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Lst>
  <p:sldIdLst>
    <p:sldId id="256" r:id="rId6"/>
    <p:sldId id="257" r:id="rId7"/>
    <p:sldId id="258" r:id="rId8"/>
    <p:sldId id="259" r:id="rId9"/>
    <p:sldId id="260" r:id="rId10"/>
    <p:sldId id="261" r:id="rId11"/>
    <p:sldId id="262" r:id="rId12"/>
    <p:sldId id="263" r:id="rId13"/>
  </p:sldIdLst>
  <p:sldSz cx="10080625" cy="567055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864" y="-102"/>
      </p:cViewPr>
      <p:guideLst>
        <p:guide orient="horz" pos="1786"/>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32660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33" name="PlaceHolder 5"/>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36" name="PlaceHolder 3"/>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pic>
        <p:nvPicPr>
          <p:cNvPr id="37" name="Picture 36"/>
          <p:cNvPicPr/>
          <p:nvPr/>
        </p:nvPicPr>
        <p:blipFill>
          <a:blip r:embed="rId2"/>
          <a:stretch/>
        </p:blipFill>
        <p:spPr>
          <a:xfrm>
            <a:off x="2979000" y="1326600"/>
            <a:ext cx="4121280" cy="3288240"/>
          </a:xfrm>
          <a:prstGeom prst="rect">
            <a:avLst/>
          </a:prstGeom>
          <a:ln>
            <a:noFill/>
          </a:ln>
        </p:spPr>
      </p:pic>
      <p:pic>
        <p:nvPicPr>
          <p:cNvPr id="38" name="Picture 37"/>
          <p:cNvPicPr/>
          <p:nvPr/>
        </p:nvPicPr>
        <p:blipFill>
          <a:blip r:embed="rId2"/>
          <a:stretch/>
        </p:blipFill>
        <p:spPr>
          <a:xfrm>
            <a:off x="2979000" y="1326600"/>
            <a:ext cx="4121280" cy="328824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45"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47"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49"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50" name="PlaceHolder 3"/>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504000" y="225720"/>
            <a:ext cx="9071640" cy="43902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55" name="PlaceHolder 3"/>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56" name="PlaceHolder 4"/>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59"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60"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63"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64" name="PlaceHolder 4"/>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66" name="PlaceHolder 2"/>
          <p:cNvSpPr>
            <a:spLocks noGrp="1"/>
          </p:cNvSpPr>
          <p:nvPr>
            <p:ph type="body"/>
          </p:nvPr>
        </p:nvSpPr>
        <p:spPr>
          <a:xfrm>
            <a:off x="504000" y="132660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67" name="PlaceHolder 3"/>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72" name="PlaceHolder 5"/>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74"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75" name="PlaceHolder 3"/>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pic>
        <p:nvPicPr>
          <p:cNvPr id="76" name="Picture 75"/>
          <p:cNvPicPr/>
          <p:nvPr/>
        </p:nvPicPr>
        <p:blipFill>
          <a:blip r:embed="rId2"/>
          <a:stretch/>
        </p:blipFill>
        <p:spPr>
          <a:xfrm>
            <a:off x="2979000" y="1326600"/>
            <a:ext cx="4121280" cy="3288240"/>
          </a:xfrm>
          <a:prstGeom prst="rect">
            <a:avLst/>
          </a:prstGeom>
          <a:ln>
            <a:noFill/>
          </a:ln>
        </p:spPr>
      </p:pic>
      <p:pic>
        <p:nvPicPr>
          <p:cNvPr id="77" name="Picture 76"/>
          <p:cNvPicPr/>
          <p:nvPr/>
        </p:nvPicPr>
        <p:blipFill>
          <a:blip r:embed="rId2"/>
          <a:stretch/>
        </p:blipFill>
        <p:spPr>
          <a:xfrm>
            <a:off x="2979000" y="1326600"/>
            <a:ext cx="4121280" cy="328824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85"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87"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90" name="PlaceHolder 3"/>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504000" y="225720"/>
            <a:ext cx="9071640" cy="43902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94"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95" name="PlaceHolder 3"/>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96" name="PlaceHolder 4"/>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98"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99"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00"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02"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03"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04" name="PlaceHolder 4"/>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504000" y="132660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07" name="PlaceHolder 3"/>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09"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10"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11"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12" name="PlaceHolder 5"/>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15" name="PlaceHolder 3"/>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pic>
        <p:nvPicPr>
          <p:cNvPr id="116" name="Picture 115"/>
          <p:cNvPicPr/>
          <p:nvPr/>
        </p:nvPicPr>
        <p:blipFill>
          <a:blip r:embed="rId2"/>
          <a:stretch/>
        </p:blipFill>
        <p:spPr>
          <a:xfrm>
            <a:off x="2979000" y="1326600"/>
            <a:ext cx="4121280" cy="3288240"/>
          </a:xfrm>
          <a:prstGeom prst="rect">
            <a:avLst/>
          </a:prstGeom>
          <a:ln>
            <a:noFill/>
          </a:ln>
        </p:spPr>
      </p:pic>
      <p:pic>
        <p:nvPicPr>
          <p:cNvPr id="117" name="Picture 116"/>
          <p:cNvPicPr/>
          <p:nvPr/>
        </p:nvPicPr>
        <p:blipFill>
          <a:blip r:embed="rId2"/>
          <a:stretch/>
        </p:blipFill>
        <p:spPr>
          <a:xfrm>
            <a:off x="2979000" y="1326600"/>
            <a:ext cx="4121280" cy="328824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2"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23"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25"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1" name="PlaceHolder 3"/>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27"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28" name="PlaceHolder 3"/>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9"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0" name="PlaceHolder 1"/>
          <p:cNvSpPr>
            <a:spLocks noGrp="1"/>
          </p:cNvSpPr>
          <p:nvPr>
            <p:ph type="subTitle"/>
          </p:nvPr>
        </p:nvSpPr>
        <p:spPr>
          <a:xfrm>
            <a:off x="504000" y="225720"/>
            <a:ext cx="9071640" cy="43902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32"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33" name="PlaceHolder 3"/>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34" name="PlaceHolder 4"/>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37"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38"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40"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41"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42" name="PlaceHolder 4"/>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44" name="PlaceHolder 2"/>
          <p:cNvSpPr>
            <a:spLocks noGrp="1"/>
          </p:cNvSpPr>
          <p:nvPr>
            <p:ph type="body"/>
          </p:nvPr>
        </p:nvSpPr>
        <p:spPr>
          <a:xfrm>
            <a:off x="504000" y="132660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45" name="PlaceHolder 3"/>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47"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48"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49"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50" name="PlaceHolder 5"/>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52"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53" name="PlaceHolder 3"/>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pic>
        <p:nvPicPr>
          <p:cNvPr id="154" name="Picture 153"/>
          <p:cNvPicPr/>
          <p:nvPr/>
        </p:nvPicPr>
        <p:blipFill>
          <a:blip r:embed="rId2"/>
          <a:stretch/>
        </p:blipFill>
        <p:spPr>
          <a:xfrm>
            <a:off x="2979000" y="1326600"/>
            <a:ext cx="4121280" cy="3288240"/>
          </a:xfrm>
          <a:prstGeom prst="rect">
            <a:avLst/>
          </a:prstGeom>
          <a:ln>
            <a:noFill/>
          </a:ln>
        </p:spPr>
      </p:pic>
      <p:pic>
        <p:nvPicPr>
          <p:cNvPr id="155" name="Picture 154"/>
          <p:cNvPicPr/>
          <p:nvPr/>
        </p:nvPicPr>
        <p:blipFill>
          <a:blip r:embed="rId2"/>
          <a:stretch/>
        </p:blipFill>
        <p:spPr>
          <a:xfrm>
            <a:off x="2979000" y="1326600"/>
            <a:ext cx="4121280" cy="3288240"/>
          </a:xfrm>
          <a:prstGeom prst="rect">
            <a:avLst/>
          </a:prstGeom>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1"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62" name="PlaceHolder 2"/>
          <p:cNvSpPr>
            <a:spLocks noGrp="1"/>
          </p:cNvSpPr>
          <p:nvPr>
            <p:ph type="subTitle"/>
          </p:nvPr>
        </p:nvSpPr>
        <p:spPr>
          <a:xfrm>
            <a:off x="504000" y="1326600"/>
            <a:ext cx="9071640" cy="3288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64"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66"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67" name="PlaceHolder 3"/>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9" name="PlaceHolder 1"/>
          <p:cNvSpPr>
            <a:spLocks noGrp="1"/>
          </p:cNvSpPr>
          <p:nvPr>
            <p:ph type="subTitle"/>
          </p:nvPr>
        </p:nvSpPr>
        <p:spPr>
          <a:xfrm>
            <a:off x="504000" y="225720"/>
            <a:ext cx="9071640" cy="43902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71"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72" name="PlaceHolder 3"/>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73" name="PlaceHolder 4"/>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75"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76"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77"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79"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0"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1" name="PlaceHolder 4"/>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83" name="PlaceHolder 2"/>
          <p:cNvSpPr>
            <a:spLocks noGrp="1"/>
          </p:cNvSpPr>
          <p:nvPr>
            <p:ph type="body"/>
          </p:nvPr>
        </p:nvSpPr>
        <p:spPr>
          <a:xfrm>
            <a:off x="504000" y="132660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4" name="PlaceHolder 3"/>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86"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7"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8"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89" name="PlaceHolder 5"/>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5720"/>
            <a:ext cx="9071640" cy="43902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91" name="PlaceHolder 2"/>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92" name="PlaceHolder 3"/>
          <p:cNvSpPr>
            <a:spLocks noGrp="1"/>
          </p:cNvSpPr>
          <p:nvPr>
            <p:ph type="body"/>
          </p:nvPr>
        </p:nvSpPr>
        <p:spPr>
          <a:xfrm>
            <a:off x="504000" y="1326600"/>
            <a:ext cx="907164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pic>
        <p:nvPicPr>
          <p:cNvPr id="193" name="Picture 192"/>
          <p:cNvPicPr/>
          <p:nvPr/>
        </p:nvPicPr>
        <p:blipFill>
          <a:blip r:embed="rId2"/>
          <a:stretch/>
        </p:blipFill>
        <p:spPr>
          <a:xfrm>
            <a:off x="2979000" y="1326600"/>
            <a:ext cx="4121280" cy="3288240"/>
          </a:xfrm>
          <a:prstGeom prst="rect">
            <a:avLst/>
          </a:prstGeom>
          <a:ln>
            <a:noFill/>
          </a:ln>
        </p:spPr>
      </p:pic>
      <p:pic>
        <p:nvPicPr>
          <p:cNvPr id="194" name="Picture 193"/>
          <p:cNvPicPr/>
          <p:nvPr/>
        </p:nvPicPr>
        <p:blipFill>
          <a:blip r:embed="rId2"/>
          <a:stretch/>
        </p:blipFill>
        <p:spPr>
          <a:xfrm>
            <a:off x="2979000" y="1326600"/>
            <a:ext cx="4121280" cy="3288240"/>
          </a:xfrm>
          <a:prstGeom prst="rect">
            <a:avLst/>
          </a:prstGeom>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6" name="PlaceHolder 3"/>
          <p:cNvSpPr>
            <a:spLocks noGrp="1"/>
          </p:cNvSpPr>
          <p:nvPr>
            <p:ph type="body"/>
          </p:nvPr>
        </p:nvSpPr>
        <p:spPr>
          <a:xfrm>
            <a:off x="50400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17" name="PlaceHolder 4"/>
          <p:cNvSpPr>
            <a:spLocks noGrp="1"/>
          </p:cNvSpPr>
          <p:nvPr>
            <p:ph type="body"/>
          </p:nvPr>
        </p:nvSpPr>
        <p:spPr>
          <a:xfrm>
            <a:off x="515268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504000" y="1326600"/>
            <a:ext cx="4426920" cy="328824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21" name="PlaceHolder 4"/>
          <p:cNvSpPr>
            <a:spLocks noGrp="1"/>
          </p:cNvSpPr>
          <p:nvPr>
            <p:ph type="body"/>
          </p:nvPr>
        </p:nvSpPr>
        <p:spPr>
          <a:xfrm>
            <a:off x="5152680" y="304416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5720"/>
            <a:ext cx="9071640" cy="946800"/>
          </a:xfrm>
          <a:prstGeom prst="rect">
            <a:avLst/>
          </a:prstGeom>
        </p:spPr>
        <p:txBody>
          <a:bodyPr lIns="0" tIns="0" rIns="0" bIns="0" anchor="ctr"/>
          <a:lstStyle/>
          <a:p>
            <a:pPr algn="ctr"/>
            <a:endParaRPr lang="en-GB" sz="33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50400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24" name="PlaceHolder 3"/>
          <p:cNvSpPr>
            <a:spLocks noGrp="1"/>
          </p:cNvSpPr>
          <p:nvPr>
            <p:ph type="body"/>
          </p:nvPr>
        </p:nvSpPr>
        <p:spPr>
          <a:xfrm>
            <a:off x="5152680" y="1326600"/>
            <a:ext cx="442692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
        <p:nvSpPr>
          <p:cNvPr id="25" name="PlaceHolder 4"/>
          <p:cNvSpPr>
            <a:spLocks noGrp="1"/>
          </p:cNvSpPr>
          <p:nvPr>
            <p:ph type="body"/>
          </p:nvPr>
        </p:nvSpPr>
        <p:spPr>
          <a:xfrm>
            <a:off x="504000" y="3044160"/>
            <a:ext cx="9071640" cy="1568160"/>
          </a:xfrm>
          <a:prstGeom prst="rect">
            <a:avLst/>
          </a:prstGeom>
        </p:spPr>
        <p:txBody>
          <a:bodyPr lIns="0" tIns="0" rIns="0" bIns="0"/>
          <a:lstStyle/>
          <a:p>
            <a:endParaRPr lang="en-GB" sz="24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4.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5720"/>
            <a:ext cx="9071640" cy="946800"/>
          </a:xfrm>
          <a:prstGeom prst="rect">
            <a:avLst/>
          </a:prstGeom>
        </p:spPr>
        <p:txBody>
          <a:bodyPr lIns="0" tIns="0" rIns="0" bIns="0" anchor="ctr"/>
          <a:lstStyle/>
          <a:p>
            <a:pPr algn="ctr"/>
            <a:r>
              <a:rPr lang="en-GB" sz="3300" b="0" strike="noStrike" spc="-1">
                <a:solidFill>
                  <a:srgbClr val="000000"/>
                </a:solidFill>
                <a:uFill>
                  <a:solidFill>
                    <a:srgbClr val="FFFFFF"/>
                  </a:solidFill>
                </a:uFill>
                <a:latin typeface="Arial"/>
              </a:rPr>
              <a:t>Click to edit the title text format</a:t>
            </a:r>
          </a:p>
        </p:txBody>
      </p:sp>
      <p:sp>
        <p:nvSpPr>
          <p:cNvPr id="6" name="PlaceHolder 2"/>
          <p:cNvSpPr>
            <a:spLocks noGrp="1"/>
          </p:cNvSpPr>
          <p:nvPr>
            <p:ph type="body"/>
          </p:nvPr>
        </p:nvSpPr>
        <p:spPr>
          <a:xfrm>
            <a:off x="504000" y="1326600"/>
            <a:ext cx="9071640" cy="3288240"/>
          </a:xfrm>
          <a:prstGeom prst="rect">
            <a:avLst/>
          </a:prstGeom>
        </p:spPr>
        <p:txBody>
          <a:bodyPr lIns="0" tIns="0" rIns="0" bIns="0"/>
          <a:lstStyle/>
          <a:p>
            <a:pPr marL="432000" indent="-324000">
              <a:buClr>
                <a:srgbClr val="000000"/>
              </a:buClr>
              <a:buSzPct val="45000"/>
              <a:buFont typeface="Wingdings" charset="2"/>
              <a:buChar char=""/>
            </a:pPr>
            <a:r>
              <a:rPr lang="en-GB" sz="24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GB" sz="21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GB" sz="18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GB" sz="15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GB" sz="15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GB" sz="15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GB" sz="1500" b="0" strike="noStrike" spc="-1">
                <a:solidFill>
                  <a:srgbClr val="000000"/>
                </a:solidFill>
                <a:uFill>
                  <a:solidFill>
                    <a:srgbClr val="FFFFFF"/>
                  </a:solidFill>
                </a:uFill>
                <a:latin typeface="Arial"/>
              </a:rPr>
              <a:t>Seventh Outline Level</a:t>
            </a:r>
          </a:p>
        </p:txBody>
      </p:sp>
      <p:sp>
        <p:nvSpPr>
          <p:cNvPr id="2" name="PlaceHolder 3"/>
          <p:cNvSpPr>
            <a:spLocks noGrp="1"/>
          </p:cNvSpPr>
          <p:nvPr>
            <p:ph type="dt"/>
          </p:nvPr>
        </p:nvSpPr>
        <p:spPr>
          <a:xfrm>
            <a:off x="504000" y="5165280"/>
            <a:ext cx="2348280" cy="390960"/>
          </a:xfrm>
          <a:prstGeom prst="rect">
            <a:avLst/>
          </a:prstGeom>
        </p:spPr>
        <p:txBody>
          <a:bodyPr lIns="0" tIns="0" rIns="0" bIns="0"/>
          <a:lstStyle/>
          <a:p>
            <a:r>
              <a:rPr lang="en-GB" sz="1400" b="0" strike="noStrike" spc="-1">
                <a:solidFill>
                  <a:srgbClr val="000000"/>
                </a:solidFill>
                <a:uFill>
                  <a:solidFill>
                    <a:srgbClr val="FFFFFF"/>
                  </a:solidFill>
                </a:uFill>
                <a:latin typeface="Times New Roman"/>
              </a:rPr>
              <a:t>&lt;date/time&gt;</a:t>
            </a:r>
          </a:p>
        </p:txBody>
      </p:sp>
      <p:sp>
        <p:nvSpPr>
          <p:cNvPr id="3" name="PlaceHolder 4"/>
          <p:cNvSpPr>
            <a:spLocks noGrp="1"/>
          </p:cNvSpPr>
          <p:nvPr>
            <p:ph type="ftr"/>
          </p:nvPr>
        </p:nvSpPr>
        <p:spPr>
          <a:xfrm>
            <a:off x="3447360" y="5165280"/>
            <a:ext cx="3195000" cy="390960"/>
          </a:xfrm>
          <a:prstGeom prst="rect">
            <a:avLst/>
          </a:prstGeom>
        </p:spPr>
        <p:txBody>
          <a:bodyPr lIns="0" tIns="0" rIns="0" bIns="0"/>
          <a:lstStyle/>
          <a:p>
            <a:pPr algn="ctr"/>
            <a:r>
              <a:rPr lang="en-GB" sz="1400" b="0" strike="noStrike" spc="-1">
                <a:solidFill>
                  <a:srgbClr val="000000"/>
                </a:solidFill>
                <a:uFill>
                  <a:solidFill>
                    <a:srgbClr val="FFFFFF"/>
                  </a:solidFill>
                </a:uFill>
                <a:latin typeface="Times New Roman"/>
              </a:rPr>
              <a:t>&lt;footer&gt;</a:t>
            </a:r>
          </a:p>
        </p:txBody>
      </p:sp>
      <p:sp>
        <p:nvSpPr>
          <p:cNvPr id="4" name="PlaceHolder 5"/>
          <p:cNvSpPr>
            <a:spLocks noGrp="1"/>
          </p:cNvSpPr>
          <p:nvPr>
            <p:ph type="sldNum"/>
          </p:nvPr>
        </p:nvSpPr>
        <p:spPr>
          <a:xfrm>
            <a:off x="7227360" y="5165280"/>
            <a:ext cx="2348280" cy="390960"/>
          </a:xfrm>
          <a:prstGeom prst="rect">
            <a:avLst/>
          </a:prstGeom>
        </p:spPr>
        <p:txBody>
          <a:bodyPr lIns="0" tIns="0" rIns="0" bIns="0"/>
          <a:lstStyle/>
          <a:p>
            <a:pPr algn="r"/>
            <a:fld id="{72F49592-397A-488F-94AD-7C7B9AA90F82}" type="slidenum">
              <a:rPr lang="en-GB" sz="1400" b="0" strike="noStrike" spc="-1">
                <a:solidFill>
                  <a:srgbClr val="000000"/>
                </a:solidFill>
                <a:uFill>
                  <a:solidFill>
                    <a:srgbClr val="FFFFFF"/>
                  </a:solidFill>
                </a:uFill>
                <a:latin typeface="Times New Roman"/>
              </a:rPr>
              <a:t>‹#›</a:t>
            </a:fld>
            <a:endParaRPr lang="en-GB"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en-US" sz="4400" b="0" strike="noStrike" spc="-1">
                <a:solidFill>
                  <a:srgbClr val="000000"/>
                </a:solidFill>
                <a:uFill>
                  <a:solidFill>
                    <a:srgbClr val="FFFFFF"/>
                  </a:solidFill>
                </a:uFill>
                <a:latin typeface="Calibri"/>
              </a:rPr>
              <a:t>Click to edit the title text formatClick to edit Master title style</a:t>
            </a:r>
            <a:endParaRPr lang="en-US" sz="1800" b="0" strike="noStrike" spc="-1">
              <a:solidFill>
                <a:srgbClr val="000000"/>
              </a:solidFill>
              <a:uFill>
                <a:solidFill>
                  <a:srgbClr val="FFFFFF"/>
                </a:solidFill>
              </a:uFill>
              <a:latin typeface="Calibri"/>
            </a:endParaRPr>
          </a:p>
        </p:txBody>
      </p:sp>
      <p:sp>
        <p:nvSpPr>
          <p:cNvPr id="40" name="PlaceHolder 2"/>
          <p:cNvSpPr>
            <a:spLocks noGrp="1"/>
          </p:cNvSpPr>
          <p:nvPr>
            <p:ph type="dt"/>
          </p:nvPr>
        </p:nvSpPr>
        <p:spPr>
          <a:xfrm>
            <a:off x="457200" y="6356520"/>
            <a:ext cx="2133360" cy="364680"/>
          </a:xfrm>
          <a:prstGeom prst="rect">
            <a:avLst/>
          </a:prstGeom>
        </p:spPr>
        <p:txBody>
          <a:bodyPr anchor="ctr"/>
          <a:lstStyle/>
          <a:p>
            <a:pPr>
              <a:lnSpc>
                <a:spcPct val="100000"/>
              </a:lnSpc>
            </a:pPr>
            <a:r>
              <a:rPr lang="en-GB" sz="1200" b="0" strike="noStrike" spc="-1">
                <a:solidFill>
                  <a:srgbClr val="8B8B8B"/>
                </a:solidFill>
                <a:uFill>
                  <a:solidFill>
                    <a:srgbClr val="FFFFFF"/>
                  </a:solidFill>
                </a:uFill>
                <a:latin typeface="Calibri"/>
              </a:rPr>
              <a:t>03/09/20</a:t>
            </a:r>
            <a:endParaRPr lang="en-GB" sz="1200" b="0" strike="noStrike" spc="-1">
              <a:solidFill>
                <a:srgbClr val="000000"/>
              </a:solidFill>
              <a:uFill>
                <a:solidFill>
                  <a:srgbClr val="FFFFFF"/>
                </a:solidFill>
              </a:uFill>
              <a:latin typeface="Times New Roman"/>
            </a:endParaRPr>
          </a:p>
        </p:txBody>
      </p:sp>
      <p:sp>
        <p:nvSpPr>
          <p:cNvPr id="41" name="PlaceHolder 3"/>
          <p:cNvSpPr>
            <a:spLocks noGrp="1"/>
          </p:cNvSpPr>
          <p:nvPr>
            <p:ph type="ftr"/>
          </p:nvPr>
        </p:nvSpPr>
        <p:spPr>
          <a:xfrm>
            <a:off x="3124080" y="6356520"/>
            <a:ext cx="2895120" cy="364680"/>
          </a:xfrm>
          <a:prstGeom prst="rect">
            <a:avLst/>
          </a:prstGeom>
        </p:spPr>
        <p:txBody>
          <a:bodyPr anchor="ctr"/>
          <a:lstStyle/>
          <a:p>
            <a:endParaRPr lang="en-GB" sz="2400" b="0" strike="noStrike" spc="-1">
              <a:solidFill>
                <a:srgbClr val="000000"/>
              </a:solidFill>
              <a:uFill>
                <a:solidFill>
                  <a:srgbClr val="FFFFFF"/>
                </a:solidFill>
              </a:uFill>
              <a:latin typeface="Times New Roman"/>
            </a:endParaRPr>
          </a:p>
        </p:txBody>
      </p:sp>
      <p:sp>
        <p:nvSpPr>
          <p:cNvPr id="42"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BF77E6AD-A0B3-4F79-82CB-FA840816567B}" type="slidenum">
              <a:rPr lang="en-GB" sz="1200" b="0" strike="noStrike" spc="-1">
                <a:solidFill>
                  <a:srgbClr val="8B8B8B"/>
                </a:solidFill>
                <a:uFill>
                  <a:solidFill>
                    <a:srgbClr val="FFFFFF"/>
                  </a:solidFill>
                </a:uFill>
                <a:latin typeface="Calibri"/>
              </a:rPr>
              <a:t>‹#›</a:t>
            </a:fld>
            <a:endParaRPr lang="en-GB" sz="1200" b="0" strike="noStrike" spc="-1">
              <a:solidFill>
                <a:srgbClr val="000000"/>
              </a:solidFill>
              <a:uFill>
                <a:solidFill>
                  <a:srgbClr val="FFFFFF"/>
                </a:solidFill>
              </a:uFill>
              <a:latin typeface="Times New Roman"/>
            </a:endParaRPr>
          </a:p>
        </p:txBody>
      </p:sp>
      <p:sp>
        <p:nvSpPr>
          <p:cNvPr id="43" name="PlaceHolder 5"/>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Calibri"/>
              </a:rPr>
              <a:t>Click to edit the outline text format</a:t>
            </a: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Calibri"/>
              </a:rPr>
              <a:t>Second Outline Level</a:t>
            </a:r>
          </a:p>
          <a:p>
            <a:pPr marL="1296000" lvl="2" indent="-288000">
              <a:buClr>
                <a:srgbClr val="000000"/>
              </a:buClr>
              <a:buSzPct val="45000"/>
              <a:buFont typeface="Wingdings" charset="2"/>
              <a:buChar char=""/>
            </a:pPr>
            <a:r>
              <a:rPr lang="en-US" sz="2000" b="0" strike="noStrike" spc="-1">
                <a:solidFill>
                  <a:srgbClr val="000000"/>
                </a:solidFill>
                <a:uFill>
                  <a:solidFill>
                    <a:srgbClr val="FFFFFF"/>
                  </a:solidFill>
                </a:uFill>
                <a:latin typeface="Calibri"/>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Calibri"/>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Calibri"/>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Calibri"/>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8" name="Picture 53"/>
          <p:cNvPicPr/>
          <p:nvPr/>
        </p:nvPicPr>
        <p:blipFill>
          <a:blip r:embed="rId14"/>
          <a:stretch/>
        </p:blipFill>
        <p:spPr>
          <a:xfrm>
            <a:off x="9735120" y="5018760"/>
            <a:ext cx="176040" cy="475560"/>
          </a:xfrm>
          <a:prstGeom prst="rect">
            <a:avLst/>
          </a:prstGeom>
          <a:ln w="9360">
            <a:noFill/>
          </a:ln>
        </p:spPr>
      </p:pic>
      <p:pic>
        <p:nvPicPr>
          <p:cNvPr id="79" name="Picture 44"/>
          <p:cNvPicPr/>
          <p:nvPr/>
        </p:nvPicPr>
        <p:blipFill>
          <a:blip r:embed="rId15"/>
          <a:stretch/>
        </p:blipFill>
        <p:spPr>
          <a:xfrm>
            <a:off x="0" y="-47160"/>
            <a:ext cx="10079640" cy="4684320"/>
          </a:xfrm>
          <a:prstGeom prst="rect">
            <a:avLst/>
          </a:prstGeom>
          <a:ln w="9360">
            <a:noFill/>
          </a:ln>
        </p:spPr>
      </p:pic>
      <p:pic>
        <p:nvPicPr>
          <p:cNvPr id="80" name="Picture 46"/>
          <p:cNvPicPr/>
          <p:nvPr/>
        </p:nvPicPr>
        <p:blipFill>
          <a:blip r:embed="rId16"/>
          <a:stretch/>
        </p:blipFill>
        <p:spPr>
          <a:xfrm>
            <a:off x="9272880" y="5253120"/>
            <a:ext cx="517680" cy="209520"/>
          </a:xfrm>
          <a:prstGeom prst="rect">
            <a:avLst/>
          </a:prstGeom>
          <a:ln w="9360">
            <a:noFill/>
          </a:ln>
        </p:spPr>
      </p:pic>
      <p:sp>
        <p:nvSpPr>
          <p:cNvPr id="81" name="PlaceHolder 1"/>
          <p:cNvSpPr>
            <a:spLocks noGrp="1"/>
          </p:cNvSpPr>
          <p:nvPr>
            <p:ph type="body"/>
          </p:nvPr>
        </p:nvSpPr>
        <p:spPr>
          <a:xfrm>
            <a:off x="403200" y="3061800"/>
            <a:ext cx="9404280" cy="279360"/>
          </a:xfrm>
          <a:prstGeom prst="rect">
            <a:avLst/>
          </a:prstGeom>
        </p:spPr>
        <p:txBody>
          <a:bodyPr lIns="0" tIns="0" rIns="0" bIns="0" anchor="b"/>
          <a:lstStyle/>
          <a:p>
            <a:pPr marL="432000" indent="-324000">
              <a:buClr>
                <a:srgbClr val="000000"/>
              </a:buClr>
              <a:buSzPct val="45000"/>
              <a:buFont typeface="Wingdings" charset="2"/>
              <a:buChar char=""/>
            </a:pPr>
            <a:r>
              <a:rPr lang="en-US" sz="2200" b="0" strike="noStrike" spc="-1">
                <a:solidFill>
                  <a:srgbClr val="191919"/>
                </a:solidFill>
                <a:uFill>
                  <a:solidFill>
                    <a:srgbClr val="FFFFFF"/>
                  </a:solidFill>
                </a:uFill>
                <a:latin typeface="Arial"/>
              </a:rPr>
              <a:t>Click to edit the outline text format</a:t>
            </a:r>
            <a:endParaRPr lang="en-US" sz="1760" b="0" strike="noStrike" spc="-1">
              <a:solidFill>
                <a:srgbClr val="6D6E70"/>
              </a:solidFill>
              <a:uFill>
                <a:solidFill>
                  <a:srgbClr val="FFFFFF"/>
                </a:solidFill>
              </a:uFill>
              <a:latin typeface="Arial"/>
            </a:endParaRPr>
          </a:p>
          <a:p>
            <a:pPr marL="864000" lvl="1" indent="-324000">
              <a:buClr>
                <a:srgbClr val="000000"/>
              </a:buClr>
              <a:buSzPct val="75000"/>
              <a:buFont typeface="Symbol" charset="2"/>
              <a:buChar char=""/>
            </a:pPr>
            <a:r>
              <a:rPr lang="en-US" sz="2200" b="0" strike="noStrike" spc="-1">
                <a:solidFill>
                  <a:srgbClr val="191919"/>
                </a:solidFill>
                <a:uFill>
                  <a:solidFill>
                    <a:srgbClr val="FFFFFF"/>
                  </a:solidFill>
                </a:uFill>
                <a:latin typeface="Arial"/>
              </a:rPr>
              <a:t>Second Outline Level</a:t>
            </a:r>
            <a:endParaRPr lang="en-US" sz="1760" b="0" strike="noStrike" spc="-1">
              <a:solidFill>
                <a:srgbClr val="6D6E70"/>
              </a:solidFill>
              <a:uFill>
                <a:solidFill>
                  <a:srgbClr val="FFFFFF"/>
                </a:solidFill>
              </a:uFill>
              <a:latin typeface="Arial"/>
            </a:endParaRPr>
          </a:p>
          <a:p>
            <a:pPr marL="1296000" lvl="2" indent="-288000">
              <a:buClr>
                <a:srgbClr val="000000"/>
              </a:buClr>
              <a:buSzPct val="45000"/>
              <a:buFont typeface="Wingdings" charset="2"/>
              <a:buChar char=""/>
            </a:pPr>
            <a:r>
              <a:rPr lang="en-US" sz="2200" b="0" strike="noStrike" spc="-1">
                <a:solidFill>
                  <a:srgbClr val="191919"/>
                </a:solidFill>
                <a:uFill>
                  <a:solidFill>
                    <a:srgbClr val="FFFFFF"/>
                  </a:solidFill>
                </a:uFill>
                <a:latin typeface="Arial"/>
              </a:rPr>
              <a:t>Third Outline Level</a:t>
            </a:r>
            <a:endParaRPr lang="en-US" sz="1760" b="0" strike="noStrike" spc="-1">
              <a:solidFill>
                <a:srgbClr val="FFFFFF"/>
              </a:solidFill>
              <a:uFill>
                <a:solidFill>
                  <a:srgbClr val="FFFFFF"/>
                </a:solidFill>
              </a:uFill>
              <a:latin typeface="Arial"/>
            </a:endParaRPr>
          </a:p>
          <a:p>
            <a:pPr marL="1728000" lvl="3" indent="-216000">
              <a:buClr>
                <a:srgbClr val="000000"/>
              </a:buClr>
              <a:buSzPct val="75000"/>
              <a:buFont typeface="Symbol" charset="2"/>
              <a:buChar char=""/>
            </a:pPr>
            <a:r>
              <a:rPr lang="en-US" sz="2200" b="0" strike="noStrike" spc="-1">
                <a:solidFill>
                  <a:srgbClr val="191919"/>
                </a:solidFill>
                <a:uFill>
                  <a:solidFill>
                    <a:srgbClr val="FFFFFF"/>
                  </a:solidFill>
                </a:uFill>
                <a:latin typeface="Arial"/>
              </a:rPr>
              <a:t>Fourth Outline Level</a:t>
            </a:r>
            <a:endParaRPr lang="en-US" sz="1760" b="0" strike="noStrike" spc="-1">
              <a:solidFill>
                <a:srgbClr val="FFFFFF"/>
              </a:solidFill>
              <a:uFill>
                <a:solidFill>
                  <a:srgbClr val="FFFFFF"/>
                </a:solidFill>
              </a:uFill>
              <a:latin typeface="Arial"/>
            </a:endParaRPr>
          </a:p>
          <a:p>
            <a:pPr marL="2160000" lvl="4" indent="-216000">
              <a:buClr>
                <a:srgbClr val="000000"/>
              </a:buClr>
              <a:buSzPct val="45000"/>
              <a:buFont typeface="Wingdings" charset="2"/>
              <a:buChar char=""/>
            </a:pPr>
            <a:r>
              <a:rPr lang="en-US" sz="2200" b="0" strike="noStrike" spc="-1">
                <a:solidFill>
                  <a:srgbClr val="191919"/>
                </a:solidFill>
                <a:uFill>
                  <a:solidFill>
                    <a:srgbClr val="FFFFFF"/>
                  </a:solidFill>
                </a:uFill>
                <a:latin typeface="Arial"/>
              </a:rPr>
              <a:t>Fifth Outline Level</a:t>
            </a:r>
            <a:endParaRPr lang="en-US" sz="2210" b="0" strike="noStrike" spc="-1">
              <a:solidFill>
                <a:srgbClr val="FFFFFF"/>
              </a:solidFill>
              <a:uFill>
                <a:solidFill>
                  <a:srgbClr val="FFFFFF"/>
                </a:solidFill>
              </a:uFill>
              <a:latin typeface="Arial"/>
            </a:endParaRPr>
          </a:p>
          <a:p>
            <a:pPr marL="2592000" lvl="5" indent="-216000">
              <a:buClr>
                <a:srgbClr val="000000"/>
              </a:buClr>
              <a:buSzPct val="45000"/>
              <a:buFont typeface="Wingdings" charset="2"/>
              <a:buChar char=""/>
            </a:pPr>
            <a:r>
              <a:rPr lang="en-US" sz="2200" b="0" strike="noStrike" spc="-1">
                <a:solidFill>
                  <a:srgbClr val="191919"/>
                </a:solidFill>
                <a:uFill>
                  <a:solidFill>
                    <a:srgbClr val="FFFFFF"/>
                  </a:solidFill>
                </a:uFill>
                <a:latin typeface="Arial"/>
              </a:rPr>
              <a:t>Sixth Outline Level</a:t>
            </a:r>
            <a:endParaRPr lang="en-US" sz="2210" b="0" strike="noStrike" spc="-1">
              <a:solidFill>
                <a:srgbClr val="FFFFFF"/>
              </a:solidFill>
              <a:uFill>
                <a:solidFill>
                  <a:srgbClr val="FFFFFF"/>
                </a:solidFill>
              </a:uFill>
              <a:latin typeface="Arial"/>
            </a:endParaRPr>
          </a:p>
          <a:p>
            <a:pPr marL="3024000" lvl="6" indent="-216000">
              <a:buClr>
                <a:srgbClr val="000000"/>
              </a:buClr>
              <a:buSzPct val="45000"/>
              <a:buFont typeface="Wingdings" charset="2"/>
              <a:buChar char=""/>
            </a:pPr>
            <a:r>
              <a:rPr lang="en-US" sz="2200" b="0" strike="noStrike" spc="-1">
                <a:solidFill>
                  <a:srgbClr val="191919"/>
                </a:solidFill>
                <a:uFill>
                  <a:solidFill>
                    <a:srgbClr val="FFFFFF"/>
                  </a:solidFill>
                </a:uFill>
                <a:latin typeface="Arial"/>
              </a:rPr>
              <a:t>Seventh Outline LevelSubtitle of presentation in this location as long as needed</a:t>
            </a:r>
            <a:endParaRPr lang="en-US" sz="2210" b="0" strike="noStrike" spc="-1">
              <a:solidFill>
                <a:srgbClr val="FFFFFF"/>
              </a:solidFill>
              <a:uFill>
                <a:solidFill>
                  <a:srgbClr val="FFFFFF"/>
                </a:solidFill>
              </a:uFill>
              <a:latin typeface="Arial"/>
            </a:endParaRPr>
          </a:p>
        </p:txBody>
      </p:sp>
      <p:sp>
        <p:nvSpPr>
          <p:cNvPr id="82" name="PlaceHolder 2"/>
          <p:cNvSpPr>
            <a:spLocks noGrp="1"/>
          </p:cNvSpPr>
          <p:nvPr>
            <p:ph type="body"/>
          </p:nvPr>
        </p:nvSpPr>
        <p:spPr>
          <a:xfrm>
            <a:off x="403200" y="4233240"/>
            <a:ext cx="9404280" cy="402840"/>
          </a:xfrm>
          <a:prstGeom prst="rect">
            <a:avLst/>
          </a:prstGeom>
        </p:spPr>
        <p:txBody>
          <a:bodyPr lIns="0" tIns="0" rIns="0" bIns="0"/>
          <a:lstStyle/>
          <a:p>
            <a:pPr marL="432000" indent="-324000">
              <a:buClr>
                <a:srgbClr val="000000"/>
              </a:buClr>
              <a:buSzPct val="45000"/>
              <a:buFont typeface="Wingdings" charset="2"/>
              <a:buChar char=""/>
            </a:pPr>
            <a:r>
              <a:rPr lang="en-US" sz="1200" b="0" strike="noStrike" spc="-1">
                <a:solidFill>
                  <a:srgbClr val="6D6E70"/>
                </a:solidFill>
                <a:uFill>
                  <a:solidFill>
                    <a:srgbClr val="FFFFFF"/>
                  </a:solidFill>
                </a:uFill>
                <a:latin typeface="Arial"/>
              </a:rPr>
              <a:t>Click to edit the outline text format</a:t>
            </a:r>
            <a:endParaRPr lang="en-US" sz="1760" b="0" strike="noStrike" spc="-1">
              <a:solidFill>
                <a:srgbClr val="6D6E70"/>
              </a:solidFill>
              <a:uFill>
                <a:solidFill>
                  <a:srgbClr val="FFFFFF"/>
                </a:solidFill>
              </a:uFill>
              <a:latin typeface="Arial"/>
            </a:endParaRPr>
          </a:p>
          <a:p>
            <a:pPr marL="864000" lvl="1" indent="-324000">
              <a:buClr>
                <a:srgbClr val="000000"/>
              </a:buClr>
              <a:buSzPct val="75000"/>
              <a:buFont typeface="Symbol" charset="2"/>
              <a:buChar char=""/>
            </a:pPr>
            <a:r>
              <a:rPr lang="en-US" sz="1200" b="0" strike="noStrike" spc="-1">
                <a:solidFill>
                  <a:srgbClr val="6D6E70"/>
                </a:solidFill>
                <a:uFill>
                  <a:solidFill>
                    <a:srgbClr val="FFFFFF"/>
                  </a:solidFill>
                </a:uFill>
                <a:latin typeface="Arial"/>
              </a:rPr>
              <a:t>Second Outline Level</a:t>
            </a:r>
            <a:endParaRPr lang="en-US" sz="1760" b="0" strike="noStrike" spc="-1">
              <a:solidFill>
                <a:srgbClr val="6D6E70"/>
              </a:solidFill>
              <a:uFill>
                <a:solidFill>
                  <a:srgbClr val="FFFFFF"/>
                </a:solidFill>
              </a:uFill>
              <a:latin typeface="Arial"/>
            </a:endParaRPr>
          </a:p>
          <a:p>
            <a:pPr marL="1296000" lvl="2" indent="-288000">
              <a:buClr>
                <a:srgbClr val="000000"/>
              </a:buClr>
              <a:buSzPct val="45000"/>
              <a:buFont typeface="Wingdings" charset="2"/>
              <a:buChar char=""/>
            </a:pPr>
            <a:r>
              <a:rPr lang="en-US" sz="1200" b="0" strike="noStrike" spc="-1">
                <a:solidFill>
                  <a:srgbClr val="6D6E70"/>
                </a:solidFill>
                <a:uFill>
                  <a:solidFill>
                    <a:srgbClr val="FFFFFF"/>
                  </a:solidFill>
                </a:uFill>
                <a:latin typeface="Arial"/>
              </a:rPr>
              <a:t>Third Outline Level</a:t>
            </a:r>
            <a:endParaRPr lang="en-US" sz="1760" b="0" strike="noStrike" spc="-1">
              <a:solidFill>
                <a:srgbClr val="FFFFFF"/>
              </a:solidFill>
              <a:uFill>
                <a:solidFill>
                  <a:srgbClr val="FFFFFF"/>
                </a:solidFill>
              </a:uFill>
              <a:latin typeface="Arial"/>
            </a:endParaRPr>
          </a:p>
          <a:p>
            <a:pPr marL="1728000" lvl="3" indent="-216000">
              <a:buClr>
                <a:srgbClr val="000000"/>
              </a:buClr>
              <a:buSzPct val="75000"/>
              <a:buFont typeface="Symbol" charset="2"/>
              <a:buChar char=""/>
            </a:pPr>
            <a:r>
              <a:rPr lang="en-US" sz="1200" b="0" strike="noStrike" spc="-1">
                <a:solidFill>
                  <a:srgbClr val="6D6E70"/>
                </a:solidFill>
                <a:uFill>
                  <a:solidFill>
                    <a:srgbClr val="FFFFFF"/>
                  </a:solidFill>
                </a:uFill>
                <a:latin typeface="Arial"/>
              </a:rPr>
              <a:t>Fourth Outline Level</a:t>
            </a:r>
            <a:endParaRPr lang="en-US" sz="1760" b="0" strike="noStrike" spc="-1">
              <a:solidFill>
                <a:srgbClr val="FFFFFF"/>
              </a:solidFill>
              <a:uFill>
                <a:solidFill>
                  <a:srgbClr val="FFFFFF"/>
                </a:solidFill>
              </a:uFill>
              <a:latin typeface="Arial"/>
            </a:endParaRPr>
          </a:p>
          <a:p>
            <a:pPr marL="2160000" lvl="4" indent="-216000">
              <a:buClr>
                <a:srgbClr val="000000"/>
              </a:buClr>
              <a:buSzPct val="45000"/>
              <a:buFont typeface="Wingdings" charset="2"/>
              <a:buChar char=""/>
            </a:pPr>
            <a:r>
              <a:rPr lang="en-US" sz="1200" b="0" strike="noStrike" spc="-1">
                <a:solidFill>
                  <a:srgbClr val="6D6E70"/>
                </a:solidFill>
                <a:uFill>
                  <a:solidFill>
                    <a:srgbClr val="FFFFFF"/>
                  </a:solidFill>
                </a:uFill>
                <a:latin typeface="Arial"/>
              </a:rPr>
              <a:t>Fifth Outline Level</a:t>
            </a:r>
            <a:endParaRPr lang="en-US" sz="2210" b="0" strike="noStrike" spc="-1">
              <a:solidFill>
                <a:srgbClr val="FFFFFF"/>
              </a:solidFill>
              <a:uFill>
                <a:solidFill>
                  <a:srgbClr val="FFFFFF"/>
                </a:solidFill>
              </a:uFill>
              <a:latin typeface="Arial"/>
            </a:endParaRPr>
          </a:p>
          <a:p>
            <a:pPr marL="2592000" lvl="5" indent="-216000">
              <a:buClr>
                <a:srgbClr val="000000"/>
              </a:buClr>
              <a:buSzPct val="45000"/>
              <a:buFont typeface="Wingdings" charset="2"/>
              <a:buChar char=""/>
            </a:pPr>
            <a:r>
              <a:rPr lang="en-US" sz="1200" b="0" strike="noStrike" spc="-1">
                <a:solidFill>
                  <a:srgbClr val="6D6E70"/>
                </a:solidFill>
                <a:uFill>
                  <a:solidFill>
                    <a:srgbClr val="FFFFFF"/>
                  </a:solidFill>
                </a:uFill>
                <a:latin typeface="Arial"/>
              </a:rPr>
              <a:t>Sixth Outline Level</a:t>
            </a:r>
            <a:endParaRPr lang="en-US" sz="2210" b="0" strike="noStrike" spc="-1">
              <a:solidFill>
                <a:srgbClr val="FFFFFF"/>
              </a:solidFill>
              <a:uFill>
                <a:solidFill>
                  <a:srgbClr val="FFFFFF"/>
                </a:solidFill>
              </a:uFill>
              <a:latin typeface="Arial"/>
            </a:endParaRPr>
          </a:p>
          <a:p>
            <a:pPr>
              <a:lnSpc>
                <a:spcPct val="100000"/>
              </a:lnSpc>
            </a:pPr>
            <a:r>
              <a:rPr lang="en-US" sz="1200" b="0" strike="noStrike" spc="-1">
                <a:solidFill>
                  <a:srgbClr val="6D6E70"/>
                </a:solidFill>
                <a:uFill>
                  <a:solidFill>
                    <a:srgbClr val="FFFFFF"/>
                  </a:solidFill>
                </a:uFill>
                <a:latin typeface="Arial"/>
              </a:rPr>
              <a:t>Seventh Outline LevelName of presenter, Title of presenter if needed
Date in local format</a:t>
            </a:r>
            <a:endParaRPr lang="en-US" sz="1760" b="0" strike="noStrike" spc="-1">
              <a:solidFill>
                <a:srgbClr val="6D6E70"/>
              </a:solidFill>
              <a:uFill>
                <a:solidFill>
                  <a:srgbClr val="FFFFFF"/>
                </a:solidFill>
              </a:uFill>
              <a:latin typeface="Arial"/>
            </a:endParaRPr>
          </a:p>
        </p:txBody>
      </p:sp>
      <p:sp>
        <p:nvSpPr>
          <p:cNvPr id="83" name="PlaceHolder 3"/>
          <p:cNvSpPr>
            <a:spLocks noGrp="1"/>
          </p:cNvSpPr>
          <p:nvPr>
            <p:ph type="title"/>
          </p:nvPr>
        </p:nvSpPr>
        <p:spPr>
          <a:xfrm>
            <a:off x="372960" y="2348280"/>
            <a:ext cx="9434160" cy="695160"/>
          </a:xfrm>
          <a:prstGeom prst="rect">
            <a:avLst/>
          </a:prstGeom>
        </p:spPr>
        <p:txBody>
          <a:bodyPr lIns="0" tIns="0" rIns="0" bIns="0" anchor="b"/>
          <a:lstStyle/>
          <a:p>
            <a:pPr>
              <a:lnSpc>
                <a:spcPct val="100000"/>
              </a:lnSpc>
            </a:pPr>
            <a:r>
              <a:rPr lang="en-US" sz="4800" b="0" strike="noStrike" spc="-1">
                <a:solidFill>
                  <a:srgbClr val="00B0DA"/>
                </a:solidFill>
                <a:uFill>
                  <a:solidFill>
                    <a:srgbClr val="FFFFFF"/>
                  </a:solidFill>
                </a:uFill>
                <a:latin typeface="Arial"/>
              </a:rPr>
              <a:t>IBM Presentation Title</a:t>
            </a:r>
            <a:endParaRPr lang="en-US" sz="2210" b="0" strike="noStrike" spc="-1">
              <a:solidFill>
                <a:srgbClr val="191919"/>
              </a:solidFill>
              <a:uFill>
                <a:solidFill>
                  <a:srgbClr val="FFFFFF"/>
                </a:solidFill>
              </a:uFill>
              <a:latin typeface="HelvNeue Light for IBM"/>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8" name="Picture 53"/>
          <p:cNvPicPr/>
          <p:nvPr/>
        </p:nvPicPr>
        <p:blipFill>
          <a:blip r:embed="rId14"/>
          <a:stretch/>
        </p:blipFill>
        <p:spPr>
          <a:xfrm>
            <a:off x="9735120" y="5018760"/>
            <a:ext cx="176040" cy="475560"/>
          </a:xfrm>
          <a:prstGeom prst="rect">
            <a:avLst/>
          </a:prstGeom>
          <a:ln w="9360">
            <a:noFill/>
          </a:ln>
        </p:spPr>
      </p:pic>
      <p:sp>
        <p:nvSpPr>
          <p:cNvPr id="119" name="PlaceHolder 1"/>
          <p:cNvSpPr>
            <a:spLocks noGrp="1"/>
          </p:cNvSpPr>
          <p:nvPr>
            <p:ph type="title"/>
          </p:nvPr>
        </p:nvSpPr>
        <p:spPr>
          <a:xfrm>
            <a:off x="362160" y="241560"/>
            <a:ext cx="9575640" cy="434880"/>
          </a:xfrm>
          <a:prstGeom prst="rect">
            <a:avLst/>
          </a:prstGeom>
        </p:spPr>
        <p:txBody>
          <a:bodyPr lIns="0" tIns="0" rIns="0" bIns="0"/>
          <a:lstStyle/>
          <a:p>
            <a:pPr>
              <a:lnSpc>
                <a:spcPct val="100000"/>
              </a:lnSpc>
            </a:pPr>
            <a:r>
              <a:rPr lang="en-US" sz="2800" b="0" strike="noStrike" spc="-1">
                <a:solidFill>
                  <a:srgbClr val="191919"/>
                </a:solidFill>
                <a:uFill>
                  <a:solidFill>
                    <a:srgbClr val="FFFFFF"/>
                  </a:solidFill>
                </a:uFill>
                <a:latin typeface="Arial"/>
              </a:rPr>
              <a:t>Click to edit Master title style</a:t>
            </a:r>
            <a:endParaRPr lang="en-US" sz="2210" b="0" strike="noStrike" spc="-1">
              <a:solidFill>
                <a:srgbClr val="191919"/>
              </a:solidFill>
              <a:uFill>
                <a:solidFill>
                  <a:srgbClr val="FFFFFF"/>
                </a:solidFill>
              </a:uFill>
              <a:latin typeface="HelvNeue Light for IBM"/>
            </a:endParaRPr>
          </a:p>
        </p:txBody>
      </p:sp>
      <p:sp>
        <p:nvSpPr>
          <p:cNvPr id="120" name="PlaceHolder 2"/>
          <p:cNvSpPr>
            <a:spLocks noGrp="1"/>
          </p:cNvSpPr>
          <p:nvPr>
            <p:ph type="body"/>
          </p:nvPr>
        </p:nvSpPr>
        <p:spPr>
          <a:xfrm>
            <a:off x="362160" y="1510560"/>
            <a:ext cx="9320040" cy="3022200"/>
          </a:xfrm>
          <a:prstGeom prst="rect">
            <a:avLst/>
          </a:prstGeom>
        </p:spPr>
        <p:txBody>
          <a:bodyPr lIns="0" tIns="0" rIns="0" bIns="0"/>
          <a:lstStyle/>
          <a:p>
            <a:pPr marL="432000" indent="-324000">
              <a:buClr>
                <a:srgbClr val="000000"/>
              </a:buClr>
              <a:buSzPct val="45000"/>
              <a:buFont typeface="Wingdings" charset="2"/>
              <a:buChar char=""/>
            </a:pPr>
            <a:r>
              <a:rPr lang="en-US" sz="1600" b="0" strike="noStrike" spc="-1">
                <a:solidFill>
                  <a:srgbClr val="6D6E70"/>
                </a:solidFill>
                <a:uFill>
                  <a:solidFill>
                    <a:srgbClr val="FFFFFF"/>
                  </a:solidFill>
                </a:uFill>
                <a:latin typeface="Arial"/>
              </a:rPr>
              <a:t>Click to edit the outline text format</a:t>
            </a:r>
            <a:endParaRPr lang="en-US" sz="1760" b="0" strike="noStrike" spc="-1">
              <a:solidFill>
                <a:srgbClr val="6D6E70"/>
              </a:solidFill>
              <a:uFill>
                <a:solidFill>
                  <a:srgbClr val="FFFFFF"/>
                </a:solidFill>
              </a:uFill>
              <a:latin typeface="Arial"/>
            </a:endParaRPr>
          </a:p>
          <a:p>
            <a:pPr marL="864000" lvl="1" indent="-324000">
              <a:buClr>
                <a:srgbClr val="000000"/>
              </a:buClr>
              <a:buSzPct val="75000"/>
              <a:buFont typeface="Symbol" charset="2"/>
              <a:buChar char=""/>
            </a:pPr>
            <a:r>
              <a:rPr lang="en-US" sz="1600" b="0" strike="noStrike" spc="-1">
                <a:solidFill>
                  <a:srgbClr val="6D6E70"/>
                </a:solidFill>
                <a:uFill>
                  <a:solidFill>
                    <a:srgbClr val="FFFFFF"/>
                  </a:solidFill>
                </a:uFill>
                <a:latin typeface="Arial"/>
              </a:rPr>
              <a:t>Second Outline Level</a:t>
            </a:r>
            <a:endParaRPr lang="en-US" sz="1760" b="0" strike="noStrike" spc="-1">
              <a:solidFill>
                <a:srgbClr val="6D6E70"/>
              </a:solidFill>
              <a:uFill>
                <a:solidFill>
                  <a:srgbClr val="FFFFFF"/>
                </a:solidFill>
              </a:uFill>
              <a:latin typeface="Arial"/>
            </a:endParaRPr>
          </a:p>
          <a:p>
            <a:pPr marL="1296000" lvl="2" indent="-288000">
              <a:buClr>
                <a:srgbClr val="000000"/>
              </a:buClr>
              <a:buSzPct val="45000"/>
              <a:buFont typeface="Wingdings" charset="2"/>
              <a:buChar char=""/>
            </a:pPr>
            <a:r>
              <a:rPr lang="en-US" sz="1600" b="0" strike="noStrike" spc="-1">
                <a:solidFill>
                  <a:srgbClr val="6D6E70"/>
                </a:solidFill>
                <a:uFill>
                  <a:solidFill>
                    <a:srgbClr val="FFFFFF"/>
                  </a:solidFill>
                </a:uFill>
                <a:latin typeface="Arial"/>
              </a:rPr>
              <a:t>Third Outline Level</a:t>
            </a:r>
            <a:endParaRPr lang="en-US" sz="1760" b="0" strike="noStrike" spc="-1">
              <a:solidFill>
                <a:srgbClr val="FFFFFF"/>
              </a:solidFill>
              <a:uFill>
                <a:solidFill>
                  <a:srgbClr val="FFFFFF"/>
                </a:solidFill>
              </a:uFill>
              <a:latin typeface="Arial"/>
            </a:endParaRPr>
          </a:p>
          <a:p>
            <a:pPr marL="1728000" lvl="3" indent="-216000">
              <a:buClr>
                <a:srgbClr val="000000"/>
              </a:buClr>
              <a:buSzPct val="75000"/>
              <a:buFont typeface="Symbol" charset="2"/>
              <a:buChar char=""/>
            </a:pPr>
            <a:r>
              <a:rPr lang="en-US" sz="1600" b="0" strike="noStrike" spc="-1">
                <a:solidFill>
                  <a:srgbClr val="6D6E70"/>
                </a:solidFill>
                <a:uFill>
                  <a:solidFill>
                    <a:srgbClr val="FFFFFF"/>
                  </a:solidFill>
                </a:uFill>
                <a:latin typeface="Arial"/>
              </a:rPr>
              <a:t>Fourth Outline Level</a:t>
            </a:r>
            <a:endParaRPr lang="en-US" sz="1760" b="0" strike="noStrike" spc="-1">
              <a:solidFill>
                <a:srgbClr val="FFFFFF"/>
              </a:solidFill>
              <a:uFill>
                <a:solidFill>
                  <a:srgbClr val="FFFFFF"/>
                </a:solidFill>
              </a:uFill>
              <a:latin typeface="Arial"/>
            </a:endParaRPr>
          </a:p>
          <a:p>
            <a:pPr marL="2160000" lvl="4" indent="-216000">
              <a:buClr>
                <a:srgbClr val="000000"/>
              </a:buClr>
              <a:buSzPct val="45000"/>
              <a:buFont typeface="Wingdings" charset="2"/>
              <a:buChar char=""/>
            </a:pPr>
            <a:r>
              <a:rPr lang="en-US" sz="1600" b="0" strike="noStrike" spc="-1">
                <a:solidFill>
                  <a:srgbClr val="6D6E70"/>
                </a:solidFill>
                <a:uFill>
                  <a:solidFill>
                    <a:srgbClr val="FFFFFF"/>
                  </a:solidFill>
                </a:uFill>
                <a:latin typeface="Arial"/>
              </a:rPr>
              <a:t>Fifth Outline Level</a:t>
            </a:r>
            <a:endParaRPr lang="en-US" sz="2210" b="0" strike="noStrike" spc="-1">
              <a:solidFill>
                <a:srgbClr val="FFFFFF"/>
              </a:solidFill>
              <a:uFill>
                <a:solidFill>
                  <a:srgbClr val="FFFFFF"/>
                </a:solidFill>
              </a:uFill>
              <a:latin typeface="Arial"/>
            </a:endParaRPr>
          </a:p>
          <a:p>
            <a:pPr marL="2592000" lvl="5" indent="-216000">
              <a:buClr>
                <a:srgbClr val="000000"/>
              </a:buClr>
              <a:buSzPct val="45000"/>
              <a:buFont typeface="Wingdings" charset="2"/>
              <a:buChar char=""/>
            </a:pPr>
            <a:r>
              <a:rPr lang="en-US" sz="1600" b="0" strike="noStrike" spc="-1">
                <a:solidFill>
                  <a:srgbClr val="6D6E70"/>
                </a:solidFill>
                <a:uFill>
                  <a:solidFill>
                    <a:srgbClr val="FFFFFF"/>
                  </a:solidFill>
                </a:uFill>
                <a:latin typeface="Arial"/>
              </a:rPr>
              <a:t>Sixth Outline Level</a:t>
            </a:r>
            <a:endParaRPr lang="en-US" sz="2210" b="0" strike="noStrike" spc="-1">
              <a:solidFill>
                <a:srgbClr val="FFFFFF"/>
              </a:solidFill>
              <a:uFill>
                <a:solidFill>
                  <a:srgbClr val="FFFFFF"/>
                </a:solidFill>
              </a:uFill>
              <a:latin typeface="Arial"/>
            </a:endParaRPr>
          </a:p>
          <a:p>
            <a:pPr marL="3024000" lvl="6" indent="-216000">
              <a:buClr>
                <a:srgbClr val="000000"/>
              </a:buClr>
              <a:buSzPct val="45000"/>
              <a:buFont typeface="Wingdings" charset="2"/>
              <a:buChar char=""/>
            </a:pPr>
            <a:r>
              <a:rPr lang="en-US" sz="1600" b="0" strike="noStrike" spc="-1">
                <a:solidFill>
                  <a:srgbClr val="6D6E70"/>
                </a:solidFill>
                <a:uFill>
                  <a:solidFill>
                    <a:srgbClr val="FFFFFF"/>
                  </a:solidFill>
                </a:uFill>
                <a:latin typeface="Arial"/>
              </a:rPr>
              <a:t>Seventh Outline LevelClick to edit Master text styles</a:t>
            </a:r>
            <a:endParaRPr lang="en-US" sz="2210" b="0" strike="noStrike" spc="-1">
              <a:solidFill>
                <a:srgbClr val="FFFFFF"/>
              </a:solidFill>
              <a:uFill>
                <a:solidFill>
                  <a:srgbClr val="FFFFFF"/>
                </a:solidFill>
              </a:uFill>
              <a:latin typeface="Arial"/>
            </a:endParaRPr>
          </a:p>
          <a:p>
            <a:pPr marL="3456000" lvl="7" indent="-216000">
              <a:buClr>
                <a:srgbClr val="000000"/>
              </a:buClr>
              <a:buSzPct val="45000"/>
              <a:buFont typeface="Wingdings" charset="2"/>
              <a:buChar char=""/>
            </a:pPr>
            <a:r>
              <a:rPr lang="en-US" sz="1600" b="0" strike="noStrike" spc="-1">
                <a:solidFill>
                  <a:srgbClr val="6D6E70"/>
                </a:solidFill>
                <a:uFill>
                  <a:solidFill>
                    <a:srgbClr val="FFFFFF"/>
                  </a:solidFill>
                </a:uFill>
                <a:latin typeface="Arial"/>
              </a:rPr>
              <a:t>Second level</a:t>
            </a:r>
            <a:endParaRPr lang="en-US" sz="2210" b="0" strike="noStrike" spc="-1">
              <a:solidFill>
                <a:srgbClr val="FFFFFF"/>
              </a:solidFill>
              <a:uFill>
                <a:solidFill>
                  <a:srgbClr val="FFFFFF"/>
                </a:solidFill>
              </a:uFill>
              <a:latin typeface="Arial"/>
            </a:endParaRPr>
          </a:p>
          <a:p>
            <a:pPr marL="3888000" lvl="8" indent="-216000">
              <a:buClr>
                <a:srgbClr val="000000"/>
              </a:buClr>
              <a:buSzPct val="45000"/>
              <a:buFont typeface="Wingdings" charset="2"/>
              <a:buChar char=""/>
            </a:pPr>
            <a:r>
              <a:rPr lang="en-US" sz="1600" b="0" strike="noStrike" spc="-1">
                <a:solidFill>
                  <a:srgbClr val="6D6E70"/>
                </a:solidFill>
                <a:uFill>
                  <a:solidFill>
                    <a:srgbClr val="FFFFFF"/>
                  </a:solidFill>
                </a:uFill>
                <a:latin typeface="Arial"/>
              </a:rPr>
              <a:t>Third level</a:t>
            </a:r>
            <a:endParaRPr lang="en-US" sz="2210" b="0" strike="noStrike" spc="-1">
              <a:solidFill>
                <a:srgbClr val="FFFFFF"/>
              </a:solidFill>
              <a:uFill>
                <a:solidFill>
                  <a:srgbClr val="FFFFFF"/>
                </a:solidFill>
              </a:uFill>
              <a:latin typeface="Arial"/>
            </a:endParaRPr>
          </a:p>
          <a:p>
            <a:pPr marL="1203480" lvl="0" indent="-172800">
              <a:buClr>
                <a:srgbClr val="000000"/>
              </a:buClr>
              <a:buSzPct val="45000"/>
              <a:buFont typeface="Wingdings" charset="2"/>
              <a:buChar char=""/>
            </a:pPr>
            <a:r>
              <a:rPr lang="en-US" sz="1600" b="0" strike="noStrike" spc="-1">
                <a:solidFill>
                  <a:srgbClr val="FFFFFF"/>
                </a:solidFill>
                <a:uFill>
                  <a:solidFill>
                    <a:srgbClr val="FFFFFF"/>
                  </a:solidFill>
                </a:uFill>
                <a:latin typeface="Arial"/>
              </a:rPr>
              <a:t>Fourth level</a:t>
            </a:r>
            <a:endParaRPr lang="en-US" sz="1760" b="0" strike="noStrike" spc="-1">
              <a:solidFill>
                <a:srgbClr val="6D6E7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1600" b="0" strike="noStrike" spc="-1">
                <a:solidFill>
                  <a:srgbClr val="FFFFFF"/>
                </a:solidFill>
                <a:uFill>
                  <a:solidFill>
                    <a:srgbClr val="FFFFFF"/>
                  </a:solidFill>
                </a:uFill>
                <a:latin typeface="Arial"/>
              </a:rPr>
              <a:t>Fifth level</a:t>
            </a:r>
            <a:endParaRPr lang="en-US" sz="1760" b="0" strike="noStrike" spc="-1">
              <a:solidFill>
                <a:srgbClr val="6D6E70"/>
              </a:solidFill>
              <a:uFill>
                <a:solidFill>
                  <a:srgbClr val="FFFFFF"/>
                </a:solidFill>
              </a:uFill>
              <a:latin typeface="Arial"/>
            </a:endParaRPr>
          </a:p>
        </p:txBody>
      </p:sp>
      <p:sp>
        <p:nvSpPr>
          <p:cNvPr id="121" name="PlaceHolder 3"/>
          <p:cNvSpPr>
            <a:spLocks noGrp="1"/>
          </p:cNvSpPr>
          <p:nvPr>
            <p:ph type="sldNum"/>
          </p:nvPr>
        </p:nvSpPr>
        <p:spPr>
          <a:xfrm>
            <a:off x="362160" y="5393880"/>
            <a:ext cx="2341080" cy="188640"/>
          </a:xfrm>
          <a:prstGeom prst="rect">
            <a:avLst/>
          </a:prstGeom>
        </p:spPr>
        <p:txBody>
          <a:bodyPr lIns="0" tIns="0" rIns="0" bIns="0"/>
          <a:lstStyle/>
          <a:p>
            <a:pPr>
              <a:lnSpc>
                <a:spcPct val="100000"/>
              </a:lnSpc>
            </a:pPr>
            <a:fld id="{4AAD0BE9-90D4-45AF-B558-0250DE5B6E6A}" type="slidenum">
              <a:rPr lang="en-GB" sz="900" b="0" strike="noStrike" spc="-1">
                <a:solidFill>
                  <a:srgbClr val="7F7F7F"/>
                </a:solidFill>
                <a:uFill>
                  <a:solidFill>
                    <a:srgbClr val="FFFFFF"/>
                  </a:solidFill>
                </a:uFill>
                <a:latin typeface="Arial"/>
              </a:rPr>
              <a:t>‹#›</a:t>
            </a:fld>
            <a:endParaRPr lang="en-GB" sz="9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6" name="Picture 53"/>
          <p:cNvPicPr/>
          <p:nvPr/>
        </p:nvPicPr>
        <p:blipFill>
          <a:blip r:embed="rId14"/>
          <a:stretch/>
        </p:blipFill>
        <p:spPr>
          <a:xfrm>
            <a:off x="9735120" y="5018760"/>
            <a:ext cx="176040" cy="475560"/>
          </a:xfrm>
          <a:prstGeom prst="rect">
            <a:avLst/>
          </a:prstGeom>
          <a:ln w="9360">
            <a:noFill/>
          </a:ln>
        </p:spPr>
      </p:pic>
      <p:sp>
        <p:nvSpPr>
          <p:cNvPr id="157" name="PlaceHolder 1"/>
          <p:cNvSpPr>
            <a:spLocks noGrp="1"/>
          </p:cNvSpPr>
          <p:nvPr>
            <p:ph type="title"/>
          </p:nvPr>
        </p:nvSpPr>
        <p:spPr>
          <a:xfrm>
            <a:off x="362160" y="241560"/>
            <a:ext cx="9575640" cy="434880"/>
          </a:xfrm>
          <a:prstGeom prst="rect">
            <a:avLst/>
          </a:prstGeom>
        </p:spPr>
        <p:txBody>
          <a:bodyPr lIns="0" tIns="0" rIns="0" bIns="0"/>
          <a:lstStyle/>
          <a:p>
            <a:pPr>
              <a:lnSpc>
                <a:spcPct val="100000"/>
              </a:lnSpc>
            </a:pPr>
            <a:r>
              <a:rPr lang="en-US" sz="2800" b="0" strike="noStrike" spc="-1">
                <a:solidFill>
                  <a:srgbClr val="191919"/>
                </a:solidFill>
                <a:uFill>
                  <a:solidFill>
                    <a:srgbClr val="FFFFFF"/>
                  </a:solidFill>
                </a:uFill>
                <a:latin typeface="Arial"/>
              </a:rPr>
              <a:t>Click to edit Master title style</a:t>
            </a:r>
            <a:endParaRPr lang="en-US" sz="2210" b="0" strike="noStrike" spc="-1">
              <a:solidFill>
                <a:srgbClr val="191919"/>
              </a:solidFill>
              <a:uFill>
                <a:solidFill>
                  <a:srgbClr val="FFFFFF"/>
                </a:solidFill>
              </a:uFill>
              <a:latin typeface="HelvNeue Light for IBM"/>
            </a:endParaRPr>
          </a:p>
        </p:txBody>
      </p:sp>
      <p:sp>
        <p:nvSpPr>
          <p:cNvPr id="158" name="PlaceHolder 2"/>
          <p:cNvSpPr>
            <a:spLocks noGrp="1"/>
          </p:cNvSpPr>
          <p:nvPr>
            <p:ph type="body"/>
          </p:nvPr>
        </p:nvSpPr>
        <p:spPr>
          <a:xfrm>
            <a:off x="362160" y="1510560"/>
            <a:ext cx="4575600" cy="3022200"/>
          </a:xfrm>
          <a:prstGeom prst="rect">
            <a:avLst/>
          </a:prstGeom>
        </p:spPr>
        <p:txBody>
          <a:bodyPr lIns="0" tIns="0" rIns="0" bIns="0"/>
          <a:lstStyle/>
          <a:p>
            <a:pPr marL="432000" indent="-324000">
              <a:buClr>
                <a:srgbClr val="000000"/>
              </a:buClr>
              <a:buSzPct val="45000"/>
              <a:buFont typeface="Wingdings" charset="2"/>
              <a:buChar char=""/>
            </a:pPr>
            <a:r>
              <a:rPr lang="en-US" sz="2800" b="0" strike="noStrike" spc="-1">
                <a:solidFill>
                  <a:srgbClr val="6D6E70"/>
                </a:solidFill>
                <a:uFill>
                  <a:solidFill>
                    <a:srgbClr val="FFFFFF"/>
                  </a:solidFill>
                </a:uFill>
                <a:latin typeface="Arial"/>
              </a:rPr>
              <a:t>Click to edit the outline text format</a:t>
            </a:r>
            <a:endParaRPr lang="en-US" sz="1760" b="0" strike="noStrike" spc="-1">
              <a:solidFill>
                <a:srgbClr val="6D6E7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6D6E70"/>
                </a:solidFill>
                <a:uFill>
                  <a:solidFill>
                    <a:srgbClr val="FFFFFF"/>
                  </a:solidFill>
                </a:uFill>
                <a:latin typeface="Arial"/>
              </a:rPr>
              <a:t>Second Outline Level</a:t>
            </a:r>
            <a:endParaRPr lang="en-US" sz="1760" b="0" strike="noStrike" spc="-1">
              <a:solidFill>
                <a:srgbClr val="6D6E70"/>
              </a:solidFill>
              <a:uFill>
                <a:solidFill>
                  <a:srgbClr val="FFFFFF"/>
                </a:solidFill>
              </a:uFill>
              <a:latin typeface="Arial"/>
            </a:endParaRPr>
          </a:p>
          <a:p>
            <a:pPr marL="1296000" lvl="2" indent="-288000">
              <a:buClr>
                <a:srgbClr val="000000"/>
              </a:buClr>
              <a:buSzPct val="45000"/>
              <a:buFont typeface="Wingdings" charset="2"/>
              <a:buChar char=""/>
            </a:pPr>
            <a:r>
              <a:rPr lang="en-US" sz="2800" b="0" strike="noStrike" spc="-1">
                <a:solidFill>
                  <a:srgbClr val="6D6E70"/>
                </a:solidFill>
                <a:uFill>
                  <a:solidFill>
                    <a:srgbClr val="FFFFFF"/>
                  </a:solidFill>
                </a:uFill>
                <a:latin typeface="Arial"/>
              </a:rPr>
              <a:t>Third Outline Level</a:t>
            </a:r>
            <a:endParaRPr lang="en-US" sz="1760" b="0" strike="noStrike" spc="-1">
              <a:solidFill>
                <a:srgbClr val="FFFFFF"/>
              </a:solidFill>
              <a:uFill>
                <a:solidFill>
                  <a:srgbClr val="FFFFFF"/>
                </a:solidFill>
              </a:uFill>
              <a:latin typeface="Arial"/>
            </a:endParaRPr>
          </a:p>
          <a:p>
            <a:pPr marL="1728000" lvl="3" indent="-216000">
              <a:buClr>
                <a:srgbClr val="000000"/>
              </a:buClr>
              <a:buSzPct val="75000"/>
              <a:buFont typeface="Symbol" charset="2"/>
              <a:buChar char=""/>
            </a:pPr>
            <a:r>
              <a:rPr lang="en-US" sz="2800" b="0" strike="noStrike" spc="-1">
                <a:solidFill>
                  <a:srgbClr val="6D6E70"/>
                </a:solidFill>
                <a:uFill>
                  <a:solidFill>
                    <a:srgbClr val="FFFFFF"/>
                  </a:solidFill>
                </a:uFill>
                <a:latin typeface="Arial"/>
              </a:rPr>
              <a:t>Fourth Outline Level</a:t>
            </a:r>
            <a:endParaRPr lang="en-US" sz="1760" b="0" strike="noStrike" spc="-1">
              <a:solidFill>
                <a:srgbClr val="FFFFFF"/>
              </a:solidFill>
              <a:uFill>
                <a:solidFill>
                  <a:srgbClr val="FFFFFF"/>
                </a:solidFill>
              </a:uFill>
              <a:latin typeface="Arial"/>
            </a:endParaRPr>
          </a:p>
          <a:p>
            <a:pPr marL="2160000" lvl="4" indent="-216000">
              <a:buClr>
                <a:srgbClr val="000000"/>
              </a:buClr>
              <a:buSzPct val="45000"/>
              <a:buFont typeface="Wingdings" charset="2"/>
              <a:buChar char=""/>
            </a:pPr>
            <a:r>
              <a:rPr lang="en-US" sz="2800" b="0" strike="noStrike" spc="-1">
                <a:solidFill>
                  <a:srgbClr val="6D6E70"/>
                </a:solidFill>
                <a:uFill>
                  <a:solidFill>
                    <a:srgbClr val="FFFFFF"/>
                  </a:solidFill>
                </a:uFill>
                <a:latin typeface="Arial"/>
              </a:rPr>
              <a:t>Fifth Outline Level</a:t>
            </a:r>
            <a:endParaRPr lang="en-US" sz="2210" b="0" strike="noStrike" spc="-1">
              <a:solidFill>
                <a:srgbClr val="FFFFFF"/>
              </a:solidFill>
              <a:uFill>
                <a:solidFill>
                  <a:srgbClr val="FFFFFF"/>
                </a:solidFill>
              </a:uFill>
              <a:latin typeface="Arial"/>
            </a:endParaRPr>
          </a:p>
          <a:p>
            <a:pPr marL="2592000" lvl="5" indent="-216000">
              <a:buClr>
                <a:srgbClr val="000000"/>
              </a:buClr>
              <a:buSzPct val="45000"/>
              <a:buFont typeface="Wingdings" charset="2"/>
              <a:buChar char=""/>
            </a:pPr>
            <a:r>
              <a:rPr lang="en-US" sz="2800" b="0" strike="noStrike" spc="-1">
                <a:solidFill>
                  <a:srgbClr val="6D6E70"/>
                </a:solidFill>
                <a:uFill>
                  <a:solidFill>
                    <a:srgbClr val="FFFFFF"/>
                  </a:solidFill>
                </a:uFill>
                <a:latin typeface="Arial"/>
              </a:rPr>
              <a:t>Sixth Outline Level</a:t>
            </a:r>
            <a:endParaRPr lang="en-US" sz="2210" b="0" strike="noStrike" spc="-1">
              <a:solidFill>
                <a:srgbClr val="FFFFFF"/>
              </a:solidFill>
              <a:uFill>
                <a:solidFill>
                  <a:srgbClr val="FFFFFF"/>
                </a:solidFill>
              </a:uFill>
              <a:latin typeface="Arial"/>
            </a:endParaRPr>
          </a:p>
          <a:p>
            <a:pPr marL="3024000" lvl="6" indent="-216000">
              <a:buClr>
                <a:srgbClr val="000000"/>
              </a:buClr>
              <a:buSzPct val="45000"/>
              <a:buFont typeface="Wingdings" charset="2"/>
              <a:buChar char=""/>
            </a:pPr>
            <a:r>
              <a:rPr lang="en-US" sz="2800" b="0" strike="noStrike" spc="-1">
                <a:solidFill>
                  <a:srgbClr val="6D6E70"/>
                </a:solidFill>
                <a:uFill>
                  <a:solidFill>
                    <a:srgbClr val="FFFFFF"/>
                  </a:solidFill>
                </a:uFill>
                <a:latin typeface="Arial"/>
              </a:rPr>
              <a:t>Seventh Outline LevelClick to edit Master text styles</a:t>
            </a:r>
            <a:endParaRPr lang="en-US" sz="2210" b="0" strike="noStrike" spc="-1">
              <a:solidFill>
                <a:srgbClr val="FFFFFF"/>
              </a:solidFill>
              <a:uFill>
                <a:solidFill>
                  <a:srgbClr val="FFFFFF"/>
                </a:solidFill>
              </a:uFill>
              <a:latin typeface="Arial"/>
            </a:endParaRPr>
          </a:p>
          <a:p>
            <a:pPr marL="3456000" lvl="7" indent="-216000">
              <a:buClr>
                <a:srgbClr val="000000"/>
              </a:buClr>
              <a:buSzPct val="45000"/>
              <a:buFont typeface="Wingdings" charset="2"/>
              <a:buChar char=""/>
            </a:pPr>
            <a:r>
              <a:rPr lang="en-US" sz="2400" b="0" strike="noStrike" spc="-1">
                <a:solidFill>
                  <a:srgbClr val="6D6E70"/>
                </a:solidFill>
                <a:uFill>
                  <a:solidFill>
                    <a:srgbClr val="FFFFFF"/>
                  </a:solidFill>
                </a:uFill>
                <a:latin typeface="Arial"/>
              </a:rPr>
              <a:t>Second level</a:t>
            </a:r>
            <a:endParaRPr lang="en-US" sz="2210" b="0" strike="noStrike" spc="-1">
              <a:solidFill>
                <a:srgbClr val="FFFFFF"/>
              </a:solidFill>
              <a:uFill>
                <a:solidFill>
                  <a:srgbClr val="FFFFFF"/>
                </a:solidFill>
              </a:uFill>
              <a:latin typeface="Arial"/>
            </a:endParaRPr>
          </a:p>
          <a:p>
            <a:pPr marL="3888000" lvl="8" indent="-216000">
              <a:buClr>
                <a:srgbClr val="000000"/>
              </a:buClr>
              <a:buSzPct val="45000"/>
              <a:buFont typeface="Wingdings" charset="2"/>
              <a:buChar char=""/>
            </a:pPr>
            <a:r>
              <a:rPr lang="en-US" sz="2000" b="0" strike="noStrike" spc="-1">
                <a:solidFill>
                  <a:srgbClr val="6D6E70"/>
                </a:solidFill>
                <a:uFill>
                  <a:solidFill>
                    <a:srgbClr val="FFFFFF"/>
                  </a:solidFill>
                </a:uFill>
                <a:latin typeface="Arial"/>
              </a:rPr>
              <a:t>Third level</a:t>
            </a:r>
            <a:endParaRPr lang="en-US" sz="2210" b="0" strike="noStrike" spc="-1">
              <a:solidFill>
                <a:srgbClr val="FFFFFF"/>
              </a:solidFill>
              <a:uFill>
                <a:solidFill>
                  <a:srgbClr val="FFFFFF"/>
                </a:solidFill>
              </a:uFill>
              <a:latin typeface="Arial"/>
            </a:endParaRPr>
          </a:p>
          <a:p>
            <a:pPr marL="1203480" lvl="0" indent="-172800">
              <a:buClr>
                <a:srgbClr val="000000"/>
              </a:buClr>
              <a:buSzPct val="45000"/>
              <a:buFont typeface="Wingdings" charset="2"/>
              <a:buChar char=""/>
            </a:pPr>
            <a:r>
              <a:rPr lang="en-US" sz="1800" b="0" strike="noStrike" spc="-1">
                <a:solidFill>
                  <a:srgbClr val="FFFFFF"/>
                </a:solidFill>
                <a:uFill>
                  <a:solidFill>
                    <a:srgbClr val="FFFFFF"/>
                  </a:solidFill>
                </a:uFill>
                <a:latin typeface="Arial"/>
              </a:rPr>
              <a:t>Fourth level</a:t>
            </a:r>
            <a:endParaRPr lang="en-US" sz="1760" b="0" strike="noStrike" spc="-1">
              <a:solidFill>
                <a:srgbClr val="6D6E7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1800" b="0" strike="noStrike" spc="-1">
                <a:solidFill>
                  <a:srgbClr val="FFFFFF"/>
                </a:solidFill>
                <a:uFill>
                  <a:solidFill>
                    <a:srgbClr val="FFFFFF"/>
                  </a:solidFill>
                </a:uFill>
                <a:latin typeface="Arial"/>
              </a:rPr>
              <a:t>Fifth level</a:t>
            </a:r>
            <a:endParaRPr lang="en-US" sz="1760" b="0" strike="noStrike" spc="-1">
              <a:solidFill>
                <a:srgbClr val="6D6E70"/>
              </a:solidFill>
              <a:uFill>
                <a:solidFill>
                  <a:srgbClr val="FFFFFF"/>
                </a:solidFill>
              </a:uFill>
              <a:latin typeface="Arial"/>
            </a:endParaRPr>
          </a:p>
        </p:txBody>
      </p:sp>
      <p:sp>
        <p:nvSpPr>
          <p:cNvPr id="159" name="PlaceHolder 3"/>
          <p:cNvSpPr>
            <a:spLocks noGrp="1"/>
          </p:cNvSpPr>
          <p:nvPr>
            <p:ph type="body"/>
          </p:nvPr>
        </p:nvSpPr>
        <p:spPr>
          <a:xfrm>
            <a:off x="5106600" y="1510560"/>
            <a:ext cx="4575600" cy="3022200"/>
          </a:xfrm>
          <a:prstGeom prst="rect">
            <a:avLst/>
          </a:prstGeom>
        </p:spPr>
        <p:txBody>
          <a:bodyPr lIns="0" tIns="0" rIns="0" bIns="0"/>
          <a:lstStyle/>
          <a:p>
            <a:pPr marL="432000" indent="-324000">
              <a:buClr>
                <a:srgbClr val="000000"/>
              </a:buClr>
              <a:buSzPct val="45000"/>
              <a:buFont typeface="Wingdings" charset="2"/>
              <a:buChar char=""/>
            </a:pPr>
            <a:r>
              <a:rPr lang="en-US" sz="2800" b="0" strike="noStrike" spc="-1">
                <a:solidFill>
                  <a:srgbClr val="6D6E70"/>
                </a:solidFill>
                <a:uFill>
                  <a:solidFill>
                    <a:srgbClr val="FFFFFF"/>
                  </a:solidFill>
                </a:uFill>
                <a:latin typeface="Arial"/>
              </a:rPr>
              <a:t>Click to edit the outline text format</a:t>
            </a:r>
            <a:endParaRPr lang="en-US" sz="1760" b="0" strike="noStrike" spc="-1">
              <a:solidFill>
                <a:srgbClr val="6D6E7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6D6E70"/>
                </a:solidFill>
                <a:uFill>
                  <a:solidFill>
                    <a:srgbClr val="FFFFFF"/>
                  </a:solidFill>
                </a:uFill>
                <a:latin typeface="Arial"/>
              </a:rPr>
              <a:t>Second Outline Level</a:t>
            </a:r>
            <a:endParaRPr lang="en-US" sz="1760" b="0" strike="noStrike" spc="-1">
              <a:solidFill>
                <a:srgbClr val="6D6E70"/>
              </a:solidFill>
              <a:uFill>
                <a:solidFill>
                  <a:srgbClr val="FFFFFF"/>
                </a:solidFill>
              </a:uFill>
              <a:latin typeface="Arial"/>
            </a:endParaRPr>
          </a:p>
          <a:p>
            <a:pPr marL="1296000" lvl="2" indent="-288000">
              <a:buClr>
                <a:srgbClr val="000000"/>
              </a:buClr>
              <a:buSzPct val="45000"/>
              <a:buFont typeface="Wingdings" charset="2"/>
              <a:buChar char=""/>
            </a:pPr>
            <a:r>
              <a:rPr lang="en-US" sz="2800" b="0" strike="noStrike" spc="-1">
                <a:solidFill>
                  <a:srgbClr val="6D6E70"/>
                </a:solidFill>
                <a:uFill>
                  <a:solidFill>
                    <a:srgbClr val="FFFFFF"/>
                  </a:solidFill>
                </a:uFill>
                <a:latin typeface="Arial"/>
              </a:rPr>
              <a:t>Third Outline Level</a:t>
            </a:r>
            <a:endParaRPr lang="en-US" sz="1760" b="0" strike="noStrike" spc="-1">
              <a:solidFill>
                <a:srgbClr val="FFFFFF"/>
              </a:solidFill>
              <a:uFill>
                <a:solidFill>
                  <a:srgbClr val="FFFFFF"/>
                </a:solidFill>
              </a:uFill>
              <a:latin typeface="Arial"/>
            </a:endParaRPr>
          </a:p>
          <a:p>
            <a:pPr marL="1728000" lvl="3" indent="-216000">
              <a:buClr>
                <a:srgbClr val="000000"/>
              </a:buClr>
              <a:buSzPct val="75000"/>
              <a:buFont typeface="Symbol" charset="2"/>
              <a:buChar char=""/>
            </a:pPr>
            <a:r>
              <a:rPr lang="en-US" sz="2800" b="0" strike="noStrike" spc="-1">
                <a:solidFill>
                  <a:srgbClr val="6D6E70"/>
                </a:solidFill>
                <a:uFill>
                  <a:solidFill>
                    <a:srgbClr val="FFFFFF"/>
                  </a:solidFill>
                </a:uFill>
                <a:latin typeface="Arial"/>
              </a:rPr>
              <a:t>Fourth Outline Level</a:t>
            </a:r>
            <a:endParaRPr lang="en-US" sz="1760" b="0" strike="noStrike" spc="-1">
              <a:solidFill>
                <a:srgbClr val="FFFFFF"/>
              </a:solidFill>
              <a:uFill>
                <a:solidFill>
                  <a:srgbClr val="FFFFFF"/>
                </a:solidFill>
              </a:uFill>
              <a:latin typeface="Arial"/>
            </a:endParaRPr>
          </a:p>
          <a:p>
            <a:pPr marL="2160000" lvl="4" indent="-216000">
              <a:buClr>
                <a:srgbClr val="000000"/>
              </a:buClr>
              <a:buSzPct val="45000"/>
              <a:buFont typeface="Wingdings" charset="2"/>
              <a:buChar char=""/>
            </a:pPr>
            <a:r>
              <a:rPr lang="en-US" sz="2800" b="0" strike="noStrike" spc="-1">
                <a:solidFill>
                  <a:srgbClr val="6D6E70"/>
                </a:solidFill>
                <a:uFill>
                  <a:solidFill>
                    <a:srgbClr val="FFFFFF"/>
                  </a:solidFill>
                </a:uFill>
                <a:latin typeface="Arial"/>
              </a:rPr>
              <a:t>Fifth Outline Level</a:t>
            </a:r>
            <a:endParaRPr lang="en-US" sz="2210" b="0" strike="noStrike" spc="-1">
              <a:solidFill>
                <a:srgbClr val="FFFFFF"/>
              </a:solidFill>
              <a:uFill>
                <a:solidFill>
                  <a:srgbClr val="FFFFFF"/>
                </a:solidFill>
              </a:uFill>
              <a:latin typeface="Arial"/>
            </a:endParaRPr>
          </a:p>
          <a:p>
            <a:pPr marL="2592000" lvl="5" indent="-216000">
              <a:buClr>
                <a:srgbClr val="000000"/>
              </a:buClr>
              <a:buSzPct val="45000"/>
              <a:buFont typeface="Wingdings" charset="2"/>
              <a:buChar char=""/>
            </a:pPr>
            <a:r>
              <a:rPr lang="en-US" sz="2800" b="0" strike="noStrike" spc="-1">
                <a:solidFill>
                  <a:srgbClr val="6D6E70"/>
                </a:solidFill>
                <a:uFill>
                  <a:solidFill>
                    <a:srgbClr val="FFFFFF"/>
                  </a:solidFill>
                </a:uFill>
                <a:latin typeface="Arial"/>
              </a:rPr>
              <a:t>Sixth Outline Level</a:t>
            </a:r>
            <a:endParaRPr lang="en-US" sz="2210" b="0" strike="noStrike" spc="-1">
              <a:solidFill>
                <a:srgbClr val="FFFFFF"/>
              </a:solidFill>
              <a:uFill>
                <a:solidFill>
                  <a:srgbClr val="FFFFFF"/>
                </a:solidFill>
              </a:uFill>
              <a:latin typeface="Arial"/>
            </a:endParaRPr>
          </a:p>
          <a:p>
            <a:pPr marL="173160" indent="-172800">
              <a:lnSpc>
                <a:spcPct val="100000"/>
              </a:lnSpc>
              <a:buClr>
                <a:srgbClr val="6D6E70"/>
              </a:buClr>
              <a:buSzPct val="90000"/>
              <a:buFont typeface="Wingdings" charset="2"/>
              <a:buChar char=""/>
            </a:pPr>
            <a:r>
              <a:rPr lang="en-US" sz="2800" b="0" strike="noStrike" spc="-1">
                <a:solidFill>
                  <a:srgbClr val="6D6E70"/>
                </a:solidFill>
                <a:uFill>
                  <a:solidFill>
                    <a:srgbClr val="FFFFFF"/>
                  </a:solidFill>
                </a:uFill>
                <a:latin typeface="Arial"/>
              </a:rPr>
              <a:t>Seventh Outline LevelClick to edit Master text styles</a:t>
            </a:r>
            <a:endParaRPr lang="en-US" sz="1760" b="0" strike="noStrike" spc="-1">
              <a:solidFill>
                <a:srgbClr val="6D6E70"/>
              </a:solidFill>
              <a:uFill>
                <a:solidFill>
                  <a:srgbClr val="FFFFFF"/>
                </a:solidFill>
              </a:uFill>
              <a:latin typeface="Arial"/>
            </a:endParaRPr>
          </a:p>
          <a:p>
            <a:pPr marL="509760" lvl="1" indent="-163080">
              <a:lnSpc>
                <a:spcPct val="100000"/>
              </a:lnSpc>
              <a:buClr>
                <a:srgbClr val="6D6E70"/>
              </a:buClr>
              <a:buSzPct val="90000"/>
              <a:buFont typeface="Arial"/>
              <a:buChar char="–"/>
            </a:pPr>
            <a:r>
              <a:rPr lang="en-US" sz="2400" b="0" strike="noStrike" spc="-1">
                <a:solidFill>
                  <a:srgbClr val="6D6E70"/>
                </a:solidFill>
                <a:uFill>
                  <a:solidFill>
                    <a:srgbClr val="FFFFFF"/>
                  </a:solidFill>
                </a:uFill>
                <a:latin typeface="Arial"/>
              </a:rPr>
              <a:t>Second level</a:t>
            </a:r>
            <a:endParaRPr lang="en-US" sz="1760" b="0" strike="noStrike" spc="-1">
              <a:solidFill>
                <a:srgbClr val="6D6E70"/>
              </a:solidFill>
              <a:uFill>
                <a:solidFill>
                  <a:srgbClr val="FFFFFF"/>
                </a:solidFill>
              </a:uFill>
              <a:latin typeface="Arial"/>
            </a:endParaRPr>
          </a:p>
          <a:p>
            <a:pPr marL="855720" lvl="2" indent="-172800">
              <a:lnSpc>
                <a:spcPct val="100000"/>
              </a:lnSpc>
              <a:buClr>
                <a:srgbClr val="6D6E70"/>
              </a:buClr>
              <a:buSzPct val="90000"/>
              <a:buFont typeface="Wingdings" charset="2"/>
              <a:buChar char=""/>
            </a:pPr>
            <a:r>
              <a:rPr lang="en-US" sz="2000" b="0" strike="noStrike" spc="-1">
                <a:solidFill>
                  <a:srgbClr val="6D6E70"/>
                </a:solidFill>
                <a:uFill>
                  <a:solidFill>
                    <a:srgbClr val="FFFFFF"/>
                  </a:solidFill>
                </a:uFill>
                <a:latin typeface="Arial"/>
              </a:rPr>
              <a:t>Third level</a:t>
            </a:r>
            <a:endParaRPr lang="en-US" sz="1760" b="0" strike="noStrike" spc="-1">
              <a:solidFill>
                <a:srgbClr val="FFFFFF"/>
              </a:solidFill>
              <a:uFill>
                <a:solidFill>
                  <a:srgbClr val="FFFFFF"/>
                </a:solidFill>
              </a:uFill>
              <a:latin typeface="Arial"/>
            </a:endParaRPr>
          </a:p>
          <a:p>
            <a:r>
              <a:rPr lang="en-US" sz="1800" b="0" strike="noStrike" spc="-1">
                <a:solidFill>
                  <a:srgbClr val="FFFFFF"/>
                </a:solidFill>
                <a:uFill>
                  <a:solidFill>
                    <a:srgbClr val="FFFFFF"/>
                  </a:solidFill>
                </a:uFill>
                <a:latin typeface="Arial"/>
              </a:rPr>
              <a:t>Fourth level</a:t>
            </a:r>
            <a:endParaRPr lang="en-US" sz="1760" b="0" strike="noStrike" spc="-1">
              <a:solidFill>
                <a:srgbClr val="6D6E70"/>
              </a:solidFill>
              <a:uFill>
                <a:solidFill>
                  <a:srgbClr val="FFFFFF"/>
                </a:solidFill>
              </a:uFill>
              <a:latin typeface="Arial"/>
            </a:endParaRPr>
          </a:p>
          <a:p>
            <a:pPr marL="1539720" lvl="4" indent="-163080">
              <a:lnSpc>
                <a:spcPct val="100000"/>
              </a:lnSpc>
              <a:buClr>
                <a:srgbClr val="FFFFFF"/>
              </a:buClr>
              <a:buFont typeface="StarSymbol"/>
              <a:buChar char="»"/>
            </a:pPr>
            <a:r>
              <a:rPr lang="en-US" sz="1800" b="0" strike="noStrike" spc="-1">
                <a:solidFill>
                  <a:srgbClr val="FFFFFF"/>
                </a:solidFill>
                <a:uFill>
                  <a:solidFill>
                    <a:srgbClr val="FFFFFF"/>
                  </a:solidFill>
                </a:uFill>
                <a:latin typeface="Arial"/>
              </a:rPr>
              <a:t>Fifth level</a:t>
            </a:r>
            <a:endParaRPr lang="en-US" sz="2210" b="0" strike="noStrike" spc="-1">
              <a:solidFill>
                <a:srgbClr val="FFFFFF"/>
              </a:solidFill>
              <a:uFill>
                <a:solidFill>
                  <a:srgbClr val="FFFFFF"/>
                </a:solidFill>
              </a:uFill>
              <a:latin typeface="Arial"/>
            </a:endParaRPr>
          </a:p>
        </p:txBody>
      </p:sp>
      <p:sp>
        <p:nvSpPr>
          <p:cNvPr id="160" name="PlaceHolder 4"/>
          <p:cNvSpPr>
            <a:spLocks noGrp="1"/>
          </p:cNvSpPr>
          <p:nvPr>
            <p:ph type="sldNum"/>
          </p:nvPr>
        </p:nvSpPr>
        <p:spPr>
          <a:xfrm>
            <a:off x="362160" y="5393880"/>
            <a:ext cx="2341080" cy="188640"/>
          </a:xfrm>
          <a:prstGeom prst="rect">
            <a:avLst/>
          </a:prstGeom>
        </p:spPr>
        <p:txBody>
          <a:bodyPr lIns="0" tIns="0" rIns="0" bIns="0"/>
          <a:lstStyle/>
          <a:p>
            <a:pPr>
              <a:lnSpc>
                <a:spcPct val="100000"/>
              </a:lnSpc>
            </a:pPr>
            <a:fld id="{5D085FB5-0499-4DDC-A14B-7BBC78C2FA0A}" type="slidenum">
              <a:rPr lang="en-GB" sz="900" b="0" strike="noStrike" spc="-1">
                <a:solidFill>
                  <a:srgbClr val="7F7F7F"/>
                </a:solidFill>
                <a:uFill>
                  <a:solidFill>
                    <a:srgbClr val="FFFFFF"/>
                  </a:solidFill>
                </a:uFill>
                <a:latin typeface="Arial"/>
              </a:rPr>
              <a:t>‹#›</a:t>
            </a:fld>
            <a:endParaRPr lang="en-GB" sz="9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9.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 name="Picture 194"/>
          <p:cNvPicPr/>
          <p:nvPr/>
        </p:nvPicPr>
        <p:blipFill>
          <a:blip r:embed="rId2"/>
          <a:srcRect l="5917" t="5449" r="5931" b="6936"/>
          <a:stretch/>
        </p:blipFill>
        <p:spPr>
          <a:xfrm>
            <a:off x="360" y="0"/>
            <a:ext cx="10079640" cy="5669640"/>
          </a:xfrm>
          <a:prstGeom prst="rect">
            <a:avLst/>
          </a:prstGeom>
          <a:ln>
            <a:noFill/>
          </a:ln>
        </p:spPr>
      </p:pic>
      <p:sp>
        <p:nvSpPr>
          <p:cNvPr id="196" name="TextShape 1"/>
          <p:cNvSpPr txBox="1"/>
          <p:nvPr/>
        </p:nvSpPr>
        <p:spPr>
          <a:xfrm>
            <a:off x="360000" y="1944000"/>
            <a:ext cx="9540000" cy="2156040"/>
          </a:xfrm>
          <a:prstGeom prst="rect">
            <a:avLst/>
          </a:prstGeom>
          <a:noFill/>
          <a:ln>
            <a:noFill/>
          </a:ln>
        </p:spPr>
        <p:txBody>
          <a:bodyPr lIns="90000" tIns="45000" rIns="90000" bIns="45000"/>
          <a:lstStyle/>
          <a:p>
            <a:pPr algn="ctr">
              <a:lnSpc>
                <a:spcPct val="115000"/>
              </a:lnSpc>
            </a:pPr>
            <a:r>
              <a:rPr lang="en-GB" sz="4000" b="1" strike="noStrike" spc="-1" dirty="0">
                <a:solidFill>
                  <a:srgbClr val="000000"/>
                </a:solidFill>
                <a:uFill>
                  <a:solidFill>
                    <a:srgbClr val="FFFFFF"/>
                  </a:solidFill>
                </a:uFill>
                <a:latin typeface="Arial Rounded MT Bold" pitchFamily="34" charset="0"/>
              </a:rPr>
              <a:t>Molecular-Scale Thermoelectricity</a:t>
            </a:r>
            <a:endParaRPr lang="en-GB" sz="1400" b="0" strike="noStrike" spc="-1" dirty="0">
              <a:solidFill>
                <a:srgbClr val="000000"/>
              </a:solidFill>
              <a:uFill>
                <a:solidFill>
                  <a:srgbClr val="FFFFFF"/>
                </a:solidFill>
              </a:uFill>
              <a:latin typeface="Arial Rounded MT Bold" pitchFamily="34" charset="0"/>
            </a:endParaRPr>
          </a:p>
          <a:p>
            <a:pPr algn="ctr">
              <a:lnSpc>
                <a:spcPct val="150000"/>
              </a:lnSpc>
            </a:pPr>
            <a:endParaRPr lang="en-GB" sz="1800" b="0" strike="noStrike" spc="-1" dirty="0">
              <a:solidFill>
                <a:srgbClr val="000000"/>
              </a:solidFill>
              <a:uFill>
                <a:solidFill>
                  <a:srgbClr val="FFFFFF"/>
                </a:solidFill>
              </a:uFill>
              <a:latin typeface="Arial"/>
            </a:endParaRPr>
          </a:p>
          <a:p>
            <a:pPr algn="ctr">
              <a:lnSpc>
                <a:spcPct val="150000"/>
              </a:lnSpc>
            </a:pPr>
            <a:r>
              <a:rPr lang="en-GB" sz="2400" b="0" strike="noStrike" spc="-1" dirty="0">
                <a:solidFill>
                  <a:srgbClr val="000000"/>
                </a:solidFill>
                <a:uFill>
                  <a:solidFill>
                    <a:srgbClr val="FFFFFF"/>
                  </a:solidFill>
                </a:uFill>
                <a:latin typeface="+mj-lt"/>
              </a:rPr>
              <a:t>Abdul </a:t>
            </a:r>
            <a:r>
              <a:rPr lang="en-GB" sz="2400" b="0" strike="noStrike" spc="-1" dirty="0" err="1">
                <a:solidFill>
                  <a:srgbClr val="000000"/>
                </a:solidFill>
                <a:uFill>
                  <a:solidFill>
                    <a:srgbClr val="FFFFFF"/>
                  </a:solidFill>
                </a:uFill>
                <a:latin typeface="+mj-lt"/>
              </a:rPr>
              <a:t>Daoob</a:t>
            </a:r>
            <a:r>
              <a:rPr lang="en-GB" sz="2400" b="0" strike="noStrike" spc="-1" dirty="0">
                <a:solidFill>
                  <a:srgbClr val="000000"/>
                </a:solidFill>
                <a:uFill>
                  <a:solidFill>
                    <a:srgbClr val="FFFFFF"/>
                  </a:solidFill>
                </a:uFill>
                <a:latin typeface="+mj-lt"/>
              </a:rPr>
              <a:t>, Sara </a:t>
            </a:r>
            <a:r>
              <a:rPr lang="en-GB" sz="2400" b="0" strike="noStrike" spc="-1" dirty="0" err="1">
                <a:solidFill>
                  <a:srgbClr val="000000"/>
                </a:solidFill>
                <a:uFill>
                  <a:solidFill>
                    <a:srgbClr val="FFFFFF"/>
                  </a:solidFill>
                </a:uFill>
                <a:latin typeface="+mj-lt"/>
              </a:rPr>
              <a:t>Sangtarash</a:t>
            </a:r>
            <a:r>
              <a:rPr lang="en-GB" sz="2400" b="0" strike="noStrike" spc="-1" dirty="0">
                <a:solidFill>
                  <a:srgbClr val="000000"/>
                </a:solidFill>
                <a:uFill>
                  <a:solidFill>
                    <a:srgbClr val="FFFFFF"/>
                  </a:solidFill>
                </a:uFill>
                <a:latin typeface="+mj-lt"/>
              </a:rPr>
              <a:t>, Hatef Sadeghi</a:t>
            </a:r>
            <a:endParaRPr lang="en-GB" sz="1400" b="0" strike="noStrike" spc="-1" dirty="0">
              <a:solidFill>
                <a:srgbClr val="000000"/>
              </a:solidFill>
              <a:uFill>
                <a:solidFill>
                  <a:srgbClr val="FFFFFF"/>
                </a:solidFill>
              </a:uFill>
              <a:latin typeface="+mj-lt"/>
            </a:endParaRPr>
          </a:p>
          <a:p>
            <a:pPr algn="ctr">
              <a:lnSpc>
                <a:spcPct val="150000"/>
              </a:lnSpc>
            </a:pPr>
            <a:r>
              <a:rPr lang="en-GB" sz="1600" b="0" i="1" strike="noStrike" spc="-1" dirty="0">
                <a:solidFill>
                  <a:srgbClr val="000000"/>
                </a:solidFill>
                <a:uFill>
                  <a:solidFill>
                    <a:srgbClr val="FFFFFF"/>
                  </a:solidFill>
                </a:uFill>
                <a:latin typeface="+mj-lt"/>
              </a:rPr>
              <a:t>Hatef.Sadeghi@warwick.ac.uk</a:t>
            </a:r>
            <a:endParaRPr lang="en-GB" sz="1400" b="0" strike="noStrike" spc="-1" dirty="0">
              <a:solidFill>
                <a:srgbClr val="000000"/>
              </a:solidFill>
              <a:uFill>
                <a:solidFill>
                  <a:srgbClr val="FFFFFF"/>
                </a:solidFill>
              </a:uFill>
              <a:latin typeface="+mj-lt"/>
            </a:endParaRPr>
          </a:p>
        </p:txBody>
      </p:sp>
      <p:pic>
        <p:nvPicPr>
          <p:cNvPr id="197" name="Picture 196"/>
          <p:cNvPicPr/>
          <p:nvPr/>
        </p:nvPicPr>
        <p:blipFill>
          <a:blip r:embed="rId3"/>
          <a:stretch/>
        </p:blipFill>
        <p:spPr>
          <a:xfrm>
            <a:off x="591120" y="4932000"/>
            <a:ext cx="1496880" cy="390240"/>
          </a:xfrm>
          <a:prstGeom prst="rect">
            <a:avLst/>
          </a:prstGeom>
          <a:ln>
            <a:noFill/>
          </a:ln>
        </p:spPr>
      </p:pic>
      <p:pic>
        <p:nvPicPr>
          <p:cNvPr id="198" name="Picture 197"/>
          <p:cNvPicPr/>
          <p:nvPr/>
        </p:nvPicPr>
        <p:blipFill>
          <a:blip r:embed="rId4"/>
          <a:stretch/>
        </p:blipFill>
        <p:spPr>
          <a:xfrm>
            <a:off x="3492000" y="4860000"/>
            <a:ext cx="1555920" cy="540000"/>
          </a:xfrm>
          <a:prstGeom prst="rect">
            <a:avLst/>
          </a:prstGeom>
          <a:ln>
            <a:noFill/>
          </a:ln>
        </p:spPr>
      </p:pic>
      <p:sp>
        <p:nvSpPr>
          <p:cNvPr id="199" name="TextShape 2"/>
          <p:cNvSpPr txBox="1"/>
          <p:nvPr/>
        </p:nvSpPr>
        <p:spPr>
          <a:xfrm>
            <a:off x="144000" y="288000"/>
            <a:ext cx="3528000" cy="602280"/>
          </a:xfrm>
          <a:prstGeom prst="rect">
            <a:avLst/>
          </a:prstGeom>
          <a:noFill/>
          <a:ln>
            <a:noFill/>
          </a:ln>
        </p:spPr>
        <p:txBody>
          <a:bodyPr lIns="90000" tIns="45000" rIns="90000" bIns="45000"/>
          <a:lstStyle/>
          <a:p>
            <a:r>
              <a:rPr lang="en-GB" sz="1200" b="0" strike="noStrike" spc="-1">
                <a:solidFill>
                  <a:srgbClr val="666666"/>
                </a:solidFill>
                <a:uFill>
                  <a:solidFill>
                    <a:srgbClr val="FFFFFF"/>
                  </a:solidFill>
                </a:uFill>
                <a:latin typeface="Arial"/>
              </a:rPr>
              <a:t>ONLINE TALK</a:t>
            </a:r>
            <a:endParaRPr lang="en-GB" sz="1800" b="0" strike="noStrike" spc="-1">
              <a:solidFill>
                <a:srgbClr val="000000"/>
              </a:solidFill>
              <a:uFill>
                <a:solidFill>
                  <a:srgbClr val="FFFFFF"/>
                </a:solidFill>
              </a:uFill>
              <a:latin typeface="Arial"/>
            </a:endParaRPr>
          </a:p>
          <a:p>
            <a:r>
              <a:rPr lang="en-GB" sz="1200" b="0" strike="noStrike" spc="-1">
                <a:solidFill>
                  <a:srgbClr val="666666"/>
                </a:solidFill>
                <a:uFill>
                  <a:solidFill>
                    <a:srgbClr val="FFFFFF"/>
                  </a:solidFill>
                </a:uFill>
                <a:latin typeface="Arial"/>
              </a:rPr>
              <a:t>(Bio)Molecular Electronics Colloquia</a:t>
            </a:r>
            <a:endParaRPr lang="en-GB" sz="1800" b="0" strike="noStrike" spc="-1">
              <a:solidFill>
                <a:srgbClr val="000000"/>
              </a:solidFill>
              <a:uFill>
                <a:solidFill>
                  <a:srgbClr val="FFFFFF"/>
                </a:solidFill>
              </a:uFill>
              <a:latin typeface="Arial"/>
            </a:endParaRPr>
          </a:p>
          <a:p>
            <a:r>
              <a:rPr lang="en-GB" sz="1200" b="0" strike="noStrike" spc="-1">
                <a:solidFill>
                  <a:srgbClr val="666666"/>
                </a:solidFill>
                <a:uFill>
                  <a:solidFill>
                    <a:srgbClr val="FFFFFF"/>
                  </a:solidFill>
                </a:uFill>
                <a:latin typeface="Arial"/>
              </a:rPr>
              <a:t>02 July 2020</a:t>
            </a:r>
            <a:endParaRPr lang="en-GB" sz="1800" b="0" strike="noStrike" spc="-1">
              <a:solidFill>
                <a:srgbClr val="000000"/>
              </a:solidFill>
              <a:uFill>
                <a:solidFill>
                  <a:srgbClr val="FFFFFF"/>
                </a:solidFill>
              </a:uFill>
              <a:latin typeface="Arial"/>
            </a:endParaRPr>
          </a:p>
        </p:txBody>
      </p:sp>
      <p:pic>
        <p:nvPicPr>
          <p:cNvPr id="200" name="Picture 199"/>
          <p:cNvPicPr/>
          <p:nvPr/>
        </p:nvPicPr>
        <p:blipFill>
          <a:blip r:embed="rId5"/>
          <a:srcRect l="39281" t="60775" r="38573"/>
          <a:stretch/>
        </p:blipFill>
        <p:spPr>
          <a:xfrm>
            <a:off x="3919680" y="648000"/>
            <a:ext cx="2231640" cy="613080"/>
          </a:xfrm>
          <a:prstGeom prst="rect">
            <a:avLst/>
          </a:prstGeom>
          <a:ln>
            <a:noFill/>
          </a:ln>
        </p:spPr>
      </p:pic>
      <p:sp>
        <p:nvSpPr>
          <p:cNvPr id="201" name="TextShape 3"/>
          <p:cNvSpPr txBox="1"/>
          <p:nvPr/>
        </p:nvSpPr>
        <p:spPr>
          <a:xfrm>
            <a:off x="6840000" y="288360"/>
            <a:ext cx="3024000" cy="602280"/>
          </a:xfrm>
          <a:prstGeom prst="rect">
            <a:avLst/>
          </a:prstGeom>
          <a:noFill/>
          <a:ln>
            <a:noFill/>
          </a:ln>
        </p:spPr>
        <p:txBody>
          <a:bodyPr lIns="90000" tIns="45000" rIns="90000" bIns="45000"/>
          <a:lstStyle/>
          <a:p>
            <a:pPr algn="r"/>
            <a:r>
              <a:rPr lang="en-GB" sz="1200" b="0" strike="noStrike" spc="-1">
                <a:solidFill>
                  <a:srgbClr val="666666"/>
                </a:solidFill>
                <a:uFill>
                  <a:solidFill>
                    <a:srgbClr val="FFFFFF"/>
                  </a:solidFill>
                </a:uFill>
                <a:latin typeface="Arial"/>
              </a:rPr>
              <a:t>Device Modelling Group</a:t>
            </a:r>
            <a:endParaRPr lang="en-GB" sz="1800" b="0" strike="noStrike" spc="-1">
              <a:solidFill>
                <a:srgbClr val="000000"/>
              </a:solidFill>
              <a:uFill>
                <a:solidFill>
                  <a:srgbClr val="FFFFFF"/>
                </a:solidFill>
              </a:uFill>
              <a:latin typeface="Arial"/>
            </a:endParaRPr>
          </a:p>
          <a:p>
            <a:pPr algn="r"/>
            <a:r>
              <a:rPr lang="en-GB" sz="1200" b="0" strike="noStrike" spc="-1">
                <a:solidFill>
                  <a:srgbClr val="666666"/>
                </a:solidFill>
                <a:uFill>
                  <a:solidFill>
                    <a:srgbClr val="FFFFFF"/>
                  </a:solidFill>
                </a:uFill>
                <a:latin typeface="Arial"/>
              </a:rPr>
              <a:t>School of Engineering</a:t>
            </a:r>
            <a:endParaRPr lang="en-GB" sz="1800" b="0" strike="noStrike" spc="-1">
              <a:solidFill>
                <a:srgbClr val="000000"/>
              </a:solidFill>
              <a:uFill>
                <a:solidFill>
                  <a:srgbClr val="FFFFFF"/>
                </a:solidFill>
              </a:uFill>
              <a:latin typeface="Arial"/>
            </a:endParaRPr>
          </a:p>
          <a:p>
            <a:pPr algn="r"/>
            <a:r>
              <a:rPr lang="en-GB" sz="1200" b="0" strike="noStrike" spc="-1">
                <a:solidFill>
                  <a:srgbClr val="666666"/>
                </a:solidFill>
                <a:uFill>
                  <a:solidFill>
                    <a:srgbClr val="FFFFFF"/>
                  </a:solidFill>
                </a:uFill>
                <a:latin typeface="Arial"/>
              </a:rPr>
              <a:t>University of Warwick, UK</a:t>
            </a:r>
            <a:endParaRPr lang="en-GB" sz="1800" b="0" strike="noStrike" spc="-1">
              <a:solidFill>
                <a:srgbClr val="000000"/>
              </a:solidFill>
              <a:uFill>
                <a:solidFill>
                  <a:srgbClr val="FFFFFF"/>
                </a:solidFill>
              </a:uFill>
              <a:latin typeface="Arial"/>
            </a:endParaRPr>
          </a:p>
        </p:txBody>
      </p:sp>
      <p:sp>
        <p:nvSpPr>
          <p:cNvPr id="202" name="Line 4"/>
          <p:cNvSpPr/>
          <p:nvPr/>
        </p:nvSpPr>
        <p:spPr>
          <a:xfrm>
            <a:off x="0" y="0"/>
            <a:ext cx="4518000" cy="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3" name="Line 5"/>
          <p:cNvSpPr/>
          <p:nvPr/>
        </p:nvSpPr>
        <p:spPr>
          <a:xfrm flipH="1" flipV="1">
            <a:off x="4515120" y="4320"/>
            <a:ext cx="304560" cy="53352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4" name="Line 6"/>
          <p:cNvSpPr/>
          <p:nvPr/>
        </p:nvSpPr>
        <p:spPr>
          <a:xfrm flipV="1">
            <a:off x="4814280" y="109080"/>
            <a:ext cx="228600" cy="43200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5" name="Line 7"/>
          <p:cNvSpPr/>
          <p:nvPr/>
        </p:nvSpPr>
        <p:spPr>
          <a:xfrm flipH="1">
            <a:off x="5559840" y="0"/>
            <a:ext cx="4520160" cy="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6" name="Line 8"/>
          <p:cNvSpPr/>
          <p:nvPr/>
        </p:nvSpPr>
        <p:spPr>
          <a:xfrm flipV="1">
            <a:off x="5260680" y="4320"/>
            <a:ext cx="304560" cy="53352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7" name="Line 9"/>
          <p:cNvSpPr/>
          <p:nvPr/>
        </p:nvSpPr>
        <p:spPr>
          <a:xfrm flipH="1" flipV="1">
            <a:off x="5037480" y="109080"/>
            <a:ext cx="228600" cy="432000"/>
          </a:xfrm>
          <a:prstGeom prst="line">
            <a:avLst/>
          </a:prstGeom>
          <a:ln w="29160">
            <a:solidFill>
              <a:srgbClr val="330066"/>
            </a:solidFill>
            <a:round/>
          </a:ln>
        </p:spPr>
        <p:style>
          <a:lnRef idx="0">
            <a:scrgbClr r="0" g="0" b="0"/>
          </a:lnRef>
          <a:fillRef idx="0">
            <a:scrgbClr r="0" g="0" b="0"/>
          </a:fillRef>
          <a:effectRef idx="0">
            <a:scrgbClr r="0" g="0" b="0"/>
          </a:effectRef>
          <a:fontRef idx="minor"/>
        </p:style>
      </p:sp>
      <p:sp>
        <p:nvSpPr>
          <p:cNvPr id="208" name="Line 10"/>
          <p:cNvSpPr/>
          <p:nvPr/>
        </p:nvSpPr>
        <p:spPr>
          <a:xfrm flipV="1">
            <a:off x="2160000" y="4938120"/>
            <a:ext cx="0" cy="378000"/>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209" name="TextShape 11"/>
          <p:cNvSpPr txBox="1"/>
          <p:nvPr/>
        </p:nvSpPr>
        <p:spPr>
          <a:xfrm>
            <a:off x="2160000" y="4884480"/>
            <a:ext cx="1296000" cy="462600"/>
          </a:xfrm>
          <a:prstGeom prst="rect">
            <a:avLst/>
          </a:prstGeom>
          <a:noFill/>
          <a:ln>
            <a:noFill/>
          </a:ln>
        </p:spPr>
        <p:txBody>
          <a:bodyPr lIns="90000" tIns="45000" rIns="90000" bIns="45000"/>
          <a:lstStyle/>
          <a:p>
            <a:r>
              <a:rPr lang="en-GB" sz="1200" b="1" i="1" strike="noStrike" spc="-1">
                <a:solidFill>
                  <a:srgbClr val="4B4949"/>
                </a:solidFill>
                <a:uFill>
                  <a:solidFill>
                    <a:srgbClr val="FFFFFF"/>
                  </a:solidFill>
                </a:uFill>
                <a:latin typeface="Cabin"/>
              </a:rPr>
              <a:t>Future Leaders</a:t>
            </a:r>
            <a:endParaRPr lang="en-GB" sz="1800" b="0" strike="noStrike" spc="-1">
              <a:solidFill>
                <a:srgbClr val="000000"/>
              </a:solidFill>
              <a:uFill>
                <a:solidFill>
                  <a:srgbClr val="FFFFFF"/>
                </a:solidFill>
              </a:uFill>
              <a:latin typeface="Arial"/>
            </a:endParaRPr>
          </a:p>
          <a:p>
            <a:r>
              <a:rPr lang="en-GB" sz="1200" b="1" i="1" strike="noStrike" spc="-1">
                <a:solidFill>
                  <a:srgbClr val="4B4949"/>
                </a:solidFill>
                <a:uFill>
                  <a:solidFill>
                    <a:srgbClr val="FFFFFF"/>
                  </a:solidFill>
                </a:uFill>
                <a:latin typeface="Cabin"/>
              </a:rPr>
              <a:t>Fellowship</a:t>
            </a:r>
            <a:endParaRPr lang="en-GB" sz="1800" b="0" strike="noStrike" spc="-1">
              <a:solidFill>
                <a:srgbClr val="000000"/>
              </a:solidFill>
              <a:uFill>
                <a:solidFill>
                  <a:srgbClr val="FFFFFF"/>
                </a:solidFill>
              </a:uFill>
              <a:latin typeface="Arial"/>
            </a:endParaRPr>
          </a:p>
        </p:txBody>
      </p:sp>
      <p:pic>
        <p:nvPicPr>
          <p:cNvPr id="210" name="Picture 209"/>
          <p:cNvPicPr/>
          <p:nvPr/>
        </p:nvPicPr>
        <p:blipFill>
          <a:blip r:embed="rId6"/>
          <a:stretch/>
        </p:blipFill>
        <p:spPr>
          <a:xfrm>
            <a:off x="8244000" y="5040000"/>
            <a:ext cx="1115640" cy="1796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2</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GB" sz="3000" b="1" spc="-100" dirty="0">
                <a:solidFill>
                  <a:srgbClr val="663366"/>
                </a:solidFill>
                <a:uFill>
                  <a:solidFill>
                    <a:srgbClr val="FFFFFF"/>
                  </a:solidFill>
                </a:uFill>
                <a:latin typeface="Cabin"/>
              </a:rPr>
              <a:t>Introduction (1-3 slides)</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1754326"/>
          </a:xfrm>
          <a:prstGeom prst="rect">
            <a:avLst/>
          </a:prstGeom>
        </p:spPr>
        <p:txBody>
          <a:bodyPr wrap="square">
            <a:spAutoFit/>
          </a:bodyPr>
          <a:lstStyle/>
          <a:p>
            <a:pPr>
              <a:lnSpc>
                <a:spcPct val="150000"/>
              </a:lnSpc>
            </a:pPr>
            <a:r>
              <a:rPr lang="en-US" dirty="0"/>
              <a:t>The introduction should explain WHY are you doing this research.</a:t>
            </a:r>
          </a:p>
          <a:p>
            <a:pPr>
              <a:lnSpc>
                <a:spcPct val="150000"/>
              </a:lnSpc>
            </a:pPr>
            <a:r>
              <a:rPr lang="en-US" dirty="0"/>
              <a:t>- talk about big picture</a:t>
            </a:r>
          </a:p>
          <a:p>
            <a:pPr>
              <a:lnSpc>
                <a:spcPct val="150000"/>
              </a:lnSpc>
            </a:pPr>
            <a:r>
              <a:rPr lang="en-US" dirty="0"/>
              <a:t>- selling point of your work or motivation of your work</a:t>
            </a:r>
          </a:p>
          <a:p>
            <a:pPr>
              <a:lnSpc>
                <a:spcPct val="150000"/>
              </a:lnSpc>
            </a:pPr>
            <a:r>
              <a:rPr lang="en-US" dirty="0"/>
              <a:t>- aims and specific objectives of your work</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3</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GB" sz="3000" b="1" spc="-100" dirty="0">
                <a:solidFill>
                  <a:srgbClr val="663366"/>
                </a:solidFill>
                <a:uFill>
                  <a:solidFill>
                    <a:srgbClr val="FFFFFF"/>
                  </a:solidFill>
                </a:uFill>
                <a:latin typeface="Cabin"/>
              </a:rPr>
              <a:t>Literature (1-2 slides) </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2949525"/>
          </a:xfrm>
          <a:prstGeom prst="rect">
            <a:avLst/>
          </a:prstGeom>
        </p:spPr>
        <p:txBody>
          <a:bodyPr wrap="square">
            <a:spAutoFit/>
          </a:bodyPr>
          <a:lstStyle/>
          <a:p>
            <a:pPr>
              <a:lnSpc>
                <a:spcPct val="150000"/>
              </a:lnSpc>
            </a:pPr>
            <a:r>
              <a:rPr lang="en-US" dirty="0"/>
              <a:t>The literature review should help the audience understand what has been done so far in the area that is directly relevant to your work. This should help identify the gap that your research will fill. This should help to understand WHAT is missing.</a:t>
            </a:r>
          </a:p>
          <a:p>
            <a:pPr>
              <a:lnSpc>
                <a:spcPct val="150000"/>
              </a:lnSpc>
            </a:pPr>
            <a:r>
              <a:rPr lang="en-US" dirty="0"/>
              <a:t>- relevant previous works, what has been done before</a:t>
            </a:r>
          </a:p>
          <a:p>
            <a:pPr>
              <a:lnSpc>
                <a:spcPct val="150000"/>
              </a:lnSpc>
            </a:pPr>
            <a:r>
              <a:rPr lang="en-US" dirty="0"/>
              <a:t>- what is needed to be done</a:t>
            </a:r>
          </a:p>
          <a:p>
            <a:pPr>
              <a:lnSpc>
                <a:spcPct val="150000"/>
              </a:lnSpc>
            </a:pPr>
            <a:r>
              <a:rPr lang="en-US" dirty="0"/>
              <a:t>- relevant papers should be cited</a:t>
            </a:r>
          </a:p>
        </p:txBody>
      </p:sp>
    </p:spTree>
    <p:extLst>
      <p:ext uri="{BB962C8B-B14F-4D97-AF65-F5344CB8AC3E}">
        <p14:creationId xmlns:p14="http://schemas.microsoft.com/office/powerpoint/2010/main" val="135702777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4</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GB" sz="3000" b="1" spc="-100" dirty="0">
                <a:solidFill>
                  <a:srgbClr val="663366"/>
                </a:solidFill>
                <a:uFill>
                  <a:solidFill>
                    <a:srgbClr val="FFFFFF"/>
                  </a:solidFill>
                </a:uFill>
                <a:latin typeface="Cabin"/>
              </a:rPr>
              <a:t>Molecular structures (1 slide)</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1287532"/>
          </a:xfrm>
          <a:prstGeom prst="rect">
            <a:avLst/>
          </a:prstGeom>
        </p:spPr>
        <p:txBody>
          <a:bodyPr wrap="square">
            <a:spAutoFit/>
          </a:bodyPr>
          <a:lstStyle/>
          <a:p>
            <a:pPr>
              <a:lnSpc>
                <a:spcPct val="150000"/>
              </a:lnSpc>
            </a:pPr>
            <a:r>
              <a:rPr lang="en-US" dirty="0"/>
              <a:t>- show molecular structures you are going to study</a:t>
            </a:r>
          </a:p>
          <a:p>
            <a:pPr>
              <a:lnSpc>
                <a:spcPct val="150000"/>
              </a:lnSpc>
            </a:pPr>
            <a:r>
              <a:rPr lang="en-US" dirty="0"/>
              <a:t>- discuss why you choose this structures and why do you think this will solve the problem discussed in previous section</a:t>
            </a:r>
          </a:p>
        </p:txBody>
      </p:sp>
    </p:spTree>
    <p:extLst>
      <p:ext uri="{BB962C8B-B14F-4D97-AF65-F5344CB8AC3E}">
        <p14:creationId xmlns:p14="http://schemas.microsoft.com/office/powerpoint/2010/main" val="142040319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5</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GB" sz="3000" b="1" spc="-100" dirty="0">
                <a:solidFill>
                  <a:srgbClr val="663366"/>
                </a:solidFill>
                <a:uFill>
                  <a:solidFill>
                    <a:srgbClr val="FFFFFF"/>
                  </a:solidFill>
                </a:uFill>
                <a:latin typeface="Cabin"/>
              </a:rPr>
              <a:t>Method (1 slide)</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1754326"/>
          </a:xfrm>
          <a:prstGeom prst="rect">
            <a:avLst/>
          </a:prstGeom>
        </p:spPr>
        <p:txBody>
          <a:bodyPr wrap="square">
            <a:spAutoFit/>
          </a:bodyPr>
          <a:lstStyle/>
          <a:p>
            <a:pPr>
              <a:lnSpc>
                <a:spcPct val="150000"/>
              </a:lnSpc>
            </a:pPr>
            <a:r>
              <a:rPr lang="en-US" dirty="0"/>
              <a:t>The method section should briefly explain the method </a:t>
            </a:r>
            <a:r>
              <a:rPr lang="en-US" dirty="0" smtClean="0"/>
              <a:t>used e.g. density functional theory (the main parameters used such as functional, basis set, force and density tolerances) tight-binding (model constructed, parameters), transport (NEGF, </a:t>
            </a:r>
            <a:r>
              <a:rPr lang="en-US" dirty="0" err="1" smtClean="0"/>
              <a:t>etc</a:t>
            </a:r>
            <a:r>
              <a:rPr lang="en-US" dirty="0" smtClean="0"/>
              <a:t>)</a:t>
            </a:r>
            <a:endParaRPr lang="en-US" dirty="0"/>
          </a:p>
        </p:txBody>
      </p:sp>
    </p:spTree>
    <p:extLst>
      <p:ext uri="{BB962C8B-B14F-4D97-AF65-F5344CB8AC3E}">
        <p14:creationId xmlns:p14="http://schemas.microsoft.com/office/powerpoint/2010/main" val="168901753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6</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US" sz="3000" b="1" spc="-100" dirty="0">
                <a:solidFill>
                  <a:srgbClr val="663366"/>
                </a:solidFill>
                <a:uFill>
                  <a:solidFill>
                    <a:srgbClr val="FFFFFF"/>
                  </a:solidFill>
                </a:uFill>
                <a:latin typeface="Cabin"/>
              </a:rPr>
              <a:t>Result and discussion (</a:t>
            </a:r>
            <a:r>
              <a:rPr lang="en-US" sz="3000" b="1" spc="-100" dirty="0" err="1">
                <a:solidFill>
                  <a:srgbClr val="663366"/>
                </a:solidFill>
                <a:uFill>
                  <a:solidFill>
                    <a:srgbClr val="FFFFFF"/>
                  </a:solidFill>
                </a:uFill>
                <a:latin typeface="Cabin"/>
              </a:rPr>
              <a:t>upto</a:t>
            </a:r>
            <a:r>
              <a:rPr lang="en-US" sz="3000" b="1" spc="-100" dirty="0">
                <a:solidFill>
                  <a:srgbClr val="663366"/>
                </a:solidFill>
                <a:uFill>
                  <a:solidFill>
                    <a:srgbClr val="FFFFFF"/>
                  </a:solidFill>
                </a:uFill>
                <a:latin typeface="Cabin"/>
              </a:rPr>
              <a:t> 10 </a:t>
            </a:r>
            <a:r>
              <a:rPr lang="en-US" sz="3000" b="1" spc="-100" dirty="0" smtClean="0">
                <a:solidFill>
                  <a:srgbClr val="663366"/>
                </a:solidFill>
                <a:uFill>
                  <a:solidFill>
                    <a:srgbClr val="FFFFFF"/>
                  </a:solidFill>
                </a:uFill>
                <a:latin typeface="Cabin"/>
              </a:rPr>
              <a:t>slides)</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872034"/>
          </a:xfrm>
          <a:prstGeom prst="rect">
            <a:avLst/>
          </a:prstGeom>
        </p:spPr>
        <p:txBody>
          <a:bodyPr wrap="square">
            <a:spAutoFit/>
          </a:bodyPr>
          <a:lstStyle/>
          <a:p>
            <a:pPr>
              <a:lnSpc>
                <a:spcPct val="150000"/>
              </a:lnSpc>
            </a:pPr>
            <a:r>
              <a:rPr lang="en-US" dirty="0"/>
              <a:t>- show your results e.g. Wave-functions, transmissions, </a:t>
            </a:r>
            <a:r>
              <a:rPr lang="en-US" dirty="0" err="1"/>
              <a:t>conductances</a:t>
            </a:r>
            <a:r>
              <a:rPr lang="en-US" dirty="0"/>
              <a:t>, </a:t>
            </a:r>
            <a:r>
              <a:rPr lang="en-US" dirty="0" err="1"/>
              <a:t>etc</a:t>
            </a:r>
            <a:endParaRPr lang="en-US" dirty="0"/>
          </a:p>
          <a:p>
            <a:pPr>
              <a:lnSpc>
                <a:spcPct val="150000"/>
              </a:lnSpc>
            </a:pPr>
            <a:r>
              <a:rPr lang="en-US" dirty="0"/>
              <a:t>- discuss what the results mean</a:t>
            </a:r>
          </a:p>
        </p:txBody>
      </p:sp>
    </p:spTree>
    <p:extLst>
      <p:ext uri="{BB962C8B-B14F-4D97-AF65-F5344CB8AC3E}">
        <p14:creationId xmlns:p14="http://schemas.microsoft.com/office/powerpoint/2010/main" val="349587981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7</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US" sz="3000" b="1" spc="-100" dirty="0">
                <a:solidFill>
                  <a:srgbClr val="663366"/>
                </a:solidFill>
                <a:uFill>
                  <a:solidFill>
                    <a:srgbClr val="FFFFFF"/>
                  </a:solidFill>
                </a:uFill>
                <a:latin typeface="Cabin"/>
              </a:rPr>
              <a:t>Conclusion (1 slide)</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872034"/>
          </a:xfrm>
          <a:prstGeom prst="rect">
            <a:avLst/>
          </a:prstGeom>
        </p:spPr>
        <p:txBody>
          <a:bodyPr wrap="square">
            <a:spAutoFit/>
          </a:bodyPr>
          <a:lstStyle/>
          <a:p>
            <a:pPr>
              <a:lnSpc>
                <a:spcPct val="150000"/>
              </a:lnSpc>
            </a:pPr>
            <a:r>
              <a:rPr lang="en-US" dirty="0"/>
              <a:t>The main take away message of your presentation. In some cases, you may also discuss the next steps.</a:t>
            </a:r>
          </a:p>
        </p:txBody>
      </p:sp>
    </p:spTree>
    <p:extLst>
      <p:ext uri="{BB962C8B-B14F-4D97-AF65-F5344CB8AC3E}">
        <p14:creationId xmlns:p14="http://schemas.microsoft.com/office/powerpoint/2010/main" val="128277573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0" y="5335815"/>
            <a:ext cx="10080000" cy="342000"/>
          </a:xfrm>
          <a:prstGeom prst="rect">
            <a:avLst/>
          </a:prstGeom>
          <a:ln>
            <a:noFill/>
          </a:ln>
        </p:spPr>
        <p:style>
          <a:lnRef idx="1">
            <a:schemeClr val="dk1"/>
          </a:lnRef>
          <a:fillRef idx="2">
            <a:schemeClr val="dk1"/>
          </a:fillRef>
          <a:effectRef idx="1">
            <a:schemeClr val="dk1"/>
          </a:effectRef>
          <a:fontRef idx="minor">
            <a:schemeClr val="dk1"/>
          </a:fontRef>
        </p:style>
      </p:sp>
      <p:sp>
        <p:nvSpPr>
          <p:cNvPr id="212" name="TextShape 2"/>
          <p:cNvSpPr txBox="1"/>
          <p:nvPr/>
        </p:nvSpPr>
        <p:spPr>
          <a:xfrm>
            <a:off x="9360000" y="5387760"/>
            <a:ext cx="531720" cy="228240"/>
          </a:xfrm>
          <a:prstGeom prst="rect">
            <a:avLst/>
          </a:prstGeom>
          <a:noFill/>
          <a:ln>
            <a:noFill/>
          </a:ln>
        </p:spPr>
        <p:txBody>
          <a:bodyPr anchor="ctr"/>
          <a:lstStyle/>
          <a:p>
            <a:pPr algn="r">
              <a:lnSpc>
                <a:spcPct val="100000"/>
              </a:lnSpc>
            </a:pPr>
            <a:r>
              <a:rPr lang="en-GB" sz="1100" b="1" strike="noStrike" spc="-1">
                <a:solidFill>
                  <a:srgbClr val="000000"/>
                </a:solidFill>
                <a:uFill>
                  <a:solidFill>
                    <a:srgbClr val="FFFFFF"/>
                  </a:solidFill>
                </a:uFill>
                <a:latin typeface="Arial"/>
                <a:ea typeface="Verdana"/>
              </a:rPr>
              <a:t> </a:t>
            </a:r>
            <a:fld id="{7DFD5806-ECA5-4EE9-BC28-B4CCDD983656}" type="slidenum">
              <a:rPr lang="en-GB" sz="1100" b="1" strike="noStrike" spc="-1">
                <a:solidFill>
                  <a:srgbClr val="000000"/>
                </a:solidFill>
                <a:uFill>
                  <a:solidFill>
                    <a:srgbClr val="FFFFFF"/>
                  </a:solidFill>
                </a:uFill>
                <a:latin typeface="Arial"/>
                <a:ea typeface="Verdana"/>
              </a:rPr>
              <a:t>8</a:t>
            </a:fld>
            <a:endParaRPr lang="en-GB" sz="1800" b="0" strike="noStrike" spc="-1">
              <a:solidFill>
                <a:srgbClr val="000000"/>
              </a:solidFill>
              <a:uFill>
                <a:solidFill>
                  <a:srgbClr val="FFFFFF"/>
                </a:solidFill>
              </a:uFill>
              <a:latin typeface="Arial"/>
            </a:endParaRPr>
          </a:p>
        </p:txBody>
      </p:sp>
      <p:pic>
        <p:nvPicPr>
          <p:cNvPr id="213" name="Picture 212"/>
          <p:cNvPicPr/>
          <p:nvPr/>
        </p:nvPicPr>
        <p:blipFill>
          <a:blip r:embed="rId2"/>
          <a:srcRect l="39281" t="60775" r="38573"/>
          <a:stretch/>
        </p:blipFill>
        <p:spPr>
          <a:xfrm>
            <a:off x="8310600" y="231840"/>
            <a:ext cx="1445400" cy="397080"/>
          </a:xfrm>
          <a:prstGeom prst="rect">
            <a:avLst/>
          </a:prstGeom>
          <a:ln>
            <a:noFill/>
          </a:ln>
        </p:spPr>
      </p:pic>
      <p:pic>
        <p:nvPicPr>
          <p:cNvPr id="214" name="Picture 213"/>
          <p:cNvPicPr/>
          <p:nvPr/>
        </p:nvPicPr>
        <p:blipFill>
          <a:blip r:embed="rId3">
            <a:biLevel thresh="25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Lst>
          </a:blip>
          <a:srcRect l="42857" t="8548" r="42123" b="43802"/>
          <a:stretch/>
        </p:blipFill>
        <p:spPr>
          <a:xfrm>
            <a:off x="8975160" y="5328000"/>
            <a:ext cx="585000" cy="288000"/>
          </a:xfrm>
          <a:prstGeom prst="rect">
            <a:avLst/>
          </a:prstGeom>
          <a:ln>
            <a:noFill/>
          </a:ln>
        </p:spPr>
      </p:pic>
      <p:sp>
        <p:nvSpPr>
          <p:cNvPr id="215" name="TextShape 3"/>
          <p:cNvSpPr txBox="1"/>
          <p:nvPr/>
        </p:nvSpPr>
        <p:spPr>
          <a:xfrm>
            <a:off x="288000" y="152640"/>
            <a:ext cx="8064000" cy="555120"/>
          </a:xfrm>
          <a:prstGeom prst="rect">
            <a:avLst/>
          </a:prstGeom>
          <a:noFill/>
          <a:ln>
            <a:noFill/>
          </a:ln>
        </p:spPr>
        <p:txBody>
          <a:bodyPr lIns="90000" tIns="45000" rIns="90000" bIns="45000"/>
          <a:lstStyle/>
          <a:p>
            <a:r>
              <a:rPr lang="en-US" sz="3000" b="1" spc="-100" dirty="0">
                <a:solidFill>
                  <a:srgbClr val="663366"/>
                </a:solidFill>
                <a:uFill>
                  <a:solidFill>
                    <a:srgbClr val="FFFFFF"/>
                  </a:solidFill>
                </a:uFill>
                <a:latin typeface="Cabin"/>
              </a:rPr>
              <a:t>Acknowledgments (1 slide)</a:t>
            </a:r>
            <a:endParaRPr lang="en-GB" sz="1800" b="0" strike="noStrike" spc="-1" dirty="0">
              <a:solidFill>
                <a:srgbClr val="000000"/>
              </a:solidFill>
              <a:uFill>
                <a:solidFill>
                  <a:srgbClr val="FFFFFF"/>
                </a:solidFill>
              </a:uFill>
              <a:latin typeface="Arial"/>
            </a:endParaRPr>
          </a:p>
        </p:txBody>
      </p:sp>
      <p:sp>
        <p:nvSpPr>
          <p:cNvPr id="220" name="TextShape 7"/>
          <p:cNvSpPr txBox="1"/>
          <p:nvPr/>
        </p:nvSpPr>
        <p:spPr>
          <a:xfrm>
            <a:off x="3708000" y="2448000"/>
            <a:ext cx="942840" cy="602280"/>
          </a:xfrm>
          <a:prstGeom prst="rect">
            <a:avLst/>
          </a:prstGeom>
          <a:noFill/>
          <a:ln>
            <a:noFill/>
          </a:ln>
        </p:spPr>
        <p:txBody>
          <a:bodyPr lIns="90000" tIns="45000" rIns="90000" bIns="45000"/>
          <a:lstStyle/>
          <a:p>
            <a:r>
              <a:rPr lang="en-GB" sz="3600" b="1" strike="noStrike" spc="-1" dirty="0">
                <a:solidFill>
                  <a:srgbClr val="FFFFFF"/>
                </a:solidFill>
                <a:uFill>
                  <a:solidFill>
                    <a:srgbClr val="FFFFFF"/>
                  </a:solidFill>
                </a:uFill>
                <a:latin typeface="Arial"/>
              </a:rPr>
              <a:t>Hot</a:t>
            </a:r>
            <a:endParaRPr lang="en-GB" sz="1800" b="0" strike="noStrike" spc="-1" dirty="0">
              <a:solidFill>
                <a:srgbClr val="000000"/>
              </a:solidFill>
              <a:uFill>
                <a:solidFill>
                  <a:srgbClr val="FFFFFF"/>
                </a:solidFill>
              </a:uFill>
              <a:latin typeface="Arial"/>
            </a:endParaRPr>
          </a:p>
        </p:txBody>
      </p:sp>
      <p:sp>
        <p:nvSpPr>
          <p:cNvPr id="221" name="TextShape 8"/>
          <p:cNvSpPr txBox="1"/>
          <p:nvPr/>
        </p:nvSpPr>
        <p:spPr>
          <a:xfrm>
            <a:off x="6005160" y="2880000"/>
            <a:ext cx="1195560" cy="602280"/>
          </a:xfrm>
          <a:prstGeom prst="rect">
            <a:avLst/>
          </a:prstGeom>
          <a:noFill/>
          <a:ln>
            <a:noFill/>
          </a:ln>
        </p:spPr>
        <p:txBody>
          <a:bodyPr lIns="90000" tIns="45000" rIns="90000" bIns="45000"/>
          <a:lstStyle/>
          <a:p>
            <a:r>
              <a:rPr lang="en-GB" sz="3200" b="1" strike="noStrike" spc="-1" dirty="0">
                <a:solidFill>
                  <a:srgbClr val="FFFFFF"/>
                </a:solidFill>
                <a:uFill>
                  <a:solidFill>
                    <a:srgbClr val="FFFFFF"/>
                  </a:solidFill>
                </a:uFill>
                <a:latin typeface="Arial"/>
              </a:rPr>
              <a:t>Cold</a:t>
            </a:r>
            <a:endParaRPr lang="en-GB" sz="1600" b="0" strike="noStrike" spc="-1" dirty="0">
              <a:solidFill>
                <a:srgbClr val="000000"/>
              </a:solidFill>
              <a:uFill>
                <a:solidFill>
                  <a:srgbClr val="FFFFFF"/>
                </a:solidFill>
              </a:uFill>
              <a:latin typeface="Arial"/>
            </a:endParaRPr>
          </a:p>
        </p:txBody>
      </p:sp>
      <p:sp>
        <p:nvSpPr>
          <p:cNvPr id="222" name="TextShape 9"/>
          <p:cNvSpPr txBox="1"/>
          <p:nvPr/>
        </p:nvSpPr>
        <p:spPr>
          <a:xfrm>
            <a:off x="1747800" y="5367195"/>
            <a:ext cx="4228200" cy="261000"/>
          </a:xfrm>
          <a:prstGeom prst="rect">
            <a:avLst/>
          </a:prstGeom>
          <a:noFill/>
          <a:ln>
            <a:noFill/>
          </a:ln>
        </p:spPr>
        <p:txBody>
          <a:bodyPr lIns="90000" tIns="45000" rIns="90000" bIns="45000"/>
          <a:lstStyle/>
          <a:p>
            <a:r>
              <a:rPr lang="en-GB" sz="1200" b="0" strike="noStrike" spc="-1" dirty="0" smtClean="0">
                <a:solidFill>
                  <a:srgbClr val="000000"/>
                </a:solidFill>
                <a:uFill>
                  <a:solidFill>
                    <a:srgbClr val="FFFFFF"/>
                  </a:solidFill>
                </a:uFill>
                <a:latin typeface="Arial"/>
              </a:rPr>
              <a:t>Ref</a:t>
            </a:r>
            <a:endParaRPr lang="en-GB" sz="1800" b="0" strike="noStrike" spc="-1" dirty="0">
              <a:solidFill>
                <a:srgbClr val="000000"/>
              </a:solidFill>
              <a:uFill>
                <a:solidFill>
                  <a:srgbClr val="FFFFFF"/>
                </a:solidFill>
              </a:uFill>
              <a:latin typeface="Arial"/>
            </a:endParaRPr>
          </a:p>
        </p:txBody>
      </p:sp>
      <p:pic>
        <p:nvPicPr>
          <p:cNvPr id="223" name="Picture 222"/>
          <p:cNvPicPr/>
          <p:nvPr/>
        </p:nvPicPr>
        <p:blipFill>
          <a:blip r:embed="rId5"/>
          <a:stretch/>
        </p:blipFill>
        <p:spPr>
          <a:xfrm>
            <a:off x="180000" y="5400000"/>
            <a:ext cx="1115640" cy="179640"/>
          </a:xfrm>
          <a:prstGeom prst="rect">
            <a:avLst/>
          </a:prstGeom>
          <a:ln>
            <a:noFill/>
          </a:ln>
        </p:spPr>
      </p:pic>
      <p:sp>
        <p:nvSpPr>
          <p:cNvPr id="2" name="Rectangle 1"/>
          <p:cNvSpPr/>
          <p:nvPr/>
        </p:nvSpPr>
        <p:spPr>
          <a:xfrm>
            <a:off x="647824" y="1080949"/>
            <a:ext cx="8385476" cy="1287532"/>
          </a:xfrm>
          <a:prstGeom prst="rect">
            <a:avLst/>
          </a:prstGeom>
        </p:spPr>
        <p:txBody>
          <a:bodyPr wrap="square">
            <a:spAutoFit/>
          </a:bodyPr>
          <a:lstStyle/>
          <a:p>
            <a:pPr>
              <a:lnSpc>
                <a:spcPct val="150000"/>
              </a:lnSpc>
            </a:pPr>
            <a:r>
              <a:rPr lang="en-US" dirty="0"/>
              <a:t>- Acknowledge funding provided (e.g. UKRI, EPSRC, </a:t>
            </a:r>
            <a:r>
              <a:rPr lang="en-US" dirty="0" err="1"/>
              <a:t>SoE</a:t>
            </a:r>
            <a:r>
              <a:rPr lang="en-US" dirty="0"/>
              <a:t>, </a:t>
            </a:r>
            <a:r>
              <a:rPr lang="en-US" dirty="0" err="1"/>
              <a:t>etc</a:t>
            </a:r>
            <a:r>
              <a:rPr lang="en-US" dirty="0"/>
              <a:t>)</a:t>
            </a:r>
          </a:p>
          <a:p>
            <a:pPr>
              <a:lnSpc>
                <a:spcPct val="150000"/>
              </a:lnSpc>
            </a:pPr>
            <a:r>
              <a:rPr lang="en-US" dirty="0"/>
              <a:t>- Acknowledge other people involved e.g. collaborators or colleagues</a:t>
            </a:r>
          </a:p>
          <a:p>
            <a:pPr>
              <a:lnSpc>
                <a:spcPct val="150000"/>
              </a:lnSpc>
            </a:pPr>
            <a:r>
              <a:rPr lang="en-US" dirty="0"/>
              <a:t>- Acknowledge the support you have received from your supervisor(s)</a:t>
            </a:r>
          </a:p>
        </p:txBody>
      </p:sp>
    </p:spTree>
    <p:extLst>
      <p:ext uri="{BB962C8B-B14F-4D97-AF65-F5344CB8AC3E}">
        <p14:creationId xmlns:p14="http://schemas.microsoft.com/office/powerpoint/2010/main" val="141421604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5568</TotalTime>
  <Words>362</Words>
  <Application>Microsoft Office PowerPoint</Application>
  <PresentationFormat>Custom</PresentationFormat>
  <Paragraphs>64</Paragraphs>
  <Slides>8</Slides>
  <Notes>0</Notes>
  <HiddenSlides>0</HiddenSlides>
  <MMClips>0</MMClips>
  <ScaleCrop>false</ScaleCrop>
  <HeadingPairs>
    <vt:vector size="4" baseType="variant">
      <vt:variant>
        <vt:lpstr>Theme</vt:lpstr>
      </vt:variant>
      <vt:variant>
        <vt:i4>5</vt:i4>
      </vt:variant>
      <vt:variant>
        <vt:lpstr>Slide Titles</vt:lpstr>
      </vt:variant>
      <vt:variant>
        <vt:i4>8</vt:i4>
      </vt:variant>
    </vt:vector>
  </HeadingPairs>
  <TitlesOfParts>
    <vt:vector size="13" baseType="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hs</dc:creator>
  <cp:lastModifiedBy>nanolab</cp:lastModifiedBy>
  <cp:revision>456</cp:revision>
  <dcterms:created xsi:type="dcterms:W3CDTF">2019-05-02T21:13:35Z</dcterms:created>
  <dcterms:modified xsi:type="dcterms:W3CDTF">2021-08-11T12:18:19Z</dcterms:modified>
  <dc:language>en-GB</dc:language>
</cp:coreProperties>
</file>