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3.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4.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5.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6.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7.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theme/theme8.xml" ContentType="application/vnd.openxmlformats-officedocument.theme+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9.xml" ContentType="application/vnd.openxmlformats-officedocument.theme+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7" r:id="rId5"/>
    <p:sldMasterId id="2147483732" r:id="rId6"/>
    <p:sldMasterId id="2147483745" r:id="rId7"/>
    <p:sldMasterId id="2147483777" r:id="rId8"/>
    <p:sldMasterId id="2147483790" r:id="rId9"/>
    <p:sldMasterId id="2147483803" r:id="rId10"/>
    <p:sldMasterId id="2147483826" r:id="rId11"/>
    <p:sldMasterId id="2147483836" r:id="rId12"/>
    <p:sldMasterId id="2147483849" r:id="rId13"/>
  </p:sldMasterIdLst>
  <p:notesMasterIdLst>
    <p:notesMasterId r:id="rId31"/>
  </p:notesMasterIdLst>
  <p:handoutMasterIdLst>
    <p:handoutMasterId r:id="rId32"/>
  </p:handoutMasterIdLst>
  <p:sldIdLst>
    <p:sldId id="358" r:id="rId14"/>
    <p:sldId id="364" r:id="rId15"/>
    <p:sldId id="365" r:id="rId16"/>
    <p:sldId id="368" r:id="rId17"/>
    <p:sldId id="367" r:id="rId18"/>
    <p:sldId id="357" r:id="rId19"/>
    <p:sldId id="366" r:id="rId20"/>
    <p:sldId id="370" r:id="rId21"/>
    <p:sldId id="288" r:id="rId22"/>
    <p:sldId id="289" r:id="rId23"/>
    <p:sldId id="290" r:id="rId24"/>
    <p:sldId id="291" r:id="rId25"/>
    <p:sldId id="292" r:id="rId26"/>
    <p:sldId id="294" r:id="rId27"/>
    <p:sldId id="369" r:id="rId28"/>
    <p:sldId id="259" r:id="rId29"/>
    <p:sldId id="311" r:id="rId30"/>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a:srgbClr val="430071"/>
    <a:srgbClr val="F7C100"/>
    <a:srgbClr val="B4B6B9"/>
    <a:srgbClr val="006EBE"/>
    <a:srgbClr val="006E9F"/>
    <a:srgbClr val="43006D"/>
    <a:srgbClr val="B4B6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45" autoAdjust="0"/>
    <p:restoredTop sz="94660"/>
  </p:normalViewPr>
  <p:slideViewPr>
    <p:cSldViewPr snapToGrid="0" snapToObjects="1">
      <p:cViewPr varScale="1">
        <p:scale>
          <a:sx n="106" d="100"/>
          <a:sy n="106" d="100"/>
        </p:scale>
        <p:origin x="570" y="108"/>
      </p:cViewPr>
      <p:guideLst>
        <p:guide orient="horz" pos="2160"/>
        <p:guide pos="575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slide" Target="slides/slide8.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CEE35F-9607-4750-B2FD-B2CABCE20DF0}" type="doc">
      <dgm:prSet loTypeId="urn:microsoft.com/office/officeart/2005/8/layout/hierarchy6" loCatId="hierarchy" qsTypeId="urn:microsoft.com/office/officeart/2005/8/quickstyle/simple1" qsCatId="simple" csTypeId="urn:microsoft.com/office/officeart/2005/8/colors/colorful3" csCatId="colorful" phldr="1"/>
      <dgm:spPr/>
      <dgm:t>
        <a:bodyPr/>
        <a:lstStyle/>
        <a:p>
          <a:endParaRPr lang="en-GB"/>
        </a:p>
      </dgm:t>
    </dgm:pt>
    <dgm:pt modelId="{16C6ACE1-2B4E-405C-8877-FDD9532BA179}">
      <dgm:prSet phldrT="[Text]"/>
      <dgm:spPr/>
      <dgm:t>
        <a:bodyPr/>
        <a:lstStyle/>
        <a:p>
          <a:r>
            <a:rPr lang="en-GB" i="0" dirty="0" smtClean="0"/>
            <a:t>For the UK to be the best place in the world to research, discover and innovate</a:t>
          </a:r>
          <a:endParaRPr lang="en-GB" i="0" dirty="0"/>
        </a:p>
      </dgm:t>
    </dgm:pt>
    <dgm:pt modelId="{6FD233B6-3BB2-4986-A62B-C0ED8DDD4BEB}" type="parTrans" cxnId="{1163DA7D-2E9B-45CD-AFB8-CA3348F52F9C}">
      <dgm:prSet/>
      <dgm:spPr/>
      <dgm:t>
        <a:bodyPr/>
        <a:lstStyle/>
        <a:p>
          <a:endParaRPr lang="en-GB"/>
        </a:p>
      </dgm:t>
    </dgm:pt>
    <dgm:pt modelId="{97EEC338-9C92-4511-B8E1-7FDE23DD8BE6}" type="sibTrans" cxnId="{1163DA7D-2E9B-45CD-AFB8-CA3348F52F9C}">
      <dgm:prSet/>
      <dgm:spPr/>
      <dgm:t>
        <a:bodyPr/>
        <a:lstStyle/>
        <a:p>
          <a:endParaRPr lang="en-GB"/>
        </a:p>
      </dgm:t>
    </dgm:pt>
    <dgm:pt modelId="{DDE813F1-1444-4E1F-9EAA-B3A2F5CBA294}">
      <dgm:prSet phldrT="[Text]"/>
      <dgm:spPr/>
      <dgm:t>
        <a:bodyPr/>
        <a:lstStyle/>
        <a:p>
          <a:r>
            <a:rPr lang="en-GB" dirty="0" smtClean="0"/>
            <a:t>Research and Discover</a:t>
          </a:r>
          <a:endParaRPr lang="en-GB" dirty="0"/>
        </a:p>
      </dgm:t>
    </dgm:pt>
    <dgm:pt modelId="{8947D13B-A92A-4A5A-B60C-86420E683A81}" type="parTrans" cxnId="{C2429A3F-3251-4F67-A8C8-8526BE356F9A}">
      <dgm:prSet/>
      <dgm:spPr/>
      <dgm:t>
        <a:bodyPr/>
        <a:lstStyle/>
        <a:p>
          <a:endParaRPr lang="en-GB"/>
        </a:p>
      </dgm:t>
    </dgm:pt>
    <dgm:pt modelId="{367F566C-975E-40C2-BEA9-71C3EF8E5BE6}" type="sibTrans" cxnId="{C2429A3F-3251-4F67-A8C8-8526BE356F9A}">
      <dgm:prSet/>
      <dgm:spPr/>
      <dgm:t>
        <a:bodyPr/>
        <a:lstStyle/>
        <a:p>
          <a:endParaRPr lang="en-GB"/>
        </a:p>
      </dgm:t>
    </dgm:pt>
    <dgm:pt modelId="{099C32B5-41ED-4DF3-9F8D-13CC50780D22}">
      <dgm:prSet phldrT="[Text]"/>
      <dgm:spPr/>
      <dgm:t>
        <a:bodyPr/>
        <a:lstStyle/>
        <a:p>
          <a:r>
            <a:rPr lang="en-GB" dirty="0" smtClean="0"/>
            <a:t>Balancing Capability</a:t>
          </a:r>
          <a:endParaRPr lang="en-GB" dirty="0"/>
        </a:p>
      </dgm:t>
    </dgm:pt>
    <dgm:pt modelId="{D98112B0-6AC5-4769-804E-1155909591E4}" type="parTrans" cxnId="{666E68FD-207E-447A-971B-4056C0C8EB6A}">
      <dgm:prSet/>
      <dgm:spPr/>
      <dgm:t>
        <a:bodyPr/>
        <a:lstStyle/>
        <a:p>
          <a:endParaRPr lang="en-GB"/>
        </a:p>
      </dgm:t>
    </dgm:pt>
    <dgm:pt modelId="{3ADC5967-80AF-4B77-951F-16223C89D9CC}" type="sibTrans" cxnId="{666E68FD-207E-447A-971B-4056C0C8EB6A}">
      <dgm:prSet/>
      <dgm:spPr/>
      <dgm:t>
        <a:bodyPr/>
        <a:lstStyle/>
        <a:p>
          <a:endParaRPr lang="en-GB"/>
        </a:p>
      </dgm:t>
    </dgm:pt>
    <dgm:pt modelId="{23C0D497-E2C6-4863-A17B-729B6DF273B7}">
      <dgm:prSet phldrT="[Text]"/>
      <dgm:spPr/>
      <dgm:t>
        <a:bodyPr/>
        <a:lstStyle/>
        <a:p>
          <a:r>
            <a:rPr lang="en-GB" dirty="0" smtClean="0"/>
            <a:t>Building Leadership</a:t>
          </a:r>
          <a:endParaRPr lang="en-GB" dirty="0"/>
        </a:p>
      </dgm:t>
    </dgm:pt>
    <dgm:pt modelId="{0047AEB4-198E-4E68-BB81-B1461666FEBE}" type="parTrans" cxnId="{C2FEFCA8-5310-47FF-9207-ED98B93E093F}">
      <dgm:prSet/>
      <dgm:spPr/>
      <dgm:t>
        <a:bodyPr/>
        <a:lstStyle/>
        <a:p>
          <a:endParaRPr lang="en-GB"/>
        </a:p>
      </dgm:t>
    </dgm:pt>
    <dgm:pt modelId="{2833AA9C-DFD5-46A9-8BF5-946CC9F0C114}" type="sibTrans" cxnId="{C2FEFCA8-5310-47FF-9207-ED98B93E093F}">
      <dgm:prSet/>
      <dgm:spPr/>
      <dgm:t>
        <a:bodyPr/>
        <a:lstStyle/>
        <a:p>
          <a:endParaRPr lang="en-GB"/>
        </a:p>
      </dgm:t>
    </dgm:pt>
    <dgm:pt modelId="{FF861A80-441D-47C2-BAA9-486C6D7699B0}">
      <dgm:prSet phldrT="[Text]"/>
      <dgm:spPr/>
      <dgm:t>
        <a:bodyPr/>
        <a:lstStyle/>
        <a:p>
          <a:r>
            <a:rPr lang="en-GB" dirty="0" smtClean="0"/>
            <a:t>Research and Innovate</a:t>
          </a:r>
          <a:endParaRPr lang="en-GB" dirty="0"/>
        </a:p>
      </dgm:t>
    </dgm:pt>
    <dgm:pt modelId="{69D7E15A-B5F8-44EE-9535-1A0CC62A1CCE}" type="parTrans" cxnId="{4E411793-D0E9-4415-AB1B-9B77459BE5DC}">
      <dgm:prSet/>
      <dgm:spPr/>
      <dgm:t>
        <a:bodyPr/>
        <a:lstStyle/>
        <a:p>
          <a:endParaRPr lang="en-GB"/>
        </a:p>
      </dgm:t>
    </dgm:pt>
    <dgm:pt modelId="{63E87FB8-6C70-4426-AC3E-32C3BBEE9A17}" type="sibTrans" cxnId="{4E411793-D0E9-4415-AB1B-9B77459BE5DC}">
      <dgm:prSet/>
      <dgm:spPr/>
      <dgm:t>
        <a:bodyPr/>
        <a:lstStyle/>
        <a:p>
          <a:endParaRPr lang="en-GB"/>
        </a:p>
      </dgm:t>
    </dgm:pt>
    <dgm:pt modelId="{5ACDBDB4-D48E-42F2-AA71-6A8AC0180FA9}">
      <dgm:prSet phldrT="[Text]"/>
      <dgm:spPr/>
      <dgm:t>
        <a:bodyPr/>
        <a:lstStyle/>
        <a:p>
          <a:r>
            <a:rPr lang="en-GB" dirty="0" smtClean="0"/>
            <a:t>Accelerating Impact</a:t>
          </a:r>
          <a:endParaRPr lang="en-GB" dirty="0"/>
        </a:p>
      </dgm:t>
    </dgm:pt>
    <dgm:pt modelId="{53602E03-DA62-4D78-9275-1F216756AA93}" type="parTrans" cxnId="{016FCCB7-B047-4B6B-92A4-5F52F28070C7}">
      <dgm:prSet/>
      <dgm:spPr/>
      <dgm:t>
        <a:bodyPr/>
        <a:lstStyle/>
        <a:p>
          <a:endParaRPr lang="en-GB"/>
        </a:p>
      </dgm:t>
    </dgm:pt>
    <dgm:pt modelId="{D17BF3D5-C50F-4FAD-A6F7-744B2E691945}" type="sibTrans" cxnId="{016FCCB7-B047-4B6B-92A4-5F52F28070C7}">
      <dgm:prSet/>
      <dgm:spPr/>
      <dgm:t>
        <a:bodyPr/>
        <a:lstStyle/>
        <a:p>
          <a:endParaRPr lang="en-GB"/>
        </a:p>
      </dgm:t>
    </dgm:pt>
    <dgm:pt modelId="{F8EF778E-4661-48F7-A719-8DA3DC0FF7AC}">
      <dgm:prSet phldrT="[Text]"/>
      <dgm:spPr/>
      <dgm:t>
        <a:bodyPr/>
        <a:lstStyle/>
        <a:p>
          <a:r>
            <a:rPr lang="en-GB" dirty="0" smtClean="0"/>
            <a:t>One Vision</a:t>
          </a:r>
          <a:endParaRPr lang="en-GB" dirty="0"/>
        </a:p>
      </dgm:t>
    </dgm:pt>
    <dgm:pt modelId="{D8BCECC0-A25D-4898-9E0B-B8C6EC4BFB34}" type="parTrans" cxnId="{19D349D2-F9B8-4F7E-8621-964977C064EC}">
      <dgm:prSet/>
      <dgm:spPr/>
      <dgm:t>
        <a:bodyPr/>
        <a:lstStyle/>
        <a:p>
          <a:endParaRPr lang="en-GB"/>
        </a:p>
      </dgm:t>
    </dgm:pt>
    <dgm:pt modelId="{D9C0F91E-0CC8-44E6-B5B9-D3E3C8484DA6}" type="sibTrans" cxnId="{19D349D2-F9B8-4F7E-8621-964977C064EC}">
      <dgm:prSet/>
      <dgm:spPr/>
      <dgm:t>
        <a:bodyPr/>
        <a:lstStyle/>
        <a:p>
          <a:endParaRPr lang="en-GB"/>
        </a:p>
      </dgm:t>
    </dgm:pt>
    <dgm:pt modelId="{4B0E8B64-14A9-4386-B8BE-BC65530D5588}">
      <dgm:prSet phldrT="[Text]"/>
      <dgm:spPr/>
      <dgm:t>
        <a:bodyPr/>
        <a:lstStyle/>
        <a:p>
          <a:r>
            <a:rPr lang="en-GB" dirty="0" smtClean="0"/>
            <a:t>Two Goals</a:t>
          </a:r>
          <a:endParaRPr lang="en-GB" dirty="0"/>
        </a:p>
      </dgm:t>
    </dgm:pt>
    <dgm:pt modelId="{00754DB9-5DCE-45C8-A120-61121EB3EC44}" type="parTrans" cxnId="{B5175CC5-D432-48CE-A3DD-B1B8CE4A2DF2}">
      <dgm:prSet/>
      <dgm:spPr/>
      <dgm:t>
        <a:bodyPr/>
        <a:lstStyle/>
        <a:p>
          <a:endParaRPr lang="en-GB"/>
        </a:p>
      </dgm:t>
    </dgm:pt>
    <dgm:pt modelId="{9114AEBB-E568-40CA-BFAB-DCABA7501A46}" type="sibTrans" cxnId="{B5175CC5-D432-48CE-A3DD-B1B8CE4A2DF2}">
      <dgm:prSet/>
      <dgm:spPr/>
      <dgm:t>
        <a:bodyPr/>
        <a:lstStyle/>
        <a:p>
          <a:endParaRPr lang="en-GB"/>
        </a:p>
      </dgm:t>
    </dgm:pt>
    <dgm:pt modelId="{54AF1790-FC5D-49EB-AAE1-316DF8EE2032}">
      <dgm:prSet phldrT="[Text]"/>
      <dgm:spPr/>
      <dgm:t>
        <a:bodyPr/>
        <a:lstStyle/>
        <a:p>
          <a:r>
            <a:rPr lang="en-GB" dirty="0" smtClean="0"/>
            <a:t>Three Strategies</a:t>
          </a:r>
          <a:endParaRPr lang="en-GB" dirty="0"/>
        </a:p>
      </dgm:t>
    </dgm:pt>
    <dgm:pt modelId="{BD4BBABC-6F6B-4B98-90F5-B4866E7B79AC}" type="parTrans" cxnId="{DD5E4008-7E59-4AC4-A557-78FE055A1949}">
      <dgm:prSet/>
      <dgm:spPr/>
      <dgm:t>
        <a:bodyPr/>
        <a:lstStyle/>
        <a:p>
          <a:endParaRPr lang="en-GB"/>
        </a:p>
      </dgm:t>
    </dgm:pt>
    <dgm:pt modelId="{83F0B330-BE8B-4483-A49C-8F0A96E51814}" type="sibTrans" cxnId="{DD5E4008-7E59-4AC4-A557-78FE055A1949}">
      <dgm:prSet/>
      <dgm:spPr/>
      <dgm:t>
        <a:bodyPr/>
        <a:lstStyle/>
        <a:p>
          <a:endParaRPr lang="en-GB"/>
        </a:p>
      </dgm:t>
    </dgm:pt>
    <dgm:pt modelId="{114EB983-9229-4FBA-81D1-7230AC28C86A}" type="pres">
      <dgm:prSet presAssocID="{B5CEE35F-9607-4750-B2FD-B2CABCE20DF0}" presName="mainComposite" presStyleCnt="0">
        <dgm:presLayoutVars>
          <dgm:chPref val="1"/>
          <dgm:dir/>
          <dgm:animOne val="branch"/>
          <dgm:animLvl val="lvl"/>
          <dgm:resizeHandles val="exact"/>
        </dgm:presLayoutVars>
      </dgm:prSet>
      <dgm:spPr/>
      <dgm:t>
        <a:bodyPr/>
        <a:lstStyle/>
        <a:p>
          <a:endParaRPr lang="en-GB"/>
        </a:p>
      </dgm:t>
    </dgm:pt>
    <dgm:pt modelId="{3322CB72-349B-4402-98FD-6A6F311E4D0F}" type="pres">
      <dgm:prSet presAssocID="{B5CEE35F-9607-4750-B2FD-B2CABCE20DF0}" presName="hierFlow" presStyleCnt="0"/>
      <dgm:spPr/>
    </dgm:pt>
    <dgm:pt modelId="{FC2FC448-F0CA-4CCD-90F9-6B55AB0046C2}" type="pres">
      <dgm:prSet presAssocID="{B5CEE35F-9607-4750-B2FD-B2CABCE20DF0}" presName="firstBuf" presStyleCnt="0"/>
      <dgm:spPr/>
    </dgm:pt>
    <dgm:pt modelId="{174FA499-168A-4B06-89AF-3E3404EB9728}" type="pres">
      <dgm:prSet presAssocID="{B5CEE35F-9607-4750-B2FD-B2CABCE20DF0}" presName="hierChild1" presStyleCnt="0">
        <dgm:presLayoutVars>
          <dgm:chPref val="1"/>
          <dgm:animOne val="branch"/>
          <dgm:animLvl val="lvl"/>
        </dgm:presLayoutVars>
      </dgm:prSet>
      <dgm:spPr/>
    </dgm:pt>
    <dgm:pt modelId="{6E8B0AB4-FAE0-458B-89D6-D741373214C1}" type="pres">
      <dgm:prSet presAssocID="{16C6ACE1-2B4E-405C-8877-FDD9532BA179}" presName="Name14" presStyleCnt="0"/>
      <dgm:spPr/>
    </dgm:pt>
    <dgm:pt modelId="{F3598A42-9A97-4E56-9C7A-AABD5E9B3DCC}" type="pres">
      <dgm:prSet presAssocID="{16C6ACE1-2B4E-405C-8877-FDD9532BA179}" presName="level1Shape" presStyleLbl="node0" presStyleIdx="0" presStyleCnt="1" custLinFactNeighborX="-61884">
        <dgm:presLayoutVars>
          <dgm:chPref val="3"/>
        </dgm:presLayoutVars>
      </dgm:prSet>
      <dgm:spPr/>
      <dgm:t>
        <a:bodyPr/>
        <a:lstStyle/>
        <a:p>
          <a:endParaRPr lang="en-GB"/>
        </a:p>
      </dgm:t>
    </dgm:pt>
    <dgm:pt modelId="{74EE74F3-9988-431F-A174-CE7FDA9B673F}" type="pres">
      <dgm:prSet presAssocID="{16C6ACE1-2B4E-405C-8877-FDD9532BA179}" presName="hierChild2" presStyleCnt="0"/>
      <dgm:spPr/>
    </dgm:pt>
    <dgm:pt modelId="{E53D1048-7EB4-43B0-A4AD-3F581BB23651}" type="pres">
      <dgm:prSet presAssocID="{8947D13B-A92A-4A5A-B60C-86420E683A81}" presName="Name19" presStyleLbl="parChTrans1D2" presStyleIdx="0" presStyleCnt="2"/>
      <dgm:spPr/>
      <dgm:t>
        <a:bodyPr/>
        <a:lstStyle/>
        <a:p>
          <a:endParaRPr lang="en-GB"/>
        </a:p>
      </dgm:t>
    </dgm:pt>
    <dgm:pt modelId="{214DF8EA-62DB-4978-9AF0-97A73CC94331}" type="pres">
      <dgm:prSet presAssocID="{DDE813F1-1444-4E1F-9EAA-B3A2F5CBA294}" presName="Name21" presStyleCnt="0"/>
      <dgm:spPr/>
    </dgm:pt>
    <dgm:pt modelId="{E03FBE31-90F5-4627-8F48-8715852C8A4A}" type="pres">
      <dgm:prSet presAssocID="{DDE813F1-1444-4E1F-9EAA-B3A2F5CBA294}" presName="level2Shape" presStyleLbl="node2" presStyleIdx="0" presStyleCnt="2" custLinFactNeighborX="-61884"/>
      <dgm:spPr/>
      <dgm:t>
        <a:bodyPr/>
        <a:lstStyle/>
        <a:p>
          <a:endParaRPr lang="en-GB"/>
        </a:p>
      </dgm:t>
    </dgm:pt>
    <dgm:pt modelId="{FAEFE7FB-5596-4FE2-A8D7-CC75664A52EA}" type="pres">
      <dgm:prSet presAssocID="{DDE813F1-1444-4E1F-9EAA-B3A2F5CBA294}" presName="hierChild3" presStyleCnt="0"/>
      <dgm:spPr/>
    </dgm:pt>
    <dgm:pt modelId="{32652B8E-16F3-44B2-B0DA-00154FBB79DB}" type="pres">
      <dgm:prSet presAssocID="{D98112B0-6AC5-4769-804E-1155909591E4}" presName="Name19" presStyleLbl="parChTrans1D3" presStyleIdx="0" presStyleCnt="3"/>
      <dgm:spPr/>
      <dgm:t>
        <a:bodyPr/>
        <a:lstStyle/>
        <a:p>
          <a:endParaRPr lang="en-GB"/>
        </a:p>
      </dgm:t>
    </dgm:pt>
    <dgm:pt modelId="{ECCCC710-64E2-480D-B98F-C6FA536D16E1}" type="pres">
      <dgm:prSet presAssocID="{099C32B5-41ED-4DF3-9F8D-13CC50780D22}" presName="Name21" presStyleCnt="0"/>
      <dgm:spPr/>
    </dgm:pt>
    <dgm:pt modelId="{3BCAE2A2-3973-4D5D-9751-5664F851D959}" type="pres">
      <dgm:prSet presAssocID="{099C32B5-41ED-4DF3-9F8D-13CC50780D22}" presName="level2Shape" presStyleLbl="node3" presStyleIdx="0" presStyleCnt="3"/>
      <dgm:spPr/>
      <dgm:t>
        <a:bodyPr/>
        <a:lstStyle/>
        <a:p>
          <a:endParaRPr lang="en-GB"/>
        </a:p>
      </dgm:t>
    </dgm:pt>
    <dgm:pt modelId="{3435A923-597C-4E02-B179-8E3955965320}" type="pres">
      <dgm:prSet presAssocID="{099C32B5-41ED-4DF3-9F8D-13CC50780D22}" presName="hierChild3" presStyleCnt="0"/>
      <dgm:spPr/>
    </dgm:pt>
    <dgm:pt modelId="{811EB81E-218C-44B7-AE7E-263F8B1212C7}" type="pres">
      <dgm:prSet presAssocID="{0047AEB4-198E-4E68-BB81-B1461666FEBE}" presName="Name19" presStyleLbl="parChTrans1D3" presStyleIdx="1" presStyleCnt="3"/>
      <dgm:spPr/>
      <dgm:t>
        <a:bodyPr/>
        <a:lstStyle/>
        <a:p>
          <a:endParaRPr lang="en-GB"/>
        </a:p>
      </dgm:t>
    </dgm:pt>
    <dgm:pt modelId="{A3F007DF-B5FF-4DEB-9B55-09F34359CA4A}" type="pres">
      <dgm:prSet presAssocID="{23C0D497-E2C6-4863-A17B-729B6DF273B7}" presName="Name21" presStyleCnt="0"/>
      <dgm:spPr/>
    </dgm:pt>
    <dgm:pt modelId="{5010ABDA-6BBD-451B-BC3C-29C6820C5824}" type="pres">
      <dgm:prSet presAssocID="{23C0D497-E2C6-4863-A17B-729B6DF273B7}" presName="level2Shape" presStyleLbl="node3" presStyleIdx="1" presStyleCnt="3"/>
      <dgm:spPr/>
      <dgm:t>
        <a:bodyPr/>
        <a:lstStyle/>
        <a:p>
          <a:endParaRPr lang="en-GB"/>
        </a:p>
      </dgm:t>
    </dgm:pt>
    <dgm:pt modelId="{50B2C44F-68F6-4F28-8AF4-7595D14A3A27}" type="pres">
      <dgm:prSet presAssocID="{23C0D497-E2C6-4863-A17B-729B6DF273B7}" presName="hierChild3" presStyleCnt="0"/>
      <dgm:spPr/>
    </dgm:pt>
    <dgm:pt modelId="{CD856BB9-5009-4A41-B1EB-876C12B19E2A}" type="pres">
      <dgm:prSet presAssocID="{53602E03-DA62-4D78-9275-1F216756AA93}" presName="Name19" presStyleLbl="parChTrans1D3" presStyleIdx="2" presStyleCnt="3"/>
      <dgm:spPr/>
      <dgm:t>
        <a:bodyPr/>
        <a:lstStyle/>
        <a:p>
          <a:endParaRPr lang="en-GB"/>
        </a:p>
      </dgm:t>
    </dgm:pt>
    <dgm:pt modelId="{E5A735ED-6D55-41D2-A8EE-2253C991AC3B}" type="pres">
      <dgm:prSet presAssocID="{5ACDBDB4-D48E-42F2-AA71-6A8AC0180FA9}" presName="Name21" presStyleCnt="0"/>
      <dgm:spPr/>
    </dgm:pt>
    <dgm:pt modelId="{E9B97806-64EB-45A0-902A-F0BBB11BAC06}" type="pres">
      <dgm:prSet presAssocID="{5ACDBDB4-D48E-42F2-AA71-6A8AC0180FA9}" presName="level2Shape" presStyleLbl="node3" presStyleIdx="2" presStyleCnt="3"/>
      <dgm:spPr/>
      <dgm:t>
        <a:bodyPr/>
        <a:lstStyle/>
        <a:p>
          <a:endParaRPr lang="en-GB"/>
        </a:p>
      </dgm:t>
    </dgm:pt>
    <dgm:pt modelId="{2BABBCA4-FF39-48C3-BA92-5AADB9088A46}" type="pres">
      <dgm:prSet presAssocID="{5ACDBDB4-D48E-42F2-AA71-6A8AC0180FA9}" presName="hierChild3" presStyleCnt="0"/>
      <dgm:spPr/>
    </dgm:pt>
    <dgm:pt modelId="{5596B6EA-5EF4-439E-BA3F-CF0F68D4C8EE}" type="pres">
      <dgm:prSet presAssocID="{69D7E15A-B5F8-44EE-9535-1A0CC62A1CCE}" presName="Name19" presStyleLbl="parChTrans1D2" presStyleIdx="1" presStyleCnt="2"/>
      <dgm:spPr/>
      <dgm:t>
        <a:bodyPr/>
        <a:lstStyle/>
        <a:p>
          <a:endParaRPr lang="en-GB"/>
        </a:p>
      </dgm:t>
    </dgm:pt>
    <dgm:pt modelId="{68F4CA7B-2358-4307-8D3E-B370CE66436D}" type="pres">
      <dgm:prSet presAssocID="{FF861A80-441D-47C2-BAA9-486C6D7699B0}" presName="Name21" presStyleCnt="0"/>
      <dgm:spPr/>
    </dgm:pt>
    <dgm:pt modelId="{5D6035F2-9ABD-43DC-8D44-3DCA3391F532}" type="pres">
      <dgm:prSet presAssocID="{FF861A80-441D-47C2-BAA9-486C6D7699B0}" presName="level2Shape" presStyleLbl="node2" presStyleIdx="1" presStyleCnt="2" custLinFactNeighborX="-61884"/>
      <dgm:spPr/>
      <dgm:t>
        <a:bodyPr/>
        <a:lstStyle/>
        <a:p>
          <a:endParaRPr lang="en-GB"/>
        </a:p>
      </dgm:t>
    </dgm:pt>
    <dgm:pt modelId="{C7D7B3B7-A055-43E7-A49D-61F088338D90}" type="pres">
      <dgm:prSet presAssocID="{FF861A80-441D-47C2-BAA9-486C6D7699B0}" presName="hierChild3" presStyleCnt="0"/>
      <dgm:spPr/>
    </dgm:pt>
    <dgm:pt modelId="{D0835E80-B156-4755-8A7B-4906C4048082}" type="pres">
      <dgm:prSet presAssocID="{B5CEE35F-9607-4750-B2FD-B2CABCE20DF0}" presName="bgShapesFlow" presStyleCnt="0"/>
      <dgm:spPr/>
    </dgm:pt>
    <dgm:pt modelId="{2C283075-8202-46D2-9D5C-686104000DF0}" type="pres">
      <dgm:prSet presAssocID="{F8EF778E-4661-48F7-A719-8DA3DC0FF7AC}" presName="rectComp" presStyleCnt="0"/>
      <dgm:spPr/>
    </dgm:pt>
    <dgm:pt modelId="{6CECF7F5-1AEE-4D59-B7C1-B15B85AD1DC6}" type="pres">
      <dgm:prSet presAssocID="{F8EF778E-4661-48F7-A719-8DA3DC0FF7AC}" presName="bgRect" presStyleLbl="bgShp" presStyleIdx="0" presStyleCnt="3"/>
      <dgm:spPr/>
      <dgm:t>
        <a:bodyPr/>
        <a:lstStyle/>
        <a:p>
          <a:endParaRPr lang="en-GB"/>
        </a:p>
      </dgm:t>
    </dgm:pt>
    <dgm:pt modelId="{C95D9E2D-2CBA-498F-AFDB-714578741BB8}" type="pres">
      <dgm:prSet presAssocID="{F8EF778E-4661-48F7-A719-8DA3DC0FF7AC}" presName="bgRectTx" presStyleLbl="bgShp" presStyleIdx="0" presStyleCnt="3">
        <dgm:presLayoutVars>
          <dgm:bulletEnabled val="1"/>
        </dgm:presLayoutVars>
      </dgm:prSet>
      <dgm:spPr/>
      <dgm:t>
        <a:bodyPr/>
        <a:lstStyle/>
        <a:p>
          <a:endParaRPr lang="en-GB"/>
        </a:p>
      </dgm:t>
    </dgm:pt>
    <dgm:pt modelId="{CFC134B3-D7FB-46D9-A55F-90DD4F2917EA}" type="pres">
      <dgm:prSet presAssocID="{F8EF778E-4661-48F7-A719-8DA3DC0FF7AC}" presName="spComp" presStyleCnt="0"/>
      <dgm:spPr/>
    </dgm:pt>
    <dgm:pt modelId="{9FA22184-A2A7-489F-93F9-4987FE5B0011}" type="pres">
      <dgm:prSet presAssocID="{F8EF778E-4661-48F7-A719-8DA3DC0FF7AC}" presName="vSp" presStyleCnt="0"/>
      <dgm:spPr/>
    </dgm:pt>
    <dgm:pt modelId="{94673D0A-B693-4787-B316-FBE8739452B8}" type="pres">
      <dgm:prSet presAssocID="{4B0E8B64-14A9-4386-B8BE-BC65530D5588}" presName="rectComp" presStyleCnt="0"/>
      <dgm:spPr/>
    </dgm:pt>
    <dgm:pt modelId="{B92014B7-0E4B-4331-848A-9B60C2B2C7C5}" type="pres">
      <dgm:prSet presAssocID="{4B0E8B64-14A9-4386-B8BE-BC65530D5588}" presName="bgRect" presStyleLbl="bgShp" presStyleIdx="1" presStyleCnt="3"/>
      <dgm:spPr/>
      <dgm:t>
        <a:bodyPr/>
        <a:lstStyle/>
        <a:p>
          <a:endParaRPr lang="en-GB"/>
        </a:p>
      </dgm:t>
    </dgm:pt>
    <dgm:pt modelId="{12865E90-884E-44A4-87F0-849FC1128B1B}" type="pres">
      <dgm:prSet presAssocID="{4B0E8B64-14A9-4386-B8BE-BC65530D5588}" presName="bgRectTx" presStyleLbl="bgShp" presStyleIdx="1" presStyleCnt="3">
        <dgm:presLayoutVars>
          <dgm:bulletEnabled val="1"/>
        </dgm:presLayoutVars>
      </dgm:prSet>
      <dgm:spPr/>
      <dgm:t>
        <a:bodyPr/>
        <a:lstStyle/>
        <a:p>
          <a:endParaRPr lang="en-GB"/>
        </a:p>
      </dgm:t>
    </dgm:pt>
    <dgm:pt modelId="{E645FB29-C52B-4BF6-AA91-4D0E1296CD01}" type="pres">
      <dgm:prSet presAssocID="{4B0E8B64-14A9-4386-B8BE-BC65530D5588}" presName="spComp" presStyleCnt="0"/>
      <dgm:spPr/>
    </dgm:pt>
    <dgm:pt modelId="{F02D3A05-8D4C-4558-846B-723A4AAAE37D}" type="pres">
      <dgm:prSet presAssocID="{4B0E8B64-14A9-4386-B8BE-BC65530D5588}" presName="vSp" presStyleCnt="0"/>
      <dgm:spPr/>
    </dgm:pt>
    <dgm:pt modelId="{4551E9AD-1EFB-4122-AE3D-2E54766B37F9}" type="pres">
      <dgm:prSet presAssocID="{54AF1790-FC5D-49EB-AAE1-316DF8EE2032}" presName="rectComp" presStyleCnt="0"/>
      <dgm:spPr/>
    </dgm:pt>
    <dgm:pt modelId="{D2B70B6D-C914-4988-BB68-290F7239C1B3}" type="pres">
      <dgm:prSet presAssocID="{54AF1790-FC5D-49EB-AAE1-316DF8EE2032}" presName="bgRect" presStyleLbl="bgShp" presStyleIdx="2" presStyleCnt="3"/>
      <dgm:spPr/>
      <dgm:t>
        <a:bodyPr/>
        <a:lstStyle/>
        <a:p>
          <a:endParaRPr lang="en-GB"/>
        </a:p>
      </dgm:t>
    </dgm:pt>
    <dgm:pt modelId="{99EB3B81-ECDC-424A-A3A6-45785938E5CB}" type="pres">
      <dgm:prSet presAssocID="{54AF1790-FC5D-49EB-AAE1-316DF8EE2032}" presName="bgRectTx" presStyleLbl="bgShp" presStyleIdx="2" presStyleCnt="3">
        <dgm:presLayoutVars>
          <dgm:bulletEnabled val="1"/>
        </dgm:presLayoutVars>
      </dgm:prSet>
      <dgm:spPr/>
      <dgm:t>
        <a:bodyPr/>
        <a:lstStyle/>
        <a:p>
          <a:endParaRPr lang="en-GB"/>
        </a:p>
      </dgm:t>
    </dgm:pt>
  </dgm:ptLst>
  <dgm:cxnLst>
    <dgm:cxn modelId="{588E0347-01F3-4B96-AB83-BE90918D8B5A}" type="presOf" srcId="{099C32B5-41ED-4DF3-9F8D-13CC50780D22}" destId="{3BCAE2A2-3973-4D5D-9751-5664F851D959}" srcOrd="0" destOrd="0" presId="urn:microsoft.com/office/officeart/2005/8/layout/hierarchy6"/>
    <dgm:cxn modelId="{4E411793-D0E9-4415-AB1B-9B77459BE5DC}" srcId="{16C6ACE1-2B4E-405C-8877-FDD9532BA179}" destId="{FF861A80-441D-47C2-BAA9-486C6D7699B0}" srcOrd="1" destOrd="0" parTransId="{69D7E15A-B5F8-44EE-9535-1A0CC62A1CCE}" sibTransId="{63E87FB8-6C70-4426-AC3E-32C3BBEE9A17}"/>
    <dgm:cxn modelId="{49D1A4E7-67BB-40A7-B3CF-284E7A9BDFD2}" type="presOf" srcId="{B5CEE35F-9607-4750-B2FD-B2CABCE20DF0}" destId="{114EB983-9229-4FBA-81D1-7230AC28C86A}" srcOrd="0" destOrd="0" presId="urn:microsoft.com/office/officeart/2005/8/layout/hierarchy6"/>
    <dgm:cxn modelId="{4A8444C8-4C51-4F83-B0C7-68582724FE19}" type="presOf" srcId="{54AF1790-FC5D-49EB-AAE1-316DF8EE2032}" destId="{D2B70B6D-C914-4988-BB68-290F7239C1B3}" srcOrd="0" destOrd="0" presId="urn:microsoft.com/office/officeart/2005/8/layout/hierarchy6"/>
    <dgm:cxn modelId="{016FCCB7-B047-4B6B-92A4-5F52F28070C7}" srcId="{DDE813F1-1444-4E1F-9EAA-B3A2F5CBA294}" destId="{5ACDBDB4-D48E-42F2-AA71-6A8AC0180FA9}" srcOrd="2" destOrd="0" parTransId="{53602E03-DA62-4D78-9275-1F216756AA93}" sibTransId="{D17BF3D5-C50F-4FAD-A6F7-744B2E691945}"/>
    <dgm:cxn modelId="{70DA261A-2157-4A8B-A91B-E8DB3578B1DE}" type="presOf" srcId="{23C0D497-E2C6-4863-A17B-729B6DF273B7}" destId="{5010ABDA-6BBD-451B-BC3C-29C6820C5824}" srcOrd="0" destOrd="0" presId="urn:microsoft.com/office/officeart/2005/8/layout/hierarchy6"/>
    <dgm:cxn modelId="{80AEAA19-66E7-4AD7-B514-55D86D9CFAF6}" type="presOf" srcId="{54AF1790-FC5D-49EB-AAE1-316DF8EE2032}" destId="{99EB3B81-ECDC-424A-A3A6-45785938E5CB}" srcOrd="1" destOrd="0" presId="urn:microsoft.com/office/officeart/2005/8/layout/hierarchy6"/>
    <dgm:cxn modelId="{A7A9DB98-C00D-4BBE-9A1F-23407DD4687D}" type="presOf" srcId="{4B0E8B64-14A9-4386-B8BE-BC65530D5588}" destId="{B92014B7-0E4B-4331-848A-9B60C2B2C7C5}" srcOrd="0" destOrd="0" presId="urn:microsoft.com/office/officeart/2005/8/layout/hierarchy6"/>
    <dgm:cxn modelId="{DB4024CC-BD38-45E3-95D1-ADD74A3AE2D8}" type="presOf" srcId="{F8EF778E-4661-48F7-A719-8DA3DC0FF7AC}" destId="{6CECF7F5-1AEE-4D59-B7C1-B15B85AD1DC6}" srcOrd="0" destOrd="0" presId="urn:microsoft.com/office/officeart/2005/8/layout/hierarchy6"/>
    <dgm:cxn modelId="{6B60C738-D71E-495C-9ED7-5E2DD48314BD}" type="presOf" srcId="{D98112B0-6AC5-4769-804E-1155909591E4}" destId="{32652B8E-16F3-44B2-B0DA-00154FBB79DB}" srcOrd="0" destOrd="0" presId="urn:microsoft.com/office/officeart/2005/8/layout/hierarchy6"/>
    <dgm:cxn modelId="{BA3B6892-50CE-41D3-8FF8-647937E8FB87}" type="presOf" srcId="{16C6ACE1-2B4E-405C-8877-FDD9532BA179}" destId="{F3598A42-9A97-4E56-9C7A-AABD5E9B3DCC}" srcOrd="0" destOrd="0" presId="urn:microsoft.com/office/officeart/2005/8/layout/hierarchy6"/>
    <dgm:cxn modelId="{19D349D2-F9B8-4F7E-8621-964977C064EC}" srcId="{B5CEE35F-9607-4750-B2FD-B2CABCE20DF0}" destId="{F8EF778E-4661-48F7-A719-8DA3DC0FF7AC}" srcOrd="1" destOrd="0" parTransId="{D8BCECC0-A25D-4898-9E0B-B8C6EC4BFB34}" sibTransId="{D9C0F91E-0CC8-44E6-B5B9-D3E3C8484DA6}"/>
    <dgm:cxn modelId="{76E3BBEF-C095-4414-BAF0-BF223111C42E}" type="presOf" srcId="{FF861A80-441D-47C2-BAA9-486C6D7699B0}" destId="{5D6035F2-9ABD-43DC-8D44-3DCA3391F532}" srcOrd="0" destOrd="0" presId="urn:microsoft.com/office/officeart/2005/8/layout/hierarchy6"/>
    <dgm:cxn modelId="{B5175CC5-D432-48CE-A3DD-B1B8CE4A2DF2}" srcId="{B5CEE35F-9607-4750-B2FD-B2CABCE20DF0}" destId="{4B0E8B64-14A9-4386-B8BE-BC65530D5588}" srcOrd="2" destOrd="0" parTransId="{00754DB9-5DCE-45C8-A120-61121EB3EC44}" sibTransId="{9114AEBB-E568-40CA-BFAB-DCABA7501A46}"/>
    <dgm:cxn modelId="{666E68FD-207E-447A-971B-4056C0C8EB6A}" srcId="{DDE813F1-1444-4E1F-9EAA-B3A2F5CBA294}" destId="{099C32B5-41ED-4DF3-9F8D-13CC50780D22}" srcOrd="0" destOrd="0" parTransId="{D98112B0-6AC5-4769-804E-1155909591E4}" sibTransId="{3ADC5967-80AF-4B77-951F-16223C89D9CC}"/>
    <dgm:cxn modelId="{83C24F9C-3836-4759-B593-E7027A87BA2A}" type="presOf" srcId="{4B0E8B64-14A9-4386-B8BE-BC65530D5588}" destId="{12865E90-884E-44A4-87F0-849FC1128B1B}" srcOrd="1" destOrd="0" presId="urn:microsoft.com/office/officeart/2005/8/layout/hierarchy6"/>
    <dgm:cxn modelId="{381E6025-96D9-44E3-B272-B46CA0112F2E}" type="presOf" srcId="{8947D13B-A92A-4A5A-B60C-86420E683A81}" destId="{E53D1048-7EB4-43B0-A4AD-3F581BB23651}" srcOrd="0" destOrd="0" presId="urn:microsoft.com/office/officeart/2005/8/layout/hierarchy6"/>
    <dgm:cxn modelId="{3AEA743B-2063-41EB-9DE1-FDB90151A23E}" type="presOf" srcId="{53602E03-DA62-4D78-9275-1F216756AA93}" destId="{CD856BB9-5009-4A41-B1EB-876C12B19E2A}" srcOrd="0" destOrd="0" presId="urn:microsoft.com/office/officeart/2005/8/layout/hierarchy6"/>
    <dgm:cxn modelId="{EF09B065-E709-4308-AE63-7CE2F3A69DED}" type="presOf" srcId="{69D7E15A-B5F8-44EE-9535-1A0CC62A1CCE}" destId="{5596B6EA-5EF4-439E-BA3F-CF0F68D4C8EE}" srcOrd="0" destOrd="0" presId="urn:microsoft.com/office/officeart/2005/8/layout/hierarchy6"/>
    <dgm:cxn modelId="{C2FEFCA8-5310-47FF-9207-ED98B93E093F}" srcId="{DDE813F1-1444-4E1F-9EAA-B3A2F5CBA294}" destId="{23C0D497-E2C6-4863-A17B-729B6DF273B7}" srcOrd="1" destOrd="0" parTransId="{0047AEB4-198E-4E68-BB81-B1461666FEBE}" sibTransId="{2833AA9C-DFD5-46A9-8BF5-946CC9F0C114}"/>
    <dgm:cxn modelId="{9AAD80E0-6F62-4F4C-BFF4-EB9632126FC7}" type="presOf" srcId="{F8EF778E-4661-48F7-A719-8DA3DC0FF7AC}" destId="{C95D9E2D-2CBA-498F-AFDB-714578741BB8}" srcOrd="1" destOrd="0" presId="urn:microsoft.com/office/officeart/2005/8/layout/hierarchy6"/>
    <dgm:cxn modelId="{02370584-2D40-4AA4-8FA2-0A3ECAAEB2B4}" type="presOf" srcId="{DDE813F1-1444-4E1F-9EAA-B3A2F5CBA294}" destId="{E03FBE31-90F5-4627-8F48-8715852C8A4A}" srcOrd="0" destOrd="0" presId="urn:microsoft.com/office/officeart/2005/8/layout/hierarchy6"/>
    <dgm:cxn modelId="{DD5E4008-7E59-4AC4-A557-78FE055A1949}" srcId="{B5CEE35F-9607-4750-B2FD-B2CABCE20DF0}" destId="{54AF1790-FC5D-49EB-AAE1-316DF8EE2032}" srcOrd="3" destOrd="0" parTransId="{BD4BBABC-6F6B-4B98-90F5-B4866E7B79AC}" sibTransId="{83F0B330-BE8B-4483-A49C-8F0A96E51814}"/>
    <dgm:cxn modelId="{A21CDB41-F154-4BC1-8B1D-6AB414E8DD13}" type="presOf" srcId="{5ACDBDB4-D48E-42F2-AA71-6A8AC0180FA9}" destId="{E9B97806-64EB-45A0-902A-F0BBB11BAC06}" srcOrd="0" destOrd="0" presId="urn:microsoft.com/office/officeart/2005/8/layout/hierarchy6"/>
    <dgm:cxn modelId="{1163DA7D-2E9B-45CD-AFB8-CA3348F52F9C}" srcId="{B5CEE35F-9607-4750-B2FD-B2CABCE20DF0}" destId="{16C6ACE1-2B4E-405C-8877-FDD9532BA179}" srcOrd="0" destOrd="0" parTransId="{6FD233B6-3BB2-4986-A62B-C0ED8DDD4BEB}" sibTransId="{97EEC338-9C92-4511-B8E1-7FDE23DD8BE6}"/>
    <dgm:cxn modelId="{C2429A3F-3251-4F67-A8C8-8526BE356F9A}" srcId="{16C6ACE1-2B4E-405C-8877-FDD9532BA179}" destId="{DDE813F1-1444-4E1F-9EAA-B3A2F5CBA294}" srcOrd="0" destOrd="0" parTransId="{8947D13B-A92A-4A5A-B60C-86420E683A81}" sibTransId="{367F566C-975E-40C2-BEA9-71C3EF8E5BE6}"/>
    <dgm:cxn modelId="{28E48AA3-C8F1-4B63-86C9-C43DDAF72051}" type="presOf" srcId="{0047AEB4-198E-4E68-BB81-B1461666FEBE}" destId="{811EB81E-218C-44B7-AE7E-263F8B1212C7}" srcOrd="0" destOrd="0" presId="urn:microsoft.com/office/officeart/2005/8/layout/hierarchy6"/>
    <dgm:cxn modelId="{1D352A3C-4FA5-41CE-82BA-A08AC1B1D7F2}" type="presParOf" srcId="{114EB983-9229-4FBA-81D1-7230AC28C86A}" destId="{3322CB72-349B-4402-98FD-6A6F311E4D0F}" srcOrd="0" destOrd="0" presId="urn:microsoft.com/office/officeart/2005/8/layout/hierarchy6"/>
    <dgm:cxn modelId="{BA772A24-7F4D-4A28-A39C-A28EF521726D}" type="presParOf" srcId="{3322CB72-349B-4402-98FD-6A6F311E4D0F}" destId="{FC2FC448-F0CA-4CCD-90F9-6B55AB0046C2}" srcOrd="0" destOrd="0" presId="urn:microsoft.com/office/officeart/2005/8/layout/hierarchy6"/>
    <dgm:cxn modelId="{300E9EAE-FED8-4468-843F-32BC17BBAC47}" type="presParOf" srcId="{3322CB72-349B-4402-98FD-6A6F311E4D0F}" destId="{174FA499-168A-4B06-89AF-3E3404EB9728}" srcOrd="1" destOrd="0" presId="urn:microsoft.com/office/officeart/2005/8/layout/hierarchy6"/>
    <dgm:cxn modelId="{FA909891-1132-4320-8E98-85B6D97B33C7}" type="presParOf" srcId="{174FA499-168A-4B06-89AF-3E3404EB9728}" destId="{6E8B0AB4-FAE0-458B-89D6-D741373214C1}" srcOrd="0" destOrd="0" presId="urn:microsoft.com/office/officeart/2005/8/layout/hierarchy6"/>
    <dgm:cxn modelId="{4E7B387D-099D-434B-8024-A45C8BDEA0E9}" type="presParOf" srcId="{6E8B0AB4-FAE0-458B-89D6-D741373214C1}" destId="{F3598A42-9A97-4E56-9C7A-AABD5E9B3DCC}" srcOrd="0" destOrd="0" presId="urn:microsoft.com/office/officeart/2005/8/layout/hierarchy6"/>
    <dgm:cxn modelId="{6079AC47-4F1D-4EDE-952B-724E3787AABE}" type="presParOf" srcId="{6E8B0AB4-FAE0-458B-89D6-D741373214C1}" destId="{74EE74F3-9988-431F-A174-CE7FDA9B673F}" srcOrd="1" destOrd="0" presId="urn:microsoft.com/office/officeart/2005/8/layout/hierarchy6"/>
    <dgm:cxn modelId="{D855E2E1-A654-4C1A-AB73-4E49BF6BF44F}" type="presParOf" srcId="{74EE74F3-9988-431F-A174-CE7FDA9B673F}" destId="{E53D1048-7EB4-43B0-A4AD-3F581BB23651}" srcOrd="0" destOrd="0" presId="urn:microsoft.com/office/officeart/2005/8/layout/hierarchy6"/>
    <dgm:cxn modelId="{FA0B46BE-BAA5-453A-B78A-C70B4F302BBA}" type="presParOf" srcId="{74EE74F3-9988-431F-A174-CE7FDA9B673F}" destId="{214DF8EA-62DB-4978-9AF0-97A73CC94331}" srcOrd="1" destOrd="0" presId="urn:microsoft.com/office/officeart/2005/8/layout/hierarchy6"/>
    <dgm:cxn modelId="{7528F235-34E9-4D95-B706-DBC897B87B67}" type="presParOf" srcId="{214DF8EA-62DB-4978-9AF0-97A73CC94331}" destId="{E03FBE31-90F5-4627-8F48-8715852C8A4A}" srcOrd="0" destOrd="0" presId="urn:microsoft.com/office/officeart/2005/8/layout/hierarchy6"/>
    <dgm:cxn modelId="{48ADFAC0-6612-4D1A-99EB-913E6EB2CBA5}" type="presParOf" srcId="{214DF8EA-62DB-4978-9AF0-97A73CC94331}" destId="{FAEFE7FB-5596-4FE2-A8D7-CC75664A52EA}" srcOrd="1" destOrd="0" presId="urn:microsoft.com/office/officeart/2005/8/layout/hierarchy6"/>
    <dgm:cxn modelId="{03335BCB-9093-4551-846F-053CA4119EF5}" type="presParOf" srcId="{FAEFE7FB-5596-4FE2-A8D7-CC75664A52EA}" destId="{32652B8E-16F3-44B2-B0DA-00154FBB79DB}" srcOrd="0" destOrd="0" presId="urn:microsoft.com/office/officeart/2005/8/layout/hierarchy6"/>
    <dgm:cxn modelId="{28B5F64E-F7A3-4B58-B556-D7EEEC1E3077}" type="presParOf" srcId="{FAEFE7FB-5596-4FE2-A8D7-CC75664A52EA}" destId="{ECCCC710-64E2-480D-B98F-C6FA536D16E1}" srcOrd="1" destOrd="0" presId="urn:microsoft.com/office/officeart/2005/8/layout/hierarchy6"/>
    <dgm:cxn modelId="{06CA8DA9-6871-4B3E-9265-9478DA5ADFDA}" type="presParOf" srcId="{ECCCC710-64E2-480D-B98F-C6FA536D16E1}" destId="{3BCAE2A2-3973-4D5D-9751-5664F851D959}" srcOrd="0" destOrd="0" presId="urn:microsoft.com/office/officeart/2005/8/layout/hierarchy6"/>
    <dgm:cxn modelId="{0EEAC3D0-2419-405B-A8E5-00B9C23F9E91}" type="presParOf" srcId="{ECCCC710-64E2-480D-B98F-C6FA536D16E1}" destId="{3435A923-597C-4E02-B179-8E3955965320}" srcOrd="1" destOrd="0" presId="urn:microsoft.com/office/officeart/2005/8/layout/hierarchy6"/>
    <dgm:cxn modelId="{5DC70622-DAA4-49A9-8CC1-AA6182E4BA19}" type="presParOf" srcId="{FAEFE7FB-5596-4FE2-A8D7-CC75664A52EA}" destId="{811EB81E-218C-44B7-AE7E-263F8B1212C7}" srcOrd="2" destOrd="0" presId="urn:microsoft.com/office/officeart/2005/8/layout/hierarchy6"/>
    <dgm:cxn modelId="{80CA2ED0-08D0-49AF-A77E-CE5BECC45687}" type="presParOf" srcId="{FAEFE7FB-5596-4FE2-A8D7-CC75664A52EA}" destId="{A3F007DF-B5FF-4DEB-9B55-09F34359CA4A}" srcOrd="3" destOrd="0" presId="urn:microsoft.com/office/officeart/2005/8/layout/hierarchy6"/>
    <dgm:cxn modelId="{E630F59C-B359-41B6-9D23-E74939F08FF5}" type="presParOf" srcId="{A3F007DF-B5FF-4DEB-9B55-09F34359CA4A}" destId="{5010ABDA-6BBD-451B-BC3C-29C6820C5824}" srcOrd="0" destOrd="0" presId="urn:microsoft.com/office/officeart/2005/8/layout/hierarchy6"/>
    <dgm:cxn modelId="{C66D0D97-7152-4966-828C-4445DAF439E9}" type="presParOf" srcId="{A3F007DF-B5FF-4DEB-9B55-09F34359CA4A}" destId="{50B2C44F-68F6-4F28-8AF4-7595D14A3A27}" srcOrd="1" destOrd="0" presId="urn:microsoft.com/office/officeart/2005/8/layout/hierarchy6"/>
    <dgm:cxn modelId="{0FBB19C2-E953-43F6-A844-BB7A7574D3E8}" type="presParOf" srcId="{FAEFE7FB-5596-4FE2-A8D7-CC75664A52EA}" destId="{CD856BB9-5009-4A41-B1EB-876C12B19E2A}" srcOrd="4" destOrd="0" presId="urn:microsoft.com/office/officeart/2005/8/layout/hierarchy6"/>
    <dgm:cxn modelId="{11008322-EBD1-4C27-B091-14CD43ADB924}" type="presParOf" srcId="{FAEFE7FB-5596-4FE2-A8D7-CC75664A52EA}" destId="{E5A735ED-6D55-41D2-A8EE-2253C991AC3B}" srcOrd="5" destOrd="0" presId="urn:microsoft.com/office/officeart/2005/8/layout/hierarchy6"/>
    <dgm:cxn modelId="{927EAE94-763D-4189-8101-5891CA1EA4CD}" type="presParOf" srcId="{E5A735ED-6D55-41D2-A8EE-2253C991AC3B}" destId="{E9B97806-64EB-45A0-902A-F0BBB11BAC06}" srcOrd="0" destOrd="0" presId="urn:microsoft.com/office/officeart/2005/8/layout/hierarchy6"/>
    <dgm:cxn modelId="{A7D419EA-A78C-445D-9800-6C365BCF2B98}" type="presParOf" srcId="{E5A735ED-6D55-41D2-A8EE-2253C991AC3B}" destId="{2BABBCA4-FF39-48C3-BA92-5AADB9088A46}" srcOrd="1" destOrd="0" presId="urn:microsoft.com/office/officeart/2005/8/layout/hierarchy6"/>
    <dgm:cxn modelId="{550FAE92-302B-48DD-BCCB-CCE813A2A790}" type="presParOf" srcId="{74EE74F3-9988-431F-A174-CE7FDA9B673F}" destId="{5596B6EA-5EF4-439E-BA3F-CF0F68D4C8EE}" srcOrd="2" destOrd="0" presId="urn:microsoft.com/office/officeart/2005/8/layout/hierarchy6"/>
    <dgm:cxn modelId="{E0E7CA85-D6EB-4A80-88E9-6F42D248B4C0}" type="presParOf" srcId="{74EE74F3-9988-431F-A174-CE7FDA9B673F}" destId="{68F4CA7B-2358-4307-8D3E-B370CE66436D}" srcOrd="3" destOrd="0" presId="urn:microsoft.com/office/officeart/2005/8/layout/hierarchy6"/>
    <dgm:cxn modelId="{116C8BF0-DF92-479D-BD22-AD469F1B28FA}" type="presParOf" srcId="{68F4CA7B-2358-4307-8D3E-B370CE66436D}" destId="{5D6035F2-9ABD-43DC-8D44-3DCA3391F532}" srcOrd="0" destOrd="0" presId="urn:microsoft.com/office/officeart/2005/8/layout/hierarchy6"/>
    <dgm:cxn modelId="{792D5D9B-4F75-4C2B-8DA8-2E8B4DFF7E2A}" type="presParOf" srcId="{68F4CA7B-2358-4307-8D3E-B370CE66436D}" destId="{C7D7B3B7-A055-43E7-A49D-61F088338D90}" srcOrd="1" destOrd="0" presId="urn:microsoft.com/office/officeart/2005/8/layout/hierarchy6"/>
    <dgm:cxn modelId="{3D81AAD4-EBF7-40AE-BEBC-193B45374787}" type="presParOf" srcId="{114EB983-9229-4FBA-81D1-7230AC28C86A}" destId="{D0835E80-B156-4755-8A7B-4906C4048082}" srcOrd="1" destOrd="0" presId="urn:microsoft.com/office/officeart/2005/8/layout/hierarchy6"/>
    <dgm:cxn modelId="{E77823E9-C65D-4138-A5FF-800405FF0987}" type="presParOf" srcId="{D0835E80-B156-4755-8A7B-4906C4048082}" destId="{2C283075-8202-46D2-9D5C-686104000DF0}" srcOrd="0" destOrd="0" presId="urn:microsoft.com/office/officeart/2005/8/layout/hierarchy6"/>
    <dgm:cxn modelId="{4E100E42-4DBF-4BF9-A02F-F4C4E3AB7951}" type="presParOf" srcId="{2C283075-8202-46D2-9D5C-686104000DF0}" destId="{6CECF7F5-1AEE-4D59-B7C1-B15B85AD1DC6}" srcOrd="0" destOrd="0" presId="urn:microsoft.com/office/officeart/2005/8/layout/hierarchy6"/>
    <dgm:cxn modelId="{AD776686-8696-4C9F-87CC-00515D42E069}" type="presParOf" srcId="{2C283075-8202-46D2-9D5C-686104000DF0}" destId="{C95D9E2D-2CBA-498F-AFDB-714578741BB8}" srcOrd="1" destOrd="0" presId="urn:microsoft.com/office/officeart/2005/8/layout/hierarchy6"/>
    <dgm:cxn modelId="{1D0DB0B0-A385-4566-BDF3-30A8464268AB}" type="presParOf" srcId="{D0835E80-B156-4755-8A7B-4906C4048082}" destId="{CFC134B3-D7FB-46D9-A55F-90DD4F2917EA}" srcOrd="1" destOrd="0" presId="urn:microsoft.com/office/officeart/2005/8/layout/hierarchy6"/>
    <dgm:cxn modelId="{7692F652-E8FA-4026-BCA1-28F2486D8423}" type="presParOf" srcId="{CFC134B3-D7FB-46D9-A55F-90DD4F2917EA}" destId="{9FA22184-A2A7-489F-93F9-4987FE5B0011}" srcOrd="0" destOrd="0" presId="urn:microsoft.com/office/officeart/2005/8/layout/hierarchy6"/>
    <dgm:cxn modelId="{EF68831C-4BF7-410E-B120-30D54462ED00}" type="presParOf" srcId="{D0835E80-B156-4755-8A7B-4906C4048082}" destId="{94673D0A-B693-4787-B316-FBE8739452B8}" srcOrd="2" destOrd="0" presId="urn:microsoft.com/office/officeart/2005/8/layout/hierarchy6"/>
    <dgm:cxn modelId="{90FC13C2-58E3-41C8-A2DC-E0E9492F7421}" type="presParOf" srcId="{94673D0A-B693-4787-B316-FBE8739452B8}" destId="{B92014B7-0E4B-4331-848A-9B60C2B2C7C5}" srcOrd="0" destOrd="0" presId="urn:microsoft.com/office/officeart/2005/8/layout/hierarchy6"/>
    <dgm:cxn modelId="{8D5D1E2B-AF13-4792-8C3C-3FF48E4BFB89}" type="presParOf" srcId="{94673D0A-B693-4787-B316-FBE8739452B8}" destId="{12865E90-884E-44A4-87F0-849FC1128B1B}" srcOrd="1" destOrd="0" presId="urn:microsoft.com/office/officeart/2005/8/layout/hierarchy6"/>
    <dgm:cxn modelId="{41DA5248-5D9B-431A-9285-22C1CB9E3529}" type="presParOf" srcId="{D0835E80-B156-4755-8A7B-4906C4048082}" destId="{E645FB29-C52B-4BF6-AA91-4D0E1296CD01}" srcOrd="3" destOrd="0" presId="urn:microsoft.com/office/officeart/2005/8/layout/hierarchy6"/>
    <dgm:cxn modelId="{5B8B1895-AD12-4D46-9845-539D0E7F04AC}" type="presParOf" srcId="{E645FB29-C52B-4BF6-AA91-4D0E1296CD01}" destId="{F02D3A05-8D4C-4558-846B-723A4AAAE37D}" srcOrd="0" destOrd="0" presId="urn:microsoft.com/office/officeart/2005/8/layout/hierarchy6"/>
    <dgm:cxn modelId="{7C3E601D-86FF-4D8A-9320-F80CD642DDC5}" type="presParOf" srcId="{D0835E80-B156-4755-8A7B-4906C4048082}" destId="{4551E9AD-1EFB-4122-AE3D-2E54766B37F9}" srcOrd="4" destOrd="0" presId="urn:microsoft.com/office/officeart/2005/8/layout/hierarchy6"/>
    <dgm:cxn modelId="{C65A2E93-6AAC-4575-9AFE-AE09CF0A9E68}" type="presParOf" srcId="{4551E9AD-1EFB-4122-AE3D-2E54766B37F9}" destId="{D2B70B6D-C914-4988-BB68-290F7239C1B3}" srcOrd="0" destOrd="0" presId="urn:microsoft.com/office/officeart/2005/8/layout/hierarchy6"/>
    <dgm:cxn modelId="{6C6D6CAD-D044-4A5F-AF85-DA57AAA196B1}" type="presParOf" srcId="{4551E9AD-1EFB-4122-AE3D-2E54766B37F9}" destId="{99EB3B81-ECDC-424A-A3A6-45785938E5CB}"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4FA733-E5CC-40A5-8079-9D5E27664B65}"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GB"/>
        </a:p>
      </dgm:t>
    </dgm:pt>
    <dgm:pt modelId="{947A869A-3311-42C4-A190-B1A06B7E6B00}">
      <dgm:prSet phldrT="[Text]" custT="1"/>
      <dgm:spPr/>
      <dgm:t>
        <a:bodyPr/>
        <a:lstStyle/>
        <a:p>
          <a:r>
            <a:rPr lang="en-GB" sz="2000" dirty="0" smtClean="0"/>
            <a:t>That EPSRC and its investments have high levels of visibility and accessibility for business communities</a:t>
          </a:r>
          <a:endParaRPr lang="en-GB" sz="2000" dirty="0"/>
        </a:p>
      </dgm:t>
    </dgm:pt>
    <dgm:pt modelId="{697773CE-0D03-41D6-9F51-CA345D885712}" type="parTrans" cxnId="{E6C81D39-5488-47C1-B49C-C94D066C9EBA}">
      <dgm:prSet/>
      <dgm:spPr/>
      <dgm:t>
        <a:bodyPr/>
        <a:lstStyle/>
        <a:p>
          <a:endParaRPr lang="en-GB" sz="2000"/>
        </a:p>
      </dgm:t>
    </dgm:pt>
    <dgm:pt modelId="{D03E30B4-1031-4557-9A81-FBE5FF2C797E}" type="sibTrans" cxnId="{E6C81D39-5488-47C1-B49C-C94D066C9EBA}">
      <dgm:prSet/>
      <dgm:spPr/>
      <dgm:t>
        <a:bodyPr/>
        <a:lstStyle/>
        <a:p>
          <a:endParaRPr lang="en-GB" sz="2000"/>
        </a:p>
      </dgm:t>
    </dgm:pt>
    <dgm:pt modelId="{ABA13478-9A1B-40FA-BD48-3CFA0B020BD6}">
      <dgm:prSet phldrT="[Text]" custT="1"/>
      <dgm:spPr/>
      <dgm:t>
        <a:bodyPr/>
        <a:lstStyle/>
        <a:p>
          <a:r>
            <a:rPr lang="en-GB" sz="2000" dirty="0" smtClean="0"/>
            <a:t>That EPSRC investments continue to attract high levels of business investment and EPSRC policies and processes aid, rather than hinder, business engagement and investment.</a:t>
          </a:r>
          <a:endParaRPr lang="en-GB" sz="2000" dirty="0"/>
        </a:p>
      </dgm:t>
    </dgm:pt>
    <dgm:pt modelId="{7CF2C7A4-2735-4A9B-8F56-2E3A915C0CC7}" type="parTrans" cxnId="{37813B6F-EF38-4B05-B93F-F18354CE34EC}">
      <dgm:prSet/>
      <dgm:spPr/>
      <dgm:t>
        <a:bodyPr/>
        <a:lstStyle/>
        <a:p>
          <a:endParaRPr lang="en-GB" sz="2000"/>
        </a:p>
      </dgm:t>
    </dgm:pt>
    <dgm:pt modelId="{C79B7B60-30FB-4FD1-89CF-2F60BC80AADA}" type="sibTrans" cxnId="{37813B6F-EF38-4B05-B93F-F18354CE34EC}">
      <dgm:prSet/>
      <dgm:spPr/>
      <dgm:t>
        <a:bodyPr/>
        <a:lstStyle/>
        <a:p>
          <a:endParaRPr lang="en-GB" sz="2000"/>
        </a:p>
      </dgm:t>
    </dgm:pt>
    <dgm:pt modelId="{B97153D4-7A79-4614-B9F6-E03E4815DD1D}">
      <dgm:prSet phldrT="[Text]" custT="1"/>
      <dgm:spPr/>
      <dgm:t>
        <a:bodyPr/>
        <a:lstStyle/>
        <a:p>
          <a:r>
            <a:rPr lang="en-GB" sz="2000" dirty="0" smtClean="0"/>
            <a:t>That our strategy and investments are influenced by the views of business and that we influence the ways in which business consider and interact with the research base. </a:t>
          </a:r>
          <a:endParaRPr lang="en-GB" sz="2000" dirty="0"/>
        </a:p>
      </dgm:t>
    </dgm:pt>
    <dgm:pt modelId="{4A191FE5-D088-47DB-BD97-B7A40C5BAD49}" type="parTrans" cxnId="{893BC38D-5930-4189-BBEA-4E465EEDCEE8}">
      <dgm:prSet/>
      <dgm:spPr/>
      <dgm:t>
        <a:bodyPr/>
        <a:lstStyle/>
        <a:p>
          <a:endParaRPr lang="en-GB" sz="2000"/>
        </a:p>
      </dgm:t>
    </dgm:pt>
    <dgm:pt modelId="{784C7734-147F-42FF-A8D5-20F53576204D}" type="sibTrans" cxnId="{893BC38D-5930-4189-BBEA-4E465EEDCEE8}">
      <dgm:prSet/>
      <dgm:spPr/>
      <dgm:t>
        <a:bodyPr/>
        <a:lstStyle/>
        <a:p>
          <a:endParaRPr lang="en-GB" sz="2000"/>
        </a:p>
      </dgm:t>
    </dgm:pt>
    <dgm:pt modelId="{64BD01D2-0711-468D-8DEE-51D719CEC463}" type="pres">
      <dgm:prSet presAssocID="{254FA733-E5CC-40A5-8079-9D5E27664B65}" presName="linear" presStyleCnt="0">
        <dgm:presLayoutVars>
          <dgm:dir/>
          <dgm:resizeHandles val="exact"/>
        </dgm:presLayoutVars>
      </dgm:prSet>
      <dgm:spPr/>
      <dgm:t>
        <a:bodyPr/>
        <a:lstStyle/>
        <a:p>
          <a:endParaRPr lang="en-GB"/>
        </a:p>
      </dgm:t>
    </dgm:pt>
    <dgm:pt modelId="{3D7A05B1-26A9-4CEE-A1F1-40AD36CBADF8}" type="pres">
      <dgm:prSet presAssocID="{947A869A-3311-42C4-A190-B1A06B7E6B00}" presName="comp" presStyleCnt="0"/>
      <dgm:spPr/>
    </dgm:pt>
    <dgm:pt modelId="{E456D628-95D7-4788-9030-53BD31722DD4}" type="pres">
      <dgm:prSet presAssocID="{947A869A-3311-42C4-A190-B1A06B7E6B00}" presName="box" presStyleLbl="node1" presStyleIdx="0" presStyleCnt="3"/>
      <dgm:spPr/>
      <dgm:t>
        <a:bodyPr/>
        <a:lstStyle/>
        <a:p>
          <a:endParaRPr lang="en-GB"/>
        </a:p>
      </dgm:t>
    </dgm:pt>
    <dgm:pt modelId="{6E579C29-A867-49F3-BF8A-FC343B0FE774}" type="pres">
      <dgm:prSet presAssocID="{947A869A-3311-42C4-A190-B1A06B7E6B00}" presName="img" presStyleLbl="fgImgPlace1" presStyleIdx="0" presStyleCnt="3"/>
      <dgm:spPr/>
    </dgm:pt>
    <dgm:pt modelId="{49308BA3-E129-4253-AFFC-98DB06C285C2}" type="pres">
      <dgm:prSet presAssocID="{947A869A-3311-42C4-A190-B1A06B7E6B00}" presName="text" presStyleLbl="node1" presStyleIdx="0" presStyleCnt="3">
        <dgm:presLayoutVars>
          <dgm:bulletEnabled val="1"/>
        </dgm:presLayoutVars>
      </dgm:prSet>
      <dgm:spPr/>
      <dgm:t>
        <a:bodyPr/>
        <a:lstStyle/>
        <a:p>
          <a:endParaRPr lang="en-GB"/>
        </a:p>
      </dgm:t>
    </dgm:pt>
    <dgm:pt modelId="{4F527177-990A-44B5-85A3-82C6AA291B60}" type="pres">
      <dgm:prSet presAssocID="{D03E30B4-1031-4557-9A81-FBE5FF2C797E}" presName="spacer" presStyleCnt="0"/>
      <dgm:spPr/>
    </dgm:pt>
    <dgm:pt modelId="{773973FD-2615-4620-9CF0-2C2CEDF74EDB}" type="pres">
      <dgm:prSet presAssocID="{ABA13478-9A1B-40FA-BD48-3CFA0B020BD6}" presName="comp" presStyleCnt="0"/>
      <dgm:spPr/>
    </dgm:pt>
    <dgm:pt modelId="{17C86077-36EA-42CE-9FDD-57E04F38C648}" type="pres">
      <dgm:prSet presAssocID="{ABA13478-9A1B-40FA-BD48-3CFA0B020BD6}" presName="box" presStyleLbl="node1" presStyleIdx="1" presStyleCnt="3"/>
      <dgm:spPr/>
      <dgm:t>
        <a:bodyPr/>
        <a:lstStyle/>
        <a:p>
          <a:endParaRPr lang="en-GB"/>
        </a:p>
      </dgm:t>
    </dgm:pt>
    <dgm:pt modelId="{B6D51CD5-F85F-4E9A-ACE2-49E905156D2F}" type="pres">
      <dgm:prSet presAssocID="{ABA13478-9A1B-40FA-BD48-3CFA0B020BD6}" presName="img" presStyleLbl="fgImgPlace1" presStyleIdx="1" presStyleCnt="3"/>
      <dgm:spPr/>
    </dgm:pt>
    <dgm:pt modelId="{71FA25BF-F76D-4237-B40F-BE59AB21E668}" type="pres">
      <dgm:prSet presAssocID="{ABA13478-9A1B-40FA-BD48-3CFA0B020BD6}" presName="text" presStyleLbl="node1" presStyleIdx="1" presStyleCnt="3">
        <dgm:presLayoutVars>
          <dgm:bulletEnabled val="1"/>
        </dgm:presLayoutVars>
      </dgm:prSet>
      <dgm:spPr/>
      <dgm:t>
        <a:bodyPr/>
        <a:lstStyle/>
        <a:p>
          <a:endParaRPr lang="en-GB"/>
        </a:p>
      </dgm:t>
    </dgm:pt>
    <dgm:pt modelId="{7D419015-967F-4DE5-A760-3B2F950E4A3B}" type="pres">
      <dgm:prSet presAssocID="{C79B7B60-30FB-4FD1-89CF-2F60BC80AADA}" presName="spacer" presStyleCnt="0"/>
      <dgm:spPr/>
    </dgm:pt>
    <dgm:pt modelId="{7F6F844A-F948-4CE1-9161-71081D1F3B9A}" type="pres">
      <dgm:prSet presAssocID="{B97153D4-7A79-4614-B9F6-E03E4815DD1D}" presName="comp" presStyleCnt="0"/>
      <dgm:spPr/>
    </dgm:pt>
    <dgm:pt modelId="{E5EB7010-2C56-4A31-A8EC-81BC507D5EE2}" type="pres">
      <dgm:prSet presAssocID="{B97153D4-7A79-4614-B9F6-E03E4815DD1D}" presName="box" presStyleLbl="node1" presStyleIdx="2" presStyleCnt="3"/>
      <dgm:spPr/>
      <dgm:t>
        <a:bodyPr/>
        <a:lstStyle/>
        <a:p>
          <a:endParaRPr lang="en-GB"/>
        </a:p>
      </dgm:t>
    </dgm:pt>
    <dgm:pt modelId="{4502BA95-AE0E-49DB-BFAC-F4CF34144BD4}" type="pres">
      <dgm:prSet presAssocID="{B97153D4-7A79-4614-B9F6-E03E4815DD1D}" presName="img" presStyleLbl="fgImgPlace1" presStyleIdx="2" presStyleCnt="3"/>
      <dgm:spPr/>
    </dgm:pt>
    <dgm:pt modelId="{80D76735-DF7A-4590-A6B6-A975633E4B92}" type="pres">
      <dgm:prSet presAssocID="{B97153D4-7A79-4614-B9F6-E03E4815DD1D}" presName="text" presStyleLbl="node1" presStyleIdx="2" presStyleCnt="3">
        <dgm:presLayoutVars>
          <dgm:bulletEnabled val="1"/>
        </dgm:presLayoutVars>
      </dgm:prSet>
      <dgm:spPr/>
      <dgm:t>
        <a:bodyPr/>
        <a:lstStyle/>
        <a:p>
          <a:endParaRPr lang="en-GB"/>
        </a:p>
      </dgm:t>
    </dgm:pt>
  </dgm:ptLst>
  <dgm:cxnLst>
    <dgm:cxn modelId="{DFB7A587-DB22-4230-877C-B6972482C850}" type="presOf" srcId="{B97153D4-7A79-4614-B9F6-E03E4815DD1D}" destId="{80D76735-DF7A-4590-A6B6-A975633E4B92}" srcOrd="1" destOrd="0" presId="urn:microsoft.com/office/officeart/2005/8/layout/vList4"/>
    <dgm:cxn modelId="{893BC38D-5930-4189-BBEA-4E465EEDCEE8}" srcId="{254FA733-E5CC-40A5-8079-9D5E27664B65}" destId="{B97153D4-7A79-4614-B9F6-E03E4815DD1D}" srcOrd="2" destOrd="0" parTransId="{4A191FE5-D088-47DB-BD97-B7A40C5BAD49}" sibTransId="{784C7734-147F-42FF-A8D5-20F53576204D}"/>
    <dgm:cxn modelId="{D1F0712E-F0AB-4B63-8529-EC73393CCF85}" type="presOf" srcId="{B97153D4-7A79-4614-B9F6-E03E4815DD1D}" destId="{E5EB7010-2C56-4A31-A8EC-81BC507D5EE2}" srcOrd="0" destOrd="0" presId="urn:microsoft.com/office/officeart/2005/8/layout/vList4"/>
    <dgm:cxn modelId="{31E207CB-F0DB-4AFA-AB30-C49715760782}" type="presOf" srcId="{ABA13478-9A1B-40FA-BD48-3CFA0B020BD6}" destId="{71FA25BF-F76D-4237-B40F-BE59AB21E668}" srcOrd="1" destOrd="0" presId="urn:microsoft.com/office/officeart/2005/8/layout/vList4"/>
    <dgm:cxn modelId="{70CD634A-0552-4948-A4BA-0E158678D895}" type="presOf" srcId="{ABA13478-9A1B-40FA-BD48-3CFA0B020BD6}" destId="{17C86077-36EA-42CE-9FDD-57E04F38C648}" srcOrd="0" destOrd="0" presId="urn:microsoft.com/office/officeart/2005/8/layout/vList4"/>
    <dgm:cxn modelId="{E5EA0062-8EFD-4A45-84FE-A8DC92CC66DF}" type="presOf" srcId="{254FA733-E5CC-40A5-8079-9D5E27664B65}" destId="{64BD01D2-0711-468D-8DEE-51D719CEC463}" srcOrd="0" destOrd="0" presId="urn:microsoft.com/office/officeart/2005/8/layout/vList4"/>
    <dgm:cxn modelId="{37813B6F-EF38-4B05-B93F-F18354CE34EC}" srcId="{254FA733-E5CC-40A5-8079-9D5E27664B65}" destId="{ABA13478-9A1B-40FA-BD48-3CFA0B020BD6}" srcOrd="1" destOrd="0" parTransId="{7CF2C7A4-2735-4A9B-8F56-2E3A915C0CC7}" sibTransId="{C79B7B60-30FB-4FD1-89CF-2F60BC80AADA}"/>
    <dgm:cxn modelId="{B4396979-D0AD-44AB-9345-85BE82EE792F}" type="presOf" srcId="{947A869A-3311-42C4-A190-B1A06B7E6B00}" destId="{E456D628-95D7-4788-9030-53BD31722DD4}" srcOrd="0" destOrd="0" presId="urn:microsoft.com/office/officeart/2005/8/layout/vList4"/>
    <dgm:cxn modelId="{FBB17742-ACBF-41F2-8702-F3209E88872F}" type="presOf" srcId="{947A869A-3311-42C4-A190-B1A06B7E6B00}" destId="{49308BA3-E129-4253-AFFC-98DB06C285C2}" srcOrd="1" destOrd="0" presId="urn:microsoft.com/office/officeart/2005/8/layout/vList4"/>
    <dgm:cxn modelId="{E6C81D39-5488-47C1-B49C-C94D066C9EBA}" srcId="{254FA733-E5CC-40A5-8079-9D5E27664B65}" destId="{947A869A-3311-42C4-A190-B1A06B7E6B00}" srcOrd="0" destOrd="0" parTransId="{697773CE-0D03-41D6-9F51-CA345D885712}" sibTransId="{D03E30B4-1031-4557-9A81-FBE5FF2C797E}"/>
    <dgm:cxn modelId="{957FAD53-E4F3-41AA-85D5-CA3311822093}" type="presParOf" srcId="{64BD01D2-0711-468D-8DEE-51D719CEC463}" destId="{3D7A05B1-26A9-4CEE-A1F1-40AD36CBADF8}" srcOrd="0" destOrd="0" presId="urn:microsoft.com/office/officeart/2005/8/layout/vList4"/>
    <dgm:cxn modelId="{3EC2997B-5DC0-4E65-B8FE-62FDE5EBFDBF}" type="presParOf" srcId="{3D7A05B1-26A9-4CEE-A1F1-40AD36CBADF8}" destId="{E456D628-95D7-4788-9030-53BD31722DD4}" srcOrd="0" destOrd="0" presId="urn:microsoft.com/office/officeart/2005/8/layout/vList4"/>
    <dgm:cxn modelId="{B49585CB-5BD0-48F7-A187-342F413ACC39}" type="presParOf" srcId="{3D7A05B1-26A9-4CEE-A1F1-40AD36CBADF8}" destId="{6E579C29-A867-49F3-BF8A-FC343B0FE774}" srcOrd="1" destOrd="0" presId="urn:microsoft.com/office/officeart/2005/8/layout/vList4"/>
    <dgm:cxn modelId="{C65DB020-35ED-4A69-B7B6-4DDC019DF812}" type="presParOf" srcId="{3D7A05B1-26A9-4CEE-A1F1-40AD36CBADF8}" destId="{49308BA3-E129-4253-AFFC-98DB06C285C2}" srcOrd="2" destOrd="0" presId="urn:microsoft.com/office/officeart/2005/8/layout/vList4"/>
    <dgm:cxn modelId="{43DCC588-C257-422D-B606-AF9C10203C82}" type="presParOf" srcId="{64BD01D2-0711-468D-8DEE-51D719CEC463}" destId="{4F527177-990A-44B5-85A3-82C6AA291B60}" srcOrd="1" destOrd="0" presId="urn:microsoft.com/office/officeart/2005/8/layout/vList4"/>
    <dgm:cxn modelId="{40085083-13A5-485D-B343-30075F364C79}" type="presParOf" srcId="{64BD01D2-0711-468D-8DEE-51D719CEC463}" destId="{773973FD-2615-4620-9CF0-2C2CEDF74EDB}" srcOrd="2" destOrd="0" presId="urn:microsoft.com/office/officeart/2005/8/layout/vList4"/>
    <dgm:cxn modelId="{AA94BE9B-29A3-4E47-9E48-294D071461A1}" type="presParOf" srcId="{773973FD-2615-4620-9CF0-2C2CEDF74EDB}" destId="{17C86077-36EA-42CE-9FDD-57E04F38C648}" srcOrd="0" destOrd="0" presId="urn:microsoft.com/office/officeart/2005/8/layout/vList4"/>
    <dgm:cxn modelId="{A2284563-0A03-4922-95E6-6FCED290C20C}" type="presParOf" srcId="{773973FD-2615-4620-9CF0-2C2CEDF74EDB}" destId="{B6D51CD5-F85F-4E9A-ACE2-49E905156D2F}" srcOrd="1" destOrd="0" presId="urn:microsoft.com/office/officeart/2005/8/layout/vList4"/>
    <dgm:cxn modelId="{0E08A941-A604-47CF-899A-32BB035A9A2E}" type="presParOf" srcId="{773973FD-2615-4620-9CF0-2C2CEDF74EDB}" destId="{71FA25BF-F76D-4237-B40F-BE59AB21E668}" srcOrd="2" destOrd="0" presId="urn:microsoft.com/office/officeart/2005/8/layout/vList4"/>
    <dgm:cxn modelId="{4847B28B-3129-4EA5-A856-9DF35EDD5FB4}" type="presParOf" srcId="{64BD01D2-0711-468D-8DEE-51D719CEC463}" destId="{7D419015-967F-4DE5-A760-3B2F950E4A3B}" srcOrd="3" destOrd="0" presId="urn:microsoft.com/office/officeart/2005/8/layout/vList4"/>
    <dgm:cxn modelId="{8C8AAB3E-DBB9-497A-B942-462897933DBE}" type="presParOf" srcId="{64BD01D2-0711-468D-8DEE-51D719CEC463}" destId="{7F6F844A-F948-4CE1-9161-71081D1F3B9A}" srcOrd="4" destOrd="0" presId="urn:microsoft.com/office/officeart/2005/8/layout/vList4"/>
    <dgm:cxn modelId="{479F78CB-9651-4324-BDA5-B5590BB5B787}" type="presParOf" srcId="{7F6F844A-F948-4CE1-9161-71081D1F3B9A}" destId="{E5EB7010-2C56-4A31-A8EC-81BC507D5EE2}" srcOrd="0" destOrd="0" presId="urn:microsoft.com/office/officeart/2005/8/layout/vList4"/>
    <dgm:cxn modelId="{66F84D31-1208-4CC1-8D73-53C93F153BEF}" type="presParOf" srcId="{7F6F844A-F948-4CE1-9161-71081D1F3B9A}" destId="{4502BA95-AE0E-49DB-BFAC-F4CF34144BD4}" srcOrd="1" destOrd="0" presId="urn:microsoft.com/office/officeart/2005/8/layout/vList4"/>
    <dgm:cxn modelId="{20E0CC1E-95F4-404F-BE5D-CA3E0B0611CA}" type="presParOf" srcId="{7F6F844A-F948-4CE1-9161-71081D1F3B9A}" destId="{80D76735-DF7A-4590-A6B6-A975633E4B92}"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99E8D4-D2B0-4C02-901E-535B6A13150C}"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CC684AA4-41AA-400E-A2CF-6B52B2D19EC0}">
      <dgm:prSet phldrT="[Text]"/>
      <dgm:spPr>
        <a:solidFill>
          <a:schemeClr val="accent1"/>
        </a:solidFill>
      </dgm:spPr>
      <dgm:t>
        <a:bodyPr/>
        <a:lstStyle/>
        <a:p>
          <a:r>
            <a:rPr lang="en-GB" dirty="0" smtClean="0"/>
            <a:t>Implement a revised stakeholder engagement and communication structure  that promotes a more open culture and reflects the breadth of engagement</a:t>
          </a:r>
          <a:endParaRPr lang="en-GB" dirty="0"/>
        </a:p>
      </dgm:t>
    </dgm:pt>
    <dgm:pt modelId="{DD224345-8C70-4768-BDC6-D10325D594F8}" type="parTrans" cxnId="{C8FE2951-72E6-4B68-97ED-17D65F9CA1CA}">
      <dgm:prSet/>
      <dgm:spPr/>
      <dgm:t>
        <a:bodyPr/>
        <a:lstStyle/>
        <a:p>
          <a:endParaRPr lang="en-GB"/>
        </a:p>
      </dgm:t>
    </dgm:pt>
    <dgm:pt modelId="{D540B26D-375C-4AB4-9BB6-A31B170F7BE3}" type="sibTrans" cxnId="{C8FE2951-72E6-4B68-97ED-17D65F9CA1CA}">
      <dgm:prSet/>
      <dgm:spPr/>
      <dgm:t>
        <a:bodyPr/>
        <a:lstStyle/>
        <a:p>
          <a:endParaRPr lang="en-GB"/>
        </a:p>
      </dgm:t>
    </dgm:pt>
    <dgm:pt modelId="{7059E6B6-2D0C-431B-806B-F1088A48880A}">
      <dgm:prSet phldrT="[Text]" custT="1"/>
      <dgm:spPr/>
      <dgm:t>
        <a:bodyPr/>
        <a:lstStyle/>
        <a:p>
          <a:r>
            <a:rPr lang="en-GB" sz="1400" i="1" dirty="0" smtClean="0"/>
            <a:t>A more proactive and targeted communications plan for companies</a:t>
          </a:r>
          <a:endParaRPr lang="en-GB" sz="1400" dirty="0"/>
        </a:p>
      </dgm:t>
    </dgm:pt>
    <dgm:pt modelId="{89D78505-0561-4EC8-AC84-ACB837671D17}" type="parTrans" cxnId="{20E4E28F-14E3-4A2A-A9D9-B1AEFA171386}">
      <dgm:prSet/>
      <dgm:spPr/>
      <dgm:t>
        <a:bodyPr/>
        <a:lstStyle/>
        <a:p>
          <a:endParaRPr lang="en-GB"/>
        </a:p>
      </dgm:t>
    </dgm:pt>
    <dgm:pt modelId="{7F56A1E5-797F-406A-A5E5-DF50DA0D45E0}" type="sibTrans" cxnId="{20E4E28F-14E3-4A2A-A9D9-B1AEFA171386}">
      <dgm:prSet/>
      <dgm:spPr/>
      <dgm:t>
        <a:bodyPr/>
        <a:lstStyle/>
        <a:p>
          <a:endParaRPr lang="en-GB"/>
        </a:p>
      </dgm:t>
    </dgm:pt>
    <dgm:pt modelId="{1C09F21C-6444-4EE8-B90C-47896738C478}">
      <dgm:prSet/>
      <dgm:spPr/>
      <dgm:t>
        <a:bodyPr/>
        <a:lstStyle/>
        <a:p>
          <a:r>
            <a:rPr lang="en-GB" dirty="0" smtClean="0"/>
            <a:t>EPSRC input and engagement to the coordinated industry leadership councils</a:t>
          </a:r>
          <a:endParaRPr lang="en-GB" dirty="0"/>
        </a:p>
      </dgm:t>
    </dgm:pt>
    <dgm:pt modelId="{CA8648C2-3956-418A-85BF-7B0E6ECF98BC}" type="parTrans" cxnId="{8D3C3EA0-44EA-4365-8E87-229774AF5627}">
      <dgm:prSet/>
      <dgm:spPr/>
      <dgm:t>
        <a:bodyPr/>
        <a:lstStyle/>
        <a:p>
          <a:endParaRPr lang="en-GB"/>
        </a:p>
      </dgm:t>
    </dgm:pt>
    <dgm:pt modelId="{7C2ADA1F-15EF-415A-9890-65868F8D4475}" type="sibTrans" cxnId="{8D3C3EA0-44EA-4365-8E87-229774AF5627}">
      <dgm:prSet/>
      <dgm:spPr/>
      <dgm:t>
        <a:bodyPr/>
        <a:lstStyle/>
        <a:p>
          <a:endParaRPr lang="en-GB"/>
        </a:p>
      </dgm:t>
    </dgm:pt>
    <dgm:pt modelId="{69D3DA89-C452-4061-8AFE-2EAA2BFD1A0E}">
      <dgm:prSet/>
      <dgm:spPr/>
      <dgm:t>
        <a:bodyPr/>
        <a:lstStyle/>
        <a:p>
          <a:r>
            <a:rPr lang="en-GB" dirty="0" smtClean="0"/>
            <a:t>Act as a proactive broker and provider of intelligence to the business community to assist their engagement</a:t>
          </a:r>
          <a:endParaRPr lang="en-GB" dirty="0"/>
        </a:p>
      </dgm:t>
    </dgm:pt>
    <dgm:pt modelId="{7E9E9257-E6A5-4CD4-B0AA-18657AC75BFC}" type="parTrans" cxnId="{000C2B57-1EC9-42BF-B78F-77DCDEE4ECB6}">
      <dgm:prSet/>
      <dgm:spPr/>
      <dgm:t>
        <a:bodyPr/>
        <a:lstStyle/>
        <a:p>
          <a:endParaRPr lang="en-GB"/>
        </a:p>
      </dgm:t>
    </dgm:pt>
    <dgm:pt modelId="{8BB40005-277E-4C71-A656-80E7CCECE41A}" type="sibTrans" cxnId="{000C2B57-1EC9-42BF-B78F-77DCDEE4ECB6}">
      <dgm:prSet/>
      <dgm:spPr/>
      <dgm:t>
        <a:bodyPr/>
        <a:lstStyle/>
        <a:p>
          <a:endParaRPr lang="en-GB"/>
        </a:p>
      </dgm:t>
    </dgm:pt>
    <dgm:pt modelId="{9EA45F7D-E588-4502-986D-FFE432B2C722}">
      <dgm:prSet custT="1"/>
      <dgm:spPr/>
      <dgm:t>
        <a:bodyPr/>
        <a:lstStyle/>
        <a:p>
          <a:r>
            <a:rPr lang="en-GB" sz="1400" dirty="0" smtClean="0"/>
            <a:t>Targeted approach to other brokers, such as KTNs, UKTI, Science parks and trade bodies</a:t>
          </a:r>
          <a:endParaRPr lang="en-GB" sz="1400" dirty="0"/>
        </a:p>
      </dgm:t>
    </dgm:pt>
    <dgm:pt modelId="{7EADC633-8E44-4C60-8183-D5FA4AA5E881}" type="parTrans" cxnId="{70F874D5-FE7C-4451-8EF7-F76A92F24F95}">
      <dgm:prSet/>
      <dgm:spPr/>
      <dgm:t>
        <a:bodyPr/>
        <a:lstStyle/>
        <a:p>
          <a:endParaRPr lang="en-GB"/>
        </a:p>
      </dgm:t>
    </dgm:pt>
    <dgm:pt modelId="{663106BA-F630-4287-A955-494B32B3E3A8}" type="sibTrans" cxnId="{70F874D5-FE7C-4451-8EF7-F76A92F24F95}">
      <dgm:prSet/>
      <dgm:spPr/>
      <dgm:t>
        <a:bodyPr/>
        <a:lstStyle/>
        <a:p>
          <a:endParaRPr lang="en-GB"/>
        </a:p>
      </dgm:t>
    </dgm:pt>
    <dgm:pt modelId="{D0403475-AD1B-4154-B387-0B56ADB30698}">
      <dgm:prSet custT="1"/>
      <dgm:spPr/>
      <dgm:t>
        <a:bodyPr/>
        <a:lstStyle/>
        <a:p>
          <a:r>
            <a:rPr lang="en-GB" sz="1400" dirty="0" smtClean="0"/>
            <a:t>Critical mass investments to support our sector engagement strategies</a:t>
          </a:r>
          <a:endParaRPr lang="en-GB" sz="1400" dirty="0"/>
        </a:p>
      </dgm:t>
    </dgm:pt>
    <dgm:pt modelId="{4D095B2C-E6EF-4DF6-ABBD-D7433499E184}" type="parTrans" cxnId="{ABDDE469-2B1A-4148-B823-501EA7418895}">
      <dgm:prSet/>
      <dgm:spPr/>
      <dgm:t>
        <a:bodyPr/>
        <a:lstStyle/>
        <a:p>
          <a:endParaRPr lang="en-GB"/>
        </a:p>
      </dgm:t>
    </dgm:pt>
    <dgm:pt modelId="{E134CFD4-02BA-4439-A2D9-16A90A749FE9}" type="sibTrans" cxnId="{ABDDE469-2B1A-4148-B823-501EA7418895}">
      <dgm:prSet/>
      <dgm:spPr/>
      <dgm:t>
        <a:bodyPr/>
        <a:lstStyle/>
        <a:p>
          <a:endParaRPr lang="en-GB"/>
        </a:p>
      </dgm:t>
    </dgm:pt>
    <dgm:pt modelId="{56D5A8D9-5C9C-45B9-8158-4852B484EC37}">
      <dgm:prSet phldrT="[Text]" custT="1"/>
      <dgm:spPr/>
      <dgm:t>
        <a:bodyPr/>
        <a:lstStyle/>
        <a:p>
          <a:r>
            <a:rPr lang="en-GB" sz="1400" i="1" dirty="0" smtClean="0"/>
            <a:t>Engage more proactively with a broader range of businesses</a:t>
          </a:r>
          <a:endParaRPr lang="en-GB" sz="1100" dirty="0"/>
        </a:p>
      </dgm:t>
    </dgm:pt>
    <dgm:pt modelId="{F1726131-8A47-4978-857D-91D62C4F04BE}" type="parTrans" cxnId="{B92B46AC-DFFD-4311-8F4F-6FB4D1B9D1E7}">
      <dgm:prSet/>
      <dgm:spPr/>
      <dgm:t>
        <a:bodyPr/>
        <a:lstStyle/>
        <a:p>
          <a:endParaRPr lang="en-GB"/>
        </a:p>
      </dgm:t>
    </dgm:pt>
    <dgm:pt modelId="{1320BF40-4D83-4CA4-A915-E3BBD494638A}" type="sibTrans" cxnId="{B92B46AC-DFFD-4311-8F4F-6FB4D1B9D1E7}">
      <dgm:prSet/>
      <dgm:spPr/>
      <dgm:t>
        <a:bodyPr/>
        <a:lstStyle/>
        <a:p>
          <a:endParaRPr lang="en-GB"/>
        </a:p>
      </dgm:t>
    </dgm:pt>
    <dgm:pt modelId="{967082DE-519E-43B8-81AC-E3601F320C82}">
      <dgm:prSet custT="1"/>
      <dgm:spPr/>
      <dgm:t>
        <a:bodyPr/>
        <a:lstStyle/>
        <a:p>
          <a:r>
            <a:rPr lang="en-GB" sz="1400" dirty="0" smtClean="0"/>
            <a:t>Focus is currently Advanced Materials, Aerospace, Automotive, Chemicals and Robotics</a:t>
          </a:r>
          <a:endParaRPr lang="en-GB" sz="1400" dirty="0"/>
        </a:p>
      </dgm:t>
    </dgm:pt>
    <dgm:pt modelId="{6C13EA89-BE0B-4159-9AD2-8E1FD6988683}" type="parTrans" cxnId="{D6C3FD66-5451-42E5-AF7E-26489E30661C}">
      <dgm:prSet/>
      <dgm:spPr/>
      <dgm:t>
        <a:bodyPr/>
        <a:lstStyle/>
        <a:p>
          <a:endParaRPr lang="en-GB"/>
        </a:p>
      </dgm:t>
    </dgm:pt>
    <dgm:pt modelId="{2E834608-FDC8-44BC-8710-0D772264DC81}" type="sibTrans" cxnId="{D6C3FD66-5451-42E5-AF7E-26489E30661C}">
      <dgm:prSet/>
      <dgm:spPr/>
      <dgm:t>
        <a:bodyPr/>
        <a:lstStyle/>
        <a:p>
          <a:endParaRPr lang="en-GB"/>
        </a:p>
      </dgm:t>
    </dgm:pt>
    <dgm:pt modelId="{7F171187-4B89-480F-A531-E3311678F0D3}">
      <dgm:prSet custT="1"/>
      <dgm:spPr/>
      <dgm:t>
        <a:bodyPr/>
        <a:lstStyle/>
        <a:p>
          <a:r>
            <a:rPr lang="en-GB" sz="1400" dirty="0" smtClean="0"/>
            <a:t>Increased use of online tools</a:t>
          </a:r>
          <a:endParaRPr lang="en-GB" sz="1100" dirty="0"/>
        </a:p>
      </dgm:t>
    </dgm:pt>
    <dgm:pt modelId="{C5F6F24D-95EF-478E-A8A9-130E7FBF0844}" type="parTrans" cxnId="{E2C532C8-4BC2-44EE-B9BF-C68C916DEC1A}">
      <dgm:prSet/>
      <dgm:spPr/>
      <dgm:t>
        <a:bodyPr/>
        <a:lstStyle/>
        <a:p>
          <a:endParaRPr lang="en-GB"/>
        </a:p>
      </dgm:t>
    </dgm:pt>
    <dgm:pt modelId="{1B9F00BA-4EEE-4812-8B98-505A648BFCC6}" type="sibTrans" cxnId="{E2C532C8-4BC2-44EE-B9BF-C68C916DEC1A}">
      <dgm:prSet/>
      <dgm:spPr/>
      <dgm:t>
        <a:bodyPr/>
        <a:lstStyle/>
        <a:p>
          <a:endParaRPr lang="en-GB"/>
        </a:p>
      </dgm:t>
    </dgm:pt>
    <dgm:pt modelId="{91E1C870-1E76-4F56-A16C-3E177B80059B}">
      <dgm:prSet custT="1"/>
      <dgm:spPr/>
      <dgm:t>
        <a:bodyPr/>
        <a:lstStyle/>
        <a:p>
          <a:endParaRPr lang="en-GB" sz="1400" dirty="0"/>
        </a:p>
      </dgm:t>
    </dgm:pt>
    <dgm:pt modelId="{E9F8EBDD-0DE4-479F-9477-83460939EDC0}" type="parTrans" cxnId="{475B99C3-D333-4866-923E-77B2768DB777}">
      <dgm:prSet/>
      <dgm:spPr/>
      <dgm:t>
        <a:bodyPr/>
        <a:lstStyle/>
        <a:p>
          <a:endParaRPr lang="en-GB"/>
        </a:p>
      </dgm:t>
    </dgm:pt>
    <dgm:pt modelId="{53F7BC0E-9B23-48BE-AABC-698DEB20BABC}" type="sibTrans" cxnId="{475B99C3-D333-4866-923E-77B2768DB777}">
      <dgm:prSet/>
      <dgm:spPr/>
      <dgm:t>
        <a:bodyPr/>
        <a:lstStyle/>
        <a:p>
          <a:endParaRPr lang="en-GB"/>
        </a:p>
      </dgm:t>
    </dgm:pt>
    <dgm:pt modelId="{D5259D1F-860F-459E-A413-DF36813FA805}">
      <dgm:prSet phldrT="[Text]" custT="1"/>
      <dgm:spPr/>
      <dgm:t>
        <a:bodyPr/>
        <a:lstStyle/>
        <a:p>
          <a:endParaRPr lang="en-GB" sz="1100" dirty="0"/>
        </a:p>
      </dgm:t>
    </dgm:pt>
    <dgm:pt modelId="{0024C325-D777-46E6-9934-D9BF2F0B46DB}" type="parTrans" cxnId="{C089A8D2-E1A2-4EE6-887B-EC1E7B912E81}">
      <dgm:prSet/>
      <dgm:spPr/>
      <dgm:t>
        <a:bodyPr/>
        <a:lstStyle/>
        <a:p>
          <a:endParaRPr lang="en-GB"/>
        </a:p>
      </dgm:t>
    </dgm:pt>
    <dgm:pt modelId="{7130C3D8-436A-42B2-B4C3-2D1A5932474A}" type="sibTrans" cxnId="{C089A8D2-E1A2-4EE6-887B-EC1E7B912E81}">
      <dgm:prSet/>
      <dgm:spPr/>
      <dgm:t>
        <a:bodyPr/>
        <a:lstStyle/>
        <a:p>
          <a:endParaRPr lang="en-GB"/>
        </a:p>
      </dgm:t>
    </dgm:pt>
    <dgm:pt modelId="{0372E0A7-2C41-4F1F-8213-383DFD622CF7}">
      <dgm:prSet custT="1"/>
      <dgm:spPr/>
      <dgm:t>
        <a:bodyPr/>
        <a:lstStyle/>
        <a:p>
          <a:endParaRPr lang="en-GB" sz="1100" dirty="0"/>
        </a:p>
      </dgm:t>
    </dgm:pt>
    <dgm:pt modelId="{2B4584F3-8237-42C2-AD1D-D8585457B652}" type="parTrans" cxnId="{11F55452-0AD9-4770-A00F-AC9DD6B1B428}">
      <dgm:prSet/>
      <dgm:spPr/>
      <dgm:t>
        <a:bodyPr/>
        <a:lstStyle/>
        <a:p>
          <a:endParaRPr lang="en-GB"/>
        </a:p>
      </dgm:t>
    </dgm:pt>
    <dgm:pt modelId="{14229890-7545-48C6-A948-E1C7B247C412}" type="sibTrans" cxnId="{11F55452-0AD9-4770-A00F-AC9DD6B1B428}">
      <dgm:prSet/>
      <dgm:spPr/>
      <dgm:t>
        <a:bodyPr/>
        <a:lstStyle/>
        <a:p>
          <a:endParaRPr lang="en-GB"/>
        </a:p>
      </dgm:t>
    </dgm:pt>
    <dgm:pt modelId="{45C5B51B-8AC9-4763-8712-AE708AFCC3F9}" type="pres">
      <dgm:prSet presAssocID="{1C99E8D4-D2B0-4C02-901E-535B6A13150C}" presName="Name0" presStyleCnt="0">
        <dgm:presLayoutVars>
          <dgm:dir/>
          <dgm:animLvl val="lvl"/>
          <dgm:resizeHandles/>
        </dgm:presLayoutVars>
      </dgm:prSet>
      <dgm:spPr/>
      <dgm:t>
        <a:bodyPr/>
        <a:lstStyle/>
        <a:p>
          <a:endParaRPr lang="en-GB"/>
        </a:p>
      </dgm:t>
    </dgm:pt>
    <dgm:pt modelId="{C7A1391B-8EB1-4315-8103-7550E878FE35}" type="pres">
      <dgm:prSet presAssocID="{CC684AA4-41AA-400E-A2CF-6B52B2D19EC0}" presName="linNode" presStyleCnt="0"/>
      <dgm:spPr/>
    </dgm:pt>
    <dgm:pt modelId="{EB426494-FBAE-4420-8E61-532698583827}" type="pres">
      <dgm:prSet presAssocID="{CC684AA4-41AA-400E-A2CF-6B52B2D19EC0}" presName="parentShp" presStyleLbl="node1" presStyleIdx="0" presStyleCnt="3" custScaleX="87360">
        <dgm:presLayoutVars>
          <dgm:bulletEnabled val="1"/>
        </dgm:presLayoutVars>
      </dgm:prSet>
      <dgm:spPr/>
      <dgm:t>
        <a:bodyPr/>
        <a:lstStyle/>
        <a:p>
          <a:endParaRPr lang="en-GB"/>
        </a:p>
      </dgm:t>
    </dgm:pt>
    <dgm:pt modelId="{60121463-AA50-463C-83DD-746353597F2C}" type="pres">
      <dgm:prSet presAssocID="{CC684AA4-41AA-400E-A2CF-6B52B2D19EC0}" presName="childShp" presStyleLbl="bgAccFollowNode1" presStyleIdx="0" presStyleCnt="3" custScaleX="110000" custScaleY="110000">
        <dgm:presLayoutVars>
          <dgm:bulletEnabled val="1"/>
        </dgm:presLayoutVars>
      </dgm:prSet>
      <dgm:spPr/>
      <dgm:t>
        <a:bodyPr/>
        <a:lstStyle/>
        <a:p>
          <a:endParaRPr lang="en-GB"/>
        </a:p>
      </dgm:t>
    </dgm:pt>
    <dgm:pt modelId="{D34697A0-3562-4FB9-86DF-CF7BDE1BEC83}" type="pres">
      <dgm:prSet presAssocID="{D540B26D-375C-4AB4-9BB6-A31B170F7BE3}" presName="spacing" presStyleCnt="0"/>
      <dgm:spPr/>
    </dgm:pt>
    <dgm:pt modelId="{9CACFEF1-E3B3-42A9-82FD-1EDF21ABC99E}" type="pres">
      <dgm:prSet presAssocID="{1C09F21C-6444-4EE8-B90C-47896738C478}" presName="linNode" presStyleCnt="0"/>
      <dgm:spPr/>
    </dgm:pt>
    <dgm:pt modelId="{06C9E6D7-A2E7-44B3-9641-DE1B40156E2A}" type="pres">
      <dgm:prSet presAssocID="{1C09F21C-6444-4EE8-B90C-47896738C478}" presName="parentShp" presStyleLbl="node1" presStyleIdx="1" presStyleCnt="3" custScaleX="89453" custLinFactNeighborX="-2934">
        <dgm:presLayoutVars>
          <dgm:bulletEnabled val="1"/>
        </dgm:presLayoutVars>
      </dgm:prSet>
      <dgm:spPr/>
      <dgm:t>
        <a:bodyPr/>
        <a:lstStyle/>
        <a:p>
          <a:endParaRPr lang="en-GB"/>
        </a:p>
      </dgm:t>
    </dgm:pt>
    <dgm:pt modelId="{701A5E50-850A-4D5A-AB78-12B0DD185953}" type="pres">
      <dgm:prSet presAssocID="{1C09F21C-6444-4EE8-B90C-47896738C478}" presName="childShp" presStyleLbl="bgAccFollowNode1" presStyleIdx="1" presStyleCnt="3" custScaleX="105859">
        <dgm:presLayoutVars>
          <dgm:bulletEnabled val="1"/>
        </dgm:presLayoutVars>
      </dgm:prSet>
      <dgm:spPr/>
      <dgm:t>
        <a:bodyPr/>
        <a:lstStyle/>
        <a:p>
          <a:endParaRPr lang="en-GB"/>
        </a:p>
      </dgm:t>
    </dgm:pt>
    <dgm:pt modelId="{62DB5C3E-822F-42AE-B2C9-9B7DA6E557D9}" type="pres">
      <dgm:prSet presAssocID="{7C2ADA1F-15EF-415A-9890-65868F8D4475}" presName="spacing" presStyleCnt="0"/>
      <dgm:spPr/>
    </dgm:pt>
    <dgm:pt modelId="{A784CA68-4BA8-47E1-B36A-EDD1DA599C87}" type="pres">
      <dgm:prSet presAssocID="{69D3DA89-C452-4061-8AFE-2EAA2BFD1A0E}" presName="linNode" presStyleCnt="0"/>
      <dgm:spPr/>
    </dgm:pt>
    <dgm:pt modelId="{EC83747F-6969-47FF-B26E-30EC68A8395F}" type="pres">
      <dgm:prSet presAssocID="{69D3DA89-C452-4061-8AFE-2EAA2BFD1A0E}" presName="parentShp" presStyleLbl="node1" presStyleIdx="2" presStyleCnt="3" custScaleX="110000" custScaleY="110000">
        <dgm:presLayoutVars>
          <dgm:bulletEnabled val="1"/>
        </dgm:presLayoutVars>
      </dgm:prSet>
      <dgm:spPr/>
      <dgm:t>
        <a:bodyPr/>
        <a:lstStyle/>
        <a:p>
          <a:endParaRPr lang="en-GB"/>
        </a:p>
      </dgm:t>
    </dgm:pt>
    <dgm:pt modelId="{2B9E57BF-00D4-47FF-BD15-E19B21610D7B}" type="pres">
      <dgm:prSet presAssocID="{69D3DA89-C452-4061-8AFE-2EAA2BFD1A0E}" presName="childShp" presStyleLbl="bgAccFollowNode1" presStyleIdx="2" presStyleCnt="3" custScaleX="146410" custScaleY="146410">
        <dgm:presLayoutVars>
          <dgm:bulletEnabled val="1"/>
        </dgm:presLayoutVars>
      </dgm:prSet>
      <dgm:spPr/>
      <dgm:t>
        <a:bodyPr/>
        <a:lstStyle/>
        <a:p>
          <a:endParaRPr lang="en-GB"/>
        </a:p>
      </dgm:t>
    </dgm:pt>
  </dgm:ptLst>
  <dgm:cxnLst>
    <dgm:cxn modelId="{E6D94525-E984-44C0-BB89-26752A8544DF}" type="presOf" srcId="{1C09F21C-6444-4EE8-B90C-47896738C478}" destId="{06C9E6D7-A2E7-44B3-9641-DE1B40156E2A}" srcOrd="0" destOrd="0" presId="urn:microsoft.com/office/officeart/2005/8/layout/vList6"/>
    <dgm:cxn modelId="{20E4E28F-14E3-4A2A-A9D9-B1AEFA171386}" srcId="{CC684AA4-41AA-400E-A2CF-6B52B2D19EC0}" destId="{7059E6B6-2D0C-431B-806B-F1088A48880A}" srcOrd="2" destOrd="0" parTransId="{89D78505-0561-4EC8-AC84-ACB837671D17}" sibTransId="{7F56A1E5-797F-406A-A5E5-DF50DA0D45E0}"/>
    <dgm:cxn modelId="{79E9C32B-7674-4321-B685-CC3C0363C581}" type="presOf" srcId="{7059E6B6-2D0C-431B-806B-F1088A48880A}" destId="{60121463-AA50-463C-83DD-746353597F2C}" srcOrd="0" destOrd="2" presId="urn:microsoft.com/office/officeart/2005/8/layout/vList6"/>
    <dgm:cxn modelId="{C089A8D2-E1A2-4EE6-887B-EC1E7B912E81}" srcId="{CC684AA4-41AA-400E-A2CF-6B52B2D19EC0}" destId="{D5259D1F-860F-459E-A413-DF36813FA805}" srcOrd="0" destOrd="0" parTransId="{0024C325-D777-46E6-9934-D9BF2F0B46DB}" sibTransId="{7130C3D8-436A-42B2-B4C3-2D1A5932474A}"/>
    <dgm:cxn modelId="{000C2B57-1EC9-42BF-B78F-77DCDEE4ECB6}" srcId="{1C99E8D4-D2B0-4C02-901E-535B6A13150C}" destId="{69D3DA89-C452-4061-8AFE-2EAA2BFD1A0E}" srcOrd="2" destOrd="0" parTransId="{7E9E9257-E6A5-4CD4-B0AA-18657AC75BFC}" sibTransId="{8BB40005-277E-4C71-A656-80E7CCECE41A}"/>
    <dgm:cxn modelId="{8D3C3EA0-44EA-4365-8E87-229774AF5627}" srcId="{1C99E8D4-D2B0-4C02-901E-535B6A13150C}" destId="{1C09F21C-6444-4EE8-B90C-47896738C478}" srcOrd="1" destOrd="0" parTransId="{CA8648C2-3956-418A-85BF-7B0E6ECF98BC}" sibTransId="{7C2ADA1F-15EF-415A-9890-65868F8D4475}"/>
    <dgm:cxn modelId="{AA33CC1C-FEC3-4BBF-8F9F-A973B91F3037}" type="presOf" srcId="{9EA45F7D-E588-4502-986D-FFE432B2C722}" destId="{2B9E57BF-00D4-47FF-BD15-E19B21610D7B}" srcOrd="0" destOrd="2" presId="urn:microsoft.com/office/officeart/2005/8/layout/vList6"/>
    <dgm:cxn modelId="{B92B46AC-DFFD-4311-8F4F-6FB4D1B9D1E7}" srcId="{CC684AA4-41AA-400E-A2CF-6B52B2D19EC0}" destId="{56D5A8D9-5C9C-45B9-8158-4852B484EC37}" srcOrd="1" destOrd="0" parTransId="{F1726131-8A47-4978-857D-91D62C4F04BE}" sibTransId="{1320BF40-4D83-4CA4-A915-E3BBD494638A}"/>
    <dgm:cxn modelId="{4D4626D6-81CA-431A-B221-299D555D732D}" type="presOf" srcId="{D0403475-AD1B-4154-B387-0B56ADB30698}" destId="{2B9E57BF-00D4-47FF-BD15-E19B21610D7B}" srcOrd="0" destOrd="3" presId="urn:microsoft.com/office/officeart/2005/8/layout/vList6"/>
    <dgm:cxn modelId="{C8FE2951-72E6-4B68-97ED-17D65F9CA1CA}" srcId="{1C99E8D4-D2B0-4C02-901E-535B6A13150C}" destId="{CC684AA4-41AA-400E-A2CF-6B52B2D19EC0}" srcOrd="0" destOrd="0" parTransId="{DD224345-8C70-4768-BDC6-D10325D594F8}" sibTransId="{D540B26D-375C-4AB4-9BB6-A31B170F7BE3}"/>
    <dgm:cxn modelId="{4C39115B-AEBE-47A1-B198-13B1EB1D399D}" type="presOf" srcId="{56D5A8D9-5C9C-45B9-8158-4852B484EC37}" destId="{60121463-AA50-463C-83DD-746353597F2C}" srcOrd="0" destOrd="1" presId="urn:microsoft.com/office/officeart/2005/8/layout/vList6"/>
    <dgm:cxn modelId="{E1BDAF7F-5CC9-4C52-B6AA-0D51ACA60700}" type="presOf" srcId="{D5259D1F-860F-459E-A413-DF36813FA805}" destId="{60121463-AA50-463C-83DD-746353597F2C}" srcOrd="0" destOrd="0" presId="urn:microsoft.com/office/officeart/2005/8/layout/vList6"/>
    <dgm:cxn modelId="{5FD7EADD-3B99-43A8-8FB6-483F5210357A}" type="presOf" srcId="{0372E0A7-2C41-4F1F-8213-383DFD622CF7}" destId="{2B9E57BF-00D4-47FF-BD15-E19B21610D7B}" srcOrd="0" destOrd="0" presId="urn:microsoft.com/office/officeart/2005/8/layout/vList6"/>
    <dgm:cxn modelId="{ABDDE469-2B1A-4148-B823-501EA7418895}" srcId="{69D3DA89-C452-4061-8AFE-2EAA2BFD1A0E}" destId="{D0403475-AD1B-4154-B387-0B56ADB30698}" srcOrd="3" destOrd="0" parTransId="{4D095B2C-E6EF-4DF6-ABBD-D7433499E184}" sibTransId="{E134CFD4-02BA-4439-A2D9-16A90A749FE9}"/>
    <dgm:cxn modelId="{75299697-841C-4657-ADCC-2BB4752F7F0E}" type="presOf" srcId="{7F171187-4B89-480F-A531-E3311678F0D3}" destId="{2B9E57BF-00D4-47FF-BD15-E19B21610D7B}" srcOrd="0" destOrd="1" presId="urn:microsoft.com/office/officeart/2005/8/layout/vList6"/>
    <dgm:cxn modelId="{E2C532C8-4BC2-44EE-B9BF-C68C916DEC1A}" srcId="{69D3DA89-C452-4061-8AFE-2EAA2BFD1A0E}" destId="{7F171187-4B89-480F-A531-E3311678F0D3}" srcOrd="1" destOrd="0" parTransId="{C5F6F24D-95EF-478E-A8A9-130E7FBF0844}" sibTransId="{1B9F00BA-4EEE-4812-8B98-505A648BFCC6}"/>
    <dgm:cxn modelId="{11F55452-0AD9-4770-A00F-AC9DD6B1B428}" srcId="{69D3DA89-C452-4061-8AFE-2EAA2BFD1A0E}" destId="{0372E0A7-2C41-4F1F-8213-383DFD622CF7}" srcOrd="0" destOrd="0" parTransId="{2B4584F3-8237-42C2-AD1D-D8585457B652}" sibTransId="{14229890-7545-48C6-A948-E1C7B247C412}"/>
    <dgm:cxn modelId="{A23462C2-CE37-4654-AAF5-9E5808743519}" type="presOf" srcId="{1C99E8D4-D2B0-4C02-901E-535B6A13150C}" destId="{45C5B51B-8AC9-4763-8712-AE708AFCC3F9}" srcOrd="0" destOrd="0" presId="urn:microsoft.com/office/officeart/2005/8/layout/vList6"/>
    <dgm:cxn modelId="{475B99C3-D333-4866-923E-77B2768DB777}" srcId="{1C09F21C-6444-4EE8-B90C-47896738C478}" destId="{91E1C870-1E76-4F56-A16C-3E177B80059B}" srcOrd="0" destOrd="0" parTransId="{E9F8EBDD-0DE4-479F-9477-83460939EDC0}" sibTransId="{53F7BC0E-9B23-48BE-AABC-698DEB20BABC}"/>
    <dgm:cxn modelId="{CDBF5E16-8E61-406C-9F7C-7DB5945AF9F8}" type="presOf" srcId="{CC684AA4-41AA-400E-A2CF-6B52B2D19EC0}" destId="{EB426494-FBAE-4420-8E61-532698583827}" srcOrd="0" destOrd="0" presId="urn:microsoft.com/office/officeart/2005/8/layout/vList6"/>
    <dgm:cxn modelId="{70F874D5-FE7C-4451-8EF7-F76A92F24F95}" srcId="{69D3DA89-C452-4061-8AFE-2EAA2BFD1A0E}" destId="{9EA45F7D-E588-4502-986D-FFE432B2C722}" srcOrd="2" destOrd="0" parTransId="{7EADC633-8E44-4C60-8183-D5FA4AA5E881}" sibTransId="{663106BA-F630-4287-A955-494B32B3E3A8}"/>
    <dgm:cxn modelId="{8802A649-4550-4DC6-AE7B-651568FB6F0F}" type="presOf" srcId="{69D3DA89-C452-4061-8AFE-2EAA2BFD1A0E}" destId="{EC83747F-6969-47FF-B26E-30EC68A8395F}" srcOrd="0" destOrd="0" presId="urn:microsoft.com/office/officeart/2005/8/layout/vList6"/>
    <dgm:cxn modelId="{D6C3FD66-5451-42E5-AF7E-26489E30661C}" srcId="{1C09F21C-6444-4EE8-B90C-47896738C478}" destId="{967082DE-519E-43B8-81AC-E3601F320C82}" srcOrd="1" destOrd="0" parTransId="{6C13EA89-BE0B-4159-9AD2-8E1FD6988683}" sibTransId="{2E834608-FDC8-44BC-8710-0D772264DC81}"/>
    <dgm:cxn modelId="{FEED55B1-4130-48EC-8F0D-588962CCFC78}" type="presOf" srcId="{91E1C870-1E76-4F56-A16C-3E177B80059B}" destId="{701A5E50-850A-4D5A-AB78-12B0DD185953}" srcOrd="0" destOrd="0" presId="urn:microsoft.com/office/officeart/2005/8/layout/vList6"/>
    <dgm:cxn modelId="{5A35BF1C-D040-4991-83A3-435666F46F5A}" type="presOf" srcId="{967082DE-519E-43B8-81AC-E3601F320C82}" destId="{701A5E50-850A-4D5A-AB78-12B0DD185953}" srcOrd="0" destOrd="1" presId="urn:microsoft.com/office/officeart/2005/8/layout/vList6"/>
    <dgm:cxn modelId="{FAB99A75-8C16-49A6-BB14-083F8B6ACE9D}" type="presParOf" srcId="{45C5B51B-8AC9-4763-8712-AE708AFCC3F9}" destId="{C7A1391B-8EB1-4315-8103-7550E878FE35}" srcOrd="0" destOrd="0" presId="urn:microsoft.com/office/officeart/2005/8/layout/vList6"/>
    <dgm:cxn modelId="{27E0C18C-CEF1-4FF3-9214-568F2746938A}" type="presParOf" srcId="{C7A1391B-8EB1-4315-8103-7550E878FE35}" destId="{EB426494-FBAE-4420-8E61-532698583827}" srcOrd="0" destOrd="0" presId="urn:microsoft.com/office/officeart/2005/8/layout/vList6"/>
    <dgm:cxn modelId="{333BC474-36F9-469C-B79C-562085EAAFD8}" type="presParOf" srcId="{C7A1391B-8EB1-4315-8103-7550E878FE35}" destId="{60121463-AA50-463C-83DD-746353597F2C}" srcOrd="1" destOrd="0" presId="urn:microsoft.com/office/officeart/2005/8/layout/vList6"/>
    <dgm:cxn modelId="{FCDBAF32-3646-4C52-B2C0-8BCFD9D93AC1}" type="presParOf" srcId="{45C5B51B-8AC9-4763-8712-AE708AFCC3F9}" destId="{D34697A0-3562-4FB9-86DF-CF7BDE1BEC83}" srcOrd="1" destOrd="0" presId="urn:microsoft.com/office/officeart/2005/8/layout/vList6"/>
    <dgm:cxn modelId="{BA11D45D-C8D9-46A5-973F-5252E66398C3}" type="presParOf" srcId="{45C5B51B-8AC9-4763-8712-AE708AFCC3F9}" destId="{9CACFEF1-E3B3-42A9-82FD-1EDF21ABC99E}" srcOrd="2" destOrd="0" presId="urn:microsoft.com/office/officeart/2005/8/layout/vList6"/>
    <dgm:cxn modelId="{6E398F76-1E2B-4CDB-9387-240D0682ED48}" type="presParOf" srcId="{9CACFEF1-E3B3-42A9-82FD-1EDF21ABC99E}" destId="{06C9E6D7-A2E7-44B3-9641-DE1B40156E2A}" srcOrd="0" destOrd="0" presId="urn:microsoft.com/office/officeart/2005/8/layout/vList6"/>
    <dgm:cxn modelId="{D5A8EACE-828C-4306-932F-942831E7C1AA}" type="presParOf" srcId="{9CACFEF1-E3B3-42A9-82FD-1EDF21ABC99E}" destId="{701A5E50-850A-4D5A-AB78-12B0DD185953}" srcOrd="1" destOrd="0" presId="urn:microsoft.com/office/officeart/2005/8/layout/vList6"/>
    <dgm:cxn modelId="{93EE69DE-37A4-448A-9159-803E6938CBC5}" type="presParOf" srcId="{45C5B51B-8AC9-4763-8712-AE708AFCC3F9}" destId="{62DB5C3E-822F-42AE-B2C9-9B7DA6E557D9}" srcOrd="3" destOrd="0" presId="urn:microsoft.com/office/officeart/2005/8/layout/vList6"/>
    <dgm:cxn modelId="{5C9B0234-B014-4B28-98DD-FCBE17461CFC}" type="presParOf" srcId="{45C5B51B-8AC9-4763-8712-AE708AFCC3F9}" destId="{A784CA68-4BA8-47E1-B36A-EDD1DA599C87}" srcOrd="4" destOrd="0" presId="urn:microsoft.com/office/officeart/2005/8/layout/vList6"/>
    <dgm:cxn modelId="{D9850639-B9DF-4737-A855-C1830FF9E492}" type="presParOf" srcId="{A784CA68-4BA8-47E1-B36A-EDD1DA599C87}" destId="{EC83747F-6969-47FF-B26E-30EC68A8395F}" srcOrd="0" destOrd="0" presId="urn:microsoft.com/office/officeart/2005/8/layout/vList6"/>
    <dgm:cxn modelId="{0AA39B46-DDBC-4D2A-92D2-34F0D969B0D3}" type="presParOf" srcId="{A784CA68-4BA8-47E1-B36A-EDD1DA599C87}" destId="{2B9E57BF-00D4-47FF-BD15-E19B21610D7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99E8D4-D2B0-4C02-901E-535B6A13150C}"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CC684AA4-41AA-400E-A2CF-6B52B2D19EC0}">
      <dgm:prSet phldrT="[Text]"/>
      <dgm:spPr/>
      <dgm:t>
        <a:bodyPr/>
        <a:lstStyle/>
        <a:p>
          <a:r>
            <a:rPr lang="en-GB" dirty="0" smtClean="0"/>
            <a:t>Establish a University-Business strategic partnership fund to</a:t>
          </a:r>
          <a:endParaRPr lang="en-GB" dirty="0"/>
        </a:p>
      </dgm:t>
    </dgm:pt>
    <dgm:pt modelId="{DD224345-8C70-4768-BDC6-D10325D594F8}" type="parTrans" cxnId="{C8FE2951-72E6-4B68-97ED-17D65F9CA1CA}">
      <dgm:prSet/>
      <dgm:spPr/>
      <dgm:t>
        <a:bodyPr/>
        <a:lstStyle/>
        <a:p>
          <a:endParaRPr lang="en-GB"/>
        </a:p>
      </dgm:t>
    </dgm:pt>
    <dgm:pt modelId="{D540B26D-375C-4AB4-9BB6-A31B170F7BE3}" type="sibTrans" cxnId="{C8FE2951-72E6-4B68-97ED-17D65F9CA1CA}">
      <dgm:prSet/>
      <dgm:spPr/>
      <dgm:t>
        <a:bodyPr/>
        <a:lstStyle/>
        <a:p>
          <a:endParaRPr lang="en-GB"/>
        </a:p>
      </dgm:t>
    </dgm:pt>
    <dgm:pt modelId="{1C09F21C-6444-4EE8-B90C-47896738C478}">
      <dgm:prSet/>
      <dgm:spPr/>
      <dgm:t>
        <a:bodyPr/>
        <a:lstStyle/>
        <a:p>
          <a:r>
            <a:rPr lang="en-GB" dirty="0" smtClean="0"/>
            <a:t>Toolkit for industrial engagement</a:t>
          </a:r>
          <a:endParaRPr lang="en-GB" dirty="0"/>
        </a:p>
      </dgm:t>
    </dgm:pt>
    <dgm:pt modelId="{CA8648C2-3956-418A-85BF-7B0E6ECF98BC}" type="parTrans" cxnId="{8D3C3EA0-44EA-4365-8E87-229774AF5627}">
      <dgm:prSet/>
      <dgm:spPr/>
      <dgm:t>
        <a:bodyPr/>
        <a:lstStyle/>
        <a:p>
          <a:endParaRPr lang="en-GB"/>
        </a:p>
      </dgm:t>
    </dgm:pt>
    <dgm:pt modelId="{7C2ADA1F-15EF-415A-9890-65868F8D4475}" type="sibTrans" cxnId="{8D3C3EA0-44EA-4365-8E87-229774AF5627}">
      <dgm:prSet/>
      <dgm:spPr/>
      <dgm:t>
        <a:bodyPr/>
        <a:lstStyle/>
        <a:p>
          <a:endParaRPr lang="en-GB"/>
        </a:p>
      </dgm:t>
    </dgm:pt>
    <dgm:pt modelId="{69D3DA89-C452-4061-8AFE-2EAA2BFD1A0E}">
      <dgm:prSet/>
      <dgm:spPr/>
      <dgm:t>
        <a:bodyPr/>
        <a:lstStyle/>
        <a:p>
          <a:r>
            <a:rPr lang="en-GB" dirty="0" smtClean="0"/>
            <a:t>Monitoring engagement</a:t>
          </a:r>
          <a:endParaRPr lang="en-GB" dirty="0"/>
        </a:p>
      </dgm:t>
    </dgm:pt>
    <dgm:pt modelId="{7E9E9257-E6A5-4CD4-B0AA-18657AC75BFC}" type="parTrans" cxnId="{000C2B57-1EC9-42BF-B78F-77DCDEE4ECB6}">
      <dgm:prSet/>
      <dgm:spPr/>
      <dgm:t>
        <a:bodyPr/>
        <a:lstStyle/>
        <a:p>
          <a:endParaRPr lang="en-GB"/>
        </a:p>
      </dgm:t>
    </dgm:pt>
    <dgm:pt modelId="{8BB40005-277E-4C71-A656-80E7CCECE41A}" type="sibTrans" cxnId="{000C2B57-1EC9-42BF-B78F-77DCDEE4ECB6}">
      <dgm:prSet/>
      <dgm:spPr/>
      <dgm:t>
        <a:bodyPr/>
        <a:lstStyle/>
        <a:p>
          <a:endParaRPr lang="en-GB"/>
        </a:p>
      </dgm:t>
    </dgm:pt>
    <dgm:pt modelId="{56D5A8D9-5C9C-45B9-8158-4852B484EC37}">
      <dgm:prSet phldrT="[Text]"/>
      <dgm:spPr/>
      <dgm:t>
        <a:bodyPr/>
        <a:lstStyle/>
        <a:p>
          <a:endParaRPr lang="en-GB" sz="1100" dirty="0"/>
        </a:p>
      </dgm:t>
    </dgm:pt>
    <dgm:pt modelId="{F1726131-8A47-4978-857D-91D62C4F04BE}" type="parTrans" cxnId="{B92B46AC-DFFD-4311-8F4F-6FB4D1B9D1E7}">
      <dgm:prSet/>
      <dgm:spPr/>
      <dgm:t>
        <a:bodyPr/>
        <a:lstStyle/>
        <a:p>
          <a:endParaRPr lang="en-GB"/>
        </a:p>
      </dgm:t>
    </dgm:pt>
    <dgm:pt modelId="{1320BF40-4D83-4CA4-A915-E3BBD494638A}" type="sibTrans" cxnId="{B92B46AC-DFFD-4311-8F4F-6FB4D1B9D1E7}">
      <dgm:prSet/>
      <dgm:spPr/>
      <dgm:t>
        <a:bodyPr/>
        <a:lstStyle/>
        <a:p>
          <a:endParaRPr lang="en-GB"/>
        </a:p>
      </dgm:t>
    </dgm:pt>
    <dgm:pt modelId="{0CC92496-9BBD-49A7-8436-2545E7E22B78}">
      <dgm:prSet phldrT="[Text]" custT="1"/>
      <dgm:spPr/>
      <dgm:t>
        <a:bodyPr/>
        <a:lstStyle/>
        <a:p>
          <a:r>
            <a:rPr lang="en-GB" sz="1400" dirty="0" smtClean="0"/>
            <a:t>promote, catalyse and reward long term partnership between businesses</a:t>
          </a:r>
          <a:endParaRPr lang="en-GB" sz="1100" dirty="0"/>
        </a:p>
      </dgm:t>
    </dgm:pt>
    <dgm:pt modelId="{26DA2C8C-A4CA-44BC-8EE5-B5F1C3B58B41}" type="parTrans" cxnId="{AB6454E7-C257-4D96-9408-3EF57800FCC8}">
      <dgm:prSet/>
      <dgm:spPr/>
      <dgm:t>
        <a:bodyPr/>
        <a:lstStyle/>
        <a:p>
          <a:endParaRPr lang="en-GB"/>
        </a:p>
      </dgm:t>
    </dgm:pt>
    <dgm:pt modelId="{DE1CBB88-1CD8-4E4A-878A-3948075A8FBD}" type="sibTrans" cxnId="{AB6454E7-C257-4D96-9408-3EF57800FCC8}">
      <dgm:prSet/>
      <dgm:spPr/>
      <dgm:t>
        <a:bodyPr/>
        <a:lstStyle/>
        <a:p>
          <a:endParaRPr lang="en-GB"/>
        </a:p>
      </dgm:t>
    </dgm:pt>
    <dgm:pt modelId="{967082DE-519E-43B8-81AC-E3601F320C82}">
      <dgm:prSet custT="1"/>
      <dgm:spPr/>
      <dgm:t>
        <a:bodyPr/>
        <a:lstStyle/>
        <a:p>
          <a:r>
            <a:rPr lang="en-GB" sz="1400" dirty="0" smtClean="0"/>
            <a:t>More overt details on how to engage and rules of engagement</a:t>
          </a:r>
          <a:endParaRPr lang="en-GB" sz="1300" dirty="0"/>
        </a:p>
      </dgm:t>
    </dgm:pt>
    <dgm:pt modelId="{6C13EA89-BE0B-4159-9AD2-8E1FD6988683}" type="parTrans" cxnId="{D6C3FD66-5451-42E5-AF7E-26489E30661C}">
      <dgm:prSet/>
      <dgm:spPr/>
      <dgm:t>
        <a:bodyPr/>
        <a:lstStyle/>
        <a:p>
          <a:endParaRPr lang="en-GB"/>
        </a:p>
      </dgm:t>
    </dgm:pt>
    <dgm:pt modelId="{2E834608-FDC8-44BC-8710-0D772264DC81}" type="sibTrans" cxnId="{D6C3FD66-5451-42E5-AF7E-26489E30661C}">
      <dgm:prSet/>
      <dgm:spPr/>
      <dgm:t>
        <a:bodyPr/>
        <a:lstStyle/>
        <a:p>
          <a:endParaRPr lang="en-GB"/>
        </a:p>
      </dgm:t>
    </dgm:pt>
    <dgm:pt modelId="{7F171187-4B89-480F-A531-E3311678F0D3}">
      <dgm:prSet/>
      <dgm:spPr/>
      <dgm:t>
        <a:bodyPr/>
        <a:lstStyle/>
        <a:p>
          <a:endParaRPr lang="en-GB" sz="1300" dirty="0"/>
        </a:p>
      </dgm:t>
    </dgm:pt>
    <dgm:pt modelId="{C5F6F24D-95EF-478E-A8A9-130E7FBF0844}" type="parTrans" cxnId="{E2C532C8-4BC2-44EE-B9BF-C68C916DEC1A}">
      <dgm:prSet/>
      <dgm:spPr/>
      <dgm:t>
        <a:bodyPr/>
        <a:lstStyle/>
        <a:p>
          <a:endParaRPr lang="en-GB"/>
        </a:p>
      </dgm:t>
    </dgm:pt>
    <dgm:pt modelId="{1B9F00BA-4EEE-4812-8B98-505A648BFCC6}" type="sibTrans" cxnId="{E2C532C8-4BC2-44EE-B9BF-C68C916DEC1A}">
      <dgm:prSet/>
      <dgm:spPr/>
      <dgm:t>
        <a:bodyPr/>
        <a:lstStyle/>
        <a:p>
          <a:endParaRPr lang="en-GB"/>
        </a:p>
      </dgm:t>
    </dgm:pt>
    <dgm:pt modelId="{28D50AAD-9A8F-4D4D-B3B9-5E821DF17957}">
      <dgm:prSet custT="1"/>
      <dgm:spPr/>
      <dgm:t>
        <a:bodyPr/>
        <a:lstStyle/>
        <a:p>
          <a:r>
            <a:rPr lang="en-GB" sz="1400" dirty="0" smtClean="0"/>
            <a:t>Work with Innovate UK to align university and business support</a:t>
          </a:r>
          <a:endParaRPr lang="en-GB" sz="1400" dirty="0"/>
        </a:p>
      </dgm:t>
    </dgm:pt>
    <dgm:pt modelId="{601EC68F-7DDD-40B4-A5F0-05E728847A6C}" type="parTrans" cxnId="{50FC5FCB-F99A-4CA2-96C4-D1DDF20F0653}">
      <dgm:prSet/>
      <dgm:spPr/>
      <dgm:t>
        <a:bodyPr/>
        <a:lstStyle/>
        <a:p>
          <a:endParaRPr lang="en-GB"/>
        </a:p>
      </dgm:t>
    </dgm:pt>
    <dgm:pt modelId="{1979A0C8-AC45-4CAD-9441-57B03EDC6CF6}" type="sibTrans" cxnId="{50FC5FCB-F99A-4CA2-96C4-D1DDF20F0653}">
      <dgm:prSet/>
      <dgm:spPr/>
      <dgm:t>
        <a:bodyPr/>
        <a:lstStyle/>
        <a:p>
          <a:endParaRPr lang="en-GB"/>
        </a:p>
      </dgm:t>
    </dgm:pt>
    <dgm:pt modelId="{9BB8A5EC-D8EF-4B76-AEDE-5FF0D3677B20}">
      <dgm:prSet custT="1"/>
      <dgm:spPr/>
      <dgm:t>
        <a:bodyPr/>
        <a:lstStyle/>
        <a:p>
          <a:r>
            <a:rPr lang="en-GB" sz="1400" dirty="0" smtClean="0"/>
            <a:t>Develop a programme of work to look at more representative ways to measure and monitor business engagement throughout the lifetime of an award and outcomes</a:t>
          </a:r>
          <a:endParaRPr lang="en-GB" sz="1300" dirty="0"/>
        </a:p>
      </dgm:t>
    </dgm:pt>
    <dgm:pt modelId="{2E279C3E-B40D-4C2C-9A76-341D89E815B2}" type="parTrans" cxnId="{5D50B9F9-75C3-451F-95D6-795B4B38162A}">
      <dgm:prSet/>
      <dgm:spPr/>
      <dgm:t>
        <a:bodyPr/>
        <a:lstStyle/>
        <a:p>
          <a:endParaRPr lang="en-GB"/>
        </a:p>
      </dgm:t>
    </dgm:pt>
    <dgm:pt modelId="{4FCA13B4-2850-48E8-A556-07DD2B9E152A}" type="sibTrans" cxnId="{5D50B9F9-75C3-451F-95D6-795B4B38162A}">
      <dgm:prSet/>
      <dgm:spPr/>
      <dgm:t>
        <a:bodyPr/>
        <a:lstStyle/>
        <a:p>
          <a:endParaRPr lang="en-GB"/>
        </a:p>
      </dgm:t>
    </dgm:pt>
    <dgm:pt modelId="{B2B9BBA3-92BB-4B0B-8F4E-D80F59FCDCB1}">
      <dgm:prSet phldrT="[Text]" custT="1"/>
      <dgm:spPr/>
      <dgm:t>
        <a:bodyPr/>
        <a:lstStyle/>
        <a:p>
          <a:endParaRPr lang="en-GB" sz="1100" dirty="0"/>
        </a:p>
      </dgm:t>
    </dgm:pt>
    <dgm:pt modelId="{2654C492-46D1-4A7B-BC65-5AF468F440C6}" type="parTrans" cxnId="{41F6597F-8265-425C-AFAA-912504821E28}">
      <dgm:prSet/>
      <dgm:spPr/>
      <dgm:t>
        <a:bodyPr/>
        <a:lstStyle/>
        <a:p>
          <a:endParaRPr lang="en-GB"/>
        </a:p>
      </dgm:t>
    </dgm:pt>
    <dgm:pt modelId="{1279F324-F6F7-4A6D-A89A-848A919BA194}" type="sibTrans" cxnId="{41F6597F-8265-425C-AFAA-912504821E28}">
      <dgm:prSet/>
      <dgm:spPr/>
      <dgm:t>
        <a:bodyPr/>
        <a:lstStyle/>
        <a:p>
          <a:endParaRPr lang="en-GB"/>
        </a:p>
      </dgm:t>
    </dgm:pt>
    <dgm:pt modelId="{25F37C7A-8116-4BF4-B0C3-662F5EF3F211}">
      <dgm:prSet custT="1"/>
      <dgm:spPr/>
      <dgm:t>
        <a:bodyPr/>
        <a:lstStyle/>
        <a:p>
          <a:endParaRPr lang="en-GB" sz="1300" dirty="0"/>
        </a:p>
      </dgm:t>
    </dgm:pt>
    <dgm:pt modelId="{2727E547-9ABC-48C7-8B2D-5B9A6F7BECCF}" type="parTrans" cxnId="{876D3F23-CDEE-4A41-BEFB-E02EF07BBD4A}">
      <dgm:prSet/>
      <dgm:spPr/>
      <dgm:t>
        <a:bodyPr/>
        <a:lstStyle/>
        <a:p>
          <a:endParaRPr lang="en-GB"/>
        </a:p>
      </dgm:t>
    </dgm:pt>
    <dgm:pt modelId="{394EC889-76FE-4D19-B0EF-16E760A09193}" type="sibTrans" cxnId="{876D3F23-CDEE-4A41-BEFB-E02EF07BBD4A}">
      <dgm:prSet/>
      <dgm:spPr/>
      <dgm:t>
        <a:bodyPr/>
        <a:lstStyle/>
        <a:p>
          <a:endParaRPr lang="en-GB"/>
        </a:p>
      </dgm:t>
    </dgm:pt>
    <dgm:pt modelId="{45C5B51B-8AC9-4763-8712-AE708AFCC3F9}" type="pres">
      <dgm:prSet presAssocID="{1C99E8D4-D2B0-4C02-901E-535B6A13150C}" presName="Name0" presStyleCnt="0">
        <dgm:presLayoutVars>
          <dgm:dir/>
          <dgm:animLvl val="lvl"/>
          <dgm:resizeHandles/>
        </dgm:presLayoutVars>
      </dgm:prSet>
      <dgm:spPr/>
      <dgm:t>
        <a:bodyPr/>
        <a:lstStyle/>
        <a:p>
          <a:endParaRPr lang="en-GB"/>
        </a:p>
      </dgm:t>
    </dgm:pt>
    <dgm:pt modelId="{C7A1391B-8EB1-4315-8103-7550E878FE35}" type="pres">
      <dgm:prSet presAssocID="{CC684AA4-41AA-400E-A2CF-6B52B2D19EC0}" presName="linNode" presStyleCnt="0"/>
      <dgm:spPr/>
    </dgm:pt>
    <dgm:pt modelId="{EB426494-FBAE-4420-8E61-532698583827}" type="pres">
      <dgm:prSet presAssocID="{CC684AA4-41AA-400E-A2CF-6B52B2D19EC0}" presName="parentShp" presStyleLbl="node1" presStyleIdx="0" presStyleCnt="3">
        <dgm:presLayoutVars>
          <dgm:bulletEnabled val="1"/>
        </dgm:presLayoutVars>
      </dgm:prSet>
      <dgm:spPr/>
      <dgm:t>
        <a:bodyPr/>
        <a:lstStyle/>
        <a:p>
          <a:endParaRPr lang="en-GB"/>
        </a:p>
      </dgm:t>
    </dgm:pt>
    <dgm:pt modelId="{60121463-AA50-463C-83DD-746353597F2C}" type="pres">
      <dgm:prSet presAssocID="{CC684AA4-41AA-400E-A2CF-6B52B2D19EC0}" presName="childShp" presStyleLbl="bgAccFollowNode1" presStyleIdx="0" presStyleCnt="3">
        <dgm:presLayoutVars>
          <dgm:bulletEnabled val="1"/>
        </dgm:presLayoutVars>
      </dgm:prSet>
      <dgm:spPr/>
      <dgm:t>
        <a:bodyPr/>
        <a:lstStyle/>
        <a:p>
          <a:endParaRPr lang="en-GB"/>
        </a:p>
      </dgm:t>
    </dgm:pt>
    <dgm:pt modelId="{D34697A0-3562-4FB9-86DF-CF7BDE1BEC83}" type="pres">
      <dgm:prSet presAssocID="{D540B26D-375C-4AB4-9BB6-A31B170F7BE3}" presName="spacing" presStyleCnt="0"/>
      <dgm:spPr/>
    </dgm:pt>
    <dgm:pt modelId="{9CACFEF1-E3B3-42A9-82FD-1EDF21ABC99E}" type="pres">
      <dgm:prSet presAssocID="{1C09F21C-6444-4EE8-B90C-47896738C478}" presName="linNode" presStyleCnt="0"/>
      <dgm:spPr/>
    </dgm:pt>
    <dgm:pt modelId="{06C9E6D7-A2E7-44B3-9641-DE1B40156E2A}" type="pres">
      <dgm:prSet presAssocID="{1C09F21C-6444-4EE8-B90C-47896738C478}" presName="parentShp" presStyleLbl="node1" presStyleIdx="1" presStyleCnt="3">
        <dgm:presLayoutVars>
          <dgm:bulletEnabled val="1"/>
        </dgm:presLayoutVars>
      </dgm:prSet>
      <dgm:spPr/>
      <dgm:t>
        <a:bodyPr/>
        <a:lstStyle/>
        <a:p>
          <a:endParaRPr lang="en-GB"/>
        </a:p>
      </dgm:t>
    </dgm:pt>
    <dgm:pt modelId="{701A5E50-850A-4D5A-AB78-12B0DD185953}" type="pres">
      <dgm:prSet presAssocID="{1C09F21C-6444-4EE8-B90C-47896738C478}" presName="childShp" presStyleLbl="bgAccFollowNode1" presStyleIdx="1" presStyleCnt="3" custLinFactNeighborY="0">
        <dgm:presLayoutVars>
          <dgm:bulletEnabled val="1"/>
        </dgm:presLayoutVars>
      </dgm:prSet>
      <dgm:spPr/>
      <dgm:t>
        <a:bodyPr/>
        <a:lstStyle/>
        <a:p>
          <a:endParaRPr lang="en-GB"/>
        </a:p>
      </dgm:t>
    </dgm:pt>
    <dgm:pt modelId="{62DB5C3E-822F-42AE-B2C9-9B7DA6E557D9}" type="pres">
      <dgm:prSet presAssocID="{7C2ADA1F-15EF-415A-9890-65868F8D4475}" presName="spacing" presStyleCnt="0"/>
      <dgm:spPr/>
    </dgm:pt>
    <dgm:pt modelId="{A784CA68-4BA8-47E1-B36A-EDD1DA599C87}" type="pres">
      <dgm:prSet presAssocID="{69D3DA89-C452-4061-8AFE-2EAA2BFD1A0E}" presName="linNode" presStyleCnt="0"/>
      <dgm:spPr/>
    </dgm:pt>
    <dgm:pt modelId="{EC83747F-6969-47FF-B26E-30EC68A8395F}" type="pres">
      <dgm:prSet presAssocID="{69D3DA89-C452-4061-8AFE-2EAA2BFD1A0E}" presName="parentShp" presStyleLbl="node1" presStyleIdx="2" presStyleCnt="3">
        <dgm:presLayoutVars>
          <dgm:bulletEnabled val="1"/>
        </dgm:presLayoutVars>
      </dgm:prSet>
      <dgm:spPr/>
      <dgm:t>
        <a:bodyPr/>
        <a:lstStyle/>
        <a:p>
          <a:endParaRPr lang="en-GB"/>
        </a:p>
      </dgm:t>
    </dgm:pt>
    <dgm:pt modelId="{2B9E57BF-00D4-47FF-BD15-E19B21610D7B}" type="pres">
      <dgm:prSet presAssocID="{69D3DA89-C452-4061-8AFE-2EAA2BFD1A0E}" presName="childShp" presStyleLbl="bgAccFollowNode1" presStyleIdx="2" presStyleCnt="3">
        <dgm:presLayoutVars>
          <dgm:bulletEnabled val="1"/>
        </dgm:presLayoutVars>
      </dgm:prSet>
      <dgm:spPr/>
      <dgm:t>
        <a:bodyPr/>
        <a:lstStyle/>
        <a:p>
          <a:endParaRPr lang="en-GB"/>
        </a:p>
      </dgm:t>
    </dgm:pt>
  </dgm:ptLst>
  <dgm:cxnLst>
    <dgm:cxn modelId="{3E1F3E17-F043-4DDE-8B61-92128B9B5394}" type="presOf" srcId="{7F171187-4B89-480F-A531-E3311678F0D3}" destId="{2B9E57BF-00D4-47FF-BD15-E19B21610D7B}" srcOrd="0" destOrd="0" presId="urn:microsoft.com/office/officeart/2005/8/layout/vList6"/>
    <dgm:cxn modelId="{AD86C0C8-2E8F-47A4-A708-B86F9776CC58}" type="presOf" srcId="{1C99E8D4-D2B0-4C02-901E-535B6A13150C}" destId="{45C5B51B-8AC9-4763-8712-AE708AFCC3F9}" srcOrd="0" destOrd="0" presId="urn:microsoft.com/office/officeart/2005/8/layout/vList6"/>
    <dgm:cxn modelId="{69E4347C-F64C-4E07-A052-A4328F5CCAF7}" type="presOf" srcId="{967082DE-519E-43B8-81AC-E3601F320C82}" destId="{701A5E50-850A-4D5A-AB78-12B0DD185953}" srcOrd="0" destOrd="1" presId="urn:microsoft.com/office/officeart/2005/8/layout/vList6"/>
    <dgm:cxn modelId="{000C2B57-1EC9-42BF-B78F-77DCDEE4ECB6}" srcId="{1C99E8D4-D2B0-4C02-901E-535B6A13150C}" destId="{69D3DA89-C452-4061-8AFE-2EAA2BFD1A0E}" srcOrd="2" destOrd="0" parTransId="{7E9E9257-E6A5-4CD4-B0AA-18657AC75BFC}" sibTransId="{8BB40005-277E-4C71-A656-80E7CCECE41A}"/>
    <dgm:cxn modelId="{8D3C3EA0-44EA-4365-8E87-229774AF5627}" srcId="{1C99E8D4-D2B0-4C02-901E-535B6A13150C}" destId="{1C09F21C-6444-4EE8-B90C-47896738C478}" srcOrd="1" destOrd="0" parTransId="{CA8648C2-3956-418A-85BF-7B0E6ECF98BC}" sibTransId="{7C2ADA1F-15EF-415A-9890-65868F8D4475}"/>
    <dgm:cxn modelId="{F2B6A37D-6C23-4EDB-B2E1-46427C46B53D}" type="presOf" srcId="{25F37C7A-8116-4BF4-B0C3-662F5EF3F211}" destId="{701A5E50-850A-4D5A-AB78-12B0DD185953}" srcOrd="0" destOrd="0" presId="urn:microsoft.com/office/officeart/2005/8/layout/vList6"/>
    <dgm:cxn modelId="{DFE7351F-B463-41D2-8DF8-41CEC58C31B1}" type="presOf" srcId="{69D3DA89-C452-4061-8AFE-2EAA2BFD1A0E}" destId="{EC83747F-6969-47FF-B26E-30EC68A8395F}" srcOrd="0" destOrd="0" presId="urn:microsoft.com/office/officeart/2005/8/layout/vList6"/>
    <dgm:cxn modelId="{18F0BCB5-314B-4248-87C5-71F740F93437}" type="presOf" srcId="{28D50AAD-9A8F-4D4D-B3B9-5E821DF17957}" destId="{701A5E50-850A-4D5A-AB78-12B0DD185953}" srcOrd="0" destOrd="2" presId="urn:microsoft.com/office/officeart/2005/8/layout/vList6"/>
    <dgm:cxn modelId="{5D50B9F9-75C3-451F-95D6-795B4B38162A}" srcId="{69D3DA89-C452-4061-8AFE-2EAA2BFD1A0E}" destId="{9BB8A5EC-D8EF-4B76-AEDE-5FF0D3677B20}" srcOrd="1" destOrd="0" parTransId="{2E279C3E-B40D-4C2C-9A76-341D89E815B2}" sibTransId="{4FCA13B4-2850-48E8-A556-07DD2B9E152A}"/>
    <dgm:cxn modelId="{B92B46AC-DFFD-4311-8F4F-6FB4D1B9D1E7}" srcId="{CC684AA4-41AA-400E-A2CF-6B52B2D19EC0}" destId="{56D5A8D9-5C9C-45B9-8158-4852B484EC37}" srcOrd="0" destOrd="0" parTransId="{F1726131-8A47-4978-857D-91D62C4F04BE}" sibTransId="{1320BF40-4D83-4CA4-A915-E3BBD494638A}"/>
    <dgm:cxn modelId="{EFD3D78A-65AD-4BDD-AB7F-C789B93C997E}" type="presOf" srcId="{56D5A8D9-5C9C-45B9-8158-4852B484EC37}" destId="{60121463-AA50-463C-83DD-746353597F2C}" srcOrd="0" destOrd="0" presId="urn:microsoft.com/office/officeart/2005/8/layout/vList6"/>
    <dgm:cxn modelId="{443FDAE5-07D8-44C5-89DB-FC15400D2DF0}" type="presOf" srcId="{9BB8A5EC-D8EF-4B76-AEDE-5FF0D3677B20}" destId="{2B9E57BF-00D4-47FF-BD15-E19B21610D7B}" srcOrd="0" destOrd="1" presId="urn:microsoft.com/office/officeart/2005/8/layout/vList6"/>
    <dgm:cxn modelId="{C8FE2951-72E6-4B68-97ED-17D65F9CA1CA}" srcId="{1C99E8D4-D2B0-4C02-901E-535B6A13150C}" destId="{CC684AA4-41AA-400E-A2CF-6B52B2D19EC0}" srcOrd="0" destOrd="0" parTransId="{DD224345-8C70-4768-BDC6-D10325D594F8}" sibTransId="{D540B26D-375C-4AB4-9BB6-A31B170F7BE3}"/>
    <dgm:cxn modelId="{41F6597F-8265-425C-AFAA-912504821E28}" srcId="{CC684AA4-41AA-400E-A2CF-6B52B2D19EC0}" destId="{B2B9BBA3-92BB-4B0B-8F4E-D80F59FCDCB1}" srcOrd="1" destOrd="0" parTransId="{2654C492-46D1-4A7B-BC65-5AF468F440C6}" sibTransId="{1279F324-F6F7-4A6D-A89A-848A919BA194}"/>
    <dgm:cxn modelId="{E2C532C8-4BC2-44EE-B9BF-C68C916DEC1A}" srcId="{69D3DA89-C452-4061-8AFE-2EAA2BFD1A0E}" destId="{7F171187-4B89-480F-A531-E3311678F0D3}" srcOrd="0" destOrd="0" parTransId="{C5F6F24D-95EF-478E-A8A9-130E7FBF0844}" sibTransId="{1B9F00BA-4EEE-4812-8B98-505A648BFCC6}"/>
    <dgm:cxn modelId="{BE656815-9567-4B98-8A94-ED6999E401B0}" type="presOf" srcId="{0CC92496-9BBD-49A7-8436-2545E7E22B78}" destId="{60121463-AA50-463C-83DD-746353597F2C}" srcOrd="0" destOrd="2" presId="urn:microsoft.com/office/officeart/2005/8/layout/vList6"/>
    <dgm:cxn modelId="{8FE108A4-31AB-41B8-A232-11F26C8325A3}" type="presOf" srcId="{CC684AA4-41AA-400E-A2CF-6B52B2D19EC0}" destId="{EB426494-FBAE-4420-8E61-532698583827}" srcOrd="0" destOrd="0" presId="urn:microsoft.com/office/officeart/2005/8/layout/vList6"/>
    <dgm:cxn modelId="{50FC5FCB-F99A-4CA2-96C4-D1DDF20F0653}" srcId="{1C09F21C-6444-4EE8-B90C-47896738C478}" destId="{28D50AAD-9A8F-4D4D-B3B9-5E821DF17957}" srcOrd="2" destOrd="0" parTransId="{601EC68F-7DDD-40B4-A5F0-05E728847A6C}" sibTransId="{1979A0C8-AC45-4CAD-9441-57B03EDC6CF6}"/>
    <dgm:cxn modelId="{876D3F23-CDEE-4A41-BEFB-E02EF07BBD4A}" srcId="{1C09F21C-6444-4EE8-B90C-47896738C478}" destId="{25F37C7A-8116-4BF4-B0C3-662F5EF3F211}" srcOrd="0" destOrd="0" parTransId="{2727E547-9ABC-48C7-8B2D-5B9A6F7BECCF}" sibTransId="{394EC889-76FE-4D19-B0EF-16E760A09193}"/>
    <dgm:cxn modelId="{D6C3FD66-5451-42E5-AF7E-26489E30661C}" srcId="{1C09F21C-6444-4EE8-B90C-47896738C478}" destId="{967082DE-519E-43B8-81AC-E3601F320C82}" srcOrd="1" destOrd="0" parTransId="{6C13EA89-BE0B-4159-9AD2-8E1FD6988683}" sibTransId="{2E834608-FDC8-44BC-8710-0D772264DC81}"/>
    <dgm:cxn modelId="{AB6454E7-C257-4D96-9408-3EF57800FCC8}" srcId="{CC684AA4-41AA-400E-A2CF-6B52B2D19EC0}" destId="{0CC92496-9BBD-49A7-8436-2545E7E22B78}" srcOrd="2" destOrd="0" parTransId="{26DA2C8C-A4CA-44BC-8EE5-B5F1C3B58B41}" sibTransId="{DE1CBB88-1CD8-4E4A-878A-3948075A8FBD}"/>
    <dgm:cxn modelId="{DB18ACEC-FA41-4F47-8CB4-2D67A9B9F25F}" type="presOf" srcId="{1C09F21C-6444-4EE8-B90C-47896738C478}" destId="{06C9E6D7-A2E7-44B3-9641-DE1B40156E2A}" srcOrd="0" destOrd="0" presId="urn:microsoft.com/office/officeart/2005/8/layout/vList6"/>
    <dgm:cxn modelId="{9CE54F3B-5190-44EB-B561-22F6B1366AD1}" type="presOf" srcId="{B2B9BBA3-92BB-4B0B-8F4E-D80F59FCDCB1}" destId="{60121463-AA50-463C-83DD-746353597F2C}" srcOrd="0" destOrd="1" presId="urn:microsoft.com/office/officeart/2005/8/layout/vList6"/>
    <dgm:cxn modelId="{D3E2996F-1FEC-4754-9217-EBE6FF9F1218}" type="presParOf" srcId="{45C5B51B-8AC9-4763-8712-AE708AFCC3F9}" destId="{C7A1391B-8EB1-4315-8103-7550E878FE35}" srcOrd="0" destOrd="0" presId="urn:microsoft.com/office/officeart/2005/8/layout/vList6"/>
    <dgm:cxn modelId="{1FF6555B-BC9E-4EBC-B934-A513896B177C}" type="presParOf" srcId="{C7A1391B-8EB1-4315-8103-7550E878FE35}" destId="{EB426494-FBAE-4420-8E61-532698583827}" srcOrd="0" destOrd="0" presId="urn:microsoft.com/office/officeart/2005/8/layout/vList6"/>
    <dgm:cxn modelId="{BFB58576-5D9F-49AA-B331-F4534007CEEA}" type="presParOf" srcId="{C7A1391B-8EB1-4315-8103-7550E878FE35}" destId="{60121463-AA50-463C-83DD-746353597F2C}" srcOrd="1" destOrd="0" presId="urn:microsoft.com/office/officeart/2005/8/layout/vList6"/>
    <dgm:cxn modelId="{435EC1A4-92AA-4820-A0AE-CB0A48C8CB58}" type="presParOf" srcId="{45C5B51B-8AC9-4763-8712-AE708AFCC3F9}" destId="{D34697A0-3562-4FB9-86DF-CF7BDE1BEC83}" srcOrd="1" destOrd="0" presId="urn:microsoft.com/office/officeart/2005/8/layout/vList6"/>
    <dgm:cxn modelId="{5ED394B4-3172-4D9C-90C7-B37DB2E30FE9}" type="presParOf" srcId="{45C5B51B-8AC9-4763-8712-AE708AFCC3F9}" destId="{9CACFEF1-E3B3-42A9-82FD-1EDF21ABC99E}" srcOrd="2" destOrd="0" presId="urn:microsoft.com/office/officeart/2005/8/layout/vList6"/>
    <dgm:cxn modelId="{D7D90E16-1A3B-4BFF-ACED-C0CB044F7CD7}" type="presParOf" srcId="{9CACFEF1-E3B3-42A9-82FD-1EDF21ABC99E}" destId="{06C9E6D7-A2E7-44B3-9641-DE1B40156E2A}" srcOrd="0" destOrd="0" presId="urn:microsoft.com/office/officeart/2005/8/layout/vList6"/>
    <dgm:cxn modelId="{A4198879-BE46-494D-87D4-72F1D526A649}" type="presParOf" srcId="{9CACFEF1-E3B3-42A9-82FD-1EDF21ABC99E}" destId="{701A5E50-850A-4D5A-AB78-12B0DD185953}" srcOrd="1" destOrd="0" presId="urn:microsoft.com/office/officeart/2005/8/layout/vList6"/>
    <dgm:cxn modelId="{DDF8998F-DDC6-42AC-8A47-ADE916BAFF7B}" type="presParOf" srcId="{45C5B51B-8AC9-4763-8712-AE708AFCC3F9}" destId="{62DB5C3E-822F-42AE-B2C9-9B7DA6E557D9}" srcOrd="3" destOrd="0" presId="urn:microsoft.com/office/officeart/2005/8/layout/vList6"/>
    <dgm:cxn modelId="{81E5B074-97AA-46DB-8F81-06BDEE9DF9C5}" type="presParOf" srcId="{45C5B51B-8AC9-4763-8712-AE708AFCC3F9}" destId="{A784CA68-4BA8-47E1-B36A-EDD1DA599C87}" srcOrd="4" destOrd="0" presId="urn:microsoft.com/office/officeart/2005/8/layout/vList6"/>
    <dgm:cxn modelId="{A291E433-576D-409F-B047-D75836807090}" type="presParOf" srcId="{A784CA68-4BA8-47E1-B36A-EDD1DA599C87}" destId="{EC83747F-6969-47FF-B26E-30EC68A8395F}" srcOrd="0" destOrd="0" presId="urn:microsoft.com/office/officeart/2005/8/layout/vList6"/>
    <dgm:cxn modelId="{8C02BCE6-CE90-403E-A10E-2133832699A0}" type="presParOf" srcId="{A784CA68-4BA8-47E1-B36A-EDD1DA599C87}" destId="{2B9E57BF-00D4-47FF-BD15-E19B21610D7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C99E8D4-D2B0-4C02-901E-535B6A13150C}"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GB"/>
        </a:p>
      </dgm:t>
    </dgm:pt>
    <dgm:pt modelId="{CC684AA4-41AA-400E-A2CF-6B52B2D19EC0}">
      <dgm:prSet phldrT="[Text]"/>
      <dgm:spPr/>
      <dgm:t>
        <a:bodyPr/>
        <a:lstStyle/>
        <a:p>
          <a:r>
            <a:rPr lang="en-GB" dirty="0" smtClean="0"/>
            <a:t>Advisory Structures and peer review</a:t>
          </a:r>
          <a:endParaRPr lang="en-GB" dirty="0"/>
        </a:p>
      </dgm:t>
    </dgm:pt>
    <dgm:pt modelId="{DD224345-8C70-4768-BDC6-D10325D594F8}" type="parTrans" cxnId="{C8FE2951-72E6-4B68-97ED-17D65F9CA1CA}">
      <dgm:prSet/>
      <dgm:spPr/>
      <dgm:t>
        <a:bodyPr/>
        <a:lstStyle/>
        <a:p>
          <a:endParaRPr lang="en-GB"/>
        </a:p>
      </dgm:t>
    </dgm:pt>
    <dgm:pt modelId="{D540B26D-375C-4AB4-9BB6-A31B170F7BE3}" type="sibTrans" cxnId="{C8FE2951-72E6-4B68-97ED-17D65F9CA1CA}">
      <dgm:prSet/>
      <dgm:spPr/>
      <dgm:t>
        <a:bodyPr/>
        <a:lstStyle/>
        <a:p>
          <a:endParaRPr lang="en-GB"/>
        </a:p>
      </dgm:t>
    </dgm:pt>
    <dgm:pt modelId="{1C09F21C-6444-4EE8-B90C-47896738C478}">
      <dgm:prSet/>
      <dgm:spPr/>
      <dgm:t>
        <a:bodyPr/>
        <a:lstStyle/>
        <a:p>
          <a:r>
            <a:rPr lang="en-GB" dirty="0" smtClean="0"/>
            <a:t>Outcomes framework</a:t>
          </a:r>
          <a:endParaRPr lang="en-GB" dirty="0"/>
        </a:p>
      </dgm:t>
    </dgm:pt>
    <dgm:pt modelId="{CA8648C2-3956-418A-85BF-7B0E6ECF98BC}" type="parTrans" cxnId="{8D3C3EA0-44EA-4365-8E87-229774AF5627}">
      <dgm:prSet/>
      <dgm:spPr/>
      <dgm:t>
        <a:bodyPr/>
        <a:lstStyle/>
        <a:p>
          <a:endParaRPr lang="en-GB"/>
        </a:p>
      </dgm:t>
    </dgm:pt>
    <dgm:pt modelId="{7C2ADA1F-15EF-415A-9890-65868F8D4475}" type="sibTrans" cxnId="{8D3C3EA0-44EA-4365-8E87-229774AF5627}">
      <dgm:prSet/>
      <dgm:spPr/>
      <dgm:t>
        <a:bodyPr/>
        <a:lstStyle/>
        <a:p>
          <a:endParaRPr lang="en-GB"/>
        </a:p>
      </dgm:t>
    </dgm:pt>
    <dgm:pt modelId="{69D3DA89-C452-4061-8AFE-2EAA2BFD1A0E}">
      <dgm:prSet/>
      <dgm:spPr/>
      <dgm:t>
        <a:bodyPr/>
        <a:lstStyle/>
        <a:p>
          <a:r>
            <a:rPr lang="en-GB" dirty="0" smtClean="0"/>
            <a:t>Universities and business</a:t>
          </a:r>
          <a:endParaRPr lang="en-GB" dirty="0"/>
        </a:p>
      </dgm:t>
    </dgm:pt>
    <dgm:pt modelId="{7E9E9257-E6A5-4CD4-B0AA-18657AC75BFC}" type="parTrans" cxnId="{000C2B57-1EC9-42BF-B78F-77DCDEE4ECB6}">
      <dgm:prSet/>
      <dgm:spPr/>
      <dgm:t>
        <a:bodyPr/>
        <a:lstStyle/>
        <a:p>
          <a:endParaRPr lang="en-GB"/>
        </a:p>
      </dgm:t>
    </dgm:pt>
    <dgm:pt modelId="{8BB40005-277E-4C71-A656-80E7CCECE41A}" type="sibTrans" cxnId="{000C2B57-1EC9-42BF-B78F-77DCDEE4ECB6}">
      <dgm:prSet/>
      <dgm:spPr/>
      <dgm:t>
        <a:bodyPr/>
        <a:lstStyle/>
        <a:p>
          <a:endParaRPr lang="en-GB"/>
        </a:p>
      </dgm:t>
    </dgm:pt>
    <dgm:pt modelId="{56D5A8D9-5C9C-45B9-8158-4852B484EC37}">
      <dgm:prSet phldrT="[Text]"/>
      <dgm:spPr/>
      <dgm:t>
        <a:bodyPr/>
        <a:lstStyle/>
        <a:p>
          <a:endParaRPr lang="en-GB" sz="1100" dirty="0"/>
        </a:p>
      </dgm:t>
    </dgm:pt>
    <dgm:pt modelId="{F1726131-8A47-4978-857D-91D62C4F04BE}" type="parTrans" cxnId="{B92B46AC-DFFD-4311-8F4F-6FB4D1B9D1E7}">
      <dgm:prSet/>
      <dgm:spPr/>
      <dgm:t>
        <a:bodyPr/>
        <a:lstStyle/>
        <a:p>
          <a:endParaRPr lang="en-GB"/>
        </a:p>
      </dgm:t>
    </dgm:pt>
    <dgm:pt modelId="{1320BF40-4D83-4CA4-A915-E3BBD494638A}" type="sibTrans" cxnId="{B92B46AC-DFFD-4311-8F4F-6FB4D1B9D1E7}">
      <dgm:prSet/>
      <dgm:spPr/>
      <dgm:t>
        <a:bodyPr/>
        <a:lstStyle/>
        <a:p>
          <a:endParaRPr lang="en-GB"/>
        </a:p>
      </dgm:t>
    </dgm:pt>
    <dgm:pt modelId="{0CC92496-9BBD-49A7-8436-2545E7E22B78}">
      <dgm:prSet phldrT="[Text]" custT="1"/>
      <dgm:spPr/>
      <dgm:t>
        <a:bodyPr/>
        <a:lstStyle/>
        <a:p>
          <a:r>
            <a:rPr lang="en-GB" sz="1400" dirty="0" smtClean="0"/>
            <a:t>introduce a simplified process for attracting industry members to Strategic Advisory Teams</a:t>
          </a:r>
          <a:endParaRPr lang="en-GB" sz="1100" dirty="0"/>
        </a:p>
      </dgm:t>
    </dgm:pt>
    <dgm:pt modelId="{26DA2C8C-A4CA-44BC-8EE5-B5F1C3B58B41}" type="parTrans" cxnId="{AB6454E7-C257-4D96-9408-3EF57800FCC8}">
      <dgm:prSet/>
      <dgm:spPr/>
      <dgm:t>
        <a:bodyPr/>
        <a:lstStyle/>
        <a:p>
          <a:endParaRPr lang="en-GB"/>
        </a:p>
      </dgm:t>
    </dgm:pt>
    <dgm:pt modelId="{DE1CBB88-1CD8-4E4A-878A-3948075A8FBD}" type="sibTrans" cxnId="{AB6454E7-C257-4D96-9408-3EF57800FCC8}">
      <dgm:prSet/>
      <dgm:spPr/>
      <dgm:t>
        <a:bodyPr/>
        <a:lstStyle/>
        <a:p>
          <a:endParaRPr lang="en-GB"/>
        </a:p>
      </dgm:t>
    </dgm:pt>
    <dgm:pt modelId="{7F171187-4B89-480F-A531-E3311678F0D3}">
      <dgm:prSet/>
      <dgm:spPr/>
      <dgm:t>
        <a:bodyPr/>
        <a:lstStyle/>
        <a:p>
          <a:endParaRPr lang="en-GB" sz="1300" dirty="0"/>
        </a:p>
      </dgm:t>
    </dgm:pt>
    <dgm:pt modelId="{C5F6F24D-95EF-478E-A8A9-130E7FBF0844}" type="parTrans" cxnId="{E2C532C8-4BC2-44EE-B9BF-C68C916DEC1A}">
      <dgm:prSet/>
      <dgm:spPr/>
      <dgm:t>
        <a:bodyPr/>
        <a:lstStyle/>
        <a:p>
          <a:endParaRPr lang="en-GB"/>
        </a:p>
      </dgm:t>
    </dgm:pt>
    <dgm:pt modelId="{1B9F00BA-4EEE-4812-8B98-505A648BFCC6}" type="sibTrans" cxnId="{E2C532C8-4BC2-44EE-B9BF-C68C916DEC1A}">
      <dgm:prSet/>
      <dgm:spPr/>
      <dgm:t>
        <a:bodyPr/>
        <a:lstStyle/>
        <a:p>
          <a:endParaRPr lang="en-GB"/>
        </a:p>
      </dgm:t>
    </dgm:pt>
    <dgm:pt modelId="{9BB8A5EC-D8EF-4B76-AEDE-5FF0D3677B20}">
      <dgm:prSet custT="1"/>
      <dgm:spPr/>
      <dgm:t>
        <a:bodyPr/>
        <a:lstStyle/>
        <a:p>
          <a:r>
            <a:rPr lang="en-GB" sz="1400" dirty="0" smtClean="0"/>
            <a:t>Engage in more three-way dialogue to influence the nature and scope of partnerships in the EPS landscape</a:t>
          </a:r>
          <a:endParaRPr lang="en-GB" sz="1300" dirty="0"/>
        </a:p>
      </dgm:t>
    </dgm:pt>
    <dgm:pt modelId="{2E279C3E-B40D-4C2C-9A76-341D89E815B2}" type="parTrans" cxnId="{5D50B9F9-75C3-451F-95D6-795B4B38162A}">
      <dgm:prSet/>
      <dgm:spPr/>
      <dgm:t>
        <a:bodyPr/>
        <a:lstStyle/>
        <a:p>
          <a:endParaRPr lang="en-GB"/>
        </a:p>
      </dgm:t>
    </dgm:pt>
    <dgm:pt modelId="{4FCA13B4-2850-48E8-A556-07DD2B9E152A}" type="sibTrans" cxnId="{5D50B9F9-75C3-451F-95D6-795B4B38162A}">
      <dgm:prSet/>
      <dgm:spPr/>
      <dgm:t>
        <a:bodyPr/>
        <a:lstStyle/>
        <a:p>
          <a:endParaRPr lang="en-GB"/>
        </a:p>
      </dgm:t>
    </dgm:pt>
    <dgm:pt modelId="{1F15E92A-FA00-46A2-846D-D5878404BA41}">
      <dgm:prSet custT="1"/>
      <dgm:spPr/>
      <dgm:t>
        <a:bodyPr/>
        <a:lstStyle/>
        <a:p>
          <a:endParaRPr lang="en-GB" sz="1300" dirty="0"/>
        </a:p>
      </dgm:t>
    </dgm:pt>
    <dgm:pt modelId="{50BA0F69-DE6A-468D-A27C-483BFB2FA2F0}" type="parTrans" cxnId="{72B2B065-9CE9-45C2-A709-64C4E106143A}">
      <dgm:prSet/>
      <dgm:spPr/>
      <dgm:t>
        <a:bodyPr/>
        <a:lstStyle/>
        <a:p>
          <a:endParaRPr lang="en-GB"/>
        </a:p>
      </dgm:t>
    </dgm:pt>
    <dgm:pt modelId="{922CABCF-55AC-4A75-B61A-BFEFFF96C52C}" type="sibTrans" cxnId="{72B2B065-9CE9-45C2-A709-64C4E106143A}">
      <dgm:prSet/>
      <dgm:spPr/>
      <dgm:t>
        <a:bodyPr/>
        <a:lstStyle/>
        <a:p>
          <a:endParaRPr lang="en-GB"/>
        </a:p>
      </dgm:t>
    </dgm:pt>
    <dgm:pt modelId="{EF3F0F42-8E89-4EF9-8A97-09AF2F0EBB86}">
      <dgm:prSet phldrT="[Text]" custT="1"/>
      <dgm:spPr/>
      <dgm:t>
        <a:bodyPr/>
        <a:lstStyle/>
        <a:p>
          <a:endParaRPr lang="en-GB" sz="1100" dirty="0"/>
        </a:p>
      </dgm:t>
    </dgm:pt>
    <dgm:pt modelId="{72A01651-8D95-4906-8BDC-44881D85D897}" type="parTrans" cxnId="{084905A4-987F-423F-98DD-E9F6D1501526}">
      <dgm:prSet/>
      <dgm:spPr/>
      <dgm:t>
        <a:bodyPr/>
        <a:lstStyle/>
        <a:p>
          <a:endParaRPr lang="en-GB"/>
        </a:p>
      </dgm:t>
    </dgm:pt>
    <dgm:pt modelId="{E54F2580-73A1-4A47-BC25-B5870E7FCDB7}" type="sibTrans" cxnId="{084905A4-987F-423F-98DD-E9F6D1501526}">
      <dgm:prSet/>
      <dgm:spPr/>
      <dgm:t>
        <a:bodyPr/>
        <a:lstStyle/>
        <a:p>
          <a:endParaRPr lang="en-GB"/>
        </a:p>
      </dgm:t>
    </dgm:pt>
    <dgm:pt modelId="{90E1F733-6C3B-44DC-BB2A-486F2B8EC369}">
      <dgm:prSet custT="1"/>
      <dgm:spPr/>
      <dgm:t>
        <a:bodyPr/>
        <a:lstStyle/>
        <a:p>
          <a:r>
            <a:rPr lang="en-GB" sz="1400" dirty="0" smtClean="0"/>
            <a:t>Establish opportunities for increasing user engagement in peer review</a:t>
          </a:r>
          <a:endParaRPr lang="en-GB" sz="1400" dirty="0"/>
        </a:p>
      </dgm:t>
    </dgm:pt>
    <dgm:pt modelId="{388038BE-C685-44BF-9461-D8ED9AA5C6CA}" type="parTrans" cxnId="{B334AC4D-3F9E-402A-9802-4126D764ADB4}">
      <dgm:prSet/>
      <dgm:spPr/>
      <dgm:t>
        <a:bodyPr/>
        <a:lstStyle/>
        <a:p>
          <a:endParaRPr lang="en-GB"/>
        </a:p>
      </dgm:t>
    </dgm:pt>
    <dgm:pt modelId="{CD24D023-C1B0-48DF-B88A-FE4FA7397B70}" type="sibTrans" cxnId="{B334AC4D-3F9E-402A-9802-4126D764ADB4}">
      <dgm:prSet/>
      <dgm:spPr/>
      <dgm:t>
        <a:bodyPr/>
        <a:lstStyle/>
        <a:p>
          <a:endParaRPr lang="en-GB"/>
        </a:p>
      </dgm:t>
    </dgm:pt>
    <dgm:pt modelId="{D1FF8239-9C18-4183-A087-86776AD3EF01}">
      <dgm:prSet phldrT="[Text]" custT="1"/>
      <dgm:spPr/>
      <dgm:t>
        <a:bodyPr/>
        <a:lstStyle/>
        <a:p>
          <a:endParaRPr lang="en-GB" sz="1100" dirty="0"/>
        </a:p>
      </dgm:t>
    </dgm:pt>
    <dgm:pt modelId="{744B9F34-7596-406B-B90C-36E50B1D5D12}" type="parTrans" cxnId="{B8C80B32-BF02-4262-9056-B5D8AD6F040B}">
      <dgm:prSet/>
      <dgm:spPr/>
      <dgm:t>
        <a:bodyPr/>
        <a:lstStyle/>
        <a:p>
          <a:endParaRPr lang="en-GB"/>
        </a:p>
      </dgm:t>
    </dgm:pt>
    <dgm:pt modelId="{090933DA-07EE-4BE5-B98E-293475E92095}" type="sibTrans" cxnId="{B8C80B32-BF02-4262-9056-B5D8AD6F040B}">
      <dgm:prSet/>
      <dgm:spPr/>
      <dgm:t>
        <a:bodyPr/>
        <a:lstStyle/>
        <a:p>
          <a:endParaRPr lang="en-GB"/>
        </a:p>
      </dgm:t>
    </dgm:pt>
    <dgm:pt modelId="{CDB2D3E6-4208-43F2-9C55-2991ED48C0E3}">
      <dgm:prSet custT="1"/>
      <dgm:spPr/>
      <dgm:t>
        <a:bodyPr/>
        <a:lstStyle/>
        <a:p>
          <a:r>
            <a:rPr lang="en-GB" sz="1400" dirty="0" smtClean="0"/>
            <a:t>Use the outcomes framework and ambitions from the delivery plan to promote and encourage more regular industry input to the shaping and delivery of our investments.  </a:t>
          </a:r>
          <a:endParaRPr lang="en-GB" sz="1400" dirty="0"/>
        </a:p>
      </dgm:t>
    </dgm:pt>
    <dgm:pt modelId="{93905A64-2C41-45C1-ABDF-BD193F1B7EB2}" type="parTrans" cxnId="{9F5F41DB-DD1C-4A0F-A766-479B240868FC}">
      <dgm:prSet/>
      <dgm:spPr/>
      <dgm:t>
        <a:bodyPr/>
        <a:lstStyle/>
        <a:p>
          <a:endParaRPr lang="en-GB"/>
        </a:p>
      </dgm:t>
    </dgm:pt>
    <dgm:pt modelId="{BEF321E6-A4EC-4786-8E5E-E38C16A2352D}" type="sibTrans" cxnId="{9F5F41DB-DD1C-4A0F-A766-479B240868FC}">
      <dgm:prSet/>
      <dgm:spPr/>
      <dgm:t>
        <a:bodyPr/>
        <a:lstStyle/>
        <a:p>
          <a:endParaRPr lang="en-GB"/>
        </a:p>
      </dgm:t>
    </dgm:pt>
    <dgm:pt modelId="{45C5B51B-8AC9-4763-8712-AE708AFCC3F9}" type="pres">
      <dgm:prSet presAssocID="{1C99E8D4-D2B0-4C02-901E-535B6A13150C}" presName="Name0" presStyleCnt="0">
        <dgm:presLayoutVars>
          <dgm:dir/>
          <dgm:animLvl val="lvl"/>
          <dgm:resizeHandles/>
        </dgm:presLayoutVars>
      </dgm:prSet>
      <dgm:spPr/>
      <dgm:t>
        <a:bodyPr/>
        <a:lstStyle/>
        <a:p>
          <a:endParaRPr lang="en-GB"/>
        </a:p>
      </dgm:t>
    </dgm:pt>
    <dgm:pt modelId="{C7A1391B-8EB1-4315-8103-7550E878FE35}" type="pres">
      <dgm:prSet presAssocID="{CC684AA4-41AA-400E-A2CF-6B52B2D19EC0}" presName="linNode" presStyleCnt="0"/>
      <dgm:spPr/>
    </dgm:pt>
    <dgm:pt modelId="{EB426494-FBAE-4420-8E61-532698583827}" type="pres">
      <dgm:prSet presAssocID="{CC684AA4-41AA-400E-A2CF-6B52B2D19EC0}" presName="parentShp" presStyleLbl="node1" presStyleIdx="0" presStyleCnt="3">
        <dgm:presLayoutVars>
          <dgm:bulletEnabled val="1"/>
        </dgm:presLayoutVars>
      </dgm:prSet>
      <dgm:spPr/>
      <dgm:t>
        <a:bodyPr/>
        <a:lstStyle/>
        <a:p>
          <a:endParaRPr lang="en-GB"/>
        </a:p>
      </dgm:t>
    </dgm:pt>
    <dgm:pt modelId="{60121463-AA50-463C-83DD-746353597F2C}" type="pres">
      <dgm:prSet presAssocID="{CC684AA4-41AA-400E-A2CF-6B52B2D19EC0}" presName="childShp" presStyleLbl="bgAccFollowNode1" presStyleIdx="0" presStyleCnt="3">
        <dgm:presLayoutVars>
          <dgm:bulletEnabled val="1"/>
        </dgm:presLayoutVars>
      </dgm:prSet>
      <dgm:spPr/>
      <dgm:t>
        <a:bodyPr/>
        <a:lstStyle/>
        <a:p>
          <a:endParaRPr lang="en-GB"/>
        </a:p>
      </dgm:t>
    </dgm:pt>
    <dgm:pt modelId="{D34697A0-3562-4FB9-86DF-CF7BDE1BEC83}" type="pres">
      <dgm:prSet presAssocID="{D540B26D-375C-4AB4-9BB6-A31B170F7BE3}" presName="spacing" presStyleCnt="0"/>
      <dgm:spPr/>
    </dgm:pt>
    <dgm:pt modelId="{9CACFEF1-E3B3-42A9-82FD-1EDF21ABC99E}" type="pres">
      <dgm:prSet presAssocID="{1C09F21C-6444-4EE8-B90C-47896738C478}" presName="linNode" presStyleCnt="0"/>
      <dgm:spPr/>
    </dgm:pt>
    <dgm:pt modelId="{06C9E6D7-A2E7-44B3-9641-DE1B40156E2A}" type="pres">
      <dgm:prSet presAssocID="{1C09F21C-6444-4EE8-B90C-47896738C478}" presName="parentShp" presStyleLbl="node1" presStyleIdx="1" presStyleCnt="3">
        <dgm:presLayoutVars>
          <dgm:bulletEnabled val="1"/>
        </dgm:presLayoutVars>
      </dgm:prSet>
      <dgm:spPr/>
      <dgm:t>
        <a:bodyPr/>
        <a:lstStyle/>
        <a:p>
          <a:endParaRPr lang="en-GB"/>
        </a:p>
      </dgm:t>
    </dgm:pt>
    <dgm:pt modelId="{701A5E50-850A-4D5A-AB78-12B0DD185953}" type="pres">
      <dgm:prSet presAssocID="{1C09F21C-6444-4EE8-B90C-47896738C478}" presName="childShp" presStyleLbl="bgAccFollowNode1" presStyleIdx="1" presStyleCnt="3" custLinFactNeighborY="0">
        <dgm:presLayoutVars>
          <dgm:bulletEnabled val="1"/>
        </dgm:presLayoutVars>
      </dgm:prSet>
      <dgm:spPr/>
      <dgm:t>
        <a:bodyPr/>
        <a:lstStyle/>
        <a:p>
          <a:endParaRPr lang="en-GB"/>
        </a:p>
      </dgm:t>
    </dgm:pt>
    <dgm:pt modelId="{62DB5C3E-822F-42AE-B2C9-9B7DA6E557D9}" type="pres">
      <dgm:prSet presAssocID="{7C2ADA1F-15EF-415A-9890-65868F8D4475}" presName="spacing" presStyleCnt="0"/>
      <dgm:spPr/>
    </dgm:pt>
    <dgm:pt modelId="{A784CA68-4BA8-47E1-B36A-EDD1DA599C87}" type="pres">
      <dgm:prSet presAssocID="{69D3DA89-C452-4061-8AFE-2EAA2BFD1A0E}" presName="linNode" presStyleCnt="0"/>
      <dgm:spPr/>
    </dgm:pt>
    <dgm:pt modelId="{EC83747F-6969-47FF-B26E-30EC68A8395F}" type="pres">
      <dgm:prSet presAssocID="{69D3DA89-C452-4061-8AFE-2EAA2BFD1A0E}" presName="parentShp" presStyleLbl="node1" presStyleIdx="2" presStyleCnt="3">
        <dgm:presLayoutVars>
          <dgm:bulletEnabled val="1"/>
        </dgm:presLayoutVars>
      </dgm:prSet>
      <dgm:spPr/>
      <dgm:t>
        <a:bodyPr/>
        <a:lstStyle/>
        <a:p>
          <a:endParaRPr lang="en-GB"/>
        </a:p>
      </dgm:t>
    </dgm:pt>
    <dgm:pt modelId="{2B9E57BF-00D4-47FF-BD15-E19B21610D7B}" type="pres">
      <dgm:prSet presAssocID="{69D3DA89-C452-4061-8AFE-2EAA2BFD1A0E}" presName="childShp" presStyleLbl="bgAccFollowNode1" presStyleIdx="2" presStyleCnt="3">
        <dgm:presLayoutVars>
          <dgm:bulletEnabled val="1"/>
        </dgm:presLayoutVars>
      </dgm:prSet>
      <dgm:spPr/>
      <dgm:t>
        <a:bodyPr/>
        <a:lstStyle/>
        <a:p>
          <a:endParaRPr lang="en-GB"/>
        </a:p>
      </dgm:t>
    </dgm:pt>
  </dgm:ptLst>
  <dgm:cxnLst>
    <dgm:cxn modelId="{F4C2502E-AF5F-401B-A93A-053781572077}" type="presOf" srcId="{56D5A8D9-5C9C-45B9-8158-4852B484EC37}" destId="{60121463-AA50-463C-83DD-746353597F2C}" srcOrd="0" destOrd="0" presId="urn:microsoft.com/office/officeart/2005/8/layout/vList6"/>
    <dgm:cxn modelId="{B8C80B32-BF02-4262-9056-B5D8AD6F040B}" srcId="{CC684AA4-41AA-400E-A2CF-6B52B2D19EC0}" destId="{D1FF8239-9C18-4183-A087-86776AD3EF01}" srcOrd="4" destOrd="0" parTransId="{744B9F34-7596-406B-B90C-36E50B1D5D12}" sibTransId="{090933DA-07EE-4BE5-B98E-293475E92095}"/>
    <dgm:cxn modelId="{58E1ED6B-C512-460D-A3EB-47BDA21912AC}" type="presOf" srcId="{90E1F733-6C3B-44DC-BB2A-486F2B8EC369}" destId="{60121463-AA50-463C-83DD-746353597F2C}" srcOrd="0" destOrd="3" presId="urn:microsoft.com/office/officeart/2005/8/layout/vList6"/>
    <dgm:cxn modelId="{000C2B57-1EC9-42BF-B78F-77DCDEE4ECB6}" srcId="{1C99E8D4-D2B0-4C02-901E-535B6A13150C}" destId="{69D3DA89-C452-4061-8AFE-2EAA2BFD1A0E}" srcOrd="2" destOrd="0" parTransId="{7E9E9257-E6A5-4CD4-B0AA-18657AC75BFC}" sibTransId="{8BB40005-277E-4C71-A656-80E7CCECE41A}"/>
    <dgm:cxn modelId="{8D3C3EA0-44EA-4365-8E87-229774AF5627}" srcId="{1C99E8D4-D2B0-4C02-901E-535B6A13150C}" destId="{1C09F21C-6444-4EE8-B90C-47896738C478}" srcOrd="1" destOrd="0" parTransId="{CA8648C2-3956-418A-85BF-7B0E6ECF98BC}" sibTransId="{7C2ADA1F-15EF-415A-9890-65868F8D4475}"/>
    <dgm:cxn modelId="{B334AC4D-3F9E-402A-9802-4126D764ADB4}" srcId="{CC684AA4-41AA-400E-A2CF-6B52B2D19EC0}" destId="{90E1F733-6C3B-44DC-BB2A-486F2B8EC369}" srcOrd="3" destOrd="0" parTransId="{388038BE-C685-44BF-9461-D8ED9AA5C6CA}" sibTransId="{CD24D023-C1B0-48DF-B88A-FE4FA7397B70}"/>
    <dgm:cxn modelId="{9F5F41DB-DD1C-4A0F-A766-479B240868FC}" srcId="{1C09F21C-6444-4EE8-B90C-47896738C478}" destId="{CDB2D3E6-4208-43F2-9C55-2991ED48C0E3}" srcOrd="1" destOrd="0" parTransId="{93905A64-2C41-45C1-ABDF-BD193F1B7EB2}" sibTransId="{BEF321E6-A4EC-4786-8E5E-E38C16A2352D}"/>
    <dgm:cxn modelId="{5D50B9F9-75C3-451F-95D6-795B4B38162A}" srcId="{69D3DA89-C452-4061-8AFE-2EAA2BFD1A0E}" destId="{9BB8A5EC-D8EF-4B76-AEDE-5FF0D3677B20}" srcOrd="1" destOrd="0" parTransId="{2E279C3E-B40D-4C2C-9A76-341D89E815B2}" sibTransId="{4FCA13B4-2850-48E8-A556-07DD2B9E152A}"/>
    <dgm:cxn modelId="{B92B46AC-DFFD-4311-8F4F-6FB4D1B9D1E7}" srcId="{CC684AA4-41AA-400E-A2CF-6B52B2D19EC0}" destId="{56D5A8D9-5C9C-45B9-8158-4852B484EC37}" srcOrd="0" destOrd="0" parTransId="{F1726131-8A47-4978-857D-91D62C4F04BE}" sibTransId="{1320BF40-4D83-4CA4-A915-E3BBD494638A}"/>
    <dgm:cxn modelId="{0B0FC6E2-124D-4152-B967-65F88C3E6350}" type="presOf" srcId="{69D3DA89-C452-4061-8AFE-2EAA2BFD1A0E}" destId="{EC83747F-6969-47FF-B26E-30EC68A8395F}" srcOrd="0" destOrd="0" presId="urn:microsoft.com/office/officeart/2005/8/layout/vList6"/>
    <dgm:cxn modelId="{C8FE2951-72E6-4B68-97ED-17D65F9CA1CA}" srcId="{1C99E8D4-D2B0-4C02-901E-535B6A13150C}" destId="{CC684AA4-41AA-400E-A2CF-6B52B2D19EC0}" srcOrd="0" destOrd="0" parTransId="{DD224345-8C70-4768-BDC6-D10325D594F8}" sibTransId="{D540B26D-375C-4AB4-9BB6-A31B170F7BE3}"/>
    <dgm:cxn modelId="{5E573BC5-F305-45B6-936E-B3667993B15E}" type="presOf" srcId="{1F15E92A-FA00-46A2-846D-D5878404BA41}" destId="{701A5E50-850A-4D5A-AB78-12B0DD185953}" srcOrd="0" destOrd="0" presId="urn:microsoft.com/office/officeart/2005/8/layout/vList6"/>
    <dgm:cxn modelId="{D2C1933F-7981-415F-9A49-FD3EA8E14C73}" type="presOf" srcId="{0CC92496-9BBD-49A7-8436-2545E7E22B78}" destId="{60121463-AA50-463C-83DD-746353597F2C}" srcOrd="0" destOrd="1" presId="urn:microsoft.com/office/officeart/2005/8/layout/vList6"/>
    <dgm:cxn modelId="{D89F68F7-01FC-4F07-8082-F0BF30BCE23A}" type="presOf" srcId="{9BB8A5EC-D8EF-4B76-AEDE-5FF0D3677B20}" destId="{2B9E57BF-00D4-47FF-BD15-E19B21610D7B}" srcOrd="0" destOrd="1" presId="urn:microsoft.com/office/officeart/2005/8/layout/vList6"/>
    <dgm:cxn modelId="{72B2B065-9CE9-45C2-A709-64C4E106143A}" srcId="{1C09F21C-6444-4EE8-B90C-47896738C478}" destId="{1F15E92A-FA00-46A2-846D-D5878404BA41}" srcOrd="0" destOrd="0" parTransId="{50BA0F69-DE6A-468D-A27C-483BFB2FA2F0}" sibTransId="{922CABCF-55AC-4A75-B61A-BFEFFF96C52C}"/>
    <dgm:cxn modelId="{60CC8D82-DAC3-47C8-AAC1-441AB7D55E56}" type="presOf" srcId="{CDB2D3E6-4208-43F2-9C55-2991ED48C0E3}" destId="{701A5E50-850A-4D5A-AB78-12B0DD185953}" srcOrd="0" destOrd="1" presId="urn:microsoft.com/office/officeart/2005/8/layout/vList6"/>
    <dgm:cxn modelId="{319217DF-30CD-41B0-A9EF-4F28677E6003}" type="presOf" srcId="{1C09F21C-6444-4EE8-B90C-47896738C478}" destId="{06C9E6D7-A2E7-44B3-9641-DE1B40156E2A}" srcOrd="0" destOrd="0" presId="urn:microsoft.com/office/officeart/2005/8/layout/vList6"/>
    <dgm:cxn modelId="{E2C532C8-4BC2-44EE-B9BF-C68C916DEC1A}" srcId="{69D3DA89-C452-4061-8AFE-2EAA2BFD1A0E}" destId="{7F171187-4B89-480F-A531-E3311678F0D3}" srcOrd="0" destOrd="0" parTransId="{C5F6F24D-95EF-478E-A8A9-130E7FBF0844}" sibTransId="{1B9F00BA-4EEE-4812-8B98-505A648BFCC6}"/>
    <dgm:cxn modelId="{8192DA35-62CC-4D7E-8475-507DFCB35FAB}" type="presOf" srcId="{7F171187-4B89-480F-A531-E3311678F0D3}" destId="{2B9E57BF-00D4-47FF-BD15-E19B21610D7B}" srcOrd="0" destOrd="0" presId="urn:microsoft.com/office/officeart/2005/8/layout/vList6"/>
    <dgm:cxn modelId="{96028269-3E1A-44EB-B322-40FDD5CEA678}" type="presOf" srcId="{D1FF8239-9C18-4183-A087-86776AD3EF01}" destId="{60121463-AA50-463C-83DD-746353597F2C}" srcOrd="0" destOrd="4" presId="urn:microsoft.com/office/officeart/2005/8/layout/vList6"/>
    <dgm:cxn modelId="{23207F0B-0E4E-4362-ACC8-B9992EBDB2B5}" type="presOf" srcId="{CC684AA4-41AA-400E-A2CF-6B52B2D19EC0}" destId="{EB426494-FBAE-4420-8E61-532698583827}" srcOrd="0" destOrd="0" presId="urn:microsoft.com/office/officeart/2005/8/layout/vList6"/>
    <dgm:cxn modelId="{C46A30CA-D77D-4C00-AE65-50CA97492EB1}" type="presOf" srcId="{1C99E8D4-D2B0-4C02-901E-535B6A13150C}" destId="{45C5B51B-8AC9-4763-8712-AE708AFCC3F9}" srcOrd="0" destOrd="0" presId="urn:microsoft.com/office/officeart/2005/8/layout/vList6"/>
    <dgm:cxn modelId="{084905A4-987F-423F-98DD-E9F6D1501526}" srcId="{CC684AA4-41AA-400E-A2CF-6B52B2D19EC0}" destId="{EF3F0F42-8E89-4EF9-8A97-09AF2F0EBB86}" srcOrd="2" destOrd="0" parTransId="{72A01651-8D95-4906-8BDC-44881D85D897}" sibTransId="{E54F2580-73A1-4A47-BC25-B5870E7FCDB7}"/>
    <dgm:cxn modelId="{C6D471B9-B7FF-412B-971A-DD5A8866119D}" type="presOf" srcId="{EF3F0F42-8E89-4EF9-8A97-09AF2F0EBB86}" destId="{60121463-AA50-463C-83DD-746353597F2C}" srcOrd="0" destOrd="2" presId="urn:microsoft.com/office/officeart/2005/8/layout/vList6"/>
    <dgm:cxn modelId="{AB6454E7-C257-4D96-9408-3EF57800FCC8}" srcId="{CC684AA4-41AA-400E-A2CF-6B52B2D19EC0}" destId="{0CC92496-9BBD-49A7-8436-2545E7E22B78}" srcOrd="1" destOrd="0" parTransId="{26DA2C8C-A4CA-44BC-8EE5-B5F1C3B58B41}" sibTransId="{DE1CBB88-1CD8-4E4A-878A-3948075A8FBD}"/>
    <dgm:cxn modelId="{93783213-55C6-4E1C-8AAD-A9DC40262079}" type="presParOf" srcId="{45C5B51B-8AC9-4763-8712-AE708AFCC3F9}" destId="{C7A1391B-8EB1-4315-8103-7550E878FE35}" srcOrd="0" destOrd="0" presId="urn:microsoft.com/office/officeart/2005/8/layout/vList6"/>
    <dgm:cxn modelId="{78FEBCD1-4F57-4F6C-BCC7-DB920B3118DE}" type="presParOf" srcId="{C7A1391B-8EB1-4315-8103-7550E878FE35}" destId="{EB426494-FBAE-4420-8E61-532698583827}" srcOrd="0" destOrd="0" presId="urn:microsoft.com/office/officeart/2005/8/layout/vList6"/>
    <dgm:cxn modelId="{FCB9DBF6-7B13-45B5-98F0-07E766F706A7}" type="presParOf" srcId="{C7A1391B-8EB1-4315-8103-7550E878FE35}" destId="{60121463-AA50-463C-83DD-746353597F2C}" srcOrd="1" destOrd="0" presId="urn:microsoft.com/office/officeart/2005/8/layout/vList6"/>
    <dgm:cxn modelId="{E6F3F790-0CE9-4A87-9C0F-3AD862100CDC}" type="presParOf" srcId="{45C5B51B-8AC9-4763-8712-AE708AFCC3F9}" destId="{D34697A0-3562-4FB9-86DF-CF7BDE1BEC83}" srcOrd="1" destOrd="0" presId="urn:microsoft.com/office/officeart/2005/8/layout/vList6"/>
    <dgm:cxn modelId="{3123292B-21F7-4462-9DCF-CFEDD2F7F5B1}" type="presParOf" srcId="{45C5B51B-8AC9-4763-8712-AE708AFCC3F9}" destId="{9CACFEF1-E3B3-42A9-82FD-1EDF21ABC99E}" srcOrd="2" destOrd="0" presId="urn:microsoft.com/office/officeart/2005/8/layout/vList6"/>
    <dgm:cxn modelId="{51891F99-96EA-40CA-B4E4-5D2ADAD150B3}" type="presParOf" srcId="{9CACFEF1-E3B3-42A9-82FD-1EDF21ABC99E}" destId="{06C9E6D7-A2E7-44B3-9641-DE1B40156E2A}" srcOrd="0" destOrd="0" presId="urn:microsoft.com/office/officeart/2005/8/layout/vList6"/>
    <dgm:cxn modelId="{52A87802-C8B5-46A4-AAF5-B2D4017ECC18}" type="presParOf" srcId="{9CACFEF1-E3B3-42A9-82FD-1EDF21ABC99E}" destId="{701A5E50-850A-4D5A-AB78-12B0DD185953}" srcOrd="1" destOrd="0" presId="urn:microsoft.com/office/officeart/2005/8/layout/vList6"/>
    <dgm:cxn modelId="{45F29BBC-6EA8-4EA1-A948-3CD77E3FC4BC}" type="presParOf" srcId="{45C5B51B-8AC9-4763-8712-AE708AFCC3F9}" destId="{62DB5C3E-822F-42AE-B2C9-9B7DA6E557D9}" srcOrd="3" destOrd="0" presId="urn:microsoft.com/office/officeart/2005/8/layout/vList6"/>
    <dgm:cxn modelId="{496E25D1-6F22-42F0-829D-0AA025875B8E}" type="presParOf" srcId="{45C5B51B-8AC9-4763-8712-AE708AFCC3F9}" destId="{A784CA68-4BA8-47E1-B36A-EDD1DA599C87}" srcOrd="4" destOrd="0" presId="urn:microsoft.com/office/officeart/2005/8/layout/vList6"/>
    <dgm:cxn modelId="{543E4B27-89C9-4F87-A5AD-C02814324909}" type="presParOf" srcId="{A784CA68-4BA8-47E1-B36A-EDD1DA599C87}" destId="{EC83747F-6969-47FF-B26E-30EC68A8395F}" srcOrd="0" destOrd="0" presId="urn:microsoft.com/office/officeart/2005/8/layout/vList6"/>
    <dgm:cxn modelId="{CCCCCFE9-5DC1-4E3B-AFF7-EB04A839A185}" type="presParOf" srcId="{A784CA68-4BA8-47E1-B36A-EDD1DA599C87}" destId="{2B9E57BF-00D4-47FF-BD15-E19B21610D7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03415DF-1870-4615-829E-EA429F23AD7C}" type="doc">
      <dgm:prSet loTypeId="urn:microsoft.com/office/officeart/2005/8/layout/hierarchy4" loCatId="relationship" qsTypeId="urn:microsoft.com/office/officeart/2005/8/quickstyle/simple1" qsCatId="simple" csTypeId="urn:microsoft.com/office/officeart/2005/8/colors/accent1_4" csCatId="accent1" phldr="1"/>
      <dgm:spPr/>
      <dgm:t>
        <a:bodyPr/>
        <a:lstStyle/>
        <a:p>
          <a:endParaRPr lang="en-GB"/>
        </a:p>
      </dgm:t>
    </dgm:pt>
    <dgm:pt modelId="{1567F1C3-2670-48D7-AB28-90EF33A3C4EF}">
      <dgm:prSet phldrT="[Text]"/>
      <dgm:spPr>
        <a:solidFill>
          <a:srgbClr val="F7C100"/>
        </a:solidFill>
      </dgm:spPr>
      <dgm:t>
        <a:bodyPr/>
        <a:lstStyle/>
        <a:p>
          <a:r>
            <a:rPr lang="en-GB" dirty="0" smtClean="0"/>
            <a:t>Access to existing EPSRC investment portfolio</a:t>
          </a:r>
          <a:endParaRPr lang="en-GB" dirty="0"/>
        </a:p>
      </dgm:t>
    </dgm:pt>
    <dgm:pt modelId="{E2856E15-B13E-4F85-B82F-3A471D3962FA}" type="parTrans" cxnId="{71C523DC-C9D7-4648-8724-6094C9523D23}">
      <dgm:prSet/>
      <dgm:spPr/>
      <dgm:t>
        <a:bodyPr/>
        <a:lstStyle/>
        <a:p>
          <a:endParaRPr lang="en-GB"/>
        </a:p>
      </dgm:t>
    </dgm:pt>
    <dgm:pt modelId="{4127112D-63B1-4930-92D7-6D7712C9780F}" type="sibTrans" cxnId="{71C523DC-C9D7-4648-8724-6094C9523D23}">
      <dgm:prSet/>
      <dgm:spPr/>
      <dgm:t>
        <a:bodyPr/>
        <a:lstStyle/>
        <a:p>
          <a:endParaRPr lang="en-GB"/>
        </a:p>
      </dgm:t>
    </dgm:pt>
    <dgm:pt modelId="{43BEB0C4-3089-4E92-9944-3626BED6F380}">
      <dgm:prSet phldrT="[Text]"/>
      <dgm:spPr>
        <a:solidFill>
          <a:schemeClr val="accent3">
            <a:lumMod val="60000"/>
            <a:lumOff val="40000"/>
          </a:schemeClr>
        </a:solidFill>
      </dgm:spPr>
      <dgm:t>
        <a:bodyPr/>
        <a:lstStyle/>
        <a:p>
          <a:r>
            <a:rPr lang="en-GB" dirty="0" smtClean="0"/>
            <a:t>one-off projects</a:t>
          </a:r>
          <a:endParaRPr lang="en-GB" dirty="0"/>
        </a:p>
      </dgm:t>
    </dgm:pt>
    <dgm:pt modelId="{53A161C0-7FAF-4B3E-AD4B-F107C74027B5}" type="parTrans" cxnId="{5CCE77CB-F7DF-4690-AB70-1B59AAECED12}">
      <dgm:prSet/>
      <dgm:spPr/>
      <dgm:t>
        <a:bodyPr/>
        <a:lstStyle/>
        <a:p>
          <a:endParaRPr lang="en-GB"/>
        </a:p>
      </dgm:t>
    </dgm:pt>
    <dgm:pt modelId="{224362B2-3CF9-4A4E-8197-40B810E4BECA}" type="sibTrans" cxnId="{5CCE77CB-F7DF-4690-AB70-1B59AAECED12}">
      <dgm:prSet/>
      <dgm:spPr/>
      <dgm:t>
        <a:bodyPr/>
        <a:lstStyle/>
        <a:p>
          <a:endParaRPr lang="en-GB"/>
        </a:p>
      </dgm:t>
    </dgm:pt>
    <dgm:pt modelId="{CE006217-FC50-4D3D-B136-60732D396DFB}">
      <dgm:prSet phldrT="[Text]"/>
      <dgm:spPr>
        <a:solidFill>
          <a:schemeClr val="accent3">
            <a:lumMod val="60000"/>
            <a:lumOff val="40000"/>
          </a:schemeClr>
        </a:solidFill>
      </dgm:spPr>
      <dgm:t>
        <a:bodyPr/>
        <a:lstStyle/>
        <a:p>
          <a:r>
            <a:rPr lang="en-GB" dirty="0" smtClean="0"/>
            <a:t>networks and large-scale programmes</a:t>
          </a:r>
          <a:endParaRPr lang="en-GB" dirty="0"/>
        </a:p>
      </dgm:t>
    </dgm:pt>
    <dgm:pt modelId="{6C4BEFAE-A641-469D-B03D-DA58C448B3CE}" type="parTrans" cxnId="{F6ABA5AB-5A75-4B3F-A813-ED2D366FCCAD}">
      <dgm:prSet/>
      <dgm:spPr/>
      <dgm:t>
        <a:bodyPr/>
        <a:lstStyle/>
        <a:p>
          <a:endParaRPr lang="en-GB"/>
        </a:p>
      </dgm:t>
    </dgm:pt>
    <dgm:pt modelId="{22D7BADD-C4D0-4840-9BE3-E0D15726780F}" type="sibTrans" cxnId="{F6ABA5AB-5A75-4B3F-A813-ED2D366FCCAD}">
      <dgm:prSet/>
      <dgm:spPr/>
      <dgm:t>
        <a:bodyPr/>
        <a:lstStyle/>
        <a:p>
          <a:endParaRPr lang="en-GB"/>
        </a:p>
      </dgm:t>
    </dgm:pt>
    <dgm:pt modelId="{327A4D2D-5AD5-47FF-900D-52ACDF810E14}">
      <dgm:prSet phldrT="[Text]"/>
      <dgm:spPr>
        <a:solidFill>
          <a:schemeClr val="accent6">
            <a:lumMod val="75000"/>
          </a:schemeClr>
        </a:solidFill>
      </dgm:spPr>
      <dgm:t>
        <a:bodyPr/>
        <a:lstStyle/>
        <a:p>
          <a:r>
            <a:rPr lang="en-GB" dirty="0" smtClean="0"/>
            <a:t>Joint, co-funded calls for proposals with EPSRC</a:t>
          </a:r>
          <a:endParaRPr lang="en-GB" dirty="0"/>
        </a:p>
      </dgm:t>
    </dgm:pt>
    <dgm:pt modelId="{4BA26A3A-BE39-4B00-AAA7-7FEC22799E1F}" type="parTrans" cxnId="{B80E7FE5-A63D-46B8-AB76-A5AD124E8067}">
      <dgm:prSet/>
      <dgm:spPr/>
      <dgm:t>
        <a:bodyPr/>
        <a:lstStyle/>
        <a:p>
          <a:endParaRPr lang="en-GB"/>
        </a:p>
      </dgm:t>
    </dgm:pt>
    <dgm:pt modelId="{070ED1F9-55D0-4D1B-80EA-97F5D4022AF6}" type="sibTrans" cxnId="{B80E7FE5-A63D-46B8-AB76-A5AD124E8067}">
      <dgm:prSet/>
      <dgm:spPr/>
      <dgm:t>
        <a:bodyPr/>
        <a:lstStyle/>
        <a:p>
          <a:endParaRPr lang="en-GB"/>
        </a:p>
      </dgm:t>
    </dgm:pt>
    <dgm:pt modelId="{7B500067-8706-4F1A-801A-7CBD0C10ABA3}">
      <dgm:prSet phldrT="[Text]"/>
      <dgm:spPr>
        <a:solidFill>
          <a:schemeClr val="accent3">
            <a:lumMod val="60000"/>
            <a:lumOff val="40000"/>
          </a:schemeClr>
        </a:solidFill>
      </dgm:spPr>
      <dgm:t>
        <a:bodyPr/>
        <a:lstStyle/>
        <a:p>
          <a:r>
            <a:rPr lang="en-GB" dirty="0" smtClean="0"/>
            <a:t>Partnering with academics on individual grants or clusters of research and training grants</a:t>
          </a:r>
          <a:endParaRPr lang="en-GB" dirty="0"/>
        </a:p>
      </dgm:t>
    </dgm:pt>
    <dgm:pt modelId="{58496669-AD7D-426F-BF43-09009247792B}" type="parTrans" cxnId="{9BB70FF0-6478-456B-86A3-B17594EE6216}">
      <dgm:prSet/>
      <dgm:spPr/>
      <dgm:t>
        <a:bodyPr/>
        <a:lstStyle/>
        <a:p>
          <a:endParaRPr lang="en-GB"/>
        </a:p>
      </dgm:t>
    </dgm:pt>
    <dgm:pt modelId="{64DEB7AD-C9C8-480D-A31F-D34510CE9A9F}" type="sibTrans" cxnId="{9BB70FF0-6478-456B-86A3-B17594EE6216}">
      <dgm:prSet/>
      <dgm:spPr/>
      <dgm:t>
        <a:bodyPr/>
        <a:lstStyle/>
        <a:p>
          <a:endParaRPr lang="en-GB"/>
        </a:p>
      </dgm:t>
    </dgm:pt>
    <dgm:pt modelId="{D873EAD0-9595-4E05-85D6-941A53FE5613}">
      <dgm:prSet phldrT="[Text]"/>
      <dgm:spPr>
        <a:solidFill>
          <a:schemeClr val="bg2">
            <a:lumMod val="50000"/>
          </a:schemeClr>
        </a:solidFill>
      </dgm:spPr>
      <dgm:t>
        <a:bodyPr/>
        <a:lstStyle/>
        <a:p>
          <a:r>
            <a:rPr lang="en-GB" dirty="0" smtClean="0"/>
            <a:t>ICASE</a:t>
          </a:r>
        </a:p>
      </dgm:t>
    </dgm:pt>
    <dgm:pt modelId="{23957232-9497-4A99-B01D-2908EF7F264C}" type="parTrans" cxnId="{F4EA4581-A251-40F2-BCF9-C7509006D153}">
      <dgm:prSet/>
      <dgm:spPr/>
      <dgm:t>
        <a:bodyPr/>
        <a:lstStyle/>
        <a:p>
          <a:endParaRPr lang="en-GB"/>
        </a:p>
      </dgm:t>
    </dgm:pt>
    <dgm:pt modelId="{ACD4F983-2C9D-454F-AB97-516A6FDD2EC1}" type="sibTrans" cxnId="{F4EA4581-A251-40F2-BCF9-C7509006D153}">
      <dgm:prSet/>
      <dgm:spPr/>
      <dgm:t>
        <a:bodyPr/>
        <a:lstStyle/>
        <a:p>
          <a:endParaRPr lang="en-GB"/>
        </a:p>
      </dgm:t>
    </dgm:pt>
    <dgm:pt modelId="{E413EF31-0ABE-43E5-ABF4-0D65C7DB403F}">
      <dgm:prSet phldrT="[Text]"/>
      <dgm:spPr>
        <a:solidFill>
          <a:srgbClr val="B4B6B9"/>
        </a:solidFill>
      </dgm:spPr>
      <dgm:t>
        <a:bodyPr/>
        <a:lstStyle/>
        <a:p>
          <a:r>
            <a:rPr lang="en-GB" dirty="0" smtClean="0"/>
            <a:t>Commitment</a:t>
          </a:r>
          <a:endParaRPr lang="en-GB" dirty="0"/>
        </a:p>
      </dgm:t>
    </dgm:pt>
    <dgm:pt modelId="{81DA9845-D6F0-45FE-8FDF-D32AA1B0E475}" type="sibTrans" cxnId="{45D85B5E-0829-4657-9888-CD458540A2B9}">
      <dgm:prSet/>
      <dgm:spPr/>
      <dgm:t>
        <a:bodyPr/>
        <a:lstStyle/>
        <a:p>
          <a:endParaRPr lang="en-GB"/>
        </a:p>
      </dgm:t>
    </dgm:pt>
    <dgm:pt modelId="{7AAA8B59-B0D3-4D7F-8EAF-52B115F844F3}" type="parTrans" cxnId="{45D85B5E-0829-4657-9888-CD458540A2B9}">
      <dgm:prSet/>
      <dgm:spPr/>
      <dgm:t>
        <a:bodyPr/>
        <a:lstStyle/>
        <a:p>
          <a:endParaRPr lang="en-GB"/>
        </a:p>
      </dgm:t>
    </dgm:pt>
    <dgm:pt modelId="{527CAD8C-52EF-4041-978F-8B616501A2F5}">
      <dgm:prSet phldrT="[Text]"/>
      <dgm:spPr>
        <a:solidFill>
          <a:schemeClr val="accent3">
            <a:lumMod val="60000"/>
            <a:lumOff val="40000"/>
          </a:schemeClr>
        </a:solidFill>
      </dgm:spPr>
      <dgm:t>
        <a:bodyPr/>
        <a:lstStyle/>
        <a:p>
          <a:r>
            <a:rPr lang="en-GB" dirty="0" smtClean="0"/>
            <a:t>impact acceleration accounts</a:t>
          </a:r>
          <a:endParaRPr lang="en-GB" dirty="0"/>
        </a:p>
      </dgm:t>
    </dgm:pt>
    <dgm:pt modelId="{3FF682F0-C7B2-4607-B661-25B81F19B27D}" type="parTrans" cxnId="{E4BA2B0A-6567-44AF-A49D-8729984911E4}">
      <dgm:prSet/>
      <dgm:spPr/>
      <dgm:t>
        <a:bodyPr/>
        <a:lstStyle/>
        <a:p>
          <a:endParaRPr lang="en-GB"/>
        </a:p>
      </dgm:t>
    </dgm:pt>
    <dgm:pt modelId="{A36EDA37-AEB9-4026-A244-DE034384197A}" type="sibTrans" cxnId="{E4BA2B0A-6567-44AF-A49D-8729984911E4}">
      <dgm:prSet/>
      <dgm:spPr/>
      <dgm:t>
        <a:bodyPr/>
        <a:lstStyle/>
        <a:p>
          <a:endParaRPr lang="en-GB"/>
        </a:p>
      </dgm:t>
    </dgm:pt>
    <dgm:pt modelId="{5BAE5896-DAC7-4D49-BB21-4B8DAC63CC4F}" type="pres">
      <dgm:prSet presAssocID="{603415DF-1870-4615-829E-EA429F23AD7C}" presName="Name0" presStyleCnt="0">
        <dgm:presLayoutVars>
          <dgm:chPref val="1"/>
          <dgm:dir/>
          <dgm:animOne val="branch"/>
          <dgm:animLvl val="lvl"/>
          <dgm:resizeHandles/>
        </dgm:presLayoutVars>
      </dgm:prSet>
      <dgm:spPr/>
      <dgm:t>
        <a:bodyPr/>
        <a:lstStyle/>
        <a:p>
          <a:endParaRPr lang="en-GB"/>
        </a:p>
      </dgm:t>
    </dgm:pt>
    <dgm:pt modelId="{BA225701-6B78-4E66-9BAF-3B553841A0F5}" type="pres">
      <dgm:prSet presAssocID="{E413EF31-0ABE-43E5-ABF4-0D65C7DB403F}" presName="vertOne" presStyleCnt="0"/>
      <dgm:spPr/>
    </dgm:pt>
    <dgm:pt modelId="{CE920322-05DE-4B2F-9413-E9EE0A0DE8E1}" type="pres">
      <dgm:prSet presAssocID="{E413EF31-0ABE-43E5-ABF4-0D65C7DB403F}" presName="txOne" presStyleLbl="node0" presStyleIdx="0" presStyleCnt="1" custScaleY="50047" custLinFactY="267277" custLinFactNeighborX="-53" custLinFactNeighborY="300000">
        <dgm:presLayoutVars>
          <dgm:chPref val="3"/>
        </dgm:presLayoutVars>
      </dgm:prSet>
      <dgm:spPr/>
      <dgm:t>
        <a:bodyPr/>
        <a:lstStyle/>
        <a:p>
          <a:endParaRPr lang="en-GB"/>
        </a:p>
      </dgm:t>
    </dgm:pt>
    <dgm:pt modelId="{AC480A9D-CDA0-494B-B38E-86C32403F8D3}" type="pres">
      <dgm:prSet presAssocID="{E413EF31-0ABE-43E5-ABF4-0D65C7DB403F}" presName="parTransOne" presStyleCnt="0"/>
      <dgm:spPr/>
    </dgm:pt>
    <dgm:pt modelId="{31CD6360-6279-4C83-8E69-ED0E3F54591F}" type="pres">
      <dgm:prSet presAssocID="{E413EF31-0ABE-43E5-ABF4-0D65C7DB403F}" presName="horzOne" presStyleCnt="0"/>
      <dgm:spPr/>
    </dgm:pt>
    <dgm:pt modelId="{CDF44EA0-DDF0-467A-9C4A-49498521190B}" type="pres">
      <dgm:prSet presAssocID="{D873EAD0-9595-4E05-85D6-941A53FE5613}" presName="vertTwo" presStyleCnt="0"/>
      <dgm:spPr/>
    </dgm:pt>
    <dgm:pt modelId="{845A669C-FA2C-4BC4-A2A8-A5BDA2FD9634}" type="pres">
      <dgm:prSet presAssocID="{D873EAD0-9595-4E05-85D6-941A53FE5613}" presName="txTwo" presStyleLbl="node2" presStyleIdx="0" presStyleCnt="1" custScaleX="79992" custScaleY="72459" custLinFactY="149708" custLinFactNeighborX="10106" custLinFactNeighborY="200000">
        <dgm:presLayoutVars>
          <dgm:chPref val="3"/>
        </dgm:presLayoutVars>
      </dgm:prSet>
      <dgm:spPr/>
      <dgm:t>
        <a:bodyPr/>
        <a:lstStyle/>
        <a:p>
          <a:endParaRPr lang="en-GB"/>
        </a:p>
      </dgm:t>
    </dgm:pt>
    <dgm:pt modelId="{E9BE7158-FB39-48A4-8C04-6D08DE4734B8}" type="pres">
      <dgm:prSet presAssocID="{D873EAD0-9595-4E05-85D6-941A53FE5613}" presName="parTransTwo" presStyleCnt="0"/>
      <dgm:spPr/>
    </dgm:pt>
    <dgm:pt modelId="{A3F36AAE-C269-403C-8E38-827767A388DD}" type="pres">
      <dgm:prSet presAssocID="{D873EAD0-9595-4E05-85D6-941A53FE5613}" presName="horzTwo" presStyleCnt="0"/>
      <dgm:spPr/>
    </dgm:pt>
    <dgm:pt modelId="{B6811B5A-EF9C-4A30-A7D2-885616A40A0C}" type="pres">
      <dgm:prSet presAssocID="{1567F1C3-2670-48D7-AB28-90EF33A3C4EF}" presName="vertThree" presStyleCnt="0"/>
      <dgm:spPr/>
    </dgm:pt>
    <dgm:pt modelId="{AE165692-D9A4-4FE6-94C9-328A8B22B407}" type="pres">
      <dgm:prSet presAssocID="{1567F1C3-2670-48D7-AB28-90EF33A3C4EF}" presName="txThree" presStyleLbl="node3" presStyleIdx="0" presStyleCnt="3" custScaleY="288960" custLinFactY="-29712" custLinFactNeighborX="-1167" custLinFactNeighborY="-100000">
        <dgm:presLayoutVars>
          <dgm:chPref val="3"/>
        </dgm:presLayoutVars>
      </dgm:prSet>
      <dgm:spPr/>
      <dgm:t>
        <a:bodyPr/>
        <a:lstStyle/>
        <a:p>
          <a:endParaRPr lang="en-GB"/>
        </a:p>
      </dgm:t>
    </dgm:pt>
    <dgm:pt modelId="{CA728CB8-8FD8-4AF3-9932-AA93ACD2DAC7}" type="pres">
      <dgm:prSet presAssocID="{1567F1C3-2670-48D7-AB28-90EF33A3C4EF}" presName="horzThree" presStyleCnt="0"/>
      <dgm:spPr/>
    </dgm:pt>
    <dgm:pt modelId="{267F1B97-C45F-4ED9-ACB8-CE3A7BB10AC2}" type="pres">
      <dgm:prSet presAssocID="{4127112D-63B1-4930-92D7-6D7712C9780F}" presName="sibSpaceThree" presStyleCnt="0"/>
      <dgm:spPr/>
    </dgm:pt>
    <dgm:pt modelId="{A7CD7BF5-268C-46C8-B0D0-3D85FF5E0BC7}" type="pres">
      <dgm:prSet presAssocID="{7B500067-8706-4F1A-801A-7CBD0C10ABA3}" presName="vertThree" presStyleCnt="0"/>
      <dgm:spPr/>
    </dgm:pt>
    <dgm:pt modelId="{37DFEEFF-848E-4EF1-9085-66A7FC32FC78}" type="pres">
      <dgm:prSet presAssocID="{7B500067-8706-4F1A-801A-7CBD0C10ABA3}" presName="txThree" presStyleLbl="node3" presStyleIdx="1" presStyleCnt="3" custLinFactY="-112631" custLinFactNeighborY="-200000">
        <dgm:presLayoutVars>
          <dgm:chPref val="3"/>
        </dgm:presLayoutVars>
      </dgm:prSet>
      <dgm:spPr/>
      <dgm:t>
        <a:bodyPr/>
        <a:lstStyle/>
        <a:p>
          <a:endParaRPr lang="en-GB"/>
        </a:p>
      </dgm:t>
    </dgm:pt>
    <dgm:pt modelId="{7C498552-E97E-4C97-925D-94A79C83E085}" type="pres">
      <dgm:prSet presAssocID="{7B500067-8706-4F1A-801A-7CBD0C10ABA3}" presName="parTransThree" presStyleCnt="0"/>
      <dgm:spPr/>
    </dgm:pt>
    <dgm:pt modelId="{2A8617B5-AAD8-4266-8196-DBAF029CC8A5}" type="pres">
      <dgm:prSet presAssocID="{7B500067-8706-4F1A-801A-7CBD0C10ABA3}" presName="horzThree" presStyleCnt="0"/>
      <dgm:spPr/>
    </dgm:pt>
    <dgm:pt modelId="{F0CD6423-A906-4463-9F99-A5F10A913EB4}" type="pres">
      <dgm:prSet presAssocID="{527CAD8C-52EF-4041-978F-8B616501A2F5}" presName="vertFour" presStyleCnt="0">
        <dgm:presLayoutVars>
          <dgm:chPref val="3"/>
        </dgm:presLayoutVars>
      </dgm:prSet>
      <dgm:spPr/>
    </dgm:pt>
    <dgm:pt modelId="{FFA76D56-5425-4F55-BE50-DB10576F7A5C}" type="pres">
      <dgm:prSet presAssocID="{527CAD8C-52EF-4041-978F-8B616501A2F5}" presName="txFour" presStyleLbl="node4" presStyleIdx="0" presStyleCnt="3" custLinFactY="-29813" custLinFactNeighborX="-591" custLinFactNeighborY="-100000">
        <dgm:presLayoutVars>
          <dgm:chPref val="3"/>
        </dgm:presLayoutVars>
      </dgm:prSet>
      <dgm:spPr/>
      <dgm:t>
        <a:bodyPr/>
        <a:lstStyle/>
        <a:p>
          <a:endParaRPr lang="en-GB"/>
        </a:p>
      </dgm:t>
    </dgm:pt>
    <dgm:pt modelId="{3E459CF6-8469-41A3-954A-D65410EB68DA}" type="pres">
      <dgm:prSet presAssocID="{527CAD8C-52EF-4041-978F-8B616501A2F5}" presName="horzFour" presStyleCnt="0"/>
      <dgm:spPr/>
    </dgm:pt>
    <dgm:pt modelId="{C71C9C1D-F271-4141-BCE4-1B9B899E6C4D}" type="pres">
      <dgm:prSet presAssocID="{A36EDA37-AEB9-4026-A244-DE034384197A}" presName="sibSpaceFour" presStyleCnt="0"/>
      <dgm:spPr/>
    </dgm:pt>
    <dgm:pt modelId="{7C02355D-48D2-4AD0-A05F-987FD31AF145}" type="pres">
      <dgm:prSet presAssocID="{43BEB0C4-3089-4E92-9944-3626BED6F380}" presName="vertFour" presStyleCnt="0">
        <dgm:presLayoutVars>
          <dgm:chPref val="3"/>
        </dgm:presLayoutVars>
      </dgm:prSet>
      <dgm:spPr/>
    </dgm:pt>
    <dgm:pt modelId="{67E18EC4-F7AE-488A-9B51-3644C83C58A9}" type="pres">
      <dgm:prSet presAssocID="{43BEB0C4-3089-4E92-9944-3626BED6F380}" presName="txFour" presStyleLbl="node4" presStyleIdx="1" presStyleCnt="3" custLinFactY="-29739" custLinFactNeighborY="-100000">
        <dgm:presLayoutVars>
          <dgm:chPref val="3"/>
        </dgm:presLayoutVars>
      </dgm:prSet>
      <dgm:spPr/>
      <dgm:t>
        <a:bodyPr/>
        <a:lstStyle/>
        <a:p>
          <a:endParaRPr lang="en-GB"/>
        </a:p>
      </dgm:t>
    </dgm:pt>
    <dgm:pt modelId="{EED3F03F-1FC1-4667-A2AF-8B2ECB3B930D}" type="pres">
      <dgm:prSet presAssocID="{43BEB0C4-3089-4E92-9944-3626BED6F380}" presName="horzFour" presStyleCnt="0"/>
      <dgm:spPr/>
    </dgm:pt>
    <dgm:pt modelId="{E833DA08-7927-4686-B8E0-A539FAFAEDD7}" type="pres">
      <dgm:prSet presAssocID="{224362B2-3CF9-4A4E-8197-40B810E4BECA}" presName="sibSpaceFour" presStyleCnt="0"/>
      <dgm:spPr/>
    </dgm:pt>
    <dgm:pt modelId="{1F52D864-FC31-40FF-B4C9-20E18D7D71B4}" type="pres">
      <dgm:prSet presAssocID="{CE006217-FC50-4D3D-B136-60732D396DFB}" presName="vertFour" presStyleCnt="0">
        <dgm:presLayoutVars>
          <dgm:chPref val="3"/>
        </dgm:presLayoutVars>
      </dgm:prSet>
      <dgm:spPr/>
    </dgm:pt>
    <dgm:pt modelId="{52550234-2B74-4DD8-BEB6-560F786319D9}" type="pres">
      <dgm:prSet presAssocID="{CE006217-FC50-4D3D-B136-60732D396DFB}" presName="txFour" presStyleLbl="node4" presStyleIdx="2" presStyleCnt="3" custLinFactY="-29739" custLinFactNeighborY="-100000">
        <dgm:presLayoutVars>
          <dgm:chPref val="3"/>
        </dgm:presLayoutVars>
      </dgm:prSet>
      <dgm:spPr/>
      <dgm:t>
        <a:bodyPr/>
        <a:lstStyle/>
        <a:p>
          <a:endParaRPr lang="en-GB"/>
        </a:p>
      </dgm:t>
    </dgm:pt>
    <dgm:pt modelId="{AC99A370-8179-4000-B802-B5819716E841}" type="pres">
      <dgm:prSet presAssocID="{CE006217-FC50-4D3D-B136-60732D396DFB}" presName="horzFour" presStyleCnt="0"/>
      <dgm:spPr/>
    </dgm:pt>
    <dgm:pt modelId="{E1E9FF12-FC31-427B-977D-E5F553BA6EDB}" type="pres">
      <dgm:prSet presAssocID="{64DEB7AD-C9C8-480D-A31F-D34510CE9A9F}" presName="sibSpaceThree" presStyleCnt="0"/>
      <dgm:spPr/>
    </dgm:pt>
    <dgm:pt modelId="{F2E03F35-73B7-4F54-B85B-41D03923AD4F}" type="pres">
      <dgm:prSet presAssocID="{327A4D2D-5AD5-47FF-900D-52ACDF810E14}" presName="vertThree" presStyleCnt="0"/>
      <dgm:spPr/>
    </dgm:pt>
    <dgm:pt modelId="{E4762EB8-A843-45CF-91E1-902AD2E2C0E6}" type="pres">
      <dgm:prSet presAssocID="{327A4D2D-5AD5-47FF-900D-52ACDF810E14}" presName="txThree" presStyleLbl="node3" presStyleIdx="2" presStyleCnt="3" custScaleY="208054" custLinFactY="-29448" custLinFactNeighborX="1527" custLinFactNeighborY="-100000">
        <dgm:presLayoutVars>
          <dgm:chPref val="3"/>
        </dgm:presLayoutVars>
      </dgm:prSet>
      <dgm:spPr/>
      <dgm:t>
        <a:bodyPr/>
        <a:lstStyle/>
        <a:p>
          <a:endParaRPr lang="en-GB"/>
        </a:p>
      </dgm:t>
    </dgm:pt>
    <dgm:pt modelId="{F8EAD3CE-77CC-4730-9C6F-E5B6EE12CB9C}" type="pres">
      <dgm:prSet presAssocID="{327A4D2D-5AD5-47FF-900D-52ACDF810E14}" presName="horzThree" presStyleCnt="0"/>
      <dgm:spPr/>
    </dgm:pt>
  </dgm:ptLst>
  <dgm:cxnLst>
    <dgm:cxn modelId="{B80E7FE5-A63D-46B8-AB76-A5AD124E8067}" srcId="{D873EAD0-9595-4E05-85D6-941A53FE5613}" destId="{327A4D2D-5AD5-47FF-900D-52ACDF810E14}" srcOrd="2" destOrd="0" parTransId="{4BA26A3A-BE39-4B00-AAA7-7FEC22799E1F}" sibTransId="{070ED1F9-55D0-4D1B-80EA-97F5D4022AF6}"/>
    <dgm:cxn modelId="{4191AEAE-1CB9-42D7-88E7-D08223B60526}" type="presOf" srcId="{327A4D2D-5AD5-47FF-900D-52ACDF810E14}" destId="{E4762EB8-A843-45CF-91E1-902AD2E2C0E6}" srcOrd="0" destOrd="0" presId="urn:microsoft.com/office/officeart/2005/8/layout/hierarchy4"/>
    <dgm:cxn modelId="{38F0E75B-F631-4D4C-86AE-83E145DF2289}" type="presOf" srcId="{527CAD8C-52EF-4041-978F-8B616501A2F5}" destId="{FFA76D56-5425-4F55-BE50-DB10576F7A5C}" srcOrd="0" destOrd="0" presId="urn:microsoft.com/office/officeart/2005/8/layout/hierarchy4"/>
    <dgm:cxn modelId="{DE01E789-D3CC-408D-AA09-4A8A1AD6C025}" type="presOf" srcId="{CE006217-FC50-4D3D-B136-60732D396DFB}" destId="{52550234-2B74-4DD8-BEB6-560F786319D9}" srcOrd="0" destOrd="0" presId="urn:microsoft.com/office/officeart/2005/8/layout/hierarchy4"/>
    <dgm:cxn modelId="{E4BA2B0A-6567-44AF-A49D-8729984911E4}" srcId="{7B500067-8706-4F1A-801A-7CBD0C10ABA3}" destId="{527CAD8C-52EF-4041-978F-8B616501A2F5}" srcOrd="0" destOrd="0" parTransId="{3FF682F0-C7B2-4607-B661-25B81F19B27D}" sibTransId="{A36EDA37-AEB9-4026-A244-DE034384197A}"/>
    <dgm:cxn modelId="{D643D530-0014-4097-BD2A-3E56B5D26E7D}" type="presOf" srcId="{603415DF-1870-4615-829E-EA429F23AD7C}" destId="{5BAE5896-DAC7-4D49-BB21-4B8DAC63CC4F}" srcOrd="0" destOrd="0" presId="urn:microsoft.com/office/officeart/2005/8/layout/hierarchy4"/>
    <dgm:cxn modelId="{1B755737-A05F-40ED-8584-63CE01AF87F3}" type="presOf" srcId="{E413EF31-0ABE-43E5-ABF4-0D65C7DB403F}" destId="{CE920322-05DE-4B2F-9413-E9EE0A0DE8E1}" srcOrd="0" destOrd="0" presId="urn:microsoft.com/office/officeart/2005/8/layout/hierarchy4"/>
    <dgm:cxn modelId="{F6ABA5AB-5A75-4B3F-A813-ED2D366FCCAD}" srcId="{7B500067-8706-4F1A-801A-7CBD0C10ABA3}" destId="{CE006217-FC50-4D3D-B136-60732D396DFB}" srcOrd="2" destOrd="0" parTransId="{6C4BEFAE-A641-469D-B03D-DA58C448B3CE}" sibTransId="{22D7BADD-C4D0-4840-9BE3-E0D15726780F}"/>
    <dgm:cxn modelId="{08D11643-6356-4F28-9DE3-2275CE7D17FD}" type="presOf" srcId="{1567F1C3-2670-48D7-AB28-90EF33A3C4EF}" destId="{AE165692-D9A4-4FE6-94C9-328A8B22B407}" srcOrd="0" destOrd="0" presId="urn:microsoft.com/office/officeart/2005/8/layout/hierarchy4"/>
    <dgm:cxn modelId="{5CCE77CB-F7DF-4690-AB70-1B59AAECED12}" srcId="{7B500067-8706-4F1A-801A-7CBD0C10ABA3}" destId="{43BEB0C4-3089-4E92-9944-3626BED6F380}" srcOrd="1" destOrd="0" parTransId="{53A161C0-7FAF-4B3E-AD4B-F107C74027B5}" sibTransId="{224362B2-3CF9-4A4E-8197-40B810E4BECA}"/>
    <dgm:cxn modelId="{BC7EC99A-16A4-44D1-B959-EF05506F565B}" type="presOf" srcId="{D873EAD0-9595-4E05-85D6-941A53FE5613}" destId="{845A669C-FA2C-4BC4-A2A8-A5BDA2FD9634}" srcOrd="0" destOrd="0" presId="urn:microsoft.com/office/officeart/2005/8/layout/hierarchy4"/>
    <dgm:cxn modelId="{B489B70B-ACA4-4C9F-BF56-A670876D7B2F}" type="presOf" srcId="{7B500067-8706-4F1A-801A-7CBD0C10ABA3}" destId="{37DFEEFF-848E-4EF1-9085-66A7FC32FC78}" srcOrd="0" destOrd="0" presId="urn:microsoft.com/office/officeart/2005/8/layout/hierarchy4"/>
    <dgm:cxn modelId="{F4EA4581-A251-40F2-BCF9-C7509006D153}" srcId="{E413EF31-0ABE-43E5-ABF4-0D65C7DB403F}" destId="{D873EAD0-9595-4E05-85D6-941A53FE5613}" srcOrd="0" destOrd="0" parTransId="{23957232-9497-4A99-B01D-2908EF7F264C}" sibTransId="{ACD4F983-2C9D-454F-AB97-516A6FDD2EC1}"/>
    <dgm:cxn modelId="{9BB70FF0-6478-456B-86A3-B17594EE6216}" srcId="{D873EAD0-9595-4E05-85D6-941A53FE5613}" destId="{7B500067-8706-4F1A-801A-7CBD0C10ABA3}" srcOrd="1" destOrd="0" parTransId="{58496669-AD7D-426F-BF43-09009247792B}" sibTransId="{64DEB7AD-C9C8-480D-A31F-D34510CE9A9F}"/>
    <dgm:cxn modelId="{45D85B5E-0829-4657-9888-CD458540A2B9}" srcId="{603415DF-1870-4615-829E-EA429F23AD7C}" destId="{E413EF31-0ABE-43E5-ABF4-0D65C7DB403F}" srcOrd="0" destOrd="0" parTransId="{7AAA8B59-B0D3-4D7F-8EAF-52B115F844F3}" sibTransId="{81DA9845-D6F0-45FE-8FDF-D32AA1B0E475}"/>
    <dgm:cxn modelId="{71C523DC-C9D7-4648-8724-6094C9523D23}" srcId="{D873EAD0-9595-4E05-85D6-941A53FE5613}" destId="{1567F1C3-2670-48D7-AB28-90EF33A3C4EF}" srcOrd="0" destOrd="0" parTransId="{E2856E15-B13E-4F85-B82F-3A471D3962FA}" sibTransId="{4127112D-63B1-4930-92D7-6D7712C9780F}"/>
    <dgm:cxn modelId="{B87A6F59-79CB-4234-BD49-F05D631E7FF0}" type="presOf" srcId="{43BEB0C4-3089-4E92-9944-3626BED6F380}" destId="{67E18EC4-F7AE-488A-9B51-3644C83C58A9}" srcOrd="0" destOrd="0" presId="urn:microsoft.com/office/officeart/2005/8/layout/hierarchy4"/>
    <dgm:cxn modelId="{B4AF0EF1-D34A-42EF-866A-730156050DB6}" type="presParOf" srcId="{5BAE5896-DAC7-4D49-BB21-4B8DAC63CC4F}" destId="{BA225701-6B78-4E66-9BAF-3B553841A0F5}" srcOrd="0" destOrd="0" presId="urn:microsoft.com/office/officeart/2005/8/layout/hierarchy4"/>
    <dgm:cxn modelId="{5B4DD0E4-9BCF-4926-9013-631CAE9307B0}" type="presParOf" srcId="{BA225701-6B78-4E66-9BAF-3B553841A0F5}" destId="{CE920322-05DE-4B2F-9413-E9EE0A0DE8E1}" srcOrd="0" destOrd="0" presId="urn:microsoft.com/office/officeart/2005/8/layout/hierarchy4"/>
    <dgm:cxn modelId="{781F2026-1F23-4A43-AB62-862D9AEE776D}" type="presParOf" srcId="{BA225701-6B78-4E66-9BAF-3B553841A0F5}" destId="{AC480A9D-CDA0-494B-B38E-86C32403F8D3}" srcOrd="1" destOrd="0" presId="urn:microsoft.com/office/officeart/2005/8/layout/hierarchy4"/>
    <dgm:cxn modelId="{6497DA5E-3BF1-44F2-BAD6-8913610F3B34}" type="presParOf" srcId="{BA225701-6B78-4E66-9BAF-3B553841A0F5}" destId="{31CD6360-6279-4C83-8E69-ED0E3F54591F}" srcOrd="2" destOrd="0" presId="urn:microsoft.com/office/officeart/2005/8/layout/hierarchy4"/>
    <dgm:cxn modelId="{F8F3E5E1-4AB9-4E02-8E0A-157FB09E33CC}" type="presParOf" srcId="{31CD6360-6279-4C83-8E69-ED0E3F54591F}" destId="{CDF44EA0-DDF0-467A-9C4A-49498521190B}" srcOrd="0" destOrd="0" presId="urn:microsoft.com/office/officeart/2005/8/layout/hierarchy4"/>
    <dgm:cxn modelId="{677F5F37-D9A0-4247-B42C-25411819694E}" type="presParOf" srcId="{CDF44EA0-DDF0-467A-9C4A-49498521190B}" destId="{845A669C-FA2C-4BC4-A2A8-A5BDA2FD9634}" srcOrd="0" destOrd="0" presId="urn:microsoft.com/office/officeart/2005/8/layout/hierarchy4"/>
    <dgm:cxn modelId="{85F1FD09-2AF1-4B03-A618-3B0F9ABE692D}" type="presParOf" srcId="{CDF44EA0-DDF0-467A-9C4A-49498521190B}" destId="{E9BE7158-FB39-48A4-8C04-6D08DE4734B8}" srcOrd="1" destOrd="0" presId="urn:microsoft.com/office/officeart/2005/8/layout/hierarchy4"/>
    <dgm:cxn modelId="{8F0593AE-F20D-4FB0-B32C-76AE31D85F5C}" type="presParOf" srcId="{CDF44EA0-DDF0-467A-9C4A-49498521190B}" destId="{A3F36AAE-C269-403C-8E38-827767A388DD}" srcOrd="2" destOrd="0" presId="urn:microsoft.com/office/officeart/2005/8/layout/hierarchy4"/>
    <dgm:cxn modelId="{BAB14360-40E0-4FE2-962F-8FC90777A01A}" type="presParOf" srcId="{A3F36AAE-C269-403C-8E38-827767A388DD}" destId="{B6811B5A-EF9C-4A30-A7D2-885616A40A0C}" srcOrd="0" destOrd="0" presId="urn:microsoft.com/office/officeart/2005/8/layout/hierarchy4"/>
    <dgm:cxn modelId="{BB2B4271-313D-4230-8C2D-CA8B5616D100}" type="presParOf" srcId="{B6811B5A-EF9C-4A30-A7D2-885616A40A0C}" destId="{AE165692-D9A4-4FE6-94C9-328A8B22B407}" srcOrd="0" destOrd="0" presId="urn:microsoft.com/office/officeart/2005/8/layout/hierarchy4"/>
    <dgm:cxn modelId="{693BF823-483D-4561-901E-44625DFC2D54}" type="presParOf" srcId="{B6811B5A-EF9C-4A30-A7D2-885616A40A0C}" destId="{CA728CB8-8FD8-4AF3-9932-AA93ACD2DAC7}" srcOrd="1" destOrd="0" presId="urn:microsoft.com/office/officeart/2005/8/layout/hierarchy4"/>
    <dgm:cxn modelId="{C1EDB528-C3A4-44AC-9744-9FC2BF68F14A}" type="presParOf" srcId="{A3F36AAE-C269-403C-8E38-827767A388DD}" destId="{267F1B97-C45F-4ED9-ACB8-CE3A7BB10AC2}" srcOrd="1" destOrd="0" presId="urn:microsoft.com/office/officeart/2005/8/layout/hierarchy4"/>
    <dgm:cxn modelId="{236859B1-BE3E-4E21-B7EE-DFE74011E2A9}" type="presParOf" srcId="{A3F36AAE-C269-403C-8E38-827767A388DD}" destId="{A7CD7BF5-268C-46C8-B0D0-3D85FF5E0BC7}" srcOrd="2" destOrd="0" presId="urn:microsoft.com/office/officeart/2005/8/layout/hierarchy4"/>
    <dgm:cxn modelId="{74F423DF-069B-4D19-BDA7-71DB18CF9D3C}" type="presParOf" srcId="{A7CD7BF5-268C-46C8-B0D0-3D85FF5E0BC7}" destId="{37DFEEFF-848E-4EF1-9085-66A7FC32FC78}" srcOrd="0" destOrd="0" presId="urn:microsoft.com/office/officeart/2005/8/layout/hierarchy4"/>
    <dgm:cxn modelId="{4E876FC9-3634-4947-BC39-6AFD3BF3BFC3}" type="presParOf" srcId="{A7CD7BF5-268C-46C8-B0D0-3D85FF5E0BC7}" destId="{7C498552-E97E-4C97-925D-94A79C83E085}" srcOrd="1" destOrd="0" presId="urn:microsoft.com/office/officeart/2005/8/layout/hierarchy4"/>
    <dgm:cxn modelId="{9FACF960-8FC3-4C54-9A3D-784BF99109F2}" type="presParOf" srcId="{A7CD7BF5-268C-46C8-B0D0-3D85FF5E0BC7}" destId="{2A8617B5-AAD8-4266-8196-DBAF029CC8A5}" srcOrd="2" destOrd="0" presId="urn:microsoft.com/office/officeart/2005/8/layout/hierarchy4"/>
    <dgm:cxn modelId="{D597C97B-6F64-4E02-81A2-8A2D30688ECC}" type="presParOf" srcId="{2A8617B5-AAD8-4266-8196-DBAF029CC8A5}" destId="{F0CD6423-A906-4463-9F99-A5F10A913EB4}" srcOrd="0" destOrd="0" presId="urn:microsoft.com/office/officeart/2005/8/layout/hierarchy4"/>
    <dgm:cxn modelId="{B54F7F68-570C-448A-9637-8BFB8DEAEA3F}" type="presParOf" srcId="{F0CD6423-A906-4463-9F99-A5F10A913EB4}" destId="{FFA76D56-5425-4F55-BE50-DB10576F7A5C}" srcOrd="0" destOrd="0" presId="urn:microsoft.com/office/officeart/2005/8/layout/hierarchy4"/>
    <dgm:cxn modelId="{5825E35C-4532-4076-9146-01ADD4760D7C}" type="presParOf" srcId="{F0CD6423-A906-4463-9F99-A5F10A913EB4}" destId="{3E459CF6-8469-41A3-954A-D65410EB68DA}" srcOrd="1" destOrd="0" presId="urn:microsoft.com/office/officeart/2005/8/layout/hierarchy4"/>
    <dgm:cxn modelId="{27E46B86-F393-4FFC-BE12-83EFB776B7D9}" type="presParOf" srcId="{2A8617B5-AAD8-4266-8196-DBAF029CC8A5}" destId="{C71C9C1D-F271-4141-BCE4-1B9B899E6C4D}" srcOrd="1" destOrd="0" presId="urn:microsoft.com/office/officeart/2005/8/layout/hierarchy4"/>
    <dgm:cxn modelId="{85F48586-FFD4-42E4-A910-5688F15AB229}" type="presParOf" srcId="{2A8617B5-AAD8-4266-8196-DBAF029CC8A5}" destId="{7C02355D-48D2-4AD0-A05F-987FD31AF145}" srcOrd="2" destOrd="0" presId="urn:microsoft.com/office/officeart/2005/8/layout/hierarchy4"/>
    <dgm:cxn modelId="{77DBB1D0-AB82-40C1-B0AA-A2720DE01541}" type="presParOf" srcId="{7C02355D-48D2-4AD0-A05F-987FD31AF145}" destId="{67E18EC4-F7AE-488A-9B51-3644C83C58A9}" srcOrd="0" destOrd="0" presId="urn:microsoft.com/office/officeart/2005/8/layout/hierarchy4"/>
    <dgm:cxn modelId="{C7B1DF8E-664D-4891-A8B9-974BDEE3168A}" type="presParOf" srcId="{7C02355D-48D2-4AD0-A05F-987FD31AF145}" destId="{EED3F03F-1FC1-4667-A2AF-8B2ECB3B930D}" srcOrd="1" destOrd="0" presId="urn:microsoft.com/office/officeart/2005/8/layout/hierarchy4"/>
    <dgm:cxn modelId="{6DCDF957-5637-438F-8FD0-342198E6F4B4}" type="presParOf" srcId="{2A8617B5-AAD8-4266-8196-DBAF029CC8A5}" destId="{E833DA08-7927-4686-B8E0-A539FAFAEDD7}" srcOrd="3" destOrd="0" presId="urn:microsoft.com/office/officeart/2005/8/layout/hierarchy4"/>
    <dgm:cxn modelId="{03849929-D47B-4C07-9B3D-ACBAB234A657}" type="presParOf" srcId="{2A8617B5-AAD8-4266-8196-DBAF029CC8A5}" destId="{1F52D864-FC31-40FF-B4C9-20E18D7D71B4}" srcOrd="4" destOrd="0" presId="urn:microsoft.com/office/officeart/2005/8/layout/hierarchy4"/>
    <dgm:cxn modelId="{45D23164-FD6F-422A-9F05-DF46D6D76E94}" type="presParOf" srcId="{1F52D864-FC31-40FF-B4C9-20E18D7D71B4}" destId="{52550234-2B74-4DD8-BEB6-560F786319D9}" srcOrd="0" destOrd="0" presId="urn:microsoft.com/office/officeart/2005/8/layout/hierarchy4"/>
    <dgm:cxn modelId="{561FA846-4507-466A-B095-1202AE74B902}" type="presParOf" srcId="{1F52D864-FC31-40FF-B4C9-20E18D7D71B4}" destId="{AC99A370-8179-4000-B802-B5819716E841}" srcOrd="1" destOrd="0" presId="urn:microsoft.com/office/officeart/2005/8/layout/hierarchy4"/>
    <dgm:cxn modelId="{7A0A9901-F0FB-4B95-9C4C-CC305B14E4B0}" type="presParOf" srcId="{A3F36AAE-C269-403C-8E38-827767A388DD}" destId="{E1E9FF12-FC31-427B-977D-E5F553BA6EDB}" srcOrd="3" destOrd="0" presId="urn:microsoft.com/office/officeart/2005/8/layout/hierarchy4"/>
    <dgm:cxn modelId="{25D51960-A89D-4D79-91A1-C0F5E461B2FF}" type="presParOf" srcId="{A3F36AAE-C269-403C-8E38-827767A388DD}" destId="{F2E03F35-73B7-4F54-B85B-41D03923AD4F}" srcOrd="4" destOrd="0" presId="urn:microsoft.com/office/officeart/2005/8/layout/hierarchy4"/>
    <dgm:cxn modelId="{D43D5B7C-348E-432D-8115-80C5B6DCC032}" type="presParOf" srcId="{F2E03F35-73B7-4F54-B85B-41D03923AD4F}" destId="{E4762EB8-A843-45CF-91E1-902AD2E2C0E6}" srcOrd="0" destOrd="0" presId="urn:microsoft.com/office/officeart/2005/8/layout/hierarchy4"/>
    <dgm:cxn modelId="{9C6C7DD7-8518-4416-B076-2B2B81FDEEDF}" type="presParOf" srcId="{F2E03F35-73B7-4F54-B85B-41D03923AD4F}" destId="{F8EAD3CE-77CC-4730-9C6F-E5B6EE12CB9C}"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B70B6D-C914-4988-BB68-290F7239C1B3}">
      <dsp:nvSpPr>
        <dsp:cNvPr id="0" name=""/>
        <dsp:cNvSpPr/>
      </dsp:nvSpPr>
      <dsp:spPr>
        <a:xfrm>
          <a:off x="0" y="3394403"/>
          <a:ext cx="8120958" cy="1226074"/>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GB" sz="3000" kern="1200" dirty="0" smtClean="0"/>
            <a:t>Three Strategies</a:t>
          </a:r>
          <a:endParaRPr lang="en-GB" sz="3000" kern="1200" dirty="0"/>
        </a:p>
      </dsp:txBody>
      <dsp:txXfrm>
        <a:off x="0" y="3394403"/>
        <a:ext cx="2436287" cy="1226074"/>
      </dsp:txXfrm>
    </dsp:sp>
    <dsp:sp modelId="{B92014B7-0E4B-4331-848A-9B60C2B2C7C5}">
      <dsp:nvSpPr>
        <dsp:cNvPr id="0" name=""/>
        <dsp:cNvSpPr/>
      </dsp:nvSpPr>
      <dsp:spPr>
        <a:xfrm>
          <a:off x="0" y="1963983"/>
          <a:ext cx="8120958" cy="1226074"/>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GB" sz="3000" kern="1200" dirty="0" smtClean="0"/>
            <a:t>Two Goals</a:t>
          </a:r>
          <a:endParaRPr lang="en-GB" sz="3000" kern="1200" dirty="0"/>
        </a:p>
      </dsp:txBody>
      <dsp:txXfrm>
        <a:off x="0" y="1963983"/>
        <a:ext cx="2436287" cy="1226074"/>
      </dsp:txXfrm>
    </dsp:sp>
    <dsp:sp modelId="{6CECF7F5-1AEE-4D59-B7C1-B15B85AD1DC6}">
      <dsp:nvSpPr>
        <dsp:cNvPr id="0" name=""/>
        <dsp:cNvSpPr/>
      </dsp:nvSpPr>
      <dsp:spPr>
        <a:xfrm>
          <a:off x="0" y="533563"/>
          <a:ext cx="8120958" cy="1226074"/>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GB" sz="3000" kern="1200" dirty="0" smtClean="0"/>
            <a:t>One Vision</a:t>
          </a:r>
          <a:endParaRPr lang="en-GB" sz="3000" kern="1200" dirty="0"/>
        </a:p>
      </dsp:txBody>
      <dsp:txXfrm>
        <a:off x="0" y="533563"/>
        <a:ext cx="2436287" cy="1226074"/>
      </dsp:txXfrm>
    </dsp:sp>
    <dsp:sp modelId="{F3598A42-9A97-4E56-9C7A-AABD5E9B3DCC}">
      <dsp:nvSpPr>
        <dsp:cNvPr id="0" name=""/>
        <dsp:cNvSpPr/>
      </dsp:nvSpPr>
      <dsp:spPr>
        <a:xfrm>
          <a:off x="4478872" y="635736"/>
          <a:ext cx="1532592" cy="102172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i="0" kern="1200" dirty="0" smtClean="0"/>
            <a:t>For the UK to be the best place in the world to research, discover and innovate</a:t>
          </a:r>
          <a:endParaRPr lang="en-GB" sz="1300" i="0" kern="1200" dirty="0"/>
        </a:p>
      </dsp:txBody>
      <dsp:txXfrm>
        <a:off x="4508797" y="665661"/>
        <a:ext cx="1472742" cy="961878"/>
      </dsp:txXfrm>
    </dsp:sp>
    <dsp:sp modelId="{E53D1048-7EB4-43B0-A4AD-3F581BB23651}">
      <dsp:nvSpPr>
        <dsp:cNvPr id="0" name=""/>
        <dsp:cNvSpPr/>
      </dsp:nvSpPr>
      <dsp:spPr>
        <a:xfrm>
          <a:off x="4248983" y="1657465"/>
          <a:ext cx="996185" cy="408691"/>
        </a:xfrm>
        <a:custGeom>
          <a:avLst/>
          <a:gdLst/>
          <a:ahLst/>
          <a:cxnLst/>
          <a:rect l="0" t="0" r="0" b="0"/>
          <a:pathLst>
            <a:path>
              <a:moveTo>
                <a:pt x="996185" y="0"/>
              </a:moveTo>
              <a:lnTo>
                <a:pt x="996185" y="204345"/>
              </a:lnTo>
              <a:lnTo>
                <a:pt x="0" y="204345"/>
              </a:lnTo>
              <a:lnTo>
                <a:pt x="0" y="40869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3FBE31-90F5-4627-8F48-8715852C8A4A}">
      <dsp:nvSpPr>
        <dsp:cNvPr id="0" name=""/>
        <dsp:cNvSpPr/>
      </dsp:nvSpPr>
      <dsp:spPr>
        <a:xfrm>
          <a:off x="3482686" y="2066156"/>
          <a:ext cx="1532592" cy="102172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kern="1200" dirty="0" smtClean="0"/>
            <a:t>Research and Discover</a:t>
          </a:r>
          <a:endParaRPr lang="en-GB" sz="1300" kern="1200" dirty="0"/>
        </a:p>
      </dsp:txBody>
      <dsp:txXfrm>
        <a:off x="3512611" y="2096081"/>
        <a:ext cx="1472742" cy="961878"/>
      </dsp:txXfrm>
    </dsp:sp>
    <dsp:sp modelId="{32652B8E-16F3-44B2-B0DA-00154FBB79DB}">
      <dsp:nvSpPr>
        <dsp:cNvPr id="0" name=""/>
        <dsp:cNvSpPr/>
      </dsp:nvSpPr>
      <dsp:spPr>
        <a:xfrm>
          <a:off x="3205042" y="3087885"/>
          <a:ext cx="1043940" cy="408691"/>
        </a:xfrm>
        <a:custGeom>
          <a:avLst/>
          <a:gdLst/>
          <a:ahLst/>
          <a:cxnLst/>
          <a:rect l="0" t="0" r="0" b="0"/>
          <a:pathLst>
            <a:path>
              <a:moveTo>
                <a:pt x="1043940" y="0"/>
              </a:moveTo>
              <a:lnTo>
                <a:pt x="1043940" y="204345"/>
              </a:lnTo>
              <a:lnTo>
                <a:pt x="0" y="204345"/>
              </a:lnTo>
              <a:lnTo>
                <a:pt x="0" y="40869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CAE2A2-3973-4D5D-9751-5664F851D959}">
      <dsp:nvSpPr>
        <dsp:cNvPr id="0" name=""/>
        <dsp:cNvSpPr/>
      </dsp:nvSpPr>
      <dsp:spPr>
        <a:xfrm>
          <a:off x="2438745" y="3496576"/>
          <a:ext cx="1532592" cy="102172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kern="1200" dirty="0" smtClean="0"/>
            <a:t>Balancing Capability</a:t>
          </a:r>
          <a:endParaRPr lang="en-GB" sz="1300" kern="1200" dirty="0"/>
        </a:p>
      </dsp:txBody>
      <dsp:txXfrm>
        <a:off x="2468670" y="3526501"/>
        <a:ext cx="1472742" cy="961878"/>
      </dsp:txXfrm>
    </dsp:sp>
    <dsp:sp modelId="{811EB81E-218C-44B7-AE7E-263F8B1212C7}">
      <dsp:nvSpPr>
        <dsp:cNvPr id="0" name=""/>
        <dsp:cNvSpPr/>
      </dsp:nvSpPr>
      <dsp:spPr>
        <a:xfrm>
          <a:off x="4248983" y="3087885"/>
          <a:ext cx="948429" cy="408691"/>
        </a:xfrm>
        <a:custGeom>
          <a:avLst/>
          <a:gdLst/>
          <a:ahLst/>
          <a:cxnLst/>
          <a:rect l="0" t="0" r="0" b="0"/>
          <a:pathLst>
            <a:path>
              <a:moveTo>
                <a:pt x="0" y="0"/>
              </a:moveTo>
              <a:lnTo>
                <a:pt x="0" y="204345"/>
              </a:lnTo>
              <a:lnTo>
                <a:pt x="948429" y="204345"/>
              </a:lnTo>
              <a:lnTo>
                <a:pt x="948429" y="40869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10ABDA-6BBD-451B-BC3C-29C6820C5824}">
      <dsp:nvSpPr>
        <dsp:cNvPr id="0" name=""/>
        <dsp:cNvSpPr/>
      </dsp:nvSpPr>
      <dsp:spPr>
        <a:xfrm>
          <a:off x="4431116" y="3496576"/>
          <a:ext cx="1532592" cy="102172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kern="1200" dirty="0" smtClean="0"/>
            <a:t>Building Leadership</a:t>
          </a:r>
          <a:endParaRPr lang="en-GB" sz="1300" kern="1200" dirty="0"/>
        </a:p>
      </dsp:txBody>
      <dsp:txXfrm>
        <a:off x="4461041" y="3526501"/>
        <a:ext cx="1472742" cy="961878"/>
      </dsp:txXfrm>
    </dsp:sp>
    <dsp:sp modelId="{CD856BB9-5009-4A41-B1EB-876C12B19E2A}">
      <dsp:nvSpPr>
        <dsp:cNvPr id="0" name=""/>
        <dsp:cNvSpPr/>
      </dsp:nvSpPr>
      <dsp:spPr>
        <a:xfrm>
          <a:off x="4248983" y="3087885"/>
          <a:ext cx="2940800" cy="408691"/>
        </a:xfrm>
        <a:custGeom>
          <a:avLst/>
          <a:gdLst/>
          <a:ahLst/>
          <a:cxnLst/>
          <a:rect l="0" t="0" r="0" b="0"/>
          <a:pathLst>
            <a:path>
              <a:moveTo>
                <a:pt x="0" y="0"/>
              </a:moveTo>
              <a:lnTo>
                <a:pt x="0" y="204345"/>
              </a:lnTo>
              <a:lnTo>
                <a:pt x="2940800" y="204345"/>
              </a:lnTo>
              <a:lnTo>
                <a:pt x="2940800" y="40869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B97806-64EB-45A0-902A-F0BBB11BAC06}">
      <dsp:nvSpPr>
        <dsp:cNvPr id="0" name=""/>
        <dsp:cNvSpPr/>
      </dsp:nvSpPr>
      <dsp:spPr>
        <a:xfrm>
          <a:off x="6423487" y="3496576"/>
          <a:ext cx="1532592" cy="102172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kern="1200" dirty="0" smtClean="0"/>
            <a:t>Accelerating Impact</a:t>
          </a:r>
          <a:endParaRPr lang="en-GB" sz="1300" kern="1200" dirty="0"/>
        </a:p>
      </dsp:txBody>
      <dsp:txXfrm>
        <a:off x="6453412" y="3526501"/>
        <a:ext cx="1472742" cy="961878"/>
      </dsp:txXfrm>
    </dsp:sp>
    <dsp:sp modelId="{5596B6EA-5EF4-439E-BA3F-CF0F68D4C8EE}">
      <dsp:nvSpPr>
        <dsp:cNvPr id="0" name=""/>
        <dsp:cNvSpPr/>
      </dsp:nvSpPr>
      <dsp:spPr>
        <a:xfrm>
          <a:off x="5245168" y="1657465"/>
          <a:ext cx="996185" cy="408691"/>
        </a:xfrm>
        <a:custGeom>
          <a:avLst/>
          <a:gdLst/>
          <a:ahLst/>
          <a:cxnLst/>
          <a:rect l="0" t="0" r="0" b="0"/>
          <a:pathLst>
            <a:path>
              <a:moveTo>
                <a:pt x="0" y="0"/>
              </a:moveTo>
              <a:lnTo>
                <a:pt x="0" y="204345"/>
              </a:lnTo>
              <a:lnTo>
                <a:pt x="996185" y="204345"/>
              </a:lnTo>
              <a:lnTo>
                <a:pt x="996185" y="40869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6035F2-9ABD-43DC-8D44-3DCA3391F532}">
      <dsp:nvSpPr>
        <dsp:cNvPr id="0" name=""/>
        <dsp:cNvSpPr/>
      </dsp:nvSpPr>
      <dsp:spPr>
        <a:xfrm>
          <a:off x="5475057" y="2066156"/>
          <a:ext cx="1532592" cy="102172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kern="1200" dirty="0" smtClean="0"/>
            <a:t>Research and Innovate</a:t>
          </a:r>
          <a:endParaRPr lang="en-GB" sz="1300" kern="1200" dirty="0"/>
        </a:p>
      </dsp:txBody>
      <dsp:txXfrm>
        <a:off x="5504982" y="2096081"/>
        <a:ext cx="1472742" cy="9618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56D628-95D7-4788-9030-53BD31722DD4}">
      <dsp:nvSpPr>
        <dsp:cNvPr id="0" name=""/>
        <dsp:cNvSpPr/>
      </dsp:nvSpPr>
      <dsp:spPr>
        <a:xfrm>
          <a:off x="0" y="0"/>
          <a:ext cx="8586237" cy="12377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kern="1200" dirty="0" smtClean="0"/>
            <a:t>That EPSRC and its investments have high levels of visibility and accessibility for business communities</a:t>
          </a:r>
          <a:endParaRPr lang="en-GB" sz="2000" kern="1200" dirty="0"/>
        </a:p>
      </dsp:txBody>
      <dsp:txXfrm>
        <a:off x="1841022" y="0"/>
        <a:ext cx="6745214" cy="1237752"/>
      </dsp:txXfrm>
    </dsp:sp>
    <dsp:sp modelId="{6E579C29-A867-49F3-BF8A-FC343B0FE774}">
      <dsp:nvSpPr>
        <dsp:cNvPr id="0" name=""/>
        <dsp:cNvSpPr/>
      </dsp:nvSpPr>
      <dsp:spPr>
        <a:xfrm>
          <a:off x="123775" y="123775"/>
          <a:ext cx="1717247" cy="99020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C86077-36EA-42CE-9FDD-57E04F38C648}">
      <dsp:nvSpPr>
        <dsp:cNvPr id="0" name=""/>
        <dsp:cNvSpPr/>
      </dsp:nvSpPr>
      <dsp:spPr>
        <a:xfrm>
          <a:off x="0" y="1361527"/>
          <a:ext cx="8586237" cy="12377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kern="1200" dirty="0" smtClean="0"/>
            <a:t>That EPSRC investments continue to attract high levels of business investment and EPSRC policies and processes aid, rather than hinder, business engagement and investment.</a:t>
          </a:r>
          <a:endParaRPr lang="en-GB" sz="2000" kern="1200" dirty="0"/>
        </a:p>
      </dsp:txBody>
      <dsp:txXfrm>
        <a:off x="1841022" y="1361527"/>
        <a:ext cx="6745214" cy="1237752"/>
      </dsp:txXfrm>
    </dsp:sp>
    <dsp:sp modelId="{B6D51CD5-F85F-4E9A-ACE2-49E905156D2F}">
      <dsp:nvSpPr>
        <dsp:cNvPr id="0" name=""/>
        <dsp:cNvSpPr/>
      </dsp:nvSpPr>
      <dsp:spPr>
        <a:xfrm>
          <a:off x="123775" y="1485303"/>
          <a:ext cx="1717247" cy="99020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EB7010-2C56-4A31-A8EC-81BC507D5EE2}">
      <dsp:nvSpPr>
        <dsp:cNvPr id="0" name=""/>
        <dsp:cNvSpPr/>
      </dsp:nvSpPr>
      <dsp:spPr>
        <a:xfrm>
          <a:off x="0" y="2723055"/>
          <a:ext cx="8586237" cy="12377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kern="1200" dirty="0" smtClean="0"/>
            <a:t>That our strategy and investments are influenced by the views of business and that we influence the ways in which business consider and interact with the research base. </a:t>
          </a:r>
          <a:endParaRPr lang="en-GB" sz="2000" kern="1200" dirty="0"/>
        </a:p>
      </dsp:txBody>
      <dsp:txXfrm>
        <a:off x="1841022" y="2723055"/>
        <a:ext cx="6745214" cy="1237752"/>
      </dsp:txXfrm>
    </dsp:sp>
    <dsp:sp modelId="{4502BA95-AE0E-49DB-BFAC-F4CF34144BD4}">
      <dsp:nvSpPr>
        <dsp:cNvPr id="0" name=""/>
        <dsp:cNvSpPr/>
      </dsp:nvSpPr>
      <dsp:spPr>
        <a:xfrm>
          <a:off x="123775" y="2846830"/>
          <a:ext cx="1717247" cy="99020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21463-AA50-463C-83DD-746353597F2C}">
      <dsp:nvSpPr>
        <dsp:cNvPr id="0" name=""/>
        <dsp:cNvSpPr/>
      </dsp:nvSpPr>
      <dsp:spPr>
        <a:xfrm>
          <a:off x="3001823" y="395"/>
          <a:ext cx="5666231" cy="143730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endParaRPr lang="en-GB" sz="1100" kern="1200" dirty="0"/>
        </a:p>
        <a:p>
          <a:pPr marL="114300" lvl="1" indent="-114300" algn="l" defTabSz="622300">
            <a:lnSpc>
              <a:spcPct val="90000"/>
            </a:lnSpc>
            <a:spcBef>
              <a:spcPct val="0"/>
            </a:spcBef>
            <a:spcAft>
              <a:spcPct val="15000"/>
            </a:spcAft>
            <a:buChar char="••"/>
          </a:pPr>
          <a:r>
            <a:rPr lang="en-GB" sz="1400" i="1" kern="1200" dirty="0" smtClean="0"/>
            <a:t>Engage more proactively with a broader range of businesses</a:t>
          </a:r>
          <a:endParaRPr lang="en-GB" sz="1100" kern="1200" dirty="0"/>
        </a:p>
        <a:p>
          <a:pPr marL="114300" lvl="1" indent="-114300" algn="l" defTabSz="622300">
            <a:lnSpc>
              <a:spcPct val="90000"/>
            </a:lnSpc>
            <a:spcBef>
              <a:spcPct val="0"/>
            </a:spcBef>
            <a:spcAft>
              <a:spcPct val="15000"/>
            </a:spcAft>
            <a:buChar char="••"/>
          </a:pPr>
          <a:r>
            <a:rPr lang="en-GB" sz="1400" i="1" kern="1200" dirty="0" smtClean="0"/>
            <a:t>A more proactive and targeted communications plan for companies</a:t>
          </a:r>
          <a:endParaRPr lang="en-GB" sz="1400" kern="1200" dirty="0"/>
        </a:p>
      </dsp:txBody>
      <dsp:txXfrm>
        <a:off x="3001823" y="180059"/>
        <a:ext cx="5127240" cy="1077981"/>
      </dsp:txXfrm>
    </dsp:sp>
    <dsp:sp modelId="{EB426494-FBAE-4420-8E61-532698583827}">
      <dsp:nvSpPr>
        <dsp:cNvPr id="0" name=""/>
        <dsp:cNvSpPr/>
      </dsp:nvSpPr>
      <dsp:spPr>
        <a:xfrm>
          <a:off x="1811" y="65728"/>
          <a:ext cx="3000012" cy="1306644"/>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GB" sz="1400" kern="1200" dirty="0" smtClean="0"/>
            <a:t>Implement a revised stakeholder engagement and communication structure  that promotes a more open culture and reflects the breadth of engagement</a:t>
          </a:r>
          <a:endParaRPr lang="en-GB" sz="1400" kern="1200" dirty="0"/>
        </a:p>
      </dsp:txBody>
      <dsp:txXfrm>
        <a:off x="65596" y="129513"/>
        <a:ext cx="2872442" cy="1179074"/>
      </dsp:txXfrm>
    </dsp:sp>
    <dsp:sp modelId="{701A5E50-850A-4D5A-AB78-12B0DD185953}">
      <dsp:nvSpPr>
        <dsp:cNvPr id="0" name=""/>
        <dsp:cNvSpPr/>
      </dsp:nvSpPr>
      <dsp:spPr>
        <a:xfrm>
          <a:off x="3132674" y="1568369"/>
          <a:ext cx="5506700" cy="130664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endParaRPr lang="en-GB" sz="1400" kern="1200" dirty="0"/>
        </a:p>
        <a:p>
          <a:pPr marL="114300" lvl="1" indent="-114300" algn="l" defTabSz="622300">
            <a:lnSpc>
              <a:spcPct val="90000"/>
            </a:lnSpc>
            <a:spcBef>
              <a:spcPct val="0"/>
            </a:spcBef>
            <a:spcAft>
              <a:spcPct val="15000"/>
            </a:spcAft>
            <a:buChar char="••"/>
          </a:pPr>
          <a:r>
            <a:rPr lang="en-GB" sz="1400" kern="1200" dirty="0" smtClean="0"/>
            <a:t>Focus is currently Advanced Materials, Aerospace, Automotive, Chemicals and Robotics</a:t>
          </a:r>
          <a:endParaRPr lang="en-GB" sz="1400" kern="1200" dirty="0"/>
        </a:p>
      </dsp:txBody>
      <dsp:txXfrm>
        <a:off x="3132674" y="1731700"/>
        <a:ext cx="5016709" cy="979983"/>
      </dsp:txXfrm>
    </dsp:sp>
    <dsp:sp modelId="{06C9E6D7-A2E7-44B3-9641-DE1B40156E2A}">
      <dsp:nvSpPr>
        <dsp:cNvPr id="0" name=""/>
        <dsp:cNvSpPr/>
      </dsp:nvSpPr>
      <dsp:spPr>
        <a:xfrm>
          <a:off x="0" y="1568369"/>
          <a:ext cx="3102182" cy="130664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GB" sz="1400" kern="1200" dirty="0" smtClean="0"/>
            <a:t>EPSRC input and engagement to the coordinated industry leadership councils</a:t>
          </a:r>
          <a:endParaRPr lang="en-GB" sz="1400" kern="1200" dirty="0"/>
        </a:p>
      </dsp:txBody>
      <dsp:txXfrm>
        <a:off x="63785" y="1632154"/>
        <a:ext cx="2974612" cy="1179074"/>
      </dsp:txXfrm>
    </dsp:sp>
    <dsp:sp modelId="{2B9E57BF-00D4-47FF-BD15-E19B21610D7B}">
      <dsp:nvSpPr>
        <dsp:cNvPr id="0" name=""/>
        <dsp:cNvSpPr/>
      </dsp:nvSpPr>
      <dsp:spPr>
        <a:xfrm>
          <a:off x="2894562" y="3005678"/>
          <a:ext cx="5771598" cy="191305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endParaRPr lang="en-GB" sz="1100" kern="1200" dirty="0"/>
        </a:p>
        <a:p>
          <a:pPr marL="114300" lvl="1" indent="-114300" algn="l" defTabSz="622300">
            <a:lnSpc>
              <a:spcPct val="90000"/>
            </a:lnSpc>
            <a:spcBef>
              <a:spcPct val="0"/>
            </a:spcBef>
            <a:spcAft>
              <a:spcPct val="15000"/>
            </a:spcAft>
            <a:buChar char="••"/>
          </a:pPr>
          <a:r>
            <a:rPr lang="en-GB" sz="1400" kern="1200" dirty="0" smtClean="0"/>
            <a:t>Increased use of online tools</a:t>
          </a:r>
          <a:endParaRPr lang="en-GB" sz="1100" kern="1200" dirty="0"/>
        </a:p>
        <a:p>
          <a:pPr marL="114300" lvl="1" indent="-114300" algn="l" defTabSz="622300">
            <a:lnSpc>
              <a:spcPct val="90000"/>
            </a:lnSpc>
            <a:spcBef>
              <a:spcPct val="0"/>
            </a:spcBef>
            <a:spcAft>
              <a:spcPct val="15000"/>
            </a:spcAft>
            <a:buChar char="••"/>
          </a:pPr>
          <a:r>
            <a:rPr lang="en-GB" sz="1400" kern="1200" dirty="0" smtClean="0"/>
            <a:t>Targeted approach to other brokers, such as KTNs, UKTI, Science parks and trade bodies</a:t>
          </a:r>
          <a:endParaRPr lang="en-GB" sz="1400" kern="1200" dirty="0"/>
        </a:p>
        <a:p>
          <a:pPr marL="114300" lvl="1" indent="-114300" algn="l" defTabSz="622300">
            <a:lnSpc>
              <a:spcPct val="90000"/>
            </a:lnSpc>
            <a:spcBef>
              <a:spcPct val="0"/>
            </a:spcBef>
            <a:spcAft>
              <a:spcPct val="15000"/>
            </a:spcAft>
            <a:buChar char="••"/>
          </a:pPr>
          <a:r>
            <a:rPr lang="en-GB" sz="1400" kern="1200" dirty="0" smtClean="0"/>
            <a:t>Critical mass investments to support our sector engagement strategies</a:t>
          </a:r>
          <a:endParaRPr lang="en-GB" sz="1400" kern="1200" dirty="0"/>
        </a:p>
      </dsp:txBody>
      <dsp:txXfrm>
        <a:off x="2894562" y="3244810"/>
        <a:ext cx="5054201" cy="1434794"/>
      </dsp:txXfrm>
    </dsp:sp>
    <dsp:sp modelId="{EC83747F-6969-47FF-B26E-30EC68A8395F}">
      <dsp:nvSpPr>
        <dsp:cNvPr id="0" name=""/>
        <dsp:cNvSpPr/>
      </dsp:nvSpPr>
      <dsp:spPr>
        <a:xfrm>
          <a:off x="3704" y="3243553"/>
          <a:ext cx="2890858" cy="14373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n-GB" sz="1400" kern="1200" dirty="0" smtClean="0"/>
            <a:t>Act as a proactive broker and provider of intelligence to the business community to assist their engagement</a:t>
          </a:r>
          <a:endParaRPr lang="en-GB" sz="1400" kern="1200" dirty="0"/>
        </a:p>
      </dsp:txBody>
      <dsp:txXfrm>
        <a:off x="73868" y="3313717"/>
        <a:ext cx="2750530" cy="12969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21463-AA50-463C-83DD-746353597F2C}">
      <dsp:nvSpPr>
        <dsp:cNvPr id="0" name=""/>
        <dsp:cNvSpPr/>
      </dsp:nvSpPr>
      <dsp:spPr>
        <a:xfrm>
          <a:off x="3467946" y="0"/>
          <a:ext cx="5201919" cy="153722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endParaRPr lang="en-GB" sz="1100" kern="1200" dirty="0"/>
        </a:p>
        <a:p>
          <a:pPr marL="57150" lvl="1" indent="-57150" algn="l" defTabSz="488950">
            <a:lnSpc>
              <a:spcPct val="90000"/>
            </a:lnSpc>
            <a:spcBef>
              <a:spcPct val="0"/>
            </a:spcBef>
            <a:spcAft>
              <a:spcPct val="15000"/>
            </a:spcAft>
            <a:buChar char="••"/>
          </a:pPr>
          <a:endParaRPr lang="en-GB" sz="1100" kern="1200" dirty="0"/>
        </a:p>
        <a:p>
          <a:pPr marL="114300" lvl="1" indent="-114300" algn="l" defTabSz="622300">
            <a:lnSpc>
              <a:spcPct val="90000"/>
            </a:lnSpc>
            <a:spcBef>
              <a:spcPct val="0"/>
            </a:spcBef>
            <a:spcAft>
              <a:spcPct val="15000"/>
            </a:spcAft>
            <a:buChar char="••"/>
          </a:pPr>
          <a:r>
            <a:rPr lang="en-GB" sz="1400" kern="1200" dirty="0" smtClean="0"/>
            <a:t>promote, catalyse and reward long term partnership between businesses</a:t>
          </a:r>
          <a:endParaRPr lang="en-GB" sz="1100" kern="1200" dirty="0"/>
        </a:p>
      </dsp:txBody>
      <dsp:txXfrm>
        <a:off x="3467946" y="192154"/>
        <a:ext cx="4625458" cy="1152921"/>
      </dsp:txXfrm>
    </dsp:sp>
    <dsp:sp modelId="{EB426494-FBAE-4420-8E61-532698583827}">
      <dsp:nvSpPr>
        <dsp:cNvPr id="0" name=""/>
        <dsp:cNvSpPr/>
      </dsp:nvSpPr>
      <dsp:spPr>
        <a:xfrm>
          <a:off x="0" y="0"/>
          <a:ext cx="3467946" cy="15372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GB" sz="2400" kern="1200" dirty="0" smtClean="0"/>
            <a:t>Establish a University-Business strategic partnership fund to</a:t>
          </a:r>
          <a:endParaRPr lang="en-GB" sz="2400" kern="1200" dirty="0"/>
        </a:p>
      </dsp:txBody>
      <dsp:txXfrm>
        <a:off x="75041" y="75041"/>
        <a:ext cx="3317864" cy="1387147"/>
      </dsp:txXfrm>
    </dsp:sp>
    <dsp:sp modelId="{701A5E50-850A-4D5A-AB78-12B0DD185953}">
      <dsp:nvSpPr>
        <dsp:cNvPr id="0" name=""/>
        <dsp:cNvSpPr/>
      </dsp:nvSpPr>
      <dsp:spPr>
        <a:xfrm>
          <a:off x="3467946" y="1690951"/>
          <a:ext cx="5201919" cy="153722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t" anchorCtr="0">
          <a:noAutofit/>
        </a:bodyPr>
        <a:lstStyle/>
        <a:p>
          <a:pPr marL="114300" lvl="1" indent="-114300" algn="l" defTabSz="577850">
            <a:lnSpc>
              <a:spcPct val="90000"/>
            </a:lnSpc>
            <a:spcBef>
              <a:spcPct val="0"/>
            </a:spcBef>
            <a:spcAft>
              <a:spcPct val="15000"/>
            </a:spcAft>
            <a:buChar char="••"/>
          </a:pPr>
          <a:endParaRPr lang="en-GB" sz="1300" kern="1200" dirty="0"/>
        </a:p>
        <a:p>
          <a:pPr marL="114300" lvl="1" indent="-114300" algn="l" defTabSz="622300">
            <a:lnSpc>
              <a:spcPct val="90000"/>
            </a:lnSpc>
            <a:spcBef>
              <a:spcPct val="0"/>
            </a:spcBef>
            <a:spcAft>
              <a:spcPct val="15000"/>
            </a:spcAft>
            <a:buChar char="••"/>
          </a:pPr>
          <a:r>
            <a:rPr lang="en-GB" sz="1400" kern="1200" dirty="0" smtClean="0"/>
            <a:t>More overt details on how to engage and rules of engagement</a:t>
          </a:r>
          <a:endParaRPr lang="en-GB" sz="1300" kern="1200" dirty="0"/>
        </a:p>
        <a:p>
          <a:pPr marL="114300" lvl="1" indent="-114300" algn="l" defTabSz="622300">
            <a:lnSpc>
              <a:spcPct val="90000"/>
            </a:lnSpc>
            <a:spcBef>
              <a:spcPct val="0"/>
            </a:spcBef>
            <a:spcAft>
              <a:spcPct val="15000"/>
            </a:spcAft>
            <a:buChar char="••"/>
          </a:pPr>
          <a:r>
            <a:rPr lang="en-GB" sz="1400" kern="1200" dirty="0" smtClean="0"/>
            <a:t>Work with Innovate UK to align university and business support</a:t>
          </a:r>
          <a:endParaRPr lang="en-GB" sz="1400" kern="1200" dirty="0"/>
        </a:p>
      </dsp:txBody>
      <dsp:txXfrm>
        <a:off x="3467946" y="1883105"/>
        <a:ext cx="4625458" cy="1152921"/>
      </dsp:txXfrm>
    </dsp:sp>
    <dsp:sp modelId="{06C9E6D7-A2E7-44B3-9641-DE1B40156E2A}">
      <dsp:nvSpPr>
        <dsp:cNvPr id="0" name=""/>
        <dsp:cNvSpPr/>
      </dsp:nvSpPr>
      <dsp:spPr>
        <a:xfrm>
          <a:off x="0" y="1690951"/>
          <a:ext cx="3467946" cy="15372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GB" sz="2400" kern="1200" dirty="0" smtClean="0"/>
            <a:t>Toolkit for industrial engagement</a:t>
          </a:r>
          <a:endParaRPr lang="en-GB" sz="2400" kern="1200" dirty="0"/>
        </a:p>
      </dsp:txBody>
      <dsp:txXfrm>
        <a:off x="75041" y="1765992"/>
        <a:ext cx="3317864" cy="1387147"/>
      </dsp:txXfrm>
    </dsp:sp>
    <dsp:sp modelId="{2B9E57BF-00D4-47FF-BD15-E19B21610D7B}">
      <dsp:nvSpPr>
        <dsp:cNvPr id="0" name=""/>
        <dsp:cNvSpPr/>
      </dsp:nvSpPr>
      <dsp:spPr>
        <a:xfrm>
          <a:off x="3467946" y="3381903"/>
          <a:ext cx="5201919" cy="153722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577850">
            <a:lnSpc>
              <a:spcPct val="90000"/>
            </a:lnSpc>
            <a:spcBef>
              <a:spcPct val="0"/>
            </a:spcBef>
            <a:spcAft>
              <a:spcPct val="15000"/>
            </a:spcAft>
            <a:buChar char="••"/>
          </a:pPr>
          <a:endParaRPr lang="en-GB" sz="1300" kern="1200" dirty="0"/>
        </a:p>
        <a:p>
          <a:pPr marL="114300" lvl="1" indent="-114300" algn="l" defTabSz="622300">
            <a:lnSpc>
              <a:spcPct val="90000"/>
            </a:lnSpc>
            <a:spcBef>
              <a:spcPct val="0"/>
            </a:spcBef>
            <a:spcAft>
              <a:spcPct val="15000"/>
            </a:spcAft>
            <a:buChar char="••"/>
          </a:pPr>
          <a:r>
            <a:rPr lang="en-GB" sz="1400" kern="1200" dirty="0" smtClean="0"/>
            <a:t>Develop a programme of work to look at more representative ways to measure and monitor business engagement throughout the lifetime of an award and outcomes</a:t>
          </a:r>
          <a:endParaRPr lang="en-GB" sz="1300" kern="1200" dirty="0"/>
        </a:p>
      </dsp:txBody>
      <dsp:txXfrm>
        <a:off x="3467946" y="3574057"/>
        <a:ext cx="4625458" cy="1152921"/>
      </dsp:txXfrm>
    </dsp:sp>
    <dsp:sp modelId="{EC83747F-6969-47FF-B26E-30EC68A8395F}">
      <dsp:nvSpPr>
        <dsp:cNvPr id="0" name=""/>
        <dsp:cNvSpPr/>
      </dsp:nvSpPr>
      <dsp:spPr>
        <a:xfrm>
          <a:off x="0" y="3381903"/>
          <a:ext cx="3467946" cy="15372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GB" sz="2400" kern="1200" dirty="0" smtClean="0"/>
            <a:t>Monitoring engagement</a:t>
          </a:r>
          <a:endParaRPr lang="en-GB" sz="2400" kern="1200" dirty="0"/>
        </a:p>
      </dsp:txBody>
      <dsp:txXfrm>
        <a:off x="75041" y="3456944"/>
        <a:ext cx="3317864" cy="13871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21463-AA50-463C-83DD-746353597F2C}">
      <dsp:nvSpPr>
        <dsp:cNvPr id="0" name=""/>
        <dsp:cNvSpPr/>
      </dsp:nvSpPr>
      <dsp:spPr>
        <a:xfrm>
          <a:off x="3467946" y="0"/>
          <a:ext cx="5201919" cy="153722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57150" lvl="1" indent="-57150" algn="l" defTabSz="488950">
            <a:lnSpc>
              <a:spcPct val="90000"/>
            </a:lnSpc>
            <a:spcBef>
              <a:spcPct val="0"/>
            </a:spcBef>
            <a:spcAft>
              <a:spcPct val="15000"/>
            </a:spcAft>
            <a:buChar char="••"/>
          </a:pPr>
          <a:endParaRPr lang="en-GB" sz="1100" kern="1200" dirty="0"/>
        </a:p>
        <a:p>
          <a:pPr marL="114300" lvl="1" indent="-114300" algn="l" defTabSz="622300">
            <a:lnSpc>
              <a:spcPct val="90000"/>
            </a:lnSpc>
            <a:spcBef>
              <a:spcPct val="0"/>
            </a:spcBef>
            <a:spcAft>
              <a:spcPct val="15000"/>
            </a:spcAft>
            <a:buChar char="••"/>
          </a:pPr>
          <a:r>
            <a:rPr lang="en-GB" sz="1400" kern="1200" dirty="0" smtClean="0"/>
            <a:t>introduce a simplified process for attracting industry members to Strategic Advisory Teams</a:t>
          </a:r>
          <a:endParaRPr lang="en-GB" sz="1100" kern="1200" dirty="0"/>
        </a:p>
        <a:p>
          <a:pPr marL="57150" lvl="1" indent="-57150" algn="l" defTabSz="488950">
            <a:lnSpc>
              <a:spcPct val="90000"/>
            </a:lnSpc>
            <a:spcBef>
              <a:spcPct val="0"/>
            </a:spcBef>
            <a:spcAft>
              <a:spcPct val="15000"/>
            </a:spcAft>
            <a:buChar char="••"/>
          </a:pPr>
          <a:endParaRPr lang="en-GB" sz="1100" kern="1200" dirty="0"/>
        </a:p>
        <a:p>
          <a:pPr marL="114300" lvl="1" indent="-114300" algn="l" defTabSz="622300">
            <a:lnSpc>
              <a:spcPct val="90000"/>
            </a:lnSpc>
            <a:spcBef>
              <a:spcPct val="0"/>
            </a:spcBef>
            <a:spcAft>
              <a:spcPct val="15000"/>
            </a:spcAft>
            <a:buChar char="••"/>
          </a:pPr>
          <a:r>
            <a:rPr lang="en-GB" sz="1400" kern="1200" dirty="0" smtClean="0"/>
            <a:t>Establish opportunities for increasing user engagement in peer review</a:t>
          </a:r>
          <a:endParaRPr lang="en-GB" sz="1400" kern="1200" dirty="0"/>
        </a:p>
        <a:p>
          <a:pPr marL="57150" lvl="1" indent="-57150" algn="l" defTabSz="488950">
            <a:lnSpc>
              <a:spcPct val="90000"/>
            </a:lnSpc>
            <a:spcBef>
              <a:spcPct val="0"/>
            </a:spcBef>
            <a:spcAft>
              <a:spcPct val="15000"/>
            </a:spcAft>
            <a:buChar char="••"/>
          </a:pPr>
          <a:endParaRPr lang="en-GB" sz="1100" kern="1200" dirty="0"/>
        </a:p>
      </dsp:txBody>
      <dsp:txXfrm>
        <a:off x="3467946" y="192154"/>
        <a:ext cx="4625458" cy="1152921"/>
      </dsp:txXfrm>
    </dsp:sp>
    <dsp:sp modelId="{EB426494-FBAE-4420-8E61-532698583827}">
      <dsp:nvSpPr>
        <dsp:cNvPr id="0" name=""/>
        <dsp:cNvSpPr/>
      </dsp:nvSpPr>
      <dsp:spPr>
        <a:xfrm>
          <a:off x="0" y="0"/>
          <a:ext cx="3467946" cy="15372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GB" sz="3200" kern="1200" dirty="0" smtClean="0"/>
            <a:t>Advisory Structures and peer review</a:t>
          </a:r>
          <a:endParaRPr lang="en-GB" sz="3200" kern="1200" dirty="0"/>
        </a:p>
      </dsp:txBody>
      <dsp:txXfrm>
        <a:off x="75041" y="75041"/>
        <a:ext cx="3317864" cy="1387147"/>
      </dsp:txXfrm>
    </dsp:sp>
    <dsp:sp modelId="{701A5E50-850A-4D5A-AB78-12B0DD185953}">
      <dsp:nvSpPr>
        <dsp:cNvPr id="0" name=""/>
        <dsp:cNvSpPr/>
      </dsp:nvSpPr>
      <dsp:spPr>
        <a:xfrm>
          <a:off x="3467946" y="1690951"/>
          <a:ext cx="5201919" cy="153722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8255" bIns="8255" numCol="1" spcCol="1270" anchor="t" anchorCtr="0">
          <a:noAutofit/>
        </a:bodyPr>
        <a:lstStyle/>
        <a:p>
          <a:pPr marL="114300" lvl="1" indent="-114300" algn="l" defTabSz="577850">
            <a:lnSpc>
              <a:spcPct val="90000"/>
            </a:lnSpc>
            <a:spcBef>
              <a:spcPct val="0"/>
            </a:spcBef>
            <a:spcAft>
              <a:spcPct val="15000"/>
            </a:spcAft>
            <a:buChar char="••"/>
          </a:pPr>
          <a:endParaRPr lang="en-GB" sz="1300" kern="1200" dirty="0"/>
        </a:p>
        <a:p>
          <a:pPr marL="114300" lvl="1" indent="-114300" algn="l" defTabSz="622300">
            <a:lnSpc>
              <a:spcPct val="90000"/>
            </a:lnSpc>
            <a:spcBef>
              <a:spcPct val="0"/>
            </a:spcBef>
            <a:spcAft>
              <a:spcPct val="15000"/>
            </a:spcAft>
            <a:buChar char="••"/>
          </a:pPr>
          <a:r>
            <a:rPr lang="en-GB" sz="1400" kern="1200" dirty="0" smtClean="0"/>
            <a:t>Use the outcomes framework and ambitions from the delivery plan to promote and encourage more regular industry input to the shaping and delivery of our investments.  </a:t>
          </a:r>
          <a:endParaRPr lang="en-GB" sz="1400" kern="1200" dirty="0"/>
        </a:p>
      </dsp:txBody>
      <dsp:txXfrm>
        <a:off x="3467946" y="1883105"/>
        <a:ext cx="4625458" cy="1152921"/>
      </dsp:txXfrm>
    </dsp:sp>
    <dsp:sp modelId="{06C9E6D7-A2E7-44B3-9641-DE1B40156E2A}">
      <dsp:nvSpPr>
        <dsp:cNvPr id="0" name=""/>
        <dsp:cNvSpPr/>
      </dsp:nvSpPr>
      <dsp:spPr>
        <a:xfrm>
          <a:off x="0" y="1690951"/>
          <a:ext cx="3467946" cy="15372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GB" sz="3200" kern="1200" dirty="0" smtClean="0"/>
            <a:t>Outcomes framework</a:t>
          </a:r>
          <a:endParaRPr lang="en-GB" sz="3200" kern="1200" dirty="0"/>
        </a:p>
      </dsp:txBody>
      <dsp:txXfrm>
        <a:off x="75041" y="1765992"/>
        <a:ext cx="3317864" cy="1387147"/>
      </dsp:txXfrm>
    </dsp:sp>
    <dsp:sp modelId="{2B9E57BF-00D4-47FF-BD15-E19B21610D7B}">
      <dsp:nvSpPr>
        <dsp:cNvPr id="0" name=""/>
        <dsp:cNvSpPr/>
      </dsp:nvSpPr>
      <dsp:spPr>
        <a:xfrm>
          <a:off x="3467946" y="3381903"/>
          <a:ext cx="5201919" cy="153722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577850">
            <a:lnSpc>
              <a:spcPct val="90000"/>
            </a:lnSpc>
            <a:spcBef>
              <a:spcPct val="0"/>
            </a:spcBef>
            <a:spcAft>
              <a:spcPct val="15000"/>
            </a:spcAft>
            <a:buChar char="••"/>
          </a:pPr>
          <a:endParaRPr lang="en-GB" sz="1300" kern="1200" dirty="0"/>
        </a:p>
        <a:p>
          <a:pPr marL="114300" lvl="1" indent="-114300" algn="l" defTabSz="622300">
            <a:lnSpc>
              <a:spcPct val="90000"/>
            </a:lnSpc>
            <a:spcBef>
              <a:spcPct val="0"/>
            </a:spcBef>
            <a:spcAft>
              <a:spcPct val="15000"/>
            </a:spcAft>
            <a:buChar char="••"/>
          </a:pPr>
          <a:r>
            <a:rPr lang="en-GB" sz="1400" kern="1200" dirty="0" smtClean="0"/>
            <a:t>Engage in more three-way dialogue to influence the nature and scope of partnerships in the EPS landscape</a:t>
          </a:r>
          <a:endParaRPr lang="en-GB" sz="1300" kern="1200" dirty="0"/>
        </a:p>
      </dsp:txBody>
      <dsp:txXfrm>
        <a:off x="3467946" y="3574057"/>
        <a:ext cx="4625458" cy="1152921"/>
      </dsp:txXfrm>
    </dsp:sp>
    <dsp:sp modelId="{EC83747F-6969-47FF-B26E-30EC68A8395F}">
      <dsp:nvSpPr>
        <dsp:cNvPr id="0" name=""/>
        <dsp:cNvSpPr/>
      </dsp:nvSpPr>
      <dsp:spPr>
        <a:xfrm>
          <a:off x="0" y="3381903"/>
          <a:ext cx="3467946" cy="15372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GB" sz="3200" kern="1200" dirty="0" smtClean="0"/>
            <a:t>Universities and business</a:t>
          </a:r>
          <a:endParaRPr lang="en-GB" sz="3200" kern="1200" dirty="0"/>
        </a:p>
      </dsp:txBody>
      <dsp:txXfrm>
        <a:off x="75041" y="3456944"/>
        <a:ext cx="3317864" cy="138714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920322-05DE-4B2F-9413-E9EE0A0DE8E1}">
      <dsp:nvSpPr>
        <dsp:cNvPr id="0" name=""/>
        <dsp:cNvSpPr/>
      </dsp:nvSpPr>
      <dsp:spPr>
        <a:xfrm>
          <a:off x="0" y="3339835"/>
          <a:ext cx="7456542" cy="570278"/>
        </a:xfrm>
        <a:prstGeom prst="roundRect">
          <a:avLst>
            <a:gd name="adj" fmla="val 10000"/>
          </a:avLst>
        </a:prstGeom>
        <a:solidFill>
          <a:srgbClr val="B4B6B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dirty="0" smtClean="0"/>
            <a:t>Commitment</a:t>
          </a:r>
          <a:endParaRPr lang="en-GB" sz="2500" kern="1200" dirty="0"/>
        </a:p>
      </dsp:txBody>
      <dsp:txXfrm>
        <a:off x="16703" y="3356538"/>
        <a:ext cx="7423136" cy="536872"/>
      </dsp:txXfrm>
    </dsp:sp>
    <dsp:sp modelId="{845A669C-FA2C-4BC4-A2A8-A5BDA2FD9634}">
      <dsp:nvSpPr>
        <dsp:cNvPr id="0" name=""/>
        <dsp:cNvSpPr/>
      </dsp:nvSpPr>
      <dsp:spPr>
        <a:xfrm>
          <a:off x="1505612" y="2570431"/>
          <a:ext cx="5958812" cy="825659"/>
        </a:xfrm>
        <a:prstGeom prst="roundRect">
          <a:avLst>
            <a:gd name="adj" fmla="val 10000"/>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dirty="0" smtClean="0"/>
            <a:t>ICASE</a:t>
          </a:r>
        </a:p>
      </dsp:txBody>
      <dsp:txXfrm>
        <a:off x="1529795" y="2594614"/>
        <a:ext cx="5910446" cy="777293"/>
      </dsp:txXfrm>
    </dsp:sp>
    <dsp:sp modelId="{AE165692-D9A4-4FE6-94C9-328A8B22B407}">
      <dsp:nvSpPr>
        <dsp:cNvPr id="0" name=""/>
        <dsp:cNvSpPr/>
      </dsp:nvSpPr>
      <dsp:spPr>
        <a:xfrm>
          <a:off x="5217" y="114680"/>
          <a:ext cx="1447562" cy="3292657"/>
        </a:xfrm>
        <a:prstGeom prst="roundRect">
          <a:avLst>
            <a:gd name="adj" fmla="val 10000"/>
          </a:avLst>
        </a:prstGeom>
        <a:solidFill>
          <a:srgbClr val="F7C1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Access to existing EPSRC investment portfolio</a:t>
          </a:r>
          <a:endParaRPr lang="en-GB" sz="1900" kern="1200" dirty="0"/>
        </a:p>
      </dsp:txBody>
      <dsp:txXfrm>
        <a:off x="47615" y="157078"/>
        <a:ext cx="1362766" cy="3207861"/>
      </dsp:txXfrm>
    </dsp:sp>
    <dsp:sp modelId="{37DFEEFF-848E-4EF1-9085-66A7FC32FC78}">
      <dsp:nvSpPr>
        <dsp:cNvPr id="0" name=""/>
        <dsp:cNvSpPr/>
      </dsp:nvSpPr>
      <dsp:spPr>
        <a:xfrm>
          <a:off x="1530470" y="114395"/>
          <a:ext cx="4403484" cy="1139485"/>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Partnering with academics on individual grants or clusters of research and training grants</a:t>
          </a:r>
          <a:endParaRPr lang="en-GB" sz="1900" kern="1200" dirty="0"/>
        </a:p>
      </dsp:txBody>
      <dsp:txXfrm>
        <a:off x="1563844" y="147769"/>
        <a:ext cx="4336736" cy="1072737"/>
      </dsp:txXfrm>
    </dsp:sp>
    <dsp:sp modelId="{FFA76D56-5425-4F55-BE50-DB10576F7A5C}">
      <dsp:nvSpPr>
        <dsp:cNvPr id="0" name=""/>
        <dsp:cNvSpPr/>
      </dsp:nvSpPr>
      <dsp:spPr>
        <a:xfrm>
          <a:off x="1521915" y="1350475"/>
          <a:ext cx="1447562" cy="1139485"/>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impact acceleration accounts</a:t>
          </a:r>
          <a:endParaRPr lang="en-GB" sz="1700" kern="1200" dirty="0"/>
        </a:p>
      </dsp:txBody>
      <dsp:txXfrm>
        <a:off x="1555289" y="1383849"/>
        <a:ext cx="1380814" cy="1072737"/>
      </dsp:txXfrm>
    </dsp:sp>
    <dsp:sp modelId="{67E18EC4-F7AE-488A-9B51-3644C83C58A9}">
      <dsp:nvSpPr>
        <dsp:cNvPr id="0" name=""/>
        <dsp:cNvSpPr/>
      </dsp:nvSpPr>
      <dsp:spPr>
        <a:xfrm>
          <a:off x="3008431" y="1351319"/>
          <a:ext cx="1447562" cy="1139485"/>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one-off projects</a:t>
          </a:r>
          <a:endParaRPr lang="en-GB" sz="1700" kern="1200" dirty="0"/>
        </a:p>
      </dsp:txBody>
      <dsp:txXfrm>
        <a:off x="3041805" y="1384693"/>
        <a:ext cx="1380814" cy="1072737"/>
      </dsp:txXfrm>
    </dsp:sp>
    <dsp:sp modelId="{52550234-2B74-4DD8-BEB6-560F786319D9}">
      <dsp:nvSpPr>
        <dsp:cNvPr id="0" name=""/>
        <dsp:cNvSpPr/>
      </dsp:nvSpPr>
      <dsp:spPr>
        <a:xfrm>
          <a:off x="4486392" y="1351319"/>
          <a:ext cx="1447562" cy="1139485"/>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networks and large-scale programmes</a:t>
          </a:r>
          <a:endParaRPr lang="en-GB" sz="1700" kern="1200" dirty="0"/>
        </a:p>
      </dsp:txBody>
      <dsp:txXfrm>
        <a:off x="4519766" y="1384693"/>
        <a:ext cx="1380814" cy="1072737"/>
      </dsp:txXfrm>
    </dsp:sp>
    <dsp:sp modelId="{E4762EB8-A843-45CF-91E1-902AD2E2C0E6}">
      <dsp:nvSpPr>
        <dsp:cNvPr id="0" name=""/>
        <dsp:cNvSpPr/>
      </dsp:nvSpPr>
      <dsp:spPr>
        <a:xfrm>
          <a:off x="6016856" y="117689"/>
          <a:ext cx="1447562" cy="2370745"/>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Joint, co-funded calls for proposals with EPSRC</a:t>
          </a:r>
          <a:endParaRPr lang="en-GB" sz="1900" kern="1200" dirty="0"/>
        </a:p>
      </dsp:txBody>
      <dsp:txXfrm>
        <a:off x="6059254" y="160087"/>
        <a:ext cx="1362766" cy="228594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5C2BB92-D68D-F74B-85EE-279907F0A5F3}" type="datetimeFigureOut">
              <a:rPr lang="en-US" smtClean="0"/>
              <a:t>7/13/2016</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E047FC6A-C034-754F-A093-916AE305FE50}" type="slidenum">
              <a:rPr lang="en-US" smtClean="0"/>
              <a:t>‹#›</a:t>
            </a:fld>
            <a:endParaRPr lang="en-US"/>
          </a:p>
        </p:txBody>
      </p:sp>
    </p:spTree>
    <p:extLst>
      <p:ext uri="{BB962C8B-B14F-4D97-AF65-F5344CB8AC3E}">
        <p14:creationId xmlns:p14="http://schemas.microsoft.com/office/powerpoint/2010/main" val="25336692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DE970E3-B04A-B549-9170-40832B2ECA5C}" type="datetimeFigureOut">
              <a:rPr lang="en-US" smtClean="0"/>
              <a:t>7/13/2016</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9859C04-49A5-694A-9BC9-5B17010ED761}" type="slidenum">
              <a:rPr lang="en-US" smtClean="0"/>
              <a:t>‹#›</a:t>
            </a:fld>
            <a:endParaRPr lang="en-US"/>
          </a:p>
        </p:txBody>
      </p:sp>
    </p:spTree>
    <p:extLst>
      <p:ext uri="{BB962C8B-B14F-4D97-AF65-F5344CB8AC3E}">
        <p14:creationId xmlns:p14="http://schemas.microsoft.com/office/powerpoint/2010/main" val="7638851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695325" y="841375"/>
            <a:ext cx="5259388" cy="3946525"/>
          </a:xfrm>
          <a:ln/>
        </p:spPr>
      </p:sp>
      <p:sp>
        <p:nvSpPr>
          <p:cNvPr id="74755" name="Rectangle 3"/>
          <p:cNvSpPr>
            <a:spLocks noGrp="1" noChangeArrowheads="1"/>
          </p:cNvSpPr>
          <p:nvPr>
            <p:ph type="body" idx="1"/>
          </p:nvPr>
        </p:nvSpPr>
        <p:spPr>
          <a:xfrm>
            <a:off x="871094" y="5028065"/>
            <a:ext cx="4860516" cy="47905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sz="1400" dirty="0">
                <a:latin typeface="Arial" pitchFamily="34" charset="0"/>
              </a:rPr>
              <a:t>RCUK invests annually around £3 billion in research. </a:t>
            </a:r>
          </a:p>
          <a:p>
            <a:pPr eaLnBrk="1" hangingPunct="1">
              <a:spcBef>
                <a:spcPct val="0"/>
              </a:spcBef>
            </a:pPr>
            <a:r>
              <a:rPr lang="en-GB" altLang="en-US" sz="1400" dirty="0">
                <a:latin typeface="Arial" pitchFamily="34" charset="0"/>
              </a:rPr>
              <a:t>Focus is on excellence with impact. </a:t>
            </a:r>
          </a:p>
          <a:p>
            <a:pPr eaLnBrk="1" hangingPunct="1">
              <a:spcBef>
                <a:spcPct val="0"/>
              </a:spcBef>
            </a:pPr>
            <a:r>
              <a:rPr lang="en-GB" altLang="en-US" sz="1400" dirty="0">
                <a:latin typeface="Arial" pitchFamily="34" charset="0"/>
              </a:rPr>
              <a:t>Nurture highest quality research, as judged by international peer review providing the UK with a competitive advantage. </a:t>
            </a:r>
          </a:p>
          <a:p>
            <a:pPr eaLnBrk="1" hangingPunct="1">
              <a:spcBef>
                <a:spcPct val="0"/>
              </a:spcBef>
            </a:pPr>
            <a:r>
              <a:rPr lang="en-GB" altLang="en-US" sz="1400" dirty="0">
                <a:latin typeface="Arial" pitchFamily="34" charset="0"/>
              </a:rPr>
              <a:t>Global research requires us to sustain a diversity of funding approaches, fostering international collaborations, and providing access to the best facilities and infrastructure, and locating skilled researchers in stimulating environments. </a:t>
            </a:r>
          </a:p>
          <a:p>
            <a:pPr eaLnBrk="1" hangingPunct="1">
              <a:spcBef>
                <a:spcPct val="0"/>
              </a:spcBef>
            </a:pPr>
            <a:r>
              <a:rPr lang="en-GB" altLang="en-US" sz="1400" dirty="0">
                <a:latin typeface="Arial" pitchFamily="34" charset="0"/>
              </a:rPr>
              <a:t>Our research achieves impact – the demonstrable contribution to society and the economy made by knowledge and skilled people. To deliver impact, researchers and businesses need to engage and collaborate with the public, business, government and charitable organisations. </a:t>
            </a:r>
            <a:endParaRPr lang="en-US" altLang="en-US" sz="1400" dirty="0">
              <a:latin typeface="Arial" pitchFamily="34" charset="0"/>
            </a:endParaRPr>
          </a:p>
        </p:txBody>
      </p:sp>
    </p:spTree>
    <p:extLst>
      <p:ext uri="{BB962C8B-B14F-4D97-AF65-F5344CB8AC3E}">
        <p14:creationId xmlns:p14="http://schemas.microsoft.com/office/powerpoint/2010/main" val="251289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srgbClr val="000000"/>
                </a:solidFill>
              </a:rPr>
              <a:pPr>
                <a:defRPr/>
              </a:pPr>
              <a:t>4</a:t>
            </a:fld>
            <a:endParaRPr lang="en-GB" altLang="en-US">
              <a:solidFill>
                <a:srgbClr val="000000"/>
              </a:solidFill>
            </a:endParaRPr>
          </a:p>
        </p:txBody>
      </p:sp>
    </p:spTree>
    <p:extLst>
      <p:ext uri="{BB962C8B-B14F-4D97-AF65-F5344CB8AC3E}">
        <p14:creationId xmlns:p14="http://schemas.microsoft.com/office/powerpoint/2010/main" val="1912599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srgbClr val="000000"/>
                </a:solidFill>
              </a:rPr>
              <a:pPr>
                <a:defRPr/>
              </a:pPr>
              <a:t>5</a:t>
            </a:fld>
            <a:endParaRPr lang="en-GB" altLang="en-US">
              <a:solidFill>
                <a:srgbClr val="000000"/>
              </a:solidFill>
            </a:endParaRPr>
          </a:p>
        </p:txBody>
      </p:sp>
    </p:spTree>
    <p:extLst>
      <p:ext uri="{BB962C8B-B14F-4D97-AF65-F5344CB8AC3E}">
        <p14:creationId xmlns:p14="http://schemas.microsoft.com/office/powerpoint/2010/main" val="58179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solidFill>
                  <a:srgbClr val="000000"/>
                </a:solidFill>
              </a:rPr>
              <a:pPr>
                <a:defRPr/>
              </a:pPr>
              <a:t>6</a:t>
            </a:fld>
            <a:endParaRPr lang="en-GB" altLang="en-US">
              <a:solidFill>
                <a:srgbClr val="000000"/>
              </a:solidFill>
            </a:endParaRPr>
          </a:p>
        </p:txBody>
      </p:sp>
    </p:spTree>
    <p:extLst>
      <p:ext uri="{BB962C8B-B14F-4D97-AF65-F5344CB8AC3E}">
        <p14:creationId xmlns:p14="http://schemas.microsoft.com/office/powerpoint/2010/main" val="2665760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859C04-49A5-694A-9BC9-5B17010ED761}" type="slidenum">
              <a:rPr lang="en-US">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6361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859C04-49A5-694A-9BC9-5B17010ED76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719738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a:ln/>
        </p:spPr>
      </p:sp>
      <p:sp>
        <p:nvSpPr>
          <p:cNvPr id="1269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500" smtClean="0"/>
              <a:t>Unlike most of the other slides, this could be used in an external presentation.</a:t>
            </a:r>
            <a:endParaRPr lang="en-GB" altLang="en-US" sz="900" smtClean="0"/>
          </a:p>
        </p:txBody>
      </p:sp>
      <p:sp>
        <p:nvSpPr>
          <p:cNvPr id="1269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100">
                <a:solidFill>
                  <a:schemeClr val="tx1"/>
                </a:solidFill>
                <a:latin typeface="Arial" charset="0"/>
              </a:defRPr>
            </a:lvl1pPr>
            <a:lvl2pPr marL="742950" indent="-285750" eaLnBrk="0" hangingPunct="0">
              <a:defRPr sz="1100">
                <a:solidFill>
                  <a:schemeClr val="tx1"/>
                </a:solidFill>
                <a:latin typeface="Arial" charset="0"/>
              </a:defRPr>
            </a:lvl2pPr>
            <a:lvl3pPr marL="1143000" indent="-228600" eaLnBrk="0" hangingPunct="0">
              <a:defRPr sz="1100">
                <a:solidFill>
                  <a:schemeClr val="tx1"/>
                </a:solidFill>
                <a:latin typeface="Arial" charset="0"/>
              </a:defRPr>
            </a:lvl3pPr>
            <a:lvl4pPr marL="1600200" indent="-228600" eaLnBrk="0" hangingPunct="0">
              <a:defRPr sz="1100">
                <a:solidFill>
                  <a:schemeClr val="tx1"/>
                </a:solidFill>
                <a:latin typeface="Arial" charset="0"/>
              </a:defRPr>
            </a:lvl4pPr>
            <a:lvl5pPr marL="2057400" indent="-228600" eaLnBrk="0" hangingPunct="0">
              <a:defRPr sz="1100">
                <a:solidFill>
                  <a:schemeClr val="tx1"/>
                </a:solidFill>
                <a:latin typeface="Arial" charset="0"/>
              </a:defRPr>
            </a:lvl5pPr>
            <a:lvl6pPr marL="2514600" indent="-228600" eaLnBrk="0" fontAlgn="base" hangingPunct="0">
              <a:spcBef>
                <a:spcPct val="0"/>
              </a:spcBef>
              <a:spcAft>
                <a:spcPct val="0"/>
              </a:spcAft>
              <a:defRPr sz="1100">
                <a:solidFill>
                  <a:schemeClr val="tx1"/>
                </a:solidFill>
                <a:latin typeface="Arial" charset="0"/>
              </a:defRPr>
            </a:lvl6pPr>
            <a:lvl7pPr marL="2971800" indent="-228600" eaLnBrk="0" fontAlgn="base" hangingPunct="0">
              <a:spcBef>
                <a:spcPct val="0"/>
              </a:spcBef>
              <a:spcAft>
                <a:spcPct val="0"/>
              </a:spcAft>
              <a:defRPr sz="1100">
                <a:solidFill>
                  <a:schemeClr val="tx1"/>
                </a:solidFill>
                <a:latin typeface="Arial" charset="0"/>
              </a:defRPr>
            </a:lvl7pPr>
            <a:lvl8pPr marL="3429000" indent="-228600" eaLnBrk="0" fontAlgn="base" hangingPunct="0">
              <a:spcBef>
                <a:spcPct val="0"/>
              </a:spcBef>
              <a:spcAft>
                <a:spcPct val="0"/>
              </a:spcAft>
              <a:defRPr sz="1100">
                <a:solidFill>
                  <a:schemeClr val="tx1"/>
                </a:solidFill>
                <a:latin typeface="Arial" charset="0"/>
              </a:defRPr>
            </a:lvl8pPr>
            <a:lvl9pPr marL="3886200" indent="-228600" eaLnBrk="0" fontAlgn="base" hangingPunct="0">
              <a:spcBef>
                <a:spcPct val="0"/>
              </a:spcBef>
              <a:spcAft>
                <a:spcPct val="0"/>
              </a:spcAft>
              <a:defRPr sz="1100">
                <a:solidFill>
                  <a:schemeClr val="tx1"/>
                </a:solidFill>
                <a:latin typeface="Arial" charset="0"/>
              </a:defRPr>
            </a:lvl9pPr>
          </a:lstStyle>
          <a:p>
            <a:pPr eaLnBrk="1" hangingPunct="1"/>
            <a:fld id="{0DC3AF4E-0C0F-469F-8DAF-65D906A5C098}" type="slidenum">
              <a:rPr lang="en-GB" altLang="en-US" sz="1200" smtClean="0">
                <a:solidFill>
                  <a:srgbClr val="000000"/>
                </a:solidFill>
              </a:rPr>
              <a:pPr eaLnBrk="1" hangingPunct="1"/>
              <a:t>9</a:t>
            </a:fld>
            <a:endParaRPr lang="en-GB" altLang="en-US" sz="1200" smtClean="0">
              <a:solidFill>
                <a:srgbClr val="000000"/>
              </a:solidFill>
            </a:endParaRPr>
          </a:p>
        </p:txBody>
      </p:sp>
    </p:spTree>
    <p:extLst>
      <p:ext uri="{BB962C8B-B14F-4D97-AF65-F5344CB8AC3E}">
        <p14:creationId xmlns:p14="http://schemas.microsoft.com/office/powerpoint/2010/main" val="1980614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859C04-49A5-694A-9BC9-5B17010ED761}" type="slidenum">
              <a:rPr lang="en-US" smtClean="0"/>
              <a:t>10</a:t>
            </a:fld>
            <a:endParaRPr lang="en-US"/>
          </a:p>
        </p:txBody>
      </p:sp>
    </p:spTree>
    <p:extLst>
      <p:ext uri="{BB962C8B-B14F-4D97-AF65-F5344CB8AC3E}">
        <p14:creationId xmlns:p14="http://schemas.microsoft.com/office/powerpoint/2010/main" val="579499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83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B27A0D4-EF96-4996-94A7-62AA78A4AC64}" type="slidenum">
              <a:rPr lang="en-US" altLang="en-US" smtClean="0">
                <a:solidFill>
                  <a:srgbClr val="000000"/>
                </a:solidFill>
              </a:rPr>
              <a:pPr eaLnBrk="1" hangingPunct="1">
                <a:spcBef>
                  <a:spcPct val="0"/>
                </a:spcBef>
              </a:pPr>
              <a:t>14</a:t>
            </a:fld>
            <a:endParaRPr lang="en-US" altLang="en-US" smtClean="0">
              <a:solidFill>
                <a:srgbClr val="000000"/>
              </a:solidFill>
            </a:endParaRPr>
          </a:p>
        </p:txBody>
      </p:sp>
    </p:spTree>
    <p:extLst>
      <p:ext uri="{BB962C8B-B14F-4D97-AF65-F5344CB8AC3E}">
        <p14:creationId xmlns:p14="http://schemas.microsoft.com/office/powerpoint/2010/main" val="17979165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emf"/><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emf"/><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8.emf"/><Relationship Id="rId2" Type="http://schemas.openxmlformats.org/officeDocument/2006/relationships/image" Target="../media/image35.jpeg"/><Relationship Id="rId1" Type="http://schemas.openxmlformats.org/officeDocument/2006/relationships/slideMaster" Target="../slideMasters/slideMaster8.xml"/><Relationship Id="rId6" Type="http://schemas.openxmlformats.org/officeDocument/2006/relationships/image" Target="../media/image7.emf"/><Relationship Id="rId5" Type="http://schemas.openxmlformats.org/officeDocument/2006/relationships/image" Target="../media/image38.jpeg"/><Relationship Id="rId4" Type="http://schemas.openxmlformats.org/officeDocument/2006/relationships/image" Target="../media/image37.jpeg"/></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8.emf"/><Relationship Id="rId2" Type="http://schemas.openxmlformats.org/officeDocument/2006/relationships/image" Target="../media/image35.jpeg"/><Relationship Id="rId1" Type="http://schemas.openxmlformats.org/officeDocument/2006/relationships/slideMaster" Target="../slideMasters/slideMaster10.xml"/><Relationship Id="rId6" Type="http://schemas.openxmlformats.org/officeDocument/2006/relationships/image" Target="../media/image7.emf"/><Relationship Id="rId5" Type="http://schemas.openxmlformats.org/officeDocument/2006/relationships/image" Target="../media/image38.jpeg"/><Relationship Id="rId4" Type="http://schemas.openxmlformats.org/officeDocument/2006/relationships/image" Target="../media/image37.jpeg"/></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7" name="Rectangle 16"/>
          <p:cNvSpPr/>
          <p:nvPr userDrawn="1"/>
        </p:nvSpPr>
        <p:spPr>
          <a:xfrm>
            <a:off x="-13556" y="4809428"/>
            <a:ext cx="7544893" cy="2061978"/>
          </a:xfrm>
          <a:prstGeom prst="rect">
            <a:avLst/>
          </a:prstGeom>
          <a:solidFill>
            <a:srgbClr val="B4B6B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7717368" y="4797152"/>
            <a:ext cx="556594" cy="2064848"/>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p:cNvSpPr/>
          <p:nvPr userDrawn="1"/>
        </p:nvSpPr>
        <p:spPr>
          <a:xfrm>
            <a:off x="8398450" y="4797152"/>
            <a:ext cx="279297" cy="2064849"/>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18" name="Rectangle 17"/>
          <p:cNvSpPr/>
          <p:nvPr userDrawn="1"/>
        </p:nvSpPr>
        <p:spPr>
          <a:xfrm>
            <a:off x="8834152" y="4797152"/>
            <a:ext cx="117302" cy="2064849"/>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pic>
        <p:nvPicPr>
          <p:cNvPr id="19" name="Picture 18"/>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1" y="1210733"/>
            <a:ext cx="1887992" cy="3442402"/>
          </a:xfrm>
          <a:prstGeom prst="rect">
            <a:avLst/>
          </a:prstGeom>
        </p:spPr>
      </p:pic>
      <p:pic>
        <p:nvPicPr>
          <p:cNvPr id="20" name="Picture 19"/>
          <p:cNvPicPr>
            <a:picLocks noChangeAspect="1"/>
          </p:cNvPicPr>
          <p:nvPr userDrawn="1"/>
        </p:nvPicPr>
        <p:blipFill rotWithShape="1">
          <a:blip r:embed="rId3">
            <a:extLst>
              <a:ext uri="{28A0092B-C50C-407E-A947-70E740481C1C}">
                <a14:useLocalDpi xmlns:a14="http://schemas.microsoft.com/office/drawing/2010/main" val="0"/>
              </a:ext>
            </a:extLst>
          </a:blip>
          <a:srcRect/>
          <a:stretch/>
        </p:blipFill>
        <p:spPr>
          <a:xfrm>
            <a:off x="1875639" y="1210733"/>
            <a:ext cx="1887992" cy="3442402"/>
          </a:xfrm>
          <a:prstGeom prst="rect">
            <a:avLst/>
          </a:prstGeom>
        </p:spPr>
      </p:pic>
      <p:pic>
        <p:nvPicPr>
          <p:cNvPr id="21" name="Picture 20"/>
          <p:cNvPicPr>
            <a:picLocks noChangeAspect="1"/>
          </p:cNvPicPr>
          <p:nvPr userDrawn="1"/>
        </p:nvPicPr>
        <p:blipFill rotWithShape="1">
          <a:blip r:embed="rId4">
            <a:extLst>
              <a:ext uri="{28A0092B-C50C-407E-A947-70E740481C1C}">
                <a14:useLocalDpi xmlns:a14="http://schemas.microsoft.com/office/drawing/2010/main" val="0"/>
              </a:ext>
            </a:extLst>
          </a:blip>
          <a:srcRect/>
          <a:stretch/>
        </p:blipFill>
        <p:spPr>
          <a:xfrm>
            <a:off x="3757540" y="1210733"/>
            <a:ext cx="1887992" cy="3442402"/>
          </a:xfrm>
          <a:prstGeom prst="rect">
            <a:avLst/>
          </a:prstGeom>
        </p:spPr>
      </p:pic>
      <p:pic>
        <p:nvPicPr>
          <p:cNvPr id="22" name="Picture 21"/>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5643345" y="1210733"/>
            <a:ext cx="1887992" cy="3442402"/>
          </a:xfrm>
          <a:prstGeom prst="rect">
            <a:avLst/>
          </a:prstGeom>
        </p:spPr>
      </p:pic>
      <p:pic>
        <p:nvPicPr>
          <p:cNvPr id="24" name="Picture 23"/>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53276" y="228926"/>
            <a:ext cx="2146300" cy="279400"/>
          </a:xfrm>
          <a:prstGeom prst="rect">
            <a:avLst/>
          </a:prstGeom>
        </p:spPr>
      </p:pic>
      <p:sp>
        <p:nvSpPr>
          <p:cNvPr id="2" name="Title 1"/>
          <p:cNvSpPr>
            <a:spLocks noGrp="1"/>
          </p:cNvSpPr>
          <p:nvPr userDrawn="1">
            <p:ph type="ctrTitle"/>
          </p:nvPr>
        </p:nvSpPr>
        <p:spPr>
          <a:xfrm>
            <a:off x="246145" y="4907877"/>
            <a:ext cx="6688056" cy="520127"/>
          </a:xfrm>
          <a:prstGeom prst="rect">
            <a:avLst/>
          </a:prstGeom>
        </p:spPr>
        <p:txBody>
          <a:bodyPr/>
          <a:lstStyle>
            <a:lvl1pPr algn="l">
              <a:defRPr>
                <a:solidFill>
                  <a:schemeClr val="tx1"/>
                </a:solidFill>
                <a:latin typeface="Aria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263078" y="5425779"/>
            <a:ext cx="6671122" cy="326443"/>
          </a:xfrm>
          <a:prstGeom prst="rect">
            <a:avLst/>
          </a:prstGeom>
        </p:spPr>
        <p:txBody>
          <a:bodyPr lIns="0" tIns="0" rIns="0" bIns="0"/>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6" name="Picture 25"/>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565224" y="243623"/>
            <a:ext cx="1451343" cy="814168"/>
          </a:xfrm>
          <a:prstGeom prst="rect">
            <a:avLst/>
          </a:prstGeom>
        </p:spPr>
      </p:pic>
      <p:sp>
        <p:nvSpPr>
          <p:cNvPr id="33" name="Date Placeholder 3"/>
          <p:cNvSpPr>
            <a:spLocks noGrp="1"/>
          </p:cNvSpPr>
          <p:nvPr>
            <p:ph type="dt" sz="half" idx="2"/>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fld id="{5EA1B00B-4DFE-A543-B63E-0D13F0F2AF21}" type="datetime1">
              <a:rPr lang="en-GB" smtClean="0"/>
              <a:pPr/>
              <a:t>13/07/2016</a:t>
            </a:fld>
            <a:endParaRPr lang="en-US" dirty="0"/>
          </a:p>
        </p:txBody>
      </p:sp>
      <p:sp>
        <p:nvSpPr>
          <p:cNvPr id="34"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a:p>
        </p:txBody>
      </p:sp>
      <p:sp>
        <p:nvSpPr>
          <p:cNvPr id="35"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pPr/>
              <a:t>‹#›</a:t>
            </a:fld>
            <a:endParaRPr lang="en-US" dirty="0"/>
          </a:p>
        </p:txBody>
      </p:sp>
    </p:spTree>
    <p:extLst>
      <p:ext uri="{BB962C8B-B14F-4D97-AF65-F5344CB8AC3E}">
        <p14:creationId xmlns:p14="http://schemas.microsoft.com/office/powerpoint/2010/main" val="29750531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ster title, left, boxed, 1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grpSp>
        <p:nvGrpSpPr>
          <p:cNvPr id="16" name="Group 15"/>
          <p:cNvGrpSpPr/>
          <p:nvPr/>
        </p:nvGrpSpPr>
        <p:grpSpPr>
          <a:xfrm>
            <a:off x="0" y="544544"/>
            <a:ext cx="5202000" cy="2502000"/>
            <a:chOff x="0" y="544544"/>
            <a:chExt cx="5202000" cy="2502000"/>
          </a:xfrm>
        </p:grpSpPr>
        <p:sp>
          <p:nvSpPr>
            <p:cNvPr id="9" name="Rectangle 8"/>
            <p:cNvSpPr/>
            <p:nvPr userDrawn="1"/>
          </p:nvSpPr>
          <p:spPr>
            <a:xfrm>
              <a:off x="0" y="544544"/>
              <a:ext cx="5202000" cy="2502000"/>
            </a:xfrm>
            <a:prstGeom prst="rect">
              <a:avLst/>
            </a:prstGeom>
            <a:solidFill>
              <a:schemeClr val="bg1"/>
            </a:solidFill>
            <a:ln>
              <a:solidFill>
                <a:schemeClr val="bg2">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noFill/>
              </a:endParaRPr>
            </a:p>
          </p:txBody>
        </p:sp>
        <p:sp>
          <p:nvSpPr>
            <p:cNvPr id="10" name="Tab 1"/>
            <p:cNvSpPr/>
            <p:nvPr userDrawn="1"/>
          </p:nvSpPr>
          <p:spPr>
            <a:xfrm>
              <a:off x="1"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grpSp>
      <p:sp>
        <p:nvSpPr>
          <p:cNvPr id="8" name="Text Placeholder 7"/>
          <p:cNvSpPr>
            <a:spLocks noGrp="1"/>
          </p:cNvSpPr>
          <p:nvPr>
            <p:ph type="body" sz="quarter" idx="13" hasCustomPrompt="1"/>
          </p:nvPr>
        </p:nvSpPr>
        <p:spPr>
          <a:xfrm>
            <a:off x="432000" y="2050742"/>
            <a:ext cx="8280900" cy="415498"/>
          </a:xfrm>
        </p:spPr>
        <p:txBody>
          <a:bodyPr lIns="0" tIns="0" rIns="0" bIns="0">
            <a:spAutoFit/>
          </a:bodyPr>
          <a:lstStyle>
            <a:lvl1pPr marL="0" indent="0">
              <a:lnSpc>
                <a:spcPct val="100000"/>
              </a:lnSpc>
              <a:spcBef>
                <a:spcPts val="0"/>
              </a:spcBef>
              <a:buNone/>
              <a:defRPr sz="900"/>
            </a:lvl1pPr>
          </a:lstStyle>
          <a:p>
            <a:pPr lvl="0"/>
            <a:r>
              <a:rPr lang="en-US" dirty="0" smtClean="0"/>
              <a:t>Name</a:t>
            </a:r>
          </a:p>
          <a:p>
            <a:pPr lvl="0"/>
            <a:r>
              <a:rPr lang="en-US" dirty="0" smtClean="0"/>
              <a:t>Job Title and Business</a:t>
            </a:r>
          </a:p>
          <a:p>
            <a:pPr lvl="0"/>
            <a:r>
              <a:rPr lang="en-US" dirty="0" smtClean="0"/>
              <a:t>Date</a:t>
            </a:r>
          </a:p>
        </p:txBody>
      </p:sp>
      <p:sp>
        <p:nvSpPr>
          <p:cNvPr id="2"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lvl1pPr>
              <a:defRPr sz="1800" baseline="0"/>
            </a:lvl1pPr>
          </a:lstStyle>
          <a:p>
            <a:r>
              <a:rPr lang="en-US" dirty="0" smtClean="0"/>
              <a:t>Title line 1</a:t>
            </a:r>
            <a:br>
              <a:rPr lang="en-US" dirty="0" smtClean="0"/>
            </a:br>
            <a:endParaRPr lang="en-AU" dirty="0"/>
          </a:p>
        </p:txBody>
      </p:sp>
    </p:spTree>
    <p:extLst>
      <p:ext uri="{BB962C8B-B14F-4D97-AF65-F5344CB8AC3E}">
        <p14:creationId xmlns:p14="http://schemas.microsoft.com/office/powerpoint/2010/main" val="1746601790"/>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ody 1 with Content 2">
    <p:spTree>
      <p:nvGrpSpPr>
        <p:cNvPr id="1" name=""/>
        <p:cNvGrpSpPr/>
        <p:nvPr/>
      </p:nvGrpSpPr>
      <p:grpSpPr>
        <a:xfrm>
          <a:off x="0" y="0"/>
          <a:ext cx="0" cy="0"/>
          <a:chOff x="0" y="0"/>
          <a:chExt cx="0" cy="0"/>
        </a:xfrm>
      </p:grpSpPr>
      <p:sp>
        <p:nvSpPr>
          <p:cNvPr id="9" name="Content Placeholder 2"/>
          <p:cNvSpPr>
            <a:spLocks noGrp="1"/>
          </p:cNvSpPr>
          <p:nvPr>
            <p:ph idx="14"/>
          </p:nvPr>
        </p:nvSpPr>
        <p:spPr>
          <a:xfrm>
            <a:off x="237600" y="1649465"/>
            <a:ext cx="7056000" cy="2160000"/>
          </a:xfrm>
          <a:prstGeom prst="rect">
            <a:avLst/>
          </a:prstGeom>
        </p:spPr>
        <p:txBody>
          <a:bodyPr/>
          <a:lstStyle>
            <a:lvl1pPr marL="0" indent="0">
              <a:lnSpc>
                <a:spcPct val="100000"/>
              </a:lnSpc>
              <a:spcBef>
                <a:spcPts val="0"/>
              </a:spcBef>
              <a:buClr>
                <a:srgbClr val="830051"/>
              </a:buClr>
              <a:buFont typeface="Arial" pitchFamily="34" charset="0"/>
              <a:buNone/>
              <a:defRPr sz="1800">
                <a:solidFill>
                  <a:schemeClr val="tx1"/>
                </a:solidFill>
                <a:latin typeface="Arial" pitchFamily="34" charset="0"/>
                <a:cs typeface="Arial" pitchFamily="34" charset="0"/>
              </a:defRPr>
            </a:lvl1pPr>
            <a:lvl2pPr marL="405000" indent="-135000">
              <a:lnSpc>
                <a:spcPct val="100000"/>
              </a:lnSpc>
              <a:spcBef>
                <a:spcPts val="0"/>
              </a:spcBef>
              <a:buNone/>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Click to edit Master text styles</a:t>
            </a:r>
          </a:p>
        </p:txBody>
      </p:sp>
      <p:sp>
        <p:nvSpPr>
          <p:cNvPr id="8"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7"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
        <p:nvSpPr>
          <p:cNvPr id="12" name="Content Placeholder 2"/>
          <p:cNvSpPr>
            <a:spLocks noGrp="1"/>
          </p:cNvSpPr>
          <p:nvPr>
            <p:ph idx="13" hasCustomPrompt="1"/>
          </p:nvPr>
        </p:nvSpPr>
        <p:spPr>
          <a:xfrm>
            <a:off x="237062" y="3874617"/>
            <a:ext cx="4086000" cy="1926336"/>
          </a:xfrm>
          <a:prstGeom prst="rect">
            <a:avLst/>
          </a:prstGeom>
        </p:spPr>
        <p:txBody>
          <a:bodyPr/>
          <a:lstStyle>
            <a:lvl1pPr marL="180000" indent="-180000">
              <a:lnSpc>
                <a:spcPct val="100000"/>
              </a:lnSpc>
              <a:spcBef>
                <a:spcPts val="0"/>
              </a:spcBef>
              <a:buClr>
                <a:schemeClr val="tx2"/>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
        <p:nvSpPr>
          <p:cNvPr id="13" name="Content Placeholder 2"/>
          <p:cNvSpPr>
            <a:spLocks noGrp="1"/>
          </p:cNvSpPr>
          <p:nvPr>
            <p:ph idx="17" hasCustomPrompt="1"/>
          </p:nvPr>
        </p:nvSpPr>
        <p:spPr>
          <a:xfrm>
            <a:off x="4680000" y="3874617"/>
            <a:ext cx="4086000" cy="1926336"/>
          </a:xfrm>
          <a:prstGeom prst="rect">
            <a:avLst/>
          </a:prstGeom>
        </p:spPr>
        <p:txBody>
          <a:bodyPr/>
          <a:lstStyle>
            <a:lvl1pPr marL="180000" indent="-180000">
              <a:lnSpc>
                <a:spcPct val="100000"/>
              </a:lnSpc>
              <a:spcBef>
                <a:spcPts val="0"/>
              </a:spcBef>
              <a:buClr>
                <a:schemeClr val="tx2"/>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Tree>
    <p:extLst>
      <p:ext uri="{BB962C8B-B14F-4D97-AF65-F5344CB8AC3E}">
        <p14:creationId xmlns:p14="http://schemas.microsoft.com/office/powerpoint/2010/main" val="260235092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Body 1 with Content 3">
    <p:spTree>
      <p:nvGrpSpPr>
        <p:cNvPr id="1" name=""/>
        <p:cNvGrpSpPr/>
        <p:nvPr/>
      </p:nvGrpSpPr>
      <p:grpSpPr>
        <a:xfrm>
          <a:off x="0" y="0"/>
          <a:ext cx="0" cy="0"/>
          <a:chOff x="0" y="0"/>
          <a:chExt cx="0" cy="0"/>
        </a:xfrm>
      </p:grpSpPr>
      <p:sp>
        <p:nvSpPr>
          <p:cNvPr id="9" name="Content Placeholder 2"/>
          <p:cNvSpPr>
            <a:spLocks noGrp="1"/>
          </p:cNvSpPr>
          <p:nvPr>
            <p:ph idx="14"/>
          </p:nvPr>
        </p:nvSpPr>
        <p:spPr>
          <a:xfrm>
            <a:off x="237600" y="1649465"/>
            <a:ext cx="7056000" cy="2160000"/>
          </a:xfrm>
          <a:prstGeom prst="rect">
            <a:avLst/>
          </a:prstGeom>
        </p:spPr>
        <p:txBody>
          <a:bodyPr/>
          <a:lstStyle>
            <a:lvl1pPr marL="0" indent="0">
              <a:lnSpc>
                <a:spcPct val="100000"/>
              </a:lnSpc>
              <a:spcBef>
                <a:spcPts val="0"/>
              </a:spcBef>
              <a:buClr>
                <a:srgbClr val="830051"/>
              </a:buClr>
              <a:buFont typeface="Arial" pitchFamily="34" charset="0"/>
              <a:buNone/>
              <a:defRPr sz="1800">
                <a:solidFill>
                  <a:schemeClr val="tx1"/>
                </a:solidFill>
                <a:latin typeface="Arial" pitchFamily="34" charset="0"/>
                <a:cs typeface="Arial" pitchFamily="34" charset="0"/>
              </a:defRPr>
            </a:lvl1pPr>
            <a:lvl2pPr marL="405000" indent="-135000">
              <a:lnSpc>
                <a:spcPct val="100000"/>
              </a:lnSpc>
              <a:spcBef>
                <a:spcPts val="0"/>
              </a:spcBef>
              <a:buNone/>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Click to edit Master text styles</a:t>
            </a:r>
          </a:p>
        </p:txBody>
      </p:sp>
      <p:sp>
        <p:nvSpPr>
          <p:cNvPr id="8"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10"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
        <p:nvSpPr>
          <p:cNvPr id="11" name="Content Placeholder 2"/>
          <p:cNvSpPr>
            <a:spLocks noGrp="1"/>
          </p:cNvSpPr>
          <p:nvPr>
            <p:ph idx="18" hasCustomPrompt="1"/>
          </p:nvPr>
        </p:nvSpPr>
        <p:spPr>
          <a:xfrm>
            <a:off x="237600" y="3871353"/>
            <a:ext cx="2664000" cy="1926336"/>
          </a:xfrm>
          <a:prstGeom prst="rect">
            <a:avLst/>
          </a:prstGeom>
        </p:spPr>
        <p:txBody>
          <a:bodyPr/>
          <a:lstStyle>
            <a:lvl1pPr marL="180000" indent="-180000">
              <a:lnSpc>
                <a:spcPct val="100000"/>
              </a:lnSpc>
              <a:spcBef>
                <a:spcPts val="0"/>
              </a:spcBef>
              <a:buClr>
                <a:schemeClr val="tx2"/>
              </a:buClr>
              <a:buFont typeface="Arial" pitchFamily="34" charset="0"/>
              <a:buChar char="•"/>
              <a:defRPr sz="1400">
                <a:solidFill>
                  <a:schemeClr val="tx1"/>
                </a:solidFill>
                <a:latin typeface="Arial" pitchFamily="34" charset="0"/>
                <a:cs typeface="Arial" pitchFamily="34" charset="0"/>
              </a:defRPr>
            </a:lvl1pPr>
            <a:lvl2pPr marL="540000" indent="-180000">
              <a:lnSpc>
                <a:spcPct val="100000"/>
              </a:lnSpc>
              <a:spcBef>
                <a:spcPts val="0"/>
              </a:spcBef>
              <a:defRPr sz="14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
        <p:nvSpPr>
          <p:cNvPr id="15" name="Content Placeholder 2"/>
          <p:cNvSpPr>
            <a:spLocks noGrp="1"/>
          </p:cNvSpPr>
          <p:nvPr>
            <p:ph idx="16" hasCustomPrompt="1"/>
          </p:nvPr>
        </p:nvSpPr>
        <p:spPr>
          <a:xfrm>
            <a:off x="3250223" y="3877689"/>
            <a:ext cx="2664000" cy="1920000"/>
          </a:xfrm>
          <a:prstGeom prst="rect">
            <a:avLst/>
          </a:prstGeom>
        </p:spPr>
        <p:txBody>
          <a:bodyPr/>
          <a:lstStyle>
            <a:lvl1pPr marL="135000" indent="-135000">
              <a:lnSpc>
                <a:spcPct val="100000"/>
              </a:lnSpc>
              <a:spcBef>
                <a:spcPts val="0"/>
              </a:spcBef>
              <a:buClr>
                <a:schemeClr val="tx2"/>
              </a:buClr>
              <a:buFont typeface="Arial" pitchFamily="34" charset="0"/>
              <a:buChar char="•"/>
              <a:defRPr sz="1400">
                <a:solidFill>
                  <a:schemeClr val="tx1"/>
                </a:solidFill>
                <a:latin typeface="Arial" pitchFamily="34" charset="0"/>
                <a:cs typeface="Arial" pitchFamily="34" charset="0"/>
              </a:defRPr>
            </a:lvl1pPr>
            <a:lvl2pPr marL="405000" indent="-135000">
              <a:lnSpc>
                <a:spcPct val="100000"/>
              </a:lnSpc>
              <a:spcBef>
                <a:spcPts val="0"/>
              </a:spcBef>
              <a:defRPr sz="140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p:txBody>
      </p:sp>
      <p:sp>
        <p:nvSpPr>
          <p:cNvPr id="16" name="Content Placeholder 2"/>
          <p:cNvSpPr>
            <a:spLocks noGrp="1"/>
          </p:cNvSpPr>
          <p:nvPr>
            <p:ph idx="17" hasCustomPrompt="1"/>
          </p:nvPr>
        </p:nvSpPr>
        <p:spPr>
          <a:xfrm>
            <a:off x="6274223" y="3877689"/>
            <a:ext cx="2664000" cy="1920000"/>
          </a:xfrm>
          <a:prstGeom prst="rect">
            <a:avLst/>
          </a:prstGeom>
        </p:spPr>
        <p:txBody>
          <a:bodyPr/>
          <a:lstStyle>
            <a:lvl1pPr marL="135000" indent="-135000">
              <a:lnSpc>
                <a:spcPct val="100000"/>
              </a:lnSpc>
              <a:spcBef>
                <a:spcPts val="0"/>
              </a:spcBef>
              <a:buClr>
                <a:schemeClr val="tx2"/>
              </a:buClr>
              <a:buFont typeface="Arial" pitchFamily="34" charset="0"/>
              <a:buChar char="•"/>
              <a:defRPr sz="1400">
                <a:solidFill>
                  <a:schemeClr val="tx1"/>
                </a:solidFill>
                <a:latin typeface="Arial" pitchFamily="34" charset="0"/>
                <a:cs typeface="Arial" pitchFamily="34" charset="0"/>
              </a:defRPr>
            </a:lvl1pPr>
            <a:lvl2pPr marL="405000" indent="-135000">
              <a:lnSpc>
                <a:spcPct val="100000"/>
              </a:lnSpc>
              <a:spcBef>
                <a:spcPts val="0"/>
              </a:spcBef>
              <a:defRPr sz="140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p:txBody>
      </p:sp>
    </p:spTree>
    <p:extLst>
      <p:ext uri="{BB962C8B-B14F-4D97-AF65-F5344CB8AC3E}">
        <p14:creationId xmlns:p14="http://schemas.microsoft.com/office/powerpoint/2010/main" val="246781944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Body Only 2">
    <p:spTree>
      <p:nvGrpSpPr>
        <p:cNvPr id="1" name=""/>
        <p:cNvGrpSpPr/>
        <p:nvPr/>
      </p:nvGrpSpPr>
      <p:grpSpPr>
        <a:xfrm>
          <a:off x="0" y="0"/>
          <a:ext cx="0" cy="0"/>
          <a:chOff x="0" y="0"/>
          <a:chExt cx="0" cy="0"/>
        </a:xfrm>
      </p:grpSpPr>
      <p:sp>
        <p:nvSpPr>
          <p:cNvPr id="7" name="Text Placeholder 3"/>
          <p:cNvSpPr>
            <a:spLocks noGrp="1"/>
          </p:cNvSpPr>
          <p:nvPr>
            <p:ph type="body" sz="quarter" idx="11"/>
          </p:nvPr>
        </p:nvSpPr>
        <p:spPr>
          <a:xfrm>
            <a:off x="237600" y="1649464"/>
            <a:ext cx="4086000" cy="2160000"/>
          </a:xfrm>
          <a:prstGeom prst="rect">
            <a:avLst/>
          </a:prstGeom>
        </p:spPr>
        <p:txBody>
          <a:bodyPr vert="horz"/>
          <a:lstStyle>
            <a:lvl1pPr marL="0" indent="0" algn="l">
              <a:spcBef>
                <a:spcPts val="0"/>
              </a:spcBef>
              <a:buNone/>
              <a:defRPr sz="1800"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dirty="0" smtClean="0"/>
              <a:t>Click to edit Master text styles</a:t>
            </a:r>
          </a:p>
        </p:txBody>
      </p:sp>
      <p:sp>
        <p:nvSpPr>
          <p:cNvPr id="14" name="Text Placeholder 3"/>
          <p:cNvSpPr>
            <a:spLocks noGrp="1"/>
          </p:cNvSpPr>
          <p:nvPr>
            <p:ph type="body" sz="quarter" idx="12"/>
          </p:nvPr>
        </p:nvSpPr>
        <p:spPr>
          <a:xfrm>
            <a:off x="4680000" y="1649464"/>
            <a:ext cx="4086000" cy="2160000"/>
          </a:xfrm>
          <a:prstGeom prst="rect">
            <a:avLst/>
          </a:prstGeom>
        </p:spPr>
        <p:txBody>
          <a:bodyPr vert="horz"/>
          <a:lstStyle>
            <a:lvl1pPr marL="0" indent="0" algn="l">
              <a:spcBef>
                <a:spcPts val="0"/>
              </a:spcBef>
              <a:buNone/>
              <a:defRPr sz="1800"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dirty="0" smtClean="0"/>
              <a:t>Click to edit Master text styles</a:t>
            </a:r>
          </a:p>
        </p:txBody>
      </p:sp>
      <p:sp>
        <p:nvSpPr>
          <p:cNvPr id="8"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9"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Tree>
    <p:extLst>
      <p:ext uri="{BB962C8B-B14F-4D97-AF65-F5344CB8AC3E}">
        <p14:creationId xmlns:p14="http://schemas.microsoft.com/office/powerpoint/2010/main" val="153345150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Body and Content Right 1">
    <p:spTree>
      <p:nvGrpSpPr>
        <p:cNvPr id="1" name=""/>
        <p:cNvGrpSpPr/>
        <p:nvPr/>
      </p:nvGrpSpPr>
      <p:grpSpPr>
        <a:xfrm>
          <a:off x="0" y="0"/>
          <a:ext cx="0" cy="0"/>
          <a:chOff x="0" y="0"/>
          <a:chExt cx="0" cy="0"/>
        </a:xfrm>
      </p:grpSpPr>
      <p:sp>
        <p:nvSpPr>
          <p:cNvPr id="7" name="Text Placeholder 3"/>
          <p:cNvSpPr>
            <a:spLocks noGrp="1"/>
          </p:cNvSpPr>
          <p:nvPr>
            <p:ph type="body" sz="quarter" idx="11"/>
          </p:nvPr>
        </p:nvSpPr>
        <p:spPr>
          <a:xfrm>
            <a:off x="237600" y="1649465"/>
            <a:ext cx="4086000" cy="2160000"/>
          </a:xfrm>
          <a:prstGeom prst="rect">
            <a:avLst/>
          </a:prstGeom>
        </p:spPr>
        <p:txBody>
          <a:bodyPr vert="horz"/>
          <a:lstStyle>
            <a:lvl1pPr marL="0" indent="0" algn="l">
              <a:spcBef>
                <a:spcPts val="0"/>
              </a:spcBef>
              <a:buNone/>
              <a:defRPr sz="1800"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dirty="0" smtClean="0"/>
              <a:t>Click to edit Master text styles</a:t>
            </a:r>
          </a:p>
        </p:txBody>
      </p:sp>
      <p:sp>
        <p:nvSpPr>
          <p:cNvPr id="9"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10"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
        <p:nvSpPr>
          <p:cNvPr id="6" name="Content Placeholder 2"/>
          <p:cNvSpPr>
            <a:spLocks noGrp="1"/>
          </p:cNvSpPr>
          <p:nvPr>
            <p:ph idx="15" hasCustomPrompt="1"/>
          </p:nvPr>
        </p:nvSpPr>
        <p:spPr>
          <a:xfrm>
            <a:off x="4680000" y="1645920"/>
            <a:ext cx="4086000" cy="2157984"/>
          </a:xfrm>
          <a:prstGeom prst="rect">
            <a:avLst/>
          </a:prstGeom>
        </p:spPr>
        <p:txBody>
          <a:bodyPr/>
          <a:lstStyle>
            <a:lvl1pPr marL="180000" indent="-180000">
              <a:lnSpc>
                <a:spcPct val="100000"/>
              </a:lnSpc>
              <a:spcBef>
                <a:spcPts val="0"/>
              </a:spcBef>
              <a:buClr>
                <a:srgbClr val="83005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Tree>
    <p:extLst>
      <p:ext uri="{BB962C8B-B14F-4D97-AF65-F5344CB8AC3E}">
        <p14:creationId xmlns:p14="http://schemas.microsoft.com/office/powerpoint/2010/main" val="6970007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Body and Content Right 2">
    <p:spTree>
      <p:nvGrpSpPr>
        <p:cNvPr id="1" name=""/>
        <p:cNvGrpSpPr/>
        <p:nvPr/>
      </p:nvGrpSpPr>
      <p:grpSpPr>
        <a:xfrm>
          <a:off x="0" y="0"/>
          <a:ext cx="0" cy="0"/>
          <a:chOff x="0" y="0"/>
          <a:chExt cx="0" cy="0"/>
        </a:xfrm>
      </p:grpSpPr>
      <p:sp>
        <p:nvSpPr>
          <p:cNvPr id="7" name="Text Placeholder 3"/>
          <p:cNvSpPr>
            <a:spLocks noGrp="1"/>
          </p:cNvSpPr>
          <p:nvPr>
            <p:ph type="body" sz="quarter" idx="11"/>
          </p:nvPr>
        </p:nvSpPr>
        <p:spPr>
          <a:xfrm>
            <a:off x="237600" y="1649465"/>
            <a:ext cx="4086000" cy="2160000"/>
          </a:xfrm>
          <a:prstGeom prst="rect">
            <a:avLst/>
          </a:prstGeom>
        </p:spPr>
        <p:txBody>
          <a:bodyPr vert="horz"/>
          <a:lstStyle>
            <a:lvl1pPr marL="0" indent="0" algn="l">
              <a:spcBef>
                <a:spcPts val="0"/>
              </a:spcBef>
              <a:buNone/>
              <a:defRPr sz="1800"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dirty="0" smtClean="0"/>
              <a:t>Click to edit Master text styles</a:t>
            </a:r>
          </a:p>
        </p:txBody>
      </p:sp>
      <p:sp>
        <p:nvSpPr>
          <p:cNvPr id="10"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11"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
        <p:nvSpPr>
          <p:cNvPr id="8" name="Content Placeholder 2"/>
          <p:cNvSpPr>
            <a:spLocks noGrp="1"/>
          </p:cNvSpPr>
          <p:nvPr>
            <p:ph idx="17" hasCustomPrompt="1"/>
          </p:nvPr>
        </p:nvSpPr>
        <p:spPr>
          <a:xfrm>
            <a:off x="4678499" y="3634121"/>
            <a:ext cx="4086000" cy="2157984"/>
          </a:xfrm>
          <a:prstGeom prst="rect">
            <a:avLst/>
          </a:prstGeom>
        </p:spPr>
        <p:txBody>
          <a:bodyPr/>
          <a:lstStyle>
            <a:lvl1pPr marL="180000" indent="-180000">
              <a:lnSpc>
                <a:spcPct val="100000"/>
              </a:lnSpc>
              <a:spcBef>
                <a:spcPts val="0"/>
              </a:spcBef>
              <a:buClr>
                <a:srgbClr val="83005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
        <p:nvSpPr>
          <p:cNvPr id="9" name="Content Placeholder 2"/>
          <p:cNvSpPr>
            <a:spLocks noGrp="1"/>
          </p:cNvSpPr>
          <p:nvPr>
            <p:ph idx="16" hasCustomPrompt="1"/>
          </p:nvPr>
        </p:nvSpPr>
        <p:spPr>
          <a:xfrm>
            <a:off x="4680000" y="1645920"/>
            <a:ext cx="4086000" cy="1828800"/>
          </a:xfrm>
          <a:prstGeom prst="rect">
            <a:avLst/>
          </a:prstGeom>
        </p:spPr>
        <p:txBody>
          <a:bodyPr/>
          <a:lstStyle>
            <a:lvl1pPr marL="180000" indent="-180000">
              <a:lnSpc>
                <a:spcPct val="100000"/>
              </a:lnSpc>
              <a:spcBef>
                <a:spcPts val="0"/>
              </a:spcBef>
              <a:buClr>
                <a:srgbClr val="83005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Tree>
    <p:extLst>
      <p:ext uri="{BB962C8B-B14F-4D97-AF65-F5344CB8AC3E}">
        <p14:creationId xmlns:p14="http://schemas.microsoft.com/office/powerpoint/2010/main" val="284449295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8"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
        <p:nvSpPr>
          <p:cNvPr id="6" name="Content Placeholder 2"/>
          <p:cNvSpPr>
            <a:spLocks noGrp="1"/>
          </p:cNvSpPr>
          <p:nvPr>
            <p:ph idx="16" hasCustomPrompt="1"/>
          </p:nvPr>
        </p:nvSpPr>
        <p:spPr>
          <a:xfrm>
            <a:off x="237061" y="1645920"/>
            <a:ext cx="4086000" cy="2157984"/>
          </a:xfrm>
          <a:prstGeom prst="rect">
            <a:avLst/>
          </a:prstGeom>
        </p:spPr>
        <p:txBody>
          <a:bodyPr/>
          <a:lstStyle>
            <a:lvl1pPr marL="180000" indent="-180000">
              <a:lnSpc>
                <a:spcPct val="100000"/>
              </a:lnSpc>
              <a:spcBef>
                <a:spcPts val="0"/>
              </a:spcBef>
              <a:buClr>
                <a:srgbClr val="83005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
        <p:nvSpPr>
          <p:cNvPr id="11" name="Content Placeholder 2"/>
          <p:cNvSpPr>
            <a:spLocks noGrp="1"/>
          </p:cNvSpPr>
          <p:nvPr>
            <p:ph idx="17" hasCustomPrompt="1"/>
          </p:nvPr>
        </p:nvSpPr>
        <p:spPr>
          <a:xfrm>
            <a:off x="4680000" y="1645920"/>
            <a:ext cx="4086000" cy="2157984"/>
          </a:xfrm>
          <a:prstGeom prst="rect">
            <a:avLst/>
          </a:prstGeom>
        </p:spPr>
        <p:txBody>
          <a:bodyPr/>
          <a:lstStyle>
            <a:lvl1pPr marL="180000" indent="-180000">
              <a:lnSpc>
                <a:spcPct val="100000"/>
              </a:lnSpc>
              <a:spcBef>
                <a:spcPts val="0"/>
              </a:spcBef>
              <a:buClr>
                <a:srgbClr val="83005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Tree>
    <p:extLst>
      <p:ext uri="{BB962C8B-B14F-4D97-AF65-F5344CB8AC3E}">
        <p14:creationId xmlns:p14="http://schemas.microsoft.com/office/powerpoint/2010/main" val="285788134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riple Headings with Triple Content">
    <p:spTree>
      <p:nvGrpSpPr>
        <p:cNvPr id="1" name=""/>
        <p:cNvGrpSpPr/>
        <p:nvPr/>
      </p:nvGrpSpPr>
      <p:grpSpPr>
        <a:xfrm>
          <a:off x="0" y="0"/>
          <a:ext cx="0" cy="0"/>
          <a:chOff x="0" y="0"/>
          <a:chExt cx="0" cy="0"/>
        </a:xfrm>
      </p:grpSpPr>
      <p:sp>
        <p:nvSpPr>
          <p:cNvPr id="7" name="Text Placeholder 3"/>
          <p:cNvSpPr>
            <a:spLocks noGrp="1"/>
          </p:cNvSpPr>
          <p:nvPr>
            <p:ph type="body" sz="quarter" idx="11"/>
          </p:nvPr>
        </p:nvSpPr>
        <p:spPr>
          <a:xfrm>
            <a:off x="237600" y="1772447"/>
            <a:ext cx="2664000" cy="936000"/>
          </a:xfrm>
          <a:prstGeom prst="rect">
            <a:avLst/>
          </a:prstGeom>
        </p:spPr>
        <p:txBody>
          <a:bodyPr vert="horz"/>
          <a:lstStyle>
            <a:lvl1pPr marL="0" indent="0" algn="l">
              <a:spcBef>
                <a:spcPts val="0"/>
              </a:spcBef>
              <a:buNone/>
              <a:defRPr sz="1200" b="1"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dirty="0" smtClean="0"/>
              <a:t>Click to edit Master text styles</a:t>
            </a:r>
          </a:p>
        </p:txBody>
      </p:sp>
      <p:sp>
        <p:nvSpPr>
          <p:cNvPr id="8" name="Text Placeholder 3"/>
          <p:cNvSpPr>
            <a:spLocks noGrp="1"/>
          </p:cNvSpPr>
          <p:nvPr>
            <p:ph type="body" sz="quarter" idx="12"/>
          </p:nvPr>
        </p:nvSpPr>
        <p:spPr>
          <a:xfrm>
            <a:off x="6264000" y="1783188"/>
            <a:ext cx="2664000" cy="936000"/>
          </a:xfrm>
          <a:prstGeom prst="rect">
            <a:avLst/>
          </a:prstGeom>
        </p:spPr>
        <p:txBody>
          <a:bodyPr vert="horz"/>
          <a:lstStyle>
            <a:lvl1pPr marL="0" indent="0" algn="l">
              <a:spcBef>
                <a:spcPts val="0"/>
              </a:spcBef>
              <a:buNone/>
              <a:defRPr sz="1200" b="1"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smtClean="0"/>
              <a:t>Click to edit Master text styles</a:t>
            </a:r>
          </a:p>
        </p:txBody>
      </p:sp>
      <p:sp>
        <p:nvSpPr>
          <p:cNvPr id="13" name="Text Placeholder 3"/>
          <p:cNvSpPr>
            <a:spLocks noGrp="1"/>
          </p:cNvSpPr>
          <p:nvPr>
            <p:ph type="body" sz="quarter" idx="13"/>
          </p:nvPr>
        </p:nvSpPr>
        <p:spPr>
          <a:xfrm>
            <a:off x="3240000" y="1772447"/>
            <a:ext cx="2664000" cy="936000"/>
          </a:xfrm>
          <a:prstGeom prst="rect">
            <a:avLst/>
          </a:prstGeom>
        </p:spPr>
        <p:txBody>
          <a:bodyPr vert="horz"/>
          <a:lstStyle>
            <a:lvl1pPr marL="0" indent="0" algn="l">
              <a:spcBef>
                <a:spcPts val="0"/>
              </a:spcBef>
              <a:buNone/>
              <a:defRPr sz="1200" b="1"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dirty="0" smtClean="0"/>
              <a:t>Click to edit Master text styles</a:t>
            </a:r>
          </a:p>
        </p:txBody>
      </p:sp>
      <p:sp>
        <p:nvSpPr>
          <p:cNvPr id="15"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14"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
        <p:nvSpPr>
          <p:cNvPr id="11" name="Content Placeholder 2"/>
          <p:cNvSpPr>
            <a:spLocks noGrp="1"/>
          </p:cNvSpPr>
          <p:nvPr>
            <p:ph idx="17" hasCustomPrompt="1"/>
          </p:nvPr>
        </p:nvSpPr>
        <p:spPr>
          <a:xfrm>
            <a:off x="237600" y="2763760"/>
            <a:ext cx="2664000" cy="2687957"/>
          </a:xfrm>
          <a:prstGeom prst="rect">
            <a:avLst/>
          </a:prstGeom>
        </p:spPr>
        <p:txBody>
          <a:bodyPr/>
          <a:lstStyle>
            <a:lvl1pPr marL="180000" indent="-180000">
              <a:lnSpc>
                <a:spcPct val="100000"/>
              </a:lnSpc>
              <a:spcBef>
                <a:spcPts val="0"/>
              </a:spcBef>
              <a:buClr>
                <a:schemeClr val="tx2"/>
              </a:buClr>
              <a:buFont typeface="Arial" pitchFamily="34" charset="0"/>
              <a:buChar char="•"/>
              <a:defRPr sz="1400">
                <a:solidFill>
                  <a:schemeClr val="tx1"/>
                </a:solidFill>
                <a:latin typeface="Arial" pitchFamily="34" charset="0"/>
                <a:cs typeface="Arial" pitchFamily="34" charset="0"/>
              </a:defRPr>
            </a:lvl1pPr>
            <a:lvl2pPr marL="540000" indent="-180000">
              <a:lnSpc>
                <a:spcPct val="100000"/>
              </a:lnSpc>
              <a:spcBef>
                <a:spcPts val="0"/>
              </a:spcBef>
              <a:defRPr sz="14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
        <p:nvSpPr>
          <p:cNvPr id="16" name="Content Placeholder 2"/>
          <p:cNvSpPr>
            <a:spLocks noGrp="1"/>
          </p:cNvSpPr>
          <p:nvPr>
            <p:ph idx="18" hasCustomPrompt="1"/>
          </p:nvPr>
        </p:nvSpPr>
        <p:spPr>
          <a:xfrm>
            <a:off x="3250223" y="2763760"/>
            <a:ext cx="2664000" cy="2687957"/>
          </a:xfrm>
          <a:prstGeom prst="rect">
            <a:avLst/>
          </a:prstGeom>
        </p:spPr>
        <p:txBody>
          <a:bodyPr/>
          <a:lstStyle>
            <a:lvl1pPr marL="180000" indent="-180000">
              <a:lnSpc>
                <a:spcPct val="100000"/>
              </a:lnSpc>
              <a:spcBef>
                <a:spcPts val="0"/>
              </a:spcBef>
              <a:buClr>
                <a:schemeClr val="tx2"/>
              </a:buClr>
              <a:buFont typeface="Arial" pitchFamily="34" charset="0"/>
              <a:buChar char="•"/>
              <a:defRPr sz="1400">
                <a:solidFill>
                  <a:schemeClr val="tx1"/>
                </a:solidFill>
                <a:latin typeface="Arial" pitchFamily="34" charset="0"/>
                <a:cs typeface="Arial" pitchFamily="34" charset="0"/>
              </a:defRPr>
            </a:lvl1pPr>
            <a:lvl2pPr marL="540000" indent="-180000">
              <a:lnSpc>
                <a:spcPct val="100000"/>
              </a:lnSpc>
              <a:spcBef>
                <a:spcPts val="0"/>
              </a:spcBef>
              <a:defRPr sz="14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
        <p:nvSpPr>
          <p:cNvPr id="17" name="Content Placeholder 2"/>
          <p:cNvSpPr>
            <a:spLocks noGrp="1"/>
          </p:cNvSpPr>
          <p:nvPr>
            <p:ph idx="19" hasCustomPrompt="1"/>
          </p:nvPr>
        </p:nvSpPr>
        <p:spPr>
          <a:xfrm>
            <a:off x="6274223" y="2763760"/>
            <a:ext cx="2664000" cy="2687957"/>
          </a:xfrm>
          <a:prstGeom prst="rect">
            <a:avLst/>
          </a:prstGeom>
        </p:spPr>
        <p:txBody>
          <a:bodyPr/>
          <a:lstStyle>
            <a:lvl1pPr marL="180000" indent="-180000">
              <a:lnSpc>
                <a:spcPct val="100000"/>
              </a:lnSpc>
              <a:spcBef>
                <a:spcPts val="0"/>
              </a:spcBef>
              <a:buClr>
                <a:schemeClr val="tx2"/>
              </a:buClr>
              <a:buFont typeface="Arial" pitchFamily="34" charset="0"/>
              <a:buChar char="•"/>
              <a:defRPr sz="1400">
                <a:solidFill>
                  <a:schemeClr val="tx1"/>
                </a:solidFill>
                <a:latin typeface="Arial" pitchFamily="34" charset="0"/>
                <a:cs typeface="Arial" pitchFamily="34" charset="0"/>
              </a:defRPr>
            </a:lvl1pPr>
            <a:lvl2pPr marL="540000" indent="-180000">
              <a:lnSpc>
                <a:spcPct val="100000"/>
              </a:lnSpc>
              <a:spcBef>
                <a:spcPts val="0"/>
              </a:spcBef>
              <a:defRPr sz="14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Tree>
    <p:extLst>
      <p:ext uri="{BB962C8B-B14F-4D97-AF65-F5344CB8AC3E}">
        <p14:creationId xmlns:p14="http://schemas.microsoft.com/office/powerpoint/2010/main" val="314815312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ody and Picture Right 1">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237600" y="1649465"/>
            <a:ext cx="4086000" cy="936000"/>
          </a:xfrm>
          <a:prstGeom prst="rect">
            <a:avLst/>
          </a:prstGeom>
        </p:spPr>
        <p:txBody>
          <a:bodyPr vert="horz"/>
          <a:lstStyle>
            <a:lvl1pPr marL="0" indent="0" algn="l">
              <a:spcBef>
                <a:spcPts val="0"/>
              </a:spcBef>
              <a:buNone/>
              <a:defRPr sz="1800"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dirty="0" smtClean="0"/>
              <a:t>Click to edit Master text styles</a:t>
            </a:r>
          </a:p>
        </p:txBody>
      </p:sp>
      <p:sp>
        <p:nvSpPr>
          <p:cNvPr id="19" name="Picture Placeholder 16"/>
          <p:cNvSpPr>
            <a:spLocks noGrp="1"/>
          </p:cNvSpPr>
          <p:nvPr>
            <p:ph type="pic" sz="quarter" idx="14"/>
          </p:nvPr>
        </p:nvSpPr>
        <p:spPr>
          <a:xfrm>
            <a:off x="4680000" y="1670400"/>
            <a:ext cx="4086000" cy="3781317"/>
          </a:xfrm>
          <a:prstGeom prst="rect">
            <a:avLst/>
          </a:prstGeom>
        </p:spPr>
        <p:txBody>
          <a:bodyPr vert="horz" lIns="0" tIns="0" rIns="0" bIns="0" anchor="ctr" anchorCtr="0"/>
          <a:lstStyle>
            <a:lvl1pPr marL="0" indent="0" algn="ctr">
              <a:spcBef>
                <a:spcPts val="0"/>
              </a:spcBef>
              <a:buNone/>
              <a:defRPr sz="1050" baseline="0">
                <a:solidFill>
                  <a:schemeClr val="tx1"/>
                </a:solidFill>
                <a:latin typeface="Arial" pitchFamily="34" charset="0"/>
                <a:cs typeface="Arial" pitchFamily="34" charset="0"/>
              </a:defRPr>
            </a:lvl1pPr>
          </a:lstStyle>
          <a:p>
            <a:r>
              <a:rPr lang="en-GB" noProof="0" smtClean="0"/>
              <a:t>Click icon to add picture</a:t>
            </a:r>
            <a:endParaRPr lang="en-GB" noProof="0"/>
          </a:p>
        </p:txBody>
      </p:sp>
      <p:sp>
        <p:nvSpPr>
          <p:cNvPr id="6"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7"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Tree>
    <p:extLst>
      <p:ext uri="{BB962C8B-B14F-4D97-AF65-F5344CB8AC3E}">
        <p14:creationId xmlns:p14="http://schemas.microsoft.com/office/powerpoint/2010/main" val="349536867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Body and Picture Right 2">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237600" y="1649465"/>
            <a:ext cx="4086000" cy="936000"/>
          </a:xfrm>
          <a:prstGeom prst="rect">
            <a:avLst/>
          </a:prstGeom>
        </p:spPr>
        <p:txBody>
          <a:bodyPr vert="horz"/>
          <a:lstStyle>
            <a:lvl1pPr marL="0" indent="0" algn="l">
              <a:spcBef>
                <a:spcPts val="0"/>
              </a:spcBef>
              <a:buNone/>
              <a:defRPr sz="1800"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dirty="0" smtClean="0"/>
              <a:t>Click to edit Master text styles</a:t>
            </a:r>
          </a:p>
        </p:txBody>
      </p:sp>
      <p:sp>
        <p:nvSpPr>
          <p:cNvPr id="19" name="Picture Placeholder 16"/>
          <p:cNvSpPr>
            <a:spLocks noGrp="1"/>
          </p:cNvSpPr>
          <p:nvPr>
            <p:ph type="pic" sz="quarter" idx="14"/>
          </p:nvPr>
        </p:nvSpPr>
        <p:spPr>
          <a:xfrm>
            <a:off x="4680000" y="1681689"/>
            <a:ext cx="4086000" cy="1980000"/>
          </a:xfrm>
          <a:prstGeom prst="rect">
            <a:avLst/>
          </a:prstGeom>
        </p:spPr>
        <p:txBody>
          <a:bodyPr vert="horz" lIns="0" tIns="0" rIns="0" bIns="0" anchor="ctr" anchorCtr="0"/>
          <a:lstStyle>
            <a:lvl1pPr marL="0" indent="0" algn="ctr">
              <a:spcBef>
                <a:spcPts val="0"/>
              </a:spcBef>
              <a:buNone/>
              <a:defRPr sz="1050" baseline="0">
                <a:solidFill>
                  <a:schemeClr val="tx1"/>
                </a:solidFill>
                <a:latin typeface="Arial" pitchFamily="34" charset="0"/>
                <a:cs typeface="Arial" pitchFamily="34" charset="0"/>
              </a:defRPr>
            </a:lvl1pPr>
          </a:lstStyle>
          <a:p>
            <a:r>
              <a:rPr lang="en-GB" noProof="0" smtClean="0"/>
              <a:t>Click icon to add picture</a:t>
            </a:r>
            <a:endParaRPr lang="en-GB" noProof="0"/>
          </a:p>
        </p:txBody>
      </p:sp>
      <p:sp>
        <p:nvSpPr>
          <p:cNvPr id="20" name="Picture Placeholder 16"/>
          <p:cNvSpPr>
            <a:spLocks noGrp="1"/>
          </p:cNvSpPr>
          <p:nvPr>
            <p:ph type="pic" sz="quarter" idx="15"/>
          </p:nvPr>
        </p:nvSpPr>
        <p:spPr>
          <a:xfrm>
            <a:off x="4680000" y="3872337"/>
            <a:ext cx="4086000" cy="1980000"/>
          </a:xfrm>
          <a:prstGeom prst="rect">
            <a:avLst/>
          </a:prstGeom>
        </p:spPr>
        <p:txBody>
          <a:bodyPr vert="horz" lIns="0" tIns="0" rIns="0" bIns="0" anchor="ctr" anchorCtr="0"/>
          <a:lstStyle>
            <a:lvl1pPr marL="0" indent="0" algn="ctr">
              <a:spcBef>
                <a:spcPts val="0"/>
              </a:spcBef>
              <a:buNone/>
              <a:defRPr sz="1050" baseline="0">
                <a:solidFill>
                  <a:schemeClr val="tx1"/>
                </a:solidFill>
                <a:latin typeface="Arial" pitchFamily="34" charset="0"/>
                <a:cs typeface="Arial" pitchFamily="34" charset="0"/>
              </a:defRPr>
            </a:lvl1pPr>
          </a:lstStyle>
          <a:p>
            <a:r>
              <a:rPr lang="en-GB" noProof="0" smtClean="0"/>
              <a:t>Click icon to add picture</a:t>
            </a:r>
            <a:endParaRPr lang="en-GB" noProof="0"/>
          </a:p>
        </p:txBody>
      </p:sp>
      <p:sp>
        <p:nvSpPr>
          <p:cNvPr id="7"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8"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Tree>
    <p:extLst>
      <p:ext uri="{BB962C8B-B14F-4D97-AF65-F5344CB8AC3E}">
        <p14:creationId xmlns:p14="http://schemas.microsoft.com/office/powerpoint/2010/main" val="8584730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ody and Picture Lower 1">
    <p:spTree>
      <p:nvGrpSpPr>
        <p:cNvPr id="1" name=""/>
        <p:cNvGrpSpPr/>
        <p:nvPr/>
      </p:nvGrpSpPr>
      <p:grpSpPr>
        <a:xfrm>
          <a:off x="0" y="0"/>
          <a:ext cx="0" cy="0"/>
          <a:chOff x="0" y="0"/>
          <a:chExt cx="0" cy="0"/>
        </a:xfrm>
      </p:grpSpPr>
      <p:sp>
        <p:nvSpPr>
          <p:cNvPr id="22" name="Picture Placeholder 16"/>
          <p:cNvSpPr>
            <a:spLocks noGrp="1"/>
          </p:cNvSpPr>
          <p:nvPr>
            <p:ph type="pic" sz="quarter" idx="16"/>
          </p:nvPr>
        </p:nvSpPr>
        <p:spPr>
          <a:xfrm>
            <a:off x="327600" y="3689056"/>
            <a:ext cx="414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1050" baseline="0">
                <a:solidFill>
                  <a:schemeClr val="tx1"/>
                </a:solidFill>
                <a:latin typeface="Arial" pitchFamily="34" charset="0"/>
                <a:cs typeface="Arial" pitchFamily="34" charset="0"/>
              </a:defRPr>
            </a:lvl1pPr>
          </a:lstStyle>
          <a:p>
            <a:r>
              <a:rPr lang="en-GB" noProof="0" dirty="0" smtClean="0"/>
              <a:t>Click icon to add picture</a:t>
            </a:r>
            <a:endParaRPr lang="en-GB" noProof="0" dirty="0"/>
          </a:p>
        </p:txBody>
      </p:sp>
      <p:sp>
        <p:nvSpPr>
          <p:cNvPr id="17" name="Text Placeholder 2"/>
          <p:cNvSpPr>
            <a:spLocks noGrp="1"/>
          </p:cNvSpPr>
          <p:nvPr>
            <p:ph type="body" sz="quarter" idx="13"/>
          </p:nvPr>
        </p:nvSpPr>
        <p:spPr>
          <a:xfrm>
            <a:off x="236537" y="1649463"/>
            <a:ext cx="7056000" cy="1920000"/>
          </a:xfrm>
          <a:prstGeom prst="rect">
            <a:avLst/>
          </a:prstGeom>
        </p:spPr>
        <p:txBody>
          <a:bodyPr vert="horz"/>
          <a:lstStyle>
            <a:lvl1pPr marL="0" marR="0" indent="0" algn="l" defTabSz="685800" rtl="0" eaLnBrk="1" fontAlgn="base" latinLnBrk="0" hangingPunct="1">
              <a:lnSpc>
                <a:spcPct val="100000"/>
              </a:lnSpc>
              <a:spcBef>
                <a:spcPts val="0"/>
              </a:spcBef>
              <a:spcAft>
                <a:spcPts val="0"/>
              </a:spcAft>
              <a:buClrTx/>
              <a:buSzTx/>
              <a:buFontTx/>
              <a:buNone/>
              <a:tabLst/>
              <a:defRPr sz="1800">
                <a:solidFill>
                  <a:schemeClr val="tx1"/>
                </a:solidFill>
                <a:latin typeface="Arial" pitchFamily="34" charset="0"/>
                <a:cs typeface="Arial" pitchFamily="34" charset="0"/>
              </a:defRPr>
            </a:lvl1pPr>
            <a:lvl2pPr marL="198835" marR="0" indent="-197644" algn="l" defTabSz="685800" rtl="0" eaLnBrk="1" fontAlgn="base" latinLnBrk="0" hangingPunct="1">
              <a:lnSpc>
                <a:spcPct val="90000"/>
              </a:lnSpc>
              <a:spcBef>
                <a:spcPct val="0"/>
              </a:spcBef>
              <a:spcAft>
                <a:spcPct val="0"/>
              </a:spcAft>
              <a:buClrTx/>
              <a:buSzTx/>
              <a:buFontTx/>
              <a:buChar char="•"/>
              <a:tabLst/>
              <a:defRPr sz="1350"/>
            </a:lvl2pPr>
            <a:lvl3pPr marL="466725" marR="0" indent="-135731" algn="l" defTabSz="685800" rtl="0" eaLnBrk="1" fontAlgn="base" latinLnBrk="0" hangingPunct="1">
              <a:lnSpc>
                <a:spcPct val="90000"/>
              </a:lnSpc>
              <a:spcBef>
                <a:spcPct val="0"/>
              </a:spcBef>
              <a:spcAft>
                <a:spcPct val="0"/>
              </a:spcAft>
              <a:buClrTx/>
              <a:buSzTx/>
              <a:buFont typeface="Arial" charset="0"/>
              <a:buChar char="-"/>
              <a:tabLst/>
              <a:defRPr sz="1350"/>
            </a:lvl3pPr>
            <a:lvl4pPr marL="1243013" indent="-214313">
              <a:buFont typeface="Arial"/>
              <a:buChar char="•"/>
              <a:defRPr sz="1350"/>
            </a:lvl4pPr>
            <a:lvl5pPr marL="1585913" indent="-214313">
              <a:buFont typeface="Arial"/>
              <a:buChar char="•"/>
              <a:defRPr sz="1350"/>
            </a:lvl5pPr>
          </a:lstStyle>
          <a:p>
            <a:pPr lvl="0"/>
            <a:r>
              <a:rPr lang="en-GB" noProof="0" dirty="0" smtClean="0"/>
              <a:t>Click to edit Master text styles</a:t>
            </a:r>
          </a:p>
        </p:txBody>
      </p:sp>
      <p:sp>
        <p:nvSpPr>
          <p:cNvPr id="6"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7"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Tree>
    <p:extLst>
      <p:ext uri="{BB962C8B-B14F-4D97-AF65-F5344CB8AC3E}">
        <p14:creationId xmlns:p14="http://schemas.microsoft.com/office/powerpoint/2010/main" val="390302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aster title, left, 3 line">
    <p:bg bwMode="auto">
      <p:bgPr>
        <a:solidFill>
          <a:schemeClr val="tx2"/>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0" name="Tab 1"/>
          <p:cNvSpPr/>
          <p:nvPr/>
        </p:nvSpPr>
        <p:spPr>
          <a:xfrm>
            <a:off x="1"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8" name="Text Placeholder 7"/>
          <p:cNvSpPr>
            <a:spLocks noGrp="1"/>
          </p:cNvSpPr>
          <p:nvPr>
            <p:ph type="body" sz="quarter" idx="13" hasCustomPrompt="1"/>
          </p:nvPr>
        </p:nvSpPr>
        <p:spPr>
          <a:xfrm>
            <a:off x="432000" y="2050742"/>
            <a:ext cx="8280900" cy="553998"/>
          </a:xfrm>
          <a:noFill/>
        </p:spPr>
        <p:txBody>
          <a:bodyPr lIns="0" tIns="0" rIns="0" bIns="0">
            <a:noAutofit/>
          </a:bodyPr>
          <a:lstStyle>
            <a:lvl1pPr marL="0" indent="0">
              <a:lnSpc>
                <a:spcPct val="100000"/>
              </a:lnSpc>
              <a:spcBef>
                <a:spcPts val="0"/>
              </a:spcBef>
              <a:buNone/>
              <a:defRPr sz="900">
                <a:solidFill>
                  <a:schemeClr val="bg2"/>
                </a:solidFill>
              </a:defRPr>
            </a:lvl1pPr>
          </a:lstStyle>
          <a:p>
            <a:pPr lvl="0"/>
            <a:r>
              <a:rPr lang="en-US" dirty="0" smtClean="0"/>
              <a:t>Name</a:t>
            </a:r>
          </a:p>
          <a:p>
            <a:pPr lvl="0"/>
            <a:r>
              <a:rPr lang="en-US" dirty="0" smtClean="0"/>
              <a:t>Job Title and Business</a:t>
            </a:r>
          </a:p>
          <a:p>
            <a:pPr lvl="0"/>
            <a:r>
              <a:rPr lang="en-US" dirty="0" smtClean="0"/>
              <a:t>Date</a:t>
            </a:r>
          </a:p>
        </p:txBody>
      </p:sp>
      <p:sp>
        <p:nvSpPr>
          <p:cNvPr id="2"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sz="1800" baseline="0">
                <a:solidFill>
                  <a:schemeClr val="bg2"/>
                </a:solidFill>
              </a:defRPr>
            </a:lvl1pPr>
          </a:lstStyle>
          <a:p>
            <a:r>
              <a:rPr lang="en-US" dirty="0" smtClean="0"/>
              <a:t>Title line 1</a:t>
            </a:r>
            <a:br>
              <a:rPr lang="en-US" dirty="0" smtClean="0"/>
            </a:br>
            <a:r>
              <a:rPr lang="en-US" dirty="0" smtClean="0"/>
              <a:t>Title line 2</a:t>
            </a:r>
            <a:br>
              <a:rPr lang="en-US" dirty="0" smtClean="0"/>
            </a:br>
            <a:r>
              <a:rPr lang="en-US" dirty="0" smtClean="0"/>
              <a:t>Title line 3</a:t>
            </a:r>
            <a:br>
              <a:rPr lang="en-US" dirty="0" smtClean="0"/>
            </a:br>
            <a:endParaRPr lang="en-AU" dirty="0"/>
          </a:p>
        </p:txBody>
      </p:sp>
    </p:spTree>
    <p:extLst>
      <p:ext uri="{BB962C8B-B14F-4D97-AF65-F5344CB8AC3E}">
        <p14:creationId xmlns:p14="http://schemas.microsoft.com/office/powerpoint/2010/main" val="2643679357"/>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Body and Picture Lower 2">
    <p:spTree>
      <p:nvGrpSpPr>
        <p:cNvPr id="1" name=""/>
        <p:cNvGrpSpPr/>
        <p:nvPr/>
      </p:nvGrpSpPr>
      <p:grpSpPr>
        <a:xfrm>
          <a:off x="0" y="0"/>
          <a:ext cx="0" cy="0"/>
          <a:chOff x="0" y="0"/>
          <a:chExt cx="0" cy="0"/>
        </a:xfrm>
      </p:grpSpPr>
      <p:sp>
        <p:nvSpPr>
          <p:cNvPr id="21" name="Picture Placeholder 16"/>
          <p:cNvSpPr>
            <a:spLocks noGrp="1"/>
          </p:cNvSpPr>
          <p:nvPr>
            <p:ph type="pic" sz="quarter" idx="15"/>
          </p:nvPr>
        </p:nvSpPr>
        <p:spPr>
          <a:xfrm>
            <a:off x="4618800" y="3689056"/>
            <a:ext cx="414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1050" baseline="0">
                <a:solidFill>
                  <a:schemeClr val="tx1"/>
                </a:solidFill>
                <a:latin typeface="Arial" pitchFamily="34" charset="0"/>
                <a:cs typeface="Arial" pitchFamily="34" charset="0"/>
              </a:defRPr>
            </a:lvl1pPr>
          </a:lstStyle>
          <a:p>
            <a:r>
              <a:rPr lang="en-GB" noProof="0" smtClean="0"/>
              <a:t>Click icon to add picture</a:t>
            </a:r>
            <a:endParaRPr lang="en-GB" noProof="0"/>
          </a:p>
        </p:txBody>
      </p:sp>
      <p:sp>
        <p:nvSpPr>
          <p:cNvPr id="22" name="Picture Placeholder 16"/>
          <p:cNvSpPr>
            <a:spLocks noGrp="1"/>
          </p:cNvSpPr>
          <p:nvPr>
            <p:ph type="pic" sz="quarter" idx="16"/>
          </p:nvPr>
        </p:nvSpPr>
        <p:spPr>
          <a:xfrm>
            <a:off x="327600" y="3689056"/>
            <a:ext cx="414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1050" baseline="0">
                <a:solidFill>
                  <a:schemeClr val="tx1"/>
                </a:solidFill>
                <a:latin typeface="Arial" pitchFamily="34" charset="0"/>
                <a:cs typeface="Arial" pitchFamily="34" charset="0"/>
              </a:defRPr>
            </a:lvl1pPr>
          </a:lstStyle>
          <a:p>
            <a:r>
              <a:rPr lang="en-GB" noProof="0" dirty="0" smtClean="0"/>
              <a:t>Click icon to add picture</a:t>
            </a:r>
            <a:endParaRPr lang="en-GB" noProof="0" dirty="0"/>
          </a:p>
        </p:txBody>
      </p:sp>
      <p:sp>
        <p:nvSpPr>
          <p:cNvPr id="17" name="Text Placeholder 2"/>
          <p:cNvSpPr>
            <a:spLocks noGrp="1"/>
          </p:cNvSpPr>
          <p:nvPr>
            <p:ph type="body" sz="quarter" idx="13"/>
          </p:nvPr>
        </p:nvSpPr>
        <p:spPr>
          <a:xfrm>
            <a:off x="236537" y="1649465"/>
            <a:ext cx="7056000" cy="1920000"/>
          </a:xfrm>
          <a:prstGeom prst="rect">
            <a:avLst/>
          </a:prstGeom>
        </p:spPr>
        <p:txBody>
          <a:bodyPr vert="horz"/>
          <a:lstStyle>
            <a:lvl1pPr marL="0" marR="0" indent="0" algn="l" defTabSz="685800" rtl="0" eaLnBrk="1" fontAlgn="base" latinLnBrk="0" hangingPunct="1">
              <a:lnSpc>
                <a:spcPct val="100000"/>
              </a:lnSpc>
              <a:spcBef>
                <a:spcPts val="0"/>
              </a:spcBef>
              <a:spcAft>
                <a:spcPts val="0"/>
              </a:spcAft>
              <a:buClrTx/>
              <a:buSzTx/>
              <a:buFontTx/>
              <a:buNone/>
              <a:tabLst/>
              <a:defRPr sz="1800">
                <a:solidFill>
                  <a:schemeClr val="tx1"/>
                </a:solidFill>
                <a:latin typeface="Arial" pitchFamily="34" charset="0"/>
                <a:cs typeface="Arial" pitchFamily="34" charset="0"/>
              </a:defRPr>
            </a:lvl1pPr>
            <a:lvl2pPr marL="198835" marR="0" indent="-197644" algn="l" defTabSz="685800" rtl="0" eaLnBrk="1" fontAlgn="base" latinLnBrk="0" hangingPunct="1">
              <a:lnSpc>
                <a:spcPct val="90000"/>
              </a:lnSpc>
              <a:spcBef>
                <a:spcPct val="0"/>
              </a:spcBef>
              <a:spcAft>
                <a:spcPct val="0"/>
              </a:spcAft>
              <a:buClrTx/>
              <a:buSzTx/>
              <a:buFontTx/>
              <a:buChar char="•"/>
              <a:tabLst/>
              <a:defRPr sz="1350"/>
            </a:lvl2pPr>
            <a:lvl3pPr marL="466725" marR="0" indent="-135731" algn="l" defTabSz="685800" rtl="0" eaLnBrk="1" fontAlgn="base" latinLnBrk="0" hangingPunct="1">
              <a:lnSpc>
                <a:spcPct val="90000"/>
              </a:lnSpc>
              <a:spcBef>
                <a:spcPct val="0"/>
              </a:spcBef>
              <a:spcAft>
                <a:spcPct val="0"/>
              </a:spcAft>
              <a:buClrTx/>
              <a:buSzTx/>
              <a:buFont typeface="Arial" charset="0"/>
              <a:buChar char="-"/>
              <a:tabLst/>
              <a:defRPr sz="1350"/>
            </a:lvl3pPr>
            <a:lvl4pPr marL="1243013" indent="-214313">
              <a:buFont typeface="Arial"/>
              <a:buChar char="•"/>
              <a:defRPr sz="1350"/>
            </a:lvl4pPr>
            <a:lvl5pPr marL="1585913" indent="-214313">
              <a:buFont typeface="Arial"/>
              <a:buChar char="•"/>
              <a:defRPr sz="1350"/>
            </a:lvl5pPr>
          </a:lstStyle>
          <a:p>
            <a:pPr lvl="0"/>
            <a:r>
              <a:rPr lang="en-GB" noProof="0" dirty="0" smtClean="0"/>
              <a:t>Click to edit Master text styles</a:t>
            </a:r>
          </a:p>
        </p:txBody>
      </p:sp>
      <p:sp>
        <p:nvSpPr>
          <p:cNvPr id="7"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8"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Tree>
    <p:extLst>
      <p:ext uri="{BB962C8B-B14F-4D97-AF65-F5344CB8AC3E}">
        <p14:creationId xmlns:p14="http://schemas.microsoft.com/office/powerpoint/2010/main" val="327503727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Body and Picture Lower 3">
    <p:spTree>
      <p:nvGrpSpPr>
        <p:cNvPr id="1" name=""/>
        <p:cNvGrpSpPr/>
        <p:nvPr/>
      </p:nvGrpSpPr>
      <p:grpSpPr>
        <a:xfrm>
          <a:off x="0" y="0"/>
          <a:ext cx="0" cy="0"/>
          <a:chOff x="0" y="0"/>
          <a:chExt cx="0" cy="0"/>
        </a:xfrm>
      </p:grpSpPr>
      <p:sp>
        <p:nvSpPr>
          <p:cNvPr id="17" name="Picture Placeholder 16"/>
          <p:cNvSpPr>
            <a:spLocks noGrp="1"/>
          </p:cNvSpPr>
          <p:nvPr>
            <p:ph type="pic" sz="quarter" idx="14"/>
          </p:nvPr>
        </p:nvSpPr>
        <p:spPr>
          <a:xfrm>
            <a:off x="327600" y="3689056"/>
            <a:ext cx="270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1050" baseline="0">
                <a:solidFill>
                  <a:schemeClr val="tx1"/>
                </a:solidFill>
                <a:latin typeface="Arial" pitchFamily="34" charset="0"/>
                <a:cs typeface="Arial" pitchFamily="34" charset="0"/>
              </a:defRPr>
            </a:lvl1pPr>
          </a:lstStyle>
          <a:p>
            <a:r>
              <a:rPr lang="en-GB" noProof="0" dirty="0" smtClean="0"/>
              <a:t>Click icon to add picture</a:t>
            </a:r>
            <a:endParaRPr lang="en-GB" noProof="0" dirty="0"/>
          </a:p>
        </p:txBody>
      </p:sp>
      <p:sp>
        <p:nvSpPr>
          <p:cNvPr id="18" name="Picture Placeholder 16"/>
          <p:cNvSpPr>
            <a:spLocks noGrp="1"/>
          </p:cNvSpPr>
          <p:nvPr>
            <p:ph type="pic" sz="quarter" idx="15"/>
          </p:nvPr>
        </p:nvSpPr>
        <p:spPr>
          <a:xfrm>
            <a:off x="3201023" y="3689056"/>
            <a:ext cx="270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1050" baseline="0">
                <a:solidFill>
                  <a:schemeClr val="tx1"/>
                </a:solidFill>
                <a:latin typeface="Arial" pitchFamily="34" charset="0"/>
                <a:cs typeface="Arial" pitchFamily="34" charset="0"/>
              </a:defRPr>
            </a:lvl1pPr>
          </a:lstStyle>
          <a:p>
            <a:r>
              <a:rPr lang="en-GB" noProof="0" smtClean="0"/>
              <a:t>Click icon to add picture</a:t>
            </a:r>
            <a:endParaRPr lang="en-GB" noProof="0"/>
          </a:p>
        </p:txBody>
      </p:sp>
      <p:sp>
        <p:nvSpPr>
          <p:cNvPr id="19" name="Picture Placeholder 16"/>
          <p:cNvSpPr>
            <a:spLocks noGrp="1"/>
          </p:cNvSpPr>
          <p:nvPr>
            <p:ph type="pic" sz="quarter" idx="16"/>
          </p:nvPr>
        </p:nvSpPr>
        <p:spPr>
          <a:xfrm>
            <a:off x="6067748" y="3689056"/>
            <a:ext cx="270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1050" baseline="0">
                <a:solidFill>
                  <a:schemeClr val="tx1"/>
                </a:solidFill>
                <a:latin typeface="Arial" pitchFamily="34" charset="0"/>
                <a:cs typeface="Arial" pitchFamily="34" charset="0"/>
              </a:defRPr>
            </a:lvl1pPr>
          </a:lstStyle>
          <a:p>
            <a:r>
              <a:rPr lang="en-GB" noProof="0" smtClean="0"/>
              <a:t>Click icon to add picture</a:t>
            </a:r>
            <a:endParaRPr lang="en-GB" noProof="0"/>
          </a:p>
        </p:txBody>
      </p:sp>
      <p:sp>
        <p:nvSpPr>
          <p:cNvPr id="21" name="Text Placeholder 2"/>
          <p:cNvSpPr>
            <a:spLocks noGrp="1"/>
          </p:cNvSpPr>
          <p:nvPr>
            <p:ph type="body" sz="quarter" idx="13"/>
          </p:nvPr>
        </p:nvSpPr>
        <p:spPr>
          <a:xfrm>
            <a:off x="236537" y="1649464"/>
            <a:ext cx="7056000" cy="1920000"/>
          </a:xfrm>
          <a:prstGeom prst="rect">
            <a:avLst/>
          </a:prstGeom>
        </p:spPr>
        <p:txBody>
          <a:bodyPr vert="horz"/>
          <a:lstStyle>
            <a:lvl1pPr marL="0" marR="0" indent="0" algn="l" defTabSz="685800" rtl="0" eaLnBrk="1" fontAlgn="base" latinLnBrk="0" hangingPunct="1">
              <a:lnSpc>
                <a:spcPct val="100000"/>
              </a:lnSpc>
              <a:spcBef>
                <a:spcPts val="0"/>
              </a:spcBef>
              <a:spcAft>
                <a:spcPts val="0"/>
              </a:spcAft>
              <a:buClrTx/>
              <a:buSzTx/>
              <a:buFontTx/>
              <a:buNone/>
              <a:tabLst/>
              <a:defRPr sz="1800">
                <a:solidFill>
                  <a:schemeClr val="tx1"/>
                </a:solidFill>
                <a:latin typeface="Arial" pitchFamily="34" charset="0"/>
                <a:cs typeface="Arial" pitchFamily="34" charset="0"/>
              </a:defRPr>
            </a:lvl1pPr>
            <a:lvl2pPr marL="198835" marR="0" indent="-197644" algn="l" defTabSz="685800" rtl="0" eaLnBrk="1" fontAlgn="base" latinLnBrk="0" hangingPunct="1">
              <a:lnSpc>
                <a:spcPct val="90000"/>
              </a:lnSpc>
              <a:spcBef>
                <a:spcPct val="0"/>
              </a:spcBef>
              <a:spcAft>
                <a:spcPct val="0"/>
              </a:spcAft>
              <a:buClrTx/>
              <a:buSzTx/>
              <a:buFontTx/>
              <a:buChar char="•"/>
              <a:tabLst/>
              <a:defRPr sz="1350"/>
            </a:lvl2pPr>
            <a:lvl3pPr marL="466725" marR="0" indent="-135731" algn="l" defTabSz="685800" rtl="0" eaLnBrk="1" fontAlgn="base" latinLnBrk="0" hangingPunct="1">
              <a:lnSpc>
                <a:spcPct val="90000"/>
              </a:lnSpc>
              <a:spcBef>
                <a:spcPct val="0"/>
              </a:spcBef>
              <a:spcAft>
                <a:spcPct val="0"/>
              </a:spcAft>
              <a:buClrTx/>
              <a:buSzTx/>
              <a:buFont typeface="Arial" charset="0"/>
              <a:buChar char="-"/>
              <a:tabLst/>
              <a:defRPr sz="1350"/>
            </a:lvl3pPr>
            <a:lvl4pPr marL="1243013" indent="-214313">
              <a:buFont typeface="Arial"/>
              <a:buChar char="•"/>
              <a:defRPr sz="1350"/>
            </a:lvl4pPr>
            <a:lvl5pPr marL="1585913" indent="-214313">
              <a:buFont typeface="Arial"/>
              <a:buChar char="•"/>
              <a:defRPr sz="1350"/>
            </a:lvl5pPr>
          </a:lstStyle>
          <a:p>
            <a:pPr lvl="0"/>
            <a:r>
              <a:rPr lang="en-GB" noProof="0" dirty="0" smtClean="0"/>
              <a:t>Click to edit Master text styles</a:t>
            </a:r>
          </a:p>
        </p:txBody>
      </p:sp>
      <p:sp>
        <p:nvSpPr>
          <p:cNvPr id="8"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9"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Tree>
    <p:extLst>
      <p:ext uri="{BB962C8B-B14F-4D97-AF65-F5344CB8AC3E}">
        <p14:creationId xmlns:p14="http://schemas.microsoft.com/office/powerpoint/2010/main" val="25735498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ontents Lis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236537" y="1644095"/>
            <a:ext cx="8766174" cy="4230000"/>
          </a:xfrm>
          <a:prstGeom prst="rect">
            <a:avLst/>
          </a:prstGeom>
        </p:spPr>
        <p:txBody>
          <a:bodyPr/>
          <a:lstStyle>
            <a:lvl1pPr marL="269875" indent="-269875">
              <a:lnSpc>
                <a:spcPct val="100000"/>
              </a:lnSpc>
              <a:spcBef>
                <a:spcPts val="0"/>
              </a:spcBef>
              <a:buClrTx/>
              <a:buFont typeface="+mj-lt"/>
              <a:buAutoNum type="arabicPeriod"/>
              <a:defRPr sz="1800" b="1">
                <a:solidFill>
                  <a:schemeClr val="tx1"/>
                </a:solidFill>
                <a:latin typeface="Arial" pitchFamily="34" charset="0"/>
                <a:cs typeface="Arial" pitchFamily="34" charset="0"/>
              </a:defRPr>
            </a:lvl1pPr>
            <a:lvl2pPr marL="472500" indent="-135000">
              <a:lnSpc>
                <a:spcPct val="100000"/>
              </a:lnSpc>
              <a:spcBef>
                <a:spcPts val="0"/>
              </a:spcBef>
              <a:buClrTx/>
              <a:buFont typeface="Arial" pitchFamily="34" charset="0"/>
              <a:buChar char="•"/>
              <a:defRPr sz="160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
        <p:nvSpPr>
          <p:cNvPr id="5"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9"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content title</a:t>
            </a:r>
            <a:endParaRPr lang="en-GB" noProof="0" dirty="0"/>
          </a:p>
        </p:txBody>
      </p:sp>
    </p:spTree>
    <p:extLst>
      <p:ext uri="{BB962C8B-B14F-4D97-AF65-F5344CB8AC3E}">
        <p14:creationId xmlns:p14="http://schemas.microsoft.com/office/powerpoint/2010/main" val="19674372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6"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Tree>
    <p:extLst>
      <p:ext uri="{BB962C8B-B14F-4D97-AF65-F5344CB8AC3E}">
        <p14:creationId xmlns:p14="http://schemas.microsoft.com/office/powerpoint/2010/main" val="220339542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919380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2885" y="1246692"/>
            <a:ext cx="8127504" cy="1470025"/>
          </a:xfrm>
        </p:spPr>
        <p:txBody>
          <a:bodyPr/>
          <a:lstStyle>
            <a:lvl1pPr algn="l">
              <a:defRPr sz="4000">
                <a:solidFill>
                  <a:schemeClr val="tx2"/>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752885" y="2716717"/>
            <a:ext cx="6400800" cy="1752600"/>
          </a:xfrm>
        </p:spPr>
        <p:txBody>
          <a:bodyPr/>
          <a:lstStyle>
            <a:lvl1pPr marL="0" indent="0" algn="l">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lvl1pPr>
              <a:defRPr/>
            </a:lvl1pPr>
          </a:lstStyle>
          <a:p>
            <a:pPr>
              <a:defRPr/>
            </a:pPr>
            <a:fld id="{8FD331A1-0CD1-45D0-A68C-FB3601E81E17}"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CD546F0-B25E-40E7-87CE-519FD0A88B0B}" type="slidenum">
              <a:rPr lang="en-GB">
                <a:solidFill>
                  <a:prstClr val="black">
                    <a:tint val="75000"/>
                  </a:prstClr>
                </a:solidFill>
              </a:rPr>
              <a:pPr>
                <a:defRPr/>
              </a:pPr>
              <a:t>‹#›</a:t>
            </a:fld>
            <a:endParaRPr lang="en-GB" dirty="0">
              <a:solidFill>
                <a:prstClr val="black">
                  <a:tint val="75000"/>
                </a:prstClr>
              </a:solidFill>
            </a:endParaRPr>
          </a:p>
        </p:txBody>
      </p:sp>
      <p:pic>
        <p:nvPicPr>
          <p:cNvPr id="1026" name="Picture 2" descr="C:\Documents and Settings\Tomas Ulrichsen\My Documents\CSTI\CSTI\Internal\Admin\Logo\CSTI with black text.jpg"/>
          <p:cNvPicPr>
            <a:picLocks noChangeAspect="1" noChangeArrowheads="1"/>
          </p:cNvPicPr>
          <p:nvPr userDrawn="1"/>
        </p:nvPicPr>
        <p:blipFill>
          <a:blip r:embed="rId2" cstate="print"/>
          <a:srcRect l="4476" t="32884" r="1491" b="12201"/>
          <a:stretch>
            <a:fillRect/>
          </a:stretch>
        </p:blipFill>
        <p:spPr bwMode="auto">
          <a:xfrm>
            <a:off x="6186616" y="141894"/>
            <a:ext cx="2693773" cy="683317"/>
          </a:xfrm>
          <a:prstGeom prst="rect">
            <a:avLst/>
          </a:prstGeom>
          <a:noFill/>
        </p:spPr>
      </p:pic>
      <p:pic>
        <p:nvPicPr>
          <p:cNvPr id="9" name="Picture 3" descr="C:\Users\tomas\Documents\CSTI\Internal\Admin\Logo\Cambridge University logo\uc-rgb.jpg"/>
          <p:cNvPicPr>
            <a:picLocks noChangeAspect="1" noChangeArrowheads="1"/>
          </p:cNvPicPr>
          <p:nvPr userDrawn="1"/>
        </p:nvPicPr>
        <p:blipFill>
          <a:blip r:embed="rId3" cstate="print"/>
          <a:srcRect/>
          <a:stretch>
            <a:fillRect/>
          </a:stretch>
        </p:blipFill>
        <p:spPr bwMode="auto">
          <a:xfrm>
            <a:off x="457200" y="6329998"/>
            <a:ext cx="1815343" cy="391477"/>
          </a:xfrm>
          <a:prstGeom prst="rect">
            <a:avLst/>
          </a:prstGeom>
          <a:noFill/>
        </p:spPr>
      </p:pic>
      <p:sp>
        <p:nvSpPr>
          <p:cNvPr id="10" name="Rectangle 9"/>
          <p:cNvSpPr/>
          <p:nvPr userDrawn="1"/>
        </p:nvSpPr>
        <p:spPr>
          <a:xfrm>
            <a:off x="0" y="0"/>
            <a:ext cx="33775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white"/>
              </a:solidFill>
            </a:endParaRPr>
          </a:p>
        </p:txBody>
      </p:sp>
      <p:sp>
        <p:nvSpPr>
          <p:cNvPr id="11" name="Isosceles Triangle 10"/>
          <p:cNvSpPr/>
          <p:nvPr userDrawn="1"/>
        </p:nvSpPr>
        <p:spPr>
          <a:xfrm rot="5400000">
            <a:off x="-101959" y="1854883"/>
            <a:ext cx="1153230" cy="273808"/>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white"/>
              </a:solidFill>
            </a:endParaRPr>
          </a:p>
        </p:txBody>
      </p:sp>
    </p:spTree>
    <p:extLst>
      <p:ext uri="{BB962C8B-B14F-4D97-AF65-F5344CB8AC3E}">
        <p14:creationId xmlns:p14="http://schemas.microsoft.com/office/powerpoint/2010/main" val="4111321314"/>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B2672B7-9DE3-4892-91C3-DAC2EA2CB255}"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542DFDD-5530-4591-AB81-BDCFED5138BC}" type="slidenum">
              <a:rPr lang="en-GB">
                <a:solidFill>
                  <a:prstClr val="black">
                    <a:tint val="75000"/>
                  </a:prstClr>
                </a:solidFill>
              </a:rPr>
              <a:pPr>
                <a:defRPr/>
              </a:pPr>
              <a:t>‹#›</a:t>
            </a:fld>
            <a:endParaRPr lang="en-GB" dirty="0">
              <a:solidFill>
                <a:prstClr val="black">
                  <a:tint val="75000"/>
                </a:prstClr>
              </a:solidFill>
            </a:endParaRPr>
          </a:p>
        </p:txBody>
      </p:sp>
      <p:pic>
        <p:nvPicPr>
          <p:cNvPr id="2050"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242837086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2669059"/>
            <a:ext cx="9144000" cy="8476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prstClr val="white"/>
              </a:solidFill>
            </a:endParaRPr>
          </a:p>
        </p:txBody>
      </p:sp>
      <p:sp>
        <p:nvSpPr>
          <p:cNvPr id="2" name="Title 1"/>
          <p:cNvSpPr>
            <a:spLocks noGrp="1"/>
          </p:cNvSpPr>
          <p:nvPr>
            <p:ph type="title"/>
          </p:nvPr>
        </p:nvSpPr>
        <p:spPr>
          <a:xfrm>
            <a:off x="317500" y="3549650"/>
            <a:ext cx="7772400" cy="1362075"/>
          </a:xfrm>
        </p:spPr>
        <p:txBody>
          <a:bodyPr anchor="t"/>
          <a:lstStyle>
            <a:lvl1pPr algn="l">
              <a:defRPr sz="4000" b="1" cap="all">
                <a:solidFill>
                  <a:schemeClr val="tx2"/>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317500" y="1884363"/>
            <a:ext cx="7772400" cy="1500187"/>
          </a:xfrm>
        </p:spPr>
        <p:txBody>
          <a:bodyPr anchor="b" anchorCtr="0"/>
          <a:lstStyle>
            <a:lvl1pPr marL="0" indent="0">
              <a:buNone/>
              <a:defRPr sz="3200" b="1" i="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B05B05A-7157-4853-88C3-8691D292BC34}"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A76ACDE-E55A-4837-AAE4-AF453D98B847}" type="slidenum">
              <a:rPr lang="en-GB">
                <a:solidFill>
                  <a:prstClr val="black">
                    <a:tint val="75000"/>
                  </a:prstClr>
                </a:solidFill>
              </a:rPr>
              <a:pPr>
                <a:defRPr/>
              </a:pPr>
              <a:t>‹#›</a:t>
            </a:fld>
            <a:endParaRPr lang="en-GB" dirty="0">
              <a:solidFill>
                <a:prstClr val="black">
                  <a:tint val="75000"/>
                </a:prstClr>
              </a:solidFill>
            </a:endParaRPr>
          </a:p>
        </p:txBody>
      </p:sp>
      <p:pic>
        <p:nvPicPr>
          <p:cNvPr id="9"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69443636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117600"/>
            <a:ext cx="4038600" cy="5008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117600"/>
            <a:ext cx="4038600" cy="5008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B3080196-9346-4903-8107-1DF7FF2AA06F}"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61955F7-4AAB-4A60-9AB7-C2315831A4F4}" type="slidenum">
              <a:rPr lang="en-GB">
                <a:solidFill>
                  <a:prstClr val="black">
                    <a:tint val="75000"/>
                  </a:prstClr>
                </a:solidFill>
              </a:rPr>
              <a:pPr>
                <a:defRPr/>
              </a:pPr>
              <a:t>‹#›</a:t>
            </a:fld>
            <a:endParaRPr lang="en-GB" dirty="0">
              <a:solidFill>
                <a:prstClr val="black">
                  <a:tint val="75000"/>
                </a:prstClr>
              </a:solidFill>
            </a:endParaRPr>
          </a:p>
        </p:txBody>
      </p:sp>
      <p:pic>
        <p:nvPicPr>
          <p:cNvPr id="9"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12788287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06951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709281"/>
            <a:ext cx="4040188" cy="4416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06951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709281"/>
            <a:ext cx="4041775" cy="4416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ED26C71C-2045-4E8D-94C9-47096185EA72}"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F31A7C-2617-46F4-96BB-0CDBF8E6CA8A}" type="slidenum">
              <a:rPr lang="en-GB">
                <a:solidFill>
                  <a:prstClr val="black">
                    <a:tint val="75000"/>
                  </a:prstClr>
                </a:solidFill>
              </a:rPr>
              <a:pPr>
                <a:defRPr/>
              </a:pPr>
              <a:t>‹#›</a:t>
            </a:fld>
            <a:endParaRPr lang="en-GB" dirty="0">
              <a:solidFill>
                <a:prstClr val="black">
                  <a:tint val="75000"/>
                </a:prstClr>
              </a:solidFill>
            </a:endParaRPr>
          </a:p>
        </p:txBody>
      </p:sp>
      <p:pic>
        <p:nvPicPr>
          <p:cNvPr id="11"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32065327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Master title, left, 2 line">
    <p:bg bwMode="auto">
      <p:bgPr>
        <a:solidFill>
          <a:schemeClr val="tx2"/>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0" name="Tab 1"/>
          <p:cNvSpPr/>
          <p:nvPr/>
        </p:nvSpPr>
        <p:spPr>
          <a:xfrm>
            <a:off x="1"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8" name="Text Placeholder 7"/>
          <p:cNvSpPr>
            <a:spLocks noGrp="1"/>
          </p:cNvSpPr>
          <p:nvPr>
            <p:ph type="body" sz="quarter" idx="13" hasCustomPrompt="1"/>
          </p:nvPr>
        </p:nvSpPr>
        <p:spPr>
          <a:xfrm>
            <a:off x="432000" y="2050742"/>
            <a:ext cx="8280900" cy="553998"/>
          </a:xfrm>
          <a:noFill/>
        </p:spPr>
        <p:txBody>
          <a:bodyPr lIns="0" tIns="0" rIns="0" bIns="0">
            <a:noAutofit/>
          </a:bodyPr>
          <a:lstStyle>
            <a:lvl1pPr marL="0" indent="0">
              <a:lnSpc>
                <a:spcPct val="100000"/>
              </a:lnSpc>
              <a:spcBef>
                <a:spcPts val="0"/>
              </a:spcBef>
              <a:buNone/>
              <a:defRPr sz="900">
                <a:solidFill>
                  <a:schemeClr val="bg2"/>
                </a:solidFill>
              </a:defRPr>
            </a:lvl1pPr>
          </a:lstStyle>
          <a:p>
            <a:pPr lvl="0"/>
            <a:r>
              <a:rPr lang="en-US" dirty="0" smtClean="0"/>
              <a:t>Name</a:t>
            </a:r>
          </a:p>
          <a:p>
            <a:pPr lvl="0"/>
            <a:r>
              <a:rPr lang="en-US" dirty="0" smtClean="0"/>
              <a:t>Job Title and Business</a:t>
            </a:r>
          </a:p>
          <a:p>
            <a:pPr lvl="0"/>
            <a:r>
              <a:rPr lang="en-US" dirty="0" smtClean="0"/>
              <a:t>Date</a:t>
            </a:r>
          </a:p>
        </p:txBody>
      </p:sp>
      <p:sp>
        <p:nvSpPr>
          <p:cNvPr id="2"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lvl1pPr>
              <a:defRPr sz="1800" baseline="0">
                <a:solidFill>
                  <a:schemeClr val="bg2"/>
                </a:solidFill>
              </a:defRPr>
            </a:lvl1pPr>
          </a:lstStyle>
          <a:p>
            <a:r>
              <a:rPr lang="en-US" dirty="0" smtClean="0"/>
              <a:t>Title line 1</a:t>
            </a:r>
            <a:br>
              <a:rPr lang="en-US" dirty="0" smtClean="0"/>
            </a:br>
            <a:r>
              <a:rPr lang="en-US" dirty="0" smtClean="0"/>
              <a:t>Title line 2</a:t>
            </a:r>
            <a:endParaRPr lang="en-AU" dirty="0"/>
          </a:p>
        </p:txBody>
      </p:sp>
    </p:spTree>
    <p:extLst>
      <p:ext uri="{BB962C8B-B14F-4D97-AF65-F5344CB8AC3E}">
        <p14:creationId xmlns:p14="http://schemas.microsoft.com/office/powerpoint/2010/main" val="2234333034"/>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37CDCCD2-7145-4F66-B3C0-CBEC09277EDE}"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828245C8-8755-4C25-9B1B-421F2F8DD7DD}" type="slidenum">
              <a:rPr lang="en-GB">
                <a:solidFill>
                  <a:prstClr val="black">
                    <a:tint val="75000"/>
                  </a:prstClr>
                </a:solidFill>
              </a:rPr>
              <a:pPr>
                <a:defRPr/>
              </a:pPr>
              <a:t>‹#›</a:t>
            </a:fld>
            <a:endParaRPr lang="en-GB" dirty="0">
              <a:solidFill>
                <a:prstClr val="black">
                  <a:tint val="75000"/>
                </a:prstClr>
              </a:solidFill>
            </a:endParaRPr>
          </a:p>
        </p:txBody>
      </p:sp>
      <p:pic>
        <p:nvPicPr>
          <p:cNvPr id="7"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385224447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B474258-E449-44E5-B579-F66BE1B8E074}"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70DBB590-F74C-47B7-8D34-77AE275AC6B2}" type="slidenum">
              <a:rPr lang="en-GB">
                <a:solidFill>
                  <a:prstClr val="black">
                    <a:tint val="75000"/>
                  </a:prstClr>
                </a:solidFill>
              </a:rPr>
              <a:pPr>
                <a:defRPr/>
              </a:pPr>
              <a:t>‹#›</a:t>
            </a:fld>
            <a:endParaRPr lang="en-GB" dirty="0">
              <a:solidFill>
                <a:prstClr val="black">
                  <a:tint val="75000"/>
                </a:prstClr>
              </a:solidFill>
            </a:endParaRPr>
          </a:p>
        </p:txBody>
      </p:sp>
      <p:pic>
        <p:nvPicPr>
          <p:cNvPr id="6"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260625931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8CADF4AD-C1BB-446F-8E4A-4EF63C44A488}" type="datetime1">
              <a:rPr lang="en-GB">
                <a:solidFill>
                  <a:prstClr val="black">
                    <a:tint val="75000"/>
                  </a:prstClr>
                </a:solidFill>
              </a:rPr>
              <a:pPr>
                <a:defRPr/>
              </a:pPr>
              <a:t>13/07/2016</a:t>
            </a:fld>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1289EAB7-E1A2-41E4-8542-9A632F3D6DE1}" type="slidenum">
              <a:rPr lang="en-GB">
                <a:solidFill>
                  <a:prstClr val="black">
                    <a:tint val="75000"/>
                  </a:prstClr>
                </a:solidFill>
              </a:rPr>
              <a:pPr>
                <a:defRPr/>
              </a:pPr>
              <a:t>‹#›</a:t>
            </a:fld>
            <a:endParaRPr lang="en-GB" dirty="0">
              <a:solidFill>
                <a:prstClr val="black">
                  <a:tint val="75000"/>
                </a:prstClr>
              </a:solidFill>
            </a:endParaRPr>
          </a:p>
        </p:txBody>
      </p:sp>
    </p:spTree>
    <p:extLst>
      <p:ext uri="{BB962C8B-B14F-4D97-AF65-F5344CB8AC3E}">
        <p14:creationId xmlns:p14="http://schemas.microsoft.com/office/powerpoint/2010/main" val="80813396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DAC255-4B30-44B5-9CC1-B9BCEB80CBCA}"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4F981D2-9FD5-422E-86CB-4BDD8871BEE2}" type="slidenum">
              <a:rPr lang="en-GB">
                <a:solidFill>
                  <a:prstClr val="black">
                    <a:tint val="75000"/>
                  </a:prstClr>
                </a:solidFill>
              </a:rPr>
              <a:pPr>
                <a:defRPr/>
              </a:pPr>
              <a:t>‹#›</a:t>
            </a:fld>
            <a:endParaRPr lang="en-GB" dirty="0">
              <a:solidFill>
                <a:prstClr val="black">
                  <a:tint val="75000"/>
                </a:prstClr>
              </a:solidFill>
            </a:endParaRPr>
          </a:p>
        </p:txBody>
      </p:sp>
      <p:pic>
        <p:nvPicPr>
          <p:cNvPr id="9"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396139412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5204074-394B-4E5C-A00B-1623024E8DAC}"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1131F7C-B504-4ABE-83FA-F1008DDA2D0C}" type="slidenum">
              <a:rPr lang="en-GB">
                <a:solidFill>
                  <a:prstClr val="black">
                    <a:tint val="75000"/>
                  </a:prstClr>
                </a:solidFill>
              </a:rPr>
              <a:pPr>
                <a:defRPr/>
              </a:pPr>
              <a:t>‹#›</a:t>
            </a:fld>
            <a:endParaRPr lang="en-GB" dirty="0">
              <a:solidFill>
                <a:prstClr val="black">
                  <a:tint val="75000"/>
                </a:prstClr>
              </a:solidFill>
            </a:endParaRPr>
          </a:p>
        </p:txBody>
      </p:sp>
      <p:pic>
        <p:nvPicPr>
          <p:cNvPr id="9"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416902026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AFFC267-7730-48B3-AAE0-92E62FC8D32F}"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574AC4F-CA43-436E-899F-082AE177230A}" type="slidenum">
              <a:rPr lang="en-GB">
                <a:solidFill>
                  <a:prstClr val="black">
                    <a:tint val="75000"/>
                  </a:prstClr>
                </a:solidFill>
              </a:rPr>
              <a:pPr>
                <a:defRPr/>
              </a:pPr>
              <a:t>‹#›</a:t>
            </a:fld>
            <a:endParaRPr lang="en-GB" dirty="0">
              <a:solidFill>
                <a:prstClr val="black">
                  <a:tint val="75000"/>
                </a:prstClr>
              </a:solidFill>
            </a:endParaRPr>
          </a:p>
        </p:txBody>
      </p:sp>
      <p:pic>
        <p:nvPicPr>
          <p:cNvPr id="9"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379307400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D0396CD-8B5D-49CB-A389-285AFC921B3B}" type="datetime1">
              <a:rPr lang="en-GB" smtClean="0">
                <a:solidFill>
                  <a:prstClr val="black">
                    <a:tint val="75000"/>
                  </a:prstClr>
                </a:solidFill>
              </a:rPr>
              <a:pPr>
                <a:defRPr/>
              </a:pPr>
              <a:t>13/07/2016</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5B78A5A-12AA-4A31-B191-A4517040742E}" type="slidenum">
              <a:rPr lang="en-GB">
                <a:solidFill>
                  <a:prstClr val="black">
                    <a:tint val="75000"/>
                  </a:prstClr>
                </a:solidFill>
              </a:rPr>
              <a:pPr>
                <a:defRPr/>
              </a:pPr>
              <a:t>‹#›</a:t>
            </a:fld>
            <a:endParaRPr lang="en-GB" dirty="0">
              <a:solidFill>
                <a:prstClr val="black">
                  <a:tint val="75000"/>
                </a:prstClr>
              </a:solidFill>
            </a:endParaRPr>
          </a:p>
        </p:txBody>
      </p:sp>
      <p:pic>
        <p:nvPicPr>
          <p:cNvPr id="8" name="Picture 2" descr="C:\Documents and Settings\Tomas Ulrichsen\My Documents\CSTI\CSTI\Internal\Admin\Logo\CSTI (1).jpg"/>
          <p:cNvPicPr>
            <a:picLocks noChangeAspect="1" noChangeArrowheads="1"/>
          </p:cNvPicPr>
          <p:nvPr userDrawn="1"/>
        </p:nvPicPr>
        <p:blipFill>
          <a:blip r:embed="rId2" cstate="print"/>
          <a:srcRect l="4753" t="33636" r="13648" b="25737"/>
          <a:stretch>
            <a:fillRect/>
          </a:stretch>
        </p:blipFill>
        <p:spPr bwMode="auto">
          <a:xfrm>
            <a:off x="7188998" y="110362"/>
            <a:ext cx="1813108" cy="464018"/>
          </a:xfrm>
          <a:prstGeom prst="rect">
            <a:avLst/>
          </a:prstGeom>
          <a:noFill/>
        </p:spPr>
      </p:pic>
    </p:spTree>
    <p:extLst>
      <p:ext uri="{BB962C8B-B14F-4D97-AF65-F5344CB8AC3E}">
        <p14:creationId xmlns:p14="http://schemas.microsoft.com/office/powerpoint/2010/main" val="317205167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7384"/>
            <a:ext cx="9144000" cy="6683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4677139"/>
            <a:ext cx="7056784" cy="960107"/>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733256"/>
            <a:ext cx="6400800" cy="727232"/>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339811253"/>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7383"/>
            <a:ext cx="9141366" cy="6640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134832853"/>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75038030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Master title, left, 1 line">
    <p:bg bwMode="auto">
      <p:bgPr>
        <a:solidFill>
          <a:schemeClr val="tx2"/>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0" name="Tab 1"/>
          <p:cNvSpPr/>
          <p:nvPr/>
        </p:nvSpPr>
        <p:spPr>
          <a:xfrm>
            <a:off x="1"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8" name="Text Placeholder 7"/>
          <p:cNvSpPr>
            <a:spLocks noGrp="1"/>
          </p:cNvSpPr>
          <p:nvPr>
            <p:ph type="body" sz="quarter" idx="13" hasCustomPrompt="1"/>
          </p:nvPr>
        </p:nvSpPr>
        <p:spPr>
          <a:xfrm>
            <a:off x="432000" y="2050742"/>
            <a:ext cx="8280900" cy="553998"/>
          </a:xfrm>
          <a:noFill/>
        </p:spPr>
        <p:txBody>
          <a:bodyPr lIns="0" tIns="0" rIns="0" bIns="0">
            <a:noAutofit/>
          </a:bodyPr>
          <a:lstStyle>
            <a:lvl1pPr marL="0" indent="0">
              <a:lnSpc>
                <a:spcPct val="100000"/>
              </a:lnSpc>
              <a:spcBef>
                <a:spcPts val="0"/>
              </a:spcBef>
              <a:buNone/>
              <a:defRPr sz="900">
                <a:solidFill>
                  <a:schemeClr val="bg2"/>
                </a:solidFill>
              </a:defRPr>
            </a:lvl1pPr>
          </a:lstStyle>
          <a:p>
            <a:pPr lvl="0"/>
            <a:r>
              <a:rPr lang="en-US" dirty="0" smtClean="0"/>
              <a:t>Name</a:t>
            </a:r>
          </a:p>
          <a:p>
            <a:pPr lvl="0"/>
            <a:r>
              <a:rPr lang="en-US" dirty="0" smtClean="0"/>
              <a:t>Job Title and Business</a:t>
            </a:r>
          </a:p>
          <a:p>
            <a:pPr lvl="0"/>
            <a:r>
              <a:rPr lang="en-US" dirty="0" smtClean="0"/>
              <a:t>Date</a:t>
            </a:r>
          </a:p>
        </p:txBody>
      </p:sp>
      <p:sp>
        <p:nvSpPr>
          <p:cNvPr id="2"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lvl1pPr>
              <a:defRPr sz="1800" baseline="0">
                <a:solidFill>
                  <a:schemeClr val="bg2"/>
                </a:solidFill>
              </a:defRPr>
            </a:lvl1pPr>
          </a:lstStyle>
          <a:p>
            <a:r>
              <a:rPr lang="en-US" dirty="0" smtClean="0"/>
              <a:t>Title line 1</a:t>
            </a:r>
            <a:endParaRPr lang="en-AU" dirty="0"/>
          </a:p>
        </p:txBody>
      </p:sp>
    </p:spTree>
    <p:extLst>
      <p:ext uri="{BB962C8B-B14F-4D97-AF65-F5344CB8AC3E}">
        <p14:creationId xmlns:p14="http://schemas.microsoft.com/office/powerpoint/2010/main" val="3407287947"/>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7384"/>
            <a:ext cx="9152000" cy="545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550981"/>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817069610"/>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157250071"/>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939881436"/>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564102827"/>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774545171"/>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3"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299000251"/>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525018635"/>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460602170"/>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846531543"/>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7384"/>
            <a:ext cx="9144000" cy="6683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4677139"/>
            <a:ext cx="7056784" cy="960107"/>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733256"/>
            <a:ext cx="6400800" cy="727232"/>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192263656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Master title, right, boxed, 3 line">
    <p:bg bwMode="auto">
      <p:bgRef idx="1001">
        <a:schemeClr val="bg1"/>
      </p:bgRef>
    </p:bg>
    <p:spTree>
      <p:nvGrpSpPr>
        <p:cNvPr id="1" name=""/>
        <p:cNvGrpSpPr/>
        <p:nvPr/>
      </p:nvGrpSpPr>
      <p:grpSpPr>
        <a:xfrm>
          <a:off x="0" y="0"/>
          <a:ext cx="0" cy="0"/>
          <a:chOff x="0" y="0"/>
          <a:chExt cx="0" cy="0"/>
        </a:xfrm>
      </p:grpSpPr>
      <p:sp>
        <p:nvSpPr>
          <p:cNvPr id="14" name="Rectangle 13"/>
          <p:cNvSpPr/>
          <p:nvPr/>
        </p:nvSpPr>
        <p:spPr>
          <a:xfrm>
            <a:off x="3942000" y="540000"/>
            <a:ext cx="5202000" cy="2502000"/>
          </a:xfrm>
          <a:prstGeom prst="rect">
            <a:avLst/>
          </a:prstGeom>
          <a:solidFill>
            <a:schemeClr val="bg1"/>
          </a:solidFill>
          <a:ln>
            <a:solidFill>
              <a:schemeClr val="bg2">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5" name="Title 1"/>
          <p:cNvSpPr>
            <a:spLocks noGrp="1"/>
          </p:cNvSpPr>
          <p:nvPr>
            <p:ph type="title" hasCustomPrompt="1"/>
          </p:nvPr>
        </p:nvSpPr>
        <p:spPr>
          <a:xfrm>
            <a:off x="4374000" y="788400"/>
            <a:ext cx="4338000" cy="1000800"/>
          </a:xfrm>
          <a:prstGeom prst="rect">
            <a:avLst/>
          </a:prstGeom>
        </p:spPr>
        <p:txBody>
          <a:bodyPr lIns="0" tIns="0" rIns="0" bIns="0" anchor="t" anchorCtr="0">
            <a:noAutofit/>
          </a:bodyPr>
          <a:lstStyle>
            <a:lvl1pPr>
              <a:defRPr sz="1800" baseline="0"/>
            </a:lvl1pPr>
          </a:lstStyle>
          <a:p>
            <a:r>
              <a:rPr lang="en-US" dirty="0" smtClean="0"/>
              <a:t>Title line 1</a:t>
            </a:r>
            <a:br>
              <a:rPr lang="en-US" dirty="0" smtClean="0"/>
            </a:br>
            <a:r>
              <a:rPr lang="en-US" dirty="0" smtClean="0"/>
              <a:t>Title line 2</a:t>
            </a:r>
            <a:br>
              <a:rPr lang="en-US" dirty="0" smtClean="0"/>
            </a:br>
            <a:r>
              <a:rPr lang="en-US" dirty="0" smtClean="0"/>
              <a:t>Title line 3</a:t>
            </a:r>
            <a:br>
              <a:rPr lang="en-US" dirty="0" smtClean="0"/>
            </a:br>
            <a:endParaRPr lang="en-AU" dirty="0"/>
          </a:p>
        </p:txBody>
      </p:sp>
      <p:sp>
        <p:nvSpPr>
          <p:cNvPr id="16" name="Text Placeholder 7"/>
          <p:cNvSpPr>
            <a:spLocks noGrp="1"/>
          </p:cNvSpPr>
          <p:nvPr>
            <p:ph type="body" sz="quarter" idx="13" hasCustomPrompt="1"/>
          </p:nvPr>
        </p:nvSpPr>
        <p:spPr>
          <a:xfrm>
            <a:off x="4374001" y="2052000"/>
            <a:ext cx="4338000" cy="553998"/>
          </a:xfrm>
        </p:spPr>
        <p:txBody>
          <a:bodyPr lIns="0" tIns="0" rIns="0" bIns="0">
            <a:noAutofit/>
          </a:bodyPr>
          <a:lstStyle>
            <a:lvl1pPr marL="0" indent="0">
              <a:lnSpc>
                <a:spcPct val="100000"/>
              </a:lnSpc>
              <a:spcBef>
                <a:spcPts val="0"/>
              </a:spcBef>
              <a:buNone/>
              <a:defRPr sz="900"/>
            </a:lvl1pPr>
          </a:lstStyle>
          <a:p>
            <a:pPr lvl="0"/>
            <a:r>
              <a:rPr lang="en-US" dirty="0" smtClean="0"/>
              <a:t>Name</a:t>
            </a:r>
          </a:p>
          <a:p>
            <a:pPr lvl="0"/>
            <a:r>
              <a:rPr lang="en-US" dirty="0" smtClean="0"/>
              <a:t>Job Title and Business</a:t>
            </a:r>
          </a:p>
          <a:p>
            <a:pPr lvl="0"/>
            <a:r>
              <a:rPr lang="en-US" dirty="0" smtClean="0"/>
              <a:t>Date</a:t>
            </a:r>
          </a:p>
        </p:txBody>
      </p:sp>
      <p:sp>
        <p:nvSpPr>
          <p:cNvPr id="17" name="Tab 1"/>
          <p:cNvSpPr/>
          <p:nvPr/>
        </p:nvSpPr>
        <p:spPr>
          <a:xfrm>
            <a:off x="3942001"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1550890646"/>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7383"/>
            <a:ext cx="9141366" cy="6640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922512034"/>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793210571"/>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7384"/>
            <a:ext cx="9152000" cy="545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550981"/>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644254955"/>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608446277"/>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339959755"/>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447856105"/>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174266764"/>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3"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798302088"/>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940010219"/>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19134250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Master title, right, boxed, 2 line">
    <p:bg bwMode="auto">
      <p:bgRef idx="1001">
        <a:schemeClr val="bg1"/>
      </p:bgRef>
    </p:bg>
    <p:spTree>
      <p:nvGrpSpPr>
        <p:cNvPr id="1" name=""/>
        <p:cNvGrpSpPr/>
        <p:nvPr/>
      </p:nvGrpSpPr>
      <p:grpSpPr>
        <a:xfrm>
          <a:off x="0" y="0"/>
          <a:ext cx="0" cy="0"/>
          <a:chOff x="0" y="0"/>
          <a:chExt cx="0" cy="0"/>
        </a:xfrm>
      </p:grpSpPr>
      <p:sp>
        <p:nvSpPr>
          <p:cNvPr id="14" name="Rectangle 13"/>
          <p:cNvSpPr/>
          <p:nvPr/>
        </p:nvSpPr>
        <p:spPr>
          <a:xfrm>
            <a:off x="3942000" y="540000"/>
            <a:ext cx="5202000" cy="2502000"/>
          </a:xfrm>
          <a:prstGeom prst="rect">
            <a:avLst/>
          </a:prstGeom>
          <a:solidFill>
            <a:schemeClr val="bg1"/>
          </a:solidFill>
          <a:ln>
            <a:solidFill>
              <a:schemeClr val="bg2">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5" name="Title 1"/>
          <p:cNvSpPr>
            <a:spLocks noGrp="1"/>
          </p:cNvSpPr>
          <p:nvPr>
            <p:ph type="title" hasCustomPrompt="1"/>
          </p:nvPr>
        </p:nvSpPr>
        <p:spPr>
          <a:xfrm>
            <a:off x="4374000" y="788400"/>
            <a:ext cx="4338000" cy="669600"/>
          </a:xfrm>
          <a:prstGeom prst="rect">
            <a:avLst/>
          </a:prstGeom>
        </p:spPr>
        <p:txBody>
          <a:bodyPr lIns="0" tIns="0" rIns="0" bIns="0" anchor="t" anchorCtr="0">
            <a:noAutofit/>
          </a:bodyPr>
          <a:lstStyle>
            <a:lvl1pPr>
              <a:defRPr sz="1800" baseline="0"/>
            </a:lvl1pPr>
          </a:lstStyle>
          <a:p>
            <a:r>
              <a:rPr lang="en-US" dirty="0" smtClean="0"/>
              <a:t>Title line 1</a:t>
            </a:r>
            <a:br>
              <a:rPr lang="en-US" dirty="0" smtClean="0"/>
            </a:br>
            <a:r>
              <a:rPr lang="en-US" dirty="0" smtClean="0"/>
              <a:t>Title line 2</a:t>
            </a:r>
            <a:endParaRPr lang="en-AU" dirty="0"/>
          </a:p>
        </p:txBody>
      </p:sp>
      <p:sp>
        <p:nvSpPr>
          <p:cNvPr id="16" name="Text Placeholder 7"/>
          <p:cNvSpPr>
            <a:spLocks noGrp="1"/>
          </p:cNvSpPr>
          <p:nvPr>
            <p:ph type="body" sz="quarter" idx="13" hasCustomPrompt="1"/>
          </p:nvPr>
        </p:nvSpPr>
        <p:spPr>
          <a:xfrm>
            <a:off x="4374001" y="2052000"/>
            <a:ext cx="4338000" cy="553998"/>
          </a:xfrm>
        </p:spPr>
        <p:txBody>
          <a:bodyPr lIns="0" tIns="0" rIns="0" bIns="0">
            <a:noAutofit/>
          </a:bodyPr>
          <a:lstStyle>
            <a:lvl1pPr marL="0" indent="0">
              <a:lnSpc>
                <a:spcPct val="100000"/>
              </a:lnSpc>
              <a:spcBef>
                <a:spcPts val="0"/>
              </a:spcBef>
              <a:buNone/>
              <a:defRPr sz="900"/>
            </a:lvl1pPr>
          </a:lstStyle>
          <a:p>
            <a:pPr lvl="0"/>
            <a:r>
              <a:rPr lang="en-US" dirty="0" smtClean="0"/>
              <a:t>Name</a:t>
            </a:r>
          </a:p>
          <a:p>
            <a:pPr lvl="0"/>
            <a:r>
              <a:rPr lang="en-US" dirty="0" smtClean="0"/>
              <a:t>Job Title and Business</a:t>
            </a:r>
          </a:p>
          <a:p>
            <a:pPr lvl="0"/>
            <a:r>
              <a:rPr lang="en-US" dirty="0" smtClean="0"/>
              <a:t>Date</a:t>
            </a:r>
          </a:p>
        </p:txBody>
      </p:sp>
      <p:sp>
        <p:nvSpPr>
          <p:cNvPr id="17" name="Tab 1"/>
          <p:cNvSpPr/>
          <p:nvPr/>
        </p:nvSpPr>
        <p:spPr>
          <a:xfrm>
            <a:off x="3942001"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186740196"/>
      </p:ext>
    </p:extLst>
  </p:cSld>
  <p:clrMapOvr>
    <a:masterClrMapping/>
  </p:clrMapOvr>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473238716"/>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7717368" y="4797152"/>
            <a:ext cx="556594" cy="2064848"/>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dirty="0">
              <a:solidFill>
                <a:prstClr val="white"/>
              </a:solidFill>
            </a:endParaRPr>
          </a:p>
        </p:txBody>
      </p:sp>
      <p:sp>
        <p:nvSpPr>
          <p:cNvPr id="16" name="Rectangle 15"/>
          <p:cNvSpPr/>
          <p:nvPr userDrawn="1"/>
        </p:nvSpPr>
        <p:spPr>
          <a:xfrm>
            <a:off x="8398452" y="4797153"/>
            <a:ext cx="279297" cy="2064849"/>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350" dirty="0">
                <a:solidFill>
                  <a:prstClr val="white"/>
                </a:solidFill>
              </a:rPr>
              <a:t>  </a:t>
            </a:r>
          </a:p>
        </p:txBody>
      </p:sp>
      <p:sp>
        <p:nvSpPr>
          <p:cNvPr id="18" name="Rectangle 17"/>
          <p:cNvSpPr/>
          <p:nvPr userDrawn="1"/>
        </p:nvSpPr>
        <p:spPr>
          <a:xfrm>
            <a:off x="8834152" y="4797153"/>
            <a:ext cx="117302" cy="2064849"/>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350" dirty="0">
                <a:solidFill>
                  <a:prstClr val="white"/>
                </a:solidFill>
              </a:rPr>
              <a:t> </a:t>
            </a:r>
          </a:p>
        </p:txBody>
      </p:sp>
      <p:pic>
        <p:nvPicPr>
          <p:cNvPr id="19" name="Picture 18"/>
          <p:cNvPicPr>
            <a:picLocks noChangeAspect="1"/>
          </p:cNvPicPr>
          <p:nvPr userDrawn="1"/>
        </p:nvPicPr>
        <p:blipFill rotWithShape="1">
          <a:blip r:embed="rId2"/>
          <a:srcRect t="3098"/>
          <a:stretch/>
        </p:blipFill>
        <p:spPr>
          <a:xfrm>
            <a:off x="1" y="1210733"/>
            <a:ext cx="1887992" cy="3442403"/>
          </a:xfrm>
          <a:prstGeom prst="rect">
            <a:avLst/>
          </a:prstGeom>
        </p:spPr>
      </p:pic>
      <p:pic>
        <p:nvPicPr>
          <p:cNvPr id="20" name="Picture 19"/>
          <p:cNvPicPr>
            <a:picLocks noChangeAspect="1"/>
          </p:cNvPicPr>
          <p:nvPr userDrawn="1"/>
        </p:nvPicPr>
        <p:blipFill rotWithShape="1">
          <a:blip r:embed="rId3"/>
          <a:srcRect t="3098"/>
          <a:stretch/>
        </p:blipFill>
        <p:spPr>
          <a:xfrm>
            <a:off x="1875639" y="1210733"/>
            <a:ext cx="1887992" cy="3442403"/>
          </a:xfrm>
          <a:prstGeom prst="rect">
            <a:avLst/>
          </a:prstGeom>
        </p:spPr>
      </p:pic>
      <p:pic>
        <p:nvPicPr>
          <p:cNvPr id="21" name="Picture 20"/>
          <p:cNvPicPr>
            <a:picLocks noChangeAspect="1"/>
          </p:cNvPicPr>
          <p:nvPr userDrawn="1"/>
        </p:nvPicPr>
        <p:blipFill rotWithShape="1">
          <a:blip r:embed="rId4"/>
          <a:srcRect t="3098"/>
          <a:stretch/>
        </p:blipFill>
        <p:spPr>
          <a:xfrm>
            <a:off x="3757540" y="1210733"/>
            <a:ext cx="1887992" cy="3442403"/>
          </a:xfrm>
          <a:prstGeom prst="rect">
            <a:avLst/>
          </a:prstGeom>
        </p:spPr>
      </p:pic>
      <p:pic>
        <p:nvPicPr>
          <p:cNvPr id="22" name="Picture 21"/>
          <p:cNvPicPr>
            <a:picLocks noChangeAspect="1"/>
          </p:cNvPicPr>
          <p:nvPr userDrawn="1"/>
        </p:nvPicPr>
        <p:blipFill rotWithShape="1">
          <a:blip r:embed="rId5"/>
          <a:srcRect t="3098"/>
          <a:stretch/>
        </p:blipFill>
        <p:spPr>
          <a:xfrm>
            <a:off x="5643345" y="1210733"/>
            <a:ext cx="1887992" cy="3442403"/>
          </a:xfrm>
          <a:prstGeom prst="rect">
            <a:avLst/>
          </a:prstGeom>
        </p:spPr>
      </p:pic>
      <p:pic>
        <p:nvPicPr>
          <p:cNvPr id="24" name="Picture 23"/>
          <p:cNvPicPr>
            <a:picLocks noChangeAspect="1"/>
          </p:cNvPicPr>
          <p:nvPr userDrawn="1"/>
        </p:nvPicPr>
        <p:blipFill>
          <a:blip r:embed="rId6"/>
          <a:stretch>
            <a:fillRect/>
          </a:stretch>
        </p:blipFill>
        <p:spPr>
          <a:xfrm>
            <a:off x="253276" y="228927"/>
            <a:ext cx="2146300" cy="279400"/>
          </a:xfrm>
          <a:prstGeom prst="rect">
            <a:avLst/>
          </a:prstGeom>
        </p:spPr>
      </p:pic>
      <p:sp>
        <p:nvSpPr>
          <p:cNvPr id="2" name="Title 1"/>
          <p:cNvSpPr>
            <a:spLocks noGrp="1"/>
          </p:cNvSpPr>
          <p:nvPr userDrawn="1">
            <p:ph type="ctrTitle"/>
          </p:nvPr>
        </p:nvSpPr>
        <p:spPr>
          <a:xfrm>
            <a:off x="246145" y="4907878"/>
            <a:ext cx="6688056" cy="520127"/>
          </a:xfrm>
          <a:prstGeom prst="rect">
            <a:avLst/>
          </a:prstGeom>
        </p:spPr>
        <p:txBody>
          <a:bodyPr/>
          <a:lstStyle>
            <a:lvl1pPr algn="l">
              <a:defRPr>
                <a:solidFill>
                  <a:schemeClr val="tx1"/>
                </a:solidFill>
                <a:latin typeface="Arial"/>
              </a:defRPr>
            </a:lvl1pPr>
          </a:lstStyle>
          <a:p>
            <a:r>
              <a:rPr lang="en-GB" dirty="0" smtClean="0"/>
              <a:t>Click to edit Master title style</a:t>
            </a:r>
            <a:endParaRPr lang="en-US" dirty="0"/>
          </a:p>
        </p:txBody>
      </p:sp>
      <p:sp>
        <p:nvSpPr>
          <p:cNvPr id="3" name="Subtitle 2"/>
          <p:cNvSpPr>
            <a:spLocks noGrp="1"/>
          </p:cNvSpPr>
          <p:nvPr userDrawn="1">
            <p:ph type="subTitle" idx="1"/>
          </p:nvPr>
        </p:nvSpPr>
        <p:spPr>
          <a:xfrm>
            <a:off x="263078" y="5425780"/>
            <a:ext cx="6671122" cy="326443"/>
          </a:xfrm>
          <a:prstGeom prst="rect">
            <a:avLst/>
          </a:prstGeom>
        </p:spPr>
        <p:txBody>
          <a:bodyPr lIns="0" tIns="0" rIns="0" bIns="0"/>
          <a:lstStyle>
            <a:lvl1pPr marL="0" indent="0" algn="l">
              <a:buNone/>
              <a:defRPr sz="1350">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dirty="0" smtClean="0"/>
              <a:t>Click to edit Master subtitle style</a:t>
            </a:r>
            <a:endParaRPr lang="en-US" dirty="0"/>
          </a:p>
        </p:txBody>
      </p:sp>
      <p:pic>
        <p:nvPicPr>
          <p:cNvPr id="26" name="Picture 25"/>
          <p:cNvPicPr>
            <a:picLocks noChangeAspect="1"/>
          </p:cNvPicPr>
          <p:nvPr userDrawn="1"/>
        </p:nvPicPr>
        <p:blipFill>
          <a:blip r:embed="rId7"/>
          <a:stretch>
            <a:fillRect/>
          </a:stretch>
        </p:blipFill>
        <p:spPr>
          <a:xfrm>
            <a:off x="7565226" y="243623"/>
            <a:ext cx="1451343" cy="814168"/>
          </a:xfrm>
          <a:prstGeom prst="rect">
            <a:avLst/>
          </a:prstGeom>
        </p:spPr>
      </p:pic>
      <p:sp>
        <p:nvSpPr>
          <p:cNvPr id="35"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825"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0223683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mtClean="0"/>
              <a:t>Click to edit Master title style</a:t>
            </a:r>
            <a:endParaRPr lang="en-US"/>
          </a:p>
        </p:txBody>
      </p:sp>
      <p:sp>
        <p:nvSpPr>
          <p:cNvPr id="16" name="Text Placeholder 15"/>
          <p:cNvSpPr>
            <a:spLocks noGrp="1"/>
          </p:cNvSpPr>
          <p:nvPr>
            <p:ph type="body" sz="quarter" idx="10"/>
          </p:nvPr>
        </p:nvSpPr>
        <p:spPr>
          <a:xfrm>
            <a:off x="361951" y="1566864"/>
            <a:ext cx="8324850" cy="4613275"/>
          </a:xfrm>
          <a:prstGeom prst="rect">
            <a:avLst/>
          </a:prstGeom>
        </p:spPr>
        <p:txBody>
          <a:bodyPr lIns="0" tIns="0" rIns="0" bIns="0"/>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20" name="Date Placeholder 3"/>
          <p:cNvSpPr>
            <a:spLocks noGrp="1"/>
          </p:cNvSpPr>
          <p:nvPr>
            <p:ph type="dt" sz="half" idx="2"/>
          </p:nvPr>
        </p:nvSpPr>
        <p:spPr>
          <a:xfrm>
            <a:off x="1148042" y="6482077"/>
            <a:ext cx="1080649" cy="375923"/>
          </a:xfrm>
          <a:prstGeom prst="rect">
            <a:avLst/>
          </a:prstGeom>
        </p:spPr>
        <p:txBody>
          <a:bodyPr lIns="0" tIns="0" rIns="0" bIns="0" anchor="ctr" anchorCtr="0"/>
          <a:lstStyle>
            <a:lvl1pPr>
              <a:defRPr sz="825">
                <a:solidFill>
                  <a:schemeClr val="tx1"/>
                </a:solidFill>
                <a:latin typeface="Arial"/>
              </a:defRPr>
            </a:lvl1pPr>
          </a:lstStyle>
          <a:p>
            <a:r>
              <a:rPr lang="en-US" smtClean="0">
                <a:solidFill>
                  <a:prstClr val="black"/>
                </a:solidFill>
              </a:rPr>
              <a:t>29/06/2015</a:t>
            </a:r>
            <a:endParaRPr lang="en-US" dirty="0">
              <a:solidFill>
                <a:prstClr val="black"/>
              </a:solidFill>
            </a:endParaRPr>
          </a:p>
        </p:txBody>
      </p:sp>
      <p:sp>
        <p:nvSpPr>
          <p:cNvPr id="21" name="Footer Placeholder 4"/>
          <p:cNvSpPr>
            <a:spLocks noGrp="1"/>
          </p:cNvSpPr>
          <p:nvPr>
            <p:ph type="ftr" sz="quarter" idx="3"/>
          </p:nvPr>
        </p:nvSpPr>
        <p:spPr>
          <a:xfrm>
            <a:off x="2427480" y="6482078"/>
            <a:ext cx="3651588" cy="375924"/>
          </a:xfrm>
          <a:prstGeom prst="rect">
            <a:avLst/>
          </a:prstGeom>
        </p:spPr>
        <p:txBody>
          <a:bodyPr lIns="0" tIns="0" rIns="0" bIns="0" anchor="ctr" anchorCtr="0"/>
          <a:lstStyle>
            <a:lvl1pPr>
              <a:defRPr sz="825">
                <a:solidFill>
                  <a:schemeClr val="tx1"/>
                </a:solidFill>
                <a:latin typeface="Arial"/>
              </a:defRPr>
            </a:lvl1pPr>
          </a:lstStyle>
          <a:p>
            <a:r>
              <a:rPr lang="en-US" dirty="0" smtClean="0">
                <a:solidFill>
                  <a:prstClr val="black"/>
                </a:solidFill>
              </a:rPr>
              <a:t>Presentation to Jo Johnson, MP</a:t>
            </a:r>
            <a:endParaRPr lang="en-US" dirty="0">
              <a:solidFill>
                <a:prstClr val="black"/>
              </a:solidFill>
            </a:endParaRPr>
          </a:p>
        </p:txBody>
      </p:sp>
      <p:sp>
        <p:nvSpPr>
          <p:cNvPr id="22"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825"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0034315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2545" y="1535933"/>
            <a:ext cx="4038600" cy="4525963"/>
          </a:xfrm>
          <a:prstGeom prst="rect">
            <a:avLst/>
          </a:prstGeom>
        </p:spPr>
        <p:txBody>
          <a:bodyPr lIns="0" tIns="0" bIns="0">
            <a:normAutofit/>
          </a:bodyPr>
          <a:lstStyle>
            <a:lvl1pPr>
              <a:defRPr sz="1125">
                <a:latin typeface="Arial"/>
              </a:defRPr>
            </a:lvl1pPr>
            <a:lvl2pPr>
              <a:defRPr sz="1125">
                <a:latin typeface="Arial"/>
              </a:defRPr>
            </a:lvl2pPr>
            <a:lvl3pPr>
              <a:defRPr sz="1125">
                <a:latin typeface="Arial"/>
              </a:defRPr>
            </a:lvl3pPr>
            <a:lvl4pPr>
              <a:defRPr sz="1125">
                <a:latin typeface="Arial"/>
              </a:defRPr>
            </a:lvl4pPr>
            <a:lvl5pPr>
              <a:defRPr sz="1125">
                <a:latin typeface="Arial"/>
              </a:defRPr>
            </a:lvl5pPr>
            <a:lvl6pPr>
              <a:defRPr sz="1350"/>
            </a:lvl6pPr>
            <a:lvl7pPr>
              <a:defRPr sz="1350"/>
            </a:lvl7pPr>
            <a:lvl8pPr>
              <a:defRPr sz="1350"/>
            </a:lvl8pPr>
            <a:lvl9pPr>
              <a:defRPr sz="135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Content Placeholder 3"/>
          <p:cNvSpPr>
            <a:spLocks noGrp="1"/>
          </p:cNvSpPr>
          <p:nvPr>
            <p:ph sz="half" idx="2"/>
          </p:nvPr>
        </p:nvSpPr>
        <p:spPr>
          <a:xfrm>
            <a:off x="4553545" y="1535933"/>
            <a:ext cx="4038600" cy="4525963"/>
          </a:xfrm>
          <a:prstGeom prst="rect">
            <a:avLst/>
          </a:prstGeom>
        </p:spPr>
        <p:txBody>
          <a:bodyPr tIns="0" rIns="0" bIns="0">
            <a:normAutofit/>
          </a:bodyPr>
          <a:lstStyle>
            <a:lvl1pPr>
              <a:defRPr sz="1125">
                <a:latin typeface="Arial"/>
              </a:defRPr>
            </a:lvl1pPr>
            <a:lvl2pPr>
              <a:defRPr sz="1125">
                <a:latin typeface="Arial"/>
              </a:defRPr>
            </a:lvl2pPr>
            <a:lvl3pPr>
              <a:defRPr sz="1125">
                <a:latin typeface="Arial"/>
              </a:defRPr>
            </a:lvl3pPr>
            <a:lvl4pPr>
              <a:defRPr sz="1125">
                <a:latin typeface="Arial"/>
              </a:defRPr>
            </a:lvl4pPr>
            <a:lvl5pPr>
              <a:defRPr sz="1125">
                <a:latin typeface="Arial"/>
              </a:defRPr>
            </a:lvl5pPr>
            <a:lvl6pPr>
              <a:defRPr sz="1350"/>
            </a:lvl6pPr>
            <a:lvl7pPr>
              <a:defRPr sz="1350"/>
            </a:lvl7pPr>
            <a:lvl8pPr>
              <a:defRPr sz="1350"/>
            </a:lvl8pPr>
            <a:lvl9pPr>
              <a:defRPr sz="135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2" name="Title 1"/>
          <p:cNvSpPr>
            <a:spLocks noGrp="1"/>
          </p:cNvSpPr>
          <p:nvPr>
            <p:ph type="title"/>
          </p:nvPr>
        </p:nvSpPr>
        <p:spPr/>
        <p:txBody>
          <a:bodyPr/>
          <a:lstStyle/>
          <a:p>
            <a:r>
              <a:rPr lang="en-GB" smtClean="0"/>
              <a:t>Click to edit Master title style</a:t>
            </a:r>
            <a:endParaRPr lang="en-US"/>
          </a:p>
        </p:txBody>
      </p:sp>
      <p:sp>
        <p:nvSpPr>
          <p:cNvPr id="17" name="Date Placeholder 3"/>
          <p:cNvSpPr>
            <a:spLocks noGrp="1"/>
          </p:cNvSpPr>
          <p:nvPr>
            <p:ph type="dt" sz="half" idx="10"/>
          </p:nvPr>
        </p:nvSpPr>
        <p:spPr>
          <a:xfrm>
            <a:off x="1148042" y="6482077"/>
            <a:ext cx="1080649" cy="375923"/>
          </a:xfrm>
          <a:prstGeom prst="rect">
            <a:avLst/>
          </a:prstGeom>
        </p:spPr>
        <p:txBody>
          <a:bodyPr lIns="0" tIns="0" rIns="0" bIns="0" anchor="ctr" anchorCtr="0"/>
          <a:lstStyle>
            <a:lvl1pPr>
              <a:defRPr sz="825">
                <a:solidFill>
                  <a:schemeClr val="tx1"/>
                </a:solidFill>
                <a:latin typeface="Arial"/>
              </a:defRPr>
            </a:lvl1pPr>
          </a:lstStyle>
          <a:p>
            <a:r>
              <a:rPr lang="en-US" smtClean="0">
                <a:solidFill>
                  <a:prstClr val="black"/>
                </a:solidFill>
              </a:rPr>
              <a:t>29/06/2015</a:t>
            </a:r>
            <a:endParaRPr lang="en-US" dirty="0">
              <a:solidFill>
                <a:prstClr val="black"/>
              </a:solidFill>
            </a:endParaRPr>
          </a:p>
        </p:txBody>
      </p:sp>
      <p:sp>
        <p:nvSpPr>
          <p:cNvPr id="18" name="Footer Placeholder 4"/>
          <p:cNvSpPr>
            <a:spLocks noGrp="1"/>
          </p:cNvSpPr>
          <p:nvPr>
            <p:ph type="ftr" sz="quarter" idx="3"/>
          </p:nvPr>
        </p:nvSpPr>
        <p:spPr>
          <a:xfrm>
            <a:off x="2427480" y="6482078"/>
            <a:ext cx="3651588" cy="375924"/>
          </a:xfrm>
          <a:prstGeom prst="rect">
            <a:avLst/>
          </a:prstGeom>
        </p:spPr>
        <p:txBody>
          <a:bodyPr lIns="0" tIns="0" rIns="0" bIns="0" anchor="ctr" anchorCtr="0"/>
          <a:lstStyle>
            <a:lvl1pPr>
              <a:defRPr sz="825">
                <a:solidFill>
                  <a:schemeClr val="tx1"/>
                </a:solidFill>
                <a:latin typeface="Arial"/>
              </a:defRPr>
            </a:lvl1pPr>
          </a:lstStyle>
          <a:p>
            <a:r>
              <a:rPr lang="en-GB" smtClean="0">
                <a:solidFill>
                  <a:prstClr val="black"/>
                </a:solidFill>
              </a:rPr>
              <a:t>Presentation to Jo Johnson, MP</a:t>
            </a:r>
            <a:endParaRPr lang="en-US" dirty="0">
              <a:solidFill>
                <a:prstClr val="black"/>
              </a:solidFill>
            </a:endParaRPr>
          </a:p>
        </p:txBody>
      </p:sp>
      <p:sp>
        <p:nvSpPr>
          <p:cNvPr id="19"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825"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0251878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mtClean="0"/>
              <a:t>Click to edit Master title style</a:t>
            </a:r>
            <a:endParaRPr lang="en-US"/>
          </a:p>
        </p:txBody>
      </p:sp>
      <p:sp>
        <p:nvSpPr>
          <p:cNvPr id="14" name="Date Placeholder 3"/>
          <p:cNvSpPr>
            <a:spLocks noGrp="1"/>
          </p:cNvSpPr>
          <p:nvPr>
            <p:ph type="dt" sz="half" idx="2"/>
          </p:nvPr>
        </p:nvSpPr>
        <p:spPr>
          <a:xfrm>
            <a:off x="1148042" y="6482077"/>
            <a:ext cx="1080649" cy="375923"/>
          </a:xfrm>
          <a:prstGeom prst="rect">
            <a:avLst/>
          </a:prstGeom>
        </p:spPr>
        <p:txBody>
          <a:bodyPr lIns="0" tIns="0" rIns="0" bIns="0" anchor="ctr" anchorCtr="0"/>
          <a:lstStyle>
            <a:lvl1pPr>
              <a:defRPr sz="825">
                <a:solidFill>
                  <a:schemeClr val="tx1"/>
                </a:solidFill>
                <a:latin typeface="Arial"/>
              </a:defRPr>
            </a:lvl1pPr>
          </a:lstStyle>
          <a:p>
            <a:r>
              <a:rPr lang="en-US" smtClean="0">
                <a:solidFill>
                  <a:prstClr val="black"/>
                </a:solidFill>
              </a:rPr>
              <a:t>29/06/2015</a:t>
            </a:r>
            <a:endParaRPr lang="en-US" dirty="0">
              <a:solidFill>
                <a:prstClr val="black"/>
              </a:solidFill>
            </a:endParaRPr>
          </a:p>
        </p:txBody>
      </p:sp>
      <p:sp>
        <p:nvSpPr>
          <p:cNvPr id="15" name="Footer Placeholder 4"/>
          <p:cNvSpPr>
            <a:spLocks noGrp="1"/>
          </p:cNvSpPr>
          <p:nvPr>
            <p:ph type="ftr" sz="quarter" idx="3"/>
          </p:nvPr>
        </p:nvSpPr>
        <p:spPr>
          <a:xfrm>
            <a:off x="2427480" y="6482078"/>
            <a:ext cx="3651588" cy="375924"/>
          </a:xfrm>
          <a:prstGeom prst="rect">
            <a:avLst/>
          </a:prstGeom>
        </p:spPr>
        <p:txBody>
          <a:bodyPr lIns="0" tIns="0" rIns="0" bIns="0" anchor="ctr" anchorCtr="0"/>
          <a:lstStyle>
            <a:lvl1pPr>
              <a:defRPr sz="825">
                <a:solidFill>
                  <a:schemeClr val="tx1"/>
                </a:solidFill>
                <a:latin typeface="Arial"/>
              </a:defRPr>
            </a:lvl1pPr>
          </a:lstStyle>
          <a:p>
            <a:r>
              <a:rPr lang="en-GB" smtClean="0">
                <a:solidFill>
                  <a:prstClr val="black"/>
                </a:solidFill>
              </a:rPr>
              <a:t>Presentation to Jo Johnson, MP</a:t>
            </a:r>
            <a:endParaRPr lang="en-US" dirty="0">
              <a:solidFill>
                <a:prstClr val="black"/>
              </a:solidFill>
            </a:endParaRPr>
          </a:p>
        </p:txBody>
      </p:sp>
      <p:sp>
        <p:nvSpPr>
          <p:cNvPr id="16"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825"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7996180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269876"/>
            <a:ext cx="7772400" cy="1235075"/>
          </a:xfrm>
          <a:prstGeom prst="rect">
            <a:avLst/>
          </a:prstGeom>
        </p:spPr>
        <p:txBody>
          <a:bodyPr/>
          <a:lstStyle/>
          <a:p>
            <a:r>
              <a:rPr lang="en-US" smtClean="0"/>
              <a:t>Click to edit Master title style</a:t>
            </a:r>
            <a:endParaRPr lang="en-GB"/>
          </a:p>
        </p:txBody>
      </p:sp>
      <p:sp>
        <p:nvSpPr>
          <p:cNvPr id="3" name="Rectangle 5"/>
          <p:cNvSpPr>
            <a:spLocks noGrp="1" noChangeArrowheads="1"/>
          </p:cNvSpPr>
          <p:nvPr>
            <p:ph type="dt" sz="half" idx="10"/>
          </p:nvPr>
        </p:nvSpPr>
        <p:spPr/>
        <p:txBody>
          <a:bodyPr/>
          <a:lstStyle>
            <a:lvl1pPr>
              <a:defRPr b="0"/>
            </a:lvl1pPr>
          </a:lstStyle>
          <a:p>
            <a:pPr>
              <a:defRPr/>
            </a:pPr>
            <a:r>
              <a:rPr lang="en-US" smtClean="0">
                <a:solidFill>
                  <a:prstClr val="black"/>
                </a:solidFill>
              </a:rPr>
              <a:t>29/06/2015</a:t>
            </a:r>
            <a:endParaRPr lang="en-GB" dirty="0">
              <a:solidFill>
                <a:prstClr val="black"/>
              </a:solidFill>
            </a:endParaRPr>
          </a:p>
        </p:txBody>
      </p:sp>
      <p:sp>
        <p:nvSpPr>
          <p:cNvPr id="4" name="Rectangle 6"/>
          <p:cNvSpPr>
            <a:spLocks noGrp="1" noChangeArrowheads="1"/>
          </p:cNvSpPr>
          <p:nvPr>
            <p:ph type="ftr" sz="quarter" idx="11"/>
          </p:nvPr>
        </p:nvSpPr>
        <p:spPr/>
        <p:txBody>
          <a:bodyPr/>
          <a:lstStyle>
            <a:lvl1pPr>
              <a:defRPr b="0"/>
            </a:lvl1pPr>
          </a:lstStyle>
          <a:p>
            <a:pPr>
              <a:defRPr/>
            </a:pPr>
            <a:r>
              <a:rPr lang="en-GB" smtClean="0">
                <a:solidFill>
                  <a:prstClr val="black"/>
                </a:solidFill>
              </a:rPr>
              <a:t>Presentation to Jo Johnson, MP</a:t>
            </a:r>
            <a:endParaRPr lang="en-US" dirty="0">
              <a:solidFill>
                <a:prstClr val="black"/>
              </a:solidFill>
            </a:endParaRPr>
          </a:p>
        </p:txBody>
      </p:sp>
      <p:sp>
        <p:nvSpPr>
          <p:cNvPr id="5" name="Rectangle 7"/>
          <p:cNvSpPr>
            <a:spLocks noGrp="1" noChangeArrowheads="1"/>
          </p:cNvSpPr>
          <p:nvPr>
            <p:ph type="sldNum" sz="quarter" idx="12"/>
          </p:nvPr>
        </p:nvSpPr>
        <p:spPr/>
        <p:txBody>
          <a:bodyPr/>
          <a:lstStyle>
            <a:lvl1pPr>
              <a:defRPr b="0"/>
            </a:lvl1pPr>
          </a:lstStyle>
          <a:p>
            <a:pPr>
              <a:defRPr/>
            </a:pPr>
            <a:fld id="{AE9F11F8-2616-4480-B4EF-B6C6506D56E5}" type="slidenum">
              <a:rPr lang="en-GB" smtClean="0">
                <a:solidFill>
                  <a:prstClr val="black"/>
                </a:solidFill>
              </a:rPr>
              <a:pPr>
                <a:defRPr/>
              </a:pPr>
              <a:t>‹#›</a:t>
            </a:fld>
            <a:endParaRPr lang="en-GB" dirty="0">
              <a:solidFill>
                <a:prstClr val="black"/>
              </a:solidFill>
            </a:endParaRPr>
          </a:p>
        </p:txBody>
      </p:sp>
    </p:spTree>
    <p:extLst>
      <p:ext uri="{BB962C8B-B14F-4D97-AF65-F5344CB8AC3E}">
        <p14:creationId xmlns:p14="http://schemas.microsoft.com/office/powerpoint/2010/main" val="1696986467"/>
      </p:ext>
    </p:extLst>
  </p:cSld>
  <p:clrMapOvr>
    <a:masterClrMapping/>
  </p:clrMapOvr>
  <p:transitio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62545" y="1535933"/>
            <a:ext cx="8229600" cy="4525963"/>
          </a:xfrm>
        </p:spPr>
        <p:txBody>
          <a:bodyPr wrap="square" lIns="0" tIns="0" rIns="0" bIns="0">
            <a:normAutofit/>
          </a:bodyPr>
          <a:lstStyle>
            <a:lvl1pPr marL="0" indent="0">
              <a:buFontTx/>
              <a:buNone/>
              <a:defRPr sz="1125"/>
            </a:lvl1pPr>
            <a:lvl2pPr marL="342900" indent="0">
              <a:buFontTx/>
              <a:buNone/>
              <a:defRPr sz="1125"/>
            </a:lvl2pPr>
            <a:lvl3pPr marL="685800" indent="0">
              <a:buFontTx/>
              <a:buNone/>
              <a:defRPr sz="1125"/>
            </a:lvl3pPr>
            <a:lvl4pPr marL="1028700" indent="0">
              <a:buFontTx/>
              <a:buNone/>
              <a:defRPr sz="1125"/>
            </a:lvl4pPr>
            <a:lvl5pPr marL="1371600" indent="0">
              <a:buFontTx/>
              <a:buNone/>
              <a:defRPr sz="1125"/>
            </a:lvl5pPr>
          </a:lstStyle>
          <a:p>
            <a:pPr lvl="0"/>
            <a:r>
              <a:rPr lang="en-GB" dirty="0" smtClean="0"/>
              <a:t>Click to edit Master text styles</a:t>
            </a:r>
          </a:p>
        </p:txBody>
      </p:sp>
      <p:sp>
        <p:nvSpPr>
          <p:cNvPr id="12" name="Date Placeholder 3"/>
          <p:cNvSpPr>
            <a:spLocks noGrp="1"/>
          </p:cNvSpPr>
          <p:nvPr>
            <p:ph type="dt" sz="half" idx="2"/>
          </p:nvPr>
        </p:nvSpPr>
        <p:spPr>
          <a:xfrm>
            <a:off x="1208850" y="6492876"/>
            <a:ext cx="1080649" cy="365125"/>
          </a:xfrm>
          <a:prstGeom prst="rect">
            <a:avLst/>
          </a:prstGeom>
        </p:spPr>
        <p:txBody>
          <a:bodyPr/>
          <a:lstStyle>
            <a:lvl1pPr>
              <a:defRPr sz="825">
                <a:solidFill>
                  <a:schemeClr val="tx1"/>
                </a:solidFill>
                <a:latin typeface="Arial"/>
              </a:defRPr>
            </a:lvl1pPr>
          </a:lstStyle>
          <a:p>
            <a:r>
              <a:rPr lang="en-US" smtClean="0">
                <a:solidFill>
                  <a:prstClr val="black"/>
                </a:solidFill>
              </a:rPr>
              <a:t>29/06/2015</a:t>
            </a:r>
            <a:endParaRPr lang="en-US" dirty="0">
              <a:solidFill>
                <a:prstClr val="black"/>
              </a:solidFill>
            </a:endParaRPr>
          </a:p>
        </p:txBody>
      </p:sp>
      <p:sp>
        <p:nvSpPr>
          <p:cNvPr id="13" name="Footer Placeholder 4"/>
          <p:cNvSpPr>
            <a:spLocks noGrp="1"/>
          </p:cNvSpPr>
          <p:nvPr>
            <p:ph type="ftr" sz="quarter" idx="3"/>
          </p:nvPr>
        </p:nvSpPr>
        <p:spPr>
          <a:xfrm>
            <a:off x="2825414" y="6492876"/>
            <a:ext cx="4284763" cy="365125"/>
          </a:xfrm>
          <a:prstGeom prst="rect">
            <a:avLst/>
          </a:prstGeom>
        </p:spPr>
        <p:txBody>
          <a:bodyPr/>
          <a:lstStyle>
            <a:lvl1pPr>
              <a:defRPr sz="825">
                <a:solidFill>
                  <a:schemeClr val="tx1"/>
                </a:solidFill>
                <a:latin typeface="Arial"/>
              </a:defRPr>
            </a:lvl1pPr>
          </a:lstStyle>
          <a:p>
            <a:r>
              <a:rPr lang="en-US" dirty="0" smtClean="0">
                <a:solidFill>
                  <a:prstClr val="black"/>
                </a:solidFill>
              </a:rPr>
              <a:t>Presentation to Jo Johnson, MP</a:t>
            </a:r>
            <a:endParaRPr lang="en-US" dirty="0">
              <a:solidFill>
                <a:prstClr val="black"/>
              </a:solidFill>
            </a:endParaRPr>
          </a:p>
        </p:txBody>
      </p:sp>
      <p:sp>
        <p:nvSpPr>
          <p:cNvPr id="14" name="Slide Number Placeholder 5"/>
          <p:cNvSpPr>
            <a:spLocks noGrp="1"/>
          </p:cNvSpPr>
          <p:nvPr>
            <p:ph type="sldNum" sz="quarter" idx="4"/>
          </p:nvPr>
        </p:nvSpPr>
        <p:spPr>
          <a:xfrm>
            <a:off x="362545" y="6506282"/>
            <a:ext cx="684712" cy="365125"/>
          </a:xfrm>
          <a:prstGeom prst="rect">
            <a:avLst/>
          </a:prstGeom>
        </p:spPr>
        <p:txBody>
          <a:bodyPr wrap="none" lIns="0" tIns="0" rIns="0" bIns="0">
            <a:noAutofit/>
          </a:bodyPr>
          <a:lstStyle>
            <a:lvl1pPr>
              <a:defRPr sz="825"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1922495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62545" y="1535933"/>
            <a:ext cx="8229600" cy="4525963"/>
          </a:xfrm>
        </p:spPr>
        <p:txBody>
          <a:bodyPr wrap="square" lIns="0" tIns="0" rIns="0" bIns="0">
            <a:normAutofit/>
          </a:bodyPr>
          <a:lstStyle>
            <a:lvl1pPr marL="0" indent="0">
              <a:buFontTx/>
              <a:buNone/>
              <a:defRPr sz="1125"/>
            </a:lvl1pPr>
            <a:lvl2pPr marL="342900" indent="0">
              <a:buFontTx/>
              <a:buNone/>
              <a:defRPr sz="1125"/>
            </a:lvl2pPr>
            <a:lvl3pPr marL="685800" indent="0">
              <a:buFontTx/>
              <a:buNone/>
              <a:defRPr sz="1125"/>
            </a:lvl3pPr>
            <a:lvl4pPr marL="1028700" indent="0">
              <a:buFontTx/>
              <a:buNone/>
              <a:defRPr sz="1125"/>
            </a:lvl4pPr>
            <a:lvl5pPr marL="1371600" indent="0">
              <a:buFontTx/>
              <a:buNone/>
              <a:defRPr sz="1125"/>
            </a:lvl5pPr>
          </a:lstStyle>
          <a:p>
            <a:pPr lvl="0"/>
            <a:r>
              <a:rPr lang="en-GB" dirty="0" smtClean="0"/>
              <a:t>Click to edit Master text styles</a:t>
            </a:r>
          </a:p>
        </p:txBody>
      </p:sp>
      <p:sp>
        <p:nvSpPr>
          <p:cNvPr id="12" name="Date Placeholder 3"/>
          <p:cNvSpPr>
            <a:spLocks noGrp="1"/>
          </p:cNvSpPr>
          <p:nvPr>
            <p:ph type="dt" sz="half" idx="2"/>
          </p:nvPr>
        </p:nvSpPr>
        <p:spPr>
          <a:xfrm>
            <a:off x="1749175" y="6492876"/>
            <a:ext cx="1080649" cy="365125"/>
          </a:xfrm>
          <a:prstGeom prst="rect">
            <a:avLst/>
          </a:prstGeom>
        </p:spPr>
        <p:txBody>
          <a:bodyPr/>
          <a:lstStyle>
            <a:lvl1pPr>
              <a:defRPr sz="1050">
                <a:solidFill>
                  <a:schemeClr val="tx1"/>
                </a:solidFill>
                <a:latin typeface="Arial"/>
              </a:defRPr>
            </a:lvl1pPr>
          </a:lstStyle>
          <a:p>
            <a:fld id="{712055C8-CF67-7146-B6CC-DD36EBEA2C23}" type="datetimeFigureOut">
              <a:rPr lang="en-US" smtClean="0">
                <a:solidFill>
                  <a:prstClr val="black"/>
                </a:solidFill>
              </a:rPr>
              <a:pPr/>
              <a:t>7/13/2016</a:t>
            </a:fld>
            <a:endParaRPr lang="en-US" dirty="0">
              <a:solidFill>
                <a:prstClr val="black"/>
              </a:solidFill>
            </a:endParaRPr>
          </a:p>
        </p:txBody>
      </p:sp>
      <p:sp>
        <p:nvSpPr>
          <p:cNvPr id="13" name="Footer Placeholder 4"/>
          <p:cNvSpPr>
            <a:spLocks noGrp="1"/>
          </p:cNvSpPr>
          <p:nvPr>
            <p:ph type="ftr" sz="quarter" idx="3"/>
          </p:nvPr>
        </p:nvSpPr>
        <p:spPr>
          <a:xfrm>
            <a:off x="3587414" y="6506282"/>
            <a:ext cx="4284763" cy="365125"/>
          </a:xfrm>
          <a:prstGeom prst="rect">
            <a:avLst/>
          </a:prstGeom>
        </p:spPr>
        <p:txBody>
          <a:bodyPr/>
          <a:lstStyle>
            <a:lvl1pPr>
              <a:defRPr sz="1050">
                <a:solidFill>
                  <a:schemeClr val="tx1"/>
                </a:solidFill>
                <a:latin typeface="Arial"/>
              </a:defRPr>
            </a:lvl1pPr>
          </a:lstStyle>
          <a:p>
            <a:endParaRPr lang="en-US" dirty="0">
              <a:solidFill>
                <a:prstClr val="black"/>
              </a:solidFill>
            </a:endParaRPr>
          </a:p>
        </p:txBody>
      </p:sp>
      <p:sp>
        <p:nvSpPr>
          <p:cNvPr id="14" name="Slide Number Placeholder 5"/>
          <p:cNvSpPr>
            <a:spLocks noGrp="1"/>
          </p:cNvSpPr>
          <p:nvPr>
            <p:ph type="sldNum" sz="quarter" idx="4"/>
          </p:nvPr>
        </p:nvSpPr>
        <p:spPr>
          <a:xfrm>
            <a:off x="362545" y="6506282"/>
            <a:ext cx="684712" cy="365125"/>
          </a:xfrm>
          <a:prstGeom prst="rect">
            <a:avLst/>
          </a:prstGeom>
        </p:spPr>
        <p:txBody>
          <a:bodyPr wrap="none" lIns="0" tIns="0" rIns="0" bIns="0">
            <a:noAutofit/>
          </a:bodyPr>
          <a:lstStyle>
            <a:lvl1pPr>
              <a:defRPr sz="1050"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8150616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69876"/>
            <a:ext cx="7772400" cy="1235075"/>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p:txBody>
          <a:bodyPr/>
          <a:lstStyle>
            <a:lvl1pPr>
              <a:defRPr b="1"/>
            </a:lvl1pPr>
          </a:lstStyle>
          <a:p>
            <a:pPr>
              <a:defRPr/>
            </a:pPr>
            <a:fld id="{FEE2E743-565D-463D-A1E8-A34C1AF43154}" type="datetime1">
              <a:rPr lang="en-US">
                <a:solidFill>
                  <a:prstClr val="black"/>
                </a:solidFill>
              </a:rPr>
              <a:pPr>
                <a:defRPr/>
              </a:pPr>
              <a:t>7/13/2016</a:t>
            </a:fld>
            <a:endParaRPr lang="en-GB">
              <a:solidFill>
                <a:prstClr val="black"/>
              </a:solidFill>
            </a:endParaRPr>
          </a:p>
        </p:txBody>
      </p:sp>
      <p:sp>
        <p:nvSpPr>
          <p:cNvPr id="5" name="Rectangle 6"/>
          <p:cNvSpPr>
            <a:spLocks noGrp="1" noChangeArrowheads="1"/>
          </p:cNvSpPr>
          <p:nvPr>
            <p:ph type="ftr" sz="quarter" idx="11"/>
          </p:nvPr>
        </p:nvSpPr>
        <p:spPr/>
        <p:txBody>
          <a:bodyPr/>
          <a:lstStyle>
            <a:lvl1pPr>
              <a:defRPr b="1"/>
            </a:lvl1pPr>
          </a:lstStyle>
          <a:p>
            <a:pPr>
              <a:defRPr/>
            </a:pPr>
            <a:endParaRPr lang="en-US">
              <a:solidFill>
                <a:prstClr val="black"/>
              </a:solidFill>
            </a:endParaRPr>
          </a:p>
        </p:txBody>
      </p:sp>
      <p:sp>
        <p:nvSpPr>
          <p:cNvPr id="6" name="Rectangle 7"/>
          <p:cNvSpPr>
            <a:spLocks noGrp="1" noChangeArrowheads="1"/>
          </p:cNvSpPr>
          <p:nvPr>
            <p:ph type="sldNum" sz="quarter" idx="12"/>
          </p:nvPr>
        </p:nvSpPr>
        <p:spPr/>
        <p:txBody>
          <a:bodyPr/>
          <a:lstStyle>
            <a:lvl1pPr>
              <a:defRPr b="1"/>
            </a:lvl1pPr>
          </a:lstStyle>
          <a:p>
            <a:pPr>
              <a:defRPr/>
            </a:pPr>
            <a:fld id="{821397F9-EA47-4E8A-B88A-84B3D0A8DF61}"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4114114085"/>
      </p:ext>
    </p:extLst>
  </p:cSld>
  <p:clrMapOvr>
    <a:masterClrMapping/>
  </p:clrMapOvr>
  <p:transition>
    <p:fade/>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30E15CD-F362-4818-B392-EFB6A31309F7}" type="datetime1">
              <a:rPr lang="en-US">
                <a:solidFill>
                  <a:prstClr val="black"/>
                </a:solidFill>
              </a:rPr>
              <a:pPr>
                <a:defRPr/>
              </a:pPr>
              <a:t>7/13/2016</a:t>
            </a:fld>
            <a:endParaRPr lang="en-US">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solidFill>
                  <a:prstClr val="black"/>
                </a:solidFill>
              </a:rPr>
              <a:t>Slide details</a:t>
            </a:r>
          </a:p>
        </p:txBody>
      </p:sp>
      <p:sp>
        <p:nvSpPr>
          <p:cNvPr id="4" name="Rectangle 6"/>
          <p:cNvSpPr>
            <a:spLocks noGrp="1" noChangeArrowheads="1"/>
          </p:cNvSpPr>
          <p:nvPr>
            <p:ph type="sldNum" sz="quarter" idx="12"/>
          </p:nvPr>
        </p:nvSpPr>
        <p:spPr>
          <a:ln/>
        </p:spPr>
        <p:txBody>
          <a:bodyPr/>
          <a:lstStyle>
            <a:lvl1pPr>
              <a:defRPr/>
            </a:lvl1pPr>
          </a:lstStyle>
          <a:p>
            <a:pPr>
              <a:defRPr/>
            </a:pPr>
            <a:fld id="{405D2951-0AB8-4B35-A72B-E1A4B21CEFAD}"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822260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Master title, right, boxed, 1 line">
    <p:bg bwMode="auto">
      <p:bgRef idx="1001">
        <a:schemeClr val="bg1"/>
      </p:bgRef>
    </p:bg>
    <p:spTree>
      <p:nvGrpSpPr>
        <p:cNvPr id="1" name=""/>
        <p:cNvGrpSpPr/>
        <p:nvPr/>
      </p:nvGrpSpPr>
      <p:grpSpPr>
        <a:xfrm>
          <a:off x="0" y="0"/>
          <a:ext cx="0" cy="0"/>
          <a:chOff x="0" y="0"/>
          <a:chExt cx="0" cy="0"/>
        </a:xfrm>
      </p:grpSpPr>
      <p:sp>
        <p:nvSpPr>
          <p:cNvPr id="14" name="Rectangle 13"/>
          <p:cNvSpPr/>
          <p:nvPr/>
        </p:nvSpPr>
        <p:spPr>
          <a:xfrm>
            <a:off x="3942000" y="540000"/>
            <a:ext cx="5202000" cy="2502000"/>
          </a:xfrm>
          <a:prstGeom prst="rect">
            <a:avLst/>
          </a:prstGeom>
          <a:solidFill>
            <a:schemeClr val="bg1"/>
          </a:solidFill>
          <a:ln>
            <a:solidFill>
              <a:schemeClr val="bg2">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5" name="Title 1"/>
          <p:cNvSpPr>
            <a:spLocks noGrp="1"/>
          </p:cNvSpPr>
          <p:nvPr>
            <p:ph type="title" hasCustomPrompt="1"/>
          </p:nvPr>
        </p:nvSpPr>
        <p:spPr>
          <a:xfrm>
            <a:off x="4374000" y="788400"/>
            <a:ext cx="4338000" cy="338400"/>
          </a:xfrm>
          <a:prstGeom prst="rect">
            <a:avLst/>
          </a:prstGeom>
        </p:spPr>
        <p:txBody>
          <a:bodyPr lIns="0" tIns="0" rIns="0" bIns="0" anchor="t" anchorCtr="0">
            <a:noAutofit/>
          </a:bodyPr>
          <a:lstStyle>
            <a:lvl1pPr>
              <a:defRPr sz="1800" baseline="0"/>
            </a:lvl1pPr>
          </a:lstStyle>
          <a:p>
            <a:r>
              <a:rPr lang="en-US" dirty="0" smtClean="0"/>
              <a:t>Title line 1</a:t>
            </a:r>
            <a:endParaRPr lang="en-AU" dirty="0"/>
          </a:p>
        </p:txBody>
      </p:sp>
      <p:sp>
        <p:nvSpPr>
          <p:cNvPr id="16" name="Text Placeholder 7"/>
          <p:cNvSpPr>
            <a:spLocks noGrp="1"/>
          </p:cNvSpPr>
          <p:nvPr>
            <p:ph type="body" sz="quarter" idx="13" hasCustomPrompt="1"/>
          </p:nvPr>
        </p:nvSpPr>
        <p:spPr>
          <a:xfrm>
            <a:off x="4374001" y="2052000"/>
            <a:ext cx="4338000" cy="553998"/>
          </a:xfrm>
        </p:spPr>
        <p:txBody>
          <a:bodyPr lIns="0" tIns="0" rIns="0" bIns="0">
            <a:noAutofit/>
          </a:bodyPr>
          <a:lstStyle>
            <a:lvl1pPr marL="0" indent="0">
              <a:lnSpc>
                <a:spcPct val="100000"/>
              </a:lnSpc>
              <a:spcBef>
                <a:spcPts val="0"/>
              </a:spcBef>
              <a:buNone/>
              <a:defRPr sz="900"/>
            </a:lvl1pPr>
          </a:lstStyle>
          <a:p>
            <a:pPr lvl="0"/>
            <a:r>
              <a:rPr lang="en-US" dirty="0" smtClean="0"/>
              <a:t>Name</a:t>
            </a:r>
          </a:p>
          <a:p>
            <a:pPr lvl="0"/>
            <a:r>
              <a:rPr lang="en-US" dirty="0" smtClean="0"/>
              <a:t>Job Title and Business</a:t>
            </a:r>
          </a:p>
          <a:p>
            <a:pPr lvl="0"/>
            <a:r>
              <a:rPr lang="en-US" dirty="0" smtClean="0"/>
              <a:t>Date</a:t>
            </a:r>
          </a:p>
        </p:txBody>
      </p:sp>
      <p:sp>
        <p:nvSpPr>
          <p:cNvPr id="17" name="Tab 1"/>
          <p:cNvSpPr/>
          <p:nvPr/>
        </p:nvSpPr>
        <p:spPr>
          <a:xfrm>
            <a:off x="3942001"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786079152"/>
      </p:ext>
    </p:extLst>
  </p:cSld>
  <p:clrMapOvr>
    <a:masterClrMapping/>
  </p:clrMapOvr>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7384"/>
            <a:ext cx="9144000" cy="6683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4677139"/>
            <a:ext cx="7056784" cy="960107"/>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107504" y="5733256"/>
            <a:ext cx="6400800" cy="727232"/>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959974804"/>
      </p:ext>
    </p:extLst>
  </p:cSld>
  <p:clrMapOvr>
    <a:masterClrMapping/>
  </p:clrMapOvr>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7383"/>
            <a:ext cx="9141366" cy="6640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416263681"/>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447622952"/>
      </p:ext>
    </p:extLst>
  </p:cSld>
  <p:clrMapOvr>
    <a:masterClrMapping/>
  </p:clrMapOvr>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7384"/>
            <a:ext cx="9152000" cy="545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550981"/>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158972099"/>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529608628"/>
      </p:ext>
    </p:extLst>
  </p:cSld>
  <p:clrMapOvr>
    <a:masterClrMapping/>
  </p:clrMapOvr>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083823431"/>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573747605"/>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415428267"/>
      </p:ext>
    </p:extLst>
  </p:cSld>
  <p:clrMapOvr>
    <a:masterClrMapping/>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3"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80313922"/>
      </p:ext>
    </p:extLst>
  </p:cSld>
  <p:clrMapOvr>
    <a:masterClrMapping/>
  </p:clrMapOvr>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82415594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Master title, right, 3 line">
    <p:bg bwMode="auto">
      <p:bgPr>
        <a:solidFill>
          <a:schemeClr val="tx2"/>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5" name="Title 1"/>
          <p:cNvSpPr>
            <a:spLocks noGrp="1"/>
          </p:cNvSpPr>
          <p:nvPr>
            <p:ph type="title" hasCustomPrompt="1"/>
          </p:nvPr>
        </p:nvSpPr>
        <p:spPr>
          <a:xfrm>
            <a:off x="4374000" y="788400"/>
            <a:ext cx="4338000" cy="1000800"/>
          </a:xfrm>
          <a:prstGeom prst="rect">
            <a:avLst/>
          </a:prstGeom>
        </p:spPr>
        <p:txBody>
          <a:bodyPr lIns="0" tIns="0" rIns="0" bIns="0" anchor="t" anchorCtr="0">
            <a:noAutofit/>
          </a:bodyPr>
          <a:lstStyle>
            <a:lvl1pPr>
              <a:defRPr sz="1800" baseline="0">
                <a:solidFill>
                  <a:schemeClr val="bg2"/>
                </a:solidFill>
              </a:defRPr>
            </a:lvl1pPr>
          </a:lstStyle>
          <a:p>
            <a:r>
              <a:rPr lang="en-US" dirty="0" smtClean="0"/>
              <a:t>Title line 1</a:t>
            </a:r>
            <a:br>
              <a:rPr lang="en-US" dirty="0" smtClean="0"/>
            </a:br>
            <a:r>
              <a:rPr lang="en-US" dirty="0" smtClean="0"/>
              <a:t>Title line 2</a:t>
            </a:r>
            <a:br>
              <a:rPr lang="en-US" dirty="0" smtClean="0"/>
            </a:br>
            <a:r>
              <a:rPr lang="en-US" dirty="0" smtClean="0"/>
              <a:t>Title line 3</a:t>
            </a:r>
            <a:br>
              <a:rPr lang="en-US" dirty="0" smtClean="0"/>
            </a:br>
            <a:endParaRPr lang="en-AU" dirty="0"/>
          </a:p>
        </p:txBody>
      </p:sp>
      <p:sp>
        <p:nvSpPr>
          <p:cNvPr id="16" name="Text Placeholder 7"/>
          <p:cNvSpPr>
            <a:spLocks noGrp="1"/>
          </p:cNvSpPr>
          <p:nvPr>
            <p:ph type="body" sz="quarter" idx="13" hasCustomPrompt="1"/>
          </p:nvPr>
        </p:nvSpPr>
        <p:spPr>
          <a:xfrm>
            <a:off x="4374001" y="2052000"/>
            <a:ext cx="4338000" cy="553998"/>
          </a:xfrm>
          <a:noFill/>
        </p:spPr>
        <p:txBody>
          <a:bodyPr lIns="0" tIns="0" rIns="0" bIns="0">
            <a:noAutofit/>
          </a:bodyPr>
          <a:lstStyle>
            <a:lvl1pPr marL="0" indent="0">
              <a:lnSpc>
                <a:spcPct val="100000"/>
              </a:lnSpc>
              <a:spcBef>
                <a:spcPts val="0"/>
              </a:spcBef>
              <a:buNone/>
              <a:defRPr sz="900" baseline="0">
                <a:solidFill>
                  <a:schemeClr val="bg2"/>
                </a:solidFill>
              </a:defRPr>
            </a:lvl1pPr>
          </a:lstStyle>
          <a:p>
            <a:pPr lvl="0"/>
            <a:r>
              <a:rPr lang="en-US" dirty="0" smtClean="0"/>
              <a:t>Name</a:t>
            </a:r>
          </a:p>
          <a:p>
            <a:pPr lvl="0"/>
            <a:r>
              <a:rPr lang="en-US" dirty="0" smtClean="0"/>
              <a:t>Job Title and Business</a:t>
            </a:r>
          </a:p>
          <a:p>
            <a:pPr lvl="0"/>
            <a:r>
              <a:rPr lang="en-US" dirty="0" smtClean="0"/>
              <a:t>Date</a:t>
            </a:r>
          </a:p>
        </p:txBody>
      </p:sp>
      <p:sp>
        <p:nvSpPr>
          <p:cNvPr id="17" name="Tab 1"/>
          <p:cNvSpPr/>
          <p:nvPr/>
        </p:nvSpPr>
        <p:spPr>
          <a:xfrm>
            <a:off x="3942001"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50193591"/>
      </p:ext>
    </p:extLst>
  </p:cSld>
  <p:clrMapOvr>
    <a:masterClrMapping/>
  </p:clrMapOvr>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990530191"/>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548303357"/>
      </p:ext>
    </p:extLst>
  </p:cSld>
  <p:clrMapOvr>
    <a:masterClrMapping/>
  </p:clrMapOvr>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7" name="Rectangle 16"/>
          <p:cNvSpPr/>
          <p:nvPr userDrawn="1"/>
        </p:nvSpPr>
        <p:spPr>
          <a:xfrm>
            <a:off x="-13556" y="4809428"/>
            <a:ext cx="7544893" cy="2061978"/>
          </a:xfrm>
          <a:prstGeom prst="rect">
            <a:avLst/>
          </a:prstGeom>
          <a:solidFill>
            <a:srgbClr val="B4B6B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5" name="Rectangle 14"/>
          <p:cNvSpPr/>
          <p:nvPr userDrawn="1"/>
        </p:nvSpPr>
        <p:spPr>
          <a:xfrm>
            <a:off x="7717368" y="4797152"/>
            <a:ext cx="556594" cy="2064848"/>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6" name="Rectangle 15"/>
          <p:cNvSpPr/>
          <p:nvPr userDrawn="1"/>
        </p:nvSpPr>
        <p:spPr>
          <a:xfrm>
            <a:off x="8398450" y="4797152"/>
            <a:ext cx="279297" cy="2064849"/>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  </a:t>
            </a:r>
            <a:endParaRPr lang="en-US" dirty="0">
              <a:solidFill>
                <a:prstClr val="white"/>
              </a:solidFill>
            </a:endParaRPr>
          </a:p>
        </p:txBody>
      </p:sp>
      <p:sp>
        <p:nvSpPr>
          <p:cNvPr id="18" name="Rectangle 17"/>
          <p:cNvSpPr/>
          <p:nvPr userDrawn="1"/>
        </p:nvSpPr>
        <p:spPr>
          <a:xfrm>
            <a:off x="8834152" y="4797152"/>
            <a:ext cx="117302" cy="2064849"/>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 </a:t>
            </a:r>
            <a:endParaRPr lang="en-US" dirty="0">
              <a:solidFill>
                <a:prstClr val="white"/>
              </a:solidFill>
            </a:endParaRPr>
          </a:p>
        </p:txBody>
      </p:sp>
      <p:pic>
        <p:nvPicPr>
          <p:cNvPr id="19" name="Picture 18"/>
          <p:cNvPicPr>
            <a:picLocks noChangeAspect="1"/>
          </p:cNvPicPr>
          <p:nvPr userDrawn="1"/>
        </p:nvPicPr>
        <p:blipFill rotWithShape="1">
          <a:blip r:embed="rId2"/>
          <a:srcRect t="3098"/>
          <a:stretch/>
        </p:blipFill>
        <p:spPr>
          <a:xfrm>
            <a:off x="1" y="1210733"/>
            <a:ext cx="1887992" cy="3442402"/>
          </a:xfrm>
          <a:prstGeom prst="rect">
            <a:avLst/>
          </a:prstGeom>
        </p:spPr>
      </p:pic>
      <p:pic>
        <p:nvPicPr>
          <p:cNvPr id="20" name="Picture 19"/>
          <p:cNvPicPr>
            <a:picLocks noChangeAspect="1"/>
          </p:cNvPicPr>
          <p:nvPr userDrawn="1"/>
        </p:nvPicPr>
        <p:blipFill rotWithShape="1">
          <a:blip r:embed="rId3"/>
          <a:srcRect t="3098"/>
          <a:stretch/>
        </p:blipFill>
        <p:spPr>
          <a:xfrm>
            <a:off x="1875639" y="1210733"/>
            <a:ext cx="1887992" cy="3442402"/>
          </a:xfrm>
          <a:prstGeom prst="rect">
            <a:avLst/>
          </a:prstGeom>
        </p:spPr>
      </p:pic>
      <p:pic>
        <p:nvPicPr>
          <p:cNvPr id="21" name="Picture 20"/>
          <p:cNvPicPr>
            <a:picLocks noChangeAspect="1"/>
          </p:cNvPicPr>
          <p:nvPr userDrawn="1"/>
        </p:nvPicPr>
        <p:blipFill rotWithShape="1">
          <a:blip r:embed="rId4"/>
          <a:srcRect t="3098"/>
          <a:stretch/>
        </p:blipFill>
        <p:spPr>
          <a:xfrm>
            <a:off x="3757540" y="1210733"/>
            <a:ext cx="1887992" cy="3442402"/>
          </a:xfrm>
          <a:prstGeom prst="rect">
            <a:avLst/>
          </a:prstGeom>
        </p:spPr>
      </p:pic>
      <p:pic>
        <p:nvPicPr>
          <p:cNvPr id="22" name="Picture 21"/>
          <p:cNvPicPr>
            <a:picLocks noChangeAspect="1"/>
          </p:cNvPicPr>
          <p:nvPr userDrawn="1"/>
        </p:nvPicPr>
        <p:blipFill rotWithShape="1">
          <a:blip r:embed="rId5"/>
          <a:srcRect t="3098"/>
          <a:stretch/>
        </p:blipFill>
        <p:spPr>
          <a:xfrm>
            <a:off x="5643345" y="1210733"/>
            <a:ext cx="1887992" cy="3442402"/>
          </a:xfrm>
          <a:prstGeom prst="rect">
            <a:avLst/>
          </a:prstGeom>
        </p:spPr>
      </p:pic>
      <p:pic>
        <p:nvPicPr>
          <p:cNvPr id="24" name="Picture 23"/>
          <p:cNvPicPr>
            <a:picLocks noChangeAspect="1"/>
          </p:cNvPicPr>
          <p:nvPr userDrawn="1"/>
        </p:nvPicPr>
        <p:blipFill>
          <a:blip r:embed="rId6"/>
          <a:stretch>
            <a:fillRect/>
          </a:stretch>
        </p:blipFill>
        <p:spPr>
          <a:xfrm>
            <a:off x="253276" y="228926"/>
            <a:ext cx="2146300" cy="279400"/>
          </a:xfrm>
          <a:prstGeom prst="rect">
            <a:avLst/>
          </a:prstGeom>
        </p:spPr>
      </p:pic>
      <p:sp>
        <p:nvSpPr>
          <p:cNvPr id="2" name="Title 1"/>
          <p:cNvSpPr>
            <a:spLocks noGrp="1"/>
          </p:cNvSpPr>
          <p:nvPr userDrawn="1">
            <p:ph type="ctrTitle"/>
          </p:nvPr>
        </p:nvSpPr>
        <p:spPr>
          <a:xfrm>
            <a:off x="246145" y="4907877"/>
            <a:ext cx="6688056" cy="520127"/>
          </a:xfrm>
          <a:prstGeom prst="rect">
            <a:avLst/>
          </a:prstGeom>
        </p:spPr>
        <p:txBody>
          <a:bodyPr/>
          <a:lstStyle>
            <a:lvl1pPr algn="l">
              <a:defRPr>
                <a:solidFill>
                  <a:schemeClr val="tx1"/>
                </a:solidFill>
                <a:latin typeface="Arial"/>
              </a:defRPr>
            </a:lvl1pPr>
          </a:lstStyle>
          <a:p>
            <a:r>
              <a:rPr lang="en-GB" dirty="0" smtClean="0"/>
              <a:t>Click to edit Master title style</a:t>
            </a:r>
            <a:endParaRPr lang="en-US" dirty="0"/>
          </a:p>
        </p:txBody>
      </p:sp>
      <p:sp>
        <p:nvSpPr>
          <p:cNvPr id="3" name="Subtitle 2"/>
          <p:cNvSpPr>
            <a:spLocks noGrp="1"/>
          </p:cNvSpPr>
          <p:nvPr userDrawn="1">
            <p:ph type="subTitle" idx="1"/>
          </p:nvPr>
        </p:nvSpPr>
        <p:spPr>
          <a:xfrm>
            <a:off x="263078" y="5425779"/>
            <a:ext cx="6671122" cy="326443"/>
          </a:xfrm>
          <a:prstGeom prst="rect">
            <a:avLst/>
          </a:prstGeom>
        </p:spPr>
        <p:txBody>
          <a:bodyPr lIns="0" tIns="0" rIns="0" bIns="0"/>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US" dirty="0"/>
          </a:p>
        </p:txBody>
      </p:sp>
      <p:pic>
        <p:nvPicPr>
          <p:cNvPr id="26" name="Picture 25"/>
          <p:cNvPicPr>
            <a:picLocks noChangeAspect="1"/>
          </p:cNvPicPr>
          <p:nvPr userDrawn="1"/>
        </p:nvPicPr>
        <p:blipFill>
          <a:blip r:embed="rId7"/>
          <a:stretch>
            <a:fillRect/>
          </a:stretch>
        </p:blipFill>
        <p:spPr>
          <a:xfrm>
            <a:off x="7565224" y="243623"/>
            <a:ext cx="1451343" cy="814168"/>
          </a:xfrm>
          <a:prstGeom prst="rect">
            <a:avLst/>
          </a:prstGeom>
        </p:spPr>
      </p:pic>
      <p:sp>
        <p:nvSpPr>
          <p:cNvPr id="33" name="Date Placeholder 3"/>
          <p:cNvSpPr>
            <a:spLocks noGrp="1"/>
          </p:cNvSpPr>
          <p:nvPr>
            <p:ph type="dt" sz="half" idx="2"/>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r>
              <a:rPr lang="en-US" dirty="0" smtClean="0">
                <a:solidFill>
                  <a:prstClr val="black"/>
                </a:solidFill>
              </a:rPr>
              <a:t>14 January 2016</a:t>
            </a:r>
            <a:endParaRPr lang="en-US" dirty="0">
              <a:solidFill>
                <a:prstClr val="black"/>
              </a:solidFill>
            </a:endParaRPr>
          </a:p>
        </p:txBody>
      </p:sp>
      <p:sp>
        <p:nvSpPr>
          <p:cNvPr id="34"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smtClean="0">
              <a:solidFill>
                <a:prstClr val="black"/>
              </a:solidFill>
            </a:endParaRPr>
          </a:p>
        </p:txBody>
      </p:sp>
      <p:sp>
        <p:nvSpPr>
          <p:cNvPr id="35"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037356888"/>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mtClean="0"/>
              <a:t>Click to edit Master title style</a:t>
            </a:r>
            <a:endParaRPr lang="en-US"/>
          </a:p>
        </p:txBody>
      </p:sp>
      <p:sp>
        <p:nvSpPr>
          <p:cNvPr id="16" name="Text Placeholder 15"/>
          <p:cNvSpPr>
            <a:spLocks noGrp="1"/>
          </p:cNvSpPr>
          <p:nvPr>
            <p:ph type="body" sz="quarter" idx="10"/>
          </p:nvPr>
        </p:nvSpPr>
        <p:spPr>
          <a:xfrm>
            <a:off x="361951" y="1566863"/>
            <a:ext cx="8324850" cy="4613275"/>
          </a:xfrm>
          <a:prstGeom prst="rect">
            <a:avLst/>
          </a:prstGeom>
        </p:spPr>
        <p:txBody>
          <a:bodyPr lIns="0" tIns="0" rIns="0" bIns="0"/>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20" name="Date Placeholder 3"/>
          <p:cNvSpPr>
            <a:spLocks noGrp="1"/>
          </p:cNvSpPr>
          <p:nvPr>
            <p:ph type="dt" sz="half" idx="2"/>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r>
              <a:rPr lang="en-US" dirty="0" smtClean="0">
                <a:solidFill>
                  <a:prstClr val="black"/>
                </a:solidFill>
              </a:rPr>
              <a:t>14 January 2016</a:t>
            </a:r>
            <a:endParaRPr lang="en-US" dirty="0">
              <a:solidFill>
                <a:prstClr val="black"/>
              </a:solidFill>
            </a:endParaRPr>
          </a:p>
        </p:txBody>
      </p:sp>
      <p:sp>
        <p:nvSpPr>
          <p:cNvPr id="21"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a:solidFill>
                <a:prstClr val="black"/>
              </a:solidFill>
            </a:endParaRPr>
          </a:p>
        </p:txBody>
      </p:sp>
      <p:sp>
        <p:nvSpPr>
          <p:cNvPr id="22"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8007722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2545" y="1535933"/>
            <a:ext cx="4038600" cy="4525963"/>
          </a:xfrm>
          <a:prstGeom prst="rect">
            <a:avLst/>
          </a:prstGeom>
        </p:spPr>
        <p:txBody>
          <a:bodyPr lIns="0" tIns="0" bIns="0">
            <a:normAutofit/>
          </a:bodyPr>
          <a:lstStyle>
            <a:lvl1pPr>
              <a:defRPr sz="1500">
                <a:latin typeface="Arial"/>
              </a:defRPr>
            </a:lvl1pPr>
            <a:lvl2pPr>
              <a:defRPr sz="1500">
                <a:latin typeface="Arial"/>
              </a:defRPr>
            </a:lvl2pPr>
            <a:lvl3pPr>
              <a:defRPr sz="1500">
                <a:latin typeface="Arial"/>
              </a:defRPr>
            </a:lvl3pPr>
            <a:lvl4pPr>
              <a:defRPr sz="1500">
                <a:latin typeface="Arial"/>
              </a:defRPr>
            </a:lvl4pPr>
            <a:lvl5pPr>
              <a:defRPr sz="1500">
                <a:latin typeface="Arial"/>
              </a:defRPr>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Content Placeholder 3"/>
          <p:cNvSpPr>
            <a:spLocks noGrp="1"/>
          </p:cNvSpPr>
          <p:nvPr>
            <p:ph sz="half" idx="2"/>
          </p:nvPr>
        </p:nvSpPr>
        <p:spPr>
          <a:xfrm>
            <a:off x="4553545" y="1535933"/>
            <a:ext cx="4038600" cy="4525963"/>
          </a:xfrm>
          <a:prstGeom prst="rect">
            <a:avLst/>
          </a:prstGeom>
        </p:spPr>
        <p:txBody>
          <a:bodyPr tIns="0" rIns="0" bIns="0">
            <a:normAutofit/>
          </a:bodyPr>
          <a:lstStyle>
            <a:lvl1pPr>
              <a:defRPr sz="1500">
                <a:latin typeface="Arial"/>
              </a:defRPr>
            </a:lvl1pPr>
            <a:lvl2pPr>
              <a:defRPr sz="1500">
                <a:latin typeface="Arial"/>
              </a:defRPr>
            </a:lvl2pPr>
            <a:lvl3pPr>
              <a:defRPr sz="1500">
                <a:latin typeface="Arial"/>
              </a:defRPr>
            </a:lvl3pPr>
            <a:lvl4pPr>
              <a:defRPr sz="1500">
                <a:latin typeface="Arial"/>
              </a:defRPr>
            </a:lvl4pPr>
            <a:lvl5pPr>
              <a:defRPr sz="1500">
                <a:latin typeface="Arial"/>
              </a:defRPr>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2" name="Title 1"/>
          <p:cNvSpPr>
            <a:spLocks noGrp="1"/>
          </p:cNvSpPr>
          <p:nvPr>
            <p:ph type="title"/>
          </p:nvPr>
        </p:nvSpPr>
        <p:spPr/>
        <p:txBody>
          <a:bodyPr/>
          <a:lstStyle/>
          <a:p>
            <a:r>
              <a:rPr lang="en-GB" smtClean="0"/>
              <a:t>Click to edit Master title style</a:t>
            </a:r>
            <a:endParaRPr lang="en-US"/>
          </a:p>
        </p:txBody>
      </p:sp>
      <p:sp>
        <p:nvSpPr>
          <p:cNvPr id="17" name="Date Placeholder 3"/>
          <p:cNvSpPr>
            <a:spLocks noGrp="1"/>
          </p:cNvSpPr>
          <p:nvPr>
            <p:ph type="dt" sz="half" idx="10"/>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r>
              <a:rPr lang="en-US" dirty="0" smtClean="0">
                <a:solidFill>
                  <a:prstClr val="black"/>
                </a:solidFill>
              </a:rPr>
              <a:t>14 January 2016</a:t>
            </a:r>
            <a:endParaRPr lang="en-US" dirty="0">
              <a:solidFill>
                <a:prstClr val="black"/>
              </a:solidFill>
            </a:endParaRPr>
          </a:p>
        </p:txBody>
      </p:sp>
      <p:sp>
        <p:nvSpPr>
          <p:cNvPr id="18"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a:solidFill>
                <a:prstClr val="black"/>
              </a:solidFill>
            </a:endParaRPr>
          </a:p>
        </p:txBody>
      </p:sp>
      <p:sp>
        <p:nvSpPr>
          <p:cNvPr id="19"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84648838"/>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mtClean="0"/>
              <a:t>Click to edit Master title style</a:t>
            </a:r>
            <a:endParaRPr lang="en-US"/>
          </a:p>
        </p:txBody>
      </p:sp>
      <p:sp>
        <p:nvSpPr>
          <p:cNvPr id="14" name="Date Placeholder 3"/>
          <p:cNvSpPr>
            <a:spLocks noGrp="1"/>
          </p:cNvSpPr>
          <p:nvPr>
            <p:ph type="dt" sz="half" idx="2"/>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r>
              <a:rPr lang="en-US" dirty="0" smtClean="0">
                <a:solidFill>
                  <a:prstClr val="black"/>
                </a:solidFill>
              </a:rPr>
              <a:t>14 January 2016</a:t>
            </a:r>
            <a:endParaRPr lang="en-US" dirty="0">
              <a:solidFill>
                <a:prstClr val="black"/>
              </a:solidFill>
            </a:endParaRPr>
          </a:p>
        </p:txBody>
      </p:sp>
      <p:sp>
        <p:nvSpPr>
          <p:cNvPr id="15"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a:solidFill>
                <a:prstClr val="black"/>
              </a:solidFill>
            </a:endParaRPr>
          </a:p>
        </p:txBody>
      </p:sp>
      <p:sp>
        <p:nvSpPr>
          <p:cNvPr id="16"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7085487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dirty="0" smtClean="0">
                <a:solidFill>
                  <a:prstClr val="black"/>
                </a:solidFill>
              </a:rPr>
              <a:t>14 January 2016</a:t>
            </a:r>
            <a:endParaRPr lang="en-GB" dirty="0">
              <a:solidFill>
                <a:prstClr val="black"/>
              </a:solidFill>
            </a:endParaRPr>
          </a:p>
        </p:txBody>
      </p:sp>
      <p:sp>
        <p:nvSpPr>
          <p:cNvPr id="4" name="Footer Placeholder 3"/>
          <p:cNvSpPr>
            <a:spLocks noGrp="1"/>
          </p:cNvSpPr>
          <p:nvPr>
            <p:ph type="ftr" sz="quarter" idx="11"/>
          </p:nvPr>
        </p:nvSpPr>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43258510-835E-4FDF-B236-2AA9AE44CC43}"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3284582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62545" y="1535933"/>
            <a:ext cx="8229600" cy="4525963"/>
          </a:xfrm>
        </p:spPr>
        <p:txBody>
          <a:bodyPr wrap="square" lIns="0" tIns="0" rIns="0" bIns="0">
            <a:normAutofit/>
          </a:bodyPr>
          <a:lstStyle>
            <a:lvl1pPr marL="0" indent="0">
              <a:buFontTx/>
              <a:buNone/>
              <a:defRPr sz="1500"/>
            </a:lvl1pPr>
            <a:lvl2pPr marL="457200" indent="0">
              <a:buFontTx/>
              <a:buNone/>
              <a:defRPr sz="1500"/>
            </a:lvl2pPr>
            <a:lvl3pPr marL="914400" indent="0">
              <a:buFontTx/>
              <a:buNone/>
              <a:defRPr sz="1500"/>
            </a:lvl3pPr>
            <a:lvl4pPr marL="1371600" indent="0">
              <a:buFontTx/>
              <a:buNone/>
              <a:defRPr sz="1500"/>
            </a:lvl4pPr>
            <a:lvl5pPr marL="1828800" indent="0">
              <a:buFontTx/>
              <a:buNone/>
              <a:defRPr sz="1500"/>
            </a:lvl5pPr>
          </a:lstStyle>
          <a:p>
            <a:pPr lvl="0"/>
            <a:r>
              <a:rPr lang="en-GB" dirty="0" smtClean="0"/>
              <a:t>Click to edit Master text styles</a:t>
            </a:r>
          </a:p>
        </p:txBody>
      </p:sp>
      <p:sp>
        <p:nvSpPr>
          <p:cNvPr id="12" name="Date Placeholder 3"/>
          <p:cNvSpPr>
            <a:spLocks noGrp="1"/>
          </p:cNvSpPr>
          <p:nvPr>
            <p:ph type="dt" sz="half" idx="2"/>
          </p:nvPr>
        </p:nvSpPr>
        <p:spPr>
          <a:xfrm>
            <a:off x="1208848" y="6492875"/>
            <a:ext cx="1080649" cy="365125"/>
          </a:xfrm>
          <a:prstGeom prst="rect">
            <a:avLst/>
          </a:prstGeom>
        </p:spPr>
        <p:txBody>
          <a:bodyPr/>
          <a:lstStyle>
            <a:lvl1pPr>
              <a:defRPr sz="1100">
                <a:solidFill>
                  <a:schemeClr val="tx1"/>
                </a:solidFill>
                <a:latin typeface="Arial"/>
              </a:defRPr>
            </a:lvl1pPr>
          </a:lstStyle>
          <a:p>
            <a:r>
              <a:rPr lang="en-US" smtClean="0">
                <a:solidFill>
                  <a:prstClr val="black"/>
                </a:solidFill>
              </a:rPr>
              <a:t>29/06/2015</a:t>
            </a:r>
            <a:endParaRPr lang="en-US" dirty="0">
              <a:solidFill>
                <a:prstClr val="black"/>
              </a:solidFill>
            </a:endParaRPr>
          </a:p>
        </p:txBody>
      </p:sp>
      <p:sp>
        <p:nvSpPr>
          <p:cNvPr id="13" name="Footer Placeholder 4"/>
          <p:cNvSpPr>
            <a:spLocks noGrp="1"/>
          </p:cNvSpPr>
          <p:nvPr>
            <p:ph type="ftr" sz="quarter" idx="3"/>
          </p:nvPr>
        </p:nvSpPr>
        <p:spPr>
          <a:xfrm>
            <a:off x="2825412" y="6492875"/>
            <a:ext cx="4284763" cy="365125"/>
          </a:xfrm>
          <a:prstGeom prst="rect">
            <a:avLst/>
          </a:prstGeom>
        </p:spPr>
        <p:txBody>
          <a:bodyPr/>
          <a:lstStyle>
            <a:lvl1pPr>
              <a:defRPr sz="1100">
                <a:solidFill>
                  <a:schemeClr val="tx1"/>
                </a:solidFill>
                <a:latin typeface="Arial"/>
              </a:defRPr>
            </a:lvl1pPr>
          </a:lstStyle>
          <a:p>
            <a:r>
              <a:rPr lang="en-US" dirty="0" smtClean="0">
                <a:solidFill>
                  <a:prstClr val="black"/>
                </a:solidFill>
              </a:rPr>
              <a:t>Presentation to Jo Johnson, MP</a:t>
            </a:r>
            <a:endParaRPr lang="en-US" dirty="0">
              <a:solidFill>
                <a:prstClr val="black"/>
              </a:solidFill>
            </a:endParaRPr>
          </a:p>
        </p:txBody>
      </p:sp>
      <p:sp>
        <p:nvSpPr>
          <p:cNvPr id="14" name="Slide Number Placeholder 5"/>
          <p:cNvSpPr>
            <a:spLocks noGrp="1"/>
          </p:cNvSpPr>
          <p:nvPr>
            <p:ph type="sldNum" sz="quarter" idx="4"/>
          </p:nvPr>
        </p:nvSpPr>
        <p:spPr>
          <a:xfrm>
            <a:off x="362545" y="6506281"/>
            <a:ext cx="684712" cy="365125"/>
          </a:xfrm>
          <a:prstGeom prst="rect">
            <a:avLst/>
          </a:prstGeom>
        </p:spPr>
        <p:txBody>
          <a:bodyPr wrap="none" lIns="0" tIns="0" rIns="0" bIns="0">
            <a:noAutofit/>
          </a:bodyPr>
          <a:lstStyle>
            <a:lvl1pPr>
              <a:defRPr sz="1100"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218002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Master title, right, 2 line">
    <p:bg bwMode="auto">
      <p:bgPr>
        <a:solidFill>
          <a:schemeClr val="tx2"/>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5" name="Title 1"/>
          <p:cNvSpPr>
            <a:spLocks noGrp="1"/>
          </p:cNvSpPr>
          <p:nvPr>
            <p:ph type="title" hasCustomPrompt="1"/>
          </p:nvPr>
        </p:nvSpPr>
        <p:spPr>
          <a:xfrm>
            <a:off x="4374000" y="788400"/>
            <a:ext cx="4338000" cy="669600"/>
          </a:xfrm>
          <a:prstGeom prst="rect">
            <a:avLst/>
          </a:prstGeom>
        </p:spPr>
        <p:txBody>
          <a:bodyPr lIns="0" tIns="0" rIns="0" bIns="0" anchor="t" anchorCtr="0">
            <a:noAutofit/>
          </a:bodyPr>
          <a:lstStyle>
            <a:lvl1pPr>
              <a:defRPr sz="1800" baseline="0">
                <a:solidFill>
                  <a:schemeClr val="bg2"/>
                </a:solidFill>
              </a:defRPr>
            </a:lvl1pPr>
          </a:lstStyle>
          <a:p>
            <a:r>
              <a:rPr lang="en-US" dirty="0" smtClean="0"/>
              <a:t>Title line 1</a:t>
            </a:r>
            <a:br>
              <a:rPr lang="en-US" dirty="0" smtClean="0"/>
            </a:br>
            <a:r>
              <a:rPr lang="en-US" dirty="0" smtClean="0"/>
              <a:t>Title line 2</a:t>
            </a:r>
            <a:endParaRPr lang="en-AU" dirty="0"/>
          </a:p>
        </p:txBody>
      </p:sp>
      <p:sp>
        <p:nvSpPr>
          <p:cNvPr id="16" name="Text Placeholder 7"/>
          <p:cNvSpPr>
            <a:spLocks noGrp="1"/>
          </p:cNvSpPr>
          <p:nvPr>
            <p:ph type="body" sz="quarter" idx="13" hasCustomPrompt="1"/>
          </p:nvPr>
        </p:nvSpPr>
        <p:spPr>
          <a:xfrm>
            <a:off x="4374001" y="2052000"/>
            <a:ext cx="4338000" cy="553998"/>
          </a:xfrm>
          <a:noFill/>
        </p:spPr>
        <p:txBody>
          <a:bodyPr lIns="0" tIns="0" rIns="0" bIns="0">
            <a:noAutofit/>
          </a:bodyPr>
          <a:lstStyle>
            <a:lvl1pPr marL="0" indent="0">
              <a:lnSpc>
                <a:spcPct val="100000"/>
              </a:lnSpc>
              <a:spcBef>
                <a:spcPts val="0"/>
              </a:spcBef>
              <a:buNone/>
              <a:defRPr sz="900" baseline="0">
                <a:solidFill>
                  <a:schemeClr val="bg2"/>
                </a:solidFill>
              </a:defRPr>
            </a:lvl1pPr>
          </a:lstStyle>
          <a:p>
            <a:pPr lvl="0"/>
            <a:r>
              <a:rPr lang="en-US" dirty="0" smtClean="0"/>
              <a:t>Name</a:t>
            </a:r>
          </a:p>
          <a:p>
            <a:pPr lvl="0"/>
            <a:r>
              <a:rPr lang="en-US" dirty="0" smtClean="0"/>
              <a:t>Job Title and Business</a:t>
            </a:r>
          </a:p>
          <a:p>
            <a:pPr lvl="0"/>
            <a:r>
              <a:rPr lang="en-US" dirty="0" smtClean="0"/>
              <a:t>Date</a:t>
            </a:r>
          </a:p>
        </p:txBody>
      </p:sp>
      <p:sp>
        <p:nvSpPr>
          <p:cNvPr id="17" name="Tab 1"/>
          <p:cNvSpPr/>
          <p:nvPr/>
        </p:nvSpPr>
        <p:spPr>
          <a:xfrm>
            <a:off x="3942001"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84057705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aster title, right, 1 line">
    <p:bg bwMode="auto">
      <p:bgPr>
        <a:solidFill>
          <a:schemeClr val="tx2"/>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5" name="Title 1"/>
          <p:cNvSpPr>
            <a:spLocks noGrp="1"/>
          </p:cNvSpPr>
          <p:nvPr>
            <p:ph type="title" hasCustomPrompt="1"/>
          </p:nvPr>
        </p:nvSpPr>
        <p:spPr>
          <a:xfrm>
            <a:off x="4374000" y="788400"/>
            <a:ext cx="4338000" cy="338400"/>
          </a:xfrm>
          <a:prstGeom prst="rect">
            <a:avLst/>
          </a:prstGeom>
        </p:spPr>
        <p:txBody>
          <a:bodyPr lIns="0" tIns="0" rIns="0" bIns="0" anchor="t" anchorCtr="0">
            <a:noAutofit/>
          </a:bodyPr>
          <a:lstStyle>
            <a:lvl1pPr>
              <a:defRPr sz="1800" baseline="0">
                <a:solidFill>
                  <a:schemeClr val="bg2"/>
                </a:solidFill>
              </a:defRPr>
            </a:lvl1pPr>
          </a:lstStyle>
          <a:p>
            <a:r>
              <a:rPr lang="en-US" dirty="0" smtClean="0"/>
              <a:t>Title line 1</a:t>
            </a:r>
            <a:endParaRPr lang="en-AU" dirty="0"/>
          </a:p>
        </p:txBody>
      </p:sp>
      <p:sp>
        <p:nvSpPr>
          <p:cNvPr id="16" name="Text Placeholder 7"/>
          <p:cNvSpPr>
            <a:spLocks noGrp="1"/>
          </p:cNvSpPr>
          <p:nvPr>
            <p:ph type="body" sz="quarter" idx="13" hasCustomPrompt="1"/>
          </p:nvPr>
        </p:nvSpPr>
        <p:spPr>
          <a:xfrm>
            <a:off x="4374001" y="2052000"/>
            <a:ext cx="4338000" cy="553998"/>
          </a:xfrm>
          <a:noFill/>
        </p:spPr>
        <p:txBody>
          <a:bodyPr lIns="0" tIns="0" rIns="0" bIns="0">
            <a:noAutofit/>
          </a:bodyPr>
          <a:lstStyle>
            <a:lvl1pPr marL="0" indent="0">
              <a:lnSpc>
                <a:spcPct val="100000"/>
              </a:lnSpc>
              <a:spcBef>
                <a:spcPts val="0"/>
              </a:spcBef>
              <a:buNone/>
              <a:defRPr sz="900" baseline="0">
                <a:solidFill>
                  <a:schemeClr val="bg2"/>
                </a:solidFill>
              </a:defRPr>
            </a:lvl1pPr>
          </a:lstStyle>
          <a:p>
            <a:pPr lvl="0"/>
            <a:r>
              <a:rPr lang="en-US" dirty="0" smtClean="0"/>
              <a:t>Name</a:t>
            </a:r>
          </a:p>
          <a:p>
            <a:pPr lvl="0"/>
            <a:r>
              <a:rPr lang="en-US" dirty="0" smtClean="0"/>
              <a:t>Job Title and Business</a:t>
            </a:r>
          </a:p>
          <a:p>
            <a:pPr lvl="0"/>
            <a:r>
              <a:rPr lang="en-US" dirty="0" smtClean="0"/>
              <a:t>Date</a:t>
            </a:r>
          </a:p>
        </p:txBody>
      </p:sp>
      <p:sp>
        <p:nvSpPr>
          <p:cNvPr id="17" name="Tab 1"/>
          <p:cNvSpPr/>
          <p:nvPr/>
        </p:nvSpPr>
        <p:spPr>
          <a:xfrm>
            <a:off x="3942001"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52561011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Slide">
    <p:spTree>
      <p:nvGrpSpPr>
        <p:cNvPr id="1" name=""/>
        <p:cNvGrpSpPr/>
        <p:nvPr/>
      </p:nvGrpSpPr>
      <p:grpSpPr>
        <a:xfrm>
          <a:off x="0" y="0"/>
          <a:ext cx="0" cy="0"/>
          <a:chOff x="0" y="0"/>
          <a:chExt cx="0" cy="0"/>
        </a:xfrm>
      </p:grpSpPr>
      <p:sp>
        <p:nvSpPr>
          <p:cNvPr id="17" name="Rectangle 16"/>
          <p:cNvSpPr/>
          <p:nvPr userDrawn="1"/>
        </p:nvSpPr>
        <p:spPr>
          <a:xfrm>
            <a:off x="-13556" y="4809428"/>
            <a:ext cx="7544893" cy="2061978"/>
          </a:xfrm>
          <a:prstGeom prst="rect">
            <a:avLst/>
          </a:prstGeom>
          <a:solidFill>
            <a:srgbClr val="B4B6B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7717368" y="4797152"/>
            <a:ext cx="556594" cy="2064848"/>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p:cNvSpPr/>
          <p:nvPr userDrawn="1"/>
        </p:nvSpPr>
        <p:spPr>
          <a:xfrm>
            <a:off x="8398450" y="4797152"/>
            <a:ext cx="279297" cy="2064849"/>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18" name="Rectangle 17"/>
          <p:cNvSpPr/>
          <p:nvPr userDrawn="1"/>
        </p:nvSpPr>
        <p:spPr>
          <a:xfrm>
            <a:off x="8834152" y="4797152"/>
            <a:ext cx="117302" cy="2064849"/>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pic>
        <p:nvPicPr>
          <p:cNvPr id="24" name="Picture 2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3276" y="228926"/>
            <a:ext cx="2146300" cy="279400"/>
          </a:xfrm>
          <a:prstGeom prst="rect">
            <a:avLst/>
          </a:prstGeom>
        </p:spPr>
      </p:pic>
      <p:sp>
        <p:nvSpPr>
          <p:cNvPr id="2" name="Title 1"/>
          <p:cNvSpPr>
            <a:spLocks noGrp="1"/>
          </p:cNvSpPr>
          <p:nvPr userDrawn="1">
            <p:ph type="ctrTitle"/>
          </p:nvPr>
        </p:nvSpPr>
        <p:spPr>
          <a:xfrm>
            <a:off x="246145" y="4907877"/>
            <a:ext cx="6688056" cy="520127"/>
          </a:xfrm>
          <a:prstGeom prst="rect">
            <a:avLst/>
          </a:prstGeom>
        </p:spPr>
        <p:txBody>
          <a:bodyPr/>
          <a:lstStyle>
            <a:lvl1pPr algn="l">
              <a:defRPr>
                <a:solidFill>
                  <a:schemeClr val="tx1"/>
                </a:solidFill>
                <a:latin typeface="Aria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263078" y="5425779"/>
            <a:ext cx="6671122" cy="326443"/>
          </a:xfrm>
          <a:prstGeom prst="rect">
            <a:avLst/>
          </a:prstGeom>
        </p:spPr>
        <p:txBody>
          <a:bodyPr lIns="0" tIns="0" rIns="0" bIns="0"/>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6" name="Picture 2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65224" y="243623"/>
            <a:ext cx="1451343" cy="814168"/>
          </a:xfrm>
          <a:prstGeom prst="rect">
            <a:avLst/>
          </a:prstGeom>
        </p:spPr>
      </p:pic>
      <p:sp>
        <p:nvSpPr>
          <p:cNvPr id="33" name="Date Placeholder 3"/>
          <p:cNvSpPr>
            <a:spLocks noGrp="1"/>
          </p:cNvSpPr>
          <p:nvPr>
            <p:ph type="dt" sz="half" idx="2"/>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fld id="{5EA1B00B-4DFE-A543-B63E-0D13F0F2AF21}" type="datetime1">
              <a:rPr lang="en-GB" smtClean="0"/>
              <a:pPr/>
              <a:t>13/07/2016</a:t>
            </a:fld>
            <a:endParaRPr lang="en-US" dirty="0"/>
          </a:p>
        </p:txBody>
      </p:sp>
      <p:sp>
        <p:nvSpPr>
          <p:cNvPr id="34"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a:p>
        </p:txBody>
      </p:sp>
      <p:sp>
        <p:nvSpPr>
          <p:cNvPr id="35"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pPr/>
              <a:t>‹#›</a:t>
            </a:fld>
            <a:endParaRPr lang="en-US" dirty="0"/>
          </a:p>
        </p:txBody>
      </p:sp>
      <p:sp>
        <p:nvSpPr>
          <p:cNvPr id="5" name="Content Placeholder 4"/>
          <p:cNvSpPr>
            <a:spLocks noGrp="1"/>
          </p:cNvSpPr>
          <p:nvPr>
            <p:ph sz="quarter" idx="10"/>
          </p:nvPr>
        </p:nvSpPr>
        <p:spPr>
          <a:xfrm>
            <a:off x="263077" y="1221397"/>
            <a:ext cx="7268259" cy="3412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0732963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Only, 3 line for Copied In Content">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grpSp>
        <p:nvGrpSpPr>
          <p:cNvPr id="16" name="Group 15"/>
          <p:cNvGrpSpPr/>
          <p:nvPr/>
        </p:nvGrpSpPr>
        <p:grpSpPr>
          <a:xfrm>
            <a:off x="0" y="544544"/>
            <a:ext cx="5202000" cy="2502000"/>
            <a:chOff x="0" y="544544"/>
            <a:chExt cx="5202000" cy="2502000"/>
          </a:xfrm>
        </p:grpSpPr>
        <p:sp>
          <p:nvSpPr>
            <p:cNvPr id="9" name="Rectangle 8"/>
            <p:cNvSpPr/>
            <p:nvPr userDrawn="1"/>
          </p:nvSpPr>
          <p:spPr>
            <a:xfrm>
              <a:off x="0" y="544544"/>
              <a:ext cx="5202000" cy="2502000"/>
            </a:xfrm>
            <a:prstGeom prst="rect">
              <a:avLst/>
            </a:prstGeom>
            <a:solidFill>
              <a:schemeClr val="bg1"/>
            </a:solidFill>
            <a:ln>
              <a:solidFill>
                <a:schemeClr val="bg2">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noFill/>
              </a:endParaRPr>
            </a:p>
          </p:txBody>
        </p:sp>
        <p:sp>
          <p:nvSpPr>
            <p:cNvPr id="10" name="Tab 1"/>
            <p:cNvSpPr/>
            <p:nvPr userDrawn="1"/>
          </p:nvSpPr>
          <p:spPr>
            <a:xfrm>
              <a:off x="1"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grpSp>
      <p:sp>
        <p:nvSpPr>
          <p:cNvPr id="2"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sz="1800" baseline="0"/>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Tree>
    <p:extLst>
      <p:ext uri="{BB962C8B-B14F-4D97-AF65-F5344CB8AC3E}">
        <p14:creationId xmlns:p14="http://schemas.microsoft.com/office/powerpoint/2010/main" val="348756692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Only, 2 line for Copied In Content">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grpSp>
        <p:nvGrpSpPr>
          <p:cNvPr id="16" name="Group 15"/>
          <p:cNvGrpSpPr/>
          <p:nvPr/>
        </p:nvGrpSpPr>
        <p:grpSpPr>
          <a:xfrm>
            <a:off x="0" y="544544"/>
            <a:ext cx="5202000" cy="2502000"/>
            <a:chOff x="0" y="544544"/>
            <a:chExt cx="5202000" cy="2502000"/>
          </a:xfrm>
        </p:grpSpPr>
        <p:sp>
          <p:nvSpPr>
            <p:cNvPr id="9" name="Rectangle 8"/>
            <p:cNvSpPr/>
            <p:nvPr userDrawn="1"/>
          </p:nvSpPr>
          <p:spPr>
            <a:xfrm>
              <a:off x="0" y="544544"/>
              <a:ext cx="5202000" cy="2502000"/>
            </a:xfrm>
            <a:prstGeom prst="rect">
              <a:avLst/>
            </a:prstGeom>
            <a:solidFill>
              <a:schemeClr val="bg1"/>
            </a:solidFill>
            <a:ln>
              <a:solidFill>
                <a:schemeClr val="bg2">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noFill/>
              </a:endParaRPr>
            </a:p>
          </p:txBody>
        </p:sp>
        <p:sp>
          <p:nvSpPr>
            <p:cNvPr id="10" name="Tab 1"/>
            <p:cNvSpPr/>
            <p:nvPr userDrawn="1"/>
          </p:nvSpPr>
          <p:spPr>
            <a:xfrm>
              <a:off x="1"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grpSp>
      <p:sp>
        <p:nvSpPr>
          <p:cNvPr id="2"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lvl1pPr>
              <a:defRPr sz="1800" baseline="0"/>
            </a:lvl1pPr>
          </a:lstStyle>
          <a:p>
            <a:r>
              <a:rPr lang="en-US" dirty="0" smtClean="0"/>
              <a:t>Title line 1</a:t>
            </a:r>
            <a:br>
              <a:rPr lang="en-US" dirty="0" smtClean="0"/>
            </a:br>
            <a:r>
              <a:rPr lang="en-US" dirty="0" smtClean="0"/>
              <a:t>Title line 2</a:t>
            </a:r>
            <a:endParaRPr lang="en-AU" dirty="0"/>
          </a:p>
        </p:txBody>
      </p:sp>
    </p:spTree>
    <p:extLst>
      <p:ext uri="{BB962C8B-B14F-4D97-AF65-F5344CB8AC3E}">
        <p14:creationId xmlns:p14="http://schemas.microsoft.com/office/powerpoint/2010/main" val="98309267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Only, 1 line for Copied In Content">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grpSp>
        <p:nvGrpSpPr>
          <p:cNvPr id="16" name="Group 15"/>
          <p:cNvGrpSpPr/>
          <p:nvPr/>
        </p:nvGrpSpPr>
        <p:grpSpPr>
          <a:xfrm>
            <a:off x="0" y="544544"/>
            <a:ext cx="5202000" cy="2502000"/>
            <a:chOff x="0" y="544544"/>
            <a:chExt cx="5202000" cy="2502000"/>
          </a:xfrm>
        </p:grpSpPr>
        <p:sp>
          <p:nvSpPr>
            <p:cNvPr id="9" name="Rectangle 8"/>
            <p:cNvSpPr/>
            <p:nvPr userDrawn="1"/>
          </p:nvSpPr>
          <p:spPr>
            <a:xfrm>
              <a:off x="0" y="544544"/>
              <a:ext cx="5202000" cy="2502000"/>
            </a:xfrm>
            <a:prstGeom prst="rect">
              <a:avLst/>
            </a:prstGeom>
            <a:solidFill>
              <a:schemeClr val="bg1"/>
            </a:solidFill>
            <a:ln>
              <a:solidFill>
                <a:schemeClr val="bg2">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noFill/>
              </a:endParaRPr>
            </a:p>
          </p:txBody>
        </p:sp>
        <p:sp>
          <p:nvSpPr>
            <p:cNvPr id="10" name="Tab 1"/>
            <p:cNvSpPr/>
            <p:nvPr userDrawn="1"/>
          </p:nvSpPr>
          <p:spPr>
            <a:xfrm>
              <a:off x="1"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grpSp>
      <p:sp>
        <p:nvSpPr>
          <p:cNvPr id="2"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lvl1pPr>
              <a:defRPr sz="1800" baseline="0"/>
            </a:lvl1pPr>
          </a:lstStyle>
          <a:p>
            <a:r>
              <a:rPr lang="en-US" dirty="0" smtClean="0"/>
              <a:t>Title line 1</a:t>
            </a:r>
            <a:endParaRPr lang="en-AU" dirty="0"/>
          </a:p>
        </p:txBody>
      </p:sp>
    </p:spTree>
    <p:extLst>
      <p:ext uri="{BB962C8B-B14F-4D97-AF65-F5344CB8AC3E}">
        <p14:creationId xmlns:p14="http://schemas.microsoft.com/office/powerpoint/2010/main" val="94397753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lain, 3 line with bullets">
    <p:bg bwMode="auto">
      <p:bgRef idx="1001">
        <a:schemeClr val="bg1"/>
      </p:bgRef>
    </p:bg>
    <p:spTree>
      <p:nvGrpSpPr>
        <p:cNvPr id="1" name=""/>
        <p:cNvGrpSpPr/>
        <p:nvPr/>
      </p:nvGrpSpPr>
      <p:grpSpPr>
        <a:xfrm>
          <a:off x="0" y="0"/>
          <a:ext cx="0" cy="0"/>
          <a:chOff x="0" y="0"/>
          <a:chExt cx="0" cy="0"/>
        </a:xfrm>
      </p:grpSpPr>
      <p:sp>
        <p:nvSpPr>
          <p:cNvPr id="6" name="Rectangle 5"/>
          <p:cNvSpPr/>
          <p:nvPr/>
        </p:nvSpPr>
        <p:spPr>
          <a:xfrm>
            <a:off x="3" y="324000"/>
            <a:ext cx="9143999" cy="5760000"/>
          </a:xfrm>
          <a:prstGeom prst="rect">
            <a:avLst/>
          </a:prstGeom>
          <a:blipFill>
            <a:blip r:embed="rId2" cstate="screen">
              <a:extLst>
                <a:ext uri="{28A0092B-C50C-407E-A947-70E740481C1C}">
                  <a14:useLocalDpi xmlns:a14="http://schemas.microsoft.com/office/drawing/2010/main" val="0"/>
                </a:ext>
              </a:extLst>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404146"/>
              </a:solidFill>
            </a:endParaRPr>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sz="1800" baseline="0">
                <a:solidFill>
                  <a:schemeClr val="bg2"/>
                </a:solidFill>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14" name="Tab 1"/>
          <p:cNvSpPr/>
          <p:nvPr/>
        </p:nvSpPr>
        <p:spPr>
          <a:xfrm>
            <a:off x="1"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15" name="Text Placeholder 7"/>
          <p:cNvSpPr>
            <a:spLocks noGrp="1"/>
          </p:cNvSpPr>
          <p:nvPr>
            <p:ph type="body" sz="quarter" idx="13"/>
          </p:nvPr>
        </p:nvSpPr>
        <p:spPr>
          <a:xfrm>
            <a:off x="5400001" y="4392000"/>
            <a:ext cx="3312000" cy="1054648"/>
          </a:xfrm>
        </p:spPr>
        <p:txBody>
          <a:bodyPr lIns="0" tIns="0" rIns="0" bIns="0">
            <a:spAutoFit/>
          </a:bodyPr>
          <a:lstStyle>
            <a:lvl1pPr marL="133350" indent="-133350">
              <a:lnSpc>
                <a:spcPct val="100000"/>
              </a:lnSpc>
              <a:spcBef>
                <a:spcPts val="0"/>
              </a:spcBef>
              <a:buClr>
                <a:schemeClr val="accent2"/>
              </a:buClr>
              <a:buFont typeface="Arial" panose="020B0604020202020204" pitchFamily="34" charset="0"/>
              <a:buChar char="•"/>
              <a:defRPr sz="1200"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148273720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lain, 2 line with bullets">
    <p:bg bwMode="auto">
      <p:bgRef idx="1001">
        <a:schemeClr val="bg1"/>
      </p:bgRef>
    </p:bg>
    <p:spTree>
      <p:nvGrpSpPr>
        <p:cNvPr id="1" name=""/>
        <p:cNvGrpSpPr/>
        <p:nvPr/>
      </p:nvGrpSpPr>
      <p:grpSpPr>
        <a:xfrm>
          <a:off x="0" y="0"/>
          <a:ext cx="0" cy="0"/>
          <a:chOff x="0" y="0"/>
          <a:chExt cx="0" cy="0"/>
        </a:xfrm>
      </p:grpSpPr>
      <p:sp>
        <p:nvSpPr>
          <p:cNvPr id="6" name="Rectangle 5"/>
          <p:cNvSpPr/>
          <p:nvPr/>
        </p:nvSpPr>
        <p:spPr>
          <a:xfrm>
            <a:off x="3" y="324000"/>
            <a:ext cx="9143999" cy="5760000"/>
          </a:xfrm>
          <a:prstGeom prst="rect">
            <a:avLst/>
          </a:prstGeom>
          <a:blipFill>
            <a:blip r:embed="rId2" cstate="screen">
              <a:extLst>
                <a:ext uri="{28A0092B-C50C-407E-A947-70E740481C1C}">
                  <a14:useLocalDpi xmlns:a14="http://schemas.microsoft.com/office/drawing/2010/main" val="0"/>
                </a:ext>
              </a:extLst>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404146"/>
              </a:solidFill>
            </a:endParaRPr>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lvl1pPr>
              <a:defRPr sz="1800" baseline="0">
                <a:solidFill>
                  <a:schemeClr val="bg2"/>
                </a:solidFill>
              </a:defRPr>
            </a:lvl1pPr>
          </a:lstStyle>
          <a:p>
            <a:r>
              <a:rPr lang="en-US" dirty="0" smtClean="0"/>
              <a:t>Title line 1</a:t>
            </a:r>
            <a:br>
              <a:rPr lang="en-US" dirty="0" smtClean="0"/>
            </a:br>
            <a:r>
              <a:rPr lang="en-US" dirty="0" smtClean="0"/>
              <a:t>Title line 2</a:t>
            </a:r>
            <a:endParaRPr lang="en-AU" dirty="0"/>
          </a:p>
        </p:txBody>
      </p:sp>
      <p:sp>
        <p:nvSpPr>
          <p:cNvPr id="14" name="Tab 1"/>
          <p:cNvSpPr/>
          <p:nvPr/>
        </p:nvSpPr>
        <p:spPr>
          <a:xfrm>
            <a:off x="1"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15" name="Text Placeholder 7"/>
          <p:cNvSpPr>
            <a:spLocks noGrp="1"/>
          </p:cNvSpPr>
          <p:nvPr>
            <p:ph type="body" sz="quarter" idx="13"/>
          </p:nvPr>
        </p:nvSpPr>
        <p:spPr>
          <a:xfrm>
            <a:off x="5400001" y="4392000"/>
            <a:ext cx="3312000" cy="1054648"/>
          </a:xfrm>
        </p:spPr>
        <p:txBody>
          <a:bodyPr lIns="0" tIns="0" rIns="0" bIns="0">
            <a:spAutoFit/>
          </a:bodyPr>
          <a:lstStyle>
            <a:lvl1pPr marL="133350" indent="-133350">
              <a:lnSpc>
                <a:spcPct val="100000"/>
              </a:lnSpc>
              <a:spcBef>
                <a:spcPts val="0"/>
              </a:spcBef>
              <a:buClr>
                <a:schemeClr val="accent2"/>
              </a:buClr>
              <a:buFont typeface="Arial" panose="020B0604020202020204" pitchFamily="34" charset="0"/>
              <a:buChar char="•"/>
              <a:defRPr sz="1200"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238204691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lain, 1 line with bullets">
    <p:bg bwMode="auto">
      <p:bgRef idx="1001">
        <a:schemeClr val="bg1"/>
      </p:bgRef>
    </p:bg>
    <p:spTree>
      <p:nvGrpSpPr>
        <p:cNvPr id="1" name=""/>
        <p:cNvGrpSpPr/>
        <p:nvPr/>
      </p:nvGrpSpPr>
      <p:grpSpPr>
        <a:xfrm>
          <a:off x="0" y="0"/>
          <a:ext cx="0" cy="0"/>
          <a:chOff x="0" y="0"/>
          <a:chExt cx="0" cy="0"/>
        </a:xfrm>
      </p:grpSpPr>
      <p:sp>
        <p:nvSpPr>
          <p:cNvPr id="6" name="Rectangle 5"/>
          <p:cNvSpPr/>
          <p:nvPr/>
        </p:nvSpPr>
        <p:spPr>
          <a:xfrm>
            <a:off x="3" y="324000"/>
            <a:ext cx="9143999" cy="5760000"/>
          </a:xfrm>
          <a:prstGeom prst="rect">
            <a:avLst/>
          </a:prstGeom>
          <a:blipFill>
            <a:blip r:embed="rId2" cstate="screen">
              <a:extLst>
                <a:ext uri="{28A0092B-C50C-407E-A947-70E740481C1C}">
                  <a14:useLocalDpi xmlns:a14="http://schemas.microsoft.com/office/drawing/2010/main" val="0"/>
                </a:ext>
              </a:extLst>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404146"/>
              </a:solidFill>
            </a:endParaRPr>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lvl1pPr>
              <a:defRPr sz="1800" baseline="0">
                <a:solidFill>
                  <a:schemeClr val="bg2"/>
                </a:solidFill>
              </a:defRPr>
            </a:lvl1pPr>
          </a:lstStyle>
          <a:p>
            <a:r>
              <a:rPr lang="en-US" dirty="0" smtClean="0"/>
              <a:t>Title line 1</a:t>
            </a:r>
            <a:endParaRPr lang="en-AU" dirty="0"/>
          </a:p>
        </p:txBody>
      </p:sp>
      <p:sp>
        <p:nvSpPr>
          <p:cNvPr id="14" name="Tab 1"/>
          <p:cNvSpPr/>
          <p:nvPr/>
        </p:nvSpPr>
        <p:spPr>
          <a:xfrm>
            <a:off x="1"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15" name="Text Placeholder 7"/>
          <p:cNvSpPr>
            <a:spLocks noGrp="1"/>
          </p:cNvSpPr>
          <p:nvPr>
            <p:ph type="body" sz="quarter" idx="13"/>
          </p:nvPr>
        </p:nvSpPr>
        <p:spPr>
          <a:xfrm>
            <a:off x="5400001" y="4392000"/>
            <a:ext cx="3312000" cy="1054648"/>
          </a:xfrm>
        </p:spPr>
        <p:txBody>
          <a:bodyPr lIns="0" tIns="0" rIns="0" bIns="0">
            <a:spAutoFit/>
          </a:bodyPr>
          <a:lstStyle>
            <a:lvl1pPr marL="133350" indent="-133350">
              <a:lnSpc>
                <a:spcPct val="100000"/>
              </a:lnSpc>
              <a:spcBef>
                <a:spcPts val="0"/>
              </a:spcBef>
              <a:buClr>
                <a:schemeClr val="accent2"/>
              </a:buClr>
              <a:buFont typeface="Arial" panose="020B0604020202020204" pitchFamily="34" charset="0"/>
              <a:buChar char="•"/>
              <a:defRPr sz="1200"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324985619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column text, 3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2" y="1940400"/>
            <a:ext cx="3893413" cy="246221"/>
          </a:xfrm>
        </p:spPr>
        <p:txBody>
          <a:bodyPr lIns="0" tIns="0" rIns="0" bIns="0" anchor="t" anchorCtr="0">
            <a:noAutofit/>
          </a:bodyPr>
          <a:lstStyle>
            <a:lvl1pPr marL="0" indent="0">
              <a:lnSpc>
                <a:spcPct val="100000"/>
              </a:lnSpc>
              <a:spcBef>
                <a:spcPts val="0"/>
              </a:spcBef>
              <a:buFont typeface="+mj-lt"/>
              <a:buNone/>
              <a:defRPr sz="1200">
                <a:solidFill>
                  <a:schemeClr val="tx2"/>
                </a:solidFill>
              </a:defRPr>
            </a:lvl1pPr>
          </a:lstStyle>
          <a:p>
            <a:pPr lvl="0"/>
            <a:r>
              <a:rPr lang="en-US" dirty="0" smtClean="0"/>
              <a:t>Enter text here</a:t>
            </a:r>
            <a:endParaRPr lang="en-AU" dirty="0"/>
          </a:p>
        </p:txBody>
      </p:sp>
      <p:sp>
        <p:nvSpPr>
          <p:cNvPr id="9" name="Text Placeholder 8"/>
          <p:cNvSpPr>
            <a:spLocks noGrp="1"/>
          </p:cNvSpPr>
          <p:nvPr>
            <p:ph type="body" sz="quarter" idx="14" hasCustomPrompt="1"/>
          </p:nvPr>
        </p:nvSpPr>
        <p:spPr>
          <a:xfrm>
            <a:off x="4795200" y="1940400"/>
            <a:ext cx="3917700" cy="244800"/>
          </a:xfrm>
        </p:spPr>
        <p:txBody>
          <a:bodyPr lIns="0" tIns="0" rIns="0" bIns="0">
            <a:noAutofit/>
          </a:bodyPr>
          <a:lstStyle>
            <a:lvl1pPr marL="0" indent="0">
              <a:lnSpc>
                <a:spcPct val="100000"/>
              </a:lnSpc>
              <a:buNone/>
              <a:defRPr sz="1200" baseline="0"/>
            </a:lvl1pPr>
          </a:lstStyle>
          <a:p>
            <a:pPr lvl="0"/>
            <a:r>
              <a:rPr lang="en-US" dirty="0" smtClean="0"/>
              <a:t>Enter text here</a:t>
            </a:r>
            <a:endParaRPr lang="en-AU" dirty="0"/>
          </a:p>
        </p:txBody>
      </p:sp>
      <p:sp>
        <p:nvSpPr>
          <p:cNvPr id="13" name="Text Placeholder 7"/>
          <p:cNvSpPr>
            <a:spLocks noGrp="1"/>
          </p:cNvSpPr>
          <p:nvPr>
            <p:ph type="body" sz="quarter" idx="16"/>
          </p:nvPr>
        </p:nvSpPr>
        <p:spPr>
          <a:xfrm>
            <a:off x="4795200" y="2261866"/>
            <a:ext cx="3917700" cy="38232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7"/>
          <p:cNvSpPr>
            <a:spLocks noGrp="1"/>
          </p:cNvSpPr>
          <p:nvPr>
            <p:ph type="body" sz="quarter" idx="17"/>
          </p:nvPr>
        </p:nvSpPr>
        <p:spPr>
          <a:xfrm>
            <a:off x="432001" y="2261866"/>
            <a:ext cx="3894750" cy="38232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117861830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wo column text no subtitle, 3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ext Placeholder 7"/>
          <p:cNvSpPr>
            <a:spLocks noGrp="1"/>
          </p:cNvSpPr>
          <p:nvPr>
            <p:ph type="body" sz="quarter" idx="16"/>
          </p:nvPr>
        </p:nvSpPr>
        <p:spPr>
          <a:xfrm>
            <a:off x="4795200" y="1940400"/>
            <a:ext cx="3917700" cy="41436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7"/>
          <p:cNvSpPr>
            <a:spLocks noGrp="1"/>
          </p:cNvSpPr>
          <p:nvPr>
            <p:ph type="body" sz="quarter" idx="17"/>
          </p:nvPr>
        </p:nvSpPr>
        <p:spPr>
          <a:xfrm>
            <a:off x="432001" y="1940400"/>
            <a:ext cx="3894750" cy="41436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35751963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wo column text, 2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2" y="1940400"/>
            <a:ext cx="3893413" cy="246221"/>
          </a:xfrm>
        </p:spPr>
        <p:txBody>
          <a:bodyPr lIns="0" tIns="0" rIns="0" bIns="0" anchor="t" anchorCtr="0">
            <a:noAutofit/>
          </a:bodyPr>
          <a:lstStyle>
            <a:lvl1pPr marL="0" indent="0">
              <a:lnSpc>
                <a:spcPct val="100000"/>
              </a:lnSpc>
              <a:spcBef>
                <a:spcPts val="0"/>
              </a:spcBef>
              <a:buFont typeface="+mj-lt"/>
              <a:buNone/>
              <a:defRPr sz="1200">
                <a:solidFill>
                  <a:schemeClr val="tx2"/>
                </a:solidFill>
              </a:defRPr>
            </a:lvl1pPr>
          </a:lstStyle>
          <a:p>
            <a:pPr lvl="0"/>
            <a:r>
              <a:rPr lang="en-US" dirty="0" smtClean="0"/>
              <a:t>Enter text here</a:t>
            </a:r>
            <a:endParaRPr lang="en-AU" dirty="0"/>
          </a:p>
        </p:txBody>
      </p:sp>
      <p:sp>
        <p:nvSpPr>
          <p:cNvPr id="9" name="Text Placeholder 8"/>
          <p:cNvSpPr>
            <a:spLocks noGrp="1"/>
          </p:cNvSpPr>
          <p:nvPr>
            <p:ph type="body" sz="quarter" idx="14" hasCustomPrompt="1"/>
          </p:nvPr>
        </p:nvSpPr>
        <p:spPr>
          <a:xfrm>
            <a:off x="4795200" y="1940400"/>
            <a:ext cx="3917700" cy="244800"/>
          </a:xfrm>
        </p:spPr>
        <p:txBody>
          <a:bodyPr lIns="0" tIns="0" rIns="0" bIns="0">
            <a:noAutofit/>
          </a:bodyPr>
          <a:lstStyle>
            <a:lvl1pPr marL="0" indent="0">
              <a:lnSpc>
                <a:spcPct val="100000"/>
              </a:lnSpc>
              <a:buNone/>
              <a:defRPr sz="1200" baseline="0"/>
            </a:lvl1pPr>
          </a:lstStyle>
          <a:p>
            <a:pPr lvl="0"/>
            <a:r>
              <a:rPr lang="en-US" dirty="0" smtClean="0"/>
              <a:t>Enter text here</a:t>
            </a:r>
            <a:endParaRPr lang="en-AU" dirty="0"/>
          </a:p>
        </p:txBody>
      </p:sp>
      <p:sp>
        <p:nvSpPr>
          <p:cNvPr id="13" name="Text Placeholder 7"/>
          <p:cNvSpPr>
            <a:spLocks noGrp="1"/>
          </p:cNvSpPr>
          <p:nvPr>
            <p:ph type="body" sz="quarter" idx="16"/>
          </p:nvPr>
        </p:nvSpPr>
        <p:spPr>
          <a:xfrm>
            <a:off x="4795200" y="2261866"/>
            <a:ext cx="3917700" cy="38232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7"/>
          <p:cNvSpPr>
            <a:spLocks noGrp="1"/>
          </p:cNvSpPr>
          <p:nvPr>
            <p:ph type="body" sz="quarter" idx="17"/>
          </p:nvPr>
        </p:nvSpPr>
        <p:spPr>
          <a:xfrm>
            <a:off x="432001" y="2261866"/>
            <a:ext cx="3894750" cy="38232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43517687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wo column text, no subtitle 2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ext Placeholder 7"/>
          <p:cNvSpPr>
            <a:spLocks noGrp="1"/>
          </p:cNvSpPr>
          <p:nvPr>
            <p:ph type="body" sz="quarter" idx="16"/>
          </p:nvPr>
        </p:nvSpPr>
        <p:spPr>
          <a:xfrm>
            <a:off x="4795200" y="1940400"/>
            <a:ext cx="3917700" cy="41436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7"/>
          <p:cNvSpPr>
            <a:spLocks noGrp="1"/>
          </p:cNvSpPr>
          <p:nvPr>
            <p:ph type="body" sz="quarter" idx="17"/>
          </p:nvPr>
        </p:nvSpPr>
        <p:spPr>
          <a:xfrm>
            <a:off x="432001" y="1940400"/>
            <a:ext cx="3894750" cy="41436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5730009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lang="en-US"/>
          </a:p>
        </p:txBody>
      </p:sp>
      <p:sp>
        <p:nvSpPr>
          <p:cNvPr id="16" name="Text Placeholder 15"/>
          <p:cNvSpPr>
            <a:spLocks noGrp="1"/>
          </p:cNvSpPr>
          <p:nvPr>
            <p:ph type="body" sz="quarter" idx="10"/>
          </p:nvPr>
        </p:nvSpPr>
        <p:spPr>
          <a:xfrm>
            <a:off x="361951" y="1566863"/>
            <a:ext cx="8324850" cy="4613275"/>
          </a:xfrm>
          <a:prstGeom prst="rect">
            <a:avLst/>
          </a:prstGeo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Date Placeholder 3"/>
          <p:cNvSpPr>
            <a:spLocks noGrp="1"/>
          </p:cNvSpPr>
          <p:nvPr>
            <p:ph type="dt" sz="half" idx="2"/>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fld id="{5EA1B00B-4DFE-A543-B63E-0D13F0F2AF21}" type="datetime1">
              <a:rPr lang="en-GB" smtClean="0"/>
              <a:pPr/>
              <a:t>13/07/2016</a:t>
            </a:fld>
            <a:endParaRPr lang="en-US" dirty="0"/>
          </a:p>
        </p:txBody>
      </p:sp>
      <p:sp>
        <p:nvSpPr>
          <p:cNvPr id="21"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a:p>
        </p:txBody>
      </p:sp>
      <p:sp>
        <p:nvSpPr>
          <p:cNvPr id="22"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pPr/>
              <a:t>‹#›</a:t>
            </a:fld>
            <a:endParaRPr lang="en-US" dirty="0"/>
          </a:p>
        </p:txBody>
      </p:sp>
    </p:spTree>
    <p:extLst>
      <p:ext uri="{BB962C8B-B14F-4D97-AF65-F5344CB8AC3E}">
        <p14:creationId xmlns:p14="http://schemas.microsoft.com/office/powerpoint/2010/main" val="73000516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wo column text, 1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p>
            <a:r>
              <a:rPr lang="en-US" dirty="0" smtClean="0"/>
              <a:t>Title line 1</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2" y="1940400"/>
            <a:ext cx="3893413" cy="246221"/>
          </a:xfrm>
        </p:spPr>
        <p:txBody>
          <a:bodyPr lIns="0" tIns="0" rIns="0" bIns="0" anchor="t" anchorCtr="0">
            <a:noAutofit/>
          </a:bodyPr>
          <a:lstStyle>
            <a:lvl1pPr marL="0" indent="0">
              <a:lnSpc>
                <a:spcPct val="100000"/>
              </a:lnSpc>
              <a:spcBef>
                <a:spcPts val="0"/>
              </a:spcBef>
              <a:buFont typeface="+mj-lt"/>
              <a:buNone/>
              <a:defRPr sz="1200">
                <a:solidFill>
                  <a:schemeClr val="tx2"/>
                </a:solidFill>
              </a:defRPr>
            </a:lvl1pPr>
          </a:lstStyle>
          <a:p>
            <a:pPr lvl="0"/>
            <a:r>
              <a:rPr lang="en-US" dirty="0" smtClean="0"/>
              <a:t>Enter text here</a:t>
            </a:r>
            <a:endParaRPr lang="en-AU" dirty="0"/>
          </a:p>
        </p:txBody>
      </p:sp>
      <p:sp>
        <p:nvSpPr>
          <p:cNvPr id="9" name="Text Placeholder 8"/>
          <p:cNvSpPr>
            <a:spLocks noGrp="1"/>
          </p:cNvSpPr>
          <p:nvPr>
            <p:ph type="body" sz="quarter" idx="14" hasCustomPrompt="1"/>
          </p:nvPr>
        </p:nvSpPr>
        <p:spPr>
          <a:xfrm>
            <a:off x="4795200" y="1940400"/>
            <a:ext cx="3917700" cy="244800"/>
          </a:xfrm>
        </p:spPr>
        <p:txBody>
          <a:bodyPr lIns="0" tIns="0" rIns="0" bIns="0">
            <a:noAutofit/>
          </a:bodyPr>
          <a:lstStyle>
            <a:lvl1pPr marL="0" indent="0">
              <a:lnSpc>
                <a:spcPct val="100000"/>
              </a:lnSpc>
              <a:buNone/>
              <a:defRPr sz="1200" baseline="0"/>
            </a:lvl1pPr>
          </a:lstStyle>
          <a:p>
            <a:pPr lvl="0"/>
            <a:r>
              <a:rPr lang="en-US" dirty="0" smtClean="0"/>
              <a:t>Enter text here</a:t>
            </a:r>
            <a:endParaRPr lang="en-AU" dirty="0"/>
          </a:p>
        </p:txBody>
      </p:sp>
      <p:sp>
        <p:nvSpPr>
          <p:cNvPr id="13" name="Text Placeholder 7"/>
          <p:cNvSpPr>
            <a:spLocks noGrp="1"/>
          </p:cNvSpPr>
          <p:nvPr>
            <p:ph type="body" sz="quarter" idx="16"/>
          </p:nvPr>
        </p:nvSpPr>
        <p:spPr>
          <a:xfrm>
            <a:off x="4795200" y="2261866"/>
            <a:ext cx="3917700" cy="38232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7"/>
          <p:cNvSpPr>
            <a:spLocks noGrp="1"/>
          </p:cNvSpPr>
          <p:nvPr>
            <p:ph type="body" sz="quarter" idx="17"/>
          </p:nvPr>
        </p:nvSpPr>
        <p:spPr>
          <a:xfrm>
            <a:off x="432001" y="2261866"/>
            <a:ext cx="3894750" cy="38232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47017749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wo column text, no subtitle 1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p>
            <a:r>
              <a:rPr lang="en-US" dirty="0" smtClean="0"/>
              <a:t>Title line 1</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ext Placeholder 7"/>
          <p:cNvSpPr>
            <a:spLocks noGrp="1"/>
          </p:cNvSpPr>
          <p:nvPr>
            <p:ph type="body" sz="quarter" idx="16"/>
          </p:nvPr>
        </p:nvSpPr>
        <p:spPr>
          <a:xfrm>
            <a:off x="4795200" y="1940400"/>
            <a:ext cx="3917700" cy="41436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ext Placeholder 7"/>
          <p:cNvSpPr>
            <a:spLocks noGrp="1"/>
          </p:cNvSpPr>
          <p:nvPr>
            <p:ph type="body" sz="quarter" idx="17"/>
          </p:nvPr>
        </p:nvSpPr>
        <p:spPr>
          <a:xfrm>
            <a:off x="432001" y="1940400"/>
            <a:ext cx="3894750" cy="41436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88752030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One column text, 3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246221"/>
          </a:xfrm>
        </p:spPr>
        <p:txBody>
          <a:bodyPr lIns="0" tIns="0" rIns="0" bIns="0" anchor="t" anchorCtr="0">
            <a:noAutofit/>
          </a:bodyPr>
          <a:lstStyle>
            <a:lvl1pPr marL="0" indent="0">
              <a:lnSpc>
                <a:spcPct val="100000"/>
              </a:lnSpc>
              <a:spcBef>
                <a:spcPts val="0"/>
              </a:spcBef>
              <a:buFont typeface="+mj-lt"/>
              <a:buNone/>
              <a:defRPr sz="1200">
                <a:solidFill>
                  <a:schemeClr val="tx2"/>
                </a:solidFill>
              </a:defRPr>
            </a:lvl1pPr>
          </a:lstStyle>
          <a:p>
            <a:pPr lvl="0"/>
            <a:r>
              <a:rPr lang="en-US" dirty="0" smtClean="0"/>
              <a:t>Enter text here</a:t>
            </a:r>
            <a:endParaRPr lang="en-AU" dirty="0"/>
          </a:p>
        </p:txBody>
      </p:sp>
      <p:sp>
        <p:nvSpPr>
          <p:cNvPr id="10" name="Text Placeholder 7"/>
          <p:cNvSpPr>
            <a:spLocks noGrp="1"/>
          </p:cNvSpPr>
          <p:nvPr>
            <p:ph type="body" sz="quarter" idx="17"/>
          </p:nvPr>
        </p:nvSpPr>
        <p:spPr>
          <a:xfrm>
            <a:off x="432000" y="2261866"/>
            <a:ext cx="8280900" cy="38232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81622636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One column text no subtitle, 3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0" name="Text Placeholder 7"/>
          <p:cNvSpPr>
            <a:spLocks noGrp="1"/>
          </p:cNvSpPr>
          <p:nvPr>
            <p:ph type="body" sz="quarter" idx="17"/>
          </p:nvPr>
        </p:nvSpPr>
        <p:spPr>
          <a:xfrm>
            <a:off x="432000" y="1940400"/>
            <a:ext cx="8280900" cy="41436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682360749"/>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One column text, 2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2" y="1940400"/>
            <a:ext cx="8278057" cy="246221"/>
          </a:xfrm>
        </p:spPr>
        <p:txBody>
          <a:bodyPr lIns="0" tIns="0" rIns="0" bIns="0" anchor="t" anchorCtr="0">
            <a:noAutofit/>
          </a:bodyPr>
          <a:lstStyle>
            <a:lvl1pPr marL="0" indent="0">
              <a:lnSpc>
                <a:spcPct val="100000"/>
              </a:lnSpc>
              <a:spcBef>
                <a:spcPts val="0"/>
              </a:spcBef>
              <a:buFont typeface="+mj-lt"/>
              <a:buNone/>
              <a:defRPr sz="1200">
                <a:solidFill>
                  <a:schemeClr val="tx2"/>
                </a:solidFill>
              </a:defRPr>
            </a:lvl1pPr>
          </a:lstStyle>
          <a:p>
            <a:pPr lvl="0"/>
            <a:r>
              <a:rPr lang="en-US" dirty="0" smtClean="0"/>
              <a:t>Enter text here</a:t>
            </a:r>
            <a:endParaRPr lang="en-AU" dirty="0"/>
          </a:p>
        </p:txBody>
      </p:sp>
      <p:sp>
        <p:nvSpPr>
          <p:cNvPr id="10" name="Text Placeholder 7"/>
          <p:cNvSpPr>
            <a:spLocks noGrp="1"/>
          </p:cNvSpPr>
          <p:nvPr>
            <p:ph type="body" sz="quarter" idx="17"/>
          </p:nvPr>
        </p:nvSpPr>
        <p:spPr>
          <a:xfrm>
            <a:off x="432000" y="2261866"/>
            <a:ext cx="8280900" cy="38232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459036645"/>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One column text, no subtitle 2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0" name="Text Placeholder 7"/>
          <p:cNvSpPr>
            <a:spLocks noGrp="1"/>
          </p:cNvSpPr>
          <p:nvPr>
            <p:ph type="body" sz="quarter" idx="17"/>
          </p:nvPr>
        </p:nvSpPr>
        <p:spPr>
          <a:xfrm>
            <a:off x="432000" y="1940400"/>
            <a:ext cx="8280900" cy="41436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72735605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One column text, 1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p>
            <a:r>
              <a:rPr lang="en-US" dirty="0" smtClean="0"/>
              <a:t>Title line 1</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2" y="1940400"/>
            <a:ext cx="8278057" cy="246221"/>
          </a:xfrm>
        </p:spPr>
        <p:txBody>
          <a:bodyPr lIns="0" tIns="0" rIns="0" bIns="0" anchor="t" anchorCtr="0">
            <a:noAutofit/>
          </a:bodyPr>
          <a:lstStyle>
            <a:lvl1pPr marL="0" indent="0">
              <a:lnSpc>
                <a:spcPct val="100000"/>
              </a:lnSpc>
              <a:spcBef>
                <a:spcPts val="0"/>
              </a:spcBef>
              <a:buFont typeface="+mj-lt"/>
              <a:buNone/>
              <a:defRPr sz="1200">
                <a:solidFill>
                  <a:schemeClr val="tx2"/>
                </a:solidFill>
              </a:defRPr>
            </a:lvl1pPr>
          </a:lstStyle>
          <a:p>
            <a:pPr lvl="0"/>
            <a:r>
              <a:rPr lang="en-US" dirty="0" smtClean="0"/>
              <a:t>Enter text here</a:t>
            </a:r>
            <a:endParaRPr lang="en-AU" dirty="0"/>
          </a:p>
        </p:txBody>
      </p:sp>
      <p:sp>
        <p:nvSpPr>
          <p:cNvPr id="10" name="Text Placeholder 7"/>
          <p:cNvSpPr>
            <a:spLocks noGrp="1"/>
          </p:cNvSpPr>
          <p:nvPr>
            <p:ph type="body" sz="quarter" idx="17"/>
          </p:nvPr>
        </p:nvSpPr>
        <p:spPr>
          <a:xfrm>
            <a:off x="432000" y="2261866"/>
            <a:ext cx="8280900" cy="38232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51164966"/>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One column text, no subtitle 1 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p>
            <a:r>
              <a:rPr lang="en-US" dirty="0" smtClean="0"/>
              <a:t>Title line 1</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0" name="Text Placeholder 7"/>
          <p:cNvSpPr>
            <a:spLocks noGrp="1"/>
          </p:cNvSpPr>
          <p:nvPr>
            <p:ph type="body" sz="quarter" idx="17"/>
          </p:nvPr>
        </p:nvSpPr>
        <p:spPr>
          <a:xfrm>
            <a:off x="432000" y="1940400"/>
            <a:ext cx="8280900" cy="4179600"/>
          </a:xfrm>
        </p:spPr>
        <p:txBody>
          <a:bodyPr wrap="square"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47488593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ab pull out text, 3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1" name="Tab 1"/>
          <p:cNvSpPr/>
          <p:nvPr/>
        </p:nvSpPr>
        <p:spPr>
          <a:xfrm>
            <a:off x="0" y="29808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2" name="Title 1"/>
          <p:cNvSpPr>
            <a:spLocks noGrp="1"/>
          </p:cNvSpPr>
          <p:nvPr>
            <p:ph type="title" hasCustomPrompt="1"/>
          </p:nvPr>
        </p:nvSpPr>
        <p:spPr>
          <a:xfrm>
            <a:off x="432000" y="2937600"/>
            <a:ext cx="8280900" cy="1000800"/>
          </a:xfrm>
          <a:prstGeom prst="rect">
            <a:avLst/>
          </a:prstGeom>
        </p:spPr>
        <p:txBody>
          <a:bodyPr lIns="0" tIns="0" rIns="0" bIns="0" anchor="t" anchorCtr="0">
            <a:noAutofit/>
          </a:bodyPr>
          <a:lstStyle>
            <a:lvl1pPr marL="0">
              <a:defRPr sz="1800">
                <a:solidFill>
                  <a:schemeClr val="tx2"/>
                </a:solidFill>
              </a:defRPr>
            </a:lvl1pPr>
          </a:lstStyle>
          <a:p>
            <a:r>
              <a:rPr lang="en-US" dirty="0" smtClean="0"/>
              <a:t>Headline</a:t>
            </a:r>
            <a:endParaRPr lang="en-AU" dirty="0"/>
          </a:p>
        </p:txBody>
      </p:sp>
      <p:sp>
        <p:nvSpPr>
          <p:cNvPr id="14" name="Text Placeholder 13"/>
          <p:cNvSpPr>
            <a:spLocks noGrp="1"/>
          </p:cNvSpPr>
          <p:nvPr>
            <p:ph type="body" sz="quarter" idx="13" hasCustomPrompt="1"/>
          </p:nvPr>
        </p:nvSpPr>
        <p:spPr>
          <a:xfrm>
            <a:off x="432000" y="788400"/>
            <a:ext cx="8280900" cy="669600"/>
          </a:xfrm>
        </p:spPr>
        <p:txBody>
          <a:bodyPr>
            <a:noAutofit/>
          </a:bodyPr>
          <a:lstStyle>
            <a:lvl1pPr marL="0" indent="0">
              <a:spcBef>
                <a:spcPts val="0"/>
              </a:spcBef>
              <a:buNone/>
              <a:defRPr sz="1800"/>
            </a:lvl1pPr>
          </a:lstStyle>
          <a:p>
            <a:r>
              <a:rPr lang="en-US" dirty="0" smtClean="0"/>
              <a:t>Title line 1</a:t>
            </a:r>
            <a:br>
              <a:rPr lang="en-US" dirty="0" smtClean="0"/>
            </a:br>
            <a:r>
              <a:rPr lang="en-US" dirty="0" smtClean="0"/>
              <a:t>Title line 2</a:t>
            </a:r>
            <a:endParaRPr lang="en-AU" dirty="0"/>
          </a:p>
        </p:txBody>
      </p:sp>
    </p:spTree>
    <p:extLst>
      <p:ext uri="{BB962C8B-B14F-4D97-AF65-F5344CB8AC3E}">
        <p14:creationId xmlns:p14="http://schemas.microsoft.com/office/powerpoint/2010/main" val="118960620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ab pull out text, 2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1" name="Tab 1"/>
          <p:cNvSpPr/>
          <p:nvPr/>
        </p:nvSpPr>
        <p:spPr>
          <a:xfrm>
            <a:off x="0" y="29808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2" name="Title 1"/>
          <p:cNvSpPr>
            <a:spLocks noGrp="1"/>
          </p:cNvSpPr>
          <p:nvPr>
            <p:ph type="title" hasCustomPrompt="1"/>
          </p:nvPr>
        </p:nvSpPr>
        <p:spPr>
          <a:xfrm>
            <a:off x="432000" y="2937600"/>
            <a:ext cx="8280900" cy="669600"/>
          </a:xfrm>
          <a:prstGeom prst="rect">
            <a:avLst/>
          </a:prstGeom>
        </p:spPr>
        <p:txBody>
          <a:bodyPr lIns="0" tIns="0" rIns="0" bIns="0" anchor="t" anchorCtr="0">
            <a:noAutofit/>
          </a:bodyPr>
          <a:lstStyle>
            <a:lvl1pPr marL="0">
              <a:defRPr sz="1800">
                <a:solidFill>
                  <a:schemeClr val="tx2"/>
                </a:solidFill>
              </a:defRPr>
            </a:lvl1pPr>
          </a:lstStyle>
          <a:p>
            <a:r>
              <a:rPr lang="en-US" dirty="0" smtClean="0"/>
              <a:t>Headline</a:t>
            </a:r>
            <a:endParaRPr lang="en-AU" dirty="0"/>
          </a:p>
        </p:txBody>
      </p:sp>
      <p:sp>
        <p:nvSpPr>
          <p:cNvPr id="14" name="Text Placeholder 13"/>
          <p:cNvSpPr>
            <a:spLocks noGrp="1"/>
          </p:cNvSpPr>
          <p:nvPr>
            <p:ph type="body" sz="quarter" idx="13" hasCustomPrompt="1"/>
          </p:nvPr>
        </p:nvSpPr>
        <p:spPr>
          <a:xfrm>
            <a:off x="432000" y="788400"/>
            <a:ext cx="8280900" cy="669600"/>
          </a:xfrm>
        </p:spPr>
        <p:txBody>
          <a:bodyPr>
            <a:noAutofit/>
          </a:bodyPr>
          <a:lstStyle>
            <a:lvl1pPr marL="0" indent="0">
              <a:spcBef>
                <a:spcPts val="0"/>
              </a:spcBef>
              <a:buNone/>
              <a:defRPr sz="1800"/>
            </a:lvl1pPr>
          </a:lstStyle>
          <a:p>
            <a:r>
              <a:rPr lang="en-US" dirty="0" smtClean="0"/>
              <a:t>Title line 1</a:t>
            </a:r>
            <a:br>
              <a:rPr lang="en-US" dirty="0" smtClean="0"/>
            </a:br>
            <a:r>
              <a:rPr lang="en-US" dirty="0" smtClean="0"/>
              <a:t>Title line 2</a:t>
            </a:r>
            <a:endParaRPr lang="en-AU" dirty="0"/>
          </a:p>
        </p:txBody>
      </p:sp>
    </p:spTree>
    <p:extLst>
      <p:ext uri="{BB962C8B-B14F-4D97-AF65-F5344CB8AC3E}">
        <p14:creationId xmlns:p14="http://schemas.microsoft.com/office/powerpoint/2010/main" val="20987274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2545" y="1535933"/>
            <a:ext cx="4038600" cy="4525963"/>
          </a:xfrm>
          <a:prstGeom prst="rect">
            <a:avLst/>
          </a:prstGeom>
        </p:spPr>
        <p:txBody>
          <a:bodyPr lIns="0" tIns="0" bIns="0">
            <a:normAutofit/>
          </a:bodyPr>
          <a:lstStyle>
            <a:lvl1pPr>
              <a:defRPr sz="1500">
                <a:latin typeface="Arial"/>
              </a:defRPr>
            </a:lvl1pPr>
            <a:lvl2pPr>
              <a:defRPr sz="1500">
                <a:latin typeface="Arial"/>
              </a:defRPr>
            </a:lvl2pPr>
            <a:lvl3pPr>
              <a:defRPr sz="1500">
                <a:latin typeface="Arial"/>
              </a:defRPr>
            </a:lvl3pPr>
            <a:lvl4pPr>
              <a:defRPr sz="1500">
                <a:latin typeface="Arial"/>
              </a:defRPr>
            </a:lvl4pPr>
            <a:lvl5pPr>
              <a:defRPr sz="1500">
                <a:latin typeface="Aria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53545" y="1535933"/>
            <a:ext cx="4038600" cy="4525963"/>
          </a:xfrm>
          <a:prstGeom prst="rect">
            <a:avLst/>
          </a:prstGeom>
        </p:spPr>
        <p:txBody>
          <a:bodyPr tIns="0" rIns="0" bIns="0">
            <a:normAutofit/>
          </a:bodyPr>
          <a:lstStyle>
            <a:lvl1pPr>
              <a:defRPr sz="1500">
                <a:latin typeface="Arial"/>
              </a:defRPr>
            </a:lvl1pPr>
            <a:lvl2pPr>
              <a:defRPr sz="1500">
                <a:latin typeface="Arial"/>
              </a:defRPr>
            </a:lvl2pPr>
            <a:lvl3pPr>
              <a:defRPr sz="1500">
                <a:latin typeface="Arial"/>
              </a:defRPr>
            </a:lvl3pPr>
            <a:lvl4pPr>
              <a:defRPr sz="1500">
                <a:latin typeface="Arial"/>
              </a:defRPr>
            </a:lvl4pPr>
            <a:lvl5pPr>
              <a:defRPr sz="1500">
                <a:latin typeface="Aria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17" name="Date Placeholder 3"/>
          <p:cNvSpPr>
            <a:spLocks noGrp="1"/>
          </p:cNvSpPr>
          <p:nvPr>
            <p:ph type="dt" sz="half" idx="10"/>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fld id="{5EA1B00B-4DFE-A543-B63E-0D13F0F2AF21}" type="datetime1">
              <a:rPr lang="en-GB" smtClean="0"/>
              <a:pPr/>
              <a:t>13/07/2016</a:t>
            </a:fld>
            <a:endParaRPr lang="en-US" dirty="0"/>
          </a:p>
        </p:txBody>
      </p:sp>
      <p:sp>
        <p:nvSpPr>
          <p:cNvPr id="18"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a:p>
        </p:txBody>
      </p:sp>
      <p:sp>
        <p:nvSpPr>
          <p:cNvPr id="19"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pPr/>
              <a:t>‹#›</a:t>
            </a:fld>
            <a:endParaRPr lang="en-US" dirty="0"/>
          </a:p>
        </p:txBody>
      </p:sp>
    </p:spTree>
    <p:extLst>
      <p:ext uri="{BB962C8B-B14F-4D97-AF65-F5344CB8AC3E}">
        <p14:creationId xmlns:p14="http://schemas.microsoft.com/office/powerpoint/2010/main" val="1588359812"/>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ab pull out text, 1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1" name="Tab 1"/>
          <p:cNvSpPr/>
          <p:nvPr/>
        </p:nvSpPr>
        <p:spPr>
          <a:xfrm>
            <a:off x="0" y="29808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2" name="Title 1"/>
          <p:cNvSpPr>
            <a:spLocks noGrp="1"/>
          </p:cNvSpPr>
          <p:nvPr>
            <p:ph type="title" hasCustomPrompt="1"/>
          </p:nvPr>
        </p:nvSpPr>
        <p:spPr>
          <a:xfrm>
            <a:off x="432000" y="2937600"/>
            <a:ext cx="8280900" cy="338400"/>
          </a:xfrm>
          <a:prstGeom prst="rect">
            <a:avLst/>
          </a:prstGeom>
        </p:spPr>
        <p:txBody>
          <a:bodyPr lIns="0" tIns="0" rIns="0" bIns="0" anchor="t" anchorCtr="0">
            <a:noAutofit/>
          </a:bodyPr>
          <a:lstStyle>
            <a:lvl1pPr marL="0">
              <a:defRPr sz="1800">
                <a:solidFill>
                  <a:schemeClr val="tx2"/>
                </a:solidFill>
              </a:defRPr>
            </a:lvl1pPr>
          </a:lstStyle>
          <a:p>
            <a:r>
              <a:rPr lang="en-US" dirty="0" smtClean="0"/>
              <a:t>Headline</a:t>
            </a:r>
            <a:endParaRPr lang="en-AU" dirty="0"/>
          </a:p>
        </p:txBody>
      </p:sp>
      <p:sp>
        <p:nvSpPr>
          <p:cNvPr id="14" name="Text Placeholder 13"/>
          <p:cNvSpPr>
            <a:spLocks noGrp="1"/>
          </p:cNvSpPr>
          <p:nvPr>
            <p:ph type="body" sz="quarter" idx="13" hasCustomPrompt="1"/>
          </p:nvPr>
        </p:nvSpPr>
        <p:spPr>
          <a:xfrm>
            <a:off x="432000" y="788400"/>
            <a:ext cx="8280900" cy="669600"/>
          </a:xfrm>
        </p:spPr>
        <p:txBody>
          <a:bodyPr>
            <a:noAutofit/>
          </a:bodyPr>
          <a:lstStyle>
            <a:lvl1pPr marL="0" indent="0">
              <a:spcBef>
                <a:spcPts val="0"/>
              </a:spcBef>
              <a:buNone/>
              <a:defRPr sz="1800"/>
            </a:lvl1pPr>
          </a:lstStyle>
          <a:p>
            <a:r>
              <a:rPr lang="en-US" dirty="0" smtClean="0"/>
              <a:t>Title line 1</a:t>
            </a:r>
            <a:br>
              <a:rPr lang="en-US" dirty="0" smtClean="0"/>
            </a:br>
            <a:r>
              <a:rPr lang="en-US" dirty="0" smtClean="0"/>
              <a:t>Title line 2</a:t>
            </a:r>
            <a:endParaRPr lang="en-AU" dirty="0"/>
          </a:p>
        </p:txBody>
      </p:sp>
    </p:spTree>
    <p:extLst>
      <p:ext uri="{BB962C8B-B14F-4D97-AF65-F5344CB8AC3E}">
        <p14:creationId xmlns:p14="http://schemas.microsoft.com/office/powerpoint/2010/main" val="175488234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ext with one image, 3 line portrait">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1" y="1940400"/>
            <a:ext cx="45000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1" y="2261866"/>
            <a:ext cx="4500000" cy="3823200"/>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1" y="788400"/>
            <a:ext cx="4500000" cy="1000800"/>
          </a:xfrm>
          <a:prstGeom prst="rect">
            <a:avLst/>
          </a:prstGeom>
        </p:spPr>
        <p:txBody>
          <a:bodyPr lIns="0" tIns="0" rIns="0" bIns="0" anchor="t" anchorCtr="0">
            <a:noAutofit/>
          </a:bodyPr>
          <a:lstStyle>
            <a:lvl1pPr>
              <a:defRPr baseline="0"/>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16" name="Picture Placeholder 15"/>
          <p:cNvSpPr>
            <a:spLocks noGrp="1"/>
          </p:cNvSpPr>
          <p:nvPr>
            <p:ph type="pic" sz="quarter" idx="16" hasCustomPrompt="1"/>
          </p:nvPr>
        </p:nvSpPr>
        <p:spPr>
          <a:xfrm>
            <a:off x="5378400" y="432002"/>
            <a:ext cx="3765600" cy="166199"/>
          </a:xfrm>
        </p:spPr>
        <p:txBody>
          <a:bodyPr/>
          <a:lstStyle>
            <a:lvl1pPr marL="0" indent="0">
              <a:buNone/>
              <a:defRPr baseline="0"/>
            </a:lvl1pPr>
          </a:lstStyle>
          <a:p>
            <a:r>
              <a:rPr lang="en-AU" dirty="0" smtClean="0"/>
              <a:t>Select a picture to add</a:t>
            </a:r>
            <a:endParaRPr lang="en-AU" dirty="0"/>
          </a:p>
        </p:txBody>
      </p:sp>
      <p:sp>
        <p:nvSpPr>
          <p:cNvPr id="7"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665210955"/>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ext with one image, 2 line portrait">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1" y="1940400"/>
            <a:ext cx="45000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1" y="2261866"/>
            <a:ext cx="4500000" cy="3822134"/>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1" y="788400"/>
            <a:ext cx="45000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16" name="Picture Placeholder 15"/>
          <p:cNvSpPr>
            <a:spLocks noGrp="1"/>
          </p:cNvSpPr>
          <p:nvPr>
            <p:ph type="pic" sz="quarter" idx="16" hasCustomPrompt="1"/>
          </p:nvPr>
        </p:nvSpPr>
        <p:spPr>
          <a:xfrm>
            <a:off x="5378400" y="432002"/>
            <a:ext cx="3765600" cy="166199"/>
          </a:xfrm>
        </p:spPr>
        <p:txBody>
          <a:bodyPr/>
          <a:lstStyle>
            <a:lvl1pPr marL="0" indent="0">
              <a:buNone/>
              <a:defRPr baseline="0"/>
            </a:lvl1pPr>
          </a:lstStyle>
          <a:p>
            <a:r>
              <a:rPr lang="en-AU" dirty="0" smtClean="0"/>
              <a:t>Select a picture to add</a:t>
            </a:r>
            <a:endParaRPr lang="en-AU" dirty="0"/>
          </a:p>
        </p:txBody>
      </p:sp>
      <p:sp>
        <p:nvSpPr>
          <p:cNvPr id="7"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45677666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ext with one image, 1 line portrait">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1" y="1940400"/>
            <a:ext cx="45000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1" y="2261866"/>
            <a:ext cx="4500000" cy="3822134"/>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1" y="788400"/>
            <a:ext cx="4500000" cy="338400"/>
          </a:xfrm>
          <a:prstGeom prst="rect">
            <a:avLst/>
          </a:prstGeom>
        </p:spPr>
        <p:txBody>
          <a:bodyPr lIns="0" tIns="0" rIns="0" bIns="0" anchor="t" anchorCtr="0">
            <a:noAutofit/>
          </a:bodyPr>
          <a:lstStyle/>
          <a:p>
            <a:r>
              <a:rPr lang="en-US" dirty="0" smtClean="0"/>
              <a:t>Title line 1</a:t>
            </a:r>
            <a:endParaRPr lang="en-AU" dirty="0"/>
          </a:p>
        </p:txBody>
      </p:sp>
      <p:sp>
        <p:nvSpPr>
          <p:cNvPr id="16" name="Picture Placeholder 15"/>
          <p:cNvSpPr>
            <a:spLocks noGrp="1"/>
          </p:cNvSpPr>
          <p:nvPr>
            <p:ph type="pic" sz="quarter" idx="16" hasCustomPrompt="1"/>
          </p:nvPr>
        </p:nvSpPr>
        <p:spPr>
          <a:xfrm>
            <a:off x="5378400" y="432002"/>
            <a:ext cx="3765600" cy="166199"/>
          </a:xfrm>
        </p:spPr>
        <p:txBody>
          <a:bodyPr/>
          <a:lstStyle>
            <a:lvl1pPr marL="0" indent="0">
              <a:buNone/>
              <a:defRPr baseline="0"/>
            </a:lvl1pPr>
          </a:lstStyle>
          <a:p>
            <a:r>
              <a:rPr lang="en-AU" dirty="0" smtClean="0"/>
              <a:t>Select a picture to add</a:t>
            </a:r>
            <a:endParaRPr lang="en-AU" dirty="0"/>
          </a:p>
        </p:txBody>
      </p:sp>
      <p:sp>
        <p:nvSpPr>
          <p:cNvPr id="7"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56382019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ext with one image, 3 line landscape">
    <p:bg bwMode="auto">
      <p:bgRef idx="1001">
        <a:schemeClr val="bg1"/>
      </p:bgRef>
    </p:bg>
    <p:spTree>
      <p:nvGrpSpPr>
        <p:cNvPr id="1" name=""/>
        <p:cNvGrpSpPr/>
        <p:nvPr/>
      </p:nvGrpSpPr>
      <p:grpSpPr>
        <a:xfrm>
          <a:off x="0" y="0"/>
          <a:ext cx="0" cy="0"/>
          <a:chOff x="0" y="0"/>
          <a:chExt cx="0" cy="0"/>
        </a:xfrm>
      </p:grpSpPr>
      <p:sp>
        <p:nvSpPr>
          <p:cNvPr id="13" name="Picture Placeholder 10"/>
          <p:cNvSpPr>
            <a:spLocks noGrp="1"/>
          </p:cNvSpPr>
          <p:nvPr>
            <p:ph type="pic" sz="quarter" idx="14" hasCustomPrompt="1"/>
          </p:nvPr>
        </p:nvSpPr>
        <p:spPr>
          <a:xfrm>
            <a:off x="0" y="3564002"/>
            <a:ext cx="9144000" cy="166199"/>
          </a:xfrm>
        </p:spPr>
        <p:txBody>
          <a:bodyPr/>
          <a:lstStyle>
            <a:lvl1pPr marL="0" indent="0">
              <a:buNone/>
              <a:defRPr baseline="0"/>
            </a:lvl1pPr>
          </a:lstStyle>
          <a:p>
            <a:r>
              <a:rPr lang="en-AU" dirty="0" smtClean="0"/>
              <a:t>Select Picture here</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0" y="2261866"/>
            <a:ext cx="8280900" cy="1080000"/>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vl5pPr marL="1823938" indent="-214313">
              <a:buFont typeface="Arial" panose="020B0604020202020204"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7"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125403390"/>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ext with one image, 2 line landscape">
    <p:bg bwMode="auto">
      <p:bgRef idx="1001">
        <a:schemeClr val="bg1"/>
      </p:bgRef>
    </p:bg>
    <p:spTree>
      <p:nvGrpSpPr>
        <p:cNvPr id="1" name=""/>
        <p:cNvGrpSpPr/>
        <p:nvPr/>
      </p:nvGrpSpPr>
      <p:grpSpPr>
        <a:xfrm>
          <a:off x="0" y="0"/>
          <a:ext cx="0" cy="0"/>
          <a:chOff x="0" y="0"/>
          <a:chExt cx="0" cy="0"/>
        </a:xfrm>
      </p:grpSpPr>
      <p:sp>
        <p:nvSpPr>
          <p:cNvPr id="13" name="Picture Placeholder 10"/>
          <p:cNvSpPr>
            <a:spLocks noGrp="1"/>
          </p:cNvSpPr>
          <p:nvPr>
            <p:ph type="pic" sz="quarter" idx="14" hasCustomPrompt="1"/>
          </p:nvPr>
        </p:nvSpPr>
        <p:spPr>
          <a:xfrm>
            <a:off x="0" y="3564002"/>
            <a:ext cx="9144000" cy="166199"/>
          </a:xfrm>
        </p:spPr>
        <p:txBody>
          <a:bodyPr/>
          <a:lstStyle>
            <a:lvl1pPr marL="0" indent="0">
              <a:buNone/>
              <a:defRPr baseline="0"/>
            </a:lvl1pPr>
          </a:lstStyle>
          <a:p>
            <a:r>
              <a:rPr lang="en-AU" dirty="0" smtClean="0"/>
              <a:t>Select Picture here</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0" y="2261866"/>
            <a:ext cx="8280900" cy="1080000"/>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vl5pPr marL="1823938" indent="-214313">
              <a:buFont typeface="Arial" panose="020B0604020202020204"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7"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917223900"/>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ext with one image, 1 line landscape">
    <p:bg bwMode="auto">
      <p:bgRef idx="1001">
        <a:schemeClr val="bg1"/>
      </p:bgRef>
    </p:bg>
    <p:spTree>
      <p:nvGrpSpPr>
        <p:cNvPr id="1" name=""/>
        <p:cNvGrpSpPr/>
        <p:nvPr/>
      </p:nvGrpSpPr>
      <p:grpSpPr>
        <a:xfrm>
          <a:off x="0" y="0"/>
          <a:ext cx="0" cy="0"/>
          <a:chOff x="0" y="0"/>
          <a:chExt cx="0" cy="0"/>
        </a:xfrm>
      </p:grpSpPr>
      <p:sp>
        <p:nvSpPr>
          <p:cNvPr id="13" name="Picture Placeholder 10"/>
          <p:cNvSpPr>
            <a:spLocks noGrp="1"/>
          </p:cNvSpPr>
          <p:nvPr>
            <p:ph type="pic" sz="quarter" idx="14" hasCustomPrompt="1"/>
          </p:nvPr>
        </p:nvSpPr>
        <p:spPr>
          <a:xfrm>
            <a:off x="0" y="3564002"/>
            <a:ext cx="9144000" cy="166199"/>
          </a:xfrm>
        </p:spPr>
        <p:txBody>
          <a:bodyPr/>
          <a:lstStyle>
            <a:lvl1pPr marL="0" indent="0">
              <a:buNone/>
              <a:defRPr baseline="0"/>
            </a:lvl1pPr>
          </a:lstStyle>
          <a:p>
            <a:r>
              <a:rPr lang="en-AU" dirty="0" smtClean="0"/>
              <a:t>Select Picture here</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0" y="2261866"/>
            <a:ext cx="8280900" cy="1080000"/>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vl5pPr marL="1823938" indent="-214313">
              <a:buFont typeface="Arial" panose="020B0604020202020204"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p>
            <a:r>
              <a:rPr lang="en-US" dirty="0" smtClean="0"/>
              <a:t>Title line 1</a:t>
            </a:r>
            <a:endParaRPr lang="en-AU" dirty="0"/>
          </a:p>
        </p:txBody>
      </p:sp>
      <p:sp>
        <p:nvSpPr>
          <p:cNvPr id="7"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419150973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ext with one image, 3 line wide">
    <p:bg bwMode="auto">
      <p:bgRef idx="1001">
        <a:schemeClr val="bg1"/>
      </p:bgRef>
    </p:bg>
    <p:spTree>
      <p:nvGrpSpPr>
        <p:cNvPr id="1" name=""/>
        <p:cNvGrpSpPr/>
        <p:nvPr/>
      </p:nvGrpSpPr>
      <p:grpSpPr>
        <a:xfrm>
          <a:off x="0" y="0"/>
          <a:ext cx="0" cy="0"/>
          <a:chOff x="0" y="0"/>
          <a:chExt cx="0" cy="0"/>
        </a:xfrm>
      </p:grpSpPr>
      <p:sp>
        <p:nvSpPr>
          <p:cNvPr id="13" name="Picture Placeholder 10"/>
          <p:cNvSpPr>
            <a:spLocks noGrp="1"/>
          </p:cNvSpPr>
          <p:nvPr>
            <p:ph type="pic" sz="quarter" idx="14" hasCustomPrompt="1"/>
          </p:nvPr>
        </p:nvSpPr>
        <p:spPr>
          <a:xfrm>
            <a:off x="0" y="1728001"/>
            <a:ext cx="5796000" cy="166199"/>
          </a:xfrm>
        </p:spPr>
        <p:txBody>
          <a:bodyPr/>
          <a:lstStyle>
            <a:lvl1pPr marL="0" indent="0">
              <a:buNone/>
              <a:defRPr baseline="0"/>
            </a:lvl1pPr>
          </a:lstStyle>
          <a:p>
            <a:r>
              <a:rPr lang="en-AU" dirty="0" smtClean="0"/>
              <a:t>Select Picture here</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6060445" y="1727998"/>
            <a:ext cx="2651557" cy="2520000"/>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0"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15" name="Tab 1"/>
          <p:cNvSpPr/>
          <p:nvPr/>
        </p:nvSpPr>
        <p:spPr>
          <a:xfrm>
            <a:off x="6060443" y="46512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6" name="Text Placeholder 5"/>
          <p:cNvSpPr>
            <a:spLocks noGrp="1"/>
          </p:cNvSpPr>
          <p:nvPr>
            <p:ph type="body" sz="quarter" idx="15" hasCustomPrompt="1"/>
          </p:nvPr>
        </p:nvSpPr>
        <p:spPr>
          <a:xfrm>
            <a:off x="6494400" y="4586399"/>
            <a:ext cx="2221200" cy="432000"/>
          </a:xfrm>
        </p:spPr>
        <p:txBody>
          <a:bodyPr>
            <a:noAutofit/>
          </a:bodyPr>
          <a:lstStyle>
            <a:lvl1pPr marL="0" indent="0">
              <a:spcBef>
                <a:spcPts val="0"/>
              </a:spcBef>
              <a:buNone/>
              <a:defRPr sz="2400" baseline="0"/>
            </a:lvl1pPr>
          </a:lstStyle>
          <a:p>
            <a:r>
              <a:rPr lang="en-US" sz="2625" dirty="0" smtClean="0"/>
              <a:t>Title line 1</a:t>
            </a:r>
            <a:endParaRPr lang="en-AU" sz="1200" dirty="0"/>
          </a:p>
        </p:txBody>
      </p:sp>
      <p:sp>
        <p:nvSpPr>
          <p:cNvPr id="4" name="Text Placeholder 3"/>
          <p:cNvSpPr>
            <a:spLocks noGrp="1"/>
          </p:cNvSpPr>
          <p:nvPr>
            <p:ph type="body" sz="quarter" idx="16" hasCustomPrompt="1"/>
          </p:nvPr>
        </p:nvSpPr>
        <p:spPr>
          <a:xfrm>
            <a:off x="6494400" y="5076004"/>
            <a:ext cx="2221200" cy="246221"/>
          </a:xfrm>
        </p:spPr>
        <p:txBody>
          <a:bodyPr>
            <a:noAutofit/>
          </a:bodyPr>
          <a:lstStyle>
            <a:lvl1pPr marL="0" indent="0">
              <a:lnSpc>
                <a:spcPct val="100000"/>
              </a:lnSpc>
              <a:spcBef>
                <a:spcPts val="0"/>
              </a:spcBef>
              <a:buNone/>
              <a:defRPr sz="1200" baseline="0"/>
            </a:lvl1pPr>
          </a:lstStyle>
          <a:p>
            <a:pPr lvl="0"/>
            <a:r>
              <a:rPr lang="en-AU" dirty="0" smtClean="0"/>
              <a:t>Title Line 2</a:t>
            </a:r>
          </a:p>
        </p:txBody>
      </p:sp>
    </p:spTree>
    <p:extLst>
      <p:ext uri="{BB962C8B-B14F-4D97-AF65-F5344CB8AC3E}">
        <p14:creationId xmlns:p14="http://schemas.microsoft.com/office/powerpoint/2010/main" val="265772525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ext with one image, 2 line wide">
    <p:bg bwMode="auto">
      <p:bgRef idx="1001">
        <a:schemeClr val="bg1"/>
      </p:bgRef>
    </p:bg>
    <p:spTree>
      <p:nvGrpSpPr>
        <p:cNvPr id="1" name=""/>
        <p:cNvGrpSpPr/>
        <p:nvPr/>
      </p:nvGrpSpPr>
      <p:grpSpPr>
        <a:xfrm>
          <a:off x="0" y="0"/>
          <a:ext cx="0" cy="0"/>
          <a:chOff x="0" y="0"/>
          <a:chExt cx="0" cy="0"/>
        </a:xfrm>
      </p:grpSpPr>
      <p:sp>
        <p:nvSpPr>
          <p:cNvPr id="13" name="Picture Placeholder 10"/>
          <p:cNvSpPr>
            <a:spLocks noGrp="1"/>
          </p:cNvSpPr>
          <p:nvPr>
            <p:ph type="pic" sz="quarter" idx="14" hasCustomPrompt="1"/>
          </p:nvPr>
        </p:nvSpPr>
        <p:spPr>
          <a:xfrm>
            <a:off x="0" y="1728001"/>
            <a:ext cx="5796000" cy="166199"/>
          </a:xfrm>
        </p:spPr>
        <p:txBody>
          <a:bodyPr/>
          <a:lstStyle>
            <a:lvl1pPr marL="0" indent="0">
              <a:buNone/>
              <a:defRPr baseline="0"/>
            </a:lvl1pPr>
          </a:lstStyle>
          <a:p>
            <a:r>
              <a:rPr lang="en-AU" dirty="0" smtClean="0"/>
              <a:t>Select Picture here</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6060445" y="1727998"/>
            <a:ext cx="2651557" cy="2520000"/>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0"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15" name="Tab 1"/>
          <p:cNvSpPr/>
          <p:nvPr/>
        </p:nvSpPr>
        <p:spPr>
          <a:xfrm>
            <a:off x="6060443" y="46512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6" name="Text Placeholder 5"/>
          <p:cNvSpPr>
            <a:spLocks noGrp="1"/>
          </p:cNvSpPr>
          <p:nvPr>
            <p:ph type="body" sz="quarter" idx="15" hasCustomPrompt="1"/>
          </p:nvPr>
        </p:nvSpPr>
        <p:spPr>
          <a:xfrm>
            <a:off x="6494400" y="4586399"/>
            <a:ext cx="2221200" cy="432000"/>
          </a:xfrm>
        </p:spPr>
        <p:txBody>
          <a:bodyPr>
            <a:noAutofit/>
          </a:bodyPr>
          <a:lstStyle>
            <a:lvl1pPr marL="0" indent="0">
              <a:spcBef>
                <a:spcPts val="0"/>
              </a:spcBef>
              <a:buNone/>
              <a:defRPr sz="2400" baseline="0"/>
            </a:lvl1pPr>
          </a:lstStyle>
          <a:p>
            <a:r>
              <a:rPr lang="en-US" sz="2625" dirty="0" smtClean="0"/>
              <a:t>Title line 1</a:t>
            </a:r>
            <a:endParaRPr lang="en-AU" sz="1200" dirty="0"/>
          </a:p>
        </p:txBody>
      </p:sp>
      <p:sp>
        <p:nvSpPr>
          <p:cNvPr id="4" name="Text Placeholder 3"/>
          <p:cNvSpPr>
            <a:spLocks noGrp="1"/>
          </p:cNvSpPr>
          <p:nvPr>
            <p:ph type="body" sz="quarter" idx="16" hasCustomPrompt="1"/>
          </p:nvPr>
        </p:nvSpPr>
        <p:spPr>
          <a:xfrm>
            <a:off x="6494400" y="5076004"/>
            <a:ext cx="2221200" cy="246221"/>
          </a:xfrm>
        </p:spPr>
        <p:txBody>
          <a:bodyPr>
            <a:noAutofit/>
          </a:bodyPr>
          <a:lstStyle>
            <a:lvl1pPr marL="0" indent="0">
              <a:lnSpc>
                <a:spcPct val="100000"/>
              </a:lnSpc>
              <a:spcBef>
                <a:spcPts val="0"/>
              </a:spcBef>
              <a:buNone/>
              <a:defRPr sz="1200" baseline="0"/>
            </a:lvl1pPr>
          </a:lstStyle>
          <a:p>
            <a:pPr lvl="0"/>
            <a:r>
              <a:rPr lang="en-AU" dirty="0" smtClean="0"/>
              <a:t>Title Line 2</a:t>
            </a:r>
          </a:p>
        </p:txBody>
      </p:sp>
    </p:spTree>
    <p:extLst>
      <p:ext uri="{BB962C8B-B14F-4D97-AF65-F5344CB8AC3E}">
        <p14:creationId xmlns:p14="http://schemas.microsoft.com/office/powerpoint/2010/main" val="266833911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ext with one image, 1 line wide">
    <p:bg bwMode="auto">
      <p:bgRef idx="1001">
        <a:schemeClr val="bg1"/>
      </p:bgRef>
    </p:bg>
    <p:spTree>
      <p:nvGrpSpPr>
        <p:cNvPr id="1" name=""/>
        <p:cNvGrpSpPr/>
        <p:nvPr/>
      </p:nvGrpSpPr>
      <p:grpSpPr>
        <a:xfrm>
          <a:off x="0" y="0"/>
          <a:ext cx="0" cy="0"/>
          <a:chOff x="0" y="0"/>
          <a:chExt cx="0" cy="0"/>
        </a:xfrm>
      </p:grpSpPr>
      <p:sp>
        <p:nvSpPr>
          <p:cNvPr id="13" name="Picture Placeholder 10"/>
          <p:cNvSpPr>
            <a:spLocks noGrp="1"/>
          </p:cNvSpPr>
          <p:nvPr>
            <p:ph type="pic" sz="quarter" idx="14" hasCustomPrompt="1"/>
          </p:nvPr>
        </p:nvSpPr>
        <p:spPr>
          <a:xfrm>
            <a:off x="0" y="1728001"/>
            <a:ext cx="5796000" cy="166199"/>
          </a:xfrm>
        </p:spPr>
        <p:txBody>
          <a:bodyPr/>
          <a:lstStyle>
            <a:lvl1pPr marL="0" indent="0">
              <a:buNone/>
              <a:defRPr baseline="0"/>
            </a:lvl1pPr>
          </a:lstStyle>
          <a:p>
            <a:r>
              <a:rPr lang="en-AU" dirty="0" smtClean="0"/>
              <a:t>Select Picture here</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6060445" y="1727998"/>
            <a:ext cx="2651557" cy="2520000"/>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0"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15" name="Tab 1"/>
          <p:cNvSpPr/>
          <p:nvPr/>
        </p:nvSpPr>
        <p:spPr>
          <a:xfrm>
            <a:off x="6060443" y="46512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6" name="Text Placeholder 5"/>
          <p:cNvSpPr>
            <a:spLocks noGrp="1"/>
          </p:cNvSpPr>
          <p:nvPr>
            <p:ph type="body" sz="quarter" idx="15" hasCustomPrompt="1"/>
          </p:nvPr>
        </p:nvSpPr>
        <p:spPr>
          <a:xfrm>
            <a:off x="6494400" y="4586399"/>
            <a:ext cx="2221200" cy="432000"/>
          </a:xfrm>
        </p:spPr>
        <p:txBody>
          <a:bodyPr>
            <a:noAutofit/>
          </a:bodyPr>
          <a:lstStyle>
            <a:lvl1pPr marL="0" indent="0">
              <a:spcBef>
                <a:spcPts val="0"/>
              </a:spcBef>
              <a:buNone/>
              <a:defRPr sz="2400" baseline="0"/>
            </a:lvl1pPr>
          </a:lstStyle>
          <a:p>
            <a:r>
              <a:rPr lang="en-US" sz="2625" dirty="0" smtClean="0"/>
              <a:t>Title line 1</a:t>
            </a:r>
            <a:endParaRPr lang="en-AU" sz="1200" dirty="0"/>
          </a:p>
        </p:txBody>
      </p:sp>
      <p:sp>
        <p:nvSpPr>
          <p:cNvPr id="4" name="Text Placeholder 3"/>
          <p:cNvSpPr>
            <a:spLocks noGrp="1"/>
          </p:cNvSpPr>
          <p:nvPr>
            <p:ph type="body" sz="quarter" idx="16" hasCustomPrompt="1"/>
          </p:nvPr>
        </p:nvSpPr>
        <p:spPr>
          <a:xfrm>
            <a:off x="6494400" y="5076004"/>
            <a:ext cx="2221200" cy="246221"/>
          </a:xfrm>
        </p:spPr>
        <p:txBody>
          <a:bodyPr>
            <a:noAutofit/>
          </a:bodyPr>
          <a:lstStyle>
            <a:lvl1pPr marL="0" indent="0">
              <a:lnSpc>
                <a:spcPct val="100000"/>
              </a:lnSpc>
              <a:spcBef>
                <a:spcPts val="0"/>
              </a:spcBef>
              <a:buNone/>
              <a:defRPr sz="1200" baseline="0"/>
            </a:lvl1pPr>
          </a:lstStyle>
          <a:p>
            <a:pPr lvl="0"/>
            <a:r>
              <a:rPr lang="en-AU" dirty="0" smtClean="0"/>
              <a:t>Title Line 2</a:t>
            </a:r>
          </a:p>
        </p:txBody>
      </p:sp>
    </p:spTree>
    <p:extLst>
      <p:ext uri="{BB962C8B-B14F-4D97-AF65-F5344CB8AC3E}">
        <p14:creationId xmlns:p14="http://schemas.microsoft.com/office/powerpoint/2010/main" val="35949043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
        <p:nvSpPr>
          <p:cNvPr id="14" name="Date Placeholder 3"/>
          <p:cNvSpPr>
            <a:spLocks noGrp="1"/>
          </p:cNvSpPr>
          <p:nvPr>
            <p:ph type="dt" sz="half" idx="2"/>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fld id="{5EA1B00B-4DFE-A543-B63E-0D13F0F2AF21}" type="datetime1">
              <a:rPr lang="en-GB" smtClean="0"/>
              <a:pPr/>
              <a:t>13/07/2016</a:t>
            </a:fld>
            <a:endParaRPr lang="en-US" dirty="0"/>
          </a:p>
        </p:txBody>
      </p:sp>
      <p:sp>
        <p:nvSpPr>
          <p:cNvPr id="15"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a:p>
        </p:txBody>
      </p:sp>
      <p:sp>
        <p:nvSpPr>
          <p:cNvPr id="16"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pPr/>
              <a:t>‹#›</a:t>
            </a:fld>
            <a:endParaRPr lang="en-US" dirty="0"/>
          </a:p>
        </p:txBody>
      </p:sp>
    </p:spTree>
    <p:extLst>
      <p:ext uri="{BB962C8B-B14F-4D97-AF65-F5344CB8AC3E}">
        <p14:creationId xmlns:p14="http://schemas.microsoft.com/office/powerpoint/2010/main" val="4260829184"/>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ext with two images, 3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1" y="1940400"/>
            <a:ext cx="45000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1" y="2261866"/>
            <a:ext cx="4500000" cy="3823200"/>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1" y="788400"/>
            <a:ext cx="4500000" cy="1000800"/>
          </a:xfrm>
          <a:prstGeom prst="rect">
            <a:avLst/>
          </a:prstGeom>
        </p:spPr>
        <p:txBody>
          <a:bodyPr lIns="0" tIns="0" rIns="0" bIns="0" anchor="t" anchorCtr="0">
            <a:noAutofit/>
          </a:bodyPr>
          <a:lstStyle>
            <a:lvl1pPr>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16" name="Picture Placeholder 15"/>
          <p:cNvSpPr>
            <a:spLocks noGrp="1"/>
          </p:cNvSpPr>
          <p:nvPr>
            <p:ph type="pic" sz="quarter" idx="16" hasCustomPrompt="1"/>
          </p:nvPr>
        </p:nvSpPr>
        <p:spPr>
          <a:xfrm>
            <a:off x="5346000" y="432002"/>
            <a:ext cx="3798000" cy="166199"/>
          </a:xfrm>
        </p:spPr>
        <p:txBody>
          <a:bodyPr/>
          <a:lstStyle>
            <a:lvl1pPr marL="0" indent="0">
              <a:buNone/>
              <a:defRPr baseline="0"/>
            </a:lvl1pPr>
          </a:lstStyle>
          <a:p>
            <a:r>
              <a:rPr lang="en-AU" dirty="0" smtClean="0"/>
              <a:t>Select a picture to add</a:t>
            </a:r>
            <a:endParaRPr lang="en-AU" dirty="0"/>
          </a:p>
        </p:txBody>
      </p:sp>
      <p:sp>
        <p:nvSpPr>
          <p:cNvPr id="15" name="Picture Placeholder 15"/>
          <p:cNvSpPr>
            <a:spLocks noGrp="1"/>
          </p:cNvSpPr>
          <p:nvPr>
            <p:ph type="pic" sz="quarter" idx="18" hasCustomPrompt="1"/>
          </p:nvPr>
        </p:nvSpPr>
        <p:spPr>
          <a:xfrm>
            <a:off x="5346000" y="3312002"/>
            <a:ext cx="3798000" cy="166199"/>
          </a:xfrm>
        </p:spPr>
        <p:txBody>
          <a:bodyPr/>
          <a:lstStyle>
            <a:lvl1pPr marL="0" indent="0">
              <a:buNone/>
              <a:defRPr baseline="0"/>
            </a:lvl1pPr>
          </a:lstStyle>
          <a:p>
            <a:r>
              <a:rPr lang="en-AU" dirty="0" smtClean="0"/>
              <a:t>Select a picture to add</a:t>
            </a:r>
            <a:endParaRPr lang="en-AU" dirty="0"/>
          </a:p>
        </p:txBody>
      </p:sp>
      <p:sp>
        <p:nvSpPr>
          <p:cNvPr id="9"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409790310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ext with two images, 2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1" y="1940400"/>
            <a:ext cx="45000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1" y="2261866"/>
            <a:ext cx="4500000" cy="3823200"/>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1" y="788400"/>
            <a:ext cx="45000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16" name="Picture Placeholder 15"/>
          <p:cNvSpPr>
            <a:spLocks noGrp="1"/>
          </p:cNvSpPr>
          <p:nvPr>
            <p:ph type="pic" sz="quarter" idx="16" hasCustomPrompt="1"/>
          </p:nvPr>
        </p:nvSpPr>
        <p:spPr>
          <a:xfrm>
            <a:off x="5346000" y="432002"/>
            <a:ext cx="3798000" cy="166199"/>
          </a:xfrm>
        </p:spPr>
        <p:txBody>
          <a:bodyPr/>
          <a:lstStyle>
            <a:lvl1pPr marL="0" indent="0">
              <a:buNone/>
              <a:defRPr baseline="0"/>
            </a:lvl1pPr>
          </a:lstStyle>
          <a:p>
            <a:r>
              <a:rPr lang="en-AU" dirty="0" smtClean="0"/>
              <a:t>Select a picture to add</a:t>
            </a:r>
            <a:endParaRPr lang="en-AU" dirty="0"/>
          </a:p>
        </p:txBody>
      </p:sp>
      <p:sp>
        <p:nvSpPr>
          <p:cNvPr id="15" name="Picture Placeholder 15"/>
          <p:cNvSpPr>
            <a:spLocks noGrp="1"/>
          </p:cNvSpPr>
          <p:nvPr>
            <p:ph type="pic" sz="quarter" idx="18" hasCustomPrompt="1"/>
          </p:nvPr>
        </p:nvSpPr>
        <p:spPr>
          <a:xfrm>
            <a:off x="5346000" y="3312002"/>
            <a:ext cx="3798000" cy="166199"/>
          </a:xfrm>
        </p:spPr>
        <p:txBody>
          <a:bodyPr/>
          <a:lstStyle>
            <a:lvl1pPr marL="0" indent="0">
              <a:buNone/>
              <a:defRPr baseline="0"/>
            </a:lvl1pPr>
          </a:lstStyle>
          <a:p>
            <a:r>
              <a:rPr lang="en-AU" dirty="0" smtClean="0"/>
              <a:t>Select a picture to add</a:t>
            </a:r>
            <a:endParaRPr lang="en-AU" dirty="0"/>
          </a:p>
        </p:txBody>
      </p:sp>
      <p:sp>
        <p:nvSpPr>
          <p:cNvPr id="9"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49843650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ext with two images, 1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1" y="1940400"/>
            <a:ext cx="45000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1" y="2261866"/>
            <a:ext cx="4500000" cy="3823200"/>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1" y="788400"/>
            <a:ext cx="4500000" cy="338400"/>
          </a:xfrm>
          <a:prstGeom prst="rect">
            <a:avLst/>
          </a:prstGeom>
        </p:spPr>
        <p:txBody>
          <a:bodyPr lIns="0" tIns="0" rIns="0" bIns="0" anchor="t" anchorCtr="0">
            <a:noAutofit/>
          </a:bodyPr>
          <a:lstStyle/>
          <a:p>
            <a:r>
              <a:rPr lang="en-US" dirty="0" smtClean="0"/>
              <a:t>Title line 1</a:t>
            </a:r>
            <a:endParaRPr lang="en-AU" dirty="0"/>
          </a:p>
        </p:txBody>
      </p:sp>
      <p:sp>
        <p:nvSpPr>
          <p:cNvPr id="16" name="Picture Placeholder 15"/>
          <p:cNvSpPr>
            <a:spLocks noGrp="1"/>
          </p:cNvSpPr>
          <p:nvPr>
            <p:ph type="pic" sz="quarter" idx="16" hasCustomPrompt="1"/>
          </p:nvPr>
        </p:nvSpPr>
        <p:spPr>
          <a:xfrm>
            <a:off x="5346000" y="432002"/>
            <a:ext cx="3798000" cy="166199"/>
          </a:xfrm>
        </p:spPr>
        <p:txBody>
          <a:bodyPr/>
          <a:lstStyle>
            <a:lvl1pPr marL="0" indent="0">
              <a:buNone/>
              <a:defRPr baseline="0"/>
            </a:lvl1pPr>
          </a:lstStyle>
          <a:p>
            <a:r>
              <a:rPr lang="en-AU" dirty="0" smtClean="0"/>
              <a:t>Select a picture to add</a:t>
            </a:r>
            <a:endParaRPr lang="en-AU" dirty="0"/>
          </a:p>
        </p:txBody>
      </p:sp>
      <p:sp>
        <p:nvSpPr>
          <p:cNvPr id="15" name="Picture Placeholder 15"/>
          <p:cNvSpPr>
            <a:spLocks noGrp="1"/>
          </p:cNvSpPr>
          <p:nvPr>
            <p:ph type="pic" sz="quarter" idx="18" hasCustomPrompt="1"/>
          </p:nvPr>
        </p:nvSpPr>
        <p:spPr>
          <a:xfrm>
            <a:off x="5346000" y="3312002"/>
            <a:ext cx="3798000" cy="166199"/>
          </a:xfrm>
        </p:spPr>
        <p:txBody>
          <a:bodyPr/>
          <a:lstStyle>
            <a:lvl1pPr marL="0" indent="0">
              <a:buNone/>
              <a:defRPr baseline="0"/>
            </a:lvl1pPr>
          </a:lstStyle>
          <a:p>
            <a:r>
              <a:rPr lang="en-AU" dirty="0" smtClean="0"/>
              <a:t>Select a picture to add</a:t>
            </a:r>
            <a:endParaRPr lang="en-AU" dirty="0"/>
          </a:p>
        </p:txBody>
      </p:sp>
      <p:sp>
        <p:nvSpPr>
          <p:cNvPr id="9"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542914974"/>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ext with three images, 3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1" y="1940400"/>
            <a:ext cx="52200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0" y="2261866"/>
            <a:ext cx="5220000" cy="3822134"/>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1" y="788400"/>
            <a:ext cx="5220000" cy="1000800"/>
          </a:xfrm>
          <a:prstGeom prst="rect">
            <a:avLst/>
          </a:prstGeom>
        </p:spPr>
        <p:txBody>
          <a:bodyPr lIns="0" tIns="0" rIns="0" bIns="0" anchor="t" anchorCtr="0">
            <a:noAutofit/>
          </a:bodyPr>
          <a:lstStyle>
            <a:lvl1pPr>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16" name="Picture Placeholder 15"/>
          <p:cNvSpPr>
            <a:spLocks noGrp="1"/>
          </p:cNvSpPr>
          <p:nvPr>
            <p:ph type="pic" sz="quarter" idx="16" hasCustomPrompt="1"/>
          </p:nvPr>
        </p:nvSpPr>
        <p:spPr>
          <a:xfrm>
            <a:off x="6048000" y="612002"/>
            <a:ext cx="3096000" cy="166199"/>
          </a:xfrm>
        </p:spPr>
        <p:txBody>
          <a:bodyPr/>
          <a:lstStyle>
            <a:lvl1pPr marL="0" indent="0">
              <a:buNone/>
              <a:defRPr baseline="0"/>
            </a:lvl1pPr>
          </a:lstStyle>
          <a:p>
            <a:r>
              <a:rPr lang="en-AU" dirty="0" smtClean="0"/>
              <a:t>Select a picture to add</a:t>
            </a:r>
            <a:endParaRPr lang="en-AU" dirty="0"/>
          </a:p>
        </p:txBody>
      </p:sp>
      <p:sp>
        <p:nvSpPr>
          <p:cNvPr id="15" name="Picture Placeholder 15"/>
          <p:cNvSpPr>
            <a:spLocks noGrp="1"/>
          </p:cNvSpPr>
          <p:nvPr>
            <p:ph type="pic" sz="quarter" idx="18" hasCustomPrompt="1"/>
          </p:nvPr>
        </p:nvSpPr>
        <p:spPr>
          <a:xfrm>
            <a:off x="6048000" y="2466002"/>
            <a:ext cx="3096000" cy="166199"/>
          </a:xfrm>
        </p:spPr>
        <p:txBody>
          <a:bodyPr/>
          <a:lstStyle>
            <a:lvl1pPr marL="0" indent="0">
              <a:buNone/>
              <a:defRPr baseline="0"/>
            </a:lvl1pPr>
          </a:lstStyle>
          <a:p>
            <a:r>
              <a:rPr lang="en-AU" dirty="0" smtClean="0"/>
              <a:t>Select a picture to add</a:t>
            </a:r>
            <a:endParaRPr lang="en-AU" dirty="0"/>
          </a:p>
        </p:txBody>
      </p:sp>
      <p:sp>
        <p:nvSpPr>
          <p:cNvPr id="17" name="Picture Placeholder 15"/>
          <p:cNvSpPr>
            <a:spLocks noGrp="1"/>
          </p:cNvSpPr>
          <p:nvPr>
            <p:ph type="pic" sz="quarter" idx="19" hasCustomPrompt="1"/>
          </p:nvPr>
        </p:nvSpPr>
        <p:spPr>
          <a:xfrm>
            <a:off x="6048000" y="4320002"/>
            <a:ext cx="3096000" cy="166199"/>
          </a:xfrm>
        </p:spPr>
        <p:txBody>
          <a:bodyPr/>
          <a:lstStyle>
            <a:lvl1pPr marL="0" indent="0">
              <a:buNone/>
              <a:defRPr baseline="0"/>
            </a:lvl1pPr>
          </a:lstStyle>
          <a:p>
            <a:r>
              <a:rPr lang="en-AU" dirty="0" smtClean="0"/>
              <a:t>Select a picture to add</a:t>
            </a:r>
            <a:endParaRPr lang="en-AU" dirty="0"/>
          </a:p>
        </p:txBody>
      </p:sp>
      <p:sp>
        <p:nvSpPr>
          <p:cNvPr id="9"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1025484778"/>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ext with three images, 2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1" y="1940400"/>
            <a:ext cx="52200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0" y="2261866"/>
            <a:ext cx="5220000" cy="3823200"/>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1" y="788400"/>
            <a:ext cx="52200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16" name="Picture Placeholder 15"/>
          <p:cNvSpPr>
            <a:spLocks noGrp="1"/>
          </p:cNvSpPr>
          <p:nvPr>
            <p:ph type="pic" sz="quarter" idx="16" hasCustomPrompt="1"/>
          </p:nvPr>
        </p:nvSpPr>
        <p:spPr>
          <a:xfrm>
            <a:off x="6048000" y="612002"/>
            <a:ext cx="3096000" cy="166199"/>
          </a:xfrm>
        </p:spPr>
        <p:txBody>
          <a:bodyPr/>
          <a:lstStyle>
            <a:lvl1pPr marL="0" indent="0">
              <a:buNone/>
              <a:defRPr baseline="0"/>
            </a:lvl1pPr>
          </a:lstStyle>
          <a:p>
            <a:r>
              <a:rPr lang="en-AU" dirty="0" smtClean="0"/>
              <a:t>Select a picture to add</a:t>
            </a:r>
            <a:endParaRPr lang="en-AU" dirty="0"/>
          </a:p>
        </p:txBody>
      </p:sp>
      <p:sp>
        <p:nvSpPr>
          <p:cNvPr id="15" name="Picture Placeholder 15"/>
          <p:cNvSpPr>
            <a:spLocks noGrp="1"/>
          </p:cNvSpPr>
          <p:nvPr>
            <p:ph type="pic" sz="quarter" idx="18" hasCustomPrompt="1"/>
          </p:nvPr>
        </p:nvSpPr>
        <p:spPr>
          <a:xfrm>
            <a:off x="6048000" y="2466002"/>
            <a:ext cx="3096000" cy="166199"/>
          </a:xfrm>
        </p:spPr>
        <p:txBody>
          <a:bodyPr/>
          <a:lstStyle>
            <a:lvl1pPr marL="0" indent="0">
              <a:buNone/>
              <a:defRPr baseline="0"/>
            </a:lvl1pPr>
          </a:lstStyle>
          <a:p>
            <a:r>
              <a:rPr lang="en-AU" dirty="0" smtClean="0"/>
              <a:t>Select a picture to add</a:t>
            </a:r>
            <a:endParaRPr lang="en-AU" dirty="0"/>
          </a:p>
        </p:txBody>
      </p:sp>
      <p:sp>
        <p:nvSpPr>
          <p:cNvPr id="17" name="Picture Placeholder 15"/>
          <p:cNvSpPr>
            <a:spLocks noGrp="1"/>
          </p:cNvSpPr>
          <p:nvPr>
            <p:ph type="pic" sz="quarter" idx="19" hasCustomPrompt="1"/>
          </p:nvPr>
        </p:nvSpPr>
        <p:spPr>
          <a:xfrm>
            <a:off x="6048000" y="4320002"/>
            <a:ext cx="3096000" cy="166199"/>
          </a:xfrm>
        </p:spPr>
        <p:txBody>
          <a:bodyPr/>
          <a:lstStyle>
            <a:lvl1pPr marL="0" indent="0">
              <a:buNone/>
              <a:defRPr baseline="0"/>
            </a:lvl1pPr>
          </a:lstStyle>
          <a:p>
            <a:r>
              <a:rPr lang="en-AU" dirty="0" smtClean="0"/>
              <a:t>Select a picture to add</a:t>
            </a:r>
            <a:endParaRPr lang="en-AU" dirty="0"/>
          </a:p>
        </p:txBody>
      </p:sp>
      <p:sp>
        <p:nvSpPr>
          <p:cNvPr id="9"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8322858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ext with three images, 1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1" y="1940400"/>
            <a:ext cx="5220000" cy="246221"/>
          </a:xfrm>
        </p:spPr>
        <p:txBody>
          <a:bodyPr lIns="0" tIns="0" rIns="0" bIns="0">
            <a:noAutofit/>
          </a:bodyPr>
          <a:lstStyle>
            <a:lvl1pPr marL="0" indent="0">
              <a:lnSpc>
                <a:spcPct val="100000"/>
              </a:lnSpc>
              <a:spcBef>
                <a:spcPts val="0"/>
              </a:spcBef>
              <a:buFont typeface="+mj-lt"/>
              <a:buNone/>
              <a:defRPr sz="1200"/>
            </a:lvl1pPr>
          </a:lstStyle>
          <a:p>
            <a:pPr lvl="0"/>
            <a:r>
              <a:rPr lang="en-US" dirty="0" smtClean="0"/>
              <a:t>Enter text here</a:t>
            </a:r>
          </a:p>
        </p:txBody>
      </p:sp>
      <p:sp>
        <p:nvSpPr>
          <p:cNvPr id="12" name="Text Placeholder 7"/>
          <p:cNvSpPr>
            <a:spLocks noGrp="1"/>
          </p:cNvSpPr>
          <p:nvPr>
            <p:ph type="body" sz="quarter" idx="15"/>
          </p:nvPr>
        </p:nvSpPr>
        <p:spPr>
          <a:xfrm>
            <a:off x="432000" y="2261866"/>
            <a:ext cx="5220000" cy="3823200"/>
          </a:xfrm>
        </p:spPr>
        <p:txBody>
          <a:bodyPr lIns="0" tIns="0" rIns="0" bIns="0">
            <a:noAutofit/>
          </a:bodyPr>
          <a:lstStyle>
            <a:lvl1pPr marL="214313" indent="-214313">
              <a:lnSpc>
                <a:spcPct val="100000"/>
              </a:lnSpc>
              <a:spcBef>
                <a:spcPts val="0"/>
              </a:spcBef>
              <a:buClr>
                <a:schemeClr val="accent2"/>
              </a:buClr>
              <a:buFont typeface="Arial" panose="020B0604020202020204" pitchFamily="34" charset="0"/>
              <a:buChar char="•"/>
              <a:defRPr sz="12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Title 1"/>
          <p:cNvSpPr>
            <a:spLocks noGrp="1"/>
          </p:cNvSpPr>
          <p:nvPr>
            <p:ph type="title" hasCustomPrompt="1"/>
          </p:nvPr>
        </p:nvSpPr>
        <p:spPr>
          <a:xfrm>
            <a:off x="432001" y="788400"/>
            <a:ext cx="5220000" cy="338400"/>
          </a:xfrm>
          <a:prstGeom prst="rect">
            <a:avLst/>
          </a:prstGeom>
        </p:spPr>
        <p:txBody>
          <a:bodyPr lIns="0" tIns="0" rIns="0" bIns="0" anchor="t" anchorCtr="0">
            <a:noAutofit/>
          </a:bodyPr>
          <a:lstStyle/>
          <a:p>
            <a:r>
              <a:rPr lang="en-US" dirty="0" smtClean="0"/>
              <a:t>Title line 1</a:t>
            </a:r>
            <a:endParaRPr lang="en-AU" dirty="0"/>
          </a:p>
        </p:txBody>
      </p:sp>
      <p:sp>
        <p:nvSpPr>
          <p:cNvPr id="16" name="Picture Placeholder 15"/>
          <p:cNvSpPr>
            <a:spLocks noGrp="1"/>
          </p:cNvSpPr>
          <p:nvPr>
            <p:ph type="pic" sz="quarter" idx="16" hasCustomPrompt="1"/>
          </p:nvPr>
        </p:nvSpPr>
        <p:spPr>
          <a:xfrm>
            <a:off x="6048000" y="612002"/>
            <a:ext cx="3096000" cy="166199"/>
          </a:xfrm>
        </p:spPr>
        <p:txBody>
          <a:bodyPr/>
          <a:lstStyle>
            <a:lvl1pPr marL="0" indent="0">
              <a:buNone/>
              <a:defRPr baseline="0"/>
            </a:lvl1pPr>
          </a:lstStyle>
          <a:p>
            <a:r>
              <a:rPr lang="en-AU" dirty="0" smtClean="0"/>
              <a:t>Select a picture to add</a:t>
            </a:r>
            <a:endParaRPr lang="en-AU" dirty="0"/>
          </a:p>
        </p:txBody>
      </p:sp>
      <p:sp>
        <p:nvSpPr>
          <p:cNvPr id="15" name="Picture Placeholder 15"/>
          <p:cNvSpPr>
            <a:spLocks noGrp="1"/>
          </p:cNvSpPr>
          <p:nvPr>
            <p:ph type="pic" sz="quarter" idx="18" hasCustomPrompt="1"/>
          </p:nvPr>
        </p:nvSpPr>
        <p:spPr>
          <a:xfrm>
            <a:off x="6048000" y="2466002"/>
            <a:ext cx="3096000" cy="166199"/>
          </a:xfrm>
        </p:spPr>
        <p:txBody>
          <a:bodyPr/>
          <a:lstStyle>
            <a:lvl1pPr marL="0" indent="0">
              <a:buNone/>
              <a:defRPr baseline="0"/>
            </a:lvl1pPr>
          </a:lstStyle>
          <a:p>
            <a:r>
              <a:rPr lang="en-AU" dirty="0" smtClean="0"/>
              <a:t>Select a picture to add</a:t>
            </a:r>
            <a:endParaRPr lang="en-AU" dirty="0"/>
          </a:p>
        </p:txBody>
      </p:sp>
      <p:sp>
        <p:nvSpPr>
          <p:cNvPr id="17" name="Picture Placeholder 15"/>
          <p:cNvSpPr>
            <a:spLocks noGrp="1"/>
          </p:cNvSpPr>
          <p:nvPr>
            <p:ph type="pic" sz="quarter" idx="19" hasCustomPrompt="1"/>
          </p:nvPr>
        </p:nvSpPr>
        <p:spPr>
          <a:xfrm>
            <a:off x="6048000" y="4320002"/>
            <a:ext cx="3096000" cy="166199"/>
          </a:xfrm>
        </p:spPr>
        <p:txBody>
          <a:bodyPr/>
          <a:lstStyle>
            <a:lvl1pPr marL="0" indent="0">
              <a:buNone/>
              <a:defRPr baseline="0"/>
            </a:lvl1pPr>
          </a:lstStyle>
          <a:p>
            <a:r>
              <a:rPr lang="en-AU" dirty="0" smtClean="0"/>
              <a:t>Select a picture to add</a:t>
            </a:r>
            <a:endParaRPr lang="en-AU" dirty="0"/>
          </a:p>
        </p:txBody>
      </p:sp>
      <p:sp>
        <p:nvSpPr>
          <p:cNvPr id="9"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13793033"/>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ext with landscape, 3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169277"/>
          </a:xfrm>
        </p:spPr>
        <p:txBody>
          <a:bodyPr lIns="0" tIns="0" rIns="0" bIns="0">
            <a:noAutofit/>
          </a:bodyPr>
          <a:lstStyle>
            <a:lvl1pPr marL="0" indent="0">
              <a:lnSpc>
                <a:spcPct val="100000"/>
              </a:lnSpc>
              <a:spcBef>
                <a:spcPts val="0"/>
              </a:spcBef>
              <a:buFont typeface="+mj-lt"/>
              <a:buNone/>
              <a:defRPr sz="825"/>
            </a:lvl1pPr>
          </a:lstStyle>
          <a:p>
            <a:pPr lvl="0"/>
            <a:r>
              <a:rPr lang="en-US" dirty="0" smtClean="0"/>
              <a:t>Enter text here</a:t>
            </a:r>
          </a:p>
        </p:txBody>
      </p:sp>
      <p:sp>
        <p:nvSpPr>
          <p:cNvPr id="10"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6" name="Chart Placeholder 5"/>
          <p:cNvSpPr>
            <a:spLocks noGrp="1"/>
          </p:cNvSpPr>
          <p:nvPr>
            <p:ph type="chart" sz="quarter" idx="14" hasCustomPrompt="1"/>
          </p:nvPr>
        </p:nvSpPr>
        <p:spPr>
          <a:xfrm>
            <a:off x="0" y="2513015"/>
            <a:ext cx="9144000" cy="166199"/>
          </a:xfrm>
        </p:spPr>
        <p:txBody>
          <a:bodyPr/>
          <a:lstStyle>
            <a:lvl1pPr marL="0" indent="0">
              <a:buNone/>
              <a:defRPr/>
            </a:lvl1pPr>
          </a:lstStyle>
          <a:p>
            <a:r>
              <a:rPr lang="en-AU" dirty="0" smtClean="0"/>
              <a:t>Insert Chart here</a:t>
            </a:r>
            <a:endParaRPr lang="en-AU" dirty="0"/>
          </a:p>
        </p:txBody>
      </p:sp>
      <p:sp>
        <p:nvSpPr>
          <p:cNvPr id="7"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146214880"/>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ext with landscape, 2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169277"/>
          </a:xfrm>
        </p:spPr>
        <p:txBody>
          <a:bodyPr lIns="0" tIns="0" rIns="0" bIns="0">
            <a:noAutofit/>
          </a:bodyPr>
          <a:lstStyle>
            <a:lvl1pPr marL="0" indent="0">
              <a:lnSpc>
                <a:spcPct val="100000"/>
              </a:lnSpc>
              <a:spcBef>
                <a:spcPts val="0"/>
              </a:spcBef>
              <a:buFont typeface="+mj-lt"/>
              <a:buNone/>
              <a:defRPr sz="825"/>
            </a:lvl1pPr>
          </a:lstStyle>
          <a:p>
            <a:pPr lvl="0"/>
            <a:r>
              <a:rPr lang="en-US" dirty="0" smtClean="0"/>
              <a:t>Enter text here</a:t>
            </a:r>
          </a:p>
        </p:txBody>
      </p:sp>
      <p:sp>
        <p:nvSpPr>
          <p:cNvPr id="10"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6" name="Chart Placeholder 5"/>
          <p:cNvSpPr>
            <a:spLocks noGrp="1"/>
          </p:cNvSpPr>
          <p:nvPr>
            <p:ph type="chart" sz="quarter" idx="14" hasCustomPrompt="1"/>
          </p:nvPr>
        </p:nvSpPr>
        <p:spPr>
          <a:xfrm>
            <a:off x="0" y="2513015"/>
            <a:ext cx="9144000" cy="166199"/>
          </a:xfrm>
        </p:spPr>
        <p:txBody>
          <a:bodyPr/>
          <a:lstStyle>
            <a:lvl1pPr marL="0" indent="0">
              <a:buNone/>
              <a:defRPr/>
            </a:lvl1pPr>
          </a:lstStyle>
          <a:p>
            <a:r>
              <a:rPr lang="en-AU" dirty="0" smtClean="0"/>
              <a:t>Insert Chart here</a:t>
            </a:r>
            <a:endParaRPr lang="en-AU" dirty="0"/>
          </a:p>
        </p:txBody>
      </p:sp>
      <p:sp>
        <p:nvSpPr>
          <p:cNvPr id="7"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373165675"/>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ext with landscape, 1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169277"/>
          </a:xfrm>
        </p:spPr>
        <p:txBody>
          <a:bodyPr lIns="0" tIns="0" rIns="0" bIns="0">
            <a:noAutofit/>
          </a:bodyPr>
          <a:lstStyle>
            <a:lvl1pPr marL="0" indent="0">
              <a:lnSpc>
                <a:spcPct val="100000"/>
              </a:lnSpc>
              <a:spcBef>
                <a:spcPts val="0"/>
              </a:spcBef>
              <a:buFont typeface="+mj-lt"/>
              <a:buNone/>
              <a:defRPr sz="825"/>
            </a:lvl1pPr>
          </a:lstStyle>
          <a:p>
            <a:pPr lvl="0"/>
            <a:r>
              <a:rPr lang="en-US" dirty="0" smtClean="0"/>
              <a:t>Enter text here</a:t>
            </a:r>
          </a:p>
        </p:txBody>
      </p:sp>
      <p:sp>
        <p:nvSpPr>
          <p:cNvPr id="10"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p>
            <a:r>
              <a:rPr lang="en-US" dirty="0" smtClean="0"/>
              <a:t>Title line 1</a:t>
            </a:r>
            <a:endParaRPr lang="en-AU" dirty="0"/>
          </a:p>
        </p:txBody>
      </p:sp>
      <p:sp>
        <p:nvSpPr>
          <p:cNvPr id="6" name="Chart Placeholder 5"/>
          <p:cNvSpPr>
            <a:spLocks noGrp="1"/>
          </p:cNvSpPr>
          <p:nvPr>
            <p:ph type="chart" sz="quarter" idx="14" hasCustomPrompt="1"/>
          </p:nvPr>
        </p:nvSpPr>
        <p:spPr>
          <a:xfrm>
            <a:off x="0" y="2513015"/>
            <a:ext cx="9144000" cy="166199"/>
          </a:xfrm>
        </p:spPr>
        <p:txBody>
          <a:bodyPr/>
          <a:lstStyle>
            <a:lvl1pPr marL="0" indent="0">
              <a:buNone/>
              <a:defRPr/>
            </a:lvl1pPr>
          </a:lstStyle>
          <a:p>
            <a:r>
              <a:rPr lang="en-AU" dirty="0" smtClean="0"/>
              <a:t>Insert Chart here</a:t>
            </a:r>
            <a:endParaRPr lang="en-AU" dirty="0"/>
          </a:p>
        </p:txBody>
      </p:sp>
      <p:sp>
        <p:nvSpPr>
          <p:cNvPr id="7"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26285355"/>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ext with Table Landscape, 3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169277"/>
          </a:xfrm>
        </p:spPr>
        <p:txBody>
          <a:bodyPr lIns="0" tIns="0" rIns="0" bIns="0">
            <a:noAutofit/>
          </a:bodyPr>
          <a:lstStyle>
            <a:lvl1pPr marL="0" indent="0">
              <a:lnSpc>
                <a:spcPct val="100000"/>
              </a:lnSpc>
              <a:spcBef>
                <a:spcPts val="0"/>
              </a:spcBef>
              <a:buFont typeface="+mj-lt"/>
              <a:buNone/>
              <a:defRPr sz="825"/>
            </a:lvl1pPr>
          </a:lstStyle>
          <a:p>
            <a:pPr lvl="0"/>
            <a:r>
              <a:rPr lang="en-US" dirty="0" smtClean="0"/>
              <a:t>Enter text here</a:t>
            </a:r>
          </a:p>
        </p:txBody>
      </p:sp>
      <p:sp>
        <p:nvSpPr>
          <p:cNvPr id="10"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baseline="0"/>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4" name="Table Placeholder 3"/>
          <p:cNvSpPr>
            <a:spLocks noGrp="1"/>
          </p:cNvSpPr>
          <p:nvPr>
            <p:ph type="tbl" sz="quarter" idx="14" hasCustomPrompt="1"/>
          </p:nvPr>
        </p:nvSpPr>
        <p:spPr>
          <a:xfrm>
            <a:off x="0" y="2512800"/>
            <a:ext cx="9144000" cy="166199"/>
          </a:xfrm>
        </p:spPr>
        <p:txBody>
          <a:bodyPr/>
          <a:lstStyle>
            <a:lvl1pPr marL="0" indent="0">
              <a:buFontTx/>
              <a:buNone/>
              <a:defRPr/>
            </a:lvl1pPr>
          </a:lstStyle>
          <a:p>
            <a:r>
              <a:rPr lang="en-AU" dirty="0" smtClean="0"/>
              <a:t>Insert Table here</a:t>
            </a:r>
            <a:endParaRPr lang="en-AU" dirty="0"/>
          </a:p>
        </p:txBody>
      </p:sp>
      <p:sp>
        <p:nvSpPr>
          <p:cNvPr id="6"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198545706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GB"/>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9EF880F7-4A72-4D05-B29B-73C419EA98CA}" type="slidenum">
              <a:rPr lang="en-GB"/>
              <a:pPr>
                <a:defRPr/>
              </a:pPr>
              <a:t>‹#›</a:t>
            </a:fld>
            <a:endParaRPr lang="en-GB"/>
          </a:p>
        </p:txBody>
      </p:sp>
    </p:spTree>
    <p:extLst>
      <p:ext uri="{BB962C8B-B14F-4D97-AF65-F5344CB8AC3E}">
        <p14:creationId xmlns:p14="http://schemas.microsoft.com/office/powerpoint/2010/main" val="149610859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ext with Table Landscape, 2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169277"/>
          </a:xfrm>
        </p:spPr>
        <p:txBody>
          <a:bodyPr lIns="0" tIns="0" rIns="0" bIns="0">
            <a:noAutofit/>
          </a:bodyPr>
          <a:lstStyle>
            <a:lvl1pPr marL="0" indent="0">
              <a:lnSpc>
                <a:spcPct val="100000"/>
              </a:lnSpc>
              <a:spcBef>
                <a:spcPts val="0"/>
              </a:spcBef>
              <a:buFont typeface="+mj-lt"/>
              <a:buNone/>
              <a:defRPr sz="825"/>
            </a:lvl1pPr>
          </a:lstStyle>
          <a:p>
            <a:pPr lvl="0"/>
            <a:r>
              <a:rPr lang="en-US" dirty="0" smtClean="0"/>
              <a:t>Enter text here</a:t>
            </a:r>
          </a:p>
        </p:txBody>
      </p:sp>
      <p:sp>
        <p:nvSpPr>
          <p:cNvPr id="10"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4" name="Table Placeholder 3"/>
          <p:cNvSpPr>
            <a:spLocks noGrp="1"/>
          </p:cNvSpPr>
          <p:nvPr>
            <p:ph type="tbl" sz="quarter" idx="14" hasCustomPrompt="1"/>
          </p:nvPr>
        </p:nvSpPr>
        <p:spPr>
          <a:xfrm>
            <a:off x="0" y="2512800"/>
            <a:ext cx="9144000" cy="166199"/>
          </a:xfrm>
        </p:spPr>
        <p:txBody>
          <a:bodyPr/>
          <a:lstStyle>
            <a:lvl1pPr marL="0" indent="0">
              <a:buFontTx/>
              <a:buNone/>
              <a:defRPr/>
            </a:lvl1pPr>
          </a:lstStyle>
          <a:p>
            <a:r>
              <a:rPr lang="en-AU" dirty="0" smtClean="0"/>
              <a:t>Insert Table here</a:t>
            </a:r>
            <a:endParaRPr lang="en-AU" dirty="0"/>
          </a:p>
        </p:txBody>
      </p:sp>
      <p:sp>
        <p:nvSpPr>
          <p:cNvPr id="6"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68037131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ext with Table Landscape, 1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8" name="Text Placeholder 8"/>
          <p:cNvSpPr>
            <a:spLocks noGrp="1"/>
          </p:cNvSpPr>
          <p:nvPr>
            <p:ph type="body" sz="quarter" idx="13" hasCustomPrompt="1"/>
          </p:nvPr>
        </p:nvSpPr>
        <p:spPr>
          <a:xfrm>
            <a:off x="432000" y="1940400"/>
            <a:ext cx="8280900" cy="169277"/>
          </a:xfrm>
        </p:spPr>
        <p:txBody>
          <a:bodyPr lIns="0" tIns="0" rIns="0" bIns="0">
            <a:noAutofit/>
          </a:bodyPr>
          <a:lstStyle>
            <a:lvl1pPr marL="0" indent="0">
              <a:lnSpc>
                <a:spcPct val="100000"/>
              </a:lnSpc>
              <a:spcBef>
                <a:spcPts val="0"/>
              </a:spcBef>
              <a:buFont typeface="+mj-lt"/>
              <a:buNone/>
              <a:defRPr sz="825"/>
            </a:lvl1pPr>
          </a:lstStyle>
          <a:p>
            <a:pPr lvl="0"/>
            <a:r>
              <a:rPr lang="en-US" dirty="0" smtClean="0"/>
              <a:t>Enter text here</a:t>
            </a:r>
          </a:p>
        </p:txBody>
      </p:sp>
      <p:sp>
        <p:nvSpPr>
          <p:cNvPr id="10"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p>
            <a:r>
              <a:rPr lang="en-US" dirty="0" smtClean="0"/>
              <a:t>Title line 1</a:t>
            </a:r>
            <a:endParaRPr lang="en-AU" dirty="0"/>
          </a:p>
        </p:txBody>
      </p:sp>
      <p:sp>
        <p:nvSpPr>
          <p:cNvPr id="4" name="Table Placeholder 3"/>
          <p:cNvSpPr>
            <a:spLocks noGrp="1"/>
          </p:cNvSpPr>
          <p:nvPr>
            <p:ph type="tbl" sz="quarter" idx="14" hasCustomPrompt="1"/>
          </p:nvPr>
        </p:nvSpPr>
        <p:spPr>
          <a:xfrm>
            <a:off x="0" y="2512800"/>
            <a:ext cx="9144000" cy="166199"/>
          </a:xfrm>
        </p:spPr>
        <p:txBody>
          <a:bodyPr/>
          <a:lstStyle>
            <a:lvl1pPr marL="0" indent="0">
              <a:buFontTx/>
              <a:buNone/>
              <a:defRPr/>
            </a:lvl1pPr>
          </a:lstStyle>
          <a:p>
            <a:r>
              <a:rPr lang="en-AU" dirty="0" smtClean="0"/>
              <a:t>Insert Table here</a:t>
            </a:r>
            <a:endParaRPr lang="en-AU" dirty="0"/>
          </a:p>
        </p:txBody>
      </p:sp>
      <p:sp>
        <p:nvSpPr>
          <p:cNvPr id="6"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3984852182"/>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and image only, 3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0"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9" name="Picture Placeholder 10"/>
          <p:cNvSpPr>
            <a:spLocks noGrp="1"/>
          </p:cNvSpPr>
          <p:nvPr>
            <p:ph type="pic" sz="quarter" idx="14" hasCustomPrompt="1"/>
          </p:nvPr>
        </p:nvSpPr>
        <p:spPr>
          <a:xfrm>
            <a:off x="0" y="1958402"/>
            <a:ext cx="9144000" cy="166199"/>
          </a:xfrm>
        </p:spPr>
        <p:txBody>
          <a:bodyPr/>
          <a:lstStyle>
            <a:lvl1pPr marL="0" indent="0">
              <a:buNone/>
              <a:defRPr baseline="0"/>
            </a:lvl1pPr>
          </a:lstStyle>
          <a:p>
            <a:r>
              <a:rPr lang="en-AU" dirty="0" smtClean="0"/>
              <a:t>Select Picture here</a:t>
            </a:r>
            <a:endParaRPr lang="en-AU" dirty="0"/>
          </a:p>
        </p:txBody>
      </p:sp>
      <p:sp>
        <p:nvSpPr>
          <p:cNvPr id="6" name="Tab 1"/>
          <p:cNvSpPr/>
          <p:nvPr/>
        </p:nvSpPr>
        <p:spPr>
          <a:xfrm>
            <a:off x="0"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014768702"/>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itle and image only, 2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0"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p>
            <a:r>
              <a:rPr lang="en-US" dirty="0" smtClean="0"/>
              <a:t>Title line 1</a:t>
            </a:r>
            <a:br>
              <a:rPr lang="en-US" dirty="0" smtClean="0"/>
            </a:br>
            <a:r>
              <a:rPr lang="en-US" dirty="0" smtClean="0"/>
              <a:t>Title line 2</a:t>
            </a:r>
            <a:endParaRPr lang="en-AU" dirty="0"/>
          </a:p>
        </p:txBody>
      </p:sp>
      <p:sp>
        <p:nvSpPr>
          <p:cNvPr id="9" name="Picture Placeholder 10"/>
          <p:cNvSpPr>
            <a:spLocks noGrp="1"/>
          </p:cNvSpPr>
          <p:nvPr>
            <p:ph type="pic" sz="quarter" idx="14" hasCustomPrompt="1"/>
          </p:nvPr>
        </p:nvSpPr>
        <p:spPr>
          <a:xfrm>
            <a:off x="0" y="1958402"/>
            <a:ext cx="9144000" cy="166199"/>
          </a:xfrm>
        </p:spPr>
        <p:txBody>
          <a:bodyPr/>
          <a:lstStyle>
            <a:lvl1pPr marL="0" indent="0">
              <a:buNone/>
              <a:defRPr baseline="0"/>
            </a:lvl1pPr>
          </a:lstStyle>
          <a:p>
            <a:r>
              <a:rPr lang="en-AU" dirty="0" smtClean="0"/>
              <a:t>Select Picture here</a:t>
            </a:r>
            <a:endParaRPr lang="en-AU" dirty="0"/>
          </a:p>
        </p:txBody>
      </p:sp>
      <p:sp>
        <p:nvSpPr>
          <p:cNvPr id="6" name="Tab 1"/>
          <p:cNvSpPr/>
          <p:nvPr/>
        </p:nvSpPr>
        <p:spPr>
          <a:xfrm>
            <a:off x="0"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2304157466"/>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itle and image only, 1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0"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p>
            <a:r>
              <a:rPr lang="en-US" dirty="0" smtClean="0"/>
              <a:t>Title line 1</a:t>
            </a:r>
            <a:endParaRPr lang="en-AU" dirty="0"/>
          </a:p>
        </p:txBody>
      </p:sp>
      <p:sp>
        <p:nvSpPr>
          <p:cNvPr id="9" name="Picture Placeholder 10"/>
          <p:cNvSpPr>
            <a:spLocks noGrp="1"/>
          </p:cNvSpPr>
          <p:nvPr>
            <p:ph type="pic" sz="quarter" idx="14" hasCustomPrompt="1"/>
          </p:nvPr>
        </p:nvSpPr>
        <p:spPr>
          <a:xfrm>
            <a:off x="0" y="1958402"/>
            <a:ext cx="9144000" cy="166199"/>
          </a:xfrm>
        </p:spPr>
        <p:txBody>
          <a:bodyPr/>
          <a:lstStyle>
            <a:lvl1pPr marL="0" indent="0">
              <a:buNone/>
              <a:defRPr baseline="0"/>
            </a:lvl1pPr>
          </a:lstStyle>
          <a:p>
            <a:r>
              <a:rPr lang="en-AU" dirty="0" smtClean="0"/>
              <a:t>Select Picture here</a:t>
            </a:r>
            <a:endParaRPr lang="en-AU" dirty="0"/>
          </a:p>
        </p:txBody>
      </p:sp>
      <p:sp>
        <p:nvSpPr>
          <p:cNvPr id="6" name="Tab 1"/>
          <p:cNvSpPr/>
          <p:nvPr/>
        </p:nvSpPr>
        <p:spPr>
          <a:xfrm>
            <a:off x="0"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Tree>
    <p:extLst>
      <p:ext uri="{BB962C8B-B14F-4D97-AF65-F5344CB8AC3E}">
        <p14:creationId xmlns:p14="http://schemas.microsoft.com/office/powerpoint/2010/main" val="580892979"/>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Plain end slide, 3 line">
    <p:spTree>
      <p:nvGrpSpPr>
        <p:cNvPr id="1" name=""/>
        <p:cNvGrpSpPr/>
        <p:nvPr/>
      </p:nvGrpSpPr>
      <p:grpSpPr>
        <a:xfrm>
          <a:off x="0" y="0"/>
          <a:ext cx="0" cy="0"/>
          <a:chOff x="0" y="0"/>
          <a:chExt cx="0" cy="0"/>
        </a:xfrm>
      </p:grpSpPr>
      <p:sp>
        <p:nvSpPr>
          <p:cNvPr id="6" name="Rectangle 5"/>
          <p:cNvSpPr/>
          <p:nvPr/>
        </p:nvSpPr>
        <p:spPr>
          <a:xfrm>
            <a:off x="3" y="324000"/>
            <a:ext cx="9143999" cy="5760000"/>
          </a:xfrm>
          <a:prstGeom prst="rect">
            <a:avLst/>
          </a:prstGeom>
          <a:blipFill>
            <a:blip r:embed="rId2" cstate="screen">
              <a:extLst>
                <a:ext uri="{28A0092B-C50C-407E-A947-70E740481C1C}">
                  <a14:useLocalDpi xmlns:a14="http://schemas.microsoft.com/office/drawing/2010/main" val="0"/>
                </a:ext>
              </a:extLst>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404146"/>
              </a:solidFill>
            </a:endParaRPr>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sz="1800" b="0" baseline="0">
                <a:solidFill>
                  <a:srgbClr val="FFFFFF"/>
                </a:solidFill>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14" name="Tab 1"/>
          <p:cNvSpPr/>
          <p:nvPr/>
        </p:nvSpPr>
        <p:spPr>
          <a:xfrm>
            <a:off x="1"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7" name="Text Placeholder 6"/>
          <p:cNvSpPr>
            <a:spLocks noGrp="1"/>
          </p:cNvSpPr>
          <p:nvPr>
            <p:ph type="body" sz="quarter" idx="14" hasCustomPrompt="1"/>
          </p:nvPr>
        </p:nvSpPr>
        <p:spPr>
          <a:xfrm>
            <a:off x="6120002" y="3024004"/>
            <a:ext cx="2583899" cy="223053"/>
          </a:xfrm>
        </p:spPr>
        <p:txBody>
          <a:bodyPr>
            <a:noAutofit/>
          </a:bodyPr>
          <a:lstStyle>
            <a:lvl1pPr marL="0" indent="0">
              <a:buNone/>
              <a:defRPr sz="1200">
                <a:solidFill>
                  <a:schemeClr val="bg1"/>
                </a:solidFill>
              </a:defRPr>
            </a:lvl1pPr>
          </a:lstStyle>
          <a:p>
            <a:pPr lvl="0"/>
            <a:r>
              <a:rPr lang="en-AU" dirty="0" smtClean="0"/>
              <a:t>Enter text here</a:t>
            </a:r>
            <a:endParaRPr lang="en-AU" dirty="0"/>
          </a:p>
        </p:txBody>
      </p:sp>
      <p:sp>
        <p:nvSpPr>
          <p:cNvPr id="16" name="Text Placeholder 6"/>
          <p:cNvSpPr>
            <a:spLocks noGrp="1"/>
          </p:cNvSpPr>
          <p:nvPr>
            <p:ph type="body" sz="quarter" idx="15" hasCustomPrompt="1"/>
          </p:nvPr>
        </p:nvSpPr>
        <p:spPr>
          <a:xfrm>
            <a:off x="6120000" y="3455999"/>
            <a:ext cx="2592000" cy="1591200"/>
          </a:xfrm>
        </p:spPr>
        <p:txBody>
          <a:bodyPr>
            <a:noAutofit/>
          </a:bodyPr>
          <a:lstStyle>
            <a:lvl1pPr marL="0" indent="0">
              <a:spcBef>
                <a:spcPts val="0"/>
              </a:spcBef>
              <a:buNone/>
              <a:defRPr sz="900">
                <a:solidFill>
                  <a:schemeClr val="bg1"/>
                </a:solidFill>
              </a:defRPr>
            </a:lvl1pPr>
          </a:lstStyle>
          <a:p>
            <a:pPr lvl="0"/>
            <a:r>
              <a:rPr lang="en-AU" dirty="0" smtClean="0"/>
              <a:t>Enter text here</a:t>
            </a:r>
            <a:endParaRPr lang="en-AU" dirty="0"/>
          </a:p>
        </p:txBody>
      </p:sp>
    </p:spTree>
    <p:extLst>
      <p:ext uri="{BB962C8B-B14F-4D97-AF65-F5344CB8AC3E}">
        <p14:creationId xmlns:p14="http://schemas.microsoft.com/office/powerpoint/2010/main" val="2052125595"/>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Plain end slide, 2 line">
    <p:spTree>
      <p:nvGrpSpPr>
        <p:cNvPr id="1" name=""/>
        <p:cNvGrpSpPr/>
        <p:nvPr/>
      </p:nvGrpSpPr>
      <p:grpSpPr>
        <a:xfrm>
          <a:off x="0" y="0"/>
          <a:ext cx="0" cy="0"/>
          <a:chOff x="0" y="0"/>
          <a:chExt cx="0" cy="0"/>
        </a:xfrm>
      </p:grpSpPr>
      <p:sp>
        <p:nvSpPr>
          <p:cNvPr id="6" name="Rectangle 5"/>
          <p:cNvSpPr/>
          <p:nvPr/>
        </p:nvSpPr>
        <p:spPr>
          <a:xfrm>
            <a:off x="3" y="324000"/>
            <a:ext cx="9143999" cy="5760000"/>
          </a:xfrm>
          <a:prstGeom prst="rect">
            <a:avLst/>
          </a:prstGeom>
          <a:blipFill>
            <a:blip r:embed="rId2" cstate="screen">
              <a:extLst>
                <a:ext uri="{28A0092B-C50C-407E-A947-70E740481C1C}">
                  <a14:useLocalDpi xmlns:a14="http://schemas.microsoft.com/office/drawing/2010/main" val="0"/>
                </a:ext>
              </a:extLst>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404146"/>
              </a:solidFill>
            </a:endParaRPr>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lvl1pPr>
              <a:defRPr sz="1800" b="0" baseline="0">
                <a:solidFill>
                  <a:srgbClr val="FFFFFF"/>
                </a:solidFill>
              </a:defRPr>
            </a:lvl1pPr>
          </a:lstStyle>
          <a:p>
            <a:r>
              <a:rPr lang="en-US" dirty="0" smtClean="0"/>
              <a:t>Title line 1</a:t>
            </a:r>
            <a:br>
              <a:rPr lang="en-US" dirty="0" smtClean="0"/>
            </a:br>
            <a:r>
              <a:rPr lang="en-US" dirty="0" smtClean="0"/>
              <a:t>Title line 2</a:t>
            </a:r>
            <a:endParaRPr lang="en-AU" dirty="0"/>
          </a:p>
        </p:txBody>
      </p:sp>
      <p:sp>
        <p:nvSpPr>
          <p:cNvPr id="14" name="Tab 1"/>
          <p:cNvSpPr/>
          <p:nvPr/>
        </p:nvSpPr>
        <p:spPr>
          <a:xfrm>
            <a:off x="1"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7" name="Text Placeholder 6"/>
          <p:cNvSpPr>
            <a:spLocks noGrp="1"/>
          </p:cNvSpPr>
          <p:nvPr>
            <p:ph type="body" sz="quarter" idx="14" hasCustomPrompt="1"/>
          </p:nvPr>
        </p:nvSpPr>
        <p:spPr>
          <a:xfrm>
            <a:off x="6120002" y="3024004"/>
            <a:ext cx="2583899" cy="223053"/>
          </a:xfrm>
        </p:spPr>
        <p:txBody>
          <a:bodyPr>
            <a:noAutofit/>
          </a:bodyPr>
          <a:lstStyle>
            <a:lvl1pPr marL="0" indent="0">
              <a:buNone/>
              <a:defRPr sz="1200">
                <a:solidFill>
                  <a:schemeClr val="bg1"/>
                </a:solidFill>
              </a:defRPr>
            </a:lvl1pPr>
          </a:lstStyle>
          <a:p>
            <a:pPr lvl="0"/>
            <a:r>
              <a:rPr lang="en-AU" dirty="0" smtClean="0"/>
              <a:t>Enter text here</a:t>
            </a:r>
            <a:endParaRPr lang="en-AU" dirty="0"/>
          </a:p>
        </p:txBody>
      </p:sp>
      <p:sp>
        <p:nvSpPr>
          <p:cNvPr id="16" name="Text Placeholder 6"/>
          <p:cNvSpPr>
            <a:spLocks noGrp="1"/>
          </p:cNvSpPr>
          <p:nvPr>
            <p:ph type="body" sz="quarter" idx="15" hasCustomPrompt="1"/>
          </p:nvPr>
        </p:nvSpPr>
        <p:spPr>
          <a:xfrm>
            <a:off x="6120000" y="3455999"/>
            <a:ext cx="2592000" cy="1591200"/>
          </a:xfrm>
        </p:spPr>
        <p:txBody>
          <a:bodyPr>
            <a:noAutofit/>
          </a:bodyPr>
          <a:lstStyle>
            <a:lvl1pPr marL="0" indent="0">
              <a:spcBef>
                <a:spcPts val="0"/>
              </a:spcBef>
              <a:buNone/>
              <a:defRPr sz="900">
                <a:solidFill>
                  <a:schemeClr val="bg1"/>
                </a:solidFill>
              </a:defRPr>
            </a:lvl1pPr>
          </a:lstStyle>
          <a:p>
            <a:pPr lvl="0"/>
            <a:r>
              <a:rPr lang="en-AU" dirty="0" smtClean="0"/>
              <a:t>Enter text here</a:t>
            </a:r>
            <a:endParaRPr lang="en-AU" dirty="0"/>
          </a:p>
        </p:txBody>
      </p:sp>
    </p:spTree>
    <p:extLst>
      <p:ext uri="{BB962C8B-B14F-4D97-AF65-F5344CB8AC3E}">
        <p14:creationId xmlns:p14="http://schemas.microsoft.com/office/powerpoint/2010/main" val="2474264968"/>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Plain end slide, 1 line">
    <p:spTree>
      <p:nvGrpSpPr>
        <p:cNvPr id="1" name=""/>
        <p:cNvGrpSpPr/>
        <p:nvPr/>
      </p:nvGrpSpPr>
      <p:grpSpPr>
        <a:xfrm>
          <a:off x="0" y="0"/>
          <a:ext cx="0" cy="0"/>
          <a:chOff x="0" y="0"/>
          <a:chExt cx="0" cy="0"/>
        </a:xfrm>
      </p:grpSpPr>
      <p:sp>
        <p:nvSpPr>
          <p:cNvPr id="6" name="Rectangle 5"/>
          <p:cNvSpPr/>
          <p:nvPr/>
        </p:nvSpPr>
        <p:spPr>
          <a:xfrm>
            <a:off x="3" y="324000"/>
            <a:ext cx="9143999" cy="5760000"/>
          </a:xfrm>
          <a:prstGeom prst="rect">
            <a:avLst/>
          </a:prstGeom>
          <a:blipFill>
            <a:blip r:embed="rId2" cstate="screen">
              <a:extLst>
                <a:ext uri="{28A0092B-C50C-407E-A947-70E740481C1C}">
                  <a14:useLocalDpi xmlns:a14="http://schemas.microsoft.com/office/drawing/2010/main" val="0"/>
                </a:ext>
              </a:extLst>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404146"/>
              </a:solidFill>
            </a:endParaRPr>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lvl1pPr>
              <a:defRPr sz="1800" b="0" baseline="0">
                <a:solidFill>
                  <a:srgbClr val="FFFFFF"/>
                </a:solidFill>
              </a:defRPr>
            </a:lvl1pPr>
          </a:lstStyle>
          <a:p>
            <a:r>
              <a:rPr lang="en-US" dirty="0" smtClean="0"/>
              <a:t>Title line 1</a:t>
            </a:r>
            <a:endParaRPr lang="en-AU" dirty="0"/>
          </a:p>
        </p:txBody>
      </p:sp>
      <p:sp>
        <p:nvSpPr>
          <p:cNvPr id="14" name="Tab 1"/>
          <p:cNvSpPr/>
          <p:nvPr/>
        </p:nvSpPr>
        <p:spPr>
          <a:xfrm>
            <a:off x="1"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7" name="Text Placeholder 6"/>
          <p:cNvSpPr>
            <a:spLocks noGrp="1"/>
          </p:cNvSpPr>
          <p:nvPr>
            <p:ph type="body" sz="quarter" idx="14" hasCustomPrompt="1"/>
          </p:nvPr>
        </p:nvSpPr>
        <p:spPr>
          <a:xfrm>
            <a:off x="6120002" y="3024004"/>
            <a:ext cx="2583899" cy="223053"/>
          </a:xfrm>
        </p:spPr>
        <p:txBody>
          <a:bodyPr>
            <a:noAutofit/>
          </a:bodyPr>
          <a:lstStyle>
            <a:lvl1pPr marL="0" indent="0">
              <a:buNone/>
              <a:defRPr sz="1200">
                <a:solidFill>
                  <a:schemeClr val="bg1"/>
                </a:solidFill>
              </a:defRPr>
            </a:lvl1pPr>
          </a:lstStyle>
          <a:p>
            <a:pPr lvl="0"/>
            <a:r>
              <a:rPr lang="en-AU" dirty="0" smtClean="0"/>
              <a:t>Enter text here</a:t>
            </a:r>
            <a:endParaRPr lang="en-AU" dirty="0"/>
          </a:p>
        </p:txBody>
      </p:sp>
      <p:sp>
        <p:nvSpPr>
          <p:cNvPr id="16" name="Text Placeholder 6"/>
          <p:cNvSpPr>
            <a:spLocks noGrp="1"/>
          </p:cNvSpPr>
          <p:nvPr>
            <p:ph type="body" sz="quarter" idx="15" hasCustomPrompt="1"/>
          </p:nvPr>
        </p:nvSpPr>
        <p:spPr>
          <a:xfrm>
            <a:off x="6120000" y="3455999"/>
            <a:ext cx="2592000" cy="1591200"/>
          </a:xfrm>
        </p:spPr>
        <p:txBody>
          <a:bodyPr>
            <a:noAutofit/>
          </a:bodyPr>
          <a:lstStyle>
            <a:lvl1pPr marL="0" indent="0">
              <a:spcBef>
                <a:spcPts val="0"/>
              </a:spcBef>
              <a:buNone/>
              <a:defRPr sz="900">
                <a:solidFill>
                  <a:schemeClr val="bg1"/>
                </a:solidFill>
              </a:defRPr>
            </a:lvl1pPr>
          </a:lstStyle>
          <a:p>
            <a:pPr lvl="0"/>
            <a:r>
              <a:rPr lang="en-AU" dirty="0" smtClean="0"/>
              <a:t>Enter text here</a:t>
            </a:r>
            <a:endParaRPr lang="en-AU" dirty="0"/>
          </a:p>
        </p:txBody>
      </p:sp>
    </p:spTree>
    <p:extLst>
      <p:ext uri="{BB962C8B-B14F-4D97-AF65-F5344CB8AC3E}">
        <p14:creationId xmlns:p14="http://schemas.microsoft.com/office/powerpoint/2010/main" val="3657497732"/>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White end slide, 3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itle 1"/>
          <p:cNvSpPr>
            <a:spLocks noGrp="1"/>
          </p:cNvSpPr>
          <p:nvPr>
            <p:ph type="title" hasCustomPrompt="1"/>
          </p:nvPr>
        </p:nvSpPr>
        <p:spPr>
          <a:xfrm>
            <a:off x="432000" y="788400"/>
            <a:ext cx="8280900" cy="1000800"/>
          </a:xfrm>
          <a:prstGeom prst="rect">
            <a:avLst/>
          </a:prstGeom>
        </p:spPr>
        <p:txBody>
          <a:bodyPr lIns="0" tIns="0" rIns="0" bIns="0" anchor="t" anchorCtr="0">
            <a:noAutofit/>
          </a:bodyPr>
          <a:lstStyle>
            <a:lvl1pPr>
              <a:defRPr sz="1800" b="0" baseline="0">
                <a:solidFill>
                  <a:schemeClr val="tx2"/>
                </a:solidFill>
              </a:defRPr>
            </a:lvl1pPr>
          </a:lstStyle>
          <a:p>
            <a:r>
              <a:rPr lang="en-US" dirty="0" smtClean="0"/>
              <a:t>Title line 1</a:t>
            </a:r>
            <a:br>
              <a:rPr lang="en-US" dirty="0" smtClean="0"/>
            </a:br>
            <a:r>
              <a:rPr lang="en-US" dirty="0" smtClean="0"/>
              <a:t>Title line 2</a:t>
            </a:r>
            <a:br>
              <a:rPr lang="en-US" dirty="0" smtClean="0"/>
            </a:br>
            <a:r>
              <a:rPr lang="en-US" dirty="0" smtClean="0"/>
              <a:t>Title line 3</a:t>
            </a:r>
            <a:endParaRPr lang="en-AU" dirty="0"/>
          </a:p>
        </p:txBody>
      </p:sp>
      <p:sp>
        <p:nvSpPr>
          <p:cNvPr id="14" name="Tab 1"/>
          <p:cNvSpPr/>
          <p:nvPr/>
        </p:nvSpPr>
        <p:spPr>
          <a:xfrm>
            <a:off x="1" y="831600"/>
            <a:ext cx="162000" cy="882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7" name="Text Placeholder 6"/>
          <p:cNvSpPr>
            <a:spLocks noGrp="1"/>
          </p:cNvSpPr>
          <p:nvPr>
            <p:ph type="body" sz="quarter" idx="14" hasCustomPrompt="1"/>
          </p:nvPr>
        </p:nvSpPr>
        <p:spPr>
          <a:xfrm>
            <a:off x="6120002" y="3024004"/>
            <a:ext cx="2583899" cy="223053"/>
          </a:xfrm>
        </p:spPr>
        <p:txBody>
          <a:bodyPr>
            <a:noAutofit/>
          </a:bodyPr>
          <a:lstStyle>
            <a:lvl1pPr marL="0" indent="0">
              <a:buNone/>
              <a:defRPr sz="1200">
                <a:solidFill>
                  <a:schemeClr val="tx2"/>
                </a:solidFill>
              </a:defRPr>
            </a:lvl1pPr>
          </a:lstStyle>
          <a:p>
            <a:pPr lvl="0"/>
            <a:r>
              <a:rPr lang="en-AU" dirty="0" smtClean="0"/>
              <a:t>Enter text here</a:t>
            </a:r>
            <a:endParaRPr lang="en-AU" dirty="0"/>
          </a:p>
        </p:txBody>
      </p:sp>
      <p:sp>
        <p:nvSpPr>
          <p:cNvPr id="16" name="Text Placeholder 6"/>
          <p:cNvSpPr>
            <a:spLocks noGrp="1"/>
          </p:cNvSpPr>
          <p:nvPr>
            <p:ph type="body" sz="quarter" idx="15" hasCustomPrompt="1"/>
          </p:nvPr>
        </p:nvSpPr>
        <p:spPr>
          <a:xfrm>
            <a:off x="6120000" y="3455999"/>
            <a:ext cx="2592000" cy="1591200"/>
          </a:xfrm>
        </p:spPr>
        <p:txBody>
          <a:bodyPr>
            <a:noAutofit/>
          </a:bodyPr>
          <a:lstStyle>
            <a:lvl1pPr marL="0" indent="0">
              <a:spcBef>
                <a:spcPts val="0"/>
              </a:spcBef>
              <a:buNone/>
              <a:defRPr sz="900">
                <a:solidFill>
                  <a:schemeClr val="tx2"/>
                </a:solidFill>
              </a:defRPr>
            </a:lvl1pPr>
          </a:lstStyle>
          <a:p>
            <a:pPr lvl="0"/>
            <a:r>
              <a:rPr lang="en-AU" dirty="0" smtClean="0"/>
              <a:t>Enter text here</a:t>
            </a:r>
            <a:endParaRPr lang="en-AU" dirty="0"/>
          </a:p>
        </p:txBody>
      </p:sp>
    </p:spTree>
    <p:extLst>
      <p:ext uri="{BB962C8B-B14F-4D97-AF65-F5344CB8AC3E}">
        <p14:creationId xmlns:p14="http://schemas.microsoft.com/office/powerpoint/2010/main" val="922012388"/>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White end slide, 2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lvl1pPr>
              <a:defRPr sz="1800" b="0" baseline="0">
                <a:solidFill>
                  <a:schemeClr val="tx2"/>
                </a:solidFill>
              </a:defRPr>
            </a:lvl1pPr>
          </a:lstStyle>
          <a:p>
            <a:r>
              <a:rPr lang="en-US" dirty="0" smtClean="0"/>
              <a:t>Title line 1</a:t>
            </a:r>
            <a:br>
              <a:rPr lang="en-US" dirty="0" smtClean="0"/>
            </a:br>
            <a:r>
              <a:rPr lang="en-US" dirty="0" smtClean="0"/>
              <a:t>Title line 2</a:t>
            </a:r>
            <a:endParaRPr lang="en-AU" dirty="0"/>
          </a:p>
        </p:txBody>
      </p:sp>
      <p:sp>
        <p:nvSpPr>
          <p:cNvPr id="14" name="Tab 1"/>
          <p:cNvSpPr/>
          <p:nvPr/>
        </p:nvSpPr>
        <p:spPr>
          <a:xfrm>
            <a:off x="1"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7" name="Text Placeholder 6"/>
          <p:cNvSpPr>
            <a:spLocks noGrp="1"/>
          </p:cNvSpPr>
          <p:nvPr>
            <p:ph type="body" sz="quarter" idx="14" hasCustomPrompt="1"/>
          </p:nvPr>
        </p:nvSpPr>
        <p:spPr>
          <a:xfrm>
            <a:off x="6120002" y="3024004"/>
            <a:ext cx="2583899" cy="223053"/>
          </a:xfrm>
        </p:spPr>
        <p:txBody>
          <a:bodyPr>
            <a:noAutofit/>
          </a:bodyPr>
          <a:lstStyle>
            <a:lvl1pPr marL="0" indent="0">
              <a:buNone/>
              <a:defRPr sz="1200">
                <a:solidFill>
                  <a:schemeClr val="tx2"/>
                </a:solidFill>
              </a:defRPr>
            </a:lvl1pPr>
          </a:lstStyle>
          <a:p>
            <a:pPr lvl="0"/>
            <a:r>
              <a:rPr lang="en-AU" dirty="0" smtClean="0"/>
              <a:t>Enter text here</a:t>
            </a:r>
            <a:endParaRPr lang="en-AU" dirty="0"/>
          </a:p>
        </p:txBody>
      </p:sp>
      <p:sp>
        <p:nvSpPr>
          <p:cNvPr id="16" name="Text Placeholder 6"/>
          <p:cNvSpPr>
            <a:spLocks noGrp="1"/>
          </p:cNvSpPr>
          <p:nvPr>
            <p:ph type="body" sz="quarter" idx="15" hasCustomPrompt="1"/>
          </p:nvPr>
        </p:nvSpPr>
        <p:spPr>
          <a:xfrm>
            <a:off x="6120000" y="3455999"/>
            <a:ext cx="2592000" cy="1591200"/>
          </a:xfrm>
        </p:spPr>
        <p:txBody>
          <a:bodyPr>
            <a:noAutofit/>
          </a:bodyPr>
          <a:lstStyle>
            <a:lvl1pPr marL="0" indent="0">
              <a:spcBef>
                <a:spcPts val="0"/>
              </a:spcBef>
              <a:buNone/>
              <a:defRPr sz="900">
                <a:solidFill>
                  <a:schemeClr val="tx2"/>
                </a:solidFill>
              </a:defRPr>
            </a:lvl1pPr>
          </a:lstStyle>
          <a:p>
            <a:pPr lvl="0"/>
            <a:r>
              <a:rPr lang="en-AU" dirty="0" smtClean="0"/>
              <a:t>Enter text here</a:t>
            </a:r>
            <a:endParaRPr lang="en-AU" dirty="0"/>
          </a:p>
        </p:txBody>
      </p:sp>
    </p:spTree>
    <p:extLst>
      <p:ext uri="{BB962C8B-B14F-4D97-AF65-F5344CB8AC3E}">
        <p14:creationId xmlns:p14="http://schemas.microsoft.com/office/powerpoint/2010/main" val="284021273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GB"/>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FA34016D-76D4-4B65-8A48-D904B5D9430B}" type="slidenum">
              <a:rPr lang="en-GB"/>
              <a:pPr>
                <a:defRPr/>
              </a:pPr>
              <a:t>‹#›</a:t>
            </a:fld>
            <a:endParaRPr lang="en-GB"/>
          </a:p>
        </p:txBody>
      </p:sp>
    </p:spTree>
    <p:extLst>
      <p:ext uri="{BB962C8B-B14F-4D97-AF65-F5344CB8AC3E}">
        <p14:creationId xmlns:p14="http://schemas.microsoft.com/office/powerpoint/2010/main" val="3162657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White end slide, 1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3" name="Title 1"/>
          <p:cNvSpPr>
            <a:spLocks noGrp="1"/>
          </p:cNvSpPr>
          <p:nvPr>
            <p:ph type="title" hasCustomPrompt="1"/>
          </p:nvPr>
        </p:nvSpPr>
        <p:spPr>
          <a:xfrm>
            <a:off x="432000" y="788400"/>
            <a:ext cx="8280900" cy="338400"/>
          </a:xfrm>
          <a:prstGeom prst="rect">
            <a:avLst/>
          </a:prstGeom>
        </p:spPr>
        <p:txBody>
          <a:bodyPr lIns="0" tIns="0" rIns="0" bIns="0" anchor="t" anchorCtr="0">
            <a:noAutofit/>
          </a:bodyPr>
          <a:lstStyle>
            <a:lvl1pPr>
              <a:defRPr sz="1800" b="0" baseline="0">
                <a:solidFill>
                  <a:schemeClr val="tx2"/>
                </a:solidFill>
              </a:defRPr>
            </a:lvl1pPr>
          </a:lstStyle>
          <a:p>
            <a:r>
              <a:rPr lang="en-US" dirty="0" smtClean="0"/>
              <a:t>Title line 1</a:t>
            </a:r>
            <a:endParaRPr lang="en-AU" dirty="0"/>
          </a:p>
        </p:txBody>
      </p:sp>
      <p:sp>
        <p:nvSpPr>
          <p:cNvPr id="14" name="Tab 1"/>
          <p:cNvSpPr/>
          <p:nvPr/>
        </p:nvSpPr>
        <p:spPr>
          <a:xfrm>
            <a:off x="1" y="831600"/>
            <a:ext cx="162000" cy="2196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sp>
        <p:nvSpPr>
          <p:cNvPr id="7" name="Text Placeholder 6"/>
          <p:cNvSpPr>
            <a:spLocks noGrp="1"/>
          </p:cNvSpPr>
          <p:nvPr>
            <p:ph type="body" sz="quarter" idx="14" hasCustomPrompt="1"/>
          </p:nvPr>
        </p:nvSpPr>
        <p:spPr>
          <a:xfrm>
            <a:off x="6120002" y="3024004"/>
            <a:ext cx="2583899" cy="223053"/>
          </a:xfrm>
        </p:spPr>
        <p:txBody>
          <a:bodyPr>
            <a:noAutofit/>
          </a:bodyPr>
          <a:lstStyle>
            <a:lvl1pPr marL="0" indent="0">
              <a:buNone/>
              <a:defRPr sz="1200">
                <a:solidFill>
                  <a:schemeClr val="tx2"/>
                </a:solidFill>
              </a:defRPr>
            </a:lvl1pPr>
          </a:lstStyle>
          <a:p>
            <a:pPr lvl="0"/>
            <a:r>
              <a:rPr lang="en-AU" dirty="0" smtClean="0"/>
              <a:t>Enter text here</a:t>
            </a:r>
            <a:endParaRPr lang="en-AU" dirty="0"/>
          </a:p>
        </p:txBody>
      </p:sp>
      <p:sp>
        <p:nvSpPr>
          <p:cNvPr id="16" name="Text Placeholder 6"/>
          <p:cNvSpPr>
            <a:spLocks noGrp="1"/>
          </p:cNvSpPr>
          <p:nvPr>
            <p:ph type="body" sz="quarter" idx="15" hasCustomPrompt="1"/>
          </p:nvPr>
        </p:nvSpPr>
        <p:spPr>
          <a:xfrm>
            <a:off x="6120000" y="3455999"/>
            <a:ext cx="2592000" cy="1591200"/>
          </a:xfrm>
        </p:spPr>
        <p:txBody>
          <a:bodyPr>
            <a:noAutofit/>
          </a:bodyPr>
          <a:lstStyle>
            <a:lvl1pPr marL="0" indent="0">
              <a:spcBef>
                <a:spcPts val="0"/>
              </a:spcBef>
              <a:buNone/>
              <a:defRPr sz="900">
                <a:solidFill>
                  <a:schemeClr val="tx2"/>
                </a:solidFill>
              </a:defRPr>
            </a:lvl1pPr>
          </a:lstStyle>
          <a:p>
            <a:pPr lvl="0"/>
            <a:r>
              <a:rPr lang="en-AU" dirty="0" smtClean="0"/>
              <a:t>Enter text here</a:t>
            </a:r>
            <a:endParaRPr lang="en-AU" dirty="0"/>
          </a:p>
        </p:txBody>
      </p:sp>
    </p:spTree>
    <p:extLst>
      <p:ext uri="{BB962C8B-B14F-4D97-AF65-F5344CB8AC3E}">
        <p14:creationId xmlns:p14="http://schemas.microsoft.com/office/powerpoint/2010/main" val="3824423246"/>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olour &amp; Tab">
    <p:bg bwMode="auto">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788400"/>
            <a:ext cx="8280900" cy="424988"/>
          </a:xfrm>
          <a:prstGeom prst="rect">
            <a:avLst/>
          </a:prstGeom>
        </p:spPr>
        <p:txBody>
          <a:bodyPr>
            <a:noAutofit/>
          </a:bodyPr>
          <a:lstStyle>
            <a:lvl1pPr>
              <a:defRPr baseline="0"/>
            </a:lvl1pPr>
          </a:lstStyle>
          <a:p>
            <a:r>
              <a:rPr lang="en-US" dirty="0" smtClean="0"/>
              <a:t>Title line 1</a:t>
            </a:r>
            <a:endParaRPr lang="en-AU" dirty="0"/>
          </a:p>
        </p:txBody>
      </p:sp>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pic>
        <p:nvPicPr>
          <p:cNvPr id="1026" name="Picture 1"/>
          <p:cNvPicPr>
            <a:picLocks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432000" y="1839599"/>
            <a:ext cx="5408100" cy="409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9"/>
          <p:cNvSpPr>
            <a:spLocks noGrp="1"/>
          </p:cNvSpPr>
          <p:nvPr>
            <p:ph type="body" sz="quarter" idx="18"/>
          </p:nvPr>
        </p:nvSpPr>
        <p:spPr>
          <a:xfrm>
            <a:off x="432000" y="1306800"/>
            <a:ext cx="8280900" cy="516432"/>
          </a:xfrm>
        </p:spPr>
        <p:txBody>
          <a:bodyPr>
            <a:noAutofit/>
          </a:bodyPr>
          <a:lstStyle>
            <a:lvl1pPr>
              <a:lnSpc>
                <a:spcPct val="100000"/>
              </a:lnSpc>
              <a:defRPr/>
            </a:lvl1pPr>
          </a:lstStyle>
          <a:p>
            <a:pPr lvl="0"/>
            <a:r>
              <a:rPr lang="en-US" smtClean="0"/>
              <a:t>Click to edit Master text styles</a:t>
            </a:r>
          </a:p>
        </p:txBody>
      </p:sp>
      <p:sp>
        <p:nvSpPr>
          <p:cNvPr id="3" name="TextBox 2"/>
          <p:cNvSpPr txBox="1"/>
          <p:nvPr/>
        </p:nvSpPr>
        <p:spPr>
          <a:xfrm>
            <a:off x="6400801" y="1839601"/>
            <a:ext cx="1685925" cy="1754326"/>
          </a:xfrm>
          <a:prstGeom prst="rect">
            <a:avLst/>
          </a:prstGeom>
          <a:noFill/>
        </p:spPr>
        <p:txBody>
          <a:bodyPr wrap="square" rtlCol="0">
            <a:spAutoFit/>
          </a:bodyPr>
          <a:lstStyle/>
          <a:p>
            <a:pPr defTabSz="914400"/>
            <a:r>
              <a:rPr lang="en-GB" sz="1200" dirty="0" smtClean="0">
                <a:solidFill>
                  <a:srgbClr val="000000"/>
                </a:solidFill>
              </a:rPr>
              <a:t>Please note, hyperlinks cannot be clicked in ‘Normal’ view. They can, however, be accessed when in ‘Reading’ view (View | Reading View) or in Slideshow mode.</a:t>
            </a:r>
            <a:endParaRPr lang="en-GB" sz="1200" dirty="0">
              <a:solidFill>
                <a:srgbClr val="000000"/>
              </a:solidFill>
            </a:endParaRPr>
          </a:p>
        </p:txBody>
      </p:sp>
    </p:spTree>
    <p:extLst>
      <p:ext uri="{BB962C8B-B14F-4D97-AF65-F5344CB8AC3E}">
        <p14:creationId xmlns:p14="http://schemas.microsoft.com/office/powerpoint/2010/main" val="3965038583"/>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ab Device">
    <p:bg bwMode="auto">
      <p:bgRef idx="1001">
        <a:schemeClr val="bg1"/>
      </p:bgRef>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
        <p:nvSpPr>
          <p:cNvPr id="18" name="Text Placeholder 15"/>
          <p:cNvSpPr>
            <a:spLocks noGrp="1"/>
          </p:cNvSpPr>
          <p:nvPr>
            <p:ph type="body" sz="quarter" idx="17" hasCustomPrompt="1"/>
          </p:nvPr>
        </p:nvSpPr>
        <p:spPr>
          <a:xfrm>
            <a:off x="432000" y="2001602"/>
            <a:ext cx="162000" cy="166199"/>
          </a:xfrm>
          <a:solidFill>
            <a:schemeClr val="accent2"/>
          </a:solidFill>
        </p:spPr>
        <p:txBody>
          <a:bodyPr/>
          <a:lstStyle>
            <a:lvl1pPr marL="0" indent="0">
              <a:buFontTx/>
              <a:buNone/>
              <a:defRPr/>
            </a:lvl1pPr>
          </a:lstStyle>
          <a:p>
            <a:pPr lvl="0"/>
            <a:r>
              <a:rPr lang="en-AU" dirty="0" smtClean="0"/>
              <a:t> </a:t>
            </a:r>
            <a:endParaRPr lang="en-AU" dirty="0"/>
          </a:p>
        </p:txBody>
      </p:sp>
      <p:sp>
        <p:nvSpPr>
          <p:cNvPr id="19" name="Text Placeholder 15"/>
          <p:cNvSpPr>
            <a:spLocks noGrp="1"/>
          </p:cNvSpPr>
          <p:nvPr>
            <p:ph type="body" sz="quarter" idx="16" hasCustomPrompt="1"/>
          </p:nvPr>
        </p:nvSpPr>
        <p:spPr>
          <a:xfrm>
            <a:off x="432000" y="2642401"/>
            <a:ext cx="162000" cy="166199"/>
          </a:xfrm>
          <a:solidFill>
            <a:schemeClr val="accent2"/>
          </a:solidFill>
        </p:spPr>
        <p:txBody>
          <a:bodyPr/>
          <a:lstStyle>
            <a:lvl1pPr marL="0" indent="0">
              <a:buFontTx/>
              <a:buNone/>
              <a:defRPr/>
            </a:lvl1pPr>
          </a:lstStyle>
          <a:p>
            <a:pPr lvl="0"/>
            <a:r>
              <a:rPr lang="en-AU" dirty="0" smtClean="0"/>
              <a:t> </a:t>
            </a:r>
            <a:endParaRPr lang="en-AU" dirty="0"/>
          </a:p>
        </p:txBody>
      </p:sp>
      <p:sp>
        <p:nvSpPr>
          <p:cNvPr id="20" name="Text Placeholder 15"/>
          <p:cNvSpPr>
            <a:spLocks noGrp="1"/>
          </p:cNvSpPr>
          <p:nvPr>
            <p:ph type="body" sz="quarter" idx="15" hasCustomPrompt="1"/>
          </p:nvPr>
        </p:nvSpPr>
        <p:spPr>
          <a:xfrm>
            <a:off x="432000" y="3621601"/>
            <a:ext cx="162000" cy="166199"/>
          </a:xfrm>
          <a:solidFill>
            <a:schemeClr val="accent2"/>
          </a:solidFill>
        </p:spPr>
        <p:txBody>
          <a:bodyPr/>
          <a:lstStyle>
            <a:lvl1pPr marL="0" indent="0">
              <a:buFontTx/>
              <a:buNone/>
              <a:defRPr/>
            </a:lvl1pPr>
          </a:lstStyle>
          <a:p>
            <a:pPr lvl="0"/>
            <a:r>
              <a:rPr lang="en-AU" dirty="0" smtClean="0"/>
              <a:t> </a:t>
            </a:r>
            <a:endParaRPr lang="en-AU" dirty="0"/>
          </a:p>
        </p:txBody>
      </p:sp>
      <p:sp>
        <p:nvSpPr>
          <p:cNvPr id="23" name="Title 1"/>
          <p:cNvSpPr>
            <a:spLocks noGrp="1"/>
          </p:cNvSpPr>
          <p:nvPr>
            <p:ph type="title" hasCustomPrompt="1"/>
          </p:nvPr>
        </p:nvSpPr>
        <p:spPr>
          <a:xfrm>
            <a:off x="432000" y="788400"/>
            <a:ext cx="8280900" cy="669600"/>
          </a:xfrm>
          <a:prstGeom prst="rect">
            <a:avLst/>
          </a:prstGeom>
        </p:spPr>
        <p:txBody>
          <a:bodyPr>
            <a:noAutofit/>
          </a:bodyPr>
          <a:lstStyle>
            <a:lvl1pPr>
              <a:defRPr baseline="0"/>
            </a:lvl1pPr>
          </a:lstStyle>
          <a:p>
            <a:r>
              <a:rPr lang="en-US" dirty="0" smtClean="0"/>
              <a:t>Title line 1</a:t>
            </a:r>
            <a:endParaRPr lang="en-AU" dirty="0"/>
          </a:p>
        </p:txBody>
      </p:sp>
      <p:sp>
        <p:nvSpPr>
          <p:cNvPr id="3" name="Text Placeholder 2"/>
          <p:cNvSpPr>
            <a:spLocks noGrp="1"/>
          </p:cNvSpPr>
          <p:nvPr>
            <p:ph type="body" sz="quarter" idx="20" hasCustomPrompt="1"/>
          </p:nvPr>
        </p:nvSpPr>
        <p:spPr>
          <a:xfrm>
            <a:off x="864000" y="1958402"/>
            <a:ext cx="7848900" cy="249299"/>
          </a:xfrm>
        </p:spPr>
        <p:txBody>
          <a:bodyPr/>
          <a:lstStyle>
            <a:lvl1pPr marL="0" indent="0">
              <a:spcBef>
                <a:spcPts val="0"/>
              </a:spcBef>
              <a:buFontTx/>
              <a:buNone/>
              <a:defRPr sz="1800" baseline="0"/>
            </a:lvl1pPr>
            <a:lvl2pPr marL="402407" indent="0">
              <a:buFontTx/>
              <a:buNone/>
              <a:defRPr/>
            </a:lvl2pPr>
            <a:lvl3pPr marL="804813" indent="0">
              <a:buFontTx/>
              <a:buNone/>
              <a:defRPr/>
            </a:lvl3pPr>
            <a:lvl4pPr marL="1207220" indent="0">
              <a:buFontTx/>
              <a:buNone/>
              <a:defRPr/>
            </a:lvl4pPr>
            <a:lvl5pPr marL="1609625" indent="0">
              <a:buFontTx/>
              <a:buNone/>
              <a:defRPr/>
            </a:lvl5pPr>
          </a:lstStyle>
          <a:p>
            <a:pPr lvl="0"/>
            <a:r>
              <a:rPr lang="en-US" dirty="0" smtClean="0"/>
              <a:t>Enter text here</a:t>
            </a:r>
            <a:endParaRPr lang="en-GB" dirty="0"/>
          </a:p>
        </p:txBody>
      </p:sp>
      <p:sp>
        <p:nvSpPr>
          <p:cNvPr id="12" name="Text Placeholder 2"/>
          <p:cNvSpPr>
            <a:spLocks noGrp="1"/>
          </p:cNvSpPr>
          <p:nvPr>
            <p:ph type="body" sz="quarter" idx="21" hasCustomPrompt="1"/>
          </p:nvPr>
        </p:nvSpPr>
        <p:spPr>
          <a:xfrm>
            <a:off x="864000" y="2599202"/>
            <a:ext cx="7848900" cy="249299"/>
          </a:xfrm>
        </p:spPr>
        <p:txBody>
          <a:bodyPr/>
          <a:lstStyle>
            <a:lvl1pPr marL="0" indent="0">
              <a:spcBef>
                <a:spcPts val="0"/>
              </a:spcBef>
              <a:buFont typeface="Arial" panose="020B0604020202020204" pitchFamily="34" charset="0"/>
              <a:buNone/>
              <a:defRPr sz="1800" baseline="0"/>
            </a:lvl1pPr>
            <a:lvl2pPr marL="402407" indent="0">
              <a:buFontTx/>
              <a:buNone/>
              <a:defRPr/>
            </a:lvl2pPr>
            <a:lvl3pPr marL="804813" indent="0">
              <a:buFontTx/>
              <a:buNone/>
              <a:defRPr/>
            </a:lvl3pPr>
            <a:lvl4pPr marL="1207220" indent="0">
              <a:buFontTx/>
              <a:buNone/>
              <a:defRPr/>
            </a:lvl4pPr>
            <a:lvl5pPr marL="1609625" indent="0">
              <a:buFontTx/>
              <a:buNone/>
              <a:defRPr/>
            </a:lvl5pPr>
          </a:lstStyle>
          <a:p>
            <a:pPr lvl="0"/>
            <a:r>
              <a:rPr lang="en-US" dirty="0" smtClean="0"/>
              <a:t>Enter text here</a:t>
            </a:r>
          </a:p>
        </p:txBody>
      </p:sp>
      <p:sp>
        <p:nvSpPr>
          <p:cNvPr id="13" name="Text Placeholder 2"/>
          <p:cNvSpPr>
            <a:spLocks noGrp="1"/>
          </p:cNvSpPr>
          <p:nvPr>
            <p:ph type="body" sz="quarter" idx="22" hasCustomPrompt="1"/>
          </p:nvPr>
        </p:nvSpPr>
        <p:spPr>
          <a:xfrm>
            <a:off x="864000" y="3578401"/>
            <a:ext cx="7848900" cy="249299"/>
          </a:xfrm>
        </p:spPr>
        <p:txBody>
          <a:bodyPr/>
          <a:lstStyle>
            <a:lvl1pPr marL="0" indent="0">
              <a:spcBef>
                <a:spcPts val="0"/>
              </a:spcBef>
              <a:buFontTx/>
              <a:buNone/>
              <a:defRPr sz="1800" baseline="0"/>
            </a:lvl1pPr>
            <a:lvl2pPr marL="402407" indent="0">
              <a:buFontTx/>
              <a:buNone/>
              <a:defRPr/>
            </a:lvl2pPr>
            <a:lvl3pPr marL="804813" indent="0">
              <a:buFontTx/>
              <a:buNone/>
              <a:defRPr/>
            </a:lvl3pPr>
            <a:lvl4pPr marL="1207220" indent="0">
              <a:buFontTx/>
              <a:buNone/>
              <a:defRPr/>
            </a:lvl4pPr>
            <a:lvl5pPr marL="1609625" indent="0">
              <a:buFontTx/>
              <a:buNone/>
              <a:defRPr/>
            </a:lvl5pPr>
          </a:lstStyle>
          <a:p>
            <a:pPr lvl="0"/>
            <a:r>
              <a:rPr lang="en-US" dirty="0" smtClean="0"/>
              <a:t>Enter text here</a:t>
            </a:r>
          </a:p>
        </p:txBody>
      </p:sp>
    </p:spTree>
    <p:extLst>
      <p:ext uri="{BB962C8B-B14F-4D97-AF65-F5344CB8AC3E}">
        <p14:creationId xmlns:p14="http://schemas.microsoft.com/office/powerpoint/2010/main" val="2163076961"/>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1"/>
            <a:ext cx="6400800" cy="16619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2"/>
            <a:ext cx="2133600" cy="365125"/>
          </a:xfrm>
          <a:prstGeom prst="rect">
            <a:avLst/>
          </a:prstGeom>
        </p:spPr>
        <p:txBody>
          <a:bodyPr/>
          <a:lstStyle/>
          <a:p>
            <a:pPr defTabSz="914400"/>
            <a:fld id="{47F6D0DB-43B0-4800-8770-546A926B4CEB}" type="datetime2">
              <a:rPr lang="en-GB" smtClean="0">
                <a:solidFill>
                  <a:srgbClr val="000000"/>
                </a:solidFill>
              </a:rPr>
              <a:pPr defTabSz="914400"/>
              <a:t>Wednesday, 13 July 2016</a:t>
            </a:fld>
            <a:endParaRPr lang="en-GB">
              <a:solidFill>
                <a:srgbClr val="000000"/>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pPr defTabSz="914400"/>
            <a:endParaRPr lang="en-GB">
              <a:solidFill>
                <a:srgbClr val="000000"/>
              </a:solidFill>
            </a:endParaRPr>
          </a:p>
        </p:txBody>
      </p:sp>
      <p:sp>
        <p:nvSpPr>
          <p:cNvPr id="6" name="Slide Number Placeholder 5"/>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spTree>
    <p:extLst>
      <p:ext uri="{BB962C8B-B14F-4D97-AF65-F5344CB8AC3E}">
        <p14:creationId xmlns:p14="http://schemas.microsoft.com/office/powerpoint/2010/main" val="9676061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52414" y="838200"/>
            <a:ext cx="8639175" cy="388938"/>
          </a:xfrm>
          <a:prstGeom prst="rect">
            <a:avLst/>
          </a:prstGeom>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lvl1pPr>
              <a:defRPr/>
            </a:lvl1pPr>
          </a:lstStyle>
          <a:p>
            <a:fld id="{2689E33F-3366-4CEA-9775-ECEF5816B93E}" type="slidenum">
              <a:rPr lang="en-GB" smtClean="0">
                <a:solidFill>
                  <a:srgbClr val="404146"/>
                </a:solidFill>
              </a:rPr>
              <a:pPr/>
              <a:t>‹#›</a:t>
            </a:fld>
            <a:endParaRPr lang="en-GB">
              <a:solidFill>
                <a:srgbClr val="404146"/>
              </a:solidFill>
            </a:endParaRPr>
          </a:p>
        </p:txBody>
      </p:sp>
    </p:spTree>
    <p:extLst>
      <p:ext uri="{BB962C8B-B14F-4D97-AF65-F5344CB8AC3E}">
        <p14:creationId xmlns:p14="http://schemas.microsoft.com/office/powerpoint/2010/main" val="3340022575"/>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2414" y="838200"/>
            <a:ext cx="8639175" cy="388938"/>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15"/>
          <p:cNvSpPr>
            <a:spLocks noGrp="1"/>
          </p:cNvSpPr>
          <p:nvPr>
            <p:ph type="body" sz="quarter" idx="17"/>
          </p:nvPr>
        </p:nvSpPr>
        <p:spPr>
          <a:xfrm>
            <a:off x="252415" y="244386"/>
            <a:ext cx="6767512" cy="207749"/>
          </a:xfrm>
        </p:spPr>
        <p:txBody>
          <a:bodyPr/>
          <a:lstStyle>
            <a:lvl1pPr marL="0" indent="0">
              <a:buFontTx/>
              <a:buNone/>
              <a:defRPr kumimoji="0" lang="en-US" sz="1500" b="1" i="0" u="none" strike="noStrike" kern="1200" cap="none" normalizeH="0" baseline="0" dirty="0" smtClean="0">
                <a:ln>
                  <a:noFill/>
                </a:ln>
                <a:solidFill>
                  <a:schemeClr val="tx1"/>
                </a:solidFill>
                <a:effectLst/>
                <a:latin typeface="Arial" pitchFamily="34" charset="0"/>
                <a:ea typeface="+mn-ea"/>
                <a:cs typeface="Arial" pitchFamily="34"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5" name="Date Placeholder 4"/>
          <p:cNvSpPr>
            <a:spLocks noGrp="1" noChangeArrowheads="1"/>
          </p:cNvSpPr>
          <p:nvPr>
            <p:ph type="dt" sz="half" idx="18"/>
          </p:nvPr>
        </p:nvSpPr>
        <p:spPr>
          <a:xfrm>
            <a:off x="6096000" y="6613525"/>
            <a:ext cx="2514600" cy="228600"/>
          </a:xfrm>
          <a:prstGeom prst="rect">
            <a:avLst/>
          </a:prstGeom>
        </p:spPr>
        <p:txBody>
          <a:bodyPr/>
          <a:lstStyle>
            <a:lvl1pPr>
              <a:defRPr/>
            </a:lvl1pPr>
          </a:lstStyle>
          <a:p>
            <a:pPr defTabSz="914400"/>
            <a:fld id="{BD232A13-5FE6-4052-BAFB-5846573B19AA}" type="datetime2">
              <a:rPr lang="en-GB" smtClean="0">
                <a:solidFill>
                  <a:srgbClr val="000000"/>
                </a:solidFill>
              </a:rPr>
              <a:pPr defTabSz="914400"/>
              <a:t>Wednesday, 13 July 2016</a:t>
            </a:fld>
            <a:endParaRPr lang="en-GB">
              <a:solidFill>
                <a:srgbClr val="000000"/>
              </a:solidFill>
            </a:endParaRPr>
          </a:p>
        </p:txBody>
      </p:sp>
      <p:sp>
        <p:nvSpPr>
          <p:cNvPr id="6" name="Footer Placeholder 5"/>
          <p:cNvSpPr>
            <a:spLocks noGrp="1" noChangeArrowheads="1"/>
          </p:cNvSpPr>
          <p:nvPr>
            <p:ph type="ftr" sz="quarter" idx="19"/>
          </p:nvPr>
        </p:nvSpPr>
        <p:spPr>
          <a:xfrm>
            <a:off x="252414" y="6613525"/>
            <a:ext cx="5691187" cy="228600"/>
          </a:xfrm>
          <a:prstGeom prst="rect">
            <a:avLst/>
          </a:prstGeom>
        </p:spPr>
        <p:txBody>
          <a:bodyPr/>
          <a:lstStyle>
            <a:lvl1pPr>
              <a:defRPr/>
            </a:lvl1pPr>
          </a:lstStyle>
          <a:p>
            <a:pPr defTabSz="914400"/>
            <a:endParaRPr lang="en-GB">
              <a:solidFill>
                <a:srgbClr val="000000"/>
              </a:solidFill>
            </a:endParaRPr>
          </a:p>
        </p:txBody>
      </p:sp>
      <p:sp>
        <p:nvSpPr>
          <p:cNvPr id="8" name="Rectangle 6"/>
          <p:cNvSpPr>
            <a:spLocks noGrp="1" noChangeArrowheads="1"/>
          </p:cNvSpPr>
          <p:nvPr>
            <p:ph type="sldNum" sz="quarter" idx="20"/>
          </p:nvPr>
        </p:nvSpPr>
        <p:spPr/>
        <p:txBody>
          <a:bodyPr/>
          <a:lstStyle>
            <a:lvl1pPr>
              <a:defRPr/>
            </a:lvl1pPr>
          </a:lstStyle>
          <a:p>
            <a:fld id="{2689E33F-3366-4CEA-9775-ECEF5816B93E}" type="slidenum">
              <a:rPr lang="en-GB" smtClean="0">
                <a:solidFill>
                  <a:srgbClr val="404146"/>
                </a:solidFill>
              </a:rPr>
              <a:pPr/>
              <a:t>‹#›</a:t>
            </a:fld>
            <a:endParaRPr lang="en-GB">
              <a:solidFill>
                <a:srgbClr val="404146"/>
              </a:solidFill>
            </a:endParaRPr>
          </a:p>
        </p:txBody>
      </p:sp>
    </p:spTree>
    <p:extLst>
      <p:ext uri="{BB962C8B-B14F-4D97-AF65-F5344CB8AC3E}">
        <p14:creationId xmlns:p14="http://schemas.microsoft.com/office/powerpoint/2010/main" val="287666826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RIA">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23" name="Picture 22"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pic>
        <p:nvPicPr>
          <p:cNvPr id="2" name="Picture 1" descr="Eosinophil_NK_Cell_10K_screen.jp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44463" y="3835400"/>
            <a:ext cx="8856000" cy="2834219"/>
          </a:xfrm>
          <a:prstGeom prst="rect">
            <a:avLst/>
          </a:prstGeom>
        </p:spPr>
      </p:pic>
      <p:sp>
        <p:nvSpPr>
          <p:cNvPr id="10"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1"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2"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3"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92562317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Oncology">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23" name="Picture 22"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pic>
        <p:nvPicPr>
          <p:cNvPr id="3" name="Picture 2" descr="page_04_AST109_TCell_Cancer_Cell_Lipid_Layer_10K_01_screen.jp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44463" y="3835400"/>
            <a:ext cx="8856000" cy="2834219"/>
          </a:xfrm>
          <a:prstGeom prst="rect">
            <a:avLst/>
          </a:prstGeom>
        </p:spPr>
      </p:pic>
      <p:sp>
        <p:nvSpPr>
          <p:cNvPr id="10"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1"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2"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3"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272491195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CVMD">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23" name="Picture 22"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pic>
        <p:nvPicPr>
          <p:cNvPr id="2" name="Picture 1" descr="CR_Science image_f1_screen.jp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42821" y="3835400"/>
            <a:ext cx="8850368" cy="2834219"/>
          </a:xfrm>
          <a:prstGeom prst="rect">
            <a:avLst/>
          </a:prstGeom>
        </p:spPr>
      </p:pic>
      <p:sp>
        <p:nvSpPr>
          <p:cNvPr id="10"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1"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2"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3"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268426792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ctDNA">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23" name="Picture 22"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pic>
        <p:nvPicPr>
          <p:cNvPr id="3" name="Picture 2" descr="DNA_Inside_Blood_Vessel_10K_AD_screen.jp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46957" y="3835400"/>
            <a:ext cx="8856000" cy="2834219"/>
          </a:xfrm>
          <a:prstGeom prst="rect">
            <a:avLst/>
          </a:prstGeom>
        </p:spPr>
      </p:pic>
      <p:sp>
        <p:nvSpPr>
          <p:cNvPr id="10"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1"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2"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3"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2595218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aster title, left, boxed, 3 line">
    <p:bg bwMode="auto">
      <p:bgPr>
        <a:solidFill>
          <a:schemeClr val="bg1"/>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bwMode="auto">
          <a:xfrm>
            <a:off x="8094854" y="93298"/>
            <a:ext cx="589101" cy="92333"/>
          </a:xfrm>
        </p:spPr>
        <p:txBody>
          <a:bodyPr/>
          <a:lstStyle/>
          <a:p>
            <a:fld id="{2689E33F-3366-4CEA-9775-ECEF5816B93E}" type="slidenum">
              <a:rPr lang="en-GB" smtClean="0">
                <a:solidFill>
                  <a:srgbClr val="404146"/>
                </a:solidFill>
              </a:rPr>
              <a:pPr/>
              <a:t>‹#›</a:t>
            </a:fld>
            <a:endParaRPr lang="en-GB">
              <a:solidFill>
                <a:srgbClr val="404146"/>
              </a:solidFill>
            </a:endParaRPr>
          </a:p>
        </p:txBody>
      </p:sp>
      <p:grpSp>
        <p:nvGrpSpPr>
          <p:cNvPr id="16" name="Group 15"/>
          <p:cNvGrpSpPr/>
          <p:nvPr/>
        </p:nvGrpSpPr>
        <p:grpSpPr bwMode="auto">
          <a:xfrm>
            <a:off x="0" y="544544"/>
            <a:ext cx="5202000" cy="2502000"/>
            <a:chOff x="0" y="544544"/>
            <a:chExt cx="5202000" cy="2502000"/>
          </a:xfrm>
        </p:grpSpPr>
        <p:sp>
          <p:nvSpPr>
            <p:cNvPr id="9" name="Rectangle 8"/>
            <p:cNvSpPr/>
            <p:nvPr userDrawn="1"/>
          </p:nvSpPr>
          <p:spPr bwMode="auto">
            <a:xfrm>
              <a:off x="0" y="544544"/>
              <a:ext cx="5202000" cy="2502000"/>
            </a:xfrm>
            <a:prstGeom prst="rect">
              <a:avLst/>
            </a:prstGeom>
            <a:solidFill>
              <a:schemeClr val="bg1"/>
            </a:solidFill>
            <a:ln>
              <a:solidFill>
                <a:schemeClr val="bg2">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noFill/>
              </a:endParaRPr>
            </a:p>
          </p:txBody>
        </p:sp>
        <p:sp>
          <p:nvSpPr>
            <p:cNvPr id="10" name="Tab 1"/>
            <p:cNvSpPr/>
            <p:nvPr userDrawn="1"/>
          </p:nvSpPr>
          <p:spPr bwMode="auto">
            <a:xfrm>
              <a:off x="1" y="831600"/>
              <a:ext cx="162000" cy="88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grpSp>
      <p:sp>
        <p:nvSpPr>
          <p:cNvPr id="8" name="Text Placeholder 7"/>
          <p:cNvSpPr>
            <a:spLocks noGrp="1"/>
          </p:cNvSpPr>
          <p:nvPr>
            <p:ph type="body" sz="quarter" idx="13" hasCustomPrompt="1"/>
          </p:nvPr>
        </p:nvSpPr>
        <p:spPr bwMode="auto">
          <a:xfrm>
            <a:off x="432000" y="2050742"/>
            <a:ext cx="8280900" cy="415498"/>
          </a:xfrm>
        </p:spPr>
        <p:txBody>
          <a:bodyPr lIns="0" tIns="0" rIns="0" bIns="0">
            <a:spAutoFit/>
          </a:bodyPr>
          <a:lstStyle>
            <a:lvl1pPr marL="0" indent="0">
              <a:lnSpc>
                <a:spcPct val="100000"/>
              </a:lnSpc>
              <a:spcBef>
                <a:spcPts val="0"/>
              </a:spcBef>
              <a:buNone/>
              <a:defRPr sz="900"/>
            </a:lvl1pPr>
          </a:lstStyle>
          <a:p>
            <a:pPr lvl="0"/>
            <a:r>
              <a:rPr lang="en-US" dirty="0" smtClean="0"/>
              <a:t>Name</a:t>
            </a:r>
          </a:p>
          <a:p>
            <a:pPr lvl="0"/>
            <a:r>
              <a:rPr lang="en-US" dirty="0" smtClean="0"/>
              <a:t>Job Title and Business</a:t>
            </a:r>
          </a:p>
          <a:p>
            <a:pPr lvl="0"/>
            <a:r>
              <a:rPr lang="en-US" dirty="0" smtClean="0"/>
              <a:t>Date</a:t>
            </a:r>
          </a:p>
        </p:txBody>
      </p:sp>
      <p:sp>
        <p:nvSpPr>
          <p:cNvPr id="2" name="Title 1"/>
          <p:cNvSpPr>
            <a:spLocks noGrp="1"/>
          </p:cNvSpPr>
          <p:nvPr>
            <p:ph type="title" hasCustomPrompt="1"/>
          </p:nvPr>
        </p:nvSpPr>
        <p:spPr bwMode="auto">
          <a:xfrm>
            <a:off x="432000" y="788400"/>
            <a:ext cx="8280900" cy="1000800"/>
          </a:xfrm>
          <a:prstGeom prst="rect">
            <a:avLst/>
          </a:prstGeom>
        </p:spPr>
        <p:txBody>
          <a:bodyPr lIns="0" tIns="0" rIns="0" bIns="0" anchor="t" anchorCtr="0">
            <a:noAutofit/>
          </a:bodyPr>
          <a:lstStyle>
            <a:lvl1pPr>
              <a:lnSpc>
                <a:spcPct val="90000"/>
              </a:lnSpc>
              <a:defRPr sz="1800" baseline="0"/>
            </a:lvl1pPr>
          </a:lstStyle>
          <a:p>
            <a:r>
              <a:rPr lang="en-US" dirty="0" smtClean="0"/>
              <a:t>Title line 1</a:t>
            </a:r>
            <a:br>
              <a:rPr lang="en-US" dirty="0" smtClean="0"/>
            </a:br>
            <a:r>
              <a:rPr lang="en-US" dirty="0" smtClean="0"/>
              <a:t>Title line 2</a:t>
            </a:r>
            <a:br>
              <a:rPr lang="en-US" dirty="0" smtClean="0"/>
            </a:br>
            <a:r>
              <a:rPr lang="en-US" dirty="0" smtClean="0"/>
              <a:t>Title line 3</a:t>
            </a:r>
            <a:br>
              <a:rPr lang="en-US" dirty="0" smtClean="0"/>
            </a:br>
            <a:endParaRPr lang="en-AU" dirty="0"/>
          </a:p>
        </p:txBody>
      </p:sp>
    </p:spTree>
    <p:extLst>
      <p:ext uri="{BB962C8B-B14F-4D97-AF65-F5344CB8AC3E}">
        <p14:creationId xmlns:p14="http://schemas.microsoft.com/office/powerpoint/2010/main" val="2689665234"/>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Discovery Sciences">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23" name="Picture 22"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pic>
        <p:nvPicPr>
          <p:cNvPr id="2" name="Picture 1" descr="CRISPR_technology_for_genome_editing_screen.jp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46957" y="3835400"/>
            <a:ext cx="8856000" cy="2834219"/>
          </a:xfrm>
          <a:prstGeom prst="rect">
            <a:avLst/>
          </a:prstGeom>
        </p:spPr>
      </p:pic>
      <p:sp>
        <p:nvSpPr>
          <p:cNvPr id="10"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1"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2"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3"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237895915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Neuro">
    <p:spTree>
      <p:nvGrpSpPr>
        <p:cNvPr id="1" name=""/>
        <p:cNvGrpSpPr/>
        <p:nvPr/>
      </p:nvGrpSpPr>
      <p:grpSpPr>
        <a:xfrm>
          <a:off x="0" y="0"/>
          <a:ext cx="0" cy="0"/>
          <a:chOff x="0" y="0"/>
          <a:chExt cx="0" cy="0"/>
        </a:xfrm>
      </p:grpSpPr>
      <p:sp>
        <p:nvSpPr>
          <p:cNvPr id="13"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11" name="Picture 10"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pic>
        <p:nvPicPr>
          <p:cNvPr id="10" name="Picture Placeholder 13" descr="AZ1383_screen rotate.jpg"/>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a:xfrm>
            <a:off x="144002" y="3833957"/>
            <a:ext cx="8855075" cy="2844000"/>
          </a:xfrm>
          <a:prstGeom prst="rect">
            <a:avLst/>
          </a:prstGeom>
        </p:spPr>
      </p:pic>
      <p:sp>
        <p:nvSpPr>
          <p:cNvPr id="16"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7"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8"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9"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276576206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Infection">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44000" y="3837283"/>
            <a:ext cx="8853082" cy="2837619"/>
          </a:xfrm>
          <a:prstGeom prst="rect">
            <a:avLst/>
          </a:prstGeom>
        </p:spPr>
      </p:pic>
      <p:sp>
        <p:nvSpPr>
          <p:cNvPr id="13"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11" name="Picture 10" descr="AZ_RGB_H_POS.jp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sp>
        <p:nvSpPr>
          <p:cNvPr id="9"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6"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7"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8"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296406839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UK Scientist">
    <p:spTree>
      <p:nvGrpSpPr>
        <p:cNvPr id="1" name=""/>
        <p:cNvGrpSpPr/>
        <p:nvPr/>
      </p:nvGrpSpPr>
      <p:grpSpPr>
        <a:xfrm>
          <a:off x="0" y="0"/>
          <a:ext cx="0" cy="0"/>
          <a:chOff x="0" y="0"/>
          <a:chExt cx="0" cy="0"/>
        </a:xfrm>
      </p:grpSpPr>
      <p:sp>
        <p:nvSpPr>
          <p:cNvPr id="13"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11" name="Picture 10"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pic>
        <p:nvPicPr>
          <p:cNvPr id="10" name="Picture Placeholder 23" descr="AZ1388_screen.jp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44002" y="3833957"/>
            <a:ext cx="8855075" cy="2844000"/>
          </a:xfrm>
          <a:prstGeom prst="rect">
            <a:avLst/>
          </a:prstGeom>
        </p:spPr>
      </p:pic>
      <p:sp>
        <p:nvSpPr>
          <p:cNvPr id="16"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7"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8"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9"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18186713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cientist Examining Placenta">
    <p:spTree>
      <p:nvGrpSpPr>
        <p:cNvPr id="1" name=""/>
        <p:cNvGrpSpPr/>
        <p:nvPr/>
      </p:nvGrpSpPr>
      <p:grpSpPr>
        <a:xfrm>
          <a:off x="0" y="0"/>
          <a:ext cx="0" cy="0"/>
          <a:chOff x="0" y="0"/>
          <a:chExt cx="0" cy="0"/>
        </a:xfrm>
      </p:grpSpPr>
      <p:sp>
        <p:nvSpPr>
          <p:cNvPr id="13"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11" name="Picture 10"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pic>
        <p:nvPicPr>
          <p:cNvPr id="9" name="Picture Placeholder 3" descr="AZ1428_screen.jp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44002" y="3833957"/>
            <a:ext cx="8855075" cy="2844000"/>
          </a:xfrm>
          <a:prstGeom prst="rect">
            <a:avLst/>
          </a:prstGeom>
        </p:spPr>
      </p:pic>
      <p:sp>
        <p:nvSpPr>
          <p:cNvPr id="16"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7"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8"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9"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523848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Cross-Section of Cells">
    <p:spTree>
      <p:nvGrpSpPr>
        <p:cNvPr id="1" name=""/>
        <p:cNvGrpSpPr/>
        <p:nvPr/>
      </p:nvGrpSpPr>
      <p:grpSpPr>
        <a:xfrm>
          <a:off x="0" y="0"/>
          <a:ext cx="0" cy="0"/>
          <a:chOff x="0" y="0"/>
          <a:chExt cx="0" cy="0"/>
        </a:xfrm>
      </p:grpSpPr>
      <p:sp>
        <p:nvSpPr>
          <p:cNvPr id="13"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11" name="Picture 10"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pic>
        <p:nvPicPr>
          <p:cNvPr id="9" name="Picture Placeholder 7" descr="AZ1466_screen.jp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44002" y="3833957"/>
            <a:ext cx="8855075" cy="2844000"/>
          </a:xfrm>
          <a:prstGeom prst="rect">
            <a:avLst/>
          </a:prstGeom>
        </p:spPr>
      </p:pic>
      <p:sp>
        <p:nvSpPr>
          <p:cNvPr id="16"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7"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8"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9"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22695477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Diabetes">
    <p:spTree>
      <p:nvGrpSpPr>
        <p:cNvPr id="1" name=""/>
        <p:cNvGrpSpPr/>
        <p:nvPr/>
      </p:nvGrpSpPr>
      <p:grpSpPr>
        <a:xfrm>
          <a:off x="0" y="0"/>
          <a:ext cx="0" cy="0"/>
          <a:chOff x="0" y="0"/>
          <a:chExt cx="0" cy="0"/>
        </a:xfrm>
      </p:grpSpPr>
      <p:sp>
        <p:nvSpPr>
          <p:cNvPr id="13"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pic>
        <p:nvPicPr>
          <p:cNvPr id="11" name="Picture 10" descr="AZ_RGB_H_POS.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sp>
        <p:nvSpPr>
          <p:cNvPr id="16" name="Text Placeholder 29"/>
          <p:cNvSpPr>
            <a:spLocks noGrp="1"/>
          </p:cNvSpPr>
          <p:nvPr>
            <p:ph type="body" sz="quarter" idx="11" hasCustomPrompt="1"/>
          </p:nvPr>
        </p:nvSpPr>
        <p:spPr>
          <a:xfrm>
            <a:off x="215999" y="32022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7" name="Text Placeholder 29"/>
          <p:cNvSpPr>
            <a:spLocks noGrp="1"/>
          </p:cNvSpPr>
          <p:nvPr>
            <p:ph type="body" sz="quarter" idx="12" hasCustomPrompt="1"/>
          </p:nvPr>
        </p:nvSpPr>
        <p:spPr>
          <a:xfrm>
            <a:off x="215999" y="34772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8" name="Text Placeholder 29"/>
          <p:cNvSpPr>
            <a:spLocks noGrp="1"/>
          </p:cNvSpPr>
          <p:nvPr>
            <p:ph type="body" sz="quarter" idx="15" hasCustomPrompt="1"/>
          </p:nvPr>
        </p:nvSpPr>
        <p:spPr>
          <a:xfrm>
            <a:off x="7128000" y="32022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9" name="Text Placeholder 29"/>
          <p:cNvSpPr>
            <a:spLocks noGrp="1"/>
          </p:cNvSpPr>
          <p:nvPr>
            <p:ph type="body" sz="quarter" idx="13" hasCustomPrompt="1"/>
          </p:nvPr>
        </p:nvSpPr>
        <p:spPr>
          <a:xfrm>
            <a:off x="7128000" y="34772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pic>
        <p:nvPicPr>
          <p:cNvPr id="2" name="Picture 1" descr="Diabetes.jpg"/>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46050" y="3835400"/>
            <a:ext cx="8856000" cy="2836333"/>
          </a:xfrm>
          <a:prstGeom prst="rect">
            <a:avLst/>
          </a:prstGeom>
        </p:spPr>
      </p:pic>
    </p:spTree>
    <p:extLst>
      <p:ext uri="{BB962C8B-B14F-4D97-AF65-F5344CB8AC3E}">
        <p14:creationId xmlns:p14="http://schemas.microsoft.com/office/powerpoint/2010/main" val="19321625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Slide Title Only">
    <p:spTree>
      <p:nvGrpSpPr>
        <p:cNvPr id="1" name=""/>
        <p:cNvGrpSpPr/>
        <p:nvPr/>
      </p:nvGrpSpPr>
      <p:grpSpPr>
        <a:xfrm>
          <a:off x="0" y="0"/>
          <a:ext cx="0" cy="0"/>
          <a:chOff x="0" y="0"/>
          <a:chExt cx="0" cy="0"/>
        </a:xfrm>
      </p:grpSpPr>
      <p:pic>
        <p:nvPicPr>
          <p:cNvPr id="11" name="Picture 10" descr="AZ_RGB_H_POS.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38760" y="142425"/>
            <a:ext cx="1998000" cy="879972"/>
          </a:xfrm>
          <a:prstGeom prst="rect">
            <a:avLst/>
          </a:prstGeom>
        </p:spPr>
      </p:pic>
      <p:sp>
        <p:nvSpPr>
          <p:cNvPr id="8" name="Title 8"/>
          <p:cNvSpPr>
            <a:spLocks noGrp="1"/>
          </p:cNvSpPr>
          <p:nvPr>
            <p:ph type="title" hasCustomPrompt="1"/>
          </p:nvPr>
        </p:nvSpPr>
        <p:spPr>
          <a:xfrm>
            <a:off x="216002" y="1442243"/>
            <a:ext cx="6822759" cy="672000"/>
          </a:xfrm>
          <a:prstGeom prst="rect">
            <a:avLst/>
          </a:prstGeom>
        </p:spPr>
        <p:txBody>
          <a:bodyPr vert="horz"/>
          <a:lstStyle>
            <a:lvl1pPr algn="l">
              <a:lnSpc>
                <a:spcPct val="90000"/>
              </a:lnSpc>
              <a:defRPr sz="2800" b="1" baseline="0">
                <a:solidFill>
                  <a:schemeClr val="tx2"/>
                </a:solidFill>
                <a:latin typeface="Arial" pitchFamily="34" charset="0"/>
                <a:cs typeface="Arial" pitchFamily="34" charset="0"/>
              </a:defRPr>
            </a:lvl1pPr>
          </a:lstStyle>
          <a:p>
            <a:r>
              <a:rPr lang="en-GB" noProof="0" dirty="0" smtClean="0"/>
              <a:t>Click to add presentation title</a:t>
            </a:r>
            <a:endParaRPr lang="en-GB" noProof="0" dirty="0"/>
          </a:p>
        </p:txBody>
      </p:sp>
      <p:sp>
        <p:nvSpPr>
          <p:cNvPr id="9" name="Text Placeholder 29"/>
          <p:cNvSpPr>
            <a:spLocks noGrp="1"/>
          </p:cNvSpPr>
          <p:nvPr>
            <p:ph type="body" sz="quarter" idx="11" hasCustomPrompt="1"/>
          </p:nvPr>
        </p:nvSpPr>
        <p:spPr>
          <a:xfrm>
            <a:off x="215999" y="5945400"/>
            <a:ext cx="6480000" cy="254400"/>
          </a:xfrm>
          <a:prstGeom prst="rect">
            <a:avLst/>
          </a:prstGeom>
        </p:spPr>
        <p:txBody>
          <a:bodyPr vert="horz"/>
          <a:lstStyle>
            <a:lvl1pPr marL="0" indent="0">
              <a:lnSpc>
                <a:spcPts val="1100"/>
              </a:lnSpc>
              <a:spcBef>
                <a:spcPts val="0"/>
              </a:spcBef>
              <a:buNone/>
              <a:defRPr sz="1400" b="1">
                <a:solidFill>
                  <a:schemeClr val="tx1"/>
                </a:solidFill>
                <a:latin typeface="Arial" pitchFamily="34" charset="0"/>
                <a:cs typeface="Arial" pitchFamily="34" charset="0"/>
              </a:defRPr>
            </a:lvl1pPr>
          </a:lstStyle>
          <a:p>
            <a:pPr lvl="0"/>
            <a:r>
              <a:rPr lang="en-GB" noProof="0" dirty="0" smtClean="0"/>
              <a:t>Click to add speaker title</a:t>
            </a:r>
          </a:p>
        </p:txBody>
      </p:sp>
      <p:sp>
        <p:nvSpPr>
          <p:cNvPr id="13" name="Text Placeholder 29"/>
          <p:cNvSpPr>
            <a:spLocks noGrp="1"/>
          </p:cNvSpPr>
          <p:nvPr>
            <p:ph type="body" sz="quarter" idx="12" hasCustomPrompt="1"/>
          </p:nvPr>
        </p:nvSpPr>
        <p:spPr>
          <a:xfrm>
            <a:off x="215999" y="6220400"/>
            <a:ext cx="6480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Click to add event title</a:t>
            </a:r>
          </a:p>
        </p:txBody>
      </p:sp>
      <p:sp>
        <p:nvSpPr>
          <p:cNvPr id="16" name="Text Placeholder 29"/>
          <p:cNvSpPr>
            <a:spLocks noGrp="1"/>
          </p:cNvSpPr>
          <p:nvPr>
            <p:ph type="body" sz="quarter" idx="15" hasCustomPrompt="1"/>
          </p:nvPr>
        </p:nvSpPr>
        <p:spPr>
          <a:xfrm>
            <a:off x="7128000" y="5945400"/>
            <a:ext cx="1872000" cy="254400"/>
          </a:xfrm>
          <a:prstGeom prst="rect">
            <a:avLst/>
          </a:prstGeom>
        </p:spPr>
        <p:txBody>
          <a:bodyPr vert="horz"/>
          <a:lstStyle>
            <a:lvl1pPr marL="0" indent="0">
              <a:lnSpc>
                <a:spcPts val="1100"/>
              </a:lnSpc>
              <a:spcBef>
                <a:spcPts val="0"/>
              </a:spcBef>
              <a:buNone/>
              <a:defRPr sz="1200" baseline="0">
                <a:solidFill>
                  <a:schemeClr val="tx1"/>
                </a:solidFill>
                <a:latin typeface="Arial" pitchFamily="34" charset="0"/>
                <a:cs typeface="Arial" pitchFamily="34" charset="0"/>
              </a:defRPr>
            </a:lvl1pPr>
          </a:lstStyle>
          <a:p>
            <a:pPr lvl="0"/>
            <a:r>
              <a:rPr lang="en-GB" noProof="0" dirty="0" smtClean="0"/>
              <a:t>Confidential statement</a:t>
            </a:r>
          </a:p>
        </p:txBody>
      </p:sp>
      <p:sp>
        <p:nvSpPr>
          <p:cNvPr id="17" name="Text Placeholder 29"/>
          <p:cNvSpPr>
            <a:spLocks noGrp="1"/>
          </p:cNvSpPr>
          <p:nvPr>
            <p:ph type="body" sz="quarter" idx="13" hasCustomPrompt="1"/>
          </p:nvPr>
        </p:nvSpPr>
        <p:spPr>
          <a:xfrm>
            <a:off x="7128000" y="6220400"/>
            <a:ext cx="1872000" cy="254400"/>
          </a:xfrm>
          <a:prstGeom prst="rect">
            <a:avLst/>
          </a:prstGeom>
        </p:spPr>
        <p:txBody>
          <a:bodyPr vert="horz"/>
          <a:lstStyle>
            <a:lvl1pPr marL="0" indent="0">
              <a:lnSpc>
                <a:spcPts val="1100"/>
              </a:lnSpc>
              <a:spcBef>
                <a:spcPts val="0"/>
              </a:spcBef>
              <a:buNone/>
              <a:defRPr sz="1200">
                <a:solidFill>
                  <a:schemeClr val="tx1"/>
                </a:solidFill>
                <a:latin typeface="Arial" pitchFamily="34" charset="0"/>
                <a:cs typeface="Arial" pitchFamily="34" charset="0"/>
              </a:defRPr>
            </a:lvl1pPr>
          </a:lstStyle>
          <a:p>
            <a:pPr lvl="0"/>
            <a:r>
              <a:rPr lang="en-GB" noProof="0" dirty="0" smtClean="0"/>
              <a:t>00 Month Year</a:t>
            </a:r>
          </a:p>
        </p:txBody>
      </p:sp>
    </p:spTree>
    <p:extLst>
      <p:ext uri="{BB962C8B-B14F-4D97-AF65-F5344CB8AC3E}">
        <p14:creationId xmlns:p14="http://schemas.microsoft.com/office/powerpoint/2010/main" val="72229228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5" name="Title 8"/>
          <p:cNvSpPr>
            <a:spLocks noGrp="1"/>
          </p:cNvSpPr>
          <p:nvPr>
            <p:ph type="title" hasCustomPrompt="1"/>
          </p:nvPr>
        </p:nvSpPr>
        <p:spPr>
          <a:xfrm>
            <a:off x="237601" y="192000"/>
            <a:ext cx="8280000" cy="672000"/>
          </a:xfrm>
          <a:prstGeom prst="rect">
            <a:avLst/>
          </a:prstGeom>
        </p:spPr>
        <p:txBody>
          <a:bodyPr vert="horz"/>
          <a:lstStyle>
            <a:lvl1pPr algn="l">
              <a:lnSpc>
                <a:spcPct val="100000"/>
              </a:lnSpc>
              <a:defRPr sz="2400" b="1" baseline="0">
                <a:solidFill>
                  <a:schemeClr val="tx2"/>
                </a:solidFill>
                <a:latin typeface="Arial" pitchFamily="34" charset="0"/>
                <a:cs typeface="Arial" pitchFamily="34" charset="0"/>
              </a:defRPr>
            </a:lvl1pPr>
          </a:lstStyle>
          <a:p>
            <a:r>
              <a:rPr lang="en-GB" noProof="0" dirty="0" smtClean="0"/>
              <a:t>Click to add title</a:t>
            </a:r>
            <a:endParaRPr lang="en-GB" noProof="0" dirty="0"/>
          </a:p>
        </p:txBody>
      </p:sp>
      <p:sp>
        <p:nvSpPr>
          <p:cNvPr id="6" name="Text Placeholder 3"/>
          <p:cNvSpPr>
            <a:spLocks noGrp="1"/>
          </p:cNvSpPr>
          <p:nvPr>
            <p:ph type="body" sz="quarter" idx="11" hasCustomPrompt="1"/>
          </p:nvPr>
        </p:nvSpPr>
        <p:spPr>
          <a:xfrm>
            <a:off x="237063" y="1552685"/>
            <a:ext cx="7023713" cy="4229521"/>
          </a:xfrm>
          <a:prstGeom prst="rect">
            <a:avLst/>
          </a:prstGeom>
        </p:spPr>
        <p:txBody>
          <a:bodyPr vert="horz"/>
          <a:lstStyle>
            <a:lvl1pPr marL="0" indent="0">
              <a:spcBef>
                <a:spcPts val="0"/>
              </a:spcBef>
              <a:buNone/>
              <a:defRPr sz="2400" baseline="0">
                <a:solidFill>
                  <a:schemeClr val="tx1"/>
                </a:solidFill>
                <a:latin typeface="Arial" pitchFamily="34" charset="0"/>
                <a:cs typeface="Arial" pitchFamily="34" charset="0"/>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GB" noProof="0" dirty="0" smtClean="0"/>
              <a:t>Click to add introduction text</a:t>
            </a:r>
          </a:p>
        </p:txBody>
      </p:sp>
      <p:sp>
        <p:nvSpPr>
          <p:cNvPr id="7"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128341497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Nav Contents 1">
    <p:spTree>
      <p:nvGrpSpPr>
        <p:cNvPr id="1" name=""/>
        <p:cNvGrpSpPr/>
        <p:nvPr/>
      </p:nvGrpSpPr>
      <p:grpSpPr>
        <a:xfrm>
          <a:off x="0" y="0"/>
          <a:ext cx="0" cy="0"/>
          <a:chOff x="0" y="0"/>
          <a:chExt cx="0" cy="0"/>
        </a:xfrm>
      </p:grpSpPr>
      <p:sp>
        <p:nvSpPr>
          <p:cNvPr id="32" name="Title 8"/>
          <p:cNvSpPr>
            <a:spLocks noGrp="1"/>
          </p:cNvSpPr>
          <p:nvPr>
            <p:ph type="title" hasCustomPrompt="1"/>
          </p:nvPr>
        </p:nvSpPr>
        <p:spPr>
          <a:xfrm>
            <a:off x="237061" y="192000"/>
            <a:ext cx="8280000" cy="672000"/>
          </a:xfrm>
          <a:prstGeom prst="rect">
            <a:avLst/>
          </a:prstGeom>
        </p:spPr>
        <p:txBody>
          <a:bodyPr vert="horz"/>
          <a:lstStyle>
            <a:lvl1pPr algn="l">
              <a:lnSpc>
                <a:spcPct val="100000"/>
              </a:lnSpc>
              <a:defRPr sz="2400" b="1" baseline="0">
                <a:solidFill>
                  <a:schemeClr val="tx2"/>
                </a:solidFill>
                <a:latin typeface="Arial" pitchFamily="34" charset="0"/>
                <a:cs typeface="Arial" pitchFamily="34" charset="0"/>
              </a:defRPr>
            </a:lvl1pPr>
          </a:lstStyle>
          <a:p>
            <a:r>
              <a:rPr lang="en-GB" noProof="0" dirty="0" smtClean="0"/>
              <a:t>Click to add navigation 1 title</a:t>
            </a:r>
            <a:endParaRPr lang="en-GB" noProof="0" dirty="0"/>
          </a:p>
        </p:txBody>
      </p:sp>
      <p:sp>
        <p:nvSpPr>
          <p:cNvPr id="61" name="Table Placeholder 29"/>
          <p:cNvSpPr>
            <a:spLocks noGrp="1"/>
          </p:cNvSpPr>
          <p:nvPr>
            <p:ph type="tbl" sz="quarter" idx="15"/>
          </p:nvPr>
        </p:nvSpPr>
        <p:spPr>
          <a:xfrm>
            <a:off x="986400" y="1731133"/>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 b="0" i="0" u="none" strike="noStrike" kern="0" cap="none" spc="0" normalizeH="0" baseline="0" noProof="0">
              <a:ln>
                <a:noFill/>
              </a:ln>
              <a:solidFill>
                <a:sysClr val="windowText" lastClr="000000"/>
              </a:solidFill>
              <a:effectLst/>
              <a:uLnTx/>
              <a:uFillTx/>
              <a:latin typeface="Arial" pitchFamily="34" charset="0"/>
              <a:cs typeface="Arial" pitchFamily="34" charset="0"/>
            </a:endParaRPr>
          </a:p>
        </p:txBody>
      </p:sp>
      <p:sp>
        <p:nvSpPr>
          <p:cNvPr id="62" name="Text Placeholder 2"/>
          <p:cNvSpPr>
            <a:spLocks noGrp="1"/>
          </p:cNvSpPr>
          <p:nvPr>
            <p:ph type="body" sz="quarter" idx="14"/>
          </p:nvPr>
        </p:nvSpPr>
        <p:spPr>
          <a:xfrm>
            <a:off x="1046700" y="1879887"/>
            <a:ext cx="5718173" cy="394199"/>
          </a:xfrm>
          <a:prstGeom prst="rect">
            <a:avLst/>
          </a:prstGeom>
        </p:spPr>
        <p:txBody>
          <a:bodyPr vert="horz"/>
          <a:lstStyle>
            <a:lvl1pPr marL="0" indent="0">
              <a:lnSpc>
                <a:spcPct val="60000"/>
              </a:lnSpc>
              <a:buNone/>
              <a:defRPr sz="1600" b="1">
                <a:solidFill>
                  <a:schemeClr val="tx2"/>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marL="0" marR="0" lvl="0" indent="0" defTabSz="914400" eaLnBrk="1" fontAlgn="auto" latinLnBrk="0" hangingPunct="1">
              <a:lnSpc>
                <a:spcPct val="60000"/>
              </a:lnSpc>
              <a:spcBef>
                <a:spcPts val="0"/>
              </a:spcBef>
              <a:spcAft>
                <a:spcPts val="0"/>
              </a:spcAft>
              <a:buClrTx/>
              <a:buSzTx/>
              <a:buFontTx/>
              <a:buNone/>
              <a:tabLst/>
              <a:defRPr/>
            </a:pPr>
            <a:endParaRPr kumimoji="0" lang="en-GB" sz="1600" b="1" i="0" u="none" strike="noStrike" kern="0" cap="none" spc="0" normalizeH="0" baseline="0" noProof="0" dirty="0" smtClean="0">
              <a:ln>
                <a:noFill/>
              </a:ln>
              <a:solidFill>
                <a:srgbClr val="830051"/>
              </a:solidFill>
              <a:effectLst/>
              <a:uLnTx/>
              <a:uFillTx/>
              <a:latin typeface="Arial" pitchFamily="34" charset="0"/>
              <a:cs typeface="Arial" pitchFamily="34" charset="0"/>
            </a:endParaRPr>
          </a:p>
        </p:txBody>
      </p:sp>
      <p:sp>
        <p:nvSpPr>
          <p:cNvPr id="63" name="Text Placeholder 49"/>
          <p:cNvSpPr>
            <a:spLocks noGrp="1"/>
          </p:cNvSpPr>
          <p:nvPr>
            <p:ph type="body" sz="quarter" idx="26" hasCustomPrompt="1"/>
          </p:nvPr>
        </p:nvSpPr>
        <p:spPr>
          <a:xfrm>
            <a:off x="330200" y="1731600"/>
            <a:ext cx="540000" cy="540000"/>
          </a:xfrm>
          <a:prstGeom prst="rect">
            <a:avLst/>
          </a:prstGeom>
          <a:solidFill>
            <a:srgbClr val="D8DCDE"/>
          </a:solidFill>
          <a:ln w="19050" cmpd="sng">
            <a:noFill/>
          </a:ln>
        </p:spPr>
        <p:txBody>
          <a:bodyPr vert="horz" anchor="ctr"/>
          <a:lstStyle>
            <a:lvl1pPr marL="0" indent="0" algn="ctr">
              <a:lnSpc>
                <a:spcPct val="90000"/>
              </a:lnSpc>
              <a:spcBef>
                <a:spcPts val="600"/>
              </a:spcBef>
              <a:buNone/>
              <a:defRPr sz="1800" b="1">
                <a:solidFill>
                  <a:schemeClr val="tx2"/>
                </a:solidFill>
                <a:latin typeface="Arial" pitchFamily="34" charset="0"/>
                <a:cs typeface="Arial" pitchFamily="34" charset="0"/>
              </a:defRPr>
            </a:lvl1pPr>
          </a:lstStyle>
          <a:p>
            <a:pPr marL="0" marR="0" lvl="0" indent="0" algn="ctr" defTabSz="914400" eaLnBrk="1" fontAlgn="auto" latinLnBrk="0" hangingPunct="1">
              <a:lnSpc>
                <a:spcPct val="90000"/>
              </a:lnSpc>
              <a:spcBef>
                <a:spcPts val="600"/>
              </a:spcBef>
              <a:spcAft>
                <a:spcPts val="0"/>
              </a:spcAft>
              <a:buClrTx/>
              <a:buSzTx/>
              <a:buFontTx/>
              <a:buNone/>
              <a:tabLst/>
              <a:defRPr/>
            </a:pPr>
            <a:r>
              <a:rPr kumimoji="0" lang="en-GB" sz="1800" b="1" i="0" u="none" strike="noStrike" kern="0" cap="none" spc="0" normalizeH="0" baseline="0" noProof="0" dirty="0" smtClean="0">
                <a:ln>
                  <a:noFill/>
                </a:ln>
                <a:solidFill>
                  <a:srgbClr val="830051"/>
                </a:solidFill>
                <a:effectLst/>
                <a:uLnTx/>
                <a:uFillTx/>
                <a:latin typeface="Arial" pitchFamily="34" charset="0"/>
                <a:cs typeface="Arial" pitchFamily="34" charset="0"/>
              </a:rPr>
              <a:t>1</a:t>
            </a:r>
            <a:endParaRPr kumimoji="0" lang="en-GB" sz="1800" b="1" i="0" u="none" strike="noStrike" kern="0" cap="none" spc="0" normalizeH="0" baseline="0" noProof="0" dirty="0">
              <a:ln>
                <a:noFill/>
              </a:ln>
              <a:solidFill>
                <a:srgbClr val="830051"/>
              </a:solidFill>
              <a:effectLst/>
              <a:uLnTx/>
              <a:uFillTx/>
              <a:latin typeface="Arial" pitchFamily="34" charset="0"/>
              <a:cs typeface="Arial" pitchFamily="34" charset="0"/>
            </a:endParaRPr>
          </a:p>
        </p:txBody>
      </p:sp>
      <p:sp>
        <p:nvSpPr>
          <p:cNvPr id="64" name="Table Placeholder 29"/>
          <p:cNvSpPr>
            <a:spLocks noGrp="1"/>
          </p:cNvSpPr>
          <p:nvPr>
            <p:ph type="tbl" sz="quarter" idx="27"/>
          </p:nvPr>
        </p:nvSpPr>
        <p:spPr>
          <a:xfrm>
            <a:off x="987429" y="240348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 b="0" i="0" u="none" strike="noStrike" kern="0" cap="none" spc="0" normalizeH="0" baseline="0" noProof="0">
              <a:ln>
                <a:noFill/>
              </a:ln>
              <a:solidFill>
                <a:sysClr val="windowText" lastClr="000000"/>
              </a:solidFill>
              <a:effectLst/>
              <a:uLnTx/>
              <a:uFillTx/>
              <a:latin typeface="Arial" pitchFamily="34" charset="0"/>
              <a:cs typeface="Arial" pitchFamily="34" charset="0"/>
            </a:endParaRPr>
          </a:p>
        </p:txBody>
      </p:sp>
      <p:sp>
        <p:nvSpPr>
          <p:cNvPr id="65" name="Text Placeholder 2"/>
          <p:cNvSpPr>
            <a:spLocks noGrp="1"/>
          </p:cNvSpPr>
          <p:nvPr>
            <p:ph type="body" sz="quarter" idx="28"/>
          </p:nvPr>
        </p:nvSpPr>
        <p:spPr>
          <a:xfrm>
            <a:off x="1046700" y="2552243"/>
            <a:ext cx="5718173" cy="394199"/>
          </a:xfrm>
          <a:prstGeom prst="rect">
            <a:avLst/>
          </a:prstGeom>
        </p:spPr>
        <p:txBody>
          <a:bodyPr vert="horz"/>
          <a:lstStyle>
            <a:lvl1pPr marL="0" indent="0">
              <a:lnSpc>
                <a:spcPct val="60000"/>
              </a:lnSpc>
              <a:buNone/>
              <a:defRPr sz="1600" b="1" baseline="0">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marL="0" marR="0" lvl="0" indent="0" defTabSz="914400" eaLnBrk="1" fontAlgn="auto" latinLnBrk="0" hangingPunct="1">
              <a:lnSpc>
                <a:spcPct val="60000"/>
              </a:lnSpc>
              <a:spcBef>
                <a:spcPts val="0"/>
              </a:spcBef>
              <a:spcAft>
                <a:spcPts val="0"/>
              </a:spcAft>
              <a:buClrTx/>
              <a:buSzTx/>
              <a:buFontTx/>
              <a:buNone/>
              <a:tabLst/>
              <a:defRPr/>
            </a:pPr>
            <a:endParaRPr kumimoji="0" lang="en-GB" sz="1600" b="1" i="0" u="none" strike="noStrike" kern="0" cap="none" spc="0" normalizeH="0" baseline="0" noProof="0" dirty="0" smtClean="0">
              <a:ln>
                <a:noFill/>
              </a:ln>
              <a:solidFill>
                <a:srgbClr val="C4CACD"/>
              </a:solidFill>
              <a:effectLst/>
              <a:uLnTx/>
              <a:uFillTx/>
              <a:latin typeface="Arial" pitchFamily="34" charset="0"/>
              <a:cs typeface="Arial" pitchFamily="34" charset="0"/>
            </a:endParaRPr>
          </a:p>
        </p:txBody>
      </p:sp>
      <p:sp>
        <p:nvSpPr>
          <p:cNvPr id="66" name="Text Placeholder 49"/>
          <p:cNvSpPr>
            <a:spLocks noGrp="1"/>
          </p:cNvSpPr>
          <p:nvPr>
            <p:ph type="body" sz="quarter" idx="29" hasCustomPrompt="1"/>
          </p:nvPr>
        </p:nvSpPr>
        <p:spPr>
          <a:xfrm>
            <a:off x="330200" y="2403956"/>
            <a:ext cx="540000" cy="540000"/>
          </a:xfrm>
          <a:prstGeom prst="rect">
            <a:avLst/>
          </a:prstGeom>
          <a:solidFill>
            <a:srgbClr val="830051"/>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srgbClr val="C4CACD"/>
                </a:solidFill>
                <a:effectLst/>
                <a:uLnTx/>
                <a:uFillTx/>
                <a:latin typeface="Arial" pitchFamily="34" charset="0"/>
                <a:cs typeface="Arial" pitchFamily="34" charset="0"/>
              </a:rPr>
              <a:t>2</a:t>
            </a:r>
            <a:endParaRPr kumimoji="0" lang="en-GB" sz="1800" b="1" i="0" u="none" strike="noStrike" kern="0" cap="none" spc="0" normalizeH="0" baseline="0" noProof="0" dirty="0">
              <a:ln>
                <a:noFill/>
              </a:ln>
              <a:solidFill>
                <a:srgbClr val="C4CACD"/>
              </a:solidFill>
              <a:effectLst/>
              <a:uLnTx/>
              <a:uFillTx/>
              <a:latin typeface="Arial" pitchFamily="34" charset="0"/>
              <a:cs typeface="Arial" pitchFamily="34" charset="0"/>
            </a:endParaRPr>
          </a:p>
        </p:txBody>
      </p:sp>
      <p:sp>
        <p:nvSpPr>
          <p:cNvPr id="67" name="Table Placeholder 29"/>
          <p:cNvSpPr>
            <a:spLocks noGrp="1"/>
          </p:cNvSpPr>
          <p:nvPr>
            <p:ph type="tbl" sz="quarter" idx="30"/>
          </p:nvPr>
        </p:nvSpPr>
        <p:spPr>
          <a:xfrm>
            <a:off x="987429" y="3082231"/>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 b="0" i="0" u="none" strike="noStrike" kern="0" cap="none" spc="0" normalizeH="0" baseline="0" noProof="0">
              <a:ln>
                <a:noFill/>
              </a:ln>
              <a:solidFill>
                <a:sysClr val="windowText" lastClr="000000"/>
              </a:solidFill>
              <a:effectLst/>
              <a:uLnTx/>
              <a:uFillTx/>
              <a:latin typeface="Arial" pitchFamily="34" charset="0"/>
              <a:cs typeface="Arial" pitchFamily="34" charset="0"/>
            </a:endParaRPr>
          </a:p>
        </p:txBody>
      </p:sp>
      <p:sp>
        <p:nvSpPr>
          <p:cNvPr id="68" name="Text Placeholder 2"/>
          <p:cNvSpPr>
            <a:spLocks noGrp="1"/>
          </p:cNvSpPr>
          <p:nvPr>
            <p:ph type="body" sz="quarter" idx="31"/>
          </p:nvPr>
        </p:nvSpPr>
        <p:spPr>
          <a:xfrm>
            <a:off x="1046700" y="3230985"/>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marL="0" marR="0" lvl="0" indent="0" defTabSz="914400" eaLnBrk="1" fontAlgn="auto" latinLnBrk="0" hangingPunct="1">
              <a:lnSpc>
                <a:spcPct val="60000"/>
              </a:lnSpc>
              <a:spcBef>
                <a:spcPts val="0"/>
              </a:spcBef>
              <a:spcAft>
                <a:spcPts val="0"/>
              </a:spcAft>
              <a:buClrTx/>
              <a:buSzTx/>
              <a:buFontTx/>
              <a:buNone/>
              <a:tabLst/>
              <a:defRPr/>
            </a:pPr>
            <a:endParaRPr kumimoji="0" lang="en-GB" sz="1600" b="1" i="0" u="none" strike="noStrike" kern="0" cap="none" spc="0" normalizeH="0" baseline="0" noProof="0" smtClean="0">
              <a:ln>
                <a:noFill/>
              </a:ln>
              <a:solidFill>
                <a:srgbClr val="C4CACD"/>
              </a:solidFill>
              <a:effectLst/>
              <a:uLnTx/>
              <a:uFillTx/>
              <a:latin typeface="Arial" pitchFamily="34" charset="0"/>
              <a:cs typeface="Arial" pitchFamily="34" charset="0"/>
            </a:endParaRPr>
          </a:p>
        </p:txBody>
      </p:sp>
      <p:sp>
        <p:nvSpPr>
          <p:cNvPr id="69" name="Text Placeholder 49"/>
          <p:cNvSpPr>
            <a:spLocks noGrp="1"/>
          </p:cNvSpPr>
          <p:nvPr>
            <p:ph type="body" sz="quarter" idx="32" hasCustomPrompt="1"/>
          </p:nvPr>
        </p:nvSpPr>
        <p:spPr>
          <a:xfrm>
            <a:off x="330200" y="3082699"/>
            <a:ext cx="540000" cy="540000"/>
          </a:xfrm>
          <a:prstGeom prst="rect">
            <a:avLst/>
          </a:prstGeom>
          <a:solidFill>
            <a:srgbClr val="830051"/>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srgbClr val="C4CACD"/>
                </a:solidFill>
                <a:effectLst/>
                <a:uLnTx/>
                <a:uFillTx/>
                <a:latin typeface="Arial" pitchFamily="34" charset="0"/>
                <a:cs typeface="Arial" pitchFamily="34" charset="0"/>
              </a:rPr>
              <a:t>3</a:t>
            </a:r>
            <a:endParaRPr kumimoji="0" lang="en-GB" sz="1800" b="1" i="0" u="none" strike="noStrike" kern="0" cap="none" spc="0" normalizeH="0" baseline="0" noProof="0" dirty="0">
              <a:ln>
                <a:noFill/>
              </a:ln>
              <a:solidFill>
                <a:srgbClr val="C4CACD"/>
              </a:solidFill>
              <a:effectLst/>
              <a:uLnTx/>
              <a:uFillTx/>
              <a:latin typeface="Arial" pitchFamily="34" charset="0"/>
              <a:cs typeface="Arial" pitchFamily="34" charset="0"/>
            </a:endParaRPr>
          </a:p>
        </p:txBody>
      </p:sp>
      <p:sp>
        <p:nvSpPr>
          <p:cNvPr id="70" name="Table Placeholder 29"/>
          <p:cNvSpPr>
            <a:spLocks noGrp="1"/>
          </p:cNvSpPr>
          <p:nvPr>
            <p:ph type="tbl" sz="quarter" idx="33"/>
          </p:nvPr>
        </p:nvSpPr>
        <p:spPr>
          <a:xfrm>
            <a:off x="987429" y="3763175"/>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 b="0" i="0" u="none" strike="noStrike" kern="0" cap="none" spc="0" normalizeH="0" baseline="0" noProof="0">
              <a:ln>
                <a:noFill/>
              </a:ln>
              <a:solidFill>
                <a:sysClr val="windowText" lastClr="000000"/>
              </a:solidFill>
              <a:effectLst/>
              <a:uLnTx/>
              <a:uFillTx/>
              <a:latin typeface="Arial" pitchFamily="34" charset="0"/>
              <a:cs typeface="Arial" pitchFamily="34" charset="0"/>
            </a:endParaRPr>
          </a:p>
        </p:txBody>
      </p:sp>
      <p:sp>
        <p:nvSpPr>
          <p:cNvPr id="71" name="Text Placeholder 2"/>
          <p:cNvSpPr>
            <a:spLocks noGrp="1"/>
          </p:cNvSpPr>
          <p:nvPr>
            <p:ph type="body" sz="quarter" idx="34"/>
          </p:nvPr>
        </p:nvSpPr>
        <p:spPr>
          <a:xfrm>
            <a:off x="1046700" y="3911929"/>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marL="0" marR="0" lvl="0" indent="0" defTabSz="914400" eaLnBrk="1" fontAlgn="auto" latinLnBrk="0" hangingPunct="1">
              <a:lnSpc>
                <a:spcPct val="60000"/>
              </a:lnSpc>
              <a:spcBef>
                <a:spcPts val="0"/>
              </a:spcBef>
              <a:spcAft>
                <a:spcPts val="0"/>
              </a:spcAft>
              <a:buClrTx/>
              <a:buSzTx/>
              <a:buFontTx/>
              <a:buNone/>
              <a:tabLst/>
              <a:defRPr/>
            </a:pPr>
            <a:endParaRPr kumimoji="0" lang="en-GB" sz="1600" b="1" i="0" u="none" strike="noStrike" kern="0" cap="none" spc="0" normalizeH="0" baseline="0" noProof="0" smtClean="0">
              <a:ln>
                <a:noFill/>
              </a:ln>
              <a:solidFill>
                <a:srgbClr val="C4CACD"/>
              </a:solidFill>
              <a:effectLst/>
              <a:uLnTx/>
              <a:uFillTx/>
              <a:latin typeface="Arial" pitchFamily="34" charset="0"/>
              <a:cs typeface="Arial" pitchFamily="34" charset="0"/>
            </a:endParaRPr>
          </a:p>
        </p:txBody>
      </p:sp>
      <p:sp>
        <p:nvSpPr>
          <p:cNvPr id="72" name="Text Placeholder 49"/>
          <p:cNvSpPr>
            <a:spLocks noGrp="1"/>
          </p:cNvSpPr>
          <p:nvPr>
            <p:ph type="body" sz="quarter" idx="35" hasCustomPrompt="1"/>
          </p:nvPr>
        </p:nvSpPr>
        <p:spPr>
          <a:xfrm>
            <a:off x="330200" y="3763643"/>
            <a:ext cx="540000" cy="540000"/>
          </a:xfrm>
          <a:prstGeom prst="rect">
            <a:avLst/>
          </a:prstGeom>
          <a:solidFill>
            <a:srgbClr val="830051"/>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GB" sz="1800" b="1" i="0" u="none" strike="noStrike" kern="0" cap="none" spc="0" normalizeH="0" baseline="0" noProof="0" smtClean="0">
                <a:ln>
                  <a:noFill/>
                </a:ln>
                <a:solidFill>
                  <a:srgbClr val="C4CACD"/>
                </a:solidFill>
                <a:effectLst/>
                <a:uLnTx/>
                <a:uFillTx/>
                <a:latin typeface="Arial" pitchFamily="34" charset="0"/>
                <a:cs typeface="Arial" pitchFamily="34" charset="0"/>
              </a:rPr>
              <a:t>4</a:t>
            </a:r>
            <a:endParaRPr kumimoji="0" lang="en-GB" sz="1800" b="1" i="0" u="none" strike="noStrike" kern="0" cap="none" spc="0" normalizeH="0" baseline="0" noProof="0">
              <a:ln>
                <a:noFill/>
              </a:ln>
              <a:solidFill>
                <a:srgbClr val="C4CACD"/>
              </a:solidFill>
              <a:effectLst/>
              <a:uLnTx/>
              <a:uFillTx/>
              <a:latin typeface="Arial" pitchFamily="34" charset="0"/>
              <a:cs typeface="Arial" pitchFamily="34" charset="0"/>
            </a:endParaRPr>
          </a:p>
        </p:txBody>
      </p:sp>
      <p:sp>
        <p:nvSpPr>
          <p:cNvPr id="73" name="Table Placeholder 29"/>
          <p:cNvSpPr>
            <a:spLocks noGrp="1"/>
          </p:cNvSpPr>
          <p:nvPr>
            <p:ph type="tbl" sz="quarter" idx="36"/>
          </p:nvPr>
        </p:nvSpPr>
        <p:spPr>
          <a:xfrm>
            <a:off x="987429" y="444087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 b="0" i="0" u="none" strike="noStrike" kern="0" cap="none" spc="0" normalizeH="0" baseline="0" noProof="0">
              <a:ln>
                <a:noFill/>
              </a:ln>
              <a:solidFill>
                <a:sysClr val="windowText" lastClr="000000"/>
              </a:solidFill>
              <a:effectLst/>
              <a:uLnTx/>
              <a:uFillTx/>
              <a:latin typeface="Arial" pitchFamily="34" charset="0"/>
              <a:cs typeface="Arial" pitchFamily="34" charset="0"/>
            </a:endParaRPr>
          </a:p>
        </p:txBody>
      </p:sp>
      <p:sp>
        <p:nvSpPr>
          <p:cNvPr id="74" name="Text Placeholder 2"/>
          <p:cNvSpPr>
            <a:spLocks noGrp="1"/>
          </p:cNvSpPr>
          <p:nvPr>
            <p:ph type="body" sz="quarter" idx="37"/>
          </p:nvPr>
        </p:nvSpPr>
        <p:spPr>
          <a:xfrm>
            <a:off x="1046700" y="458963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marL="0" marR="0" lvl="0" indent="0" defTabSz="914400" eaLnBrk="1" fontAlgn="auto" latinLnBrk="0" hangingPunct="1">
              <a:lnSpc>
                <a:spcPct val="60000"/>
              </a:lnSpc>
              <a:spcBef>
                <a:spcPts val="0"/>
              </a:spcBef>
              <a:spcAft>
                <a:spcPts val="0"/>
              </a:spcAft>
              <a:buClrTx/>
              <a:buSzTx/>
              <a:buFontTx/>
              <a:buNone/>
              <a:tabLst/>
              <a:defRPr/>
            </a:pPr>
            <a:endParaRPr kumimoji="0" lang="en-GB" sz="1600" b="1" i="0" u="none" strike="noStrike" kern="0" cap="none" spc="0" normalizeH="0" baseline="0" noProof="0" smtClean="0">
              <a:ln>
                <a:noFill/>
              </a:ln>
              <a:solidFill>
                <a:srgbClr val="C4CACD"/>
              </a:solidFill>
              <a:effectLst/>
              <a:uLnTx/>
              <a:uFillTx/>
              <a:latin typeface="Arial" pitchFamily="34" charset="0"/>
              <a:cs typeface="Arial" pitchFamily="34" charset="0"/>
            </a:endParaRPr>
          </a:p>
        </p:txBody>
      </p:sp>
      <p:sp>
        <p:nvSpPr>
          <p:cNvPr id="75" name="Text Placeholder 49"/>
          <p:cNvSpPr>
            <a:spLocks noGrp="1"/>
          </p:cNvSpPr>
          <p:nvPr>
            <p:ph type="body" sz="quarter" idx="38" hasCustomPrompt="1"/>
          </p:nvPr>
        </p:nvSpPr>
        <p:spPr>
          <a:xfrm>
            <a:off x="330200" y="4441345"/>
            <a:ext cx="540000" cy="540000"/>
          </a:xfrm>
          <a:prstGeom prst="rect">
            <a:avLst/>
          </a:prstGeom>
          <a:solidFill>
            <a:srgbClr val="830051"/>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GB" sz="1800" b="1" i="0" u="none" strike="noStrike" kern="0" cap="none" spc="0" normalizeH="0" baseline="0" noProof="0" smtClean="0">
                <a:ln>
                  <a:noFill/>
                </a:ln>
                <a:solidFill>
                  <a:srgbClr val="C4CACD"/>
                </a:solidFill>
                <a:effectLst/>
                <a:uLnTx/>
                <a:uFillTx/>
                <a:latin typeface="Arial" pitchFamily="34" charset="0"/>
                <a:cs typeface="Arial" pitchFamily="34" charset="0"/>
              </a:rPr>
              <a:t>5</a:t>
            </a:r>
            <a:endParaRPr kumimoji="0" lang="en-GB" sz="1800" b="1" i="0" u="none" strike="noStrike" kern="0" cap="none" spc="0" normalizeH="0" baseline="0" noProof="0">
              <a:ln>
                <a:noFill/>
              </a:ln>
              <a:solidFill>
                <a:srgbClr val="C4CACD"/>
              </a:solidFill>
              <a:effectLst/>
              <a:uLnTx/>
              <a:uFillTx/>
              <a:latin typeface="Arial" pitchFamily="34" charset="0"/>
              <a:cs typeface="Arial" pitchFamily="34" charset="0"/>
            </a:endParaRPr>
          </a:p>
        </p:txBody>
      </p:sp>
      <p:sp>
        <p:nvSpPr>
          <p:cNvPr id="76" name="Table Placeholder 29"/>
          <p:cNvSpPr>
            <a:spLocks noGrp="1"/>
          </p:cNvSpPr>
          <p:nvPr>
            <p:ph type="tbl" sz="quarter" idx="39"/>
          </p:nvPr>
        </p:nvSpPr>
        <p:spPr>
          <a:xfrm>
            <a:off x="987429" y="5129167"/>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 b="0" i="0" u="none" strike="noStrike" kern="0" cap="none" spc="0" normalizeH="0" baseline="0" noProof="0">
              <a:ln>
                <a:noFill/>
              </a:ln>
              <a:solidFill>
                <a:sysClr val="windowText" lastClr="000000"/>
              </a:solidFill>
              <a:effectLst/>
              <a:uLnTx/>
              <a:uFillTx/>
              <a:latin typeface="Arial" pitchFamily="34" charset="0"/>
              <a:cs typeface="Arial" pitchFamily="34" charset="0"/>
            </a:endParaRPr>
          </a:p>
        </p:txBody>
      </p:sp>
      <p:sp>
        <p:nvSpPr>
          <p:cNvPr id="77" name="Text Placeholder 2"/>
          <p:cNvSpPr>
            <a:spLocks noGrp="1"/>
          </p:cNvSpPr>
          <p:nvPr>
            <p:ph type="body" sz="quarter" idx="40"/>
          </p:nvPr>
        </p:nvSpPr>
        <p:spPr>
          <a:xfrm>
            <a:off x="1046700" y="527792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marL="0" marR="0" lvl="0" indent="0" defTabSz="914400" eaLnBrk="1" fontAlgn="auto" latinLnBrk="0" hangingPunct="1">
              <a:lnSpc>
                <a:spcPct val="60000"/>
              </a:lnSpc>
              <a:spcBef>
                <a:spcPts val="0"/>
              </a:spcBef>
              <a:spcAft>
                <a:spcPts val="0"/>
              </a:spcAft>
              <a:buClrTx/>
              <a:buSzTx/>
              <a:buFontTx/>
              <a:buNone/>
              <a:tabLst/>
              <a:defRPr/>
            </a:pPr>
            <a:endParaRPr kumimoji="0" lang="en-GB" sz="1600" b="1" i="0" u="none" strike="noStrike" kern="0" cap="none" spc="0" normalizeH="0" baseline="0" noProof="0" dirty="0" smtClean="0">
              <a:ln>
                <a:noFill/>
              </a:ln>
              <a:solidFill>
                <a:srgbClr val="C4CACD"/>
              </a:solidFill>
              <a:effectLst/>
              <a:uLnTx/>
              <a:uFillTx/>
              <a:latin typeface="Arial" pitchFamily="34" charset="0"/>
              <a:cs typeface="Arial" pitchFamily="34" charset="0"/>
            </a:endParaRPr>
          </a:p>
        </p:txBody>
      </p:sp>
      <p:sp>
        <p:nvSpPr>
          <p:cNvPr id="78" name="Text Placeholder 49"/>
          <p:cNvSpPr>
            <a:spLocks noGrp="1"/>
          </p:cNvSpPr>
          <p:nvPr>
            <p:ph type="body" sz="quarter" idx="41" hasCustomPrompt="1"/>
          </p:nvPr>
        </p:nvSpPr>
        <p:spPr>
          <a:xfrm>
            <a:off x="330200" y="5129635"/>
            <a:ext cx="540000" cy="540000"/>
          </a:xfrm>
          <a:prstGeom prst="rect">
            <a:avLst/>
          </a:prstGeom>
          <a:solidFill>
            <a:srgbClr val="830051"/>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GB" sz="1800" b="1" i="0" u="none" strike="noStrike" kern="0" cap="none" spc="0" normalizeH="0" baseline="0" noProof="0" smtClean="0">
                <a:ln>
                  <a:noFill/>
                </a:ln>
                <a:solidFill>
                  <a:srgbClr val="C4CACD"/>
                </a:solidFill>
                <a:effectLst/>
                <a:uLnTx/>
                <a:uFillTx/>
                <a:latin typeface="Arial" pitchFamily="34" charset="0"/>
                <a:cs typeface="Arial" pitchFamily="34" charset="0"/>
              </a:rPr>
              <a:t>6</a:t>
            </a:r>
            <a:endParaRPr kumimoji="0" lang="en-GB" sz="1800" b="1" i="0" u="none" strike="noStrike" kern="0" cap="none" spc="0" normalizeH="0" baseline="0" noProof="0">
              <a:ln>
                <a:noFill/>
              </a:ln>
              <a:solidFill>
                <a:srgbClr val="C4CACD"/>
              </a:solidFill>
              <a:effectLst/>
              <a:uLnTx/>
              <a:uFillTx/>
              <a:latin typeface="Arial" pitchFamily="34" charset="0"/>
              <a:cs typeface="Arial" pitchFamily="34" charset="0"/>
            </a:endParaRPr>
          </a:p>
        </p:txBody>
      </p:sp>
      <p:sp>
        <p:nvSpPr>
          <p:cNvPr id="23"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3111355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ster title, left, boxed, 2 line">
    <p:bg bwMode="auto">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689E33F-3366-4CEA-9775-ECEF5816B93E}" type="slidenum">
              <a:rPr lang="en-GB" smtClean="0">
                <a:solidFill>
                  <a:srgbClr val="404146"/>
                </a:solidFill>
              </a:rPr>
              <a:pPr/>
              <a:t>‹#›</a:t>
            </a:fld>
            <a:endParaRPr lang="en-GB">
              <a:solidFill>
                <a:srgbClr val="404146"/>
              </a:solidFill>
            </a:endParaRPr>
          </a:p>
        </p:txBody>
      </p:sp>
      <p:grpSp>
        <p:nvGrpSpPr>
          <p:cNvPr id="16" name="Group 15"/>
          <p:cNvGrpSpPr/>
          <p:nvPr/>
        </p:nvGrpSpPr>
        <p:grpSpPr>
          <a:xfrm>
            <a:off x="0" y="544544"/>
            <a:ext cx="5202000" cy="2502000"/>
            <a:chOff x="0" y="544544"/>
            <a:chExt cx="5202000" cy="2502000"/>
          </a:xfrm>
        </p:grpSpPr>
        <p:sp>
          <p:nvSpPr>
            <p:cNvPr id="9" name="Rectangle 8"/>
            <p:cNvSpPr/>
            <p:nvPr userDrawn="1"/>
          </p:nvSpPr>
          <p:spPr>
            <a:xfrm>
              <a:off x="0" y="544544"/>
              <a:ext cx="5202000" cy="2502000"/>
            </a:xfrm>
            <a:prstGeom prst="rect">
              <a:avLst/>
            </a:prstGeom>
            <a:solidFill>
              <a:schemeClr val="bg1">
                <a:alpha val="0"/>
              </a:schemeClr>
            </a:solidFill>
            <a:ln>
              <a:solidFill>
                <a:schemeClr val="bg2">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noFill/>
              </a:endParaRPr>
            </a:p>
          </p:txBody>
        </p:sp>
        <p:sp>
          <p:nvSpPr>
            <p:cNvPr id="10" name="Tab 1"/>
            <p:cNvSpPr/>
            <p:nvPr userDrawn="1"/>
          </p:nvSpPr>
          <p:spPr>
            <a:xfrm>
              <a:off x="1" y="831600"/>
              <a:ext cx="162000" cy="5508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AU" sz="1350">
                <a:solidFill>
                  <a:srgbClr val="FFFFFF"/>
                </a:solidFill>
              </a:endParaRPr>
            </a:p>
          </p:txBody>
        </p:sp>
      </p:grpSp>
      <p:sp>
        <p:nvSpPr>
          <p:cNvPr id="8" name="Text Placeholder 7"/>
          <p:cNvSpPr>
            <a:spLocks noGrp="1"/>
          </p:cNvSpPr>
          <p:nvPr>
            <p:ph type="body" sz="quarter" idx="13" hasCustomPrompt="1"/>
          </p:nvPr>
        </p:nvSpPr>
        <p:spPr>
          <a:xfrm>
            <a:off x="432000" y="2050742"/>
            <a:ext cx="8280900" cy="415498"/>
          </a:xfrm>
        </p:spPr>
        <p:txBody>
          <a:bodyPr lIns="0" tIns="0" rIns="0" bIns="0">
            <a:spAutoFit/>
          </a:bodyPr>
          <a:lstStyle>
            <a:lvl1pPr marL="0" indent="0">
              <a:lnSpc>
                <a:spcPct val="100000"/>
              </a:lnSpc>
              <a:spcBef>
                <a:spcPts val="0"/>
              </a:spcBef>
              <a:buNone/>
              <a:defRPr sz="900"/>
            </a:lvl1pPr>
          </a:lstStyle>
          <a:p>
            <a:pPr lvl="0"/>
            <a:r>
              <a:rPr lang="en-US" dirty="0" smtClean="0"/>
              <a:t>Name</a:t>
            </a:r>
          </a:p>
          <a:p>
            <a:pPr lvl="0"/>
            <a:r>
              <a:rPr lang="en-US" dirty="0" smtClean="0"/>
              <a:t>Job Title and Business</a:t>
            </a:r>
          </a:p>
          <a:p>
            <a:pPr lvl="0"/>
            <a:r>
              <a:rPr lang="en-US" dirty="0" smtClean="0"/>
              <a:t>Date</a:t>
            </a:r>
          </a:p>
        </p:txBody>
      </p:sp>
      <p:sp>
        <p:nvSpPr>
          <p:cNvPr id="2" name="Title 1"/>
          <p:cNvSpPr>
            <a:spLocks noGrp="1"/>
          </p:cNvSpPr>
          <p:nvPr>
            <p:ph type="title" hasCustomPrompt="1"/>
          </p:nvPr>
        </p:nvSpPr>
        <p:spPr>
          <a:xfrm>
            <a:off x="432000" y="788400"/>
            <a:ext cx="8280900" cy="669600"/>
          </a:xfrm>
          <a:prstGeom prst="rect">
            <a:avLst/>
          </a:prstGeom>
        </p:spPr>
        <p:txBody>
          <a:bodyPr lIns="0" tIns="0" rIns="0" bIns="0" anchor="t" anchorCtr="0">
            <a:noAutofit/>
          </a:bodyPr>
          <a:lstStyle>
            <a:lvl1pPr>
              <a:defRPr sz="1800" baseline="0"/>
            </a:lvl1pPr>
          </a:lstStyle>
          <a:p>
            <a:r>
              <a:rPr lang="en-US" dirty="0" smtClean="0"/>
              <a:t>Title line 1</a:t>
            </a:r>
            <a:br>
              <a:rPr lang="en-US" dirty="0" smtClean="0"/>
            </a:br>
            <a:r>
              <a:rPr lang="en-US" dirty="0" smtClean="0"/>
              <a:t>Title line 2</a:t>
            </a:r>
            <a:br>
              <a:rPr lang="en-US" dirty="0" smtClean="0"/>
            </a:br>
            <a:endParaRPr lang="en-AU" dirty="0"/>
          </a:p>
        </p:txBody>
      </p:sp>
    </p:spTree>
    <p:extLst>
      <p:ext uri="{BB962C8B-B14F-4D97-AF65-F5344CB8AC3E}">
        <p14:creationId xmlns:p14="http://schemas.microsoft.com/office/powerpoint/2010/main" val="3589586896"/>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Nav Contents 2">
    <p:spTree>
      <p:nvGrpSpPr>
        <p:cNvPr id="1" name=""/>
        <p:cNvGrpSpPr/>
        <p:nvPr/>
      </p:nvGrpSpPr>
      <p:grpSpPr>
        <a:xfrm>
          <a:off x="0" y="0"/>
          <a:ext cx="0" cy="0"/>
          <a:chOff x="0" y="0"/>
          <a:chExt cx="0" cy="0"/>
        </a:xfrm>
      </p:grpSpPr>
      <p:sp>
        <p:nvSpPr>
          <p:cNvPr id="32" name="Title 8"/>
          <p:cNvSpPr>
            <a:spLocks noGrp="1"/>
          </p:cNvSpPr>
          <p:nvPr>
            <p:ph type="title" hasCustomPrompt="1"/>
          </p:nvPr>
        </p:nvSpPr>
        <p:spPr>
          <a:xfrm>
            <a:off x="237061" y="192000"/>
            <a:ext cx="8280000" cy="672000"/>
          </a:xfrm>
          <a:prstGeom prst="rect">
            <a:avLst/>
          </a:prstGeom>
        </p:spPr>
        <p:txBody>
          <a:bodyPr vert="horz"/>
          <a:lstStyle>
            <a:lvl1pPr algn="l">
              <a:lnSpc>
                <a:spcPct val="100000"/>
              </a:lnSpc>
              <a:defRPr sz="2400" b="1" baseline="0">
                <a:solidFill>
                  <a:schemeClr val="tx2"/>
                </a:solidFill>
                <a:latin typeface="Arial" pitchFamily="34" charset="0"/>
                <a:cs typeface="Arial" pitchFamily="34" charset="0"/>
              </a:defRPr>
            </a:lvl1pPr>
          </a:lstStyle>
          <a:p>
            <a:r>
              <a:rPr lang="en-GB" noProof="0" dirty="0" smtClean="0"/>
              <a:t>Click to add navigation 2 title</a:t>
            </a:r>
            <a:endParaRPr lang="en-GB" noProof="0" dirty="0"/>
          </a:p>
        </p:txBody>
      </p:sp>
      <p:sp>
        <p:nvSpPr>
          <p:cNvPr id="23" name="Table Placeholder 29"/>
          <p:cNvSpPr>
            <a:spLocks noGrp="1"/>
          </p:cNvSpPr>
          <p:nvPr>
            <p:ph type="tbl" sz="quarter" idx="15"/>
          </p:nvPr>
        </p:nvSpPr>
        <p:spPr>
          <a:xfrm>
            <a:off x="987429" y="1731133"/>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4" name="Text Placeholder 2"/>
          <p:cNvSpPr>
            <a:spLocks noGrp="1"/>
          </p:cNvSpPr>
          <p:nvPr>
            <p:ph type="body" sz="quarter" idx="14"/>
          </p:nvPr>
        </p:nvSpPr>
        <p:spPr>
          <a:xfrm>
            <a:off x="1046700" y="1879887"/>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25" name="Text Placeholder 49"/>
          <p:cNvSpPr>
            <a:spLocks noGrp="1"/>
          </p:cNvSpPr>
          <p:nvPr>
            <p:ph type="body" sz="quarter" idx="26" hasCustomPrompt="1"/>
          </p:nvPr>
        </p:nvSpPr>
        <p:spPr>
          <a:xfrm>
            <a:off x="330200" y="1731600"/>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1</a:t>
            </a:r>
            <a:endParaRPr lang="en-GB" noProof="0"/>
          </a:p>
        </p:txBody>
      </p:sp>
      <p:sp>
        <p:nvSpPr>
          <p:cNvPr id="26" name="Table Placeholder 29"/>
          <p:cNvSpPr>
            <a:spLocks noGrp="1"/>
          </p:cNvSpPr>
          <p:nvPr>
            <p:ph type="tbl" sz="quarter" idx="27"/>
          </p:nvPr>
        </p:nvSpPr>
        <p:spPr>
          <a:xfrm>
            <a:off x="987429" y="240348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8" name="Text Placeholder 2"/>
          <p:cNvSpPr>
            <a:spLocks noGrp="1"/>
          </p:cNvSpPr>
          <p:nvPr>
            <p:ph type="body" sz="quarter" idx="28"/>
          </p:nvPr>
        </p:nvSpPr>
        <p:spPr>
          <a:xfrm>
            <a:off x="1046700" y="2552243"/>
            <a:ext cx="5718173" cy="394199"/>
          </a:xfrm>
          <a:prstGeom prst="rect">
            <a:avLst/>
          </a:prstGeom>
        </p:spPr>
        <p:txBody>
          <a:bodyPr vert="horz"/>
          <a:lstStyle>
            <a:lvl1pPr marL="0" indent="0">
              <a:lnSpc>
                <a:spcPct val="60000"/>
              </a:lnSpc>
              <a:buNone/>
              <a:defRPr sz="1600" b="1" baseline="0">
                <a:solidFill>
                  <a:schemeClr val="tx2"/>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smtClean="0"/>
          </a:p>
        </p:txBody>
      </p:sp>
      <p:sp>
        <p:nvSpPr>
          <p:cNvPr id="29" name="Text Placeholder 49"/>
          <p:cNvSpPr>
            <a:spLocks noGrp="1"/>
          </p:cNvSpPr>
          <p:nvPr>
            <p:ph type="body" sz="quarter" idx="29" hasCustomPrompt="1"/>
          </p:nvPr>
        </p:nvSpPr>
        <p:spPr>
          <a:xfrm>
            <a:off x="330200" y="2403956"/>
            <a:ext cx="540000" cy="540000"/>
          </a:xfrm>
          <a:prstGeom prst="rect">
            <a:avLst/>
          </a:prstGeom>
          <a:solidFill>
            <a:srgbClr val="D8DCDE"/>
          </a:solidFill>
          <a:ln w="19050" cmpd="sng">
            <a:noFill/>
          </a:ln>
        </p:spPr>
        <p:txBody>
          <a:bodyPr vert="horz" anchor="ctr"/>
          <a:lstStyle>
            <a:lvl1pPr marL="0" indent="0" algn="ctr">
              <a:lnSpc>
                <a:spcPct val="90000"/>
              </a:lnSpc>
              <a:spcBef>
                <a:spcPts val="0"/>
              </a:spcBef>
              <a:buNone/>
              <a:defRPr sz="1800" b="1">
                <a:solidFill>
                  <a:schemeClr val="tx2"/>
                </a:solidFill>
                <a:latin typeface="Arial" pitchFamily="34" charset="0"/>
                <a:cs typeface="Arial" pitchFamily="34" charset="0"/>
              </a:defRPr>
            </a:lvl1pPr>
          </a:lstStyle>
          <a:p>
            <a:pPr lvl="0"/>
            <a:r>
              <a:rPr lang="en-GB" noProof="0" dirty="0" smtClean="0"/>
              <a:t>2</a:t>
            </a:r>
            <a:endParaRPr lang="en-GB" noProof="0" dirty="0"/>
          </a:p>
        </p:txBody>
      </p:sp>
      <p:sp>
        <p:nvSpPr>
          <p:cNvPr id="30" name="Table Placeholder 29"/>
          <p:cNvSpPr>
            <a:spLocks noGrp="1"/>
          </p:cNvSpPr>
          <p:nvPr>
            <p:ph type="tbl" sz="quarter" idx="30"/>
          </p:nvPr>
        </p:nvSpPr>
        <p:spPr>
          <a:xfrm>
            <a:off x="987429" y="3082231"/>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1" name="Text Placeholder 2"/>
          <p:cNvSpPr>
            <a:spLocks noGrp="1"/>
          </p:cNvSpPr>
          <p:nvPr>
            <p:ph type="body" sz="quarter" idx="31"/>
          </p:nvPr>
        </p:nvSpPr>
        <p:spPr>
          <a:xfrm>
            <a:off x="1046700" y="3230985"/>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smtClean="0"/>
          </a:p>
        </p:txBody>
      </p:sp>
      <p:sp>
        <p:nvSpPr>
          <p:cNvPr id="33" name="Text Placeholder 49"/>
          <p:cNvSpPr>
            <a:spLocks noGrp="1"/>
          </p:cNvSpPr>
          <p:nvPr>
            <p:ph type="body" sz="quarter" idx="32" hasCustomPrompt="1"/>
          </p:nvPr>
        </p:nvSpPr>
        <p:spPr>
          <a:xfrm>
            <a:off x="330200" y="3082699"/>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3</a:t>
            </a:r>
            <a:endParaRPr lang="en-GB" noProof="0"/>
          </a:p>
        </p:txBody>
      </p:sp>
      <p:sp>
        <p:nvSpPr>
          <p:cNvPr id="34" name="Table Placeholder 29"/>
          <p:cNvSpPr>
            <a:spLocks noGrp="1"/>
          </p:cNvSpPr>
          <p:nvPr>
            <p:ph type="tbl" sz="quarter" idx="33"/>
          </p:nvPr>
        </p:nvSpPr>
        <p:spPr>
          <a:xfrm>
            <a:off x="987429" y="3763175"/>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35" name="Text Placeholder 2"/>
          <p:cNvSpPr>
            <a:spLocks noGrp="1"/>
          </p:cNvSpPr>
          <p:nvPr>
            <p:ph type="body" sz="quarter" idx="34"/>
          </p:nvPr>
        </p:nvSpPr>
        <p:spPr>
          <a:xfrm>
            <a:off x="1046700" y="3911929"/>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6" name="Text Placeholder 49"/>
          <p:cNvSpPr>
            <a:spLocks noGrp="1"/>
          </p:cNvSpPr>
          <p:nvPr>
            <p:ph type="body" sz="quarter" idx="35" hasCustomPrompt="1"/>
          </p:nvPr>
        </p:nvSpPr>
        <p:spPr>
          <a:xfrm>
            <a:off x="330200" y="3763643"/>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4</a:t>
            </a:r>
            <a:endParaRPr lang="en-GB" noProof="0"/>
          </a:p>
        </p:txBody>
      </p:sp>
      <p:sp>
        <p:nvSpPr>
          <p:cNvPr id="37" name="Table Placeholder 29"/>
          <p:cNvSpPr>
            <a:spLocks noGrp="1"/>
          </p:cNvSpPr>
          <p:nvPr>
            <p:ph type="tbl" sz="quarter" idx="36"/>
          </p:nvPr>
        </p:nvSpPr>
        <p:spPr>
          <a:xfrm>
            <a:off x="987429" y="444087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8" name="Text Placeholder 2"/>
          <p:cNvSpPr>
            <a:spLocks noGrp="1"/>
          </p:cNvSpPr>
          <p:nvPr>
            <p:ph type="body" sz="quarter" idx="37"/>
          </p:nvPr>
        </p:nvSpPr>
        <p:spPr>
          <a:xfrm>
            <a:off x="1046700" y="458963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9" name="Text Placeholder 49"/>
          <p:cNvSpPr>
            <a:spLocks noGrp="1"/>
          </p:cNvSpPr>
          <p:nvPr>
            <p:ph type="body" sz="quarter" idx="38" hasCustomPrompt="1"/>
          </p:nvPr>
        </p:nvSpPr>
        <p:spPr>
          <a:xfrm>
            <a:off x="330200" y="4441345"/>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5</a:t>
            </a:r>
            <a:endParaRPr lang="en-GB" noProof="0"/>
          </a:p>
        </p:txBody>
      </p:sp>
      <p:sp>
        <p:nvSpPr>
          <p:cNvPr id="40" name="Table Placeholder 29"/>
          <p:cNvSpPr>
            <a:spLocks noGrp="1"/>
          </p:cNvSpPr>
          <p:nvPr>
            <p:ph type="tbl" sz="quarter" idx="39"/>
          </p:nvPr>
        </p:nvSpPr>
        <p:spPr>
          <a:xfrm>
            <a:off x="987429" y="5129167"/>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41" name="Text Placeholder 2"/>
          <p:cNvSpPr>
            <a:spLocks noGrp="1"/>
          </p:cNvSpPr>
          <p:nvPr>
            <p:ph type="body" sz="quarter" idx="40"/>
          </p:nvPr>
        </p:nvSpPr>
        <p:spPr>
          <a:xfrm>
            <a:off x="1046700" y="527792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smtClean="0"/>
          </a:p>
        </p:txBody>
      </p:sp>
      <p:sp>
        <p:nvSpPr>
          <p:cNvPr id="42" name="Text Placeholder 49"/>
          <p:cNvSpPr>
            <a:spLocks noGrp="1"/>
          </p:cNvSpPr>
          <p:nvPr>
            <p:ph type="body" sz="quarter" idx="41" hasCustomPrompt="1"/>
          </p:nvPr>
        </p:nvSpPr>
        <p:spPr>
          <a:xfrm>
            <a:off x="330200" y="5129635"/>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6</a:t>
            </a:r>
            <a:endParaRPr lang="en-GB" noProof="0"/>
          </a:p>
        </p:txBody>
      </p:sp>
      <p:sp>
        <p:nvSpPr>
          <p:cNvPr id="27"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241016505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Nav Contents 3">
    <p:spTree>
      <p:nvGrpSpPr>
        <p:cNvPr id="1" name=""/>
        <p:cNvGrpSpPr/>
        <p:nvPr/>
      </p:nvGrpSpPr>
      <p:grpSpPr>
        <a:xfrm>
          <a:off x="0" y="0"/>
          <a:ext cx="0" cy="0"/>
          <a:chOff x="0" y="0"/>
          <a:chExt cx="0" cy="0"/>
        </a:xfrm>
      </p:grpSpPr>
      <p:sp>
        <p:nvSpPr>
          <p:cNvPr id="32" name="Title 8"/>
          <p:cNvSpPr>
            <a:spLocks noGrp="1"/>
          </p:cNvSpPr>
          <p:nvPr>
            <p:ph type="title" hasCustomPrompt="1"/>
          </p:nvPr>
        </p:nvSpPr>
        <p:spPr>
          <a:xfrm>
            <a:off x="237061" y="192000"/>
            <a:ext cx="8280000" cy="672000"/>
          </a:xfrm>
          <a:prstGeom prst="rect">
            <a:avLst/>
          </a:prstGeom>
        </p:spPr>
        <p:txBody>
          <a:bodyPr vert="horz"/>
          <a:lstStyle>
            <a:lvl1pPr algn="l">
              <a:lnSpc>
                <a:spcPct val="100000"/>
              </a:lnSpc>
              <a:defRPr sz="2400" b="1" baseline="0">
                <a:solidFill>
                  <a:schemeClr val="tx2"/>
                </a:solidFill>
                <a:latin typeface="Arial" pitchFamily="34" charset="0"/>
                <a:cs typeface="Arial" pitchFamily="34" charset="0"/>
              </a:defRPr>
            </a:lvl1pPr>
          </a:lstStyle>
          <a:p>
            <a:r>
              <a:rPr lang="en-GB" noProof="0" dirty="0" smtClean="0"/>
              <a:t>Click to add navigation 3 title</a:t>
            </a:r>
            <a:endParaRPr lang="en-GB" noProof="0" dirty="0"/>
          </a:p>
        </p:txBody>
      </p:sp>
      <p:sp>
        <p:nvSpPr>
          <p:cNvPr id="23" name="Table Placeholder 29"/>
          <p:cNvSpPr>
            <a:spLocks noGrp="1"/>
          </p:cNvSpPr>
          <p:nvPr>
            <p:ph type="tbl" sz="quarter" idx="15"/>
          </p:nvPr>
        </p:nvSpPr>
        <p:spPr>
          <a:xfrm>
            <a:off x="987429" y="1731133"/>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4" name="Text Placeholder 2"/>
          <p:cNvSpPr>
            <a:spLocks noGrp="1"/>
          </p:cNvSpPr>
          <p:nvPr>
            <p:ph type="body" sz="quarter" idx="14"/>
          </p:nvPr>
        </p:nvSpPr>
        <p:spPr>
          <a:xfrm>
            <a:off x="1046700" y="1879887"/>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25" name="Text Placeholder 49"/>
          <p:cNvSpPr>
            <a:spLocks noGrp="1"/>
          </p:cNvSpPr>
          <p:nvPr>
            <p:ph type="body" sz="quarter" idx="26" hasCustomPrompt="1"/>
          </p:nvPr>
        </p:nvSpPr>
        <p:spPr>
          <a:xfrm>
            <a:off x="330200" y="1731600"/>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1</a:t>
            </a:r>
            <a:endParaRPr lang="en-GB" noProof="0"/>
          </a:p>
        </p:txBody>
      </p:sp>
      <p:sp>
        <p:nvSpPr>
          <p:cNvPr id="26" name="Table Placeholder 29"/>
          <p:cNvSpPr>
            <a:spLocks noGrp="1"/>
          </p:cNvSpPr>
          <p:nvPr>
            <p:ph type="tbl" sz="quarter" idx="27"/>
          </p:nvPr>
        </p:nvSpPr>
        <p:spPr>
          <a:xfrm>
            <a:off x="987429" y="240348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8" name="Text Placeholder 2"/>
          <p:cNvSpPr>
            <a:spLocks noGrp="1"/>
          </p:cNvSpPr>
          <p:nvPr>
            <p:ph type="body" sz="quarter" idx="28"/>
          </p:nvPr>
        </p:nvSpPr>
        <p:spPr>
          <a:xfrm>
            <a:off x="1046700" y="2552243"/>
            <a:ext cx="5718173" cy="394199"/>
          </a:xfrm>
          <a:prstGeom prst="rect">
            <a:avLst/>
          </a:prstGeom>
        </p:spPr>
        <p:txBody>
          <a:bodyPr vert="horz"/>
          <a:lstStyle>
            <a:lvl1pPr marL="0" indent="0">
              <a:lnSpc>
                <a:spcPct val="60000"/>
              </a:lnSpc>
              <a:buNone/>
              <a:defRPr sz="1600" b="1" baseline="0">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29" name="Text Placeholder 49"/>
          <p:cNvSpPr>
            <a:spLocks noGrp="1"/>
          </p:cNvSpPr>
          <p:nvPr>
            <p:ph type="body" sz="quarter" idx="29" hasCustomPrompt="1"/>
          </p:nvPr>
        </p:nvSpPr>
        <p:spPr>
          <a:xfrm>
            <a:off x="330200" y="2403956"/>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2</a:t>
            </a:r>
            <a:endParaRPr lang="en-GB" noProof="0" dirty="0"/>
          </a:p>
        </p:txBody>
      </p:sp>
      <p:sp>
        <p:nvSpPr>
          <p:cNvPr id="30" name="Table Placeholder 29"/>
          <p:cNvSpPr>
            <a:spLocks noGrp="1"/>
          </p:cNvSpPr>
          <p:nvPr>
            <p:ph type="tbl" sz="quarter" idx="30"/>
          </p:nvPr>
        </p:nvSpPr>
        <p:spPr>
          <a:xfrm>
            <a:off x="987429" y="3082231"/>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1" name="Text Placeholder 2"/>
          <p:cNvSpPr>
            <a:spLocks noGrp="1"/>
          </p:cNvSpPr>
          <p:nvPr>
            <p:ph type="body" sz="quarter" idx="31"/>
          </p:nvPr>
        </p:nvSpPr>
        <p:spPr>
          <a:xfrm>
            <a:off x="1046700" y="3230985"/>
            <a:ext cx="5718173" cy="394199"/>
          </a:xfrm>
          <a:prstGeom prst="rect">
            <a:avLst/>
          </a:prstGeom>
        </p:spPr>
        <p:txBody>
          <a:bodyPr vert="horz"/>
          <a:lstStyle>
            <a:lvl1pPr marL="0" indent="0">
              <a:lnSpc>
                <a:spcPct val="60000"/>
              </a:lnSpc>
              <a:buNone/>
              <a:defRPr sz="1600" b="1">
                <a:solidFill>
                  <a:srgbClr val="830051"/>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3" name="Text Placeholder 49"/>
          <p:cNvSpPr>
            <a:spLocks noGrp="1"/>
          </p:cNvSpPr>
          <p:nvPr>
            <p:ph type="body" sz="quarter" idx="32" hasCustomPrompt="1"/>
          </p:nvPr>
        </p:nvSpPr>
        <p:spPr>
          <a:xfrm>
            <a:off x="330200" y="3082699"/>
            <a:ext cx="540000" cy="540000"/>
          </a:xfrm>
          <a:prstGeom prst="rect">
            <a:avLst/>
          </a:prstGeom>
          <a:solidFill>
            <a:srgbClr val="D8DCDE"/>
          </a:solidFill>
          <a:ln w="19050" cmpd="sng">
            <a:noFill/>
          </a:ln>
        </p:spPr>
        <p:txBody>
          <a:bodyPr vert="horz" anchor="ctr"/>
          <a:lstStyle>
            <a:lvl1pPr marL="0" indent="0" algn="ctr">
              <a:lnSpc>
                <a:spcPct val="90000"/>
              </a:lnSpc>
              <a:spcBef>
                <a:spcPts val="0"/>
              </a:spcBef>
              <a:buNone/>
              <a:defRPr sz="1800" b="1">
                <a:solidFill>
                  <a:schemeClr val="tx2"/>
                </a:solidFill>
                <a:latin typeface="Arial" pitchFamily="34" charset="0"/>
                <a:cs typeface="Arial" pitchFamily="34" charset="0"/>
              </a:defRPr>
            </a:lvl1pPr>
          </a:lstStyle>
          <a:p>
            <a:pPr lvl="0"/>
            <a:r>
              <a:rPr lang="en-GB" noProof="0" dirty="0" smtClean="0"/>
              <a:t>3</a:t>
            </a:r>
            <a:endParaRPr lang="en-GB" noProof="0" dirty="0"/>
          </a:p>
        </p:txBody>
      </p:sp>
      <p:sp>
        <p:nvSpPr>
          <p:cNvPr id="34" name="Table Placeholder 29"/>
          <p:cNvSpPr>
            <a:spLocks noGrp="1"/>
          </p:cNvSpPr>
          <p:nvPr>
            <p:ph type="tbl" sz="quarter" idx="33"/>
          </p:nvPr>
        </p:nvSpPr>
        <p:spPr>
          <a:xfrm>
            <a:off x="987429" y="3763175"/>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35" name="Text Placeholder 2"/>
          <p:cNvSpPr>
            <a:spLocks noGrp="1"/>
          </p:cNvSpPr>
          <p:nvPr>
            <p:ph type="body" sz="quarter" idx="34"/>
          </p:nvPr>
        </p:nvSpPr>
        <p:spPr>
          <a:xfrm>
            <a:off x="1046700" y="3911929"/>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6" name="Text Placeholder 49"/>
          <p:cNvSpPr>
            <a:spLocks noGrp="1"/>
          </p:cNvSpPr>
          <p:nvPr>
            <p:ph type="body" sz="quarter" idx="35" hasCustomPrompt="1"/>
          </p:nvPr>
        </p:nvSpPr>
        <p:spPr>
          <a:xfrm>
            <a:off x="330200" y="3763643"/>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4</a:t>
            </a:r>
            <a:endParaRPr lang="en-GB" noProof="0"/>
          </a:p>
        </p:txBody>
      </p:sp>
      <p:sp>
        <p:nvSpPr>
          <p:cNvPr id="37" name="Table Placeholder 29"/>
          <p:cNvSpPr>
            <a:spLocks noGrp="1"/>
          </p:cNvSpPr>
          <p:nvPr>
            <p:ph type="tbl" sz="quarter" idx="36"/>
          </p:nvPr>
        </p:nvSpPr>
        <p:spPr>
          <a:xfrm>
            <a:off x="987429" y="444087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8" name="Text Placeholder 2"/>
          <p:cNvSpPr>
            <a:spLocks noGrp="1"/>
          </p:cNvSpPr>
          <p:nvPr>
            <p:ph type="body" sz="quarter" idx="37"/>
          </p:nvPr>
        </p:nvSpPr>
        <p:spPr>
          <a:xfrm>
            <a:off x="1046700" y="458963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9" name="Text Placeholder 49"/>
          <p:cNvSpPr>
            <a:spLocks noGrp="1"/>
          </p:cNvSpPr>
          <p:nvPr>
            <p:ph type="body" sz="quarter" idx="38" hasCustomPrompt="1"/>
          </p:nvPr>
        </p:nvSpPr>
        <p:spPr>
          <a:xfrm>
            <a:off x="330200" y="4441345"/>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5</a:t>
            </a:r>
            <a:endParaRPr lang="en-GB" noProof="0"/>
          </a:p>
        </p:txBody>
      </p:sp>
      <p:sp>
        <p:nvSpPr>
          <p:cNvPr id="40" name="Table Placeholder 29"/>
          <p:cNvSpPr>
            <a:spLocks noGrp="1"/>
          </p:cNvSpPr>
          <p:nvPr>
            <p:ph type="tbl" sz="quarter" idx="39"/>
          </p:nvPr>
        </p:nvSpPr>
        <p:spPr>
          <a:xfrm>
            <a:off x="987429" y="5129167"/>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41" name="Text Placeholder 2"/>
          <p:cNvSpPr>
            <a:spLocks noGrp="1"/>
          </p:cNvSpPr>
          <p:nvPr>
            <p:ph type="body" sz="quarter" idx="40"/>
          </p:nvPr>
        </p:nvSpPr>
        <p:spPr>
          <a:xfrm>
            <a:off x="1046700" y="527792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smtClean="0"/>
          </a:p>
        </p:txBody>
      </p:sp>
      <p:sp>
        <p:nvSpPr>
          <p:cNvPr id="42" name="Text Placeholder 49"/>
          <p:cNvSpPr>
            <a:spLocks noGrp="1"/>
          </p:cNvSpPr>
          <p:nvPr>
            <p:ph type="body" sz="quarter" idx="41" hasCustomPrompt="1"/>
          </p:nvPr>
        </p:nvSpPr>
        <p:spPr>
          <a:xfrm>
            <a:off x="330200" y="5129635"/>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6</a:t>
            </a:r>
            <a:endParaRPr lang="en-GB" noProof="0"/>
          </a:p>
        </p:txBody>
      </p:sp>
      <p:sp>
        <p:nvSpPr>
          <p:cNvPr id="27"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383190384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Nav Contents 4">
    <p:spTree>
      <p:nvGrpSpPr>
        <p:cNvPr id="1" name=""/>
        <p:cNvGrpSpPr/>
        <p:nvPr/>
      </p:nvGrpSpPr>
      <p:grpSpPr>
        <a:xfrm>
          <a:off x="0" y="0"/>
          <a:ext cx="0" cy="0"/>
          <a:chOff x="0" y="0"/>
          <a:chExt cx="0" cy="0"/>
        </a:xfrm>
      </p:grpSpPr>
      <p:sp>
        <p:nvSpPr>
          <p:cNvPr id="32" name="Title 8"/>
          <p:cNvSpPr>
            <a:spLocks noGrp="1"/>
          </p:cNvSpPr>
          <p:nvPr>
            <p:ph type="title" hasCustomPrompt="1"/>
          </p:nvPr>
        </p:nvSpPr>
        <p:spPr>
          <a:xfrm>
            <a:off x="237061" y="192000"/>
            <a:ext cx="8280000" cy="672000"/>
          </a:xfrm>
          <a:prstGeom prst="rect">
            <a:avLst/>
          </a:prstGeom>
        </p:spPr>
        <p:txBody>
          <a:bodyPr vert="horz"/>
          <a:lstStyle>
            <a:lvl1pPr algn="l">
              <a:lnSpc>
                <a:spcPct val="100000"/>
              </a:lnSpc>
              <a:defRPr sz="2400" b="1" baseline="0">
                <a:solidFill>
                  <a:schemeClr val="tx2"/>
                </a:solidFill>
                <a:latin typeface="Arial" pitchFamily="34" charset="0"/>
                <a:cs typeface="Arial" pitchFamily="34" charset="0"/>
              </a:defRPr>
            </a:lvl1pPr>
          </a:lstStyle>
          <a:p>
            <a:r>
              <a:rPr lang="en-GB" noProof="0" dirty="0" smtClean="0"/>
              <a:t>Click to add navigation 4 title</a:t>
            </a:r>
            <a:endParaRPr lang="en-GB" noProof="0" dirty="0"/>
          </a:p>
        </p:txBody>
      </p:sp>
      <p:sp>
        <p:nvSpPr>
          <p:cNvPr id="23" name="Table Placeholder 29"/>
          <p:cNvSpPr>
            <a:spLocks noGrp="1"/>
          </p:cNvSpPr>
          <p:nvPr>
            <p:ph type="tbl" sz="quarter" idx="15"/>
          </p:nvPr>
        </p:nvSpPr>
        <p:spPr>
          <a:xfrm>
            <a:off x="987429" y="1731133"/>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4" name="Text Placeholder 2"/>
          <p:cNvSpPr>
            <a:spLocks noGrp="1"/>
          </p:cNvSpPr>
          <p:nvPr>
            <p:ph type="body" sz="quarter" idx="14"/>
          </p:nvPr>
        </p:nvSpPr>
        <p:spPr>
          <a:xfrm>
            <a:off x="1046700" y="1879887"/>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25" name="Text Placeholder 49"/>
          <p:cNvSpPr>
            <a:spLocks noGrp="1"/>
          </p:cNvSpPr>
          <p:nvPr>
            <p:ph type="body" sz="quarter" idx="26" hasCustomPrompt="1"/>
          </p:nvPr>
        </p:nvSpPr>
        <p:spPr>
          <a:xfrm>
            <a:off x="330200" y="1731600"/>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1</a:t>
            </a:r>
            <a:endParaRPr lang="en-GB" noProof="0"/>
          </a:p>
        </p:txBody>
      </p:sp>
      <p:sp>
        <p:nvSpPr>
          <p:cNvPr id="26" name="Table Placeholder 29"/>
          <p:cNvSpPr>
            <a:spLocks noGrp="1"/>
          </p:cNvSpPr>
          <p:nvPr>
            <p:ph type="tbl" sz="quarter" idx="27"/>
          </p:nvPr>
        </p:nvSpPr>
        <p:spPr>
          <a:xfrm>
            <a:off x="987429" y="240348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8" name="Text Placeholder 2"/>
          <p:cNvSpPr>
            <a:spLocks noGrp="1"/>
          </p:cNvSpPr>
          <p:nvPr>
            <p:ph type="body" sz="quarter" idx="28"/>
          </p:nvPr>
        </p:nvSpPr>
        <p:spPr>
          <a:xfrm>
            <a:off x="1046700" y="2552243"/>
            <a:ext cx="5718173" cy="394199"/>
          </a:xfrm>
          <a:prstGeom prst="rect">
            <a:avLst/>
          </a:prstGeom>
        </p:spPr>
        <p:txBody>
          <a:bodyPr vert="horz"/>
          <a:lstStyle>
            <a:lvl1pPr marL="0" indent="0">
              <a:lnSpc>
                <a:spcPct val="60000"/>
              </a:lnSpc>
              <a:buNone/>
              <a:defRPr sz="1600" b="1" baseline="0">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29" name="Text Placeholder 49"/>
          <p:cNvSpPr>
            <a:spLocks noGrp="1"/>
          </p:cNvSpPr>
          <p:nvPr>
            <p:ph type="body" sz="quarter" idx="29" hasCustomPrompt="1"/>
          </p:nvPr>
        </p:nvSpPr>
        <p:spPr>
          <a:xfrm>
            <a:off x="330200" y="2403956"/>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2</a:t>
            </a:r>
            <a:endParaRPr lang="en-GB" noProof="0" dirty="0"/>
          </a:p>
        </p:txBody>
      </p:sp>
      <p:sp>
        <p:nvSpPr>
          <p:cNvPr id="30" name="Table Placeholder 29"/>
          <p:cNvSpPr>
            <a:spLocks noGrp="1"/>
          </p:cNvSpPr>
          <p:nvPr>
            <p:ph type="tbl" sz="quarter" idx="30"/>
          </p:nvPr>
        </p:nvSpPr>
        <p:spPr>
          <a:xfrm>
            <a:off x="987429" y="3082231"/>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1" name="Text Placeholder 2"/>
          <p:cNvSpPr>
            <a:spLocks noGrp="1"/>
          </p:cNvSpPr>
          <p:nvPr>
            <p:ph type="body" sz="quarter" idx="31"/>
          </p:nvPr>
        </p:nvSpPr>
        <p:spPr>
          <a:xfrm>
            <a:off x="1046700" y="3230985"/>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3" name="Text Placeholder 49"/>
          <p:cNvSpPr>
            <a:spLocks noGrp="1"/>
          </p:cNvSpPr>
          <p:nvPr>
            <p:ph type="body" sz="quarter" idx="32" hasCustomPrompt="1"/>
          </p:nvPr>
        </p:nvSpPr>
        <p:spPr>
          <a:xfrm>
            <a:off x="330200" y="3082699"/>
            <a:ext cx="540000" cy="540000"/>
          </a:xfrm>
          <a:prstGeom prst="rect">
            <a:avLst/>
          </a:prstGeom>
          <a:solidFill>
            <a:srgbClr val="830051"/>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3</a:t>
            </a:r>
            <a:endParaRPr lang="en-GB" noProof="0" dirty="0"/>
          </a:p>
        </p:txBody>
      </p:sp>
      <p:sp>
        <p:nvSpPr>
          <p:cNvPr id="34" name="Table Placeholder 29"/>
          <p:cNvSpPr>
            <a:spLocks noGrp="1"/>
          </p:cNvSpPr>
          <p:nvPr>
            <p:ph type="tbl" sz="quarter" idx="33"/>
          </p:nvPr>
        </p:nvSpPr>
        <p:spPr>
          <a:xfrm>
            <a:off x="987429" y="3763175"/>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35" name="Text Placeholder 2"/>
          <p:cNvSpPr>
            <a:spLocks noGrp="1"/>
          </p:cNvSpPr>
          <p:nvPr>
            <p:ph type="body" sz="quarter" idx="34"/>
          </p:nvPr>
        </p:nvSpPr>
        <p:spPr>
          <a:xfrm>
            <a:off x="1046700" y="3911929"/>
            <a:ext cx="5718173" cy="394199"/>
          </a:xfrm>
          <a:prstGeom prst="rect">
            <a:avLst/>
          </a:prstGeom>
        </p:spPr>
        <p:txBody>
          <a:bodyPr vert="horz"/>
          <a:lstStyle>
            <a:lvl1pPr marL="0" indent="0">
              <a:lnSpc>
                <a:spcPct val="60000"/>
              </a:lnSpc>
              <a:buNone/>
              <a:defRPr sz="1600" b="1">
                <a:solidFill>
                  <a:srgbClr val="830051"/>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6" name="Text Placeholder 49"/>
          <p:cNvSpPr>
            <a:spLocks noGrp="1"/>
          </p:cNvSpPr>
          <p:nvPr>
            <p:ph type="body" sz="quarter" idx="35" hasCustomPrompt="1"/>
          </p:nvPr>
        </p:nvSpPr>
        <p:spPr>
          <a:xfrm>
            <a:off x="330200" y="3763643"/>
            <a:ext cx="540000" cy="540000"/>
          </a:xfrm>
          <a:prstGeom prst="rect">
            <a:avLst/>
          </a:prstGeom>
          <a:solidFill>
            <a:srgbClr val="D8DCDE"/>
          </a:solidFill>
          <a:ln w="19050" cmpd="sng">
            <a:noFill/>
          </a:ln>
        </p:spPr>
        <p:txBody>
          <a:bodyPr vert="horz" anchor="ctr"/>
          <a:lstStyle>
            <a:lvl1pPr marL="0" indent="0" algn="ctr">
              <a:lnSpc>
                <a:spcPct val="90000"/>
              </a:lnSpc>
              <a:spcBef>
                <a:spcPts val="0"/>
              </a:spcBef>
              <a:buNone/>
              <a:defRPr sz="1800" b="1">
                <a:solidFill>
                  <a:schemeClr val="tx2"/>
                </a:solidFill>
                <a:latin typeface="Arial" pitchFamily="34" charset="0"/>
                <a:cs typeface="Arial" pitchFamily="34" charset="0"/>
              </a:defRPr>
            </a:lvl1pPr>
          </a:lstStyle>
          <a:p>
            <a:pPr lvl="0"/>
            <a:r>
              <a:rPr lang="en-GB" noProof="0" dirty="0" smtClean="0"/>
              <a:t>4</a:t>
            </a:r>
            <a:endParaRPr lang="en-GB" noProof="0" dirty="0"/>
          </a:p>
        </p:txBody>
      </p:sp>
      <p:sp>
        <p:nvSpPr>
          <p:cNvPr id="37" name="Table Placeholder 29"/>
          <p:cNvSpPr>
            <a:spLocks noGrp="1"/>
          </p:cNvSpPr>
          <p:nvPr>
            <p:ph type="tbl" sz="quarter" idx="36"/>
          </p:nvPr>
        </p:nvSpPr>
        <p:spPr>
          <a:xfrm>
            <a:off x="987429" y="444087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8" name="Text Placeholder 2"/>
          <p:cNvSpPr>
            <a:spLocks noGrp="1"/>
          </p:cNvSpPr>
          <p:nvPr>
            <p:ph type="body" sz="quarter" idx="37"/>
          </p:nvPr>
        </p:nvSpPr>
        <p:spPr>
          <a:xfrm>
            <a:off x="1046700" y="458963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9" name="Text Placeholder 49"/>
          <p:cNvSpPr>
            <a:spLocks noGrp="1"/>
          </p:cNvSpPr>
          <p:nvPr>
            <p:ph type="body" sz="quarter" idx="38" hasCustomPrompt="1"/>
          </p:nvPr>
        </p:nvSpPr>
        <p:spPr>
          <a:xfrm>
            <a:off x="330200" y="4441345"/>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5</a:t>
            </a:r>
            <a:endParaRPr lang="en-GB" noProof="0"/>
          </a:p>
        </p:txBody>
      </p:sp>
      <p:sp>
        <p:nvSpPr>
          <p:cNvPr id="40" name="Table Placeholder 29"/>
          <p:cNvSpPr>
            <a:spLocks noGrp="1"/>
          </p:cNvSpPr>
          <p:nvPr>
            <p:ph type="tbl" sz="quarter" idx="39"/>
          </p:nvPr>
        </p:nvSpPr>
        <p:spPr>
          <a:xfrm>
            <a:off x="987429" y="5129167"/>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41" name="Text Placeholder 2"/>
          <p:cNvSpPr>
            <a:spLocks noGrp="1"/>
          </p:cNvSpPr>
          <p:nvPr>
            <p:ph type="body" sz="quarter" idx="40"/>
          </p:nvPr>
        </p:nvSpPr>
        <p:spPr>
          <a:xfrm>
            <a:off x="1046700" y="527792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smtClean="0"/>
          </a:p>
        </p:txBody>
      </p:sp>
      <p:sp>
        <p:nvSpPr>
          <p:cNvPr id="42" name="Text Placeholder 49"/>
          <p:cNvSpPr>
            <a:spLocks noGrp="1"/>
          </p:cNvSpPr>
          <p:nvPr>
            <p:ph type="body" sz="quarter" idx="41" hasCustomPrompt="1"/>
          </p:nvPr>
        </p:nvSpPr>
        <p:spPr>
          <a:xfrm>
            <a:off x="330200" y="5129635"/>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6</a:t>
            </a:r>
            <a:endParaRPr lang="en-GB" noProof="0"/>
          </a:p>
        </p:txBody>
      </p:sp>
      <p:sp>
        <p:nvSpPr>
          <p:cNvPr id="27"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149650571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Nav Contents 5">
    <p:spTree>
      <p:nvGrpSpPr>
        <p:cNvPr id="1" name=""/>
        <p:cNvGrpSpPr/>
        <p:nvPr/>
      </p:nvGrpSpPr>
      <p:grpSpPr>
        <a:xfrm>
          <a:off x="0" y="0"/>
          <a:ext cx="0" cy="0"/>
          <a:chOff x="0" y="0"/>
          <a:chExt cx="0" cy="0"/>
        </a:xfrm>
      </p:grpSpPr>
      <p:sp>
        <p:nvSpPr>
          <p:cNvPr id="32" name="Title 8"/>
          <p:cNvSpPr>
            <a:spLocks noGrp="1"/>
          </p:cNvSpPr>
          <p:nvPr>
            <p:ph type="title" hasCustomPrompt="1"/>
          </p:nvPr>
        </p:nvSpPr>
        <p:spPr>
          <a:xfrm>
            <a:off x="237061" y="192000"/>
            <a:ext cx="8280000" cy="672000"/>
          </a:xfrm>
          <a:prstGeom prst="rect">
            <a:avLst/>
          </a:prstGeom>
        </p:spPr>
        <p:txBody>
          <a:bodyPr vert="horz"/>
          <a:lstStyle>
            <a:lvl1pPr algn="l">
              <a:lnSpc>
                <a:spcPct val="100000"/>
              </a:lnSpc>
              <a:defRPr sz="2400" b="1" baseline="0">
                <a:solidFill>
                  <a:schemeClr val="tx2"/>
                </a:solidFill>
                <a:latin typeface="Arial" pitchFamily="34" charset="0"/>
                <a:cs typeface="Arial" pitchFamily="34" charset="0"/>
              </a:defRPr>
            </a:lvl1pPr>
          </a:lstStyle>
          <a:p>
            <a:r>
              <a:rPr lang="en-GB" noProof="0" dirty="0" smtClean="0"/>
              <a:t>Click to add navigation 5 title</a:t>
            </a:r>
            <a:endParaRPr lang="en-GB" noProof="0" dirty="0"/>
          </a:p>
        </p:txBody>
      </p:sp>
      <p:sp>
        <p:nvSpPr>
          <p:cNvPr id="23" name="Table Placeholder 29"/>
          <p:cNvSpPr>
            <a:spLocks noGrp="1"/>
          </p:cNvSpPr>
          <p:nvPr>
            <p:ph type="tbl" sz="quarter" idx="15"/>
          </p:nvPr>
        </p:nvSpPr>
        <p:spPr>
          <a:xfrm>
            <a:off x="987429" y="1731133"/>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4" name="Text Placeholder 2"/>
          <p:cNvSpPr>
            <a:spLocks noGrp="1"/>
          </p:cNvSpPr>
          <p:nvPr>
            <p:ph type="body" sz="quarter" idx="14"/>
          </p:nvPr>
        </p:nvSpPr>
        <p:spPr>
          <a:xfrm>
            <a:off x="1046700" y="1879887"/>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25" name="Text Placeholder 49"/>
          <p:cNvSpPr>
            <a:spLocks noGrp="1"/>
          </p:cNvSpPr>
          <p:nvPr>
            <p:ph type="body" sz="quarter" idx="26" hasCustomPrompt="1"/>
          </p:nvPr>
        </p:nvSpPr>
        <p:spPr>
          <a:xfrm>
            <a:off x="330200" y="1731600"/>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1</a:t>
            </a:r>
            <a:endParaRPr lang="en-GB" noProof="0"/>
          </a:p>
        </p:txBody>
      </p:sp>
      <p:sp>
        <p:nvSpPr>
          <p:cNvPr id="26" name="Table Placeholder 29"/>
          <p:cNvSpPr>
            <a:spLocks noGrp="1"/>
          </p:cNvSpPr>
          <p:nvPr>
            <p:ph type="tbl" sz="quarter" idx="27"/>
          </p:nvPr>
        </p:nvSpPr>
        <p:spPr>
          <a:xfrm>
            <a:off x="987429" y="240348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8" name="Text Placeholder 2"/>
          <p:cNvSpPr>
            <a:spLocks noGrp="1"/>
          </p:cNvSpPr>
          <p:nvPr>
            <p:ph type="body" sz="quarter" idx="28"/>
          </p:nvPr>
        </p:nvSpPr>
        <p:spPr>
          <a:xfrm>
            <a:off x="1046700" y="2552243"/>
            <a:ext cx="5718173" cy="394199"/>
          </a:xfrm>
          <a:prstGeom prst="rect">
            <a:avLst/>
          </a:prstGeom>
        </p:spPr>
        <p:txBody>
          <a:bodyPr vert="horz"/>
          <a:lstStyle>
            <a:lvl1pPr marL="0" indent="0">
              <a:lnSpc>
                <a:spcPct val="60000"/>
              </a:lnSpc>
              <a:buNone/>
              <a:defRPr sz="1600" b="1" baseline="0">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29" name="Text Placeholder 49"/>
          <p:cNvSpPr>
            <a:spLocks noGrp="1"/>
          </p:cNvSpPr>
          <p:nvPr>
            <p:ph type="body" sz="quarter" idx="29" hasCustomPrompt="1"/>
          </p:nvPr>
        </p:nvSpPr>
        <p:spPr>
          <a:xfrm>
            <a:off x="330200" y="2403956"/>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2</a:t>
            </a:r>
            <a:endParaRPr lang="en-GB" noProof="0" dirty="0"/>
          </a:p>
        </p:txBody>
      </p:sp>
      <p:sp>
        <p:nvSpPr>
          <p:cNvPr id="30" name="Table Placeholder 29"/>
          <p:cNvSpPr>
            <a:spLocks noGrp="1"/>
          </p:cNvSpPr>
          <p:nvPr>
            <p:ph type="tbl" sz="quarter" idx="30"/>
          </p:nvPr>
        </p:nvSpPr>
        <p:spPr>
          <a:xfrm>
            <a:off x="987429" y="3082231"/>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1" name="Text Placeholder 2"/>
          <p:cNvSpPr>
            <a:spLocks noGrp="1"/>
          </p:cNvSpPr>
          <p:nvPr>
            <p:ph type="body" sz="quarter" idx="31"/>
          </p:nvPr>
        </p:nvSpPr>
        <p:spPr>
          <a:xfrm>
            <a:off x="1046700" y="3230985"/>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3" name="Text Placeholder 49"/>
          <p:cNvSpPr>
            <a:spLocks noGrp="1"/>
          </p:cNvSpPr>
          <p:nvPr>
            <p:ph type="body" sz="quarter" idx="32" hasCustomPrompt="1"/>
          </p:nvPr>
        </p:nvSpPr>
        <p:spPr>
          <a:xfrm>
            <a:off x="330200" y="3082699"/>
            <a:ext cx="540000" cy="540000"/>
          </a:xfrm>
          <a:prstGeom prst="rect">
            <a:avLst/>
          </a:prstGeom>
          <a:solidFill>
            <a:srgbClr val="830051"/>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3</a:t>
            </a:r>
            <a:endParaRPr lang="en-GB" noProof="0" dirty="0"/>
          </a:p>
        </p:txBody>
      </p:sp>
      <p:sp>
        <p:nvSpPr>
          <p:cNvPr id="34" name="Table Placeholder 29"/>
          <p:cNvSpPr>
            <a:spLocks noGrp="1"/>
          </p:cNvSpPr>
          <p:nvPr>
            <p:ph type="tbl" sz="quarter" idx="33"/>
          </p:nvPr>
        </p:nvSpPr>
        <p:spPr>
          <a:xfrm>
            <a:off x="987429" y="3763175"/>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35" name="Text Placeholder 2"/>
          <p:cNvSpPr>
            <a:spLocks noGrp="1"/>
          </p:cNvSpPr>
          <p:nvPr>
            <p:ph type="body" sz="quarter" idx="34"/>
          </p:nvPr>
        </p:nvSpPr>
        <p:spPr>
          <a:xfrm>
            <a:off x="1046700" y="3911929"/>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6" name="Text Placeholder 49"/>
          <p:cNvSpPr>
            <a:spLocks noGrp="1"/>
          </p:cNvSpPr>
          <p:nvPr>
            <p:ph type="body" sz="quarter" idx="35" hasCustomPrompt="1"/>
          </p:nvPr>
        </p:nvSpPr>
        <p:spPr>
          <a:xfrm>
            <a:off x="330200" y="3763643"/>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4</a:t>
            </a:r>
            <a:endParaRPr lang="en-GB" noProof="0" dirty="0"/>
          </a:p>
        </p:txBody>
      </p:sp>
      <p:sp>
        <p:nvSpPr>
          <p:cNvPr id="37" name="Table Placeholder 29"/>
          <p:cNvSpPr>
            <a:spLocks noGrp="1"/>
          </p:cNvSpPr>
          <p:nvPr>
            <p:ph type="tbl" sz="quarter" idx="36"/>
          </p:nvPr>
        </p:nvSpPr>
        <p:spPr>
          <a:xfrm>
            <a:off x="987429" y="444087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8" name="Text Placeholder 2"/>
          <p:cNvSpPr>
            <a:spLocks noGrp="1"/>
          </p:cNvSpPr>
          <p:nvPr>
            <p:ph type="body" sz="quarter" idx="37"/>
          </p:nvPr>
        </p:nvSpPr>
        <p:spPr>
          <a:xfrm>
            <a:off x="1046700" y="4589631"/>
            <a:ext cx="5718173" cy="394199"/>
          </a:xfrm>
          <a:prstGeom prst="rect">
            <a:avLst/>
          </a:prstGeom>
        </p:spPr>
        <p:txBody>
          <a:bodyPr vert="horz"/>
          <a:lstStyle>
            <a:lvl1pPr marL="0" indent="0">
              <a:lnSpc>
                <a:spcPct val="60000"/>
              </a:lnSpc>
              <a:buNone/>
              <a:defRPr sz="1600" b="1">
                <a:solidFill>
                  <a:srgbClr val="830051"/>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9" name="Text Placeholder 49"/>
          <p:cNvSpPr>
            <a:spLocks noGrp="1"/>
          </p:cNvSpPr>
          <p:nvPr>
            <p:ph type="body" sz="quarter" idx="38" hasCustomPrompt="1"/>
          </p:nvPr>
        </p:nvSpPr>
        <p:spPr>
          <a:xfrm>
            <a:off x="330200" y="4441345"/>
            <a:ext cx="540000" cy="540000"/>
          </a:xfrm>
          <a:prstGeom prst="rect">
            <a:avLst/>
          </a:prstGeom>
          <a:solidFill>
            <a:srgbClr val="D8DCDE"/>
          </a:solidFill>
          <a:ln w="19050" cmpd="sng">
            <a:noFill/>
          </a:ln>
        </p:spPr>
        <p:txBody>
          <a:bodyPr vert="horz" anchor="ctr"/>
          <a:lstStyle>
            <a:lvl1pPr marL="0" indent="0" algn="ctr">
              <a:lnSpc>
                <a:spcPct val="90000"/>
              </a:lnSpc>
              <a:spcBef>
                <a:spcPts val="0"/>
              </a:spcBef>
              <a:buNone/>
              <a:defRPr sz="1800" b="1">
                <a:solidFill>
                  <a:schemeClr val="tx2"/>
                </a:solidFill>
                <a:latin typeface="Arial" pitchFamily="34" charset="0"/>
                <a:cs typeface="Arial" pitchFamily="34" charset="0"/>
              </a:defRPr>
            </a:lvl1pPr>
          </a:lstStyle>
          <a:p>
            <a:pPr lvl="0"/>
            <a:r>
              <a:rPr lang="en-GB" noProof="0" dirty="0" smtClean="0"/>
              <a:t>5</a:t>
            </a:r>
            <a:endParaRPr lang="en-GB" noProof="0" dirty="0"/>
          </a:p>
        </p:txBody>
      </p:sp>
      <p:sp>
        <p:nvSpPr>
          <p:cNvPr id="40" name="Table Placeholder 29"/>
          <p:cNvSpPr>
            <a:spLocks noGrp="1"/>
          </p:cNvSpPr>
          <p:nvPr>
            <p:ph type="tbl" sz="quarter" idx="39"/>
          </p:nvPr>
        </p:nvSpPr>
        <p:spPr>
          <a:xfrm>
            <a:off x="987429" y="5129167"/>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41" name="Text Placeholder 2"/>
          <p:cNvSpPr>
            <a:spLocks noGrp="1"/>
          </p:cNvSpPr>
          <p:nvPr>
            <p:ph type="body" sz="quarter" idx="40"/>
          </p:nvPr>
        </p:nvSpPr>
        <p:spPr>
          <a:xfrm>
            <a:off x="1046700" y="527792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smtClean="0"/>
          </a:p>
        </p:txBody>
      </p:sp>
      <p:sp>
        <p:nvSpPr>
          <p:cNvPr id="42" name="Text Placeholder 49"/>
          <p:cNvSpPr>
            <a:spLocks noGrp="1"/>
          </p:cNvSpPr>
          <p:nvPr>
            <p:ph type="body" sz="quarter" idx="41" hasCustomPrompt="1"/>
          </p:nvPr>
        </p:nvSpPr>
        <p:spPr>
          <a:xfrm>
            <a:off x="330200" y="5129635"/>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6</a:t>
            </a:r>
            <a:endParaRPr lang="en-GB" noProof="0"/>
          </a:p>
        </p:txBody>
      </p:sp>
      <p:sp>
        <p:nvSpPr>
          <p:cNvPr id="27"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368963953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Nav Contents 6">
    <p:spTree>
      <p:nvGrpSpPr>
        <p:cNvPr id="1" name=""/>
        <p:cNvGrpSpPr/>
        <p:nvPr/>
      </p:nvGrpSpPr>
      <p:grpSpPr>
        <a:xfrm>
          <a:off x="0" y="0"/>
          <a:ext cx="0" cy="0"/>
          <a:chOff x="0" y="0"/>
          <a:chExt cx="0" cy="0"/>
        </a:xfrm>
      </p:grpSpPr>
      <p:sp>
        <p:nvSpPr>
          <p:cNvPr id="32" name="Title 8"/>
          <p:cNvSpPr>
            <a:spLocks noGrp="1"/>
          </p:cNvSpPr>
          <p:nvPr>
            <p:ph type="title" hasCustomPrompt="1"/>
          </p:nvPr>
        </p:nvSpPr>
        <p:spPr>
          <a:xfrm>
            <a:off x="237061" y="192000"/>
            <a:ext cx="8280000" cy="672000"/>
          </a:xfrm>
          <a:prstGeom prst="rect">
            <a:avLst/>
          </a:prstGeom>
        </p:spPr>
        <p:txBody>
          <a:bodyPr vert="horz"/>
          <a:lstStyle>
            <a:lvl1pPr algn="l">
              <a:lnSpc>
                <a:spcPct val="100000"/>
              </a:lnSpc>
              <a:defRPr sz="2400" b="1" baseline="0">
                <a:solidFill>
                  <a:schemeClr val="tx2"/>
                </a:solidFill>
                <a:latin typeface="Arial" pitchFamily="34" charset="0"/>
                <a:cs typeface="Arial" pitchFamily="34" charset="0"/>
              </a:defRPr>
            </a:lvl1pPr>
          </a:lstStyle>
          <a:p>
            <a:r>
              <a:rPr lang="en-GB" noProof="0" dirty="0" smtClean="0"/>
              <a:t>Click to add navigation 6 title</a:t>
            </a:r>
            <a:endParaRPr lang="en-GB" noProof="0" dirty="0"/>
          </a:p>
        </p:txBody>
      </p:sp>
      <p:sp>
        <p:nvSpPr>
          <p:cNvPr id="23" name="Table Placeholder 29"/>
          <p:cNvSpPr>
            <a:spLocks noGrp="1"/>
          </p:cNvSpPr>
          <p:nvPr>
            <p:ph type="tbl" sz="quarter" idx="15"/>
          </p:nvPr>
        </p:nvSpPr>
        <p:spPr>
          <a:xfrm>
            <a:off x="987429" y="1731133"/>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4" name="Text Placeholder 2"/>
          <p:cNvSpPr>
            <a:spLocks noGrp="1"/>
          </p:cNvSpPr>
          <p:nvPr>
            <p:ph type="body" sz="quarter" idx="14"/>
          </p:nvPr>
        </p:nvSpPr>
        <p:spPr>
          <a:xfrm>
            <a:off x="1046700" y="1879887"/>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25" name="Text Placeholder 49"/>
          <p:cNvSpPr>
            <a:spLocks noGrp="1"/>
          </p:cNvSpPr>
          <p:nvPr>
            <p:ph type="body" sz="quarter" idx="26" hasCustomPrompt="1"/>
          </p:nvPr>
        </p:nvSpPr>
        <p:spPr>
          <a:xfrm>
            <a:off x="330200" y="1731600"/>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smtClean="0"/>
              <a:t>1</a:t>
            </a:r>
            <a:endParaRPr lang="en-GB" noProof="0"/>
          </a:p>
        </p:txBody>
      </p:sp>
      <p:sp>
        <p:nvSpPr>
          <p:cNvPr id="26" name="Table Placeholder 29"/>
          <p:cNvSpPr>
            <a:spLocks noGrp="1"/>
          </p:cNvSpPr>
          <p:nvPr>
            <p:ph type="tbl" sz="quarter" idx="27"/>
          </p:nvPr>
        </p:nvSpPr>
        <p:spPr>
          <a:xfrm>
            <a:off x="987429" y="240348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8" name="Text Placeholder 2"/>
          <p:cNvSpPr>
            <a:spLocks noGrp="1"/>
          </p:cNvSpPr>
          <p:nvPr>
            <p:ph type="body" sz="quarter" idx="28"/>
          </p:nvPr>
        </p:nvSpPr>
        <p:spPr>
          <a:xfrm>
            <a:off x="1046700" y="2552243"/>
            <a:ext cx="5718173" cy="394199"/>
          </a:xfrm>
          <a:prstGeom prst="rect">
            <a:avLst/>
          </a:prstGeom>
        </p:spPr>
        <p:txBody>
          <a:bodyPr vert="horz"/>
          <a:lstStyle>
            <a:lvl1pPr marL="0" indent="0">
              <a:lnSpc>
                <a:spcPct val="60000"/>
              </a:lnSpc>
              <a:buNone/>
              <a:defRPr sz="1600" b="1" baseline="0">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29" name="Text Placeholder 49"/>
          <p:cNvSpPr>
            <a:spLocks noGrp="1"/>
          </p:cNvSpPr>
          <p:nvPr>
            <p:ph type="body" sz="quarter" idx="29" hasCustomPrompt="1"/>
          </p:nvPr>
        </p:nvSpPr>
        <p:spPr>
          <a:xfrm>
            <a:off x="330200" y="2403956"/>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2</a:t>
            </a:r>
            <a:endParaRPr lang="en-GB" noProof="0" dirty="0"/>
          </a:p>
        </p:txBody>
      </p:sp>
      <p:sp>
        <p:nvSpPr>
          <p:cNvPr id="30" name="Table Placeholder 29"/>
          <p:cNvSpPr>
            <a:spLocks noGrp="1"/>
          </p:cNvSpPr>
          <p:nvPr>
            <p:ph type="tbl" sz="quarter" idx="30"/>
          </p:nvPr>
        </p:nvSpPr>
        <p:spPr>
          <a:xfrm>
            <a:off x="987429" y="3082231"/>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1" name="Text Placeholder 2"/>
          <p:cNvSpPr>
            <a:spLocks noGrp="1"/>
          </p:cNvSpPr>
          <p:nvPr>
            <p:ph type="body" sz="quarter" idx="31"/>
          </p:nvPr>
        </p:nvSpPr>
        <p:spPr>
          <a:xfrm>
            <a:off x="1046700" y="3230985"/>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3" name="Text Placeholder 49"/>
          <p:cNvSpPr>
            <a:spLocks noGrp="1"/>
          </p:cNvSpPr>
          <p:nvPr>
            <p:ph type="body" sz="quarter" idx="32" hasCustomPrompt="1"/>
          </p:nvPr>
        </p:nvSpPr>
        <p:spPr>
          <a:xfrm>
            <a:off x="330200" y="3082699"/>
            <a:ext cx="540000" cy="540000"/>
          </a:xfrm>
          <a:prstGeom prst="rect">
            <a:avLst/>
          </a:prstGeom>
          <a:solidFill>
            <a:srgbClr val="830051"/>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3</a:t>
            </a:r>
            <a:endParaRPr lang="en-GB" noProof="0" dirty="0"/>
          </a:p>
        </p:txBody>
      </p:sp>
      <p:sp>
        <p:nvSpPr>
          <p:cNvPr id="34" name="Table Placeholder 29"/>
          <p:cNvSpPr>
            <a:spLocks noGrp="1"/>
          </p:cNvSpPr>
          <p:nvPr>
            <p:ph type="tbl" sz="quarter" idx="33"/>
          </p:nvPr>
        </p:nvSpPr>
        <p:spPr>
          <a:xfrm>
            <a:off x="987429" y="3763175"/>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35" name="Text Placeholder 2"/>
          <p:cNvSpPr>
            <a:spLocks noGrp="1"/>
          </p:cNvSpPr>
          <p:nvPr>
            <p:ph type="body" sz="quarter" idx="34"/>
          </p:nvPr>
        </p:nvSpPr>
        <p:spPr>
          <a:xfrm>
            <a:off x="1046700" y="3911929"/>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6" name="Text Placeholder 49"/>
          <p:cNvSpPr>
            <a:spLocks noGrp="1"/>
          </p:cNvSpPr>
          <p:nvPr>
            <p:ph type="body" sz="quarter" idx="35" hasCustomPrompt="1"/>
          </p:nvPr>
        </p:nvSpPr>
        <p:spPr>
          <a:xfrm>
            <a:off x="330200" y="3763643"/>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4</a:t>
            </a:r>
            <a:endParaRPr lang="en-GB" noProof="0" dirty="0"/>
          </a:p>
        </p:txBody>
      </p:sp>
      <p:sp>
        <p:nvSpPr>
          <p:cNvPr id="37" name="Table Placeholder 29"/>
          <p:cNvSpPr>
            <a:spLocks noGrp="1"/>
          </p:cNvSpPr>
          <p:nvPr>
            <p:ph type="tbl" sz="quarter" idx="36"/>
          </p:nvPr>
        </p:nvSpPr>
        <p:spPr>
          <a:xfrm>
            <a:off x="987429" y="4440879"/>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38" name="Text Placeholder 2"/>
          <p:cNvSpPr>
            <a:spLocks noGrp="1"/>
          </p:cNvSpPr>
          <p:nvPr>
            <p:ph type="body" sz="quarter" idx="37"/>
          </p:nvPr>
        </p:nvSpPr>
        <p:spPr>
          <a:xfrm>
            <a:off x="1046700" y="4589631"/>
            <a:ext cx="5718173" cy="394199"/>
          </a:xfrm>
          <a:prstGeom prst="rect">
            <a:avLst/>
          </a:prstGeom>
        </p:spPr>
        <p:txBody>
          <a:bodyPr vert="horz"/>
          <a:lstStyle>
            <a:lvl1pPr marL="0" indent="0">
              <a:lnSpc>
                <a:spcPct val="60000"/>
              </a:lnSpc>
              <a:buNone/>
              <a:defRPr sz="1600" b="1">
                <a:solidFill>
                  <a:srgbClr val="C4CACD"/>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39" name="Text Placeholder 49"/>
          <p:cNvSpPr>
            <a:spLocks noGrp="1"/>
          </p:cNvSpPr>
          <p:nvPr>
            <p:ph type="body" sz="quarter" idx="38" hasCustomPrompt="1"/>
          </p:nvPr>
        </p:nvSpPr>
        <p:spPr>
          <a:xfrm>
            <a:off x="330200" y="4441345"/>
            <a:ext cx="540000" cy="540000"/>
          </a:xfrm>
          <a:prstGeom prst="rect">
            <a:avLst/>
          </a:prstGeom>
          <a:solidFill>
            <a:schemeClr val="tx2"/>
          </a:solidFill>
          <a:ln w="19050" cmpd="sng">
            <a:noFill/>
          </a:ln>
        </p:spPr>
        <p:txBody>
          <a:bodyPr vert="horz" anchor="ctr"/>
          <a:lstStyle>
            <a:lvl1pPr marL="0" indent="0" algn="ctr">
              <a:lnSpc>
                <a:spcPct val="90000"/>
              </a:lnSpc>
              <a:spcBef>
                <a:spcPts val="0"/>
              </a:spcBef>
              <a:buNone/>
              <a:defRPr sz="1800" b="1">
                <a:solidFill>
                  <a:srgbClr val="C4CACD"/>
                </a:solidFill>
                <a:latin typeface="Arial" pitchFamily="34" charset="0"/>
                <a:cs typeface="Arial" pitchFamily="34" charset="0"/>
              </a:defRPr>
            </a:lvl1pPr>
          </a:lstStyle>
          <a:p>
            <a:pPr lvl="0"/>
            <a:r>
              <a:rPr lang="en-GB" noProof="0" dirty="0" smtClean="0"/>
              <a:t>5</a:t>
            </a:r>
            <a:endParaRPr lang="en-GB" noProof="0" dirty="0"/>
          </a:p>
        </p:txBody>
      </p:sp>
      <p:sp>
        <p:nvSpPr>
          <p:cNvPr id="40" name="Table Placeholder 29"/>
          <p:cNvSpPr>
            <a:spLocks noGrp="1"/>
          </p:cNvSpPr>
          <p:nvPr>
            <p:ph type="tbl" sz="quarter" idx="39"/>
          </p:nvPr>
        </p:nvSpPr>
        <p:spPr>
          <a:xfrm>
            <a:off x="987429" y="5129167"/>
            <a:ext cx="5976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41" name="Text Placeholder 2"/>
          <p:cNvSpPr>
            <a:spLocks noGrp="1"/>
          </p:cNvSpPr>
          <p:nvPr>
            <p:ph type="body" sz="quarter" idx="40"/>
          </p:nvPr>
        </p:nvSpPr>
        <p:spPr>
          <a:xfrm>
            <a:off x="1046700" y="5277921"/>
            <a:ext cx="5718173" cy="394199"/>
          </a:xfrm>
          <a:prstGeom prst="rect">
            <a:avLst/>
          </a:prstGeom>
        </p:spPr>
        <p:txBody>
          <a:bodyPr vert="horz"/>
          <a:lstStyle>
            <a:lvl1pPr marL="0" indent="0">
              <a:lnSpc>
                <a:spcPct val="60000"/>
              </a:lnSpc>
              <a:buNone/>
              <a:defRPr sz="1600" b="1">
                <a:solidFill>
                  <a:schemeClr val="tx2"/>
                </a:solidFill>
                <a:latin typeface="Arial" pitchFamily="34" charset="0"/>
                <a:cs typeface="Arial" pitchFamily="34" charset="0"/>
              </a:defRPr>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endParaRPr lang="en-GB" noProof="0" dirty="0" smtClean="0"/>
          </a:p>
        </p:txBody>
      </p:sp>
      <p:sp>
        <p:nvSpPr>
          <p:cNvPr id="42" name="Text Placeholder 49"/>
          <p:cNvSpPr>
            <a:spLocks noGrp="1"/>
          </p:cNvSpPr>
          <p:nvPr>
            <p:ph type="body" sz="quarter" idx="41" hasCustomPrompt="1"/>
          </p:nvPr>
        </p:nvSpPr>
        <p:spPr>
          <a:xfrm>
            <a:off x="330200" y="5129635"/>
            <a:ext cx="540000" cy="540000"/>
          </a:xfrm>
          <a:prstGeom prst="rect">
            <a:avLst/>
          </a:prstGeom>
          <a:solidFill>
            <a:srgbClr val="D8DCDE"/>
          </a:solidFill>
          <a:ln w="19050" cmpd="sng">
            <a:noFill/>
          </a:ln>
        </p:spPr>
        <p:txBody>
          <a:bodyPr vert="horz" anchor="ctr"/>
          <a:lstStyle>
            <a:lvl1pPr marL="0" indent="0" algn="ctr">
              <a:lnSpc>
                <a:spcPct val="90000"/>
              </a:lnSpc>
              <a:spcBef>
                <a:spcPts val="0"/>
              </a:spcBef>
              <a:buNone/>
              <a:defRPr sz="1800" b="1">
                <a:solidFill>
                  <a:schemeClr val="tx2"/>
                </a:solidFill>
                <a:latin typeface="Arial" pitchFamily="34" charset="0"/>
                <a:cs typeface="Arial" pitchFamily="34" charset="0"/>
              </a:defRPr>
            </a:lvl1pPr>
          </a:lstStyle>
          <a:p>
            <a:pPr lvl="0"/>
            <a:r>
              <a:rPr lang="en-GB" noProof="0" dirty="0" smtClean="0"/>
              <a:t>6</a:t>
            </a:r>
            <a:endParaRPr lang="en-GB" noProof="0" dirty="0"/>
          </a:p>
        </p:txBody>
      </p:sp>
      <p:sp>
        <p:nvSpPr>
          <p:cNvPr id="27"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233232345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Rectangle 9"/>
          <p:cNvSpPr>
            <a:spLocks noGrp="1" noChangeArrowheads="1"/>
          </p:cNvSpPr>
          <p:nvPr userDrawn="1"/>
        </p:nvSpPr>
        <p:spPr bwMode="auto">
          <a:xfrm>
            <a:off x="528759" y="4575175"/>
            <a:ext cx="2689225" cy="381000"/>
          </a:xfrm>
          <a:prstGeom prst="rect">
            <a:avLst/>
          </a:prstGeom>
          <a:noFill/>
          <a:ln w="9525">
            <a:noFill/>
            <a:miter lim="800000"/>
            <a:headEnd/>
            <a:tailEnd/>
          </a:ln>
          <a:effectLst/>
        </p:spPr>
        <p:txBody>
          <a:bodyPr anchor="b"/>
          <a:lstStyle/>
          <a:p>
            <a:r>
              <a:rPr lang="en-GB" sz="1400" b="1" dirty="0">
                <a:solidFill>
                  <a:srgbClr val="000000"/>
                </a:solidFill>
                <a:cs typeface="Arial" pitchFamily="34" charset="0"/>
              </a:rPr>
              <a:t>Confidentiality Notice </a:t>
            </a:r>
            <a:endParaRPr lang="en-GB" sz="2400" dirty="0">
              <a:solidFill>
                <a:srgbClr val="000000"/>
              </a:solidFill>
              <a:cs typeface="Arial" pitchFamily="34" charset="0"/>
            </a:endParaRPr>
          </a:p>
        </p:txBody>
      </p:sp>
      <p:sp>
        <p:nvSpPr>
          <p:cNvPr id="11" name="Rectangle 10"/>
          <p:cNvSpPr>
            <a:spLocks noGrp="1" noChangeArrowheads="1"/>
          </p:cNvSpPr>
          <p:nvPr userDrawn="1"/>
        </p:nvSpPr>
        <p:spPr bwMode="auto">
          <a:xfrm>
            <a:off x="541458" y="4956175"/>
            <a:ext cx="7440493" cy="864000"/>
          </a:xfrm>
          <a:prstGeom prst="rect">
            <a:avLst/>
          </a:prstGeom>
          <a:noFill/>
          <a:ln w="9525">
            <a:noFill/>
            <a:miter lim="800000"/>
            <a:headEnd/>
            <a:tailEnd/>
          </a:ln>
          <a:effectLst/>
        </p:spPr>
        <p:txBody>
          <a:bodyPr/>
          <a:lstStyle/>
          <a:p>
            <a:r>
              <a:rPr lang="en-GB" sz="900" dirty="0">
                <a:solidFill>
                  <a:srgbClr val="000000"/>
                </a:solidFill>
                <a:cs typeface="Arial" pitchFamily="34" charset="0"/>
              </a:rPr>
              <a:t>This file is</a:t>
            </a:r>
            <a:r>
              <a:rPr lang="en-US" sz="900" dirty="0">
                <a:solidFill>
                  <a:srgbClr val="000000"/>
                </a:solidFill>
                <a:cs typeface="Arial" pitchFamily="34" charset="0"/>
              </a:rPr>
              <a:t> private and may contain confidential and proprietary information. If you have received this </a:t>
            </a:r>
            <a:r>
              <a:rPr lang="en-US" sz="900" dirty="0" smtClean="0">
                <a:solidFill>
                  <a:srgbClr val="000000"/>
                </a:solidFill>
                <a:cs typeface="Arial" pitchFamily="34" charset="0"/>
              </a:rPr>
              <a:t>file </a:t>
            </a:r>
            <a:r>
              <a:rPr lang="en-US" sz="900" dirty="0">
                <a:solidFill>
                  <a:srgbClr val="000000"/>
                </a:solidFill>
                <a:cs typeface="Arial" pitchFamily="34" charset="0"/>
              </a:rPr>
              <a:t>in error, please </a:t>
            </a:r>
            <a:r>
              <a:rPr lang="en-US" sz="900" dirty="0" smtClean="0">
                <a:solidFill>
                  <a:srgbClr val="000000"/>
                </a:solidFill>
                <a:cs typeface="Arial" pitchFamily="34" charset="0"/>
              </a:rPr>
              <a:t>notify </a:t>
            </a:r>
            <a:r>
              <a:rPr lang="en-US" sz="900" dirty="0">
                <a:solidFill>
                  <a:srgbClr val="000000"/>
                </a:solidFill>
                <a:cs typeface="Arial" pitchFamily="34" charset="0"/>
              </a:rPr>
              <a:t>us and remove </a:t>
            </a:r>
            <a:endParaRPr lang="en-US" sz="900" dirty="0" smtClean="0">
              <a:solidFill>
                <a:srgbClr val="000000"/>
              </a:solidFill>
              <a:cs typeface="Arial" pitchFamily="34" charset="0"/>
            </a:endParaRPr>
          </a:p>
          <a:p>
            <a:r>
              <a:rPr lang="en-US" sz="900" dirty="0" smtClean="0">
                <a:solidFill>
                  <a:srgbClr val="000000"/>
                </a:solidFill>
                <a:cs typeface="Arial" pitchFamily="34" charset="0"/>
              </a:rPr>
              <a:t>it </a:t>
            </a:r>
            <a:r>
              <a:rPr lang="en-US" sz="900" dirty="0">
                <a:solidFill>
                  <a:srgbClr val="000000"/>
                </a:solidFill>
                <a:cs typeface="Arial" pitchFamily="34" charset="0"/>
              </a:rPr>
              <a:t>from your system and note that you must not copy, distribute or take any action in reliance on it. Any unauthorized use or disclosure of the contents of this </a:t>
            </a:r>
            <a:r>
              <a:rPr lang="en-US" sz="900" dirty="0" smtClean="0">
                <a:solidFill>
                  <a:srgbClr val="000000"/>
                </a:solidFill>
                <a:cs typeface="Arial" pitchFamily="34" charset="0"/>
              </a:rPr>
              <a:t>file is </a:t>
            </a:r>
            <a:r>
              <a:rPr lang="en-US" sz="900" dirty="0">
                <a:solidFill>
                  <a:srgbClr val="000000"/>
                </a:solidFill>
                <a:cs typeface="Arial" pitchFamily="34" charset="0"/>
              </a:rPr>
              <a:t>not permitted and may be unlawful</a:t>
            </a:r>
            <a:r>
              <a:rPr lang="en-US" sz="900" dirty="0" smtClean="0">
                <a:solidFill>
                  <a:srgbClr val="000000"/>
                </a:solidFill>
                <a:cs typeface="Arial" pitchFamily="34" charset="0"/>
              </a:rPr>
              <a:t>. AstraZeneca PLC, 2 Kingdom Street, London, W2 6BD, UK, T: +44(0)20 7604 </a:t>
            </a:r>
            <a:r>
              <a:rPr lang="en-GB" sz="900" dirty="0" smtClean="0">
                <a:solidFill>
                  <a:srgbClr val="000000"/>
                </a:solidFill>
                <a:cs typeface="Arial" pitchFamily="34" charset="0"/>
              </a:rPr>
              <a:t>8000</a:t>
            </a:r>
            <a:r>
              <a:rPr lang="en-US" sz="900" dirty="0" smtClean="0">
                <a:solidFill>
                  <a:srgbClr val="000000"/>
                </a:solidFill>
                <a:cs typeface="Arial" pitchFamily="34" charset="0"/>
              </a:rPr>
              <a:t>, </a:t>
            </a:r>
          </a:p>
          <a:p>
            <a:r>
              <a:rPr lang="en-US" sz="900" dirty="0" smtClean="0">
                <a:solidFill>
                  <a:srgbClr val="000000"/>
                </a:solidFill>
                <a:cs typeface="Arial" pitchFamily="34" charset="0"/>
              </a:rPr>
              <a:t>F: +44 (0)20 7604</a:t>
            </a:r>
            <a:r>
              <a:rPr lang="en-GB" sz="900" dirty="0" smtClean="0">
                <a:solidFill>
                  <a:srgbClr val="000000"/>
                </a:solidFill>
                <a:cs typeface="Arial" pitchFamily="34" charset="0"/>
              </a:rPr>
              <a:t> 8151</a:t>
            </a:r>
            <a:r>
              <a:rPr lang="en-US" sz="900" dirty="0" smtClean="0">
                <a:solidFill>
                  <a:srgbClr val="000000"/>
                </a:solidFill>
                <a:cs typeface="Arial" pitchFamily="34" charset="0"/>
              </a:rPr>
              <a:t>, www.astrazeneca.com</a:t>
            </a:r>
            <a:endParaRPr lang="en-US" sz="900" dirty="0">
              <a:solidFill>
                <a:srgbClr val="000000"/>
              </a:solidFill>
              <a:cs typeface="Arial" pitchFamily="34" charset="0"/>
            </a:endParaRPr>
          </a:p>
        </p:txBody>
      </p:sp>
      <p:sp>
        <p:nvSpPr>
          <p:cNvPr id="6"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250623427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ullet Content 1">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237062" y="192000"/>
            <a:ext cx="8765651" cy="672000"/>
          </a:xfrm>
          <a:prstGeom prst="rect">
            <a:avLst/>
          </a:prstGeom>
        </p:spPr>
        <p:txBody>
          <a:bodyPr vert="horz"/>
          <a:lstStyle>
            <a:lvl1pPr algn="l">
              <a:lnSpc>
                <a:spcPct val="100000"/>
              </a:lnSpc>
              <a:defRPr sz="2400" b="1" baseline="0">
                <a:solidFill>
                  <a:srgbClr val="830051"/>
                </a:solidFill>
                <a:latin typeface="Arial" pitchFamily="34" charset="0"/>
                <a:cs typeface="Arial" pitchFamily="34" charset="0"/>
              </a:defRPr>
            </a:lvl1pPr>
          </a:lstStyle>
          <a:p>
            <a:r>
              <a:rPr lang="en-GB" noProof="0" dirty="0" smtClean="0"/>
              <a:t>Click to add title</a:t>
            </a:r>
            <a:endParaRPr lang="en-GB" noProof="0" dirty="0"/>
          </a:p>
        </p:txBody>
      </p:sp>
      <p:sp>
        <p:nvSpPr>
          <p:cNvPr id="6"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7" name="Content Placeholder 2"/>
          <p:cNvSpPr>
            <a:spLocks noGrp="1"/>
          </p:cNvSpPr>
          <p:nvPr>
            <p:ph idx="16" hasCustomPrompt="1"/>
          </p:nvPr>
        </p:nvSpPr>
        <p:spPr>
          <a:xfrm>
            <a:off x="237600" y="1645920"/>
            <a:ext cx="7056000" cy="2157984"/>
          </a:xfrm>
          <a:prstGeom prst="rect">
            <a:avLst/>
          </a:prstGeom>
        </p:spPr>
        <p:txBody>
          <a:bodyPr/>
          <a:lstStyle>
            <a:lvl1pPr marL="180000" indent="-180000">
              <a:lnSpc>
                <a:spcPct val="100000"/>
              </a:lnSpc>
              <a:spcBef>
                <a:spcPts val="0"/>
              </a:spcBef>
              <a:buClr>
                <a:srgbClr val="83005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Tree>
    <p:extLst>
      <p:ext uri="{BB962C8B-B14F-4D97-AF65-F5344CB8AC3E}">
        <p14:creationId xmlns:p14="http://schemas.microsoft.com/office/powerpoint/2010/main" val="58794213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ullet Content 1 with Subtitle">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
        <p:nvSpPr>
          <p:cNvPr id="6" name="Subtitle 2"/>
          <p:cNvSpPr>
            <a:spLocks noGrp="1"/>
          </p:cNvSpPr>
          <p:nvPr>
            <p:ph type="subTitle" idx="10" hasCustomPrompt="1"/>
          </p:nvPr>
        </p:nvSpPr>
        <p:spPr>
          <a:xfrm>
            <a:off x="237062" y="702468"/>
            <a:ext cx="8765651" cy="432000"/>
          </a:xfrm>
          <a:prstGeom prst="rect">
            <a:avLst/>
          </a:prstGeom>
        </p:spPr>
        <p:txBody>
          <a:bodyPr/>
          <a:lstStyle>
            <a:lvl1pPr marL="0" indent="0" algn="l">
              <a:lnSpc>
                <a:spcPct val="100000"/>
              </a:lnSpc>
              <a:spcBef>
                <a:spcPts val="0"/>
              </a:spcBef>
              <a:buNone/>
              <a:defRPr sz="2400">
                <a:solidFill>
                  <a:schemeClr val="tx2"/>
                </a:solidFill>
                <a:latin typeface="Arial" pitchFamily="34"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noProof="0" dirty="0" smtClean="0"/>
              <a:t>Click to add subtitle</a:t>
            </a:r>
            <a:endParaRPr lang="en-GB" noProof="0" dirty="0"/>
          </a:p>
        </p:txBody>
      </p:sp>
      <p:sp>
        <p:nvSpPr>
          <p:cNvPr id="9"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7" name="Content Placeholder 2"/>
          <p:cNvSpPr>
            <a:spLocks noGrp="1"/>
          </p:cNvSpPr>
          <p:nvPr>
            <p:ph idx="16" hasCustomPrompt="1"/>
          </p:nvPr>
        </p:nvSpPr>
        <p:spPr>
          <a:xfrm>
            <a:off x="237600" y="1645920"/>
            <a:ext cx="7056000" cy="2157984"/>
          </a:xfrm>
          <a:prstGeom prst="rect">
            <a:avLst/>
          </a:prstGeom>
        </p:spPr>
        <p:txBody>
          <a:bodyPr/>
          <a:lstStyle>
            <a:lvl1pPr marL="180000" indent="-180000">
              <a:lnSpc>
                <a:spcPct val="100000"/>
              </a:lnSpc>
              <a:spcBef>
                <a:spcPts val="0"/>
              </a:spcBef>
              <a:buClr>
                <a:srgbClr val="83005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Tree>
    <p:extLst>
      <p:ext uri="{BB962C8B-B14F-4D97-AF65-F5344CB8AC3E}">
        <p14:creationId xmlns:p14="http://schemas.microsoft.com/office/powerpoint/2010/main" val="12429716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Body Only 1">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
        <p:nvSpPr>
          <p:cNvPr id="6" name="Text Placeholder 3"/>
          <p:cNvSpPr>
            <a:spLocks noGrp="1"/>
          </p:cNvSpPr>
          <p:nvPr>
            <p:ph type="body" sz="quarter" idx="11"/>
          </p:nvPr>
        </p:nvSpPr>
        <p:spPr>
          <a:xfrm>
            <a:off x="237600" y="1649463"/>
            <a:ext cx="7056000" cy="2160000"/>
          </a:xfrm>
          <a:prstGeom prst="rect">
            <a:avLst/>
          </a:prstGeom>
        </p:spPr>
        <p:txBody>
          <a:bodyPr vert="horz"/>
          <a:lstStyle>
            <a:lvl1pPr marL="0" indent="0" algn="l">
              <a:spcBef>
                <a:spcPts val="0"/>
              </a:spcBef>
              <a:buNone/>
              <a:defRPr sz="1800" baseline="0">
                <a:solidFill>
                  <a:schemeClr val="tx1"/>
                </a:solidFill>
                <a:latin typeface="Arial" pitchFamily="34" charset="0"/>
                <a:cs typeface="Arial" pitchFamily="34" charset="0"/>
              </a:defRPr>
            </a:lvl1pPr>
            <a:lvl2pPr marL="342900" indent="0" algn="l">
              <a:buNone/>
              <a:defRPr sz="1050"/>
            </a:lvl2pPr>
            <a:lvl3pPr marL="685800" indent="0" algn="l">
              <a:buNone/>
              <a:defRPr sz="1050"/>
            </a:lvl3pPr>
            <a:lvl4pPr marL="1028700" indent="0" algn="l">
              <a:buNone/>
              <a:defRPr sz="1050"/>
            </a:lvl4pPr>
            <a:lvl5pPr marL="1371600" indent="0" algn="l">
              <a:buNone/>
              <a:defRPr sz="1050"/>
            </a:lvl5pPr>
          </a:lstStyle>
          <a:p>
            <a:pPr lvl="0"/>
            <a:r>
              <a:rPr lang="en-GB" noProof="0" dirty="0" smtClean="0"/>
              <a:t>Click to edit Master text styles</a:t>
            </a:r>
          </a:p>
        </p:txBody>
      </p:sp>
      <p:sp>
        <p:nvSpPr>
          <p:cNvPr id="8"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393706987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ody and Content 1">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36537" y="1649464"/>
            <a:ext cx="7056000" cy="2160000"/>
          </a:xfrm>
          <a:prstGeom prst="rect">
            <a:avLst/>
          </a:prstGeom>
        </p:spPr>
        <p:txBody>
          <a:bodyPr vert="horz"/>
          <a:lstStyle>
            <a:lvl1pPr marL="0" marR="0" indent="0" algn="l" defTabSz="685800" rtl="0" eaLnBrk="1" fontAlgn="base" latinLnBrk="0" hangingPunct="1">
              <a:lnSpc>
                <a:spcPct val="100000"/>
              </a:lnSpc>
              <a:spcBef>
                <a:spcPct val="0"/>
              </a:spcBef>
              <a:spcAft>
                <a:spcPct val="0"/>
              </a:spcAft>
              <a:buClrTx/>
              <a:buSzTx/>
              <a:buFontTx/>
              <a:buNone/>
              <a:tabLst/>
              <a:defRPr sz="1800">
                <a:solidFill>
                  <a:schemeClr val="tx1"/>
                </a:solidFill>
                <a:latin typeface="Arial" pitchFamily="34" charset="0"/>
                <a:cs typeface="Arial" pitchFamily="34" charset="0"/>
              </a:defRPr>
            </a:lvl1pPr>
            <a:lvl2pPr marL="198835" marR="0" indent="-197644" algn="l" defTabSz="685800" rtl="0" eaLnBrk="1" fontAlgn="base" latinLnBrk="0" hangingPunct="1">
              <a:lnSpc>
                <a:spcPct val="90000"/>
              </a:lnSpc>
              <a:spcBef>
                <a:spcPct val="0"/>
              </a:spcBef>
              <a:spcAft>
                <a:spcPct val="0"/>
              </a:spcAft>
              <a:buClrTx/>
              <a:buSzTx/>
              <a:buFontTx/>
              <a:buChar char="•"/>
              <a:tabLst/>
              <a:defRPr sz="1350"/>
            </a:lvl2pPr>
            <a:lvl3pPr marL="466725" marR="0" indent="-135731" algn="l" defTabSz="685800" rtl="0" eaLnBrk="1" fontAlgn="base" latinLnBrk="0" hangingPunct="1">
              <a:lnSpc>
                <a:spcPct val="90000"/>
              </a:lnSpc>
              <a:spcBef>
                <a:spcPct val="0"/>
              </a:spcBef>
              <a:spcAft>
                <a:spcPct val="0"/>
              </a:spcAft>
              <a:buClrTx/>
              <a:buSzTx/>
              <a:buFont typeface="Arial" charset="0"/>
              <a:buChar char="-"/>
              <a:tabLst/>
              <a:defRPr sz="1350"/>
            </a:lvl3pPr>
            <a:lvl4pPr marL="1243013" indent="-214313">
              <a:buFont typeface="Arial"/>
              <a:buChar char="•"/>
              <a:defRPr sz="1350"/>
            </a:lvl4pPr>
            <a:lvl5pPr marL="1585913" indent="-214313">
              <a:buFont typeface="Arial"/>
              <a:buChar char="•"/>
              <a:defRPr sz="1350"/>
            </a:lvl5pPr>
          </a:lstStyle>
          <a:p>
            <a:pPr lvl="0"/>
            <a:r>
              <a:rPr lang="en-GB" noProof="0" dirty="0" smtClean="0"/>
              <a:t>Click to edit Master text styles</a:t>
            </a:r>
          </a:p>
        </p:txBody>
      </p:sp>
      <p:sp>
        <p:nvSpPr>
          <p:cNvPr id="6"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
        <p:nvSpPr>
          <p:cNvPr id="7" name="Title 8"/>
          <p:cNvSpPr>
            <a:spLocks noGrp="1"/>
          </p:cNvSpPr>
          <p:nvPr>
            <p:ph type="title" hasCustomPrompt="1"/>
          </p:nvPr>
        </p:nvSpPr>
        <p:spPr>
          <a:xfrm>
            <a:off x="237062" y="192000"/>
            <a:ext cx="8765651" cy="672000"/>
          </a:xfrm>
          <a:prstGeom prst="rect">
            <a:avLst/>
          </a:prstGeom>
        </p:spPr>
        <p:txBody>
          <a:bodyPr vert="horz"/>
          <a:lstStyle>
            <a:lvl1pPr algn="l" defTabSz="457200" rtl="0" eaLnBrk="1" latinLnBrk="0" hangingPunct="1">
              <a:lnSpc>
                <a:spcPct val="100000"/>
              </a:lnSpc>
              <a:spcBef>
                <a:spcPct val="0"/>
              </a:spcBef>
              <a:buNone/>
              <a:defRPr lang="en-GB" sz="2400" b="1" kern="1200" baseline="0" noProof="0" dirty="0">
                <a:solidFill>
                  <a:srgbClr val="830051"/>
                </a:solidFill>
                <a:latin typeface="Arial" pitchFamily="34" charset="0"/>
                <a:ea typeface="+mj-ea"/>
                <a:cs typeface="Arial" pitchFamily="34" charset="0"/>
              </a:defRPr>
            </a:lvl1pPr>
          </a:lstStyle>
          <a:p>
            <a:r>
              <a:rPr lang="en-GB" noProof="0" dirty="0" smtClean="0"/>
              <a:t>Click to add title</a:t>
            </a:r>
            <a:endParaRPr lang="en-GB" noProof="0" dirty="0"/>
          </a:p>
        </p:txBody>
      </p:sp>
      <p:sp>
        <p:nvSpPr>
          <p:cNvPr id="8" name="Content Placeholder 2"/>
          <p:cNvSpPr>
            <a:spLocks noGrp="1"/>
          </p:cNvSpPr>
          <p:nvPr>
            <p:ph idx="15" hasCustomPrompt="1"/>
          </p:nvPr>
        </p:nvSpPr>
        <p:spPr>
          <a:xfrm>
            <a:off x="237600" y="3874617"/>
            <a:ext cx="7056000" cy="1926336"/>
          </a:xfrm>
          <a:prstGeom prst="rect">
            <a:avLst/>
          </a:prstGeom>
        </p:spPr>
        <p:txBody>
          <a:bodyPr/>
          <a:lstStyle>
            <a:lvl1pPr marL="180000" indent="-180000">
              <a:lnSpc>
                <a:spcPct val="100000"/>
              </a:lnSpc>
              <a:spcBef>
                <a:spcPts val="0"/>
              </a:spcBef>
              <a:buClr>
                <a:srgbClr val="830051"/>
              </a:buClr>
              <a:buFont typeface="Arial" pitchFamily="34" charset="0"/>
              <a:buChar char="•"/>
              <a:defRPr sz="1800">
                <a:solidFill>
                  <a:schemeClr val="tx1"/>
                </a:solidFill>
                <a:latin typeface="Arial" pitchFamily="34" charset="0"/>
                <a:cs typeface="Arial" pitchFamily="34" charset="0"/>
              </a:defRPr>
            </a:lvl1pPr>
            <a:lvl2pPr marL="540000" indent="-180000">
              <a:lnSpc>
                <a:spcPct val="100000"/>
              </a:lnSpc>
              <a:spcBef>
                <a:spcPts val="0"/>
              </a:spcBef>
              <a:defRPr sz="1800" baseline="0">
                <a:solidFill>
                  <a:schemeClr val="tx1"/>
                </a:solidFill>
                <a:latin typeface="Arial" pitchFamily="34" charset="0"/>
                <a:cs typeface="Arial" pitchFamily="34" charset="0"/>
              </a:defRPr>
            </a:lvl2pPr>
            <a:lvl3pPr>
              <a:defRPr sz="1400" baseline="0">
                <a:latin typeface="Arial" pitchFamily="34" charset="0"/>
                <a:cs typeface="Arial" pitchFamily="34" charset="0"/>
              </a:defRPr>
            </a:lvl3pPr>
            <a:lvl4pPr marL="622800" indent="-180000">
              <a:defRPr sz="1400">
                <a:latin typeface="Arial" pitchFamily="34" charset="0"/>
                <a:cs typeface="Arial" pitchFamily="34" charset="0"/>
              </a:defRPr>
            </a:lvl4pPr>
            <a:lvl5pPr marL="622800">
              <a:defRPr sz="1400">
                <a:latin typeface="Arial" pitchFamily="34" charset="0"/>
                <a:cs typeface="Arial" pitchFamily="34" charset="0"/>
              </a:defRPr>
            </a:lvl5pPr>
            <a:lvl6pPr>
              <a:defRPr>
                <a:latin typeface="Arial" pitchFamily="34" charset="0"/>
                <a:cs typeface="Arial" pitchFamily="34" charset="0"/>
              </a:defRPr>
            </a:lvl6pPr>
          </a:lstStyle>
          <a:p>
            <a:r>
              <a:rPr lang="en-GB" noProof="0" dirty="0" smtClean="0"/>
              <a:t>First level</a:t>
            </a:r>
          </a:p>
          <a:p>
            <a:pPr lvl="1"/>
            <a:r>
              <a:rPr lang="en-GB" noProof="0" dirty="0" smtClean="0"/>
              <a:t>Second level</a:t>
            </a:r>
          </a:p>
          <a:p>
            <a:pPr lvl="1"/>
            <a:r>
              <a:rPr lang="en-GB" noProof="0" dirty="0" smtClean="0"/>
              <a:t>Third level</a:t>
            </a:r>
          </a:p>
          <a:p>
            <a:pPr lvl="1"/>
            <a:r>
              <a:rPr lang="en-GB" noProof="0" dirty="0" smtClean="0"/>
              <a:t>Fourth level</a:t>
            </a:r>
          </a:p>
        </p:txBody>
      </p:sp>
    </p:spTree>
    <p:extLst>
      <p:ext uri="{BB962C8B-B14F-4D97-AF65-F5344CB8AC3E}">
        <p14:creationId xmlns:p14="http://schemas.microsoft.com/office/powerpoint/2010/main" val="3936278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74.xml"/><Relationship Id="rId7" Type="http://schemas.openxmlformats.org/officeDocument/2006/relationships/theme" Target="../theme/theme10.xml"/><Relationship Id="rId2" Type="http://schemas.openxmlformats.org/officeDocument/2006/relationships/slideLayout" Target="../slideLayouts/slideLayout173.xml"/><Relationship Id="rId1" Type="http://schemas.openxmlformats.org/officeDocument/2006/relationships/slideLayout" Target="../slideLayouts/slideLayout172.xml"/><Relationship Id="rId6" Type="http://schemas.openxmlformats.org/officeDocument/2006/relationships/slideLayout" Target="../slideLayouts/slideLayout177.xml"/><Relationship Id="rId5" Type="http://schemas.openxmlformats.org/officeDocument/2006/relationships/slideLayout" Target="../slideLayouts/slideLayout176.xml"/><Relationship Id="rId4" Type="http://schemas.openxmlformats.org/officeDocument/2006/relationships/slideLayout" Target="../slideLayouts/slideLayout175.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0.xml"/><Relationship Id="rId18" Type="http://schemas.openxmlformats.org/officeDocument/2006/relationships/slideLayout" Target="../slideLayouts/slideLayout25.xml"/><Relationship Id="rId26" Type="http://schemas.openxmlformats.org/officeDocument/2006/relationships/slideLayout" Target="../slideLayouts/slideLayout33.xml"/><Relationship Id="rId39" Type="http://schemas.openxmlformats.org/officeDocument/2006/relationships/slideLayout" Target="../slideLayouts/slideLayout46.xml"/><Relationship Id="rId21" Type="http://schemas.openxmlformats.org/officeDocument/2006/relationships/slideLayout" Target="../slideLayouts/slideLayout28.xml"/><Relationship Id="rId34" Type="http://schemas.openxmlformats.org/officeDocument/2006/relationships/slideLayout" Target="../slideLayouts/slideLayout41.xml"/><Relationship Id="rId42" Type="http://schemas.openxmlformats.org/officeDocument/2006/relationships/slideLayout" Target="../slideLayouts/slideLayout49.xml"/><Relationship Id="rId47" Type="http://schemas.openxmlformats.org/officeDocument/2006/relationships/slideLayout" Target="../slideLayouts/slideLayout54.xml"/><Relationship Id="rId50" Type="http://schemas.openxmlformats.org/officeDocument/2006/relationships/slideLayout" Target="../slideLayouts/slideLayout57.xml"/><Relationship Id="rId55" Type="http://schemas.openxmlformats.org/officeDocument/2006/relationships/slideLayout" Target="../slideLayouts/slideLayout62.xml"/><Relationship Id="rId63" Type="http://schemas.openxmlformats.org/officeDocument/2006/relationships/slideLayout" Target="../slideLayouts/slideLayout70.xml"/><Relationship Id="rId68" Type="http://schemas.openxmlformats.org/officeDocument/2006/relationships/slideLayout" Target="../slideLayouts/slideLayout75.xml"/><Relationship Id="rId7" Type="http://schemas.openxmlformats.org/officeDocument/2006/relationships/slideLayout" Target="../slideLayouts/slideLayout1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9" Type="http://schemas.openxmlformats.org/officeDocument/2006/relationships/slideLayout" Target="../slideLayouts/slideLayout36.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slideLayout" Target="../slideLayouts/slideLayout31.xml"/><Relationship Id="rId32" Type="http://schemas.openxmlformats.org/officeDocument/2006/relationships/slideLayout" Target="../slideLayouts/slideLayout39.xml"/><Relationship Id="rId37" Type="http://schemas.openxmlformats.org/officeDocument/2006/relationships/slideLayout" Target="../slideLayouts/slideLayout44.xml"/><Relationship Id="rId40" Type="http://schemas.openxmlformats.org/officeDocument/2006/relationships/slideLayout" Target="../slideLayouts/slideLayout47.xml"/><Relationship Id="rId45" Type="http://schemas.openxmlformats.org/officeDocument/2006/relationships/slideLayout" Target="../slideLayouts/slideLayout52.xml"/><Relationship Id="rId53" Type="http://schemas.openxmlformats.org/officeDocument/2006/relationships/slideLayout" Target="../slideLayouts/slideLayout60.xml"/><Relationship Id="rId58" Type="http://schemas.openxmlformats.org/officeDocument/2006/relationships/slideLayout" Target="../slideLayouts/slideLayout65.xml"/><Relationship Id="rId66" Type="http://schemas.openxmlformats.org/officeDocument/2006/relationships/slideLayout" Target="../slideLayouts/slideLayout73.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slideLayout" Target="../slideLayouts/slideLayout30.xml"/><Relationship Id="rId28" Type="http://schemas.openxmlformats.org/officeDocument/2006/relationships/slideLayout" Target="../slideLayouts/slideLayout35.xml"/><Relationship Id="rId36" Type="http://schemas.openxmlformats.org/officeDocument/2006/relationships/slideLayout" Target="../slideLayouts/slideLayout43.xml"/><Relationship Id="rId49" Type="http://schemas.openxmlformats.org/officeDocument/2006/relationships/slideLayout" Target="../slideLayouts/slideLayout56.xml"/><Relationship Id="rId57" Type="http://schemas.openxmlformats.org/officeDocument/2006/relationships/slideLayout" Target="../slideLayouts/slideLayout64.xml"/><Relationship Id="rId61" Type="http://schemas.openxmlformats.org/officeDocument/2006/relationships/slideLayout" Target="../slideLayouts/slideLayout68.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31" Type="http://schemas.openxmlformats.org/officeDocument/2006/relationships/slideLayout" Target="../slideLayouts/slideLayout38.xml"/><Relationship Id="rId44" Type="http://schemas.openxmlformats.org/officeDocument/2006/relationships/slideLayout" Target="../slideLayouts/slideLayout51.xml"/><Relationship Id="rId52" Type="http://schemas.openxmlformats.org/officeDocument/2006/relationships/slideLayout" Target="../slideLayouts/slideLayout59.xml"/><Relationship Id="rId60" Type="http://schemas.openxmlformats.org/officeDocument/2006/relationships/slideLayout" Target="../slideLayouts/slideLayout67.xml"/><Relationship Id="rId65" Type="http://schemas.openxmlformats.org/officeDocument/2006/relationships/slideLayout" Target="../slideLayouts/slideLayout72.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 Id="rId27" Type="http://schemas.openxmlformats.org/officeDocument/2006/relationships/slideLayout" Target="../slideLayouts/slideLayout34.xml"/><Relationship Id="rId30" Type="http://schemas.openxmlformats.org/officeDocument/2006/relationships/slideLayout" Target="../slideLayouts/slideLayout37.xml"/><Relationship Id="rId35" Type="http://schemas.openxmlformats.org/officeDocument/2006/relationships/slideLayout" Target="../slideLayouts/slideLayout42.xml"/><Relationship Id="rId43" Type="http://schemas.openxmlformats.org/officeDocument/2006/relationships/slideLayout" Target="../slideLayouts/slideLayout50.xml"/><Relationship Id="rId48" Type="http://schemas.openxmlformats.org/officeDocument/2006/relationships/slideLayout" Target="../slideLayouts/slideLayout55.xml"/><Relationship Id="rId56" Type="http://schemas.openxmlformats.org/officeDocument/2006/relationships/slideLayout" Target="../slideLayouts/slideLayout63.xml"/><Relationship Id="rId64" Type="http://schemas.openxmlformats.org/officeDocument/2006/relationships/slideLayout" Target="../slideLayouts/slideLayout71.xml"/><Relationship Id="rId69" Type="http://schemas.openxmlformats.org/officeDocument/2006/relationships/theme" Target="../theme/theme2.xml"/><Relationship Id="rId8" Type="http://schemas.openxmlformats.org/officeDocument/2006/relationships/slideLayout" Target="../slideLayouts/slideLayout15.xml"/><Relationship Id="rId51" Type="http://schemas.openxmlformats.org/officeDocument/2006/relationships/slideLayout" Target="../slideLayouts/slideLayout58.xml"/><Relationship Id="rId3" Type="http://schemas.openxmlformats.org/officeDocument/2006/relationships/slideLayout" Target="../slideLayouts/slideLayout10.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5" Type="http://schemas.openxmlformats.org/officeDocument/2006/relationships/slideLayout" Target="../slideLayouts/slideLayout32.xml"/><Relationship Id="rId33" Type="http://schemas.openxmlformats.org/officeDocument/2006/relationships/slideLayout" Target="../slideLayouts/slideLayout40.xml"/><Relationship Id="rId38" Type="http://schemas.openxmlformats.org/officeDocument/2006/relationships/slideLayout" Target="../slideLayouts/slideLayout45.xml"/><Relationship Id="rId46" Type="http://schemas.openxmlformats.org/officeDocument/2006/relationships/slideLayout" Target="../slideLayouts/slideLayout53.xml"/><Relationship Id="rId59" Type="http://schemas.openxmlformats.org/officeDocument/2006/relationships/slideLayout" Target="../slideLayouts/slideLayout66.xml"/><Relationship Id="rId67" Type="http://schemas.openxmlformats.org/officeDocument/2006/relationships/slideLayout" Target="../slideLayouts/slideLayout74.xml"/><Relationship Id="rId20" Type="http://schemas.openxmlformats.org/officeDocument/2006/relationships/slideLayout" Target="../slideLayouts/slideLayout27.xml"/><Relationship Id="rId41" Type="http://schemas.openxmlformats.org/officeDocument/2006/relationships/slideLayout" Target="../slideLayouts/slideLayout48.xml"/><Relationship Id="rId54" Type="http://schemas.openxmlformats.org/officeDocument/2006/relationships/slideLayout" Target="../slideLayouts/slideLayout61.xml"/><Relationship Id="rId62" Type="http://schemas.openxmlformats.org/officeDocument/2006/relationships/slideLayout" Target="../slideLayouts/slideLayout69.xml"/><Relationship Id="rId70" Type="http://schemas.openxmlformats.org/officeDocument/2006/relationships/image" Target="../media/image9.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theme" Target="../theme/theme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image" Target="../media/image13.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18" Type="http://schemas.openxmlformats.org/officeDocument/2006/relationships/slideLayout" Target="../slideLayouts/slideLayout105.xml"/><Relationship Id="rId26" Type="http://schemas.openxmlformats.org/officeDocument/2006/relationships/slideLayout" Target="../slideLayouts/slideLayout113.xml"/><Relationship Id="rId3" Type="http://schemas.openxmlformats.org/officeDocument/2006/relationships/slideLayout" Target="../slideLayouts/slideLayout90.xml"/><Relationship Id="rId21" Type="http://schemas.openxmlformats.org/officeDocument/2006/relationships/slideLayout" Target="../slideLayouts/slideLayout108.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17" Type="http://schemas.openxmlformats.org/officeDocument/2006/relationships/slideLayout" Target="../slideLayouts/slideLayout104.xml"/><Relationship Id="rId25" Type="http://schemas.openxmlformats.org/officeDocument/2006/relationships/slideLayout" Target="../slideLayouts/slideLayout112.xml"/><Relationship Id="rId2" Type="http://schemas.openxmlformats.org/officeDocument/2006/relationships/slideLayout" Target="../slideLayouts/slideLayout89.xml"/><Relationship Id="rId16" Type="http://schemas.openxmlformats.org/officeDocument/2006/relationships/slideLayout" Target="../slideLayouts/slideLayout103.xml"/><Relationship Id="rId20" Type="http://schemas.openxmlformats.org/officeDocument/2006/relationships/slideLayout" Target="../slideLayouts/slideLayout107.xml"/><Relationship Id="rId29" Type="http://schemas.openxmlformats.org/officeDocument/2006/relationships/image" Target="../media/image13.jpg"/><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24" Type="http://schemas.openxmlformats.org/officeDocument/2006/relationships/slideLayout" Target="../slideLayouts/slideLayout111.xml"/><Relationship Id="rId5" Type="http://schemas.openxmlformats.org/officeDocument/2006/relationships/slideLayout" Target="../slideLayouts/slideLayout92.xml"/><Relationship Id="rId15" Type="http://schemas.openxmlformats.org/officeDocument/2006/relationships/slideLayout" Target="../slideLayouts/slideLayout102.xml"/><Relationship Id="rId23" Type="http://schemas.openxmlformats.org/officeDocument/2006/relationships/slideLayout" Target="../slideLayouts/slideLayout110.xml"/><Relationship Id="rId28" Type="http://schemas.openxmlformats.org/officeDocument/2006/relationships/theme" Target="../theme/theme4.xml"/><Relationship Id="rId10" Type="http://schemas.openxmlformats.org/officeDocument/2006/relationships/slideLayout" Target="../slideLayouts/slideLayout97.xml"/><Relationship Id="rId19" Type="http://schemas.openxmlformats.org/officeDocument/2006/relationships/slideLayout" Target="../slideLayouts/slideLayout106.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 Id="rId22" Type="http://schemas.openxmlformats.org/officeDocument/2006/relationships/slideLayout" Target="../slideLayouts/slideLayout109.xml"/><Relationship Id="rId27" Type="http://schemas.openxmlformats.org/officeDocument/2006/relationships/slideLayout" Target="../slideLayouts/slideLayout11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theme" Target="../theme/theme5.xml"/><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slideLayout" Target="../slideLayouts/slideLayout126.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theme" Target="../theme/theme6.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5" Type="http://schemas.openxmlformats.org/officeDocument/2006/relationships/image" Target="../media/image31.png"/><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image" Target="../media/image30.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theme" Target="../theme/theme7.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5" Type="http://schemas.openxmlformats.org/officeDocument/2006/relationships/image" Target="../media/image31.png"/><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image" Target="../media/image30.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58.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image" Target="../media/image1.png"/><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image" Target="../media/image2.emf"/><Relationship Id="rId5" Type="http://schemas.openxmlformats.org/officeDocument/2006/relationships/slideLayout" Target="../slideLayouts/slideLayout155.xml"/><Relationship Id="rId10" Type="http://schemas.openxmlformats.org/officeDocument/2006/relationships/theme" Target="../theme/theme8.xml"/><Relationship Id="rId4" Type="http://schemas.openxmlformats.org/officeDocument/2006/relationships/slideLayout" Target="../slideLayouts/slideLayout154.xml"/><Relationship Id="rId9" Type="http://schemas.openxmlformats.org/officeDocument/2006/relationships/slideLayout" Target="../slideLayouts/slideLayout15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67.xml"/><Relationship Id="rId13" Type="http://schemas.openxmlformats.org/officeDocument/2006/relationships/theme" Target="../theme/theme9.xml"/><Relationship Id="rId3" Type="http://schemas.openxmlformats.org/officeDocument/2006/relationships/slideLayout" Target="../slideLayouts/slideLayout162.xml"/><Relationship Id="rId7" Type="http://schemas.openxmlformats.org/officeDocument/2006/relationships/slideLayout" Target="../slideLayouts/slideLayout166.xml"/><Relationship Id="rId12" Type="http://schemas.openxmlformats.org/officeDocument/2006/relationships/slideLayout" Target="../slideLayouts/slideLayout171.xml"/><Relationship Id="rId2" Type="http://schemas.openxmlformats.org/officeDocument/2006/relationships/slideLayout" Target="../slideLayouts/slideLayout161.xml"/><Relationship Id="rId1" Type="http://schemas.openxmlformats.org/officeDocument/2006/relationships/slideLayout" Target="../slideLayouts/slideLayout160.xml"/><Relationship Id="rId6" Type="http://schemas.openxmlformats.org/officeDocument/2006/relationships/slideLayout" Target="../slideLayouts/slideLayout165.xml"/><Relationship Id="rId11" Type="http://schemas.openxmlformats.org/officeDocument/2006/relationships/slideLayout" Target="../slideLayouts/slideLayout170.xml"/><Relationship Id="rId5" Type="http://schemas.openxmlformats.org/officeDocument/2006/relationships/slideLayout" Target="../slideLayouts/slideLayout164.xml"/><Relationship Id="rId15" Type="http://schemas.openxmlformats.org/officeDocument/2006/relationships/image" Target="../media/image31.png"/><Relationship Id="rId10" Type="http://schemas.openxmlformats.org/officeDocument/2006/relationships/slideLayout" Target="../slideLayouts/slideLayout169.xml"/><Relationship Id="rId4" Type="http://schemas.openxmlformats.org/officeDocument/2006/relationships/slideLayout" Target="../slideLayouts/slideLayout163.xml"/><Relationship Id="rId9" Type="http://schemas.openxmlformats.org/officeDocument/2006/relationships/slideLayout" Target="../slideLayouts/slideLayout168.xml"/><Relationship Id="rId14" Type="http://schemas.openxmlformats.org/officeDocument/2006/relationships/image" Target="../media/image30.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 name="Rectangle 23"/>
          <p:cNvSpPr/>
          <p:nvPr/>
        </p:nvSpPr>
        <p:spPr>
          <a:xfrm>
            <a:off x="-13556" y="6492875"/>
            <a:ext cx="7544893" cy="378530"/>
          </a:xfrm>
          <a:prstGeom prst="rect">
            <a:avLst/>
          </a:prstGeom>
          <a:solidFill>
            <a:srgbClr val="B4B6B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5" name="Group 24"/>
          <p:cNvGrpSpPr/>
          <p:nvPr/>
        </p:nvGrpSpPr>
        <p:grpSpPr>
          <a:xfrm>
            <a:off x="7717368" y="6482076"/>
            <a:ext cx="1234086" cy="379057"/>
            <a:chOff x="8046357" y="4606065"/>
            <a:chExt cx="905096" cy="2255070"/>
          </a:xfrm>
        </p:grpSpPr>
        <p:sp>
          <p:nvSpPr>
            <p:cNvPr id="26" name="Rectangle 25"/>
            <p:cNvSpPr/>
            <p:nvPr userDrawn="1"/>
          </p:nvSpPr>
          <p:spPr>
            <a:xfrm>
              <a:off x="8046357" y="4606065"/>
              <a:ext cx="408214" cy="2255069"/>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ectangle 26"/>
            <p:cNvSpPr/>
            <p:nvPr userDrawn="1"/>
          </p:nvSpPr>
          <p:spPr>
            <a:xfrm>
              <a:off x="8545872" y="4606065"/>
              <a:ext cx="204840" cy="2255070"/>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28" name="Rectangle 27"/>
            <p:cNvSpPr/>
            <p:nvPr userDrawn="1"/>
          </p:nvSpPr>
          <p:spPr>
            <a:xfrm>
              <a:off x="8865422" y="4606065"/>
              <a:ext cx="86031" cy="2255070"/>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sp>
        <p:nvSpPr>
          <p:cNvPr id="7" name="Rectangle 6"/>
          <p:cNvSpPr/>
          <p:nvPr/>
        </p:nvSpPr>
        <p:spPr>
          <a:xfrm>
            <a:off x="0" y="127463"/>
            <a:ext cx="9144000" cy="1036360"/>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21" name="Date Placeholder 3"/>
          <p:cNvSpPr>
            <a:spLocks noGrp="1"/>
          </p:cNvSpPr>
          <p:nvPr>
            <p:ph type="dt" sz="half" idx="2"/>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fld id="{5EA1B00B-4DFE-A543-B63E-0D13F0F2AF21}" type="datetime1">
              <a:rPr lang="en-GB" smtClean="0"/>
              <a:pPr/>
              <a:t>13/07/2016</a:t>
            </a:fld>
            <a:endParaRPr lang="en-US" dirty="0"/>
          </a:p>
        </p:txBody>
      </p:sp>
      <p:sp>
        <p:nvSpPr>
          <p:cNvPr id="22"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endParaRPr lang="en-US" dirty="0"/>
          </a:p>
        </p:txBody>
      </p:sp>
      <p:sp>
        <p:nvSpPr>
          <p:cNvPr id="23"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pPr/>
              <a:t>‹#›</a:t>
            </a:fld>
            <a:endParaRPr lang="en-US" dirty="0"/>
          </a:p>
        </p:txBody>
      </p:sp>
      <p:pic>
        <p:nvPicPr>
          <p:cNvPr id="30" name="Picture 29" descr="EPSRC_logo_white.ai"/>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22870" y="167965"/>
            <a:ext cx="1548954" cy="961098"/>
          </a:xfrm>
          <a:prstGeom prst="rect">
            <a:avLst/>
          </a:prstGeom>
        </p:spPr>
      </p:pic>
      <p:sp>
        <p:nvSpPr>
          <p:cNvPr id="2" name="Title Placeholder 1"/>
          <p:cNvSpPr>
            <a:spLocks noGrp="1"/>
          </p:cNvSpPr>
          <p:nvPr>
            <p:ph type="title"/>
          </p:nvPr>
        </p:nvSpPr>
        <p:spPr>
          <a:xfrm>
            <a:off x="362546" y="127464"/>
            <a:ext cx="6605522" cy="1001599"/>
          </a:xfrm>
          <a:prstGeom prst="rect">
            <a:avLst/>
          </a:prstGeom>
        </p:spPr>
        <p:txBody>
          <a:bodyPr vert="horz" lIns="0" tIns="0" rIns="0" bIns="0" rtlCol="0" anchor="ctr">
            <a:normAutofit/>
          </a:bodyPr>
          <a:lstStyle/>
          <a:p>
            <a:r>
              <a:rPr lang="en-US" smtClean="0"/>
              <a:t>Click to edit Master title style</a:t>
            </a:r>
            <a:endParaRPr lang="en-US" dirty="0"/>
          </a:p>
        </p:txBody>
      </p:sp>
      <p:sp>
        <p:nvSpPr>
          <p:cNvPr id="4" name="Text Placeholder 3"/>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95911825"/>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52" r:id="rId4"/>
    <p:sldLayoutId id="2147483655" r:id="rId5"/>
    <p:sldLayoutId id="2147483730" r:id="rId6"/>
    <p:sldLayoutId id="2147483731" r:id="rId7"/>
  </p:sldLayoutIdLst>
  <p:timing>
    <p:tnLst>
      <p:par>
        <p:cTn id="1" dur="indefinite" restart="never" nodeType="tmRoot"/>
      </p:par>
    </p:tnLst>
  </p:timing>
  <p:hf hdr="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271463" indent="-271463" algn="l" defTabSz="457200" rtl="0" eaLnBrk="1" latinLnBrk="0" hangingPunct="1">
        <a:spcBef>
          <a:spcPct val="20000"/>
        </a:spcBef>
        <a:buFontTx/>
        <a:buBlip>
          <a:blip r:embed="rId10"/>
        </a:buBlip>
        <a:defRPr sz="1500" kern="1200">
          <a:solidFill>
            <a:schemeClr val="tx1"/>
          </a:solidFill>
          <a:latin typeface="Arial"/>
          <a:ea typeface="+mn-ea"/>
          <a:cs typeface="+mn-cs"/>
        </a:defRPr>
      </a:lvl1pPr>
      <a:lvl2pPr marL="742950" indent="-285750" algn="l" defTabSz="457200" rtl="0" eaLnBrk="1" latinLnBrk="0" hangingPunct="1">
        <a:spcBef>
          <a:spcPct val="20000"/>
        </a:spcBef>
        <a:buFontTx/>
        <a:buBlip>
          <a:blip r:embed="rId10"/>
        </a:buBlip>
        <a:defRPr sz="1500" kern="1200">
          <a:solidFill>
            <a:schemeClr val="tx1"/>
          </a:solidFill>
          <a:latin typeface="+mn-lt"/>
          <a:ea typeface="+mn-ea"/>
          <a:cs typeface="+mn-cs"/>
        </a:defRPr>
      </a:lvl2pPr>
      <a:lvl3pPr marL="1143000" indent="-228600" algn="l" defTabSz="457200" rtl="0" eaLnBrk="1" latinLnBrk="0" hangingPunct="1">
        <a:spcBef>
          <a:spcPct val="20000"/>
        </a:spcBef>
        <a:buFontTx/>
        <a:buBlip>
          <a:blip r:embed="rId10"/>
        </a:buBlip>
        <a:defRPr sz="1500" kern="1200">
          <a:solidFill>
            <a:schemeClr val="tx1"/>
          </a:solidFill>
          <a:latin typeface="+mn-lt"/>
          <a:ea typeface="+mn-ea"/>
          <a:cs typeface="+mn-cs"/>
        </a:defRPr>
      </a:lvl3pPr>
      <a:lvl4pPr marL="1600200" indent="-228600" algn="l" defTabSz="457200" rtl="0" eaLnBrk="1" latinLnBrk="0" hangingPunct="1">
        <a:spcBef>
          <a:spcPct val="20000"/>
        </a:spcBef>
        <a:buFontTx/>
        <a:buBlip>
          <a:blip r:embed="rId10"/>
        </a:buBlip>
        <a:defRPr sz="1500" kern="1200">
          <a:solidFill>
            <a:schemeClr val="tx1"/>
          </a:solidFill>
          <a:latin typeface="+mn-lt"/>
          <a:ea typeface="+mn-ea"/>
          <a:cs typeface="+mn-cs"/>
        </a:defRPr>
      </a:lvl4pPr>
      <a:lvl5pPr marL="2057400" indent="-228600" algn="l" defTabSz="457200" rtl="0" eaLnBrk="1" latinLnBrk="0" hangingPunct="1">
        <a:spcBef>
          <a:spcPct val="20000"/>
        </a:spcBef>
        <a:buFontTx/>
        <a:buBlip>
          <a:blip r:embed="rId10"/>
        </a:buBlip>
        <a:defRPr sz="15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 name="Rectangle 23"/>
          <p:cNvSpPr/>
          <p:nvPr userDrawn="1"/>
        </p:nvSpPr>
        <p:spPr>
          <a:xfrm>
            <a:off x="-13556" y="6492875"/>
            <a:ext cx="7544893" cy="378530"/>
          </a:xfrm>
          <a:prstGeom prst="rect">
            <a:avLst/>
          </a:prstGeom>
          <a:solidFill>
            <a:srgbClr val="B4B6B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grpSp>
        <p:nvGrpSpPr>
          <p:cNvPr id="25" name="Group 24"/>
          <p:cNvGrpSpPr/>
          <p:nvPr userDrawn="1"/>
        </p:nvGrpSpPr>
        <p:grpSpPr>
          <a:xfrm>
            <a:off x="7717368" y="6482076"/>
            <a:ext cx="1234086" cy="379057"/>
            <a:chOff x="8046357" y="4606065"/>
            <a:chExt cx="905096" cy="2255070"/>
          </a:xfrm>
        </p:grpSpPr>
        <p:sp>
          <p:nvSpPr>
            <p:cNvPr id="26" name="Rectangle 25"/>
            <p:cNvSpPr/>
            <p:nvPr userDrawn="1"/>
          </p:nvSpPr>
          <p:spPr>
            <a:xfrm>
              <a:off x="8046357" y="4606065"/>
              <a:ext cx="408214" cy="2255069"/>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7" name="Rectangle 26"/>
            <p:cNvSpPr/>
            <p:nvPr userDrawn="1"/>
          </p:nvSpPr>
          <p:spPr>
            <a:xfrm>
              <a:off x="8545872" y="4606065"/>
              <a:ext cx="204840" cy="2255070"/>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  </a:t>
              </a:r>
              <a:endParaRPr lang="en-US" dirty="0">
                <a:solidFill>
                  <a:prstClr val="white"/>
                </a:solidFill>
              </a:endParaRPr>
            </a:p>
          </p:txBody>
        </p:sp>
        <p:sp>
          <p:nvSpPr>
            <p:cNvPr id="28" name="Rectangle 27"/>
            <p:cNvSpPr/>
            <p:nvPr userDrawn="1"/>
          </p:nvSpPr>
          <p:spPr>
            <a:xfrm>
              <a:off x="8865422" y="4606065"/>
              <a:ext cx="86031" cy="2255070"/>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 </a:t>
              </a:r>
              <a:endParaRPr lang="en-US" dirty="0">
                <a:solidFill>
                  <a:prstClr val="white"/>
                </a:solidFill>
              </a:endParaRPr>
            </a:p>
          </p:txBody>
        </p:sp>
      </p:grpSp>
      <p:sp>
        <p:nvSpPr>
          <p:cNvPr id="7" name="Rectangle 6"/>
          <p:cNvSpPr/>
          <p:nvPr userDrawn="1"/>
        </p:nvSpPr>
        <p:spPr>
          <a:xfrm>
            <a:off x="0" y="127463"/>
            <a:ext cx="9144000" cy="1036360"/>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 </a:t>
            </a:r>
            <a:endParaRPr lang="en-US" dirty="0">
              <a:solidFill>
                <a:prstClr val="white"/>
              </a:solidFill>
            </a:endParaRPr>
          </a:p>
        </p:txBody>
      </p:sp>
      <p:sp>
        <p:nvSpPr>
          <p:cNvPr id="21" name="Date Placeholder 3"/>
          <p:cNvSpPr>
            <a:spLocks noGrp="1"/>
          </p:cNvSpPr>
          <p:nvPr>
            <p:ph type="dt" sz="half" idx="2"/>
          </p:nvPr>
        </p:nvSpPr>
        <p:spPr>
          <a:xfrm>
            <a:off x="1148040" y="6482077"/>
            <a:ext cx="1080649" cy="375923"/>
          </a:xfrm>
          <a:prstGeom prst="rect">
            <a:avLst/>
          </a:prstGeom>
        </p:spPr>
        <p:txBody>
          <a:bodyPr lIns="0" tIns="0" rIns="0" bIns="0" anchor="ctr" anchorCtr="0"/>
          <a:lstStyle>
            <a:lvl1pPr>
              <a:defRPr sz="1100">
                <a:solidFill>
                  <a:schemeClr val="tx1"/>
                </a:solidFill>
                <a:latin typeface="Arial"/>
              </a:defRPr>
            </a:lvl1pPr>
          </a:lstStyle>
          <a:p>
            <a:r>
              <a:rPr lang="en-US" dirty="0" smtClean="0">
                <a:solidFill>
                  <a:prstClr val="black"/>
                </a:solidFill>
              </a:rPr>
              <a:t>14 January 2016</a:t>
            </a:r>
            <a:endParaRPr lang="en-US" dirty="0">
              <a:solidFill>
                <a:prstClr val="black"/>
              </a:solidFill>
            </a:endParaRPr>
          </a:p>
        </p:txBody>
      </p:sp>
      <p:sp>
        <p:nvSpPr>
          <p:cNvPr id="22" name="Footer Placeholder 4"/>
          <p:cNvSpPr>
            <a:spLocks noGrp="1"/>
          </p:cNvSpPr>
          <p:nvPr>
            <p:ph type="ftr" sz="quarter" idx="3"/>
          </p:nvPr>
        </p:nvSpPr>
        <p:spPr>
          <a:xfrm>
            <a:off x="2427480" y="6482077"/>
            <a:ext cx="3651588" cy="375924"/>
          </a:xfrm>
          <a:prstGeom prst="rect">
            <a:avLst/>
          </a:prstGeom>
        </p:spPr>
        <p:txBody>
          <a:bodyPr lIns="0" tIns="0" rIns="0" bIns="0" anchor="ctr" anchorCtr="0"/>
          <a:lstStyle>
            <a:lvl1pPr>
              <a:defRPr sz="1100">
                <a:solidFill>
                  <a:schemeClr val="tx1"/>
                </a:solidFill>
                <a:latin typeface="Arial"/>
              </a:defRPr>
            </a:lvl1pPr>
          </a:lstStyle>
          <a:p>
            <a:r>
              <a:rPr lang="en-GB" smtClean="0">
                <a:solidFill>
                  <a:prstClr val="black"/>
                </a:solidFill>
              </a:rPr>
              <a:t>Learned Society and Professional Body Meeting</a:t>
            </a:r>
            <a:endParaRPr lang="en-US" dirty="0">
              <a:solidFill>
                <a:prstClr val="black"/>
              </a:solidFill>
            </a:endParaRPr>
          </a:p>
        </p:txBody>
      </p:sp>
      <p:sp>
        <p:nvSpPr>
          <p:cNvPr id="23"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1100" baseline="0">
                <a:solidFill>
                  <a:schemeClr val="tx1"/>
                </a:solidFill>
                <a:latin typeface="Arial"/>
              </a:defRPr>
            </a:lvl1pPr>
          </a:lstStyle>
          <a:p>
            <a:fld id="{D762954D-C8D2-544F-83E7-6B4E4AF726EB}" type="slidenum">
              <a:rPr lang="en-US" smtClean="0">
                <a:solidFill>
                  <a:prstClr val="black"/>
                </a:solidFill>
              </a:rPr>
              <a:pPr/>
              <a:t>‹#›</a:t>
            </a:fld>
            <a:endParaRPr lang="en-US" dirty="0">
              <a:solidFill>
                <a:prstClr val="black"/>
              </a:solidFill>
            </a:endParaRPr>
          </a:p>
        </p:txBody>
      </p:sp>
      <p:pic>
        <p:nvPicPr>
          <p:cNvPr id="30" name="Picture 29" descr="EPSRC_logo_white.ai"/>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522870" y="167965"/>
            <a:ext cx="1548954" cy="961098"/>
          </a:xfrm>
          <a:prstGeom prst="rect">
            <a:avLst/>
          </a:prstGeom>
        </p:spPr>
      </p:pic>
      <p:sp>
        <p:nvSpPr>
          <p:cNvPr id="2" name="Title Placeholder 1"/>
          <p:cNvSpPr>
            <a:spLocks noGrp="1"/>
          </p:cNvSpPr>
          <p:nvPr>
            <p:ph type="title"/>
          </p:nvPr>
        </p:nvSpPr>
        <p:spPr>
          <a:xfrm>
            <a:off x="362546" y="127464"/>
            <a:ext cx="6605522" cy="1001599"/>
          </a:xfrm>
          <a:prstGeom prst="rect">
            <a:avLst/>
          </a:prstGeom>
        </p:spPr>
        <p:txBody>
          <a:bodyPr vert="horz" lIns="0" tIns="0" rIns="0" bIns="0" rtlCol="0" anchor="ctr">
            <a:normAutofit/>
          </a:bodyPr>
          <a:lstStyle/>
          <a:p>
            <a:r>
              <a:rPr lang="en-GB" dirty="0" smtClean="0"/>
              <a:t>Click to edit Master title style</a:t>
            </a:r>
            <a:endParaRPr lang="en-US" dirty="0"/>
          </a:p>
        </p:txBody>
      </p:sp>
      <p:sp>
        <p:nvSpPr>
          <p:cNvPr id="4" name="Text Placeholder 3"/>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extLst>
      <p:ext uri="{BB962C8B-B14F-4D97-AF65-F5344CB8AC3E}">
        <p14:creationId xmlns:p14="http://schemas.microsoft.com/office/powerpoint/2010/main" val="136131359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Lst>
  <p:hf hdr="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271463" indent="-271463" algn="l" defTabSz="457200" rtl="0" eaLnBrk="1" latinLnBrk="0" hangingPunct="1">
        <a:spcBef>
          <a:spcPct val="20000"/>
        </a:spcBef>
        <a:buFontTx/>
        <a:buBlip>
          <a:blip r:embed="rId9"/>
        </a:buBlip>
        <a:defRPr sz="1500" kern="1200">
          <a:solidFill>
            <a:schemeClr val="tx1"/>
          </a:solidFill>
          <a:latin typeface="Arial"/>
          <a:ea typeface="+mn-ea"/>
          <a:cs typeface="+mn-cs"/>
        </a:defRPr>
      </a:lvl1pPr>
      <a:lvl2pPr marL="742950" indent="-285750" algn="l" defTabSz="457200" rtl="0" eaLnBrk="1" latinLnBrk="0" hangingPunct="1">
        <a:spcBef>
          <a:spcPct val="20000"/>
        </a:spcBef>
        <a:buFontTx/>
        <a:buBlip>
          <a:blip r:embed="rId9"/>
        </a:buBlip>
        <a:defRPr sz="1500" kern="1200">
          <a:solidFill>
            <a:schemeClr val="tx1"/>
          </a:solidFill>
          <a:latin typeface="+mn-lt"/>
          <a:ea typeface="+mn-ea"/>
          <a:cs typeface="+mn-cs"/>
        </a:defRPr>
      </a:lvl2pPr>
      <a:lvl3pPr marL="1143000" indent="-228600" algn="l" defTabSz="457200" rtl="0" eaLnBrk="1" latinLnBrk="0" hangingPunct="1">
        <a:spcBef>
          <a:spcPct val="20000"/>
        </a:spcBef>
        <a:buFontTx/>
        <a:buBlip>
          <a:blip r:embed="rId9"/>
        </a:buBlip>
        <a:defRPr sz="1500" kern="1200">
          <a:solidFill>
            <a:schemeClr val="tx1"/>
          </a:solidFill>
          <a:latin typeface="+mn-lt"/>
          <a:ea typeface="+mn-ea"/>
          <a:cs typeface="+mn-cs"/>
        </a:defRPr>
      </a:lvl3pPr>
      <a:lvl4pPr marL="1600200" indent="-228600" algn="l" defTabSz="457200" rtl="0" eaLnBrk="1" latinLnBrk="0" hangingPunct="1">
        <a:spcBef>
          <a:spcPct val="20000"/>
        </a:spcBef>
        <a:buFontTx/>
        <a:buBlip>
          <a:blip r:embed="rId9"/>
        </a:buBlip>
        <a:defRPr sz="1500" kern="1200">
          <a:solidFill>
            <a:schemeClr val="tx1"/>
          </a:solidFill>
          <a:latin typeface="+mn-lt"/>
          <a:ea typeface="+mn-ea"/>
          <a:cs typeface="+mn-cs"/>
        </a:defRPr>
      </a:lvl4pPr>
      <a:lvl5pPr marL="2057400" indent="-228600" algn="l" defTabSz="457200" rtl="0" eaLnBrk="1" latinLnBrk="0" hangingPunct="1">
        <a:spcBef>
          <a:spcPct val="20000"/>
        </a:spcBef>
        <a:buFontTx/>
        <a:buBlip>
          <a:blip r:embed="rId9"/>
        </a:buBlip>
        <a:defRPr sz="15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bwMode="gray">
          <a:xfrm>
            <a:off x="433983" y="1647884"/>
            <a:ext cx="8281108" cy="1036181"/>
          </a:xfrm>
          <a:prstGeom prst="rect">
            <a:avLst/>
          </a:prstGeom>
        </p:spPr>
        <p:txBody>
          <a:bodyPr vert="horz" lIns="0" tIns="0" rIns="0" bIns="0" rtlCol="0">
            <a:spAutoFit/>
          </a:bodyPr>
          <a:lstStyle/>
          <a:p>
            <a:pPr lvl="0"/>
            <a:r>
              <a:rPr lang="en-US" dirty="0" smtClean="0"/>
              <a:t>Click to edit Master text styles</a:t>
            </a:r>
          </a:p>
          <a:p>
            <a:pPr lvl="1"/>
            <a:endParaRPr lang="en-US" dirty="0" smtClean="0"/>
          </a:p>
          <a:p>
            <a:pPr lvl="2"/>
            <a:endParaRPr lang="en-US" dirty="0" smtClean="0"/>
          </a:p>
          <a:p>
            <a:pPr lvl="3"/>
            <a:endParaRPr lang="en-US" dirty="0" smtClean="0"/>
          </a:p>
          <a:p>
            <a:pPr lvl="4"/>
            <a:endParaRPr lang="en-US" dirty="0" smtClean="0"/>
          </a:p>
        </p:txBody>
      </p:sp>
      <p:sp>
        <p:nvSpPr>
          <p:cNvPr id="14" name="Rectangle 13"/>
          <p:cNvSpPr>
            <a:spLocks noSelect="1"/>
          </p:cNvSpPr>
          <p:nvPr/>
        </p:nvSpPr>
        <p:spPr bwMode="gray">
          <a:xfrm>
            <a:off x="0" y="6320959"/>
            <a:ext cx="9144000" cy="300082"/>
          </a:xfrm>
          <a:prstGeom prst="rect">
            <a:avLst/>
          </a:prstGeom>
          <a:solidFill>
            <a:schemeClr val="bg2"/>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a:endParaRPr lang="en-AU" sz="1350">
              <a:solidFill>
                <a:srgbClr val="FFFFFF"/>
              </a:solidFill>
            </a:endParaRPr>
          </a:p>
        </p:txBody>
      </p:sp>
      <p:sp>
        <p:nvSpPr>
          <p:cNvPr id="7" name="Text Placeholder 5"/>
          <p:cNvSpPr txBox="1">
            <a:spLocks/>
          </p:cNvSpPr>
          <p:nvPr/>
        </p:nvSpPr>
        <p:spPr>
          <a:xfrm>
            <a:off x="432000" y="6371200"/>
            <a:ext cx="8280900" cy="174407"/>
          </a:xfrm>
          <a:prstGeom prst="rect">
            <a:avLst/>
          </a:prstGeom>
          <a:solidFill>
            <a:schemeClr val="bg2"/>
          </a:solidFill>
          <a:ln>
            <a:solidFill>
              <a:schemeClr val="bg1">
                <a:alpha val="0"/>
              </a:schemeClr>
            </a:solidFill>
          </a:ln>
        </p:spPr>
        <p:txBody>
          <a:bodyPr lIns="0" tIns="0" anchor="ctr">
            <a:spAutoFit/>
          </a:bodyPr>
          <a:lstStyle>
            <a:lvl1pPr marL="0" indent="0" algn="l" defTabSz="914400" rtl="0" eaLnBrk="1" latinLnBrk="0" hangingPunct="1">
              <a:spcBef>
                <a:spcPct val="20000"/>
              </a:spcBef>
              <a:buFont typeface="Arial" panose="020B0604020202020204" pitchFamily="34" charset="0"/>
              <a:buNone/>
              <a:defRPr sz="500" kern="1200" baseline="0">
                <a:solidFill>
                  <a:schemeClr val="bg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500" kern="1200">
                <a:solidFill>
                  <a:schemeClr val="bg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500" kern="1200">
                <a:solidFill>
                  <a:schemeClr val="bg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500" kern="1200">
                <a:solidFill>
                  <a:schemeClr val="bg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5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804813">
              <a:lnSpc>
                <a:spcPts val="528"/>
              </a:lnSpc>
              <a:spcBef>
                <a:spcPts val="0"/>
              </a:spcBef>
              <a:defRPr/>
            </a:pPr>
            <a:r>
              <a:rPr lang="en-GB" sz="450" b="1" kern="0" dirty="0" smtClean="0">
                <a:solidFill>
                  <a:srgbClr val="666666"/>
                </a:solidFill>
                <a:cs typeface="Arial"/>
              </a:rPr>
              <a:t>BAE Systems  - Uncontrolled</a:t>
            </a:r>
          </a:p>
          <a:p>
            <a:pPr defTabSz="804813">
              <a:lnSpc>
                <a:spcPts val="528"/>
              </a:lnSpc>
              <a:spcBef>
                <a:spcPts val="0"/>
              </a:spcBef>
              <a:defRPr/>
            </a:pPr>
            <a:r>
              <a:rPr lang="en-GB" sz="450" b="1" kern="0" dirty="0" smtClean="0">
                <a:solidFill>
                  <a:srgbClr val="666666"/>
                </a:solidFill>
                <a:cs typeface="Arial"/>
              </a:rPr>
              <a:t>BAE Systems © 2016</a:t>
            </a:r>
          </a:p>
        </p:txBody>
      </p:sp>
      <p:pic>
        <p:nvPicPr>
          <p:cNvPr id="8" name="Picture 7"/>
          <p:cNvPicPr>
            <a:picLocks noSelect="1"/>
          </p:cNvPicPr>
          <p:nvPr/>
        </p:nvPicPr>
        <p:blipFill>
          <a:blip r:embed="rId70" cstate="screen">
            <a:extLst>
              <a:ext uri="{28A0092B-C50C-407E-A947-70E740481C1C}">
                <a14:useLocalDpi xmlns:a14="http://schemas.microsoft.com/office/drawing/2010/main" val="0"/>
              </a:ext>
            </a:extLst>
          </a:blip>
          <a:stretch>
            <a:fillRect/>
          </a:stretch>
        </p:blipFill>
        <p:spPr>
          <a:xfrm>
            <a:off x="7776000" y="6109200"/>
            <a:ext cx="1387800" cy="684000"/>
          </a:xfrm>
          <a:prstGeom prst="rect">
            <a:avLst/>
          </a:prstGeom>
          <a:ln w="25400">
            <a:solidFill>
              <a:schemeClr val="bg1">
                <a:alpha val="0"/>
              </a:schemeClr>
            </a:solidFill>
          </a:ln>
        </p:spPr>
      </p:pic>
      <p:sp>
        <p:nvSpPr>
          <p:cNvPr id="6" name="Slide Number Placeholder 5"/>
          <p:cNvSpPr>
            <a:spLocks noGrp="1" noSelect="1"/>
          </p:cNvSpPr>
          <p:nvPr>
            <p:ph type="sldNum" sz="quarter" idx="4"/>
          </p:nvPr>
        </p:nvSpPr>
        <p:spPr>
          <a:xfrm>
            <a:off x="8316001" y="70834"/>
            <a:ext cx="367954" cy="92333"/>
          </a:xfrm>
          <a:prstGeom prst="rect">
            <a:avLst/>
          </a:prstGeom>
        </p:spPr>
        <p:txBody>
          <a:bodyPr vert="horz" lIns="0" tIns="0" rIns="0" bIns="0" rtlCol="0" anchor="ctr">
            <a:spAutoFit/>
          </a:bodyPr>
          <a:lstStyle>
            <a:lvl1pPr algn="r">
              <a:defRPr sz="600" b="1">
                <a:solidFill>
                  <a:schemeClr val="tx2"/>
                </a:solidFill>
              </a:defRPr>
            </a:lvl1pPr>
          </a:lstStyle>
          <a:p>
            <a:pPr defTabSz="914400"/>
            <a:fld id="{2689E33F-3366-4CEA-9775-ECEF5816B93E}" type="slidenum">
              <a:rPr lang="en-GB" smtClean="0">
                <a:solidFill>
                  <a:srgbClr val="404146"/>
                </a:solidFill>
              </a:rPr>
              <a:pPr defTabSz="914400"/>
              <a:t>‹#›</a:t>
            </a:fld>
            <a:endParaRPr lang="en-GB">
              <a:solidFill>
                <a:srgbClr val="404146"/>
              </a:solidFill>
            </a:endParaRPr>
          </a:p>
        </p:txBody>
      </p:sp>
      <p:sp>
        <p:nvSpPr>
          <p:cNvPr id="11" name="Rectangle 10"/>
          <p:cNvSpPr>
            <a:spLocks noSelect="1"/>
          </p:cNvSpPr>
          <p:nvPr/>
        </p:nvSpPr>
        <p:spPr bwMode="gray">
          <a:xfrm>
            <a:off x="0" y="34625"/>
            <a:ext cx="9144000" cy="300082"/>
          </a:xfrm>
          <a:prstGeom prst="rect">
            <a:avLst/>
          </a:prstGeom>
          <a:solidFill>
            <a:schemeClr val="bg2"/>
          </a:solid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a:endParaRPr lang="en-AU" sz="1350">
              <a:solidFill>
                <a:srgbClr val="FFFFFF"/>
              </a:solidFill>
            </a:endParaRPr>
          </a:p>
        </p:txBody>
      </p:sp>
      <p:sp>
        <p:nvSpPr>
          <p:cNvPr id="12" name="Text Placeholder 5"/>
          <p:cNvSpPr txBox="1">
            <a:spLocks/>
          </p:cNvSpPr>
          <p:nvPr/>
        </p:nvSpPr>
        <p:spPr>
          <a:xfrm>
            <a:off x="2610900" y="161971"/>
            <a:ext cx="3924000" cy="126958"/>
          </a:xfrm>
          <a:prstGeom prst="rect">
            <a:avLst/>
          </a:prstGeom>
        </p:spPr>
        <p:txBody>
          <a:bodyPr lIns="0" tIns="0" anchor="ctr">
            <a:spAutoFit/>
          </a:bodyPr>
          <a:lstStyle>
            <a:lvl1pPr marL="0" indent="0" algn="l" defTabSz="914400" rtl="0" eaLnBrk="1" latinLnBrk="0" hangingPunct="1">
              <a:spcBef>
                <a:spcPct val="20000"/>
              </a:spcBef>
              <a:buFont typeface="Arial" panose="020B0604020202020204" pitchFamily="34" charset="0"/>
              <a:buNone/>
              <a:defRPr sz="500" kern="1200" baseline="0">
                <a:solidFill>
                  <a:schemeClr val="bg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500" kern="1200">
                <a:solidFill>
                  <a:schemeClr val="bg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500" kern="1200">
                <a:solidFill>
                  <a:schemeClr val="bg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500" kern="1200">
                <a:solidFill>
                  <a:schemeClr val="bg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5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sz="525" b="1" kern="0" dirty="0" smtClean="0">
                <a:solidFill>
                  <a:srgbClr val="000000"/>
                </a:solidFill>
                <a:cs typeface="Arial"/>
              </a:rPr>
              <a:t>BAE Systems –Uncontrolled</a:t>
            </a:r>
          </a:p>
        </p:txBody>
      </p:sp>
      <p:sp>
        <p:nvSpPr>
          <p:cNvPr id="2" name="TextBox 1"/>
          <p:cNvSpPr txBox="1"/>
          <p:nvPr userDrawn="1"/>
        </p:nvSpPr>
        <p:spPr>
          <a:xfrm>
            <a:off x="217430" y="76944"/>
            <a:ext cx="792205" cy="215444"/>
          </a:xfrm>
          <a:prstGeom prst="rect">
            <a:avLst/>
          </a:prstGeom>
          <a:noFill/>
        </p:spPr>
        <p:txBody>
          <a:bodyPr wrap="none" rtlCol="0">
            <a:spAutoFit/>
          </a:bodyPr>
          <a:lstStyle/>
          <a:p>
            <a:pPr defTabSz="914400"/>
            <a:r>
              <a:rPr lang="en-GB" sz="800" b="1" dirty="0" smtClean="0">
                <a:solidFill>
                  <a:srgbClr val="000000"/>
                </a:solidFill>
                <a:latin typeface="Calibri" panose="020F0502020204030204" pitchFamily="34" charset="0"/>
              </a:rPr>
              <a:t>February 2016</a:t>
            </a:r>
            <a:endParaRPr lang="en-GB" sz="800" b="1" dirty="0">
              <a:solidFill>
                <a:srgbClr val="000000"/>
              </a:solidFill>
              <a:latin typeface="Calibri" panose="020F0502020204030204" pitchFamily="34" charset="0"/>
            </a:endParaRPr>
          </a:p>
        </p:txBody>
      </p:sp>
    </p:spTree>
    <p:extLst>
      <p:ext uri="{BB962C8B-B14F-4D97-AF65-F5344CB8AC3E}">
        <p14:creationId xmlns:p14="http://schemas.microsoft.com/office/powerpoint/2010/main" val="157199311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689" r:id="rId32"/>
    <p:sldLayoutId id="2147483690" r:id="rId33"/>
    <p:sldLayoutId id="2147483691" r:id="rId34"/>
    <p:sldLayoutId id="2147483692" r:id="rId35"/>
    <p:sldLayoutId id="2147483693" r:id="rId36"/>
    <p:sldLayoutId id="2147483694" r:id="rId37"/>
    <p:sldLayoutId id="2147483695" r:id="rId38"/>
    <p:sldLayoutId id="2147483696" r:id="rId39"/>
    <p:sldLayoutId id="2147483697" r:id="rId40"/>
    <p:sldLayoutId id="2147483698" r:id="rId41"/>
    <p:sldLayoutId id="2147483699" r:id="rId42"/>
    <p:sldLayoutId id="2147483700" r:id="rId43"/>
    <p:sldLayoutId id="2147483701" r:id="rId44"/>
    <p:sldLayoutId id="2147483702" r:id="rId45"/>
    <p:sldLayoutId id="2147483703" r:id="rId46"/>
    <p:sldLayoutId id="2147483704" r:id="rId47"/>
    <p:sldLayoutId id="2147483705" r:id="rId48"/>
    <p:sldLayoutId id="2147483706" r:id="rId49"/>
    <p:sldLayoutId id="2147483707" r:id="rId50"/>
    <p:sldLayoutId id="2147483708" r:id="rId51"/>
    <p:sldLayoutId id="2147483709" r:id="rId52"/>
    <p:sldLayoutId id="2147483710" r:id="rId53"/>
    <p:sldLayoutId id="2147483711" r:id="rId54"/>
    <p:sldLayoutId id="2147483712" r:id="rId55"/>
    <p:sldLayoutId id="2147483713" r:id="rId56"/>
    <p:sldLayoutId id="2147483714" r:id="rId57"/>
    <p:sldLayoutId id="2147483715" r:id="rId58"/>
    <p:sldLayoutId id="2147483716" r:id="rId59"/>
    <p:sldLayoutId id="2147483717" r:id="rId60"/>
    <p:sldLayoutId id="2147483718" r:id="rId61"/>
    <p:sldLayoutId id="2147483719" r:id="rId62"/>
    <p:sldLayoutId id="2147483720" r:id="rId63"/>
    <p:sldLayoutId id="2147483721" r:id="rId64"/>
    <p:sldLayoutId id="2147483722" r:id="rId65"/>
    <p:sldLayoutId id="2147483723" r:id="rId66"/>
    <p:sldLayoutId id="2147483724" r:id="rId67"/>
    <p:sldLayoutId id="2147483725" r:id="rId68"/>
  </p:sldLayoutIdLst>
  <p:timing>
    <p:tnLst>
      <p:par>
        <p:cTn id="1" dur="indefinite" restart="never" nodeType="tmRoot"/>
      </p:par>
    </p:tnLst>
  </p:timing>
  <p:hf hdr="0" ftr="0"/>
  <p:txStyles>
    <p:titleStyle>
      <a:lvl1pPr algn="l" defTabSz="804813" rtl="0" eaLnBrk="1" latinLnBrk="0" hangingPunct="1">
        <a:lnSpc>
          <a:spcPct val="90000"/>
        </a:lnSpc>
        <a:spcBef>
          <a:spcPct val="0"/>
        </a:spcBef>
        <a:buNone/>
        <a:defRPr sz="1800" kern="1200">
          <a:solidFill>
            <a:schemeClr val="tx2"/>
          </a:solidFill>
          <a:latin typeface="+mj-lt"/>
          <a:ea typeface="+mj-ea"/>
          <a:cs typeface="+mj-cs"/>
        </a:defRPr>
      </a:lvl1pPr>
    </p:titleStyle>
    <p:bodyStyle>
      <a:lvl1pPr marL="214313" indent="-214313" algn="l" defTabSz="804813" rtl="0" eaLnBrk="1" latinLnBrk="0" hangingPunct="1">
        <a:lnSpc>
          <a:spcPct val="90000"/>
        </a:lnSpc>
        <a:spcBef>
          <a:spcPts val="880"/>
        </a:spcBef>
        <a:buClr>
          <a:schemeClr val="accent2"/>
        </a:buClr>
        <a:buFont typeface="Arial" panose="020B0604020202020204" pitchFamily="34" charset="0"/>
        <a:buChar char="•"/>
        <a:defRPr sz="1200" kern="1200">
          <a:solidFill>
            <a:schemeClr val="tx2"/>
          </a:solidFill>
          <a:latin typeface="+mn-lt"/>
          <a:ea typeface="+mn-ea"/>
          <a:cs typeface="+mn-cs"/>
        </a:defRPr>
      </a:lvl1pPr>
      <a:lvl2pPr marL="616719" indent="-214313" algn="l" defTabSz="804813" rtl="0" eaLnBrk="1" latinLnBrk="0" hangingPunct="1">
        <a:lnSpc>
          <a:spcPct val="90000"/>
        </a:lnSpc>
        <a:spcBef>
          <a:spcPts val="440"/>
        </a:spcBef>
        <a:buClr>
          <a:schemeClr val="accent2"/>
        </a:buClr>
        <a:buFont typeface="Arial" panose="020B0604020202020204" pitchFamily="34" charset="0"/>
        <a:buChar char="•"/>
        <a:defRPr sz="1200" kern="1200">
          <a:solidFill>
            <a:schemeClr val="tx2"/>
          </a:solidFill>
          <a:latin typeface="+mn-lt"/>
          <a:ea typeface="+mn-ea"/>
          <a:cs typeface="+mn-cs"/>
        </a:defRPr>
      </a:lvl2pPr>
      <a:lvl3pPr marL="1019126" indent="-214313" algn="l" defTabSz="804813" rtl="0" eaLnBrk="1" latinLnBrk="0" hangingPunct="1">
        <a:lnSpc>
          <a:spcPct val="90000"/>
        </a:lnSpc>
        <a:spcBef>
          <a:spcPts val="440"/>
        </a:spcBef>
        <a:buClr>
          <a:schemeClr val="accent2"/>
        </a:buClr>
        <a:buFont typeface="Arial" panose="020B0604020202020204" pitchFamily="34" charset="0"/>
        <a:buChar char="•"/>
        <a:defRPr sz="1200" kern="1200">
          <a:solidFill>
            <a:schemeClr val="tx2"/>
          </a:solidFill>
          <a:latin typeface="+mn-lt"/>
          <a:ea typeface="+mn-ea"/>
          <a:cs typeface="+mn-cs"/>
        </a:defRPr>
      </a:lvl3pPr>
      <a:lvl4pPr marL="1421532" indent="-214313" algn="l" defTabSz="804813" rtl="0" eaLnBrk="1" latinLnBrk="0" hangingPunct="1">
        <a:lnSpc>
          <a:spcPct val="90000"/>
        </a:lnSpc>
        <a:spcBef>
          <a:spcPts val="440"/>
        </a:spcBef>
        <a:buClr>
          <a:schemeClr val="accent2"/>
        </a:buClr>
        <a:buFont typeface="Arial" panose="020B0604020202020204" pitchFamily="34" charset="0"/>
        <a:buChar char="•"/>
        <a:defRPr sz="1200" kern="1200">
          <a:solidFill>
            <a:schemeClr val="tx2"/>
          </a:solidFill>
          <a:latin typeface="+mn-lt"/>
          <a:ea typeface="+mn-ea"/>
          <a:cs typeface="+mn-cs"/>
        </a:defRPr>
      </a:lvl4pPr>
      <a:lvl5pPr marL="1810829" indent="-201203" algn="l" defTabSz="804813" rtl="0" eaLnBrk="1" latinLnBrk="0" hangingPunct="1">
        <a:lnSpc>
          <a:spcPct val="90000"/>
        </a:lnSpc>
        <a:spcBef>
          <a:spcPts val="440"/>
        </a:spcBef>
        <a:buClr>
          <a:schemeClr val="accent2"/>
        </a:buClr>
        <a:buFont typeface="Arial" panose="020B0604020202020204" pitchFamily="34" charset="0"/>
        <a:buChar char="•"/>
        <a:defRPr sz="1200" kern="1200">
          <a:solidFill>
            <a:schemeClr val="tx2"/>
          </a:solidFill>
          <a:latin typeface="+mn-lt"/>
          <a:ea typeface="+mn-ea"/>
          <a:cs typeface="+mn-cs"/>
        </a:defRPr>
      </a:lvl5pPr>
      <a:lvl6pPr marL="2213236" indent="-201203" algn="l" defTabSz="804813" rtl="0" eaLnBrk="1" latinLnBrk="0" hangingPunct="1">
        <a:lnSpc>
          <a:spcPct val="90000"/>
        </a:lnSpc>
        <a:spcBef>
          <a:spcPts val="440"/>
        </a:spcBef>
        <a:buFont typeface="Arial" panose="020B0604020202020204" pitchFamily="34" charset="0"/>
        <a:buChar char="•"/>
        <a:defRPr sz="1584" kern="1200">
          <a:solidFill>
            <a:schemeClr val="tx1"/>
          </a:solidFill>
          <a:latin typeface="+mn-lt"/>
          <a:ea typeface="+mn-ea"/>
          <a:cs typeface="+mn-cs"/>
        </a:defRPr>
      </a:lvl6pPr>
      <a:lvl7pPr marL="2615642" indent="-201203" algn="l" defTabSz="804813" rtl="0" eaLnBrk="1" latinLnBrk="0" hangingPunct="1">
        <a:lnSpc>
          <a:spcPct val="90000"/>
        </a:lnSpc>
        <a:spcBef>
          <a:spcPts val="440"/>
        </a:spcBef>
        <a:buFont typeface="Arial" panose="020B0604020202020204" pitchFamily="34" charset="0"/>
        <a:buChar char="•"/>
        <a:defRPr sz="1584" kern="1200">
          <a:solidFill>
            <a:schemeClr val="tx1"/>
          </a:solidFill>
          <a:latin typeface="+mn-lt"/>
          <a:ea typeface="+mn-ea"/>
          <a:cs typeface="+mn-cs"/>
        </a:defRPr>
      </a:lvl7pPr>
      <a:lvl8pPr marL="3018049" indent="-201203" algn="l" defTabSz="804813" rtl="0" eaLnBrk="1" latinLnBrk="0" hangingPunct="1">
        <a:lnSpc>
          <a:spcPct val="90000"/>
        </a:lnSpc>
        <a:spcBef>
          <a:spcPts val="440"/>
        </a:spcBef>
        <a:buFont typeface="Arial" panose="020B0604020202020204" pitchFamily="34" charset="0"/>
        <a:buChar char="•"/>
        <a:defRPr sz="1584" kern="1200">
          <a:solidFill>
            <a:schemeClr val="tx1"/>
          </a:solidFill>
          <a:latin typeface="+mn-lt"/>
          <a:ea typeface="+mn-ea"/>
          <a:cs typeface="+mn-cs"/>
        </a:defRPr>
      </a:lvl8pPr>
      <a:lvl9pPr marL="3420455" indent="-201203" algn="l" defTabSz="804813" rtl="0" eaLnBrk="1" latinLnBrk="0" hangingPunct="1">
        <a:lnSpc>
          <a:spcPct val="90000"/>
        </a:lnSpc>
        <a:spcBef>
          <a:spcPts val="440"/>
        </a:spcBef>
        <a:buFont typeface="Arial" panose="020B0604020202020204" pitchFamily="34" charset="0"/>
        <a:buChar char="•"/>
        <a:defRPr sz="1584" kern="1200">
          <a:solidFill>
            <a:schemeClr val="tx1"/>
          </a:solidFill>
          <a:latin typeface="+mn-lt"/>
          <a:ea typeface="+mn-ea"/>
          <a:cs typeface="+mn-cs"/>
        </a:defRPr>
      </a:lvl9pPr>
    </p:bodyStyle>
    <p:otherStyle>
      <a:defPPr>
        <a:defRPr lang="en-US"/>
      </a:defPPr>
      <a:lvl1pPr marL="0" algn="l" defTabSz="804813" rtl="0" eaLnBrk="1" latinLnBrk="0" hangingPunct="1">
        <a:defRPr sz="1584" kern="1200">
          <a:solidFill>
            <a:schemeClr val="tx1"/>
          </a:solidFill>
          <a:latin typeface="+mn-lt"/>
          <a:ea typeface="+mn-ea"/>
          <a:cs typeface="+mn-cs"/>
        </a:defRPr>
      </a:lvl1pPr>
      <a:lvl2pPr marL="402407" algn="l" defTabSz="804813" rtl="0" eaLnBrk="1" latinLnBrk="0" hangingPunct="1">
        <a:defRPr sz="1584" kern="1200">
          <a:solidFill>
            <a:schemeClr val="tx1"/>
          </a:solidFill>
          <a:latin typeface="+mn-lt"/>
          <a:ea typeface="+mn-ea"/>
          <a:cs typeface="+mn-cs"/>
        </a:defRPr>
      </a:lvl2pPr>
      <a:lvl3pPr marL="804813" algn="l" defTabSz="804813" rtl="0" eaLnBrk="1" latinLnBrk="0" hangingPunct="1">
        <a:defRPr sz="1584" kern="1200">
          <a:solidFill>
            <a:schemeClr val="tx1"/>
          </a:solidFill>
          <a:latin typeface="+mn-lt"/>
          <a:ea typeface="+mn-ea"/>
          <a:cs typeface="+mn-cs"/>
        </a:defRPr>
      </a:lvl3pPr>
      <a:lvl4pPr marL="1207220" algn="l" defTabSz="804813" rtl="0" eaLnBrk="1" latinLnBrk="0" hangingPunct="1">
        <a:defRPr sz="1584" kern="1200">
          <a:solidFill>
            <a:schemeClr val="tx1"/>
          </a:solidFill>
          <a:latin typeface="+mn-lt"/>
          <a:ea typeface="+mn-ea"/>
          <a:cs typeface="+mn-cs"/>
        </a:defRPr>
      </a:lvl4pPr>
      <a:lvl5pPr marL="1609626" algn="l" defTabSz="804813" rtl="0" eaLnBrk="1" latinLnBrk="0" hangingPunct="1">
        <a:defRPr sz="1584" kern="1200">
          <a:solidFill>
            <a:schemeClr val="tx1"/>
          </a:solidFill>
          <a:latin typeface="+mn-lt"/>
          <a:ea typeface="+mn-ea"/>
          <a:cs typeface="+mn-cs"/>
        </a:defRPr>
      </a:lvl5pPr>
      <a:lvl6pPr marL="2012033" algn="l" defTabSz="804813" rtl="0" eaLnBrk="1" latinLnBrk="0" hangingPunct="1">
        <a:defRPr sz="1584" kern="1200">
          <a:solidFill>
            <a:schemeClr val="tx1"/>
          </a:solidFill>
          <a:latin typeface="+mn-lt"/>
          <a:ea typeface="+mn-ea"/>
          <a:cs typeface="+mn-cs"/>
        </a:defRPr>
      </a:lvl6pPr>
      <a:lvl7pPr marL="2414439" algn="l" defTabSz="804813" rtl="0" eaLnBrk="1" latinLnBrk="0" hangingPunct="1">
        <a:defRPr sz="1584" kern="1200">
          <a:solidFill>
            <a:schemeClr val="tx1"/>
          </a:solidFill>
          <a:latin typeface="+mn-lt"/>
          <a:ea typeface="+mn-ea"/>
          <a:cs typeface="+mn-cs"/>
        </a:defRPr>
      </a:lvl7pPr>
      <a:lvl8pPr marL="2816846" algn="l" defTabSz="804813" rtl="0" eaLnBrk="1" latinLnBrk="0" hangingPunct="1">
        <a:defRPr sz="1584" kern="1200">
          <a:solidFill>
            <a:schemeClr val="tx1"/>
          </a:solidFill>
          <a:latin typeface="+mn-lt"/>
          <a:ea typeface="+mn-ea"/>
          <a:cs typeface="+mn-cs"/>
        </a:defRPr>
      </a:lvl8pPr>
      <a:lvl9pPr marL="3219252" algn="l" defTabSz="804813" rtl="0" eaLnBrk="1" latinLnBrk="0" hangingPunct="1">
        <a:defRPr sz="158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AZ_SYMBOL_RGB.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440596" y="5997126"/>
            <a:ext cx="453600" cy="696215"/>
          </a:xfrm>
          <a:prstGeom prst="rect">
            <a:avLst/>
          </a:prstGeom>
        </p:spPr>
      </p:pic>
      <p:sp>
        <p:nvSpPr>
          <p:cNvPr id="8"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420779660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Slide Number Placeholder 5"/>
          <p:cNvSpPr>
            <a:spLocks noGrp="1"/>
          </p:cNvSpPr>
          <p:nvPr>
            <p:ph type="sldNum" sz="quarter" idx="4"/>
          </p:nvPr>
        </p:nvSpPr>
        <p:spPr>
          <a:xfrm>
            <a:off x="318375" y="6462339"/>
            <a:ext cx="396000" cy="216000"/>
          </a:xfrm>
          <a:prstGeom prst="rect">
            <a:avLst/>
          </a:prstGeom>
        </p:spPr>
        <p:txBody>
          <a:bodyPr vert="horz" lIns="0" tIns="0" rIns="0" bIns="0" rtlCol="0" anchor="t" anchorCtr="0"/>
          <a:lstStyle>
            <a:lvl1pPr algn="l">
              <a:defRPr sz="800" b="1">
                <a:solidFill>
                  <a:schemeClr val="tx1"/>
                </a:solidFill>
                <a:latin typeface="Arial" pitchFamily="34" charset="0"/>
                <a:cs typeface="Arial" pitchFamily="34" charset="0"/>
              </a:defRPr>
            </a:lvl1pPr>
          </a:lstStyle>
          <a:p>
            <a:fld id="{3C4F54F3-C349-4609-AFEE-01462D5C7942}" type="slidenum">
              <a:rPr lang="en-GB" smtClean="0">
                <a:solidFill>
                  <a:srgbClr val="000000"/>
                </a:solidFill>
              </a:rPr>
              <a:pPr/>
              <a:t>‹#›</a:t>
            </a:fld>
            <a:endParaRPr lang="en-GB" dirty="0">
              <a:solidFill>
                <a:srgbClr val="000000"/>
              </a:solidFill>
            </a:endParaRPr>
          </a:p>
        </p:txBody>
      </p:sp>
      <p:pic>
        <p:nvPicPr>
          <p:cNvPr id="4" name="Picture 3" descr="AZ_SYMBOL_RGB.jpg"/>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8440596" y="5997127"/>
            <a:ext cx="453600" cy="696215"/>
          </a:xfrm>
          <a:prstGeom prst="rect">
            <a:avLst/>
          </a:prstGeom>
        </p:spPr>
      </p:pic>
    </p:spTree>
    <p:extLst>
      <p:ext uri="{BB962C8B-B14F-4D97-AF65-F5344CB8AC3E}">
        <p14:creationId xmlns:p14="http://schemas.microsoft.com/office/powerpoint/2010/main" val="3443496097"/>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93589" y="123568"/>
            <a:ext cx="6940379" cy="68918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endParaRPr lang="en-GB" dirty="0" smtClean="0"/>
          </a:p>
        </p:txBody>
      </p:sp>
      <p:sp>
        <p:nvSpPr>
          <p:cNvPr id="1027" name="Text Placeholder 2"/>
          <p:cNvSpPr>
            <a:spLocks noGrp="1"/>
          </p:cNvSpPr>
          <p:nvPr>
            <p:ph type="body" idx="1"/>
          </p:nvPr>
        </p:nvSpPr>
        <p:spPr bwMode="auto">
          <a:xfrm>
            <a:off x="457200" y="1103086"/>
            <a:ext cx="8229600" cy="50230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defTabSz="914400">
              <a:defRPr/>
            </a:pPr>
            <a:fld id="{8CADF4AD-C1BB-446F-8E4A-4EF63C44A488}" type="datetime1">
              <a:rPr lang="en-GB">
                <a:solidFill>
                  <a:prstClr val="black">
                    <a:tint val="75000"/>
                  </a:prstClr>
                </a:solidFill>
              </a:rPr>
              <a:pPr defTabSz="914400">
                <a:defRPr/>
              </a:pPr>
              <a:t>13/07/2016</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defTabSz="914400">
              <a:defRPr/>
            </a:pPr>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defTabSz="914400">
              <a:defRPr/>
            </a:pPr>
            <a:fld id="{1289EAB7-E1A2-41E4-8542-9A632F3D6DE1}" type="slidenum">
              <a:rPr lang="en-GB">
                <a:solidFill>
                  <a:prstClr val="black">
                    <a:tint val="75000"/>
                  </a:prstClr>
                </a:solidFill>
              </a:rPr>
              <a:pPr defTabSz="914400">
                <a:defRPr/>
              </a:pPr>
              <a:t>‹#›</a:t>
            </a:fld>
            <a:endParaRPr lang="en-GB" dirty="0">
              <a:solidFill>
                <a:prstClr val="black">
                  <a:tint val="75000"/>
                </a:prstClr>
              </a:solidFill>
            </a:endParaRPr>
          </a:p>
        </p:txBody>
      </p:sp>
    </p:spTree>
    <p:extLst>
      <p:ext uri="{BB962C8B-B14F-4D97-AF65-F5344CB8AC3E}">
        <p14:creationId xmlns:p14="http://schemas.microsoft.com/office/powerpoint/2010/main" val="2872618988"/>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Lst>
  <p:hf hdr="0" ftr="0" dt="0"/>
  <p:txStyles>
    <p:titleStyle>
      <a:lvl1pPr algn="l" rtl="0" eaLnBrk="1" fontAlgn="base" hangingPunct="1">
        <a:spcBef>
          <a:spcPct val="0"/>
        </a:spcBef>
        <a:spcAft>
          <a:spcPct val="0"/>
        </a:spcAft>
        <a:defRPr sz="3200" b="1" kern="1200">
          <a:solidFill>
            <a:schemeClr val="tx2"/>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6039485"/>
            <a:ext cx="9139568" cy="8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defTabSz="914400" fontAlgn="base">
              <a:spcBef>
                <a:spcPct val="0"/>
              </a:spcBef>
              <a:spcAft>
                <a:spcPct val="0"/>
              </a:spcAft>
              <a:defRPr/>
            </a:pPr>
            <a:endParaRPr lang="en-GB" altLang="en-US" dirty="0">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defTabSz="914400" fontAlgn="base">
              <a:spcBef>
                <a:spcPct val="0"/>
              </a:spcBef>
              <a:spcAft>
                <a:spcPct val="0"/>
              </a:spcAft>
              <a:defRPr/>
            </a:pPr>
            <a:endParaRPr lang="en-GB" altLang="en-US">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defTabSz="914400" fontAlgn="base">
              <a:spcBef>
                <a:spcPct val="0"/>
              </a:spcBef>
              <a:spcAft>
                <a:spcPct val="0"/>
              </a:spcAft>
              <a:defRPr/>
            </a:pPr>
            <a:fld id="{8B2FC1F5-3F11-4F4C-98D3-E04A951B33C5}" type="slidenum">
              <a:rPr lang="en-GB" altLang="en-US" smtClean="0">
                <a:solidFill>
                  <a:srgbClr val="000000"/>
                </a:solidFill>
              </a:rPr>
              <a:pPr defTabSz="914400" fontAlgn="base">
                <a:spcBef>
                  <a:spcPct val="0"/>
                </a:spcBef>
                <a:spcAft>
                  <a:spcPct val="0"/>
                </a:spcAft>
                <a:defRPr/>
              </a:pPr>
              <a:t>‹#›</a:t>
            </a:fld>
            <a:endParaRPr lang="en-GB" altLang="en-US">
              <a:solidFill>
                <a:srgbClr val="000000"/>
              </a:solidFill>
            </a:endParaRPr>
          </a:p>
        </p:txBody>
      </p:sp>
    </p:spTree>
    <p:extLst>
      <p:ext uri="{BB962C8B-B14F-4D97-AF65-F5344CB8AC3E}">
        <p14:creationId xmlns:p14="http://schemas.microsoft.com/office/powerpoint/2010/main" val="4280319218"/>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Lst>
  <p:timing>
    <p:tnLst>
      <p:par>
        <p:cTn id="1" dur="indefinite" restart="never" nodeType="tmRoot"/>
      </p:par>
    </p:tn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6039485"/>
            <a:ext cx="9139568" cy="8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defTabSz="914400" fontAlgn="base">
              <a:spcBef>
                <a:spcPct val="0"/>
              </a:spcBef>
              <a:spcAft>
                <a:spcPct val="0"/>
              </a:spcAft>
              <a:defRPr/>
            </a:pPr>
            <a:endParaRPr lang="en-GB" altLang="en-US" dirty="0">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defTabSz="914400" fontAlgn="base">
              <a:spcBef>
                <a:spcPct val="0"/>
              </a:spcBef>
              <a:spcAft>
                <a:spcPct val="0"/>
              </a:spcAft>
              <a:defRPr/>
            </a:pPr>
            <a:endParaRPr lang="en-GB" altLang="en-US">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defTabSz="914400" fontAlgn="base">
              <a:spcBef>
                <a:spcPct val="0"/>
              </a:spcBef>
              <a:spcAft>
                <a:spcPct val="0"/>
              </a:spcAft>
              <a:defRPr/>
            </a:pPr>
            <a:fld id="{8B2FC1F5-3F11-4F4C-98D3-E04A951B33C5}" type="slidenum">
              <a:rPr lang="en-GB" altLang="en-US" smtClean="0">
                <a:solidFill>
                  <a:srgbClr val="000000"/>
                </a:solidFill>
              </a:rPr>
              <a:pPr defTabSz="914400" fontAlgn="base">
                <a:spcBef>
                  <a:spcPct val="0"/>
                </a:spcBef>
                <a:spcAft>
                  <a:spcPct val="0"/>
                </a:spcAft>
                <a:defRPr/>
              </a:pPr>
              <a:t>‹#›</a:t>
            </a:fld>
            <a:endParaRPr lang="en-GB" altLang="en-US">
              <a:solidFill>
                <a:srgbClr val="000000"/>
              </a:solidFill>
            </a:endParaRPr>
          </a:p>
        </p:txBody>
      </p:sp>
    </p:spTree>
    <p:extLst>
      <p:ext uri="{BB962C8B-B14F-4D97-AF65-F5344CB8AC3E}">
        <p14:creationId xmlns:p14="http://schemas.microsoft.com/office/powerpoint/2010/main" val="1678903289"/>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p:timing>
    <p:tnLst>
      <p:par>
        <p:cTn id="1" dur="indefinite" restart="never" nodeType="tmRoot"/>
      </p:par>
    </p:tn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 name="Rectangle 23"/>
          <p:cNvSpPr/>
          <p:nvPr userDrawn="1"/>
        </p:nvSpPr>
        <p:spPr>
          <a:xfrm>
            <a:off x="-13556" y="6492875"/>
            <a:ext cx="7544893" cy="378531"/>
          </a:xfrm>
          <a:prstGeom prst="rect">
            <a:avLst/>
          </a:prstGeom>
          <a:solidFill>
            <a:srgbClr val="B4B6B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dirty="0">
              <a:solidFill>
                <a:prstClr val="white"/>
              </a:solidFill>
            </a:endParaRPr>
          </a:p>
        </p:txBody>
      </p:sp>
      <p:grpSp>
        <p:nvGrpSpPr>
          <p:cNvPr id="25" name="Group 24"/>
          <p:cNvGrpSpPr/>
          <p:nvPr userDrawn="1"/>
        </p:nvGrpSpPr>
        <p:grpSpPr>
          <a:xfrm>
            <a:off x="7717368" y="6482077"/>
            <a:ext cx="1234086" cy="379057"/>
            <a:chOff x="8046357" y="4606065"/>
            <a:chExt cx="905096" cy="2255070"/>
          </a:xfrm>
        </p:grpSpPr>
        <p:sp>
          <p:nvSpPr>
            <p:cNvPr id="26" name="Rectangle 25"/>
            <p:cNvSpPr/>
            <p:nvPr userDrawn="1"/>
          </p:nvSpPr>
          <p:spPr>
            <a:xfrm>
              <a:off x="8046357" y="4606065"/>
              <a:ext cx="408214" cy="2255069"/>
            </a:xfrm>
            <a:prstGeom prst="rect">
              <a:avLst/>
            </a:prstGeom>
            <a:solidFill>
              <a:srgbClr val="43007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dirty="0">
                <a:solidFill>
                  <a:prstClr val="white"/>
                </a:solidFill>
              </a:endParaRPr>
            </a:p>
          </p:txBody>
        </p:sp>
        <p:sp>
          <p:nvSpPr>
            <p:cNvPr id="27" name="Rectangle 26"/>
            <p:cNvSpPr/>
            <p:nvPr userDrawn="1"/>
          </p:nvSpPr>
          <p:spPr>
            <a:xfrm>
              <a:off x="8545872" y="4606065"/>
              <a:ext cx="204840" cy="2255070"/>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350" dirty="0">
                  <a:solidFill>
                    <a:prstClr val="white"/>
                  </a:solidFill>
                </a:rPr>
                <a:t>  </a:t>
              </a:r>
            </a:p>
          </p:txBody>
        </p:sp>
        <p:sp>
          <p:nvSpPr>
            <p:cNvPr id="28" name="Rectangle 27"/>
            <p:cNvSpPr/>
            <p:nvPr userDrawn="1"/>
          </p:nvSpPr>
          <p:spPr>
            <a:xfrm>
              <a:off x="8865422" y="4606065"/>
              <a:ext cx="86031" cy="2255070"/>
            </a:xfrm>
            <a:prstGeom prst="rect">
              <a:avLst/>
            </a:prstGeom>
            <a:solidFill>
              <a:srgbClr val="F7C1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350" dirty="0">
                  <a:solidFill>
                    <a:prstClr val="white"/>
                  </a:solidFill>
                </a:rPr>
                <a:t> </a:t>
              </a:r>
            </a:p>
          </p:txBody>
        </p:sp>
      </p:grpSp>
      <p:sp>
        <p:nvSpPr>
          <p:cNvPr id="7" name="Rectangle 6"/>
          <p:cNvSpPr/>
          <p:nvPr userDrawn="1"/>
        </p:nvSpPr>
        <p:spPr>
          <a:xfrm>
            <a:off x="0" y="127463"/>
            <a:ext cx="9144000" cy="1036360"/>
          </a:xfrm>
          <a:prstGeom prst="rect">
            <a:avLst/>
          </a:prstGeom>
          <a:solidFill>
            <a:srgbClr val="006EB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r>
              <a:rPr lang="en-US" sz="1350" dirty="0">
                <a:solidFill>
                  <a:prstClr val="white"/>
                </a:solidFill>
              </a:rPr>
              <a:t> </a:t>
            </a:r>
          </a:p>
        </p:txBody>
      </p:sp>
      <p:sp>
        <p:nvSpPr>
          <p:cNvPr id="21" name="Date Placeholder 3"/>
          <p:cNvSpPr>
            <a:spLocks noGrp="1"/>
          </p:cNvSpPr>
          <p:nvPr>
            <p:ph type="dt" sz="half" idx="2"/>
          </p:nvPr>
        </p:nvSpPr>
        <p:spPr>
          <a:xfrm>
            <a:off x="1148042" y="6482077"/>
            <a:ext cx="1080649" cy="375923"/>
          </a:xfrm>
          <a:prstGeom prst="rect">
            <a:avLst/>
          </a:prstGeom>
        </p:spPr>
        <p:txBody>
          <a:bodyPr lIns="0" tIns="0" rIns="0" bIns="0" anchor="ctr" anchorCtr="0"/>
          <a:lstStyle>
            <a:lvl1pPr>
              <a:defRPr sz="825">
                <a:solidFill>
                  <a:schemeClr val="tx1"/>
                </a:solidFill>
                <a:latin typeface="Arial"/>
              </a:defRPr>
            </a:lvl1pPr>
          </a:lstStyle>
          <a:p>
            <a:pPr defTabSz="342900"/>
            <a:r>
              <a:rPr lang="en-US" smtClean="0">
                <a:solidFill>
                  <a:prstClr val="black"/>
                </a:solidFill>
                <a:cs typeface="Arial" charset="0"/>
              </a:rPr>
              <a:t>29/06/2015</a:t>
            </a:r>
            <a:endParaRPr lang="en-US" dirty="0">
              <a:solidFill>
                <a:prstClr val="black"/>
              </a:solidFill>
              <a:cs typeface="Arial" charset="0"/>
            </a:endParaRPr>
          </a:p>
        </p:txBody>
      </p:sp>
      <p:sp>
        <p:nvSpPr>
          <p:cNvPr id="22" name="Footer Placeholder 4"/>
          <p:cNvSpPr>
            <a:spLocks noGrp="1"/>
          </p:cNvSpPr>
          <p:nvPr>
            <p:ph type="ftr" sz="quarter" idx="3"/>
          </p:nvPr>
        </p:nvSpPr>
        <p:spPr>
          <a:xfrm>
            <a:off x="2427480" y="6482078"/>
            <a:ext cx="3651588" cy="375924"/>
          </a:xfrm>
          <a:prstGeom prst="rect">
            <a:avLst/>
          </a:prstGeom>
        </p:spPr>
        <p:txBody>
          <a:bodyPr lIns="0" tIns="0" rIns="0" bIns="0" anchor="ctr" anchorCtr="0"/>
          <a:lstStyle>
            <a:lvl1pPr>
              <a:defRPr sz="825">
                <a:solidFill>
                  <a:schemeClr val="tx1"/>
                </a:solidFill>
                <a:latin typeface="Arial"/>
              </a:defRPr>
            </a:lvl1pPr>
          </a:lstStyle>
          <a:p>
            <a:pPr defTabSz="342900"/>
            <a:r>
              <a:rPr lang="en-GB" smtClean="0">
                <a:solidFill>
                  <a:prstClr val="black"/>
                </a:solidFill>
                <a:cs typeface="Arial" charset="0"/>
              </a:rPr>
              <a:t>Presentation to Jo Johnson, MP</a:t>
            </a:r>
            <a:endParaRPr lang="en-US" dirty="0">
              <a:solidFill>
                <a:prstClr val="black"/>
              </a:solidFill>
              <a:cs typeface="Arial" charset="0"/>
            </a:endParaRPr>
          </a:p>
        </p:txBody>
      </p:sp>
      <p:sp>
        <p:nvSpPr>
          <p:cNvPr id="23" name="Slide Number Placeholder 5"/>
          <p:cNvSpPr>
            <a:spLocks noGrp="1"/>
          </p:cNvSpPr>
          <p:nvPr>
            <p:ph type="sldNum" sz="quarter" idx="4"/>
          </p:nvPr>
        </p:nvSpPr>
        <p:spPr>
          <a:xfrm>
            <a:off x="362546" y="6482077"/>
            <a:ext cx="684712" cy="375923"/>
          </a:xfrm>
          <a:prstGeom prst="rect">
            <a:avLst/>
          </a:prstGeom>
        </p:spPr>
        <p:txBody>
          <a:bodyPr wrap="none" lIns="0" tIns="0" rIns="0" bIns="0" anchor="ctr" anchorCtr="0">
            <a:noAutofit/>
          </a:bodyPr>
          <a:lstStyle>
            <a:lvl1pPr>
              <a:defRPr sz="825" baseline="0">
                <a:solidFill>
                  <a:schemeClr val="tx1"/>
                </a:solidFill>
                <a:latin typeface="Arial"/>
              </a:defRPr>
            </a:lvl1pPr>
          </a:lstStyle>
          <a:p>
            <a:pPr defTabSz="342900"/>
            <a:fld id="{D762954D-C8D2-544F-83E7-6B4E4AF726EB}" type="slidenum">
              <a:rPr lang="en-US" smtClean="0">
                <a:solidFill>
                  <a:prstClr val="black"/>
                </a:solidFill>
                <a:cs typeface="Arial" charset="0"/>
              </a:rPr>
              <a:pPr defTabSz="342900"/>
              <a:t>‹#›</a:t>
            </a:fld>
            <a:endParaRPr lang="en-US" dirty="0">
              <a:solidFill>
                <a:prstClr val="black"/>
              </a:solidFill>
              <a:cs typeface="Arial" charset="0"/>
            </a:endParaRPr>
          </a:p>
        </p:txBody>
      </p:sp>
      <p:pic>
        <p:nvPicPr>
          <p:cNvPr id="30" name="Picture 29" descr="EPSRC_logo_white.ai"/>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522870" y="167965"/>
            <a:ext cx="1548954" cy="961099"/>
          </a:xfrm>
          <a:prstGeom prst="rect">
            <a:avLst/>
          </a:prstGeom>
        </p:spPr>
      </p:pic>
      <p:sp>
        <p:nvSpPr>
          <p:cNvPr id="2" name="Title Placeholder 1"/>
          <p:cNvSpPr>
            <a:spLocks noGrp="1"/>
          </p:cNvSpPr>
          <p:nvPr>
            <p:ph type="title"/>
          </p:nvPr>
        </p:nvSpPr>
        <p:spPr>
          <a:xfrm>
            <a:off x="362546" y="127466"/>
            <a:ext cx="6605522" cy="1001599"/>
          </a:xfrm>
          <a:prstGeom prst="rect">
            <a:avLst/>
          </a:prstGeom>
        </p:spPr>
        <p:txBody>
          <a:bodyPr vert="horz" lIns="0" tIns="0" rIns="0" bIns="0" rtlCol="0" anchor="ctr">
            <a:normAutofit/>
          </a:bodyPr>
          <a:lstStyle/>
          <a:p>
            <a:r>
              <a:rPr lang="en-GB" dirty="0" smtClean="0"/>
              <a:t>Click to edit Master title style</a:t>
            </a:r>
            <a:endParaRPr lang="en-US" dirty="0"/>
          </a:p>
        </p:txBody>
      </p:sp>
      <p:sp>
        <p:nvSpPr>
          <p:cNvPr id="4" name="Text Placeholder 3"/>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extLst>
      <p:ext uri="{BB962C8B-B14F-4D97-AF65-F5344CB8AC3E}">
        <p14:creationId xmlns:p14="http://schemas.microsoft.com/office/powerpoint/2010/main" val="1135430044"/>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Lst>
  <p:hf hdr="0"/>
  <p:txStyles>
    <p:titleStyle>
      <a:lvl1pPr algn="l" defTabSz="342900" rtl="0" eaLnBrk="1" latinLnBrk="0" hangingPunct="1">
        <a:spcBef>
          <a:spcPct val="0"/>
        </a:spcBef>
        <a:buNone/>
        <a:defRPr sz="2100" kern="1200">
          <a:solidFill>
            <a:schemeClr val="bg1"/>
          </a:solidFill>
          <a:latin typeface="+mj-lt"/>
          <a:ea typeface="+mj-ea"/>
          <a:cs typeface="+mj-cs"/>
        </a:defRPr>
      </a:lvl1pPr>
    </p:titleStyle>
    <p:bodyStyle>
      <a:lvl1pPr marL="203597" indent="-203597" algn="l" defTabSz="342900" rtl="0" eaLnBrk="1" latinLnBrk="0" hangingPunct="1">
        <a:spcBef>
          <a:spcPct val="20000"/>
        </a:spcBef>
        <a:buFontTx/>
        <a:buBlip>
          <a:blip r:embed="rId12"/>
        </a:buBlip>
        <a:defRPr sz="1125" kern="1200">
          <a:solidFill>
            <a:schemeClr val="tx1"/>
          </a:solidFill>
          <a:latin typeface="Arial"/>
          <a:ea typeface="+mn-ea"/>
          <a:cs typeface="+mn-cs"/>
        </a:defRPr>
      </a:lvl1pPr>
      <a:lvl2pPr marL="557213" indent="-214313" algn="l" defTabSz="342900" rtl="0" eaLnBrk="1" latinLnBrk="0" hangingPunct="1">
        <a:spcBef>
          <a:spcPct val="20000"/>
        </a:spcBef>
        <a:buFontTx/>
        <a:buBlip>
          <a:blip r:embed="rId12"/>
        </a:buBlip>
        <a:defRPr sz="1125" kern="1200">
          <a:solidFill>
            <a:schemeClr val="tx1"/>
          </a:solidFill>
          <a:latin typeface="+mn-lt"/>
          <a:ea typeface="+mn-ea"/>
          <a:cs typeface="+mn-cs"/>
        </a:defRPr>
      </a:lvl2pPr>
      <a:lvl3pPr marL="857250" indent="-171450" algn="l" defTabSz="342900" rtl="0" eaLnBrk="1" latinLnBrk="0" hangingPunct="1">
        <a:spcBef>
          <a:spcPct val="20000"/>
        </a:spcBef>
        <a:buFontTx/>
        <a:buBlip>
          <a:blip r:embed="rId12"/>
        </a:buBlip>
        <a:defRPr sz="1125" kern="1200">
          <a:solidFill>
            <a:schemeClr val="tx1"/>
          </a:solidFill>
          <a:latin typeface="+mn-lt"/>
          <a:ea typeface="+mn-ea"/>
          <a:cs typeface="+mn-cs"/>
        </a:defRPr>
      </a:lvl3pPr>
      <a:lvl4pPr marL="1200150" indent="-171450" algn="l" defTabSz="342900" rtl="0" eaLnBrk="1" latinLnBrk="0" hangingPunct="1">
        <a:spcBef>
          <a:spcPct val="20000"/>
        </a:spcBef>
        <a:buFontTx/>
        <a:buBlip>
          <a:blip r:embed="rId12"/>
        </a:buBlip>
        <a:defRPr sz="1125" kern="1200">
          <a:solidFill>
            <a:schemeClr val="tx1"/>
          </a:solidFill>
          <a:latin typeface="+mn-lt"/>
          <a:ea typeface="+mn-ea"/>
          <a:cs typeface="+mn-cs"/>
        </a:defRPr>
      </a:lvl4pPr>
      <a:lvl5pPr marL="1543050" indent="-171450" algn="l" defTabSz="342900" rtl="0" eaLnBrk="1" latinLnBrk="0" hangingPunct="1">
        <a:spcBef>
          <a:spcPct val="20000"/>
        </a:spcBef>
        <a:buFontTx/>
        <a:buBlip>
          <a:blip r:embed="rId12"/>
        </a:buBlip>
        <a:defRPr sz="1125" kern="1200">
          <a:solidFill>
            <a:schemeClr val="tx1"/>
          </a:solidFill>
          <a:latin typeface="Arial"/>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6039485"/>
            <a:ext cx="9139568" cy="8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defTabSz="914400" fontAlgn="base">
              <a:spcBef>
                <a:spcPct val="0"/>
              </a:spcBef>
              <a:spcAft>
                <a:spcPct val="0"/>
              </a:spcAft>
              <a:defRPr/>
            </a:pPr>
            <a:endParaRPr lang="en-GB" altLang="en-US" dirty="0">
              <a:solidFill>
                <a:srgbClr val="000000"/>
              </a:solidFill>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defTabSz="914400" fontAlgn="base">
              <a:spcBef>
                <a:spcPct val="0"/>
              </a:spcBef>
              <a:spcAft>
                <a:spcPct val="0"/>
              </a:spcAft>
              <a:defRPr/>
            </a:pPr>
            <a:endParaRPr lang="en-GB" altLang="en-US">
              <a:solidFill>
                <a:srgbClr val="000000"/>
              </a:solidFill>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defTabSz="914400" fontAlgn="base">
              <a:spcBef>
                <a:spcPct val="0"/>
              </a:spcBef>
              <a:spcAft>
                <a:spcPct val="0"/>
              </a:spcAft>
              <a:defRPr/>
            </a:pPr>
            <a:fld id="{8B2FC1F5-3F11-4F4C-98D3-E04A951B33C5}" type="slidenum">
              <a:rPr lang="en-GB" altLang="en-US" smtClean="0">
                <a:solidFill>
                  <a:srgbClr val="000000"/>
                </a:solidFill>
              </a:rPr>
              <a:pPr defTabSz="914400" fontAlgn="base">
                <a:spcBef>
                  <a:spcPct val="0"/>
                </a:spcBef>
                <a:spcAft>
                  <a:spcPct val="0"/>
                </a:spcAft>
                <a:defRPr/>
              </a:pPr>
              <a:t>‹#›</a:t>
            </a:fld>
            <a:endParaRPr lang="en-GB" altLang="en-US">
              <a:solidFill>
                <a:srgbClr val="000000"/>
              </a:solidFill>
            </a:endParaRPr>
          </a:p>
        </p:txBody>
      </p:sp>
    </p:spTree>
    <p:extLst>
      <p:ext uri="{BB962C8B-B14F-4D97-AF65-F5344CB8AC3E}">
        <p14:creationId xmlns:p14="http://schemas.microsoft.com/office/powerpoint/2010/main" val="243441246"/>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Lst>
  <p:timing>
    <p:tnLst>
      <p:par>
        <p:cTn id="1" dur="indefinite" restart="never" nodeType="tmRoot"/>
      </p:par>
    </p:tn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0.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53.pn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64.xml"/><Relationship Id="rId6" Type="http://schemas.openxmlformats.org/officeDocument/2006/relationships/image" Target="../media/image58.png"/><Relationship Id="rId5" Type="http://schemas.openxmlformats.org/officeDocument/2006/relationships/image" Target="../media/image57.jpg"/><Relationship Id="rId4" Type="http://schemas.openxmlformats.org/officeDocument/2006/relationships/image" Target="../media/image5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2.xml"/></Relationships>
</file>

<file path=ppt/slides/_rels/slide3.xml.rels><?xml version="1.0" encoding="UTF-8" standalone="yes"?>
<Relationships xmlns="http://schemas.openxmlformats.org/package/2006/relationships"><Relationship Id="rId8" Type="http://schemas.openxmlformats.org/officeDocument/2006/relationships/image" Target="../media/image44.jpeg"/><Relationship Id="rId13" Type="http://schemas.openxmlformats.org/officeDocument/2006/relationships/image" Target="../media/image1.png"/><Relationship Id="rId3" Type="http://schemas.openxmlformats.org/officeDocument/2006/relationships/image" Target="../media/image39.jpeg"/><Relationship Id="rId7" Type="http://schemas.openxmlformats.org/officeDocument/2006/relationships/image" Target="../media/image43.jpeg"/><Relationship Id="rId12" Type="http://schemas.openxmlformats.org/officeDocument/2006/relationships/image" Target="../media/image48.png"/><Relationship Id="rId2" Type="http://schemas.openxmlformats.org/officeDocument/2006/relationships/notesSlide" Target="../notesSlides/notesSlide1.xml"/><Relationship Id="rId1" Type="http://schemas.openxmlformats.org/officeDocument/2006/relationships/slideLayout" Target="../slideLayouts/slideLayout152.xml"/><Relationship Id="rId6" Type="http://schemas.openxmlformats.org/officeDocument/2006/relationships/image" Target="../media/image42.jpeg"/><Relationship Id="rId11" Type="http://schemas.openxmlformats.org/officeDocument/2006/relationships/image" Target="../media/image47.jpeg"/><Relationship Id="rId5" Type="http://schemas.openxmlformats.org/officeDocument/2006/relationships/image" Target="../media/image41.png"/><Relationship Id="rId10" Type="http://schemas.openxmlformats.org/officeDocument/2006/relationships/image" Target="../media/image46.jpeg"/><Relationship Id="rId4" Type="http://schemas.openxmlformats.org/officeDocument/2006/relationships/image" Target="../media/image40.png"/><Relationship Id="rId9" Type="http://schemas.openxmlformats.org/officeDocument/2006/relationships/image" Target="../media/image45.jpeg"/></Relationships>
</file>

<file path=ppt/slides/_rels/slide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xml"/><Relationship Id="rId1" Type="http://schemas.openxmlformats.org/officeDocument/2006/relationships/slideLayout" Target="../slideLayouts/slideLayout129.xml"/><Relationship Id="rId4" Type="http://schemas.openxmlformats.org/officeDocument/2006/relationships/image" Target="../media/image50.png"/></Relationships>
</file>

<file path=ppt/slides/_rels/slide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xml"/><Relationship Id="rId1" Type="http://schemas.openxmlformats.org/officeDocument/2006/relationships/slideLayout" Target="../slideLayouts/slideLayout1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9.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6.xml"/><Relationship Id="rId1" Type="http://schemas.openxmlformats.org/officeDocument/2006/relationships/slideLayout" Target="../slideLayouts/slideLayout173.xml"/></Relationships>
</file>

<file path=ppt/slides/_rels/slide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Research Funder’s Perspective of Industry Collaboration 	</a:t>
            </a:r>
            <a:endParaRPr lang="en-GB" dirty="0"/>
          </a:p>
        </p:txBody>
      </p:sp>
      <p:sp>
        <p:nvSpPr>
          <p:cNvPr id="3" name="Subtitle 2"/>
          <p:cNvSpPr>
            <a:spLocks noGrp="1"/>
          </p:cNvSpPr>
          <p:nvPr>
            <p:ph type="subTitle" idx="1"/>
          </p:nvPr>
        </p:nvSpPr>
        <p:spPr/>
        <p:txBody>
          <a:bodyPr/>
          <a:lstStyle/>
          <a:p>
            <a:r>
              <a:rPr lang="en-GB" dirty="0" smtClean="0"/>
              <a:t>Roger Singleton Escofet</a:t>
            </a:r>
            <a:endParaRPr lang="en-GB" dirty="0"/>
          </a:p>
        </p:txBody>
      </p:sp>
    </p:spTree>
    <p:extLst>
      <p:ext uri="{BB962C8B-B14F-4D97-AF65-F5344CB8AC3E}">
        <p14:creationId xmlns:p14="http://schemas.microsoft.com/office/powerpoint/2010/main" val="36603491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Vision for Business Engagement</a:t>
            </a:r>
            <a:endParaRPr lang="en-GB" dirty="0"/>
          </a:p>
        </p:txBody>
      </p:sp>
      <p:sp>
        <p:nvSpPr>
          <p:cNvPr id="10" name="TextBox 9"/>
          <p:cNvSpPr txBox="1"/>
          <p:nvPr/>
        </p:nvSpPr>
        <p:spPr>
          <a:xfrm>
            <a:off x="541798" y="1303868"/>
            <a:ext cx="8158039" cy="1154162"/>
          </a:xfrm>
          <a:prstGeom prst="rect">
            <a:avLst/>
          </a:prstGeom>
          <a:noFill/>
        </p:spPr>
        <p:txBody>
          <a:bodyPr wrap="square" lIns="0" tIns="0" rIns="0" bIns="0" rtlCol="0">
            <a:spAutoFit/>
          </a:bodyPr>
          <a:lstStyle/>
          <a:p>
            <a:pPr algn="ctr"/>
            <a:r>
              <a:rPr lang="en-GB" sz="2000" i="1" dirty="0"/>
              <a:t>“to ensure the investments made by EPSRC are relevant to business, evidenced by increased business involvement and investment and resulting in impact and growth creation.”</a:t>
            </a:r>
            <a:endParaRPr lang="en-GB" sz="2000" dirty="0"/>
          </a:p>
          <a:p>
            <a:pPr marL="285750" indent="-285750">
              <a:buFontTx/>
              <a:buBlip>
                <a:blip r:embed="rId3"/>
              </a:buBlip>
            </a:pPr>
            <a:endParaRPr lang="en-GB" sz="1500" dirty="0" smtClean="0"/>
          </a:p>
        </p:txBody>
      </p:sp>
      <p:grpSp>
        <p:nvGrpSpPr>
          <p:cNvPr id="9" name="Group 8"/>
          <p:cNvGrpSpPr/>
          <p:nvPr/>
        </p:nvGrpSpPr>
        <p:grpSpPr>
          <a:xfrm>
            <a:off x="152400" y="2272040"/>
            <a:ext cx="8586237" cy="3960808"/>
            <a:chOff x="362545" y="1396999"/>
            <a:chExt cx="8426891" cy="4835849"/>
          </a:xfrm>
        </p:grpSpPr>
        <p:graphicFrame>
          <p:nvGraphicFramePr>
            <p:cNvPr id="16" name="Diagram 15"/>
            <p:cNvGraphicFramePr/>
            <p:nvPr>
              <p:extLst>
                <p:ext uri="{D42A27DB-BD31-4B8C-83A1-F6EECF244321}">
                  <p14:modId xmlns:p14="http://schemas.microsoft.com/office/powerpoint/2010/main" val="469718512"/>
                </p:ext>
              </p:extLst>
            </p:nvPr>
          </p:nvGraphicFramePr>
          <p:xfrm>
            <a:off x="362545" y="1396999"/>
            <a:ext cx="8426891" cy="48358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TextBox 16"/>
            <p:cNvSpPr txBox="1"/>
            <p:nvPr/>
          </p:nvSpPr>
          <p:spPr>
            <a:xfrm>
              <a:off x="761998" y="1964263"/>
              <a:ext cx="1185333" cy="307777"/>
            </a:xfrm>
            <a:prstGeom prst="rect">
              <a:avLst/>
            </a:prstGeom>
            <a:noFill/>
          </p:spPr>
          <p:txBody>
            <a:bodyPr wrap="square" lIns="0" tIns="0" rIns="0" bIns="0" rtlCol="0">
              <a:spAutoFit/>
            </a:bodyPr>
            <a:lstStyle/>
            <a:p>
              <a:pPr lvl="0"/>
              <a:r>
                <a:rPr lang="en-GB" sz="2000" b="1" i="1" dirty="0" smtClean="0"/>
                <a:t>Visibility</a:t>
              </a:r>
              <a:endParaRPr lang="en-GB" sz="1500" dirty="0" smtClean="0"/>
            </a:p>
          </p:txBody>
        </p:sp>
        <p:sp>
          <p:nvSpPr>
            <p:cNvPr id="18" name="TextBox 17"/>
            <p:cNvSpPr txBox="1"/>
            <p:nvPr/>
          </p:nvSpPr>
          <p:spPr>
            <a:xfrm>
              <a:off x="575741" y="3611338"/>
              <a:ext cx="1540486" cy="307777"/>
            </a:xfrm>
            <a:prstGeom prst="rect">
              <a:avLst/>
            </a:prstGeom>
            <a:noFill/>
          </p:spPr>
          <p:txBody>
            <a:bodyPr wrap="none" lIns="0" tIns="0" rIns="0" bIns="0" rtlCol="0">
              <a:spAutoFit/>
            </a:bodyPr>
            <a:lstStyle/>
            <a:p>
              <a:pPr lvl="0"/>
              <a:r>
                <a:rPr lang="en-GB" sz="2000" b="1" i="1" dirty="0" smtClean="0"/>
                <a:t>Engagement</a:t>
              </a:r>
              <a:endParaRPr lang="en-GB" sz="1500" dirty="0" smtClean="0"/>
            </a:p>
          </p:txBody>
        </p:sp>
        <p:sp>
          <p:nvSpPr>
            <p:cNvPr id="19" name="TextBox 18"/>
            <p:cNvSpPr txBox="1"/>
            <p:nvPr/>
          </p:nvSpPr>
          <p:spPr>
            <a:xfrm>
              <a:off x="745072" y="5266266"/>
              <a:ext cx="1195840" cy="538609"/>
            </a:xfrm>
            <a:prstGeom prst="rect">
              <a:avLst/>
            </a:prstGeom>
            <a:noFill/>
          </p:spPr>
          <p:txBody>
            <a:bodyPr wrap="none" lIns="0" tIns="0" rIns="0" bIns="0" rtlCol="0">
              <a:spAutoFit/>
            </a:bodyPr>
            <a:lstStyle/>
            <a:p>
              <a:pPr lvl="0"/>
              <a:r>
                <a:rPr lang="en-GB" sz="2000" b="1" i="1" dirty="0"/>
                <a:t>Influence</a:t>
              </a:r>
              <a:r>
                <a:rPr lang="en-GB" sz="2000" dirty="0"/>
                <a:t> </a:t>
              </a:r>
            </a:p>
            <a:p>
              <a:endParaRPr lang="en-GB" sz="1500" dirty="0" smtClean="0"/>
            </a:p>
          </p:txBody>
        </p:sp>
      </p:grpSp>
    </p:spTree>
    <p:extLst>
      <p:ext uri="{BB962C8B-B14F-4D97-AF65-F5344CB8AC3E}">
        <p14:creationId xmlns:p14="http://schemas.microsoft.com/office/powerpoint/2010/main" val="2422324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 Feature A - Visibility</a:t>
            </a:r>
            <a:endParaRPr lang="en-GB" dirty="0"/>
          </a:p>
        </p:txBody>
      </p:sp>
      <p:graphicFrame>
        <p:nvGraphicFramePr>
          <p:cNvPr id="4" name="Diagram 3"/>
          <p:cNvGraphicFramePr/>
          <p:nvPr>
            <p:extLst>
              <p:ext uri="{D42A27DB-BD31-4B8C-83A1-F6EECF244321}">
                <p14:modId xmlns:p14="http://schemas.microsoft.com/office/powerpoint/2010/main" val="2077463197"/>
              </p:ext>
            </p:extLst>
          </p:nvPr>
        </p:nvGraphicFramePr>
        <p:xfrm>
          <a:off x="237067" y="1396999"/>
          <a:ext cx="8669866" cy="4919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744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 Feature B - Engagement</a:t>
            </a:r>
            <a:endParaRPr lang="en-GB" dirty="0"/>
          </a:p>
        </p:txBody>
      </p:sp>
      <p:graphicFrame>
        <p:nvGraphicFramePr>
          <p:cNvPr id="4" name="Diagram 3"/>
          <p:cNvGraphicFramePr/>
          <p:nvPr>
            <p:extLst>
              <p:ext uri="{D42A27DB-BD31-4B8C-83A1-F6EECF244321}">
                <p14:modId xmlns:p14="http://schemas.microsoft.com/office/powerpoint/2010/main" val="381244316"/>
              </p:ext>
            </p:extLst>
          </p:nvPr>
        </p:nvGraphicFramePr>
        <p:xfrm>
          <a:off x="237067" y="1396999"/>
          <a:ext cx="8669866" cy="4919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53626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 Feature C - Influence</a:t>
            </a:r>
            <a:endParaRPr lang="en-GB" dirty="0"/>
          </a:p>
        </p:txBody>
      </p:sp>
      <p:graphicFrame>
        <p:nvGraphicFramePr>
          <p:cNvPr id="4" name="Diagram 3"/>
          <p:cNvGraphicFramePr/>
          <p:nvPr>
            <p:extLst>
              <p:ext uri="{D42A27DB-BD31-4B8C-83A1-F6EECF244321}">
                <p14:modId xmlns:p14="http://schemas.microsoft.com/office/powerpoint/2010/main" val="1281427625"/>
              </p:ext>
            </p:extLst>
          </p:nvPr>
        </p:nvGraphicFramePr>
        <p:xfrm>
          <a:off x="237067" y="1396999"/>
          <a:ext cx="8669866" cy="4919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78825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5"/>
          <p:cNvSpPr>
            <a:spLocks noChangeArrowheads="1"/>
          </p:cNvSpPr>
          <p:nvPr/>
        </p:nvSpPr>
        <p:spPr bwMode="auto">
          <a:xfrm>
            <a:off x="609600" y="-971550"/>
            <a:ext cx="7772400"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spcAft>
                <a:spcPct val="80000"/>
              </a:spcAft>
              <a:buSzPct val="85000"/>
              <a:defRPr>
                <a:solidFill>
                  <a:schemeClr val="tx1"/>
                </a:solidFill>
                <a:latin typeface="Arial" charset="0"/>
                <a:ea typeface="ＭＳ Ｐゴシック" pitchFamily="34" charset="-128"/>
              </a:defRPr>
            </a:lvl1pPr>
            <a:lvl2pPr marL="742950" indent="-285750" eaLnBrk="0" hangingPunct="0">
              <a:spcAft>
                <a:spcPct val="80000"/>
              </a:spcAft>
              <a:buSzPct val="85000"/>
              <a:buBlip>
                <a:blip r:embed="rId3"/>
              </a:buBlip>
              <a:defRPr>
                <a:solidFill>
                  <a:schemeClr val="tx1"/>
                </a:solidFill>
                <a:latin typeface="Arial" charset="0"/>
                <a:ea typeface="ＭＳ Ｐゴシック" pitchFamily="34" charset="-128"/>
              </a:defRPr>
            </a:lvl2pPr>
            <a:lvl3pPr marL="1143000" indent="-228600" eaLnBrk="0" hangingPunct="0">
              <a:spcAft>
                <a:spcPct val="80000"/>
              </a:spcAft>
              <a:buSzPct val="85000"/>
              <a:buBlip>
                <a:blip r:embed="rId3"/>
              </a:buBlip>
              <a:defRPr>
                <a:solidFill>
                  <a:schemeClr val="tx1"/>
                </a:solidFill>
                <a:latin typeface="Arial" charset="0"/>
                <a:ea typeface="ＭＳ Ｐゴシック" pitchFamily="34" charset="-128"/>
              </a:defRPr>
            </a:lvl3pPr>
            <a:lvl4pPr marL="1600200" indent="-228600" eaLnBrk="0" hangingPunct="0">
              <a:spcAft>
                <a:spcPct val="80000"/>
              </a:spcAft>
              <a:buSzPct val="85000"/>
              <a:buBlip>
                <a:blip r:embed="rId3"/>
              </a:buBlip>
              <a:defRPr>
                <a:solidFill>
                  <a:schemeClr val="tx1"/>
                </a:solidFill>
                <a:latin typeface="Arial" charset="0"/>
                <a:ea typeface="ＭＳ Ｐゴシック" pitchFamily="34" charset="-128"/>
              </a:defRPr>
            </a:lvl4pPr>
            <a:lvl5pPr marL="2057400" indent="-228600" eaLnBrk="0" hangingPunct="0">
              <a:spcAft>
                <a:spcPct val="80000"/>
              </a:spcAft>
              <a:buSzPct val="85000"/>
              <a:buBlip>
                <a:blip r:embed="rId3"/>
              </a:buBlip>
              <a:defRPr>
                <a:solidFill>
                  <a:schemeClr val="tx1"/>
                </a:solidFill>
                <a:latin typeface="Arial" charset="0"/>
                <a:ea typeface="ＭＳ Ｐゴシック" pitchFamily="34" charset="-128"/>
              </a:defRPr>
            </a:lvl5pPr>
            <a:lvl6pPr marL="25146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6pPr>
            <a:lvl7pPr marL="29718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7pPr>
            <a:lvl8pPr marL="34290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8pPr>
            <a:lvl9pPr marL="38862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9pPr>
          </a:lstStyle>
          <a:p>
            <a:pPr eaLnBrk="1" hangingPunct="1">
              <a:spcAft>
                <a:spcPct val="0"/>
              </a:spcAft>
              <a:buSzTx/>
            </a:pPr>
            <a:r>
              <a:rPr lang="en-GB" altLang="en-US" sz="2600" b="1">
                <a:solidFill>
                  <a:srgbClr val="006EBE"/>
                </a:solidFill>
                <a:latin typeface="Arial Narrow" pitchFamily="34" charset="0"/>
              </a:rPr>
              <a:t/>
            </a:r>
            <a:br>
              <a:rPr lang="en-GB" altLang="en-US" sz="2600" b="1">
                <a:solidFill>
                  <a:srgbClr val="006EBE"/>
                </a:solidFill>
                <a:latin typeface="Arial Narrow" pitchFamily="34" charset="0"/>
              </a:rPr>
            </a:br>
            <a:r>
              <a:rPr lang="en-GB" altLang="en-US" sz="3000" b="1">
                <a:solidFill>
                  <a:srgbClr val="006EBE"/>
                </a:solidFill>
                <a:latin typeface="Arial Narrow" pitchFamily="34" charset="0"/>
              </a:rPr>
              <a:t/>
            </a:r>
            <a:br>
              <a:rPr lang="en-GB" altLang="en-US" sz="3000" b="1">
                <a:solidFill>
                  <a:srgbClr val="006EBE"/>
                </a:solidFill>
                <a:latin typeface="Arial Narrow" pitchFamily="34" charset="0"/>
              </a:rPr>
            </a:br>
            <a:endParaRPr lang="en-GB" altLang="en-US" sz="3000" b="1">
              <a:solidFill>
                <a:srgbClr val="006EBE"/>
              </a:solidFill>
              <a:latin typeface="Arial Narrow" pitchFamily="34" charset="0"/>
            </a:endParaRPr>
          </a:p>
        </p:txBody>
      </p:sp>
      <p:sp>
        <p:nvSpPr>
          <p:cNvPr id="61443" name="Text Box 11"/>
          <p:cNvSpPr txBox="1">
            <a:spLocks noChangeArrowheads="1"/>
          </p:cNvSpPr>
          <p:nvPr/>
        </p:nvSpPr>
        <p:spPr bwMode="auto">
          <a:xfrm>
            <a:off x="38100" y="332581"/>
            <a:ext cx="9144001"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ct val="80000"/>
              </a:spcAft>
              <a:buSzPct val="85000"/>
              <a:defRPr>
                <a:solidFill>
                  <a:schemeClr val="tx1"/>
                </a:solidFill>
                <a:latin typeface="Arial" charset="0"/>
                <a:ea typeface="ＭＳ Ｐゴシック" pitchFamily="34" charset="-128"/>
              </a:defRPr>
            </a:lvl1pPr>
            <a:lvl2pPr marL="742950" indent="-285750" eaLnBrk="0" hangingPunct="0">
              <a:spcAft>
                <a:spcPct val="80000"/>
              </a:spcAft>
              <a:buSzPct val="85000"/>
              <a:buBlip>
                <a:blip r:embed="rId3"/>
              </a:buBlip>
              <a:defRPr>
                <a:solidFill>
                  <a:schemeClr val="tx1"/>
                </a:solidFill>
                <a:latin typeface="Arial" charset="0"/>
                <a:ea typeface="ＭＳ Ｐゴシック" pitchFamily="34" charset="-128"/>
              </a:defRPr>
            </a:lvl2pPr>
            <a:lvl3pPr marL="1143000" indent="-228600" eaLnBrk="0" hangingPunct="0">
              <a:spcAft>
                <a:spcPct val="80000"/>
              </a:spcAft>
              <a:buSzPct val="85000"/>
              <a:buBlip>
                <a:blip r:embed="rId3"/>
              </a:buBlip>
              <a:defRPr>
                <a:solidFill>
                  <a:schemeClr val="tx1"/>
                </a:solidFill>
                <a:latin typeface="Arial" charset="0"/>
                <a:ea typeface="ＭＳ Ｐゴシック" pitchFamily="34" charset="-128"/>
              </a:defRPr>
            </a:lvl3pPr>
            <a:lvl4pPr marL="1600200" indent="-228600" eaLnBrk="0" hangingPunct="0">
              <a:spcAft>
                <a:spcPct val="80000"/>
              </a:spcAft>
              <a:buSzPct val="85000"/>
              <a:buBlip>
                <a:blip r:embed="rId3"/>
              </a:buBlip>
              <a:defRPr>
                <a:solidFill>
                  <a:schemeClr val="tx1"/>
                </a:solidFill>
                <a:latin typeface="Arial" charset="0"/>
                <a:ea typeface="ＭＳ Ｐゴシック" pitchFamily="34" charset="-128"/>
              </a:defRPr>
            </a:lvl4pPr>
            <a:lvl5pPr marL="2057400" indent="-228600" eaLnBrk="0" hangingPunct="0">
              <a:spcAft>
                <a:spcPct val="80000"/>
              </a:spcAft>
              <a:buSzPct val="85000"/>
              <a:buBlip>
                <a:blip r:embed="rId3"/>
              </a:buBlip>
              <a:defRPr>
                <a:solidFill>
                  <a:schemeClr val="tx1"/>
                </a:solidFill>
                <a:latin typeface="Arial" charset="0"/>
                <a:ea typeface="ＭＳ Ｐゴシック" pitchFamily="34" charset="-128"/>
              </a:defRPr>
            </a:lvl5pPr>
            <a:lvl6pPr marL="25146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6pPr>
            <a:lvl7pPr marL="29718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7pPr>
            <a:lvl8pPr marL="34290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8pPr>
            <a:lvl9pPr marL="38862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9pPr>
          </a:lstStyle>
          <a:p>
            <a:pPr eaLnBrk="1" hangingPunct="1">
              <a:spcBef>
                <a:spcPct val="50000"/>
              </a:spcBef>
              <a:spcAft>
                <a:spcPct val="0"/>
              </a:spcAft>
              <a:buSzTx/>
            </a:pPr>
            <a:r>
              <a:rPr lang="en-GB" altLang="en-US" sz="2800" dirty="0" smtClean="0">
                <a:solidFill>
                  <a:schemeClr val="bg1"/>
                </a:solidFill>
              </a:rPr>
              <a:t> EPSRC’s proposition to business </a:t>
            </a:r>
            <a:endParaRPr lang="en-GB" altLang="en-US" sz="2800" dirty="0">
              <a:solidFill>
                <a:schemeClr val="bg1"/>
              </a:solidFill>
            </a:endParaRPr>
          </a:p>
        </p:txBody>
      </p:sp>
      <p:sp>
        <p:nvSpPr>
          <p:cNvPr id="61444" name="Slide Number Placeholder 27"/>
          <p:cNvSpPr>
            <a:spLocks noGrp="1"/>
          </p:cNvSpPr>
          <p:nvPr>
            <p:ph type="sldNum" sz="quarter" idx="12"/>
          </p:nvPr>
        </p:nvSpPr>
        <p:spPr>
          <a:xfrm>
            <a:off x="8607425" y="6372199"/>
            <a:ext cx="381000" cy="3063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Aft>
                <a:spcPct val="80000"/>
              </a:spcAft>
              <a:buSzPct val="85000"/>
              <a:defRPr>
                <a:solidFill>
                  <a:schemeClr val="tx1"/>
                </a:solidFill>
                <a:latin typeface="Arial" charset="0"/>
                <a:ea typeface="ＭＳ Ｐゴシック" pitchFamily="34" charset="-128"/>
              </a:defRPr>
            </a:lvl1pPr>
            <a:lvl2pPr marL="742950" indent="-285750" eaLnBrk="0" hangingPunct="0">
              <a:spcAft>
                <a:spcPct val="80000"/>
              </a:spcAft>
              <a:buSzPct val="85000"/>
              <a:buBlip>
                <a:blip r:embed="rId3"/>
              </a:buBlip>
              <a:defRPr>
                <a:solidFill>
                  <a:schemeClr val="tx1"/>
                </a:solidFill>
                <a:latin typeface="Arial" charset="0"/>
                <a:ea typeface="ＭＳ Ｐゴシック" pitchFamily="34" charset="-128"/>
              </a:defRPr>
            </a:lvl2pPr>
            <a:lvl3pPr marL="1143000" indent="-228600" eaLnBrk="0" hangingPunct="0">
              <a:spcAft>
                <a:spcPct val="80000"/>
              </a:spcAft>
              <a:buSzPct val="85000"/>
              <a:buBlip>
                <a:blip r:embed="rId3"/>
              </a:buBlip>
              <a:defRPr>
                <a:solidFill>
                  <a:schemeClr val="tx1"/>
                </a:solidFill>
                <a:latin typeface="Arial" charset="0"/>
                <a:ea typeface="ＭＳ Ｐゴシック" pitchFamily="34" charset="-128"/>
              </a:defRPr>
            </a:lvl3pPr>
            <a:lvl4pPr marL="1600200" indent="-228600" eaLnBrk="0" hangingPunct="0">
              <a:spcAft>
                <a:spcPct val="80000"/>
              </a:spcAft>
              <a:buSzPct val="85000"/>
              <a:buBlip>
                <a:blip r:embed="rId3"/>
              </a:buBlip>
              <a:defRPr>
                <a:solidFill>
                  <a:schemeClr val="tx1"/>
                </a:solidFill>
                <a:latin typeface="Arial" charset="0"/>
                <a:ea typeface="ＭＳ Ｐゴシック" pitchFamily="34" charset="-128"/>
              </a:defRPr>
            </a:lvl4pPr>
            <a:lvl5pPr marL="2057400" indent="-228600" eaLnBrk="0" hangingPunct="0">
              <a:spcAft>
                <a:spcPct val="80000"/>
              </a:spcAft>
              <a:buSzPct val="85000"/>
              <a:buBlip>
                <a:blip r:embed="rId3"/>
              </a:buBlip>
              <a:defRPr>
                <a:solidFill>
                  <a:schemeClr val="tx1"/>
                </a:solidFill>
                <a:latin typeface="Arial" charset="0"/>
                <a:ea typeface="ＭＳ Ｐゴシック" pitchFamily="34" charset="-128"/>
              </a:defRPr>
            </a:lvl5pPr>
            <a:lvl6pPr marL="25146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6pPr>
            <a:lvl7pPr marL="29718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7pPr>
            <a:lvl8pPr marL="34290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8pPr>
            <a:lvl9pPr marL="3886200" indent="-228600" eaLnBrk="0" fontAlgn="base" hangingPunct="0">
              <a:spcBef>
                <a:spcPct val="0"/>
              </a:spcBef>
              <a:spcAft>
                <a:spcPct val="80000"/>
              </a:spcAft>
              <a:buSzPct val="85000"/>
              <a:buBlip>
                <a:blip r:embed="rId3"/>
              </a:buBlip>
              <a:defRPr>
                <a:solidFill>
                  <a:schemeClr val="tx1"/>
                </a:solidFill>
                <a:latin typeface="Arial" charset="0"/>
                <a:ea typeface="ＭＳ Ｐゴシック" pitchFamily="34" charset="-128"/>
              </a:defRPr>
            </a:lvl9pPr>
          </a:lstStyle>
          <a:p>
            <a:pPr>
              <a:spcAft>
                <a:spcPct val="0"/>
              </a:spcAft>
              <a:buSzTx/>
            </a:pPr>
            <a:fld id="{E3919C78-6655-44B5-A115-B92EF059B880}" type="slidenum">
              <a:rPr lang="en-GB" altLang="en-US" smtClean="0">
                <a:solidFill>
                  <a:srgbClr val="FFFFFF"/>
                </a:solidFill>
              </a:rPr>
              <a:pPr>
                <a:spcAft>
                  <a:spcPct val="0"/>
                </a:spcAft>
                <a:buSzTx/>
              </a:pPr>
              <a:t>14</a:t>
            </a:fld>
            <a:endParaRPr lang="en-GB" altLang="en-US" smtClean="0">
              <a:solidFill>
                <a:srgbClr val="FFFFFF"/>
              </a:solidFill>
            </a:endParaRPr>
          </a:p>
        </p:txBody>
      </p:sp>
      <p:graphicFrame>
        <p:nvGraphicFramePr>
          <p:cNvPr id="2" name="Diagram 1"/>
          <p:cNvGraphicFramePr/>
          <p:nvPr>
            <p:extLst>
              <p:ext uri="{D42A27DB-BD31-4B8C-83A1-F6EECF244321}">
                <p14:modId xmlns:p14="http://schemas.microsoft.com/office/powerpoint/2010/main" val="3585133693"/>
              </p:ext>
            </p:extLst>
          </p:nvPr>
        </p:nvGraphicFramePr>
        <p:xfrm>
          <a:off x="864372" y="1170076"/>
          <a:ext cx="7464425" cy="488725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Right Arrow 6"/>
          <p:cNvSpPr/>
          <p:nvPr/>
        </p:nvSpPr>
        <p:spPr>
          <a:xfrm>
            <a:off x="980349" y="4827840"/>
            <a:ext cx="7401651" cy="977152"/>
          </a:xfrm>
          <a:prstGeom prst="rightArrow">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Commitment from companies</a:t>
            </a:r>
            <a:endParaRPr lang="en-GB" dirty="0"/>
          </a:p>
        </p:txBody>
      </p:sp>
      <p:sp>
        <p:nvSpPr>
          <p:cNvPr id="3" name="TextBox 2"/>
          <p:cNvSpPr txBox="1"/>
          <p:nvPr/>
        </p:nvSpPr>
        <p:spPr>
          <a:xfrm>
            <a:off x="515937" y="5730947"/>
            <a:ext cx="8188325" cy="1107996"/>
          </a:xfrm>
          <a:prstGeom prst="rect">
            <a:avLst/>
          </a:prstGeom>
          <a:solidFill>
            <a:schemeClr val="accent5">
              <a:lumMod val="75000"/>
            </a:schemeClr>
          </a:solidFill>
        </p:spPr>
        <p:txBody>
          <a:bodyPr wrap="square" lIns="0" tIns="0" rIns="0" bIns="0" rtlCol="0">
            <a:spAutoFit/>
          </a:bodyPr>
          <a:lstStyle/>
          <a:p>
            <a:pPr marL="742950" lvl="1" indent="-285750">
              <a:buFontTx/>
              <a:buBlip>
                <a:blip r:embed="rId9"/>
              </a:buBlip>
            </a:pPr>
            <a:endParaRPr lang="en-GB" sz="2400" dirty="0" smtClean="0">
              <a:solidFill>
                <a:srgbClr val="FFFF00"/>
              </a:solidFill>
            </a:endParaRPr>
          </a:p>
          <a:p>
            <a:pPr marL="742950" lvl="1" indent="-285750">
              <a:buFontTx/>
              <a:buBlip>
                <a:blip r:embed="rId9"/>
              </a:buBlip>
            </a:pPr>
            <a:r>
              <a:rPr lang="en-GB" sz="2400" dirty="0" smtClean="0">
                <a:solidFill>
                  <a:srgbClr val="FFFF00"/>
                </a:solidFill>
              </a:rPr>
              <a:t>How can you make the most from this?</a:t>
            </a:r>
          </a:p>
          <a:p>
            <a:pPr lvl="1"/>
            <a:endParaRPr lang="en-GB" sz="2400" dirty="0" smtClean="0">
              <a:solidFill>
                <a:srgbClr val="FFFF00"/>
              </a:solidFill>
            </a:endParaRPr>
          </a:p>
        </p:txBody>
      </p:sp>
    </p:spTree>
    <p:extLst>
      <p:ext uri="{BB962C8B-B14F-4D97-AF65-F5344CB8AC3E}">
        <p14:creationId xmlns:p14="http://schemas.microsoft.com/office/powerpoint/2010/main" val="23965903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4855481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a:xfrm>
            <a:off x="285903" y="3712871"/>
            <a:ext cx="8440615" cy="2524248"/>
          </a:xfrm>
          <a:prstGeom prst="rect">
            <a:avLst/>
          </a:prstGeom>
          <a:solidFill>
            <a:srgbClr val="80A1B5">
              <a:alpha val="15686"/>
            </a:srgbClr>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914400"/>
            <a:endParaRPr lang="en-GB">
              <a:solidFill>
                <a:srgbClr val="FFFFFF"/>
              </a:solidFill>
            </a:endParaRPr>
          </a:p>
        </p:txBody>
      </p:sp>
      <p:sp>
        <p:nvSpPr>
          <p:cNvPr id="44" name="Rectangle 43"/>
          <p:cNvSpPr/>
          <p:nvPr/>
        </p:nvSpPr>
        <p:spPr>
          <a:xfrm>
            <a:off x="285903" y="1098194"/>
            <a:ext cx="8448665" cy="2614679"/>
          </a:xfrm>
          <a:prstGeom prst="rect">
            <a:avLst/>
          </a:prstGeom>
          <a:solidFill>
            <a:srgbClr val="F0B323">
              <a:alpha val="16000"/>
            </a:srgbClr>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914400"/>
            <a:endParaRPr lang="en-GB" dirty="0">
              <a:solidFill>
                <a:srgbClr val="FFFFFF"/>
              </a:solidFill>
            </a:endParaRPr>
          </a:p>
        </p:txBody>
      </p:sp>
      <p:sp>
        <p:nvSpPr>
          <p:cNvPr id="34" name="Down Arrow 33"/>
          <p:cNvSpPr/>
          <p:nvPr/>
        </p:nvSpPr>
        <p:spPr>
          <a:xfrm rot="16200000">
            <a:off x="3442960" y="240323"/>
            <a:ext cx="2385707" cy="7015985"/>
          </a:xfrm>
          <a:prstGeom prst="downArrow">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0800000" scaled="1"/>
            <a:tileRect/>
          </a:gradFill>
        </p:spPr>
        <p:style>
          <a:lnRef idx="0">
            <a:schemeClr val="accent2"/>
          </a:lnRef>
          <a:fillRef idx="3">
            <a:schemeClr val="accent2"/>
          </a:fillRef>
          <a:effectRef idx="3">
            <a:schemeClr val="accent2"/>
          </a:effectRef>
          <a:fontRef idx="minor">
            <a:schemeClr val="lt1"/>
          </a:fontRef>
        </p:style>
        <p:txBody>
          <a:bodyPr rtlCol="0" anchor="ctr"/>
          <a:lstStyle/>
          <a:p>
            <a:pPr algn="ctr" defTabSz="914400"/>
            <a:endParaRPr lang="en-GB">
              <a:solidFill>
                <a:srgbClr val="FFFFFF"/>
              </a:solidFill>
            </a:endParaRPr>
          </a:p>
        </p:txBody>
      </p:sp>
      <p:pic>
        <p:nvPicPr>
          <p:cNvPr id="30" name="Picture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689" y="2852936"/>
            <a:ext cx="1262087" cy="1885308"/>
          </a:xfrm>
          <a:prstGeom prst="rect">
            <a:avLst/>
          </a:prstGeom>
        </p:spPr>
      </p:pic>
      <p:sp>
        <p:nvSpPr>
          <p:cNvPr id="32" name="TextBox 31"/>
          <p:cNvSpPr txBox="1"/>
          <p:nvPr/>
        </p:nvSpPr>
        <p:spPr>
          <a:xfrm>
            <a:off x="584687" y="2852936"/>
            <a:ext cx="601447" cy="338554"/>
          </a:xfrm>
          <a:prstGeom prst="rect">
            <a:avLst/>
          </a:prstGeom>
          <a:noFill/>
        </p:spPr>
        <p:txBody>
          <a:bodyPr wrap="none" rtlCol="0">
            <a:spAutoFit/>
          </a:bodyPr>
          <a:lstStyle/>
          <a:p>
            <a:pPr defTabSz="914400"/>
            <a:r>
              <a:rPr lang="en-GB" sz="1600" b="1" dirty="0">
                <a:solidFill>
                  <a:srgbClr val="000000"/>
                </a:solidFill>
                <a:latin typeface="Calibri" panose="020F0502020204030204" pitchFamily="34" charset="0"/>
              </a:rPr>
              <a:t>2015</a:t>
            </a:r>
          </a:p>
        </p:txBody>
      </p:sp>
      <p:sp>
        <p:nvSpPr>
          <p:cNvPr id="42" name="TextBox 41"/>
          <p:cNvSpPr txBox="1"/>
          <p:nvPr/>
        </p:nvSpPr>
        <p:spPr>
          <a:xfrm>
            <a:off x="326798" y="1108781"/>
            <a:ext cx="2303323" cy="369332"/>
          </a:xfrm>
          <a:prstGeom prst="rect">
            <a:avLst/>
          </a:prstGeom>
          <a:noFill/>
        </p:spPr>
        <p:txBody>
          <a:bodyPr wrap="none" rtlCol="0">
            <a:spAutoFit/>
          </a:bodyPr>
          <a:lstStyle/>
          <a:p>
            <a:pPr defTabSz="914400"/>
            <a:r>
              <a:rPr lang="en-GB" b="1" i="1" dirty="0">
                <a:solidFill>
                  <a:srgbClr val="000000"/>
                </a:solidFill>
                <a:latin typeface="Calibri" panose="020F0502020204030204" pitchFamily="34" charset="0"/>
              </a:rPr>
              <a:t>University Perspective</a:t>
            </a:r>
          </a:p>
        </p:txBody>
      </p:sp>
      <p:sp>
        <p:nvSpPr>
          <p:cNvPr id="43" name="TextBox 42"/>
          <p:cNvSpPr txBox="1"/>
          <p:nvPr/>
        </p:nvSpPr>
        <p:spPr>
          <a:xfrm>
            <a:off x="326795" y="5889616"/>
            <a:ext cx="2536592" cy="369332"/>
          </a:xfrm>
          <a:prstGeom prst="rect">
            <a:avLst/>
          </a:prstGeom>
          <a:noFill/>
        </p:spPr>
        <p:txBody>
          <a:bodyPr wrap="none" rtlCol="0">
            <a:spAutoFit/>
          </a:bodyPr>
          <a:lstStyle/>
          <a:p>
            <a:pPr defTabSz="914400"/>
            <a:r>
              <a:rPr lang="en-GB" b="1" i="1" dirty="0">
                <a:solidFill>
                  <a:srgbClr val="000000"/>
                </a:solidFill>
                <a:latin typeface="Calibri" panose="020F0502020204030204" pitchFamily="34" charset="0"/>
              </a:rPr>
              <a:t>BAE Systems Perspective</a:t>
            </a:r>
          </a:p>
        </p:txBody>
      </p:sp>
      <p:sp>
        <p:nvSpPr>
          <p:cNvPr id="39" name="Rounded Rectangle 38"/>
          <p:cNvSpPr>
            <a:spLocks noChangeAspect="1"/>
          </p:cNvSpPr>
          <p:nvPr/>
        </p:nvSpPr>
        <p:spPr>
          <a:xfrm>
            <a:off x="2062973" y="3213072"/>
            <a:ext cx="797450" cy="864000"/>
          </a:xfrm>
          <a:prstGeom prst="roundRect">
            <a:avLst/>
          </a:prstGeom>
          <a:blipFill>
            <a:blip r:embed="rId3">
              <a:extLst>
                <a:ext uri="{28A0092B-C50C-407E-A947-70E740481C1C}">
                  <a14:useLocalDpi xmlns:a14="http://schemas.microsoft.com/office/drawing/2010/main" val="0"/>
                </a:ext>
              </a:extLst>
            </a:blip>
            <a:stretch>
              <a:fillRect/>
            </a:stretch>
          </a:blipFill>
          <a:ln w="38100">
            <a:solidFill>
              <a:srgbClr val="C00000"/>
            </a:solidFill>
          </a:ln>
        </p:spPr>
        <p:style>
          <a:lnRef idx="0">
            <a:schemeClr val="accent1"/>
          </a:lnRef>
          <a:fillRef idx="3">
            <a:schemeClr val="accent1"/>
          </a:fillRef>
          <a:effectRef idx="3">
            <a:schemeClr val="accent1"/>
          </a:effectRef>
          <a:fontRef idx="minor">
            <a:schemeClr val="lt1"/>
          </a:fontRef>
        </p:style>
        <p:txBody>
          <a:bodyPr rtlCol="0" anchor="ctr"/>
          <a:lstStyle/>
          <a:p>
            <a:pPr algn="ctr" defTabSz="914400"/>
            <a:endParaRPr lang="en-GB">
              <a:solidFill>
                <a:srgbClr val="FFFFFF"/>
              </a:solidFill>
            </a:endParaRPr>
          </a:p>
        </p:txBody>
      </p:sp>
      <p:sp>
        <p:nvSpPr>
          <p:cNvPr id="46" name="TextBox 45"/>
          <p:cNvSpPr txBox="1"/>
          <p:nvPr/>
        </p:nvSpPr>
        <p:spPr>
          <a:xfrm>
            <a:off x="2091828" y="4067780"/>
            <a:ext cx="805605" cy="369332"/>
          </a:xfrm>
          <a:prstGeom prst="rect">
            <a:avLst/>
          </a:prstGeom>
          <a:noFill/>
        </p:spPr>
        <p:txBody>
          <a:bodyPr wrap="none" rtlCol="0">
            <a:spAutoFit/>
          </a:bodyPr>
          <a:lstStyle/>
          <a:p>
            <a:pPr defTabSz="914400"/>
            <a:r>
              <a:rPr lang="en-GB" b="1" i="1" dirty="0">
                <a:solidFill>
                  <a:srgbClr val="000000"/>
                </a:solidFill>
                <a:latin typeface="Calibri" panose="020F0502020204030204" pitchFamily="34" charset="0"/>
              </a:rPr>
              <a:t>Access</a:t>
            </a:r>
          </a:p>
        </p:txBody>
      </p:sp>
      <p:sp>
        <p:nvSpPr>
          <p:cNvPr id="50" name="Right Arrow Callout 49"/>
          <p:cNvSpPr/>
          <p:nvPr/>
        </p:nvSpPr>
        <p:spPr>
          <a:xfrm rot="16200000">
            <a:off x="1705698" y="4366275"/>
            <a:ext cx="1512000" cy="1561846"/>
          </a:xfrm>
          <a:prstGeom prst="rightArrowCallout">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914400"/>
            <a:endParaRPr lang="en-GB">
              <a:solidFill>
                <a:srgbClr val="000000"/>
              </a:solidFill>
            </a:endParaRPr>
          </a:p>
        </p:txBody>
      </p:sp>
      <p:sp>
        <p:nvSpPr>
          <p:cNvPr id="54" name="Right Arrow Callout 53"/>
          <p:cNvSpPr/>
          <p:nvPr/>
        </p:nvSpPr>
        <p:spPr>
          <a:xfrm rot="5400000" flipV="1">
            <a:off x="1733567" y="1508710"/>
            <a:ext cx="1512000" cy="1561846"/>
          </a:xfrm>
          <a:prstGeom prst="righ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400"/>
            <a:endParaRPr lang="en-GB">
              <a:solidFill>
                <a:srgbClr val="000000"/>
              </a:solidFill>
            </a:endParaRPr>
          </a:p>
        </p:txBody>
      </p:sp>
      <p:sp>
        <p:nvSpPr>
          <p:cNvPr id="41" name="Rounded Rectangle 40"/>
          <p:cNvSpPr>
            <a:spLocks noChangeAspect="1"/>
          </p:cNvSpPr>
          <p:nvPr/>
        </p:nvSpPr>
        <p:spPr>
          <a:xfrm>
            <a:off x="3970712" y="3213072"/>
            <a:ext cx="797450" cy="864000"/>
          </a:xfrm>
          <a:prstGeom prst="roundRect">
            <a:avLst/>
          </a:prstGeom>
          <a:blipFill>
            <a:blip r:embed="rId4">
              <a:extLst>
                <a:ext uri="{28A0092B-C50C-407E-A947-70E740481C1C}">
                  <a14:useLocalDpi xmlns:a14="http://schemas.microsoft.com/office/drawing/2010/main" val="0"/>
                </a:ext>
              </a:extLst>
            </a:blip>
            <a:stretch>
              <a:fillRect/>
            </a:stretch>
          </a:blipFill>
          <a:ln w="38100">
            <a:solidFill>
              <a:srgbClr val="C00000"/>
            </a:solidFill>
          </a:ln>
        </p:spPr>
        <p:style>
          <a:lnRef idx="0">
            <a:schemeClr val="accent1"/>
          </a:lnRef>
          <a:fillRef idx="3">
            <a:schemeClr val="accent1"/>
          </a:fillRef>
          <a:effectRef idx="3">
            <a:schemeClr val="accent1"/>
          </a:effectRef>
          <a:fontRef idx="minor">
            <a:schemeClr val="lt1"/>
          </a:fontRef>
        </p:style>
        <p:txBody>
          <a:bodyPr rtlCol="0" anchor="ctr"/>
          <a:lstStyle/>
          <a:p>
            <a:pPr algn="ctr" defTabSz="914400"/>
            <a:endParaRPr lang="en-GB">
              <a:solidFill>
                <a:srgbClr val="FFFFFF"/>
              </a:solidFill>
            </a:endParaRPr>
          </a:p>
        </p:txBody>
      </p:sp>
      <p:sp>
        <p:nvSpPr>
          <p:cNvPr id="47" name="TextBox 46"/>
          <p:cNvSpPr txBox="1"/>
          <p:nvPr/>
        </p:nvSpPr>
        <p:spPr>
          <a:xfrm>
            <a:off x="3858081" y="4067780"/>
            <a:ext cx="1061444" cy="369332"/>
          </a:xfrm>
          <a:prstGeom prst="rect">
            <a:avLst/>
          </a:prstGeom>
          <a:noFill/>
        </p:spPr>
        <p:txBody>
          <a:bodyPr wrap="none" rtlCol="0">
            <a:spAutoFit/>
          </a:bodyPr>
          <a:lstStyle/>
          <a:p>
            <a:pPr defTabSz="914400"/>
            <a:r>
              <a:rPr lang="en-GB" b="1" i="1" dirty="0">
                <a:solidFill>
                  <a:srgbClr val="000000"/>
                </a:solidFill>
                <a:latin typeface="Calibri" panose="020F0502020204030204" pitchFamily="34" charset="0"/>
              </a:rPr>
              <a:t>Influence</a:t>
            </a:r>
          </a:p>
        </p:txBody>
      </p:sp>
      <p:sp>
        <p:nvSpPr>
          <p:cNvPr id="51" name="Right Arrow Callout 50"/>
          <p:cNvSpPr/>
          <p:nvPr/>
        </p:nvSpPr>
        <p:spPr>
          <a:xfrm rot="16200000">
            <a:off x="3613437" y="4382003"/>
            <a:ext cx="1512000" cy="1561846"/>
          </a:xfrm>
          <a:prstGeom prst="rightArrowCallout">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914400"/>
            <a:endParaRPr lang="en-GB">
              <a:solidFill>
                <a:srgbClr val="000000"/>
              </a:solidFill>
            </a:endParaRPr>
          </a:p>
        </p:txBody>
      </p:sp>
      <p:sp>
        <p:nvSpPr>
          <p:cNvPr id="56" name="Right Arrow Callout 55"/>
          <p:cNvSpPr/>
          <p:nvPr/>
        </p:nvSpPr>
        <p:spPr>
          <a:xfrm rot="5400000" flipV="1">
            <a:off x="3613437" y="1499835"/>
            <a:ext cx="1512000" cy="1561846"/>
          </a:xfrm>
          <a:prstGeom prst="righ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400"/>
            <a:endParaRPr lang="en-GB">
              <a:solidFill>
                <a:srgbClr val="000000"/>
              </a:solidFill>
            </a:endParaRPr>
          </a:p>
        </p:txBody>
      </p:sp>
      <p:sp>
        <p:nvSpPr>
          <p:cNvPr id="36" name="Rounded Rectangle 35"/>
          <p:cNvSpPr>
            <a:spLocks noChangeAspect="1"/>
          </p:cNvSpPr>
          <p:nvPr/>
        </p:nvSpPr>
        <p:spPr>
          <a:xfrm>
            <a:off x="5878453" y="3213072"/>
            <a:ext cx="797450" cy="864000"/>
          </a:xfrm>
          <a:prstGeom prst="roundRect">
            <a:avLst/>
          </a:prstGeom>
          <a:blipFill>
            <a:blip r:embed="rId5">
              <a:extLst>
                <a:ext uri="{28A0092B-C50C-407E-A947-70E740481C1C}">
                  <a14:useLocalDpi xmlns:a14="http://schemas.microsoft.com/office/drawing/2010/main" val="0"/>
                </a:ext>
              </a:extLst>
            </a:blip>
            <a:stretch>
              <a:fillRect/>
            </a:stretch>
          </a:blipFill>
          <a:ln w="38100">
            <a:solidFill>
              <a:srgbClr val="C00000"/>
            </a:solidFill>
          </a:ln>
        </p:spPr>
        <p:style>
          <a:lnRef idx="0">
            <a:schemeClr val="accent1"/>
          </a:lnRef>
          <a:fillRef idx="3">
            <a:schemeClr val="accent1"/>
          </a:fillRef>
          <a:effectRef idx="3">
            <a:schemeClr val="accent1"/>
          </a:effectRef>
          <a:fontRef idx="minor">
            <a:schemeClr val="lt1"/>
          </a:fontRef>
        </p:style>
        <p:txBody>
          <a:bodyPr rtlCol="0" anchor="ctr"/>
          <a:lstStyle/>
          <a:p>
            <a:pPr algn="ctr" defTabSz="914400"/>
            <a:endParaRPr lang="en-GB">
              <a:solidFill>
                <a:srgbClr val="FFFFFF"/>
              </a:solidFill>
            </a:endParaRPr>
          </a:p>
        </p:txBody>
      </p:sp>
      <p:sp>
        <p:nvSpPr>
          <p:cNvPr id="48" name="TextBox 47"/>
          <p:cNvSpPr txBox="1"/>
          <p:nvPr/>
        </p:nvSpPr>
        <p:spPr>
          <a:xfrm>
            <a:off x="5768442" y="4067780"/>
            <a:ext cx="1086964" cy="369332"/>
          </a:xfrm>
          <a:prstGeom prst="rect">
            <a:avLst/>
          </a:prstGeom>
          <a:noFill/>
        </p:spPr>
        <p:txBody>
          <a:bodyPr wrap="none" rtlCol="0">
            <a:spAutoFit/>
          </a:bodyPr>
          <a:lstStyle/>
          <a:p>
            <a:pPr defTabSz="914400"/>
            <a:r>
              <a:rPr lang="en-GB" b="1" i="1" dirty="0">
                <a:solidFill>
                  <a:srgbClr val="000000"/>
                </a:solidFill>
                <a:latin typeface="Calibri" panose="020F0502020204030204" pitchFamily="34" charset="0"/>
              </a:rPr>
              <a:t>Efficiency</a:t>
            </a:r>
          </a:p>
        </p:txBody>
      </p:sp>
      <p:sp>
        <p:nvSpPr>
          <p:cNvPr id="52" name="Right Arrow Callout 51"/>
          <p:cNvSpPr/>
          <p:nvPr/>
        </p:nvSpPr>
        <p:spPr>
          <a:xfrm rot="16200000">
            <a:off x="5521178" y="4366275"/>
            <a:ext cx="1512000" cy="1561846"/>
          </a:xfrm>
          <a:prstGeom prst="rightArrowCallout">
            <a:avLst/>
          </a:prstGeom>
        </p:spPr>
        <p:style>
          <a:lnRef idx="2">
            <a:schemeClr val="accent3"/>
          </a:lnRef>
          <a:fillRef idx="1">
            <a:schemeClr val="lt1"/>
          </a:fillRef>
          <a:effectRef idx="0">
            <a:schemeClr val="accent3"/>
          </a:effectRef>
          <a:fontRef idx="minor">
            <a:schemeClr val="dk1"/>
          </a:fontRef>
        </p:style>
        <p:txBody>
          <a:bodyPr rtlCol="0" anchor="ctr"/>
          <a:lstStyle/>
          <a:p>
            <a:pPr algn="ctr" defTabSz="914400"/>
            <a:endParaRPr lang="en-GB">
              <a:solidFill>
                <a:srgbClr val="000000"/>
              </a:solidFill>
            </a:endParaRPr>
          </a:p>
        </p:txBody>
      </p:sp>
      <p:sp>
        <p:nvSpPr>
          <p:cNvPr id="57" name="Right Arrow Callout 56"/>
          <p:cNvSpPr/>
          <p:nvPr/>
        </p:nvSpPr>
        <p:spPr>
          <a:xfrm rot="5400000" flipV="1">
            <a:off x="5521178" y="1499835"/>
            <a:ext cx="1512000" cy="1561846"/>
          </a:xfrm>
          <a:prstGeom prst="righ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914400"/>
            <a:endParaRPr lang="en-GB">
              <a:solidFill>
                <a:srgbClr val="000000"/>
              </a:solidFill>
            </a:endParaRPr>
          </a:p>
        </p:txBody>
      </p:sp>
      <p:sp>
        <p:nvSpPr>
          <p:cNvPr id="58" name="Rectangle 57"/>
          <p:cNvSpPr/>
          <p:nvPr/>
        </p:nvSpPr>
        <p:spPr>
          <a:xfrm>
            <a:off x="1948305" y="4985089"/>
            <a:ext cx="1338389" cy="769441"/>
          </a:xfrm>
          <a:prstGeom prst="rect">
            <a:avLst/>
          </a:prstGeom>
        </p:spPr>
        <p:txBody>
          <a:bodyPr wrap="square">
            <a:spAutoFit/>
          </a:bodyPr>
          <a:lstStyle/>
          <a:p>
            <a:pPr marL="72000" defTabSz="914400"/>
            <a:r>
              <a:rPr lang="en-GB" sz="1100" dirty="0">
                <a:solidFill>
                  <a:srgbClr val="000000"/>
                </a:solidFill>
                <a:latin typeface="Calibri" panose="020F0502020204030204" pitchFamily="34" charset="0"/>
                <a:cs typeface="Calibri" panose="020F0502020204030204" pitchFamily="34" charset="0"/>
              </a:rPr>
              <a:t>World Class</a:t>
            </a:r>
          </a:p>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Technology</a:t>
            </a:r>
          </a:p>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Facilities</a:t>
            </a:r>
          </a:p>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People</a:t>
            </a:r>
          </a:p>
        </p:txBody>
      </p:sp>
      <p:sp>
        <p:nvSpPr>
          <p:cNvPr id="59" name="Rectangle 58"/>
          <p:cNvSpPr/>
          <p:nvPr/>
        </p:nvSpPr>
        <p:spPr>
          <a:xfrm>
            <a:off x="3618519" y="5076179"/>
            <a:ext cx="1662684" cy="600164"/>
          </a:xfrm>
          <a:prstGeom prst="rect">
            <a:avLst/>
          </a:prstGeom>
        </p:spPr>
        <p:txBody>
          <a:bodyPr wrap="square">
            <a:spAutoFit/>
          </a:bodyPr>
          <a:lstStyle/>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Wider Government</a:t>
            </a:r>
          </a:p>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Perception with MoD</a:t>
            </a:r>
          </a:p>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Internationally linkage</a:t>
            </a:r>
          </a:p>
        </p:txBody>
      </p:sp>
      <p:sp>
        <p:nvSpPr>
          <p:cNvPr id="5" name="TextBox 4"/>
          <p:cNvSpPr txBox="1"/>
          <p:nvPr/>
        </p:nvSpPr>
        <p:spPr>
          <a:xfrm>
            <a:off x="5464951" y="4928684"/>
            <a:ext cx="1693394" cy="1092607"/>
          </a:xfrm>
          <a:prstGeom prst="rect">
            <a:avLst/>
          </a:prstGeom>
          <a:noFill/>
        </p:spPr>
        <p:txBody>
          <a:bodyPr wrap="square" rtlCol="0">
            <a:spAutoFit/>
          </a:bodyPr>
          <a:lstStyle/>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Simple Contracting </a:t>
            </a:r>
          </a:p>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Focussed relationships</a:t>
            </a:r>
          </a:p>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“One stop shop” for all LoB</a:t>
            </a:r>
          </a:p>
          <a:p>
            <a:pPr marL="72000" indent="-171450" defTabSz="914400">
              <a:buFont typeface="Arial" panose="020B0604020202020204" pitchFamily="34" charset="0"/>
              <a:buChar char="•"/>
            </a:pPr>
            <a:r>
              <a:rPr lang="en-GB" sz="1100" dirty="0">
                <a:solidFill>
                  <a:srgbClr val="000000"/>
                </a:solidFill>
                <a:latin typeface="Calibri" panose="020F0502020204030204" pitchFamily="34" charset="0"/>
                <a:cs typeface="Calibri" panose="020F0502020204030204" pitchFamily="34" charset="0"/>
              </a:rPr>
              <a:t>Improve  leverage</a:t>
            </a:r>
          </a:p>
          <a:p>
            <a:pPr marL="72000" defTabSz="914400"/>
            <a:endParaRPr lang="en-GB" sz="1000" b="1" i="1" dirty="0">
              <a:solidFill>
                <a:srgbClr val="000000"/>
              </a:solidFill>
              <a:latin typeface="Calibri" panose="020F0502020204030204" pitchFamily="34" charset="0"/>
              <a:cs typeface="Calibri" panose="020F0502020204030204" pitchFamily="34" charset="0"/>
            </a:endParaRPr>
          </a:p>
        </p:txBody>
      </p:sp>
      <p:sp>
        <p:nvSpPr>
          <p:cNvPr id="64" name="Rectangle 63"/>
          <p:cNvSpPr/>
          <p:nvPr/>
        </p:nvSpPr>
        <p:spPr>
          <a:xfrm>
            <a:off x="1633359" y="1647157"/>
            <a:ext cx="1682418" cy="1107996"/>
          </a:xfrm>
          <a:prstGeom prst="rect">
            <a:avLst/>
          </a:prstGeom>
        </p:spPr>
        <p:txBody>
          <a:bodyPr vert="horz"/>
          <a:lstStyle/>
          <a:p>
            <a:pPr marL="92075" lvl="1" indent="-92075" defTabSz="895350" fontAlgn="base">
              <a:buFontTx/>
              <a:buChar char="•"/>
              <a:tabLst>
                <a:tab pos="1431925" algn="l"/>
              </a:tabLst>
            </a:pPr>
            <a:r>
              <a:rPr lang="en-GB" sz="1100" kern="0" dirty="0">
                <a:solidFill>
                  <a:srgbClr val="000000"/>
                </a:solidFill>
                <a:latin typeface="Calibri" panose="020F0502020204030204" pitchFamily="34" charset="0"/>
              </a:rPr>
              <a:t>Understand business -  drivers, structure, requirements &amp; how to add value</a:t>
            </a:r>
          </a:p>
          <a:p>
            <a:pPr marL="92075" lvl="1" indent="-92075" defTabSz="895350" fontAlgn="base">
              <a:buFontTx/>
              <a:buChar char="•"/>
              <a:tabLst>
                <a:tab pos="1431925" algn="l"/>
              </a:tabLst>
            </a:pPr>
            <a:r>
              <a:rPr lang="en-GB" altLang="en-US" sz="1100" kern="0" dirty="0">
                <a:solidFill>
                  <a:srgbClr val="000000"/>
                </a:solidFill>
                <a:latin typeface="Calibri" panose="020F0502020204030204" pitchFamily="34" charset="0"/>
              </a:rPr>
              <a:t>Direct industrial funding</a:t>
            </a:r>
          </a:p>
          <a:p>
            <a:pPr marL="92075" lvl="1" indent="-92075" defTabSz="895350" fontAlgn="base">
              <a:buFontTx/>
              <a:buChar char="•"/>
              <a:tabLst>
                <a:tab pos="1431925" algn="l"/>
              </a:tabLst>
            </a:pPr>
            <a:endParaRPr lang="en-GB" altLang="en-US" sz="1100" kern="0" dirty="0">
              <a:solidFill>
                <a:srgbClr val="000000"/>
              </a:solidFill>
              <a:latin typeface="Calibri" panose="020F0502020204030204" pitchFamily="34" charset="0"/>
            </a:endParaRPr>
          </a:p>
        </p:txBody>
      </p:sp>
      <p:sp>
        <p:nvSpPr>
          <p:cNvPr id="8" name="Rectangle 4"/>
          <p:cNvSpPr txBox="1">
            <a:spLocks noChangeArrowheads="1"/>
          </p:cNvSpPr>
          <p:nvPr/>
        </p:nvSpPr>
        <p:spPr>
          <a:xfrm>
            <a:off x="3576376" y="1533633"/>
            <a:ext cx="1573985" cy="1162092"/>
          </a:xfrm>
          <a:prstGeom prst="rect">
            <a:avLst/>
          </a:prstGeom>
        </p:spPr>
        <p:txBody>
          <a:bodyPr vert="horz"/>
          <a:lstStyle>
            <a:defPPr>
              <a:defRPr lang="en-US"/>
            </a:defPPr>
            <a:lvl1pPr marL="36000" indent="0" defTabSz="895350" fontAlgn="base">
              <a:spcBef>
                <a:spcPts val="0"/>
              </a:spcBef>
              <a:spcAft>
                <a:spcPts val="0"/>
              </a:spcAft>
              <a:buNone/>
              <a:tabLst>
                <a:tab pos="1431925" algn="l"/>
              </a:tabLst>
              <a:defRPr sz="1100" kern="0">
                <a:latin typeface="Calibri" panose="020F0502020204030204" pitchFamily="34" charset="0"/>
              </a:defRPr>
            </a:lvl1pPr>
            <a:lvl2pPr marL="92075" lvl="1" indent="-92075" defTabSz="895350" fontAlgn="base">
              <a:spcBef>
                <a:spcPts val="0"/>
              </a:spcBef>
              <a:spcAft>
                <a:spcPts val="0"/>
              </a:spcAft>
              <a:buChar char="•"/>
              <a:tabLst>
                <a:tab pos="1431925" algn="l"/>
              </a:tabLst>
              <a:defRPr sz="1100" kern="0">
                <a:latin typeface="Calibri" panose="020F0502020204030204" pitchFamily="34" charset="0"/>
              </a:defRPr>
            </a:lvl2pPr>
            <a:lvl3pPr marL="1025546" indent="-341320" fontAlgn="base">
              <a:spcBef>
                <a:spcPct val="20000"/>
              </a:spcBef>
              <a:spcAft>
                <a:spcPct val="0"/>
              </a:spcAft>
              <a:buChar char="•"/>
            </a:lvl3pPr>
            <a:lvl4pPr marL="1376390" indent="-350845" fontAlgn="base">
              <a:spcBef>
                <a:spcPct val="20000"/>
              </a:spcBef>
              <a:spcAft>
                <a:spcPct val="0"/>
              </a:spcAft>
              <a:buChar char="•"/>
            </a:lvl4pPr>
            <a:lvl5pPr marL="1717709" indent="-341320" fontAlgn="base">
              <a:spcBef>
                <a:spcPct val="20000"/>
              </a:spcBef>
              <a:spcAft>
                <a:spcPct val="0"/>
              </a:spcAft>
              <a:buChar char="•"/>
            </a:lvl5pPr>
            <a:lvl6pPr marL="2514650" indent="-228605" fontAlgn="base">
              <a:spcBef>
                <a:spcPct val="20000"/>
              </a:spcBef>
              <a:spcAft>
                <a:spcPct val="0"/>
              </a:spcAft>
              <a:buChar char="•"/>
            </a:lvl6pPr>
            <a:lvl7pPr marL="2971859" indent="-228605" fontAlgn="base">
              <a:spcBef>
                <a:spcPct val="20000"/>
              </a:spcBef>
              <a:spcAft>
                <a:spcPct val="0"/>
              </a:spcAft>
              <a:buChar char="•"/>
            </a:lvl7pPr>
            <a:lvl8pPr marL="3429069" indent="-228605" fontAlgn="base">
              <a:spcBef>
                <a:spcPct val="20000"/>
              </a:spcBef>
              <a:spcAft>
                <a:spcPct val="0"/>
              </a:spcAft>
              <a:buChar char="•"/>
            </a:lvl8pPr>
            <a:lvl9pPr marL="3886278" indent="-228605" fontAlgn="base">
              <a:spcBef>
                <a:spcPct val="20000"/>
              </a:spcBef>
              <a:spcAft>
                <a:spcPct val="0"/>
              </a:spcAft>
              <a:buChar char="•"/>
            </a:lvl9pPr>
          </a:lstStyle>
          <a:p>
            <a:pPr lvl="1"/>
            <a:r>
              <a:rPr lang="en-GB" altLang="en-US" dirty="0">
                <a:solidFill>
                  <a:srgbClr val="000000"/>
                </a:solidFill>
              </a:rPr>
              <a:t>Enhanced strategic profile</a:t>
            </a:r>
          </a:p>
          <a:p>
            <a:pPr lvl="1"/>
            <a:r>
              <a:rPr lang="en-GB" altLang="en-US" dirty="0">
                <a:solidFill>
                  <a:srgbClr val="000000"/>
                </a:solidFill>
              </a:rPr>
              <a:t>Demonstrable increase in reputation/influence</a:t>
            </a:r>
          </a:p>
          <a:p>
            <a:pPr lvl="1"/>
            <a:r>
              <a:rPr lang="en-GB" altLang="en-US" dirty="0">
                <a:solidFill>
                  <a:srgbClr val="000000"/>
                </a:solidFill>
              </a:rPr>
              <a:t>Strengthened bids</a:t>
            </a:r>
          </a:p>
        </p:txBody>
      </p:sp>
      <p:sp>
        <p:nvSpPr>
          <p:cNvPr id="6" name="Vertical Text Placeholder 2"/>
          <p:cNvSpPr txBox="1">
            <a:spLocks/>
          </p:cNvSpPr>
          <p:nvPr/>
        </p:nvSpPr>
        <p:spPr>
          <a:xfrm>
            <a:off x="5454469" y="1491536"/>
            <a:ext cx="1776288" cy="1198056"/>
          </a:xfrm>
          <a:prstGeom prst="rect">
            <a:avLst/>
          </a:prstGeom>
        </p:spPr>
        <p:txBody>
          <a:bodyPr vert="horz"/>
          <a:lstStyle>
            <a:lvl1pPr marL="342907" indent="-342907" algn="l" rtl="0" eaLnBrk="1" fontAlgn="base" hangingPunct="1">
              <a:spcBef>
                <a:spcPct val="20000"/>
              </a:spcBef>
              <a:spcAft>
                <a:spcPct val="0"/>
              </a:spcAft>
              <a:buChar char="•"/>
              <a:defRPr sz="2000">
                <a:solidFill>
                  <a:schemeClr val="tx1"/>
                </a:solidFill>
                <a:latin typeface="+mn-lt"/>
                <a:ea typeface="+mn-ea"/>
                <a:cs typeface="+mn-cs"/>
              </a:defRPr>
            </a:lvl1pPr>
            <a:lvl2pPr marL="684227" indent="-342907" algn="l" rtl="0" eaLnBrk="1" fontAlgn="base" hangingPunct="1">
              <a:spcBef>
                <a:spcPct val="20000"/>
              </a:spcBef>
              <a:spcAft>
                <a:spcPct val="0"/>
              </a:spcAft>
              <a:buChar char="•"/>
              <a:defRPr sz="1786">
                <a:solidFill>
                  <a:schemeClr val="tx1"/>
                </a:solidFill>
                <a:latin typeface="+mn-lt"/>
                <a:cs typeface="+mn-cs"/>
              </a:defRPr>
            </a:lvl2pPr>
            <a:lvl3pPr marL="1025546" indent="-341320" algn="l" rtl="0" eaLnBrk="1" fontAlgn="base" hangingPunct="1">
              <a:spcBef>
                <a:spcPct val="20000"/>
              </a:spcBef>
              <a:spcAft>
                <a:spcPct val="0"/>
              </a:spcAft>
              <a:buChar char="•"/>
              <a:defRPr>
                <a:solidFill>
                  <a:schemeClr val="tx1"/>
                </a:solidFill>
                <a:latin typeface="+mn-lt"/>
                <a:cs typeface="+mn-cs"/>
              </a:defRPr>
            </a:lvl3pPr>
            <a:lvl4pPr marL="1376390" indent="-350845" algn="l" rtl="0" eaLnBrk="1" fontAlgn="base" hangingPunct="1">
              <a:spcBef>
                <a:spcPct val="20000"/>
              </a:spcBef>
              <a:spcAft>
                <a:spcPct val="0"/>
              </a:spcAft>
              <a:buChar char="•"/>
              <a:defRPr>
                <a:solidFill>
                  <a:schemeClr val="tx1"/>
                </a:solidFill>
                <a:latin typeface="+mn-lt"/>
                <a:cs typeface="+mn-cs"/>
              </a:defRPr>
            </a:lvl4pPr>
            <a:lvl5pPr marL="1717709" indent="-341320" algn="l" rtl="0" eaLnBrk="1" fontAlgn="base" hangingPunct="1">
              <a:spcBef>
                <a:spcPct val="20000"/>
              </a:spcBef>
              <a:spcAft>
                <a:spcPct val="0"/>
              </a:spcAft>
              <a:buChar char="•"/>
              <a:defRPr>
                <a:solidFill>
                  <a:schemeClr val="tx1"/>
                </a:solidFill>
                <a:latin typeface="+mn-lt"/>
                <a:cs typeface="+mn-cs"/>
              </a:defRPr>
            </a:lvl5pPr>
            <a:lvl6pPr marL="2514650" indent="-228605" algn="l" rtl="0" eaLnBrk="1" fontAlgn="base" hangingPunct="1">
              <a:spcBef>
                <a:spcPct val="20000"/>
              </a:spcBef>
              <a:spcAft>
                <a:spcPct val="0"/>
              </a:spcAft>
              <a:buChar char="•"/>
              <a:defRPr>
                <a:solidFill>
                  <a:schemeClr val="tx1"/>
                </a:solidFill>
                <a:latin typeface="+mn-lt"/>
                <a:cs typeface="+mn-cs"/>
              </a:defRPr>
            </a:lvl6pPr>
            <a:lvl7pPr marL="2971859" indent="-228605" algn="l" rtl="0" eaLnBrk="1" fontAlgn="base" hangingPunct="1">
              <a:spcBef>
                <a:spcPct val="20000"/>
              </a:spcBef>
              <a:spcAft>
                <a:spcPct val="0"/>
              </a:spcAft>
              <a:buChar char="•"/>
              <a:defRPr>
                <a:solidFill>
                  <a:schemeClr val="tx1"/>
                </a:solidFill>
                <a:latin typeface="+mn-lt"/>
                <a:cs typeface="+mn-cs"/>
              </a:defRPr>
            </a:lvl7pPr>
            <a:lvl8pPr marL="3429069" indent="-228605" algn="l" rtl="0" eaLnBrk="1" fontAlgn="base" hangingPunct="1">
              <a:spcBef>
                <a:spcPct val="20000"/>
              </a:spcBef>
              <a:spcAft>
                <a:spcPct val="0"/>
              </a:spcAft>
              <a:buChar char="•"/>
              <a:defRPr>
                <a:solidFill>
                  <a:schemeClr val="tx1"/>
                </a:solidFill>
                <a:latin typeface="+mn-lt"/>
                <a:cs typeface="+mn-cs"/>
              </a:defRPr>
            </a:lvl8pPr>
            <a:lvl9pPr marL="3886278" indent="-228605" algn="l" rtl="0" eaLnBrk="1" fontAlgn="base" hangingPunct="1">
              <a:spcBef>
                <a:spcPct val="20000"/>
              </a:spcBef>
              <a:spcAft>
                <a:spcPct val="0"/>
              </a:spcAft>
              <a:buChar char="•"/>
              <a:defRPr>
                <a:solidFill>
                  <a:schemeClr val="tx1"/>
                </a:solidFill>
                <a:latin typeface="+mn-lt"/>
                <a:cs typeface="+mn-cs"/>
              </a:defRPr>
            </a:lvl9pPr>
          </a:lstStyle>
          <a:p>
            <a:pPr marL="92075" lvl="1" indent="-92075" defTabSz="895350">
              <a:spcBef>
                <a:spcPts val="0"/>
              </a:spcBef>
              <a:spcAft>
                <a:spcPts val="0"/>
              </a:spcAft>
              <a:tabLst>
                <a:tab pos="1431925" algn="l"/>
              </a:tabLst>
              <a:defRPr/>
            </a:pPr>
            <a:r>
              <a:rPr lang="en-GB" sz="1100" kern="0" dirty="0">
                <a:solidFill>
                  <a:srgbClr val="000000"/>
                </a:solidFill>
                <a:latin typeface="Calibri" panose="020F0502020204030204" pitchFamily="34" charset="0"/>
              </a:rPr>
              <a:t>Single </a:t>
            </a:r>
            <a:r>
              <a:rPr lang="en-GB" sz="1100" kern="0" dirty="0" err="1">
                <a:solidFill>
                  <a:srgbClr val="000000"/>
                </a:solidFill>
                <a:latin typeface="Calibri" panose="020F0502020204030204" pitchFamily="34" charset="0"/>
              </a:rPr>
              <a:t>PoC</a:t>
            </a:r>
            <a:r>
              <a:rPr lang="en-GB" sz="1100" kern="0" dirty="0">
                <a:solidFill>
                  <a:srgbClr val="000000"/>
                </a:solidFill>
                <a:latin typeface="Calibri" panose="020F0502020204030204" pitchFamily="34" charset="0"/>
              </a:rPr>
              <a:t>  University &amp; Business</a:t>
            </a:r>
          </a:p>
          <a:p>
            <a:pPr marL="92075" lvl="1" indent="-92075" defTabSz="895350">
              <a:spcBef>
                <a:spcPts val="0"/>
              </a:spcBef>
              <a:spcAft>
                <a:spcPts val="0"/>
              </a:spcAft>
              <a:tabLst>
                <a:tab pos="1431925" algn="l"/>
              </a:tabLst>
              <a:defRPr/>
            </a:pPr>
            <a:r>
              <a:rPr lang="en-GB" sz="1100" kern="0" dirty="0">
                <a:solidFill>
                  <a:srgbClr val="000000"/>
                </a:solidFill>
                <a:latin typeface="Calibri" panose="020F0502020204030204" pitchFamily="34" charset="0"/>
              </a:rPr>
              <a:t>Increase corporate intelligence</a:t>
            </a:r>
          </a:p>
          <a:p>
            <a:pPr marL="92075" lvl="1" indent="-92075" defTabSz="895350">
              <a:spcBef>
                <a:spcPts val="0"/>
              </a:spcBef>
              <a:spcAft>
                <a:spcPts val="0"/>
              </a:spcAft>
              <a:tabLst>
                <a:tab pos="1431925" algn="l"/>
              </a:tabLst>
              <a:defRPr/>
            </a:pPr>
            <a:r>
              <a:rPr lang="en-GB" altLang="en-US" sz="1100" kern="0" dirty="0">
                <a:solidFill>
                  <a:srgbClr val="000000"/>
                </a:solidFill>
                <a:latin typeface="Calibri" panose="020F0502020204030204" pitchFamily="34" charset="0"/>
              </a:rPr>
              <a:t>Demonstrably impact &amp; value</a:t>
            </a:r>
          </a:p>
          <a:p>
            <a:pPr marL="36000" lvl="1" indent="0" defTabSz="895350">
              <a:spcBef>
                <a:spcPts val="0"/>
              </a:spcBef>
              <a:spcAft>
                <a:spcPts val="0"/>
              </a:spcAft>
              <a:buFontTx/>
              <a:buNone/>
              <a:tabLst>
                <a:tab pos="1431925" algn="l"/>
              </a:tabLst>
              <a:defRPr/>
            </a:pPr>
            <a:endParaRPr lang="en-GB" sz="1100" kern="0" dirty="0">
              <a:solidFill>
                <a:srgbClr val="000000"/>
              </a:solidFill>
              <a:latin typeface="Calibri" panose="020F0502020204030204" pitchFamily="34" charset="0"/>
            </a:endParaRPr>
          </a:p>
          <a:p>
            <a:pPr marL="36000" indent="0" defTabSz="895350">
              <a:spcBef>
                <a:spcPts val="0"/>
              </a:spcBef>
              <a:spcAft>
                <a:spcPts val="0"/>
              </a:spcAft>
              <a:buFontTx/>
              <a:buNone/>
              <a:tabLst>
                <a:tab pos="1431925" algn="l"/>
              </a:tabLst>
              <a:defRPr/>
            </a:pPr>
            <a:endParaRPr lang="en-GB" sz="1100" kern="0" dirty="0">
              <a:solidFill>
                <a:srgbClr val="000000"/>
              </a:solidFill>
              <a:latin typeface="Calibri" panose="020F0502020204030204" pitchFamily="34" charset="0"/>
            </a:endParaRPr>
          </a:p>
          <a:p>
            <a:pPr marL="36000" lvl="1" defTabSz="895350">
              <a:spcBef>
                <a:spcPts val="0"/>
              </a:spcBef>
              <a:spcAft>
                <a:spcPts val="0"/>
              </a:spcAft>
              <a:tabLst>
                <a:tab pos="1431925" algn="l"/>
              </a:tabLst>
              <a:defRPr/>
            </a:pPr>
            <a:endParaRPr lang="en-GB" sz="1100" kern="0" dirty="0">
              <a:solidFill>
                <a:srgbClr val="000000"/>
              </a:solidFill>
              <a:latin typeface="Calibri" panose="020F0502020204030204" pitchFamily="34" charset="0"/>
            </a:endParaRPr>
          </a:p>
          <a:p>
            <a:pPr marL="36000" defTabSz="895350">
              <a:spcBef>
                <a:spcPts val="0"/>
              </a:spcBef>
              <a:spcAft>
                <a:spcPts val="0"/>
              </a:spcAft>
              <a:tabLst>
                <a:tab pos="1431925" algn="l"/>
              </a:tabLst>
              <a:defRPr/>
            </a:pPr>
            <a:endParaRPr lang="en-GB" sz="1100" kern="0" dirty="0">
              <a:solidFill>
                <a:srgbClr val="000000"/>
              </a:solidFill>
              <a:latin typeface="Calibri" panose="020F0502020204030204" pitchFamily="34" charset="0"/>
            </a:endParaRPr>
          </a:p>
          <a:p>
            <a:pPr marL="36000" defTabSz="895350">
              <a:spcBef>
                <a:spcPts val="0"/>
              </a:spcBef>
              <a:spcAft>
                <a:spcPts val="0"/>
              </a:spcAft>
              <a:tabLst>
                <a:tab pos="1431925" algn="l"/>
              </a:tabLst>
              <a:defRPr/>
            </a:pPr>
            <a:endParaRPr lang="en-GB" sz="1100" kern="0" dirty="0">
              <a:solidFill>
                <a:srgbClr val="000000"/>
              </a:solidFill>
              <a:latin typeface="Calibri" panose="020F0502020204030204" pitchFamily="34" charset="0"/>
            </a:endParaRPr>
          </a:p>
          <a:p>
            <a:pPr marL="36000" defTabSz="895350">
              <a:spcBef>
                <a:spcPts val="0"/>
              </a:spcBef>
              <a:spcAft>
                <a:spcPts val="0"/>
              </a:spcAft>
              <a:tabLst>
                <a:tab pos="1431925" algn="l"/>
              </a:tabLst>
              <a:defRPr/>
            </a:pPr>
            <a:endParaRPr lang="en-GB" sz="1100" kern="0" dirty="0">
              <a:solidFill>
                <a:srgbClr val="000000"/>
              </a:solidFill>
              <a:latin typeface="Calibri" panose="020F0502020204030204" pitchFamily="34" charset="0"/>
            </a:endParaRPr>
          </a:p>
        </p:txBody>
      </p:sp>
      <p:sp>
        <p:nvSpPr>
          <p:cNvPr id="66" name="Cloud Callout 65"/>
          <p:cNvSpPr/>
          <p:nvPr/>
        </p:nvSpPr>
        <p:spPr>
          <a:xfrm>
            <a:off x="2014431" y="144870"/>
            <a:ext cx="1794661" cy="1048855"/>
          </a:xfrm>
          <a:prstGeom prst="cloudCallout">
            <a:avLst>
              <a:gd name="adj1" fmla="val -21869"/>
              <a:gd name="adj2" fmla="val 78114"/>
            </a:avLst>
          </a:prstGeom>
          <a:solidFill>
            <a:srgbClr val="A4CFEF"/>
          </a:solidFill>
        </p:spPr>
        <p:style>
          <a:lnRef idx="3">
            <a:schemeClr val="lt1"/>
          </a:lnRef>
          <a:fillRef idx="1">
            <a:schemeClr val="accent5"/>
          </a:fillRef>
          <a:effectRef idx="1">
            <a:schemeClr val="accent5"/>
          </a:effectRef>
          <a:fontRef idx="minor">
            <a:schemeClr val="lt1"/>
          </a:fontRef>
        </p:style>
        <p:txBody>
          <a:bodyPr rtlCol="0" anchor="ctr"/>
          <a:lstStyle/>
          <a:p>
            <a:pPr defTabSz="914400" eaLnBrk="0" fontAlgn="base" hangingPunct="0">
              <a:spcBef>
                <a:spcPct val="50000"/>
              </a:spcBef>
              <a:spcAft>
                <a:spcPct val="0"/>
              </a:spcAft>
            </a:pPr>
            <a:r>
              <a:rPr lang="en-GB" altLang="en-US" sz="1100" b="1">
                <a:solidFill>
                  <a:srgbClr val="FFFFFF"/>
                </a:solidFill>
                <a:latin typeface="Calibri" panose="020F0502020204030204" pitchFamily="34" charset="0"/>
              </a:rPr>
              <a:t>No. of joint bids, access to facilities, network access</a:t>
            </a:r>
            <a:endParaRPr lang="en-GB" altLang="en-US" sz="1100" b="1" dirty="0">
              <a:solidFill>
                <a:srgbClr val="FFFFFF"/>
              </a:solidFill>
              <a:latin typeface="Calibri" panose="020F0502020204030204" pitchFamily="34" charset="0"/>
            </a:endParaRPr>
          </a:p>
        </p:txBody>
      </p:sp>
      <p:sp>
        <p:nvSpPr>
          <p:cNvPr id="68" name="Cloud Callout 67"/>
          <p:cNvSpPr/>
          <p:nvPr/>
        </p:nvSpPr>
        <p:spPr>
          <a:xfrm>
            <a:off x="3380038" y="52606"/>
            <a:ext cx="2113893" cy="1309801"/>
          </a:xfrm>
          <a:prstGeom prst="cloudCallout">
            <a:avLst>
              <a:gd name="adj1" fmla="val -16670"/>
              <a:gd name="adj2" fmla="val 60511"/>
            </a:avLst>
          </a:prstGeom>
          <a:solidFill>
            <a:srgbClr val="A4CFEF"/>
          </a:solidFill>
        </p:spPr>
        <p:style>
          <a:lnRef idx="3">
            <a:schemeClr val="lt1"/>
          </a:lnRef>
          <a:fillRef idx="1">
            <a:schemeClr val="accent5"/>
          </a:fillRef>
          <a:effectRef idx="1">
            <a:schemeClr val="accent5"/>
          </a:effectRef>
          <a:fontRef idx="minor">
            <a:schemeClr val="lt1"/>
          </a:fontRef>
        </p:style>
        <p:txBody>
          <a:bodyPr rtlCol="0" anchor="ctr"/>
          <a:lstStyle/>
          <a:p>
            <a:pPr defTabSz="914400" eaLnBrk="0" fontAlgn="base" hangingPunct="0">
              <a:spcBef>
                <a:spcPct val="50000"/>
              </a:spcBef>
              <a:spcAft>
                <a:spcPct val="0"/>
              </a:spcAft>
            </a:pPr>
            <a:r>
              <a:rPr lang="en-GB" altLang="en-US" sz="1100" b="1" dirty="0">
                <a:solidFill>
                  <a:srgbClr val="FFFFFF"/>
                </a:solidFill>
                <a:latin typeface="Calibri" panose="020F0502020204030204" pitchFamily="34" charset="0"/>
              </a:rPr>
              <a:t>Seminars/lectures, secondments, visitors, board memberships, student supervision, training,</a:t>
            </a:r>
          </a:p>
        </p:txBody>
      </p:sp>
      <p:sp>
        <p:nvSpPr>
          <p:cNvPr id="67" name="Cloud Callout 66"/>
          <p:cNvSpPr/>
          <p:nvPr/>
        </p:nvSpPr>
        <p:spPr>
          <a:xfrm>
            <a:off x="4918351" y="236446"/>
            <a:ext cx="1383792" cy="948454"/>
          </a:xfrm>
          <a:prstGeom prst="cloudCallout">
            <a:avLst>
              <a:gd name="adj1" fmla="val -32996"/>
              <a:gd name="adj2" fmla="val 86286"/>
            </a:avLst>
          </a:prstGeom>
          <a:solidFill>
            <a:srgbClr val="A4CFEF"/>
          </a:solidFill>
        </p:spPr>
        <p:style>
          <a:lnRef idx="3">
            <a:schemeClr val="lt1"/>
          </a:lnRef>
          <a:fillRef idx="1">
            <a:schemeClr val="accent5"/>
          </a:fillRef>
          <a:effectRef idx="1">
            <a:schemeClr val="accent5"/>
          </a:effectRef>
          <a:fontRef idx="minor">
            <a:schemeClr val="lt1"/>
          </a:fontRef>
        </p:style>
        <p:txBody>
          <a:bodyPr rtlCol="0" anchor="ctr"/>
          <a:lstStyle/>
          <a:p>
            <a:pPr defTabSz="914400" eaLnBrk="0" fontAlgn="base" hangingPunct="0">
              <a:spcBef>
                <a:spcPct val="50000"/>
              </a:spcBef>
              <a:spcAft>
                <a:spcPct val="0"/>
              </a:spcAft>
            </a:pPr>
            <a:r>
              <a:rPr lang="en-GB" altLang="en-US" sz="1100" b="1" dirty="0">
                <a:solidFill>
                  <a:srgbClr val="FFFFFF"/>
                </a:solidFill>
                <a:latin typeface="Calibri" panose="020F0502020204030204" pitchFamily="34" charset="0"/>
              </a:rPr>
              <a:t>Publications, patents, ICASE</a:t>
            </a:r>
          </a:p>
        </p:txBody>
      </p:sp>
      <p:sp>
        <p:nvSpPr>
          <p:cNvPr id="69" name="Cloud Callout 68"/>
          <p:cNvSpPr/>
          <p:nvPr/>
        </p:nvSpPr>
        <p:spPr>
          <a:xfrm>
            <a:off x="5939251" y="44624"/>
            <a:ext cx="1765990" cy="1318186"/>
          </a:xfrm>
          <a:prstGeom prst="cloudCallout">
            <a:avLst>
              <a:gd name="adj1" fmla="val -49948"/>
              <a:gd name="adj2" fmla="val 59074"/>
            </a:avLst>
          </a:prstGeom>
          <a:solidFill>
            <a:srgbClr val="A4CFEF"/>
          </a:solidFill>
        </p:spPr>
        <p:style>
          <a:lnRef idx="3">
            <a:schemeClr val="lt1"/>
          </a:lnRef>
          <a:fillRef idx="1">
            <a:schemeClr val="accent5"/>
          </a:fillRef>
          <a:effectRef idx="1">
            <a:schemeClr val="accent5"/>
          </a:effectRef>
          <a:fontRef idx="minor">
            <a:schemeClr val="lt1"/>
          </a:fontRef>
        </p:style>
        <p:txBody>
          <a:bodyPr rtlCol="0" anchor="ctr"/>
          <a:lstStyle/>
          <a:p>
            <a:pPr defTabSz="914400" eaLnBrk="0" fontAlgn="base" hangingPunct="0">
              <a:spcBef>
                <a:spcPct val="50000"/>
              </a:spcBef>
              <a:spcAft>
                <a:spcPct val="0"/>
              </a:spcAft>
            </a:pPr>
            <a:r>
              <a:rPr lang="en-GB" altLang="en-US" sz="1100" b="1" dirty="0">
                <a:solidFill>
                  <a:srgbClr val="FFFFFF"/>
                </a:solidFill>
                <a:latin typeface="Calibri" panose="020F0502020204030204" pitchFamily="34" charset="0"/>
              </a:rPr>
              <a:t>CiK  contributions, 3</a:t>
            </a:r>
            <a:r>
              <a:rPr lang="en-GB" altLang="en-US" sz="1100" b="1" baseline="30000" dirty="0">
                <a:solidFill>
                  <a:srgbClr val="FFFFFF"/>
                </a:solidFill>
                <a:latin typeface="Calibri" panose="020F0502020204030204" pitchFamily="34" charset="0"/>
              </a:rPr>
              <a:t>rd</a:t>
            </a:r>
            <a:r>
              <a:rPr lang="en-GB" altLang="en-US" sz="1100" b="1" dirty="0">
                <a:solidFill>
                  <a:srgbClr val="FFFFFF"/>
                </a:solidFill>
                <a:latin typeface="Calibri" panose="020F0502020204030204" pitchFamily="34" charset="0"/>
              </a:rPr>
              <a:t> party leveraged income, funding targets</a:t>
            </a:r>
          </a:p>
        </p:txBody>
      </p:sp>
      <p:sp>
        <p:nvSpPr>
          <p:cNvPr id="73" name="Cloud Callout 72"/>
          <p:cNvSpPr/>
          <p:nvPr/>
        </p:nvSpPr>
        <p:spPr>
          <a:xfrm>
            <a:off x="7355213" y="128402"/>
            <a:ext cx="1765990" cy="1318186"/>
          </a:xfrm>
          <a:prstGeom prst="cloudCallout">
            <a:avLst>
              <a:gd name="adj1" fmla="val -64233"/>
              <a:gd name="adj2" fmla="val 64415"/>
            </a:avLst>
          </a:prstGeom>
          <a:solidFill>
            <a:srgbClr val="A4CFEF"/>
          </a:solidFill>
        </p:spPr>
        <p:style>
          <a:lnRef idx="3">
            <a:schemeClr val="lt1"/>
          </a:lnRef>
          <a:fillRef idx="1">
            <a:schemeClr val="accent5"/>
          </a:fillRef>
          <a:effectRef idx="1">
            <a:schemeClr val="accent5"/>
          </a:effectRef>
          <a:fontRef idx="minor">
            <a:schemeClr val="lt1"/>
          </a:fontRef>
        </p:style>
        <p:txBody>
          <a:bodyPr rtlCol="0" anchor="ctr"/>
          <a:lstStyle/>
          <a:p>
            <a:pPr defTabSz="914400" eaLnBrk="0" fontAlgn="base" hangingPunct="0">
              <a:spcBef>
                <a:spcPct val="50000"/>
              </a:spcBef>
              <a:spcAft>
                <a:spcPct val="0"/>
              </a:spcAft>
            </a:pPr>
            <a:r>
              <a:rPr lang="en-GB" altLang="en-US" sz="1100" b="1">
                <a:solidFill>
                  <a:srgbClr val="FFFFFF"/>
                </a:solidFill>
                <a:latin typeface="Calibri" panose="020F0502020204030204" pitchFamily="34" charset="0"/>
              </a:rPr>
              <a:t>Query response times, contract times, publication approval times, shared processes</a:t>
            </a:r>
            <a:endParaRPr lang="en-GB" altLang="en-US" sz="1100" b="1" dirty="0">
              <a:solidFill>
                <a:srgbClr val="FFFFFF"/>
              </a:solidFill>
              <a:latin typeface="Calibri" panose="020F0502020204030204" pitchFamily="34" charset="0"/>
            </a:endParaRPr>
          </a:p>
        </p:txBody>
      </p:sp>
      <p:sp>
        <p:nvSpPr>
          <p:cNvPr id="2" name="Slide Number Placeholder 1"/>
          <p:cNvSpPr>
            <a:spLocks noGrp="1"/>
          </p:cNvSpPr>
          <p:nvPr>
            <p:ph type="sldNum" sz="quarter" idx="12"/>
          </p:nvPr>
        </p:nvSpPr>
        <p:spPr>
          <a:xfrm>
            <a:off x="8316001" y="-54844"/>
            <a:ext cx="367954" cy="92333"/>
          </a:xfrm>
        </p:spPr>
        <p:txBody>
          <a:bodyPr/>
          <a:lstStyle/>
          <a:p>
            <a:fld id="{2689E33F-3366-4CEA-9775-ECEF5816B93E}" type="slidenum">
              <a:rPr lang="en-GB" smtClean="0">
                <a:solidFill>
                  <a:srgbClr val="404146"/>
                </a:solidFill>
              </a:rPr>
              <a:pPr/>
              <a:t>16</a:t>
            </a:fld>
            <a:endParaRPr lang="en-GB">
              <a:solidFill>
                <a:srgbClr val="404146"/>
              </a:solidFill>
            </a:endParaRPr>
          </a:p>
        </p:txBody>
      </p:sp>
      <p:sp>
        <p:nvSpPr>
          <p:cNvPr id="4" name="Title 3"/>
          <p:cNvSpPr>
            <a:spLocks noGrp="1"/>
          </p:cNvSpPr>
          <p:nvPr>
            <p:ph type="title"/>
          </p:nvPr>
        </p:nvSpPr>
        <p:spPr/>
        <p:txBody>
          <a:bodyPr/>
          <a:lstStyle/>
          <a:p>
            <a:r>
              <a:rPr lang="en-GB" sz="2400" b="1" dirty="0" smtClean="0">
                <a:latin typeface="Calibri" panose="020F0502020204030204" pitchFamily="34" charset="0"/>
              </a:rPr>
              <a:t>Why?</a:t>
            </a:r>
            <a:endParaRPr lang="en-GB" sz="2400" b="1" dirty="0">
              <a:latin typeface="Calibri" panose="020F0502020204030204" pitchFamily="34"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50535" y="2877924"/>
            <a:ext cx="1243133" cy="1860320"/>
          </a:xfrm>
          <a:prstGeom prst="rect">
            <a:avLst/>
          </a:prstGeom>
        </p:spPr>
      </p:pic>
      <p:sp>
        <p:nvSpPr>
          <p:cNvPr id="33" name="TextBox 32"/>
          <p:cNvSpPr txBox="1"/>
          <p:nvPr/>
        </p:nvSpPr>
        <p:spPr>
          <a:xfrm>
            <a:off x="7228382" y="2874422"/>
            <a:ext cx="704039" cy="338554"/>
          </a:xfrm>
          <a:prstGeom prst="rect">
            <a:avLst/>
          </a:prstGeom>
          <a:noFill/>
        </p:spPr>
        <p:txBody>
          <a:bodyPr wrap="none" rtlCol="0">
            <a:spAutoFit/>
          </a:bodyPr>
          <a:lstStyle/>
          <a:p>
            <a:pPr defTabSz="914400"/>
            <a:r>
              <a:rPr lang="en-GB" sz="1600" b="1" dirty="0">
                <a:solidFill>
                  <a:srgbClr val="000000"/>
                </a:solidFill>
                <a:latin typeface="Calibri" panose="020F0502020204030204" pitchFamily="34" charset="0"/>
              </a:rPr>
              <a:t>2016+</a:t>
            </a:r>
          </a:p>
        </p:txBody>
      </p:sp>
      <p:sp>
        <p:nvSpPr>
          <p:cNvPr id="7" name="TextBox 6"/>
          <p:cNvSpPr txBox="1"/>
          <p:nvPr/>
        </p:nvSpPr>
        <p:spPr>
          <a:xfrm>
            <a:off x="7194462" y="2636851"/>
            <a:ext cx="1417376" cy="246221"/>
          </a:xfrm>
          <a:prstGeom prst="rect">
            <a:avLst/>
          </a:prstGeom>
          <a:solidFill>
            <a:srgbClr val="FC4C02"/>
          </a:solidFill>
        </p:spPr>
        <p:txBody>
          <a:bodyPr wrap="none" rtlCol="0">
            <a:spAutoFit/>
          </a:bodyPr>
          <a:lstStyle/>
          <a:p>
            <a:pPr defTabSz="914400"/>
            <a:r>
              <a:rPr lang="en-GB" sz="1000" b="1" dirty="0" smtClean="0">
                <a:solidFill>
                  <a:srgbClr val="FFFFFF"/>
                </a:solidFill>
                <a:latin typeface="Calibri" panose="020F0502020204030204" pitchFamily="34" charset="0"/>
              </a:rPr>
              <a:t>Current View 04/04/16</a:t>
            </a:r>
            <a:endParaRPr lang="en-GB" sz="1000" b="1" dirty="0">
              <a:solidFill>
                <a:srgbClr val="FFFFFF"/>
              </a:solidFill>
              <a:latin typeface="Calibri" panose="020F0502020204030204" pitchFamily="34" charset="0"/>
            </a:endParaRPr>
          </a:p>
        </p:txBody>
      </p:sp>
      <p:sp>
        <p:nvSpPr>
          <p:cNvPr id="9" name="Rectangle 8"/>
          <p:cNvSpPr/>
          <p:nvPr/>
        </p:nvSpPr>
        <p:spPr>
          <a:xfrm>
            <a:off x="8004540" y="2921352"/>
            <a:ext cx="426202" cy="162949"/>
          </a:xfrm>
          <a:prstGeom prst="rect">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a:solidFill>
                <a:srgbClr val="FFFFFF"/>
              </a:solidFill>
            </a:endParaRPr>
          </a:p>
        </p:txBody>
      </p:sp>
      <p:sp>
        <p:nvSpPr>
          <p:cNvPr id="11" name="TextBox 10"/>
          <p:cNvSpPr txBox="1"/>
          <p:nvPr/>
        </p:nvSpPr>
        <p:spPr>
          <a:xfrm>
            <a:off x="8275613" y="4144979"/>
            <a:ext cx="298480" cy="246221"/>
          </a:xfrm>
          <a:prstGeom prst="rect">
            <a:avLst/>
          </a:prstGeom>
          <a:noFill/>
        </p:spPr>
        <p:txBody>
          <a:bodyPr wrap="none" rtlCol="0">
            <a:spAutoFit/>
          </a:bodyPr>
          <a:lstStyle/>
          <a:p>
            <a:pPr defTabSz="914400"/>
            <a:r>
              <a:rPr lang="en-GB" sz="1000" dirty="0" smtClean="0">
                <a:solidFill>
                  <a:srgbClr val="00B050"/>
                </a:solidFill>
                <a:sym typeface="Wingdings" panose="05000000000000000000" pitchFamily="2" charset="2"/>
              </a:rPr>
              <a:t></a:t>
            </a:r>
            <a:endParaRPr lang="en-GB" sz="1000" dirty="0">
              <a:solidFill>
                <a:srgbClr val="00B050"/>
              </a:solidFill>
            </a:endParaRPr>
          </a:p>
        </p:txBody>
      </p:sp>
    </p:spTree>
    <p:extLst>
      <p:ext uri="{BB962C8B-B14F-4D97-AF65-F5344CB8AC3E}">
        <p14:creationId xmlns:p14="http://schemas.microsoft.com/office/powerpoint/2010/main" val="3335075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62" y="305947"/>
            <a:ext cx="8765651" cy="672000"/>
          </a:xfrm>
        </p:spPr>
        <p:txBody>
          <a:bodyPr/>
          <a:lstStyle/>
          <a:p>
            <a:pPr lvl="1" algn="l" defTabSz="457200" rtl="0">
              <a:spcBef>
                <a:spcPct val="0"/>
              </a:spcBef>
            </a:pPr>
            <a:r>
              <a:rPr lang="en-GB" sz="2400" b="1" dirty="0" smtClean="0">
                <a:solidFill>
                  <a:schemeClr val="accent1"/>
                </a:solidFill>
                <a:latin typeface="+mj-lt"/>
              </a:rPr>
              <a:t>What we </a:t>
            </a:r>
            <a:r>
              <a:rPr lang="en-GB" sz="2400" b="1" i="1" u="sng" dirty="0" smtClean="0">
                <a:solidFill>
                  <a:schemeClr val="accent1"/>
                </a:solidFill>
                <a:latin typeface="+mj-lt"/>
              </a:rPr>
              <a:t>hope to</a:t>
            </a:r>
            <a:r>
              <a:rPr lang="en-GB" sz="2400" b="1" i="1" dirty="0" smtClean="0">
                <a:solidFill>
                  <a:schemeClr val="accent1"/>
                </a:solidFill>
                <a:latin typeface="+mj-lt"/>
              </a:rPr>
              <a:t> </a:t>
            </a:r>
            <a:r>
              <a:rPr lang="en-GB" sz="2400" b="1" dirty="0" smtClean="0">
                <a:solidFill>
                  <a:schemeClr val="accent1"/>
                </a:solidFill>
                <a:latin typeface="+mj-lt"/>
              </a:rPr>
              <a:t>get from our partnerships…?  </a:t>
            </a:r>
            <a:r>
              <a:rPr lang="en-GB" dirty="0" smtClean="0">
                <a:solidFill>
                  <a:schemeClr val="accent1"/>
                </a:solidFill>
              </a:rPr>
              <a:t/>
            </a:r>
            <a:br>
              <a:rPr lang="en-GB" dirty="0" smtClean="0">
                <a:solidFill>
                  <a:schemeClr val="accent1"/>
                </a:solidFill>
              </a:rPr>
            </a:br>
            <a:endParaRPr lang="en-GB" dirty="0">
              <a:solidFill>
                <a:schemeClr val="tx2"/>
              </a:solidFill>
            </a:endParaRPr>
          </a:p>
        </p:txBody>
      </p:sp>
      <p:sp>
        <p:nvSpPr>
          <p:cNvPr id="3" name="Text Placeholder 2"/>
          <p:cNvSpPr>
            <a:spLocks noGrp="1"/>
          </p:cNvSpPr>
          <p:nvPr>
            <p:ph type="body" sz="quarter" idx="11"/>
          </p:nvPr>
        </p:nvSpPr>
        <p:spPr>
          <a:xfrm>
            <a:off x="146959" y="1105231"/>
            <a:ext cx="8662307" cy="4406372"/>
          </a:xfrm>
        </p:spPr>
        <p:txBody>
          <a:bodyPr/>
          <a:lstStyle/>
          <a:p>
            <a:pPr marL="285750" indent="-285750">
              <a:spcBef>
                <a:spcPts val="600"/>
              </a:spcBef>
              <a:buFont typeface="Arial" panose="020B0604020202020204" pitchFamily="34" charset="0"/>
              <a:buChar char="•"/>
            </a:pPr>
            <a:r>
              <a:rPr lang="en-GB" sz="2000" dirty="0" smtClean="0"/>
              <a:t>Expertise that helps us address key challenges and opportunities</a:t>
            </a:r>
          </a:p>
          <a:p>
            <a:pPr marL="285750" indent="-285750">
              <a:spcBef>
                <a:spcPts val="600"/>
              </a:spcBef>
              <a:buFont typeface="Arial" panose="020B0604020202020204" pitchFamily="34" charset="0"/>
              <a:buChar char="•"/>
            </a:pPr>
            <a:r>
              <a:rPr lang="en-GB" sz="2000" dirty="0" smtClean="0"/>
              <a:t>Access to critical mass expertise complementing what we have in house</a:t>
            </a:r>
          </a:p>
          <a:p>
            <a:pPr marL="285750" indent="-285750">
              <a:spcBef>
                <a:spcPts val="600"/>
              </a:spcBef>
              <a:buFont typeface="Arial" panose="020B0604020202020204" pitchFamily="34" charset="0"/>
              <a:buChar char="•"/>
            </a:pPr>
            <a:r>
              <a:rPr lang="en-GB" sz="2000" dirty="0" smtClean="0"/>
              <a:t>Networking/Development/Inspiration </a:t>
            </a:r>
            <a:r>
              <a:rPr lang="en-GB" sz="2000" dirty="0"/>
              <a:t>for our own </a:t>
            </a:r>
            <a:r>
              <a:rPr lang="en-GB" sz="2000" dirty="0" smtClean="0"/>
              <a:t>experts</a:t>
            </a:r>
          </a:p>
          <a:p>
            <a:pPr marL="285750" indent="-285750">
              <a:spcBef>
                <a:spcPts val="600"/>
              </a:spcBef>
              <a:buFont typeface="Arial" panose="020B0604020202020204" pitchFamily="34" charset="0"/>
              <a:buChar char="•"/>
            </a:pPr>
            <a:r>
              <a:rPr lang="en-GB" sz="2000" dirty="0" smtClean="0"/>
              <a:t>Lower/shared risk</a:t>
            </a:r>
          </a:p>
          <a:p>
            <a:pPr marL="285750" indent="-285750">
              <a:spcBef>
                <a:spcPts val="600"/>
              </a:spcBef>
              <a:buFont typeface="Arial" panose="020B0604020202020204" pitchFamily="34" charset="0"/>
              <a:buChar char="•"/>
            </a:pPr>
            <a:r>
              <a:rPr lang="en-GB" sz="2000" dirty="0" smtClean="0"/>
              <a:t>More compelling cases for investment: internal and external benefits</a:t>
            </a:r>
          </a:p>
          <a:p>
            <a:pPr marL="285750" indent="-285750">
              <a:spcBef>
                <a:spcPts val="600"/>
              </a:spcBef>
              <a:buFont typeface="Arial" panose="020B0604020202020204" pitchFamily="34" charset="0"/>
              <a:buChar char="•"/>
            </a:pPr>
            <a:r>
              <a:rPr lang="en-GB" sz="2000" dirty="0" smtClean="0"/>
              <a:t>Better leverage on investment</a:t>
            </a:r>
          </a:p>
          <a:p>
            <a:pPr marL="285750" indent="-285750">
              <a:spcBef>
                <a:spcPts val="600"/>
              </a:spcBef>
              <a:buFont typeface="Arial" panose="020B0604020202020204" pitchFamily="34" charset="0"/>
              <a:buChar char="•"/>
            </a:pPr>
            <a:r>
              <a:rPr lang="en-GB" sz="2000" dirty="0"/>
              <a:t>Enhanced reputation for the quality of our </a:t>
            </a:r>
            <a:r>
              <a:rPr lang="en-GB" sz="2000" dirty="0" smtClean="0"/>
              <a:t>work</a:t>
            </a:r>
          </a:p>
          <a:p>
            <a:pPr marL="285750" indent="-285750">
              <a:spcBef>
                <a:spcPts val="600"/>
              </a:spcBef>
              <a:buFont typeface="Arial" panose="020B0604020202020204" pitchFamily="34" charset="0"/>
              <a:buChar char="•"/>
            </a:pPr>
            <a:r>
              <a:rPr lang="en-GB" sz="2000" dirty="0" smtClean="0"/>
              <a:t>Opportunity to guide/shape/support academic training</a:t>
            </a:r>
          </a:p>
          <a:p>
            <a:pPr marL="285750" indent="-285750">
              <a:spcBef>
                <a:spcPts val="600"/>
              </a:spcBef>
              <a:buFont typeface="Arial" panose="020B0604020202020204" pitchFamily="34" charset="0"/>
              <a:buChar char="•"/>
            </a:pPr>
            <a:r>
              <a:rPr lang="en-GB" sz="2000" dirty="0" smtClean="0"/>
              <a:t>Attracting and gaining access to talent</a:t>
            </a:r>
            <a:endParaRPr lang="en-GB" dirty="0" smtClean="0"/>
          </a:p>
        </p:txBody>
      </p:sp>
    </p:spTree>
    <p:extLst>
      <p:ext uri="{BB962C8B-B14F-4D97-AF65-F5344CB8AC3E}">
        <p14:creationId xmlns:p14="http://schemas.microsoft.com/office/powerpoint/2010/main" val="2868004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Research Development Manager</a:t>
            </a:r>
          </a:p>
        </p:txBody>
      </p:sp>
      <p:sp>
        <p:nvSpPr>
          <p:cNvPr id="3" name="Content Placeholder 2"/>
          <p:cNvSpPr>
            <a:spLocks noGrp="1"/>
          </p:cNvSpPr>
          <p:nvPr>
            <p:ph idx="1"/>
          </p:nvPr>
        </p:nvSpPr>
        <p:spPr/>
        <p:txBody>
          <a:bodyPr/>
          <a:lstStyle/>
          <a:p>
            <a:r>
              <a:rPr lang="en-GB" sz="2400" dirty="0"/>
              <a:t>Horizon scanning for funding opportunities; understand drivers from funders  </a:t>
            </a:r>
          </a:p>
          <a:p>
            <a:r>
              <a:rPr lang="en-GB" sz="2400" dirty="0"/>
              <a:t>Provide support for strategic bids across the school (and partner up with other departments/ universities if needed)</a:t>
            </a:r>
          </a:p>
          <a:p>
            <a:r>
              <a:rPr lang="en-GB" sz="2400" dirty="0"/>
              <a:t>Help maintain relationship with key sponsors and industry</a:t>
            </a:r>
          </a:p>
          <a:p>
            <a:r>
              <a:rPr lang="en-GB" sz="2400" dirty="0"/>
              <a:t>Work with early career members of staff to provide support in understanding funders needs </a:t>
            </a:r>
          </a:p>
        </p:txBody>
      </p:sp>
    </p:spTree>
    <p:extLst>
      <p:ext uri="{BB962C8B-B14F-4D97-AF65-F5344CB8AC3E}">
        <p14:creationId xmlns:p14="http://schemas.microsoft.com/office/powerpoint/2010/main" val="14369219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itle 1"/>
          <p:cNvSpPr>
            <a:spLocks noGrp="1"/>
          </p:cNvSpPr>
          <p:nvPr>
            <p:ph type="title"/>
          </p:nvPr>
        </p:nvSpPr>
        <p:spPr>
          <a:xfrm>
            <a:off x="1393118" y="401218"/>
            <a:ext cx="5164931" cy="528638"/>
          </a:xfrm>
        </p:spPr>
        <p:txBody>
          <a:bodyPr>
            <a:noAutofit/>
          </a:bodyPr>
          <a:lstStyle/>
          <a:p>
            <a:r>
              <a:rPr lang="en-GB" altLang="en-US" sz="3200" dirty="0" smtClean="0"/>
              <a:t>Flow of funding to Research Councils UK</a:t>
            </a:r>
          </a:p>
        </p:txBody>
      </p:sp>
      <p:grpSp>
        <p:nvGrpSpPr>
          <p:cNvPr id="40964" name="Group 2"/>
          <p:cNvGrpSpPr>
            <a:grpSpLocks/>
          </p:cNvGrpSpPr>
          <p:nvPr/>
        </p:nvGrpSpPr>
        <p:grpSpPr bwMode="auto">
          <a:xfrm>
            <a:off x="1138843" y="2326546"/>
            <a:ext cx="5870997" cy="3575673"/>
            <a:chOff x="-606387" y="2531596"/>
            <a:chExt cx="7827927" cy="4765648"/>
          </a:xfrm>
        </p:grpSpPr>
        <p:sp>
          <p:nvSpPr>
            <p:cNvPr id="40973" name="Text Box 16"/>
            <p:cNvSpPr txBox="1">
              <a:spLocks noChangeArrowheads="1"/>
            </p:cNvSpPr>
            <p:nvPr/>
          </p:nvSpPr>
          <p:spPr bwMode="auto">
            <a:xfrm>
              <a:off x="410248" y="4355355"/>
              <a:ext cx="246306" cy="29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algn="ctr" defTabSz="914400"/>
              <a:endParaRPr lang="en-US" altLang="en-US" sz="825" i="1">
                <a:solidFill>
                  <a:srgbClr val="000000"/>
                </a:solidFill>
                <a:latin typeface="Calibri" pitchFamily="34" charset="0"/>
                <a:cs typeface="Arial" charset="0"/>
              </a:endParaRPr>
            </a:p>
          </p:txBody>
        </p:sp>
        <p:sp>
          <p:nvSpPr>
            <p:cNvPr id="40974" name="Text Box 17"/>
            <p:cNvSpPr txBox="1">
              <a:spLocks noChangeArrowheads="1"/>
            </p:cNvSpPr>
            <p:nvPr/>
          </p:nvSpPr>
          <p:spPr bwMode="auto">
            <a:xfrm>
              <a:off x="-3279" y="6589642"/>
              <a:ext cx="7224819" cy="707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algn="ctr" defTabSz="914400"/>
              <a:r>
                <a:rPr lang="en-GB" altLang="en-US" sz="1050" b="1" i="1" dirty="0">
                  <a:solidFill>
                    <a:srgbClr val="333399"/>
                  </a:solidFill>
                  <a:cs typeface="Arial" charset="0"/>
                </a:rPr>
                <a:t>Investing in research in all areas of human thought and endeavour</a:t>
              </a:r>
            </a:p>
            <a:p>
              <a:pPr algn="ctr" defTabSz="914400"/>
              <a:r>
                <a:rPr lang="en-GB" altLang="en-US" sz="1800" b="1" i="1" dirty="0">
                  <a:solidFill>
                    <a:srgbClr val="333399"/>
                  </a:solidFill>
                  <a:latin typeface="Calibri" pitchFamily="34" charset="0"/>
                  <a:cs typeface="Arial" charset="0"/>
                </a:rPr>
                <a:t> </a:t>
              </a:r>
            </a:p>
          </p:txBody>
        </p:sp>
        <p:sp>
          <p:nvSpPr>
            <p:cNvPr id="40975" name="Text Box 18"/>
            <p:cNvSpPr txBox="1">
              <a:spLocks noChangeArrowheads="1"/>
            </p:cNvSpPr>
            <p:nvPr/>
          </p:nvSpPr>
          <p:spPr bwMode="auto">
            <a:xfrm>
              <a:off x="1993575" y="3676021"/>
              <a:ext cx="3732786" cy="430713"/>
            </a:xfrm>
            <a:prstGeom prst="rect">
              <a:avLst/>
            </a:prstGeom>
            <a:noFill/>
            <a:ln w="12700">
              <a:solidFill>
                <a:schemeClr val="bg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100">
                  <a:solidFill>
                    <a:schemeClr val="tx1"/>
                  </a:solidFill>
                  <a:latin typeface="Arial" pitchFamily="34" charset="0"/>
                </a:defRPr>
              </a:lvl1pPr>
              <a:lvl2pPr marL="742950" indent="-285750" eaLnBrk="0" hangingPunct="0">
                <a:defRPr sz="1100">
                  <a:solidFill>
                    <a:schemeClr val="tx1"/>
                  </a:solidFill>
                  <a:latin typeface="Arial" pitchFamily="34" charset="0"/>
                </a:defRPr>
              </a:lvl2pPr>
              <a:lvl3pPr marL="1143000" indent="-228600" eaLnBrk="0" hangingPunct="0">
                <a:defRPr sz="1100">
                  <a:solidFill>
                    <a:schemeClr val="tx1"/>
                  </a:solidFill>
                  <a:latin typeface="Arial" pitchFamily="34" charset="0"/>
                </a:defRPr>
              </a:lvl3pPr>
              <a:lvl4pPr marL="1600200" indent="-228600" eaLnBrk="0" hangingPunct="0">
                <a:defRPr sz="1100">
                  <a:solidFill>
                    <a:schemeClr val="tx1"/>
                  </a:solidFill>
                  <a:latin typeface="Arial" pitchFamily="34" charset="0"/>
                </a:defRPr>
              </a:lvl4pPr>
              <a:lvl5pPr marL="2057400" indent="-228600" eaLnBrk="0" hangingPunct="0">
                <a:defRPr sz="1100">
                  <a:solidFill>
                    <a:schemeClr val="tx1"/>
                  </a:solidFill>
                  <a:latin typeface="Arial" pitchFamily="34" charset="0"/>
                </a:defRPr>
              </a:lvl5pPr>
              <a:lvl6pPr marL="2514600" indent="-228600" eaLnBrk="0" fontAlgn="base" hangingPunct="0">
                <a:spcBef>
                  <a:spcPct val="0"/>
                </a:spcBef>
                <a:spcAft>
                  <a:spcPct val="0"/>
                </a:spcAft>
                <a:defRPr sz="1100">
                  <a:solidFill>
                    <a:schemeClr val="tx1"/>
                  </a:solidFill>
                  <a:latin typeface="Arial" pitchFamily="34" charset="0"/>
                </a:defRPr>
              </a:lvl6pPr>
              <a:lvl7pPr marL="2971800" indent="-228600" eaLnBrk="0" fontAlgn="base" hangingPunct="0">
                <a:spcBef>
                  <a:spcPct val="0"/>
                </a:spcBef>
                <a:spcAft>
                  <a:spcPct val="0"/>
                </a:spcAft>
                <a:defRPr sz="1100">
                  <a:solidFill>
                    <a:schemeClr val="tx1"/>
                  </a:solidFill>
                  <a:latin typeface="Arial" pitchFamily="34" charset="0"/>
                </a:defRPr>
              </a:lvl7pPr>
              <a:lvl8pPr marL="3429000" indent="-228600" eaLnBrk="0" fontAlgn="base" hangingPunct="0">
                <a:spcBef>
                  <a:spcPct val="0"/>
                </a:spcBef>
                <a:spcAft>
                  <a:spcPct val="0"/>
                </a:spcAft>
                <a:defRPr sz="1100">
                  <a:solidFill>
                    <a:schemeClr val="tx1"/>
                  </a:solidFill>
                  <a:latin typeface="Arial" pitchFamily="34" charset="0"/>
                </a:defRPr>
              </a:lvl8pPr>
              <a:lvl9pPr marL="3886200" indent="-228600" eaLnBrk="0" fontAlgn="base" hangingPunct="0">
                <a:spcBef>
                  <a:spcPct val="0"/>
                </a:spcBef>
                <a:spcAft>
                  <a:spcPct val="0"/>
                </a:spcAft>
                <a:defRPr sz="1100">
                  <a:solidFill>
                    <a:schemeClr val="tx1"/>
                  </a:solidFill>
                  <a:latin typeface="Arial" pitchFamily="34" charset="0"/>
                </a:defRPr>
              </a:lvl9pPr>
            </a:lstStyle>
            <a:p>
              <a:pPr algn="ctr" defTabSz="914400"/>
              <a:r>
                <a:rPr lang="en-GB" altLang="en-US" sz="1500" b="1" i="1">
                  <a:solidFill>
                    <a:srgbClr val="FF0000"/>
                  </a:solidFill>
                  <a:cs typeface="Arial" charset="0"/>
                </a:rPr>
                <a:t>~£3 billion Annual</a:t>
              </a:r>
              <a:r>
                <a:rPr lang="en-GB" altLang="en-US" sz="1500" b="1" i="1">
                  <a:solidFill>
                    <a:srgbClr val="FF0000"/>
                  </a:solidFill>
                  <a:latin typeface="Calibri" pitchFamily="34" charset="0"/>
                  <a:cs typeface="Arial" charset="0"/>
                </a:rPr>
                <a:t>  Investment</a:t>
              </a:r>
            </a:p>
          </p:txBody>
        </p:sp>
        <p:pic>
          <p:nvPicPr>
            <p:cNvPr id="40976" name="Picture 24" descr="MASTER%20RCUK%20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387" y="4799430"/>
              <a:ext cx="1254908" cy="1335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0977" name="Straight Arrow Connector 24"/>
            <p:cNvCxnSpPr>
              <a:cxnSpLocks noChangeShapeType="1"/>
            </p:cNvCxnSpPr>
            <p:nvPr/>
          </p:nvCxnSpPr>
          <p:spPr bwMode="auto">
            <a:xfrm>
              <a:off x="3491164" y="2531596"/>
              <a:ext cx="737610" cy="0"/>
            </a:xfrm>
            <a:prstGeom prst="straightConnector1">
              <a:avLst/>
            </a:prstGeom>
            <a:noFill/>
            <a:ln w="635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0978" name="Straight Arrow Connector 24"/>
            <p:cNvCxnSpPr>
              <a:cxnSpLocks noChangeShapeType="1"/>
            </p:cNvCxnSpPr>
            <p:nvPr/>
          </p:nvCxnSpPr>
          <p:spPr bwMode="auto">
            <a:xfrm>
              <a:off x="3861873" y="2840601"/>
              <a:ext cx="0" cy="532314"/>
            </a:xfrm>
            <a:prstGeom prst="straightConnector1">
              <a:avLst/>
            </a:prstGeom>
            <a:noFill/>
            <a:ln w="63500" algn="ctr">
              <a:solidFill>
                <a:schemeClr val="tx1"/>
              </a:solidFill>
              <a:round/>
              <a:headEnd/>
              <a:tailEnd type="triangle" w="med" len="med"/>
            </a:ln>
            <a:extLst>
              <a:ext uri="{909E8E84-426E-40DD-AFC4-6F175D3DCCD1}">
                <a14:hiddenFill xmlns:a14="http://schemas.microsoft.com/office/drawing/2010/main">
                  <a:noFill/>
                </a14:hiddenFill>
              </a:ext>
            </a:extLst>
          </p:spPr>
        </p:cxnSp>
      </p:grpSp>
      <p:pic>
        <p:nvPicPr>
          <p:cNvPr id="40965"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51017" y="1980035"/>
            <a:ext cx="2403111" cy="11014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0966"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34846" y="3678617"/>
            <a:ext cx="1041632" cy="87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7"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39418" y="4664834"/>
            <a:ext cx="1253816" cy="552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Picture 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503941" y="3458343"/>
            <a:ext cx="1657141" cy="110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9" name="Picture 8"/>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66690" y="3738691"/>
            <a:ext cx="799637" cy="85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0" name="Picture 9"/>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501033" y="4624970"/>
            <a:ext cx="859259" cy="597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1" name="Picture 10"/>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136989" y="4580606"/>
            <a:ext cx="1671170" cy="676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2" name="Picture 11"/>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7009840" y="3723681"/>
            <a:ext cx="1141587" cy="668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ttps://www.ilb.bis.gov.uk/icms/static/icms/img/BISLogoLogin"/>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04839" y="1919411"/>
            <a:ext cx="1905000" cy="1162050"/>
          </a:xfrm>
          <a:prstGeom prst="rect">
            <a:avLst/>
          </a:prstGeom>
          <a:noFill/>
          <a:extLst>
            <a:ext uri="{909E8E84-426E-40DD-AFC4-6F175D3DCCD1}">
              <a14:hiddenFill xmlns:a14="http://schemas.microsoft.com/office/drawing/2010/main">
                <a:solidFill>
                  <a:srgbClr val="FFFFFF"/>
                </a:solidFill>
              </a14:hiddenFill>
            </a:ext>
          </a:extLst>
        </p:spPr>
      </p:pic>
      <p:sp>
        <p:nvSpPr>
          <p:cNvPr id="12" name="Curved Left Arrow 11"/>
          <p:cNvSpPr/>
          <p:nvPr/>
        </p:nvSpPr>
        <p:spPr>
          <a:xfrm rot="9878501">
            <a:off x="74978" y="2929055"/>
            <a:ext cx="1851696" cy="2380197"/>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solidFill>
                <a:schemeClr val="tx1"/>
              </a:solidFill>
            </a:endParaRPr>
          </a:p>
        </p:txBody>
      </p:sp>
      <p:sp>
        <p:nvSpPr>
          <p:cNvPr id="13" name="TextBox 12"/>
          <p:cNvSpPr txBox="1"/>
          <p:nvPr/>
        </p:nvSpPr>
        <p:spPr>
          <a:xfrm>
            <a:off x="2277123" y="3902615"/>
            <a:ext cx="4537397" cy="1938992"/>
          </a:xfrm>
          <a:prstGeom prst="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wrap="square" lIns="0" tIns="0" rIns="0" bIns="0" rtlCol="0">
            <a:spAutoFit/>
          </a:bodyPr>
          <a:lstStyle/>
          <a:p>
            <a:pPr marL="285750" indent="-285750">
              <a:buFontTx/>
              <a:buBlip>
                <a:blip r:embed="rId13"/>
              </a:buBlip>
            </a:pPr>
            <a:endParaRPr lang="en-GB" dirty="0" smtClean="0"/>
          </a:p>
          <a:p>
            <a:pPr marL="285750" indent="-285750">
              <a:buFontTx/>
              <a:buBlip>
                <a:blip r:embed="rId13"/>
              </a:buBlip>
            </a:pPr>
            <a:r>
              <a:rPr lang="en-GB" dirty="0" smtClean="0"/>
              <a:t>Economic growth</a:t>
            </a:r>
          </a:p>
          <a:p>
            <a:endParaRPr lang="en-GB" dirty="0" smtClean="0"/>
          </a:p>
          <a:p>
            <a:pPr marL="285750" indent="-285750">
              <a:buFontTx/>
              <a:buBlip>
                <a:blip r:embed="rId13"/>
              </a:buBlip>
            </a:pPr>
            <a:r>
              <a:rPr lang="en-GB" dirty="0" smtClean="0"/>
              <a:t>Job creation </a:t>
            </a:r>
          </a:p>
          <a:p>
            <a:pPr marL="285750" indent="-285750">
              <a:buFontTx/>
              <a:buBlip>
                <a:blip r:embed="rId13"/>
              </a:buBlip>
            </a:pPr>
            <a:endParaRPr lang="en-GB" dirty="0" smtClean="0"/>
          </a:p>
          <a:p>
            <a:pPr marL="285750" indent="-285750">
              <a:buFontTx/>
              <a:buBlip>
                <a:blip r:embed="rId13"/>
              </a:buBlip>
            </a:pPr>
            <a:r>
              <a:rPr lang="en-GB" dirty="0" smtClean="0"/>
              <a:t>Knowledge exchange</a:t>
            </a:r>
          </a:p>
          <a:p>
            <a:pPr marL="285750" indent="-285750">
              <a:buFontTx/>
              <a:buBlip>
                <a:blip r:embed="rId13"/>
              </a:buBlip>
            </a:pPr>
            <a:endParaRPr lang="en-GB" dirty="0" smtClean="0"/>
          </a:p>
        </p:txBody>
      </p:sp>
    </p:spTree>
    <p:extLst>
      <p:ext uri="{BB962C8B-B14F-4D97-AF65-F5344CB8AC3E}">
        <p14:creationId xmlns:p14="http://schemas.microsoft.com/office/powerpoint/2010/main" val="16367635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Dowling Review – July 2015</a:t>
            </a:r>
            <a:endParaRPr lang="en-GB" dirty="0"/>
          </a:p>
        </p:txBody>
      </p:sp>
      <p:sp>
        <p:nvSpPr>
          <p:cNvPr id="6" name="Content Placeholder 5"/>
          <p:cNvSpPr>
            <a:spLocks noGrp="1"/>
          </p:cNvSpPr>
          <p:nvPr>
            <p:ph idx="1"/>
          </p:nvPr>
        </p:nvSpPr>
        <p:spPr>
          <a:xfrm>
            <a:off x="450272" y="1602220"/>
            <a:ext cx="6296891" cy="3086100"/>
          </a:xfrm>
        </p:spPr>
        <p:txBody>
          <a:bodyPr/>
          <a:lstStyle/>
          <a:p>
            <a:r>
              <a:rPr lang="en-GB" dirty="0" smtClean="0"/>
              <a:t>Need a simplification of support available </a:t>
            </a:r>
          </a:p>
          <a:p>
            <a:pPr lvl="1"/>
            <a:r>
              <a:rPr lang="en-GB" dirty="0" smtClean="0"/>
              <a:t>Greater co-ordination across funding bodies</a:t>
            </a:r>
          </a:p>
          <a:p>
            <a:r>
              <a:rPr lang="en-GB" dirty="0" smtClean="0"/>
              <a:t>Importance of </a:t>
            </a:r>
            <a:r>
              <a:rPr lang="en-GB" u="sng" dirty="0" smtClean="0"/>
              <a:t>people</a:t>
            </a:r>
            <a:r>
              <a:rPr lang="en-GB" dirty="0" smtClean="0"/>
              <a:t> in the innovation process</a:t>
            </a:r>
          </a:p>
          <a:p>
            <a:r>
              <a:rPr lang="en-GB" dirty="0" smtClean="0"/>
              <a:t>Increase visibility of collaboration and successful stories</a:t>
            </a:r>
          </a:p>
          <a:p>
            <a:endParaRPr lang="en-GB" dirty="0" smtClean="0"/>
          </a:p>
        </p:txBody>
      </p:sp>
      <p:pic>
        <p:nvPicPr>
          <p:cNvPr id="7" name="Picture 6"/>
          <p:cNvPicPr>
            <a:picLocks noChangeAspect="1"/>
          </p:cNvPicPr>
          <p:nvPr/>
        </p:nvPicPr>
        <p:blipFill>
          <a:blip r:embed="rId3"/>
          <a:stretch>
            <a:fillRect/>
          </a:stretch>
        </p:blipFill>
        <p:spPr>
          <a:xfrm>
            <a:off x="6747163" y="1729076"/>
            <a:ext cx="2232248" cy="3122205"/>
          </a:xfrm>
          <a:prstGeom prst="rect">
            <a:avLst/>
          </a:prstGeom>
        </p:spPr>
      </p:pic>
      <p:pic>
        <p:nvPicPr>
          <p:cNvPr id="3" name="Picture 2"/>
          <p:cNvPicPr>
            <a:picLocks noChangeAspect="1"/>
          </p:cNvPicPr>
          <p:nvPr/>
        </p:nvPicPr>
        <p:blipFill>
          <a:blip r:embed="rId4"/>
          <a:stretch>
            <a:fillRect/>
          </a:stretch>
        </p:blipFill>
        <p:spPr>
          <a:xfrm>
            <a:off x="18106" y="264812"/>
            <a:ext cx="9087188" cy="6421283"/>
          </a:xfrm>
          <a:prstGeom prst="rect">
            <a:avLst/>
          </a:prstGeom>
        </p:spPr>
      </p:pic>
    </p:spTree>
    <p:extLst>
      <p:ext uri="{BB962C8B-B14F-4D97-AF65-F5344CB8AC3E}">
        <p14:creationId xmlns:p14="http://schemas.microsoft.com/office/powerpoint/2010/main" val="2769615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Dowling Review – July 2015</a:t>
            </a:r>
            <a:endParaRPr lang="en-GB" dirty="0"/>
          </a:p>
        </p:txBody>
      </p:sp>
      <p:sp>
        <p:nvSpPr>
          <p:cNvPr id="6" name="Content Placeholder 5"/>
          <p:cNvSpPr>
            <a:spLocks noGrp="1"/>
          </p:cNvSpPr>
          <p:nvPr>
            <p:ph idx="1"/>
          </p:nvPr>
        </p:nvSpPr>
        <p:spPr>
          <a:xfrm>
            <a:off x="450272" y="1602220"/>
            <a:ext cx="6296891" cy="3086100"/>
          </a:xfrm>
        </p:spPr>
        <p:txBody>
          <a:bodyPr/>
          <a:lstStyle/>
          <a:p>
            <a:r>
              <a:rPr lang="en-GB" dirty="0" smtClean="0"/>
              <a:t>Need a simplification of support available </a:t>
            </a:r>
          </a:p>
          <a:p>
            <a:pPr lvl="1"/>
            <a:r>
              <a:rPr lang="en-GB" dirty="0" smtClean="0"/>
              <a:t>Greater co-ordination across funding bodies</a:t>
            </a:r>
          </a:p>
          <a:p>
            <a:r>
              <a:rPr lang="en-GB" dirty="0" smtClean="0"/>
              <a:t>Importance of </a:t>
            </a:r>
            <a:r>
              <a:rPr lang="en-GB" u="sng" dirty="0" smtClean="0"/>
              <a:t>people</a:t>
            </a:r>
            <a:r>
              <a:rPr lang="en-GB" dirty="0" smtClean="0"/>
              <a:t> in the innovation process</a:t>
            </a:r>
          </a:p>
          <a:p>
            <a:r>
              <a:rPr lang="en-GB" dirty="0" smtClean="0"/>
              <a:t>Increase visibility of collaboration and successful stories</a:t>
            </a:r>
          </a:p>
          <a:p>
            <a:endParaRPr lang="en-GB" dirty="0" smtClean="0"/>
          </a:p>
        </p:txBody>
      </p:sp>
      <p:pic>
        <p:nvPicPr>
          <p:cNvPr id="7" name="Picture 6"/>
          <p:cNvPicPr>
            <a:picLocks noChangeAspect="1"/>
          </p:cNvPicPr>
          <p:nvPr/>
        </p:nvPicPr>
        <p:blipFill>
          <a:blip r:embed="rId3"/>
          <a:stretch>
            <a:fillRect/>
          </a:stretch>
        </p:blipFill>
        <p:spPr>
          <a:xfrm>
            <a:off x="6747163" y="1729076"/>
            <a:ext cx="2232248" cy="3122205"/>
          </a:xfrm>
          <a:prstGeom prst="rect">
            <a:avLst/>
          </a:prstGeom>
        </p:spPr>
      </p:pic>
    </p:spTree>
    <p:extLst>
      <p:ext uri="{BB962C8B-B14F-4D97-AF65-F5344CB8AC3E}">
        <p14:creationId xmlns:p14="http://schemas.microsoft.com/office/powerpoint/2010/main" val="29644749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372" y="54318"/>
            <a:ext cx="7772400" cy="1066800"/>
          </a:xfrm>
        </p:spPr>
        <p:txBody>
          <a:bodyPr/>
          <a:lstStyle/>
          <a:p>
            <a:r>
              <a:rPr lang="en-GB" dirty="0" smtClean="0"/>
              <a:t>Why do Research funders focus on business collaboration : </a:t>
            </a:r>
            <a:endParaRPr lang="en-GB" dirty="0"/>
          </a:p>
        </p:txBody>
      </p:sp>
      <p:sp>
        <p:nvSpPr>
          <p:cNvPr id="6" name="Content Placeholder 5"/>
          <p:cNvSpPr>
            <a:spLocks noGrp="1"/>
          </p:cNvSpPr>
          <p:nvPr>
            <p:ph idx="1"/>
          </p:nvPr>
        </p:nvSpPr>
        <p:spPr>
          <a:xfrm>
            <a:off x="450272" y="1258188"/>
            <a:ext cx="8304429" cy="4318746"/>
          </a:xfrm>
        </p:spPr>
        <p:txBody>
          <a:bodyPr/>
          <a:lstStyle/>
          <a:p>
            <a:r>
              <a:rPr lang="en-GB" sz="2400" dirty="0" smtClean="0"/>
              <a:t>Political Drivers – need to align to government policy </a:t>
            </a:r>
          </a:p>
          <a:p>
            <a:endParaRPr lang="en-GB" sz="2400" dirty="0"/>
          </a:p>
          <a:p>
            <a:r>
              <a:rPr lang="en-GB" sz="2400" dirty="0" smtClean="0"/>
              <a:t>Help define their strategy – co creation of research challenges</a:t>
            </a:r>
          </a:p>
          <a:p>
            <a:endParaRPr lang="en-GB" sz="2400" dirty="0" smtClean="0"/>
          </a:p>
          <a:p>
            <a:r>
              <a:rPr lang="en-GB" sz="2400" dirty="0" smtClean="0"/>
              <a:t>Opportunity for leveraged funding – for both research &amp; training</a:t>
            </a:r>
          </a:p>
          <a:p>
            <a:endParaRPr lang="en-GB" sz="2400" dirty="0"/>
          </a:p>
          <a:p>
            <a:r>
              <a:rPr lang="en-GB" sz="2400" dirty="0" smtClean="0"/>
              <a:t>Help innovation pipeline and reinvestment into research   </a:t>
            </a:r>
          </a:p>
          <a:p>
            <a:endParaRPr lang="en-GB" sz="2400" dirty="0" smtClean="0"/>
          </a:p>
          <a:p>
            <a:r>
              <a:rPr lang="en-GB" sz="2400" dirty="0" smtClean="0"/>
              <a:t>Use industry as </a:t>
            </a:r>
            <a:r>
              <a:rPr lang="en-GB" sz="2400" dirty="0" smtClean="0"/>
              <a:t>advocates </a:t>
            </a:r>
            <a:r>
              <a:rPr lang="en-GB" sz="2400" dirty="0" smtClean="0"/>
              <a:t>for research</a:t>
            </a:r>
          </a:p>
        </p:txBody>
      </p:sp>
    </p:spTree>
    <p:extLst>
      <p:ext uri="{BB962C8B-B14F-4D97-AF65-F5344CB8AC3E}">
        <p14:creationId xmlns:p14="http://schemas.microsoft.com/office/powerpoint/2010/main" val="24483706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z="2400" dirty="0">
                <a:latin typeface="Calibri" panose="020F0502020204030204" pitchFamily="34" charset="0"/>
                <a:cs typeface="Calibri" panose="020F0502020204030204" pitchFamily="34" charset="0"/>
              </a:rPr>
              <a:t>EPSRC Strategic Vision</a:t>
            </a:r>
          </a:p>
        </p:txBody>
      </p:sp>
      <p:graphicFrame>
        <p:nvGraphicFramePr>
          <p:cNvPr id="2" name="Diagram 1"/>
          <p:cNvGraphicFramePr/>
          <p:nvPr>
            <p:extLst>
              <p:ext uri="{D42A27DB-BD31-4B8C-83A1-F6EECF244321}">
                <p14:modId xmlns:p14="http://schemas.microsoft.com/office/powerpoint/2010/main" val="3679560967"/>
              </p:ext>
            </p:extLst>
          </p:nvPr>
        </p:nvGraphicFramePr>
        <p:xfrm>
          <a:off x="525102" y="1129063"/>
          <a:ext cx="8120958" cy="51540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Straight Connector 3"/>
          <p:cNvCxnSpPr/>
          <p:nvPr/>
        </p:nvCxnSpPr>
        <p:spPr>
          <a:xfrm>
            <a:off x="6772036" y="4157137"/>
            <a:ext cx="0" cy="223128"/>
          </a:xfrm>
          <a:prstGeom prst="line">
            <a:avLst/>
          </a:prstGeom>
          <a:effectLst/>
        </p:spPr>
        <p:style>
          <a:lnRef idx="2">
            <a:schemeClr val="accent5"/>
          </a:lnRef>
          <a:fillRef idx="0">
            <a:schemeClr val="accent5"/>
          </a:fillRef>
          <a:effectRef idx="1">
            <a:schemeClr val="accent5"/>
          </a:effectRef>
          <a:fontRef idx="minor">
            <a:schemeClr val="tx1"/>
          </a:fontRef>
        </p:style>
      </p:cxnSp>
      <p:sp>
        <p:nvSpPr>
          <p:cNvPr id="6" name="Oval 5"/>
          <p:cNvSpPr/>
          <p:nvPr/>
        </p:nvSpPr>
        <p:spPr>
          <a:xfrm>
            <a:off x="4780230" y="2969537"/>
            <a:ext cx="3865830" cy="3213980"/>
          </a:xfrm>
          <a:prstGeom prst="ellipse">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27903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Accelerating Impact</a:t>
            </a:r>
            <a:endParaRPr lang="en-GB" dirty="0"/>
          </a:p>
        </p:txBody>
      </p:sp>
      <p:sp>
        <p:nvSpPr>
          <p:cNvPr id="3" name="Text Placeholder 2"/>
          <p:cNvSpPr>
            <a:spLocks noGrp="1"/>
          </p:cNvSpPr>
          <p:nvPr>
            <p:ph type="body" sz="quarter" idx="10"/>
          </p:nvPr>
        </p:nvSpPr>
        <p:spPr>
          <a:xfrm>
            <a:off x="361950" y="1251857"/>
            <a:ext cx="8637789" cy="4928281"/>
          </a:xfrm>
        </p:spPr>
        <p:txBody>
          <a:bodyPr>
            <a:noAutofit/>
          </a:bodyPr>
          <a:lstStyle/>
          <a:p>
            <a:pPr marL="0" indent="0">
              <a:buNone/>
            </a:pPr>
            <a:r>
              <a:rPr lang="en-GB" sz="1600" dirty="0" smtClean="0"/>
              <a:t>We are seeking to maximise the economic and social benefits arising from our research and training portfolio -  to make it more likely that impact will arise,  will arise more quickly and will bring benefit to the UK.  </a:t>
            </a:r>
          </a:p>
        </p:txBody>
      </p:sp>
      <p:sp>
        <p:nvSpPr>
          <p:cNvPr id="5" name="Footer Placeholder 4"/>
          <p:cNvSpPr>
            <a:spLocks noGrp="1"/>
          </p:cNvSpPr>
          <p:nvPr>
            <p:ph type="ftr" sz="quarter" idx="4294967295"/>
          </p:nvPr>
        </p:nvSpPr>
        <p:spPr>
          <a:xfrm>
            <a:off x="2427480" y="6482077"/>
            <a:ext cx="3651588" cy="375924"/>
          </a:xfrm>
          <a:prstGeom prst="rect">
            <a:avLst/>
          </a:prstGeom>
        </p:spPr>
        <p:txBody>
          <a:bodyPr/>
          <a:lstStyle/>
          <a:p>
            <a:r>
              <a:rPr lang="en-US" dirty="0" smtClean="0">
                <a:solidFill>
                  <a:prstClr val="black"/>
                </a:solidFill>
              </a:rPr>
              <a:t> </a:t>
            </a:r>
            <a:endParaRPr lang="en-US" dirty="0">
              <a:solidFill>
                <a:prstClr val="black"/>
              </a:solidFill>
            </a:endParaRPr>
          </a:p>
        </p:txBody>
      </p:sp>
      <p:sp>
        <p:nvSpPr>
          <p:cNvPr id="6" name="Slide Number Placeholder 5"/>
          <p:cNvSpPr>
            <a:spLocks noGrp="1"/>
          </p:cNvSpPr>
          <p:nvPr>
            <p:ph type="sldNum" sz="quarter" idx="4"/>
          </p:nvPr>
        </p:nvSpPr>
        <p:spPr/>
        <p:txBody>
          <a:bodyPr/>
          <a:lstStyle/>
          <a:p>
            <a:fld id="{D762954D-C8D2-544F-83E7-6B4E4AF726EB}" type="slidenum">
              <a:rPr lang="en-US" smtClean="0">
                <a:solidFill>
                  <a:prstClr val="black"/>
                </a:solidFill>
              </a:rPr>
              <a:pPr/>
              <a:t>8</a:t>
            </a:fld>
            <a:endParaRPr lang="en-US" dirty="0">
              <a:solidFill>
                <a:prstClr val="black"/>
              </a:solidFill>
            </a:endParaRPr>
          </a:p>
        </p:txBody>
      </p:sp>
      <p:grpSp>
        <p:nvGrpSpPr>
          <p:cNvPr id="7" name="Group 6"/>
          <p:cNvGrpSpPr/>
          <p:nvPr/>
        </p:nvGrpSpPr>
        <p:grpSpPr>
          <a:xfrm>
            <a:off x="141514" y="2242456"/>
            <a:ext cx="5355772" cy="4071257"/>
            <a:chOff x="323528" y="3284984"/>
            <a:chExt cx="5472608" cy="3486472"/>
          </a:xfrm>
        </p:grpSpPr>
        <p:sp>
          <p:nvSpPr>
            <p:cNvPr id="8" name="Rounded Rectangle 7"/>
            <p:cNvSpPr/>
            <p:nvPr/>
          </p:nvSpPr>
          <p:spPr>
            <a:xfrm>
              <a:off x="323528" y="3284984"/>
              <a:ext cx="5472608" cy="34864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200" dirty="0">
                <a:solidFill>
                  <a:prstClr val="black"/>
                </a:solidFill>
              </a:endParaRPr>
            </a:p>
          </p:txBody>
        </p:sp>
        <p:sp>
          <p:nvSpPr>
            <p:cNvPr id="10" name="TextBox 9"/>
            <p:cNvSpPr txBox="1"/>
            <p:nvPr/>
          </p:nvSpPr>
          <p:spPr>
            <a:xfrm>
              <a:off x="1043608" y="3284984"/>
              <a:ext cx="3386183" cy="338554"/>
            </a:xfrm>
            <a:prstGeom prst="rect">
              <a:avLst/>
            </a:prstGeom>
            <a:noFill/>
          </p:spPr>
          <p:txBody>
            <a:bodyPr wrap="none" rtlCol="0">
              <a:spAutoFit/>
            </a:bodyPr>
            <a:lstStyle/>
            <a:p>
              <a:r>
                <a:rPr lang="en-GB" sz="1600" b="1" dirty="0" smtClean="0">
                  <a:solidFill>
                    <a:prstClr val="black"/>
                  </a:solidFill>
                </a:rPr>
                <a:t>Our Approach to Accelerating Impact </a:t>
              </a:r>
              <a:endParaRPr lang="en-GB" sz="1600" b="1" dirty="0">
                <a:solidFill>
                  <a:prstClr val="black"/>
                </a:solidFill>
              </a:endParaRPr>
            </a:p>
          </p:txBody>
        </p:sp>
      </p:grpSp>
      <p:grpSp>
        <p:nvGrpSpPr>
          <p:cNvPr id="19" name="Group 18"/>
          <p:cNvGrpSpPr/>
          <p:nvPr/>
        </p:nvGrpSpPr>
        <p:grpSpPr>
          <a:xfrm>
            <a:off x="5497286" y="2544755"/>
            <a:ext cx="3567329" cy="3205547"/>
            <a:chOff x="107504" y="695415"/>
            <a:chExt cx="3138487" cy="2527688"/>
          </a:xfrm>
        </p:grpSpPr>
        <p:sp>
          <p:nvSpPr>
            <p:cNvPr id="20" name="AutoShape 2"/>
            <p:cNvSpPr>
              <a:spLocks noChangeArrowheads="1"/>
            </p:cNvSpPr>
            <p:nvPr/>
          </p:nvSpPr>
          <p:spPr bwMode="auto">
            <a:xfrm>
              <a:off x="164579" y="695415"/>
              <a:ext cx="3024336" cy="2527688"/>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36576" tIns="0" rIns="36576" bIns="0" numCol="1" anchor="t" anchorCtr="0" compatLnSpc="1">
              <a:prstTxWarp prst="textNoShape">
                <a:avLst/>
              </a:prstTxWarp>
            </a:bodyPr>
            <a:lstStyle/>
            <a:p>
              <a:pPr defTabSz="914400" fontAlgn="base">
                <a:spcBef>
                  <a:spcPct val="0"/>
                </a:spcBef>
                <a:spcAft>
                  <a:spcPct val="0"/>
                </a:spcAft>
              </a:pPr>
              <a:endParaRPr lang="en-GB" altLang="en-US" sz="1400" b="1" dirty="0" smtClean="0">
                <a:solidFill>
                  <a:srgbClr val="7030A0"/>
                </a:solidFill>
                <a:latin typeface="Arial Rounded MT Bold" panose="020F0704030504030204" pitchFamily="34" charset="0"/>
                <a:cs typeface="Arial" pitchFamily="34" charset="0"/>
              </a:endParaRPr>
            </a:p>
          </p:txBody>
        </p:sp>
        <p:sp>
          <p:nvSpPr>
            <p:cNvPr id="21" name="Text Box 4"/>
            <p:cNvSpPr txBox="1">
              <a:spLocks noChangeArrowheads="1"/>
            </p:cNvSpPr>
            <p:nvPr/>
          </p:nvSpPr>
          <p:spPr bwMode="auto">
            <a:xfrm>
              <a:off x="107504" y="836712"/>
              <a:ext cx="3138487" cy="432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algn="ctr" defTabSz="914400" fontAlgn="base">
                <a:spcBef>
                  <a:spcPct val="0"/>
                </a:spcBef>
                <a:spcAft>
                  <a:spcPct val="0"/>
                </a:spcAft>
              </a:pPr>
              <a:endParaRPr lang="en-US" altLang="en-US" dirty="0" smtClean="0">
                <a:solidFill>
                  <a:prstClr val="black"/>
                </a:solidFill>
                <a:cs typeface="Arial" pitchFamily="34" charset="0"/>
              </a:endParaRPr>
            </a:p>
          </p:txBody>
        </p:sp>
        <p:pic>
          <p:nvPicPr>
            <p:cNvPr id="2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085" y="723397"/>
              <a:ext cx="2739051" cy="242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179512" y="836712"/>
              <a:ext cx="993862" cy="584775"/>
            </a:xfrm>
            <a:prstGeom prst="rect">
              <a:avLst/>
            </a:prstGeom>
            <a:noFill/>
          </p:spPr>
          <p:txBody>
            <a:bodyPr wrap="none" rtlCol="0">
              <a:spAutoFit/>
            </a:bodyPr>
            <a:lstStyle/>
            <a:p>
              <a:r>
                <a:rPr lang="en-GB" sz="1600" b="1" dirty="0" smtClean="0">
                  <a:solidFill>
                    <a:prstClr val="black"/>
                  </a:solidFill>
                </a:rPr>
                <a:t>Impact </a:t>
              </a:r>
            </a:p>
            <a:p>
              <a:r>
                <a:rPr lang="en-GB" sz="1600" b="1" dirty="0" smtClean="0">
                  <a:solidFill>
                    <a:prstClr val="black"/>
                  </a:solidFill>
                </a:rPr>
                <a:t>Pathways</a:t>
              </a:r>
              <a:endParaRPr lang="en-GB" sz="1600" b="1" dirty="0">
                <a:solidFill>
                  <a:prstClr val="black"/>
                </a:solidFill>
              </a:endParaRPr>
            </a:p>
          </p:txBody>
        </p:sp>
      </p:grpSp>
      <p:grpSp>
        <p:nvGrpSpPr>
          <p:cNvPr id="24" name="Group 23"/>
          <p:cNvGrpSpPr/>
          <p:nvPr/>
        </p:nvGrpSpPr>
        <p:grpSpPr>
          <a:xfrm>
            <a:off x="216180" y="2544755"/>
            <a:ext cx="5138367" cy="3457161"/>
            <a:chOff x="79930" y="-62834"/>
            <a:chExt cx="7588923" cy="4759378"/>
          </a:xfrm>
        </p:grpSpPr>
        <p:sp>
          <p:nvSpPr>
            <p:cNvPr id="25" name="Rounded Rectangle 24"/>
            <p:cNvSpPr/>
            <p:nvPr/>
          </p:nvSpPr>
          <p:spPr>
            <a:xfrm>
              <a:off x="5146530" y="16025"/>
              <a:ext cx="2186507" cy="4680519"/>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GB" sz="1200" b="1" dirty="0">
                  <a:solidFill>
                    <a:srgbClr val="000000"/>
                  </a:solidFill>
                  <a:ea typeface="Times New Roman"/>
                  <a:cs typeface="Times New Roman"/>
                </a:rPr>
                <a:t>Partnering with </a:t>
              </a:r>
              <a:r>
                <a:rPr lang="en-GB" sz="1200" b="1" dirty="0" smtClean="0">
                  <a:solidFill>
                    <a:srgbClr val="000000"/>
                  </a:solidFill>
                  <a:ea typeface="Times New Roman"/>
                  <a:cs typeface="Times New Roman"/>
                </a:rPr>
                <a:t>Business and Government</a:t>
              </a:r>
              <a:endParaRPr lang="en-GB" sz="1200" b="1" baseline="30000" dirty="0">
                <a:solidFill>
                  <a:prstClr val="white"/>
                </a:solidFill>
                <a:latin typeface="Times New Roman"/>
                <a:ea typeface="Times New Roman"/>
              </a:endParaRPr>
            </a:p>
          </p:txBody>
        </p:sp>
        <p:sp>
          <p:nvSpPr>
            <p:cNvPr id="26" name="Rounded Rectangle 25"/>
            <p:cNvSpPr/>
            <p:nvPr/>
          </p:nvSpPr>
          <p:spPr>
            <a:xfrm>
              <a:off x="2686712" y="-62834"/>
              <a:ext cx="2147649" cy="4759378"/>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GB" sz="1200" b="1" dirty="0">
                  <a:solidFill>
                    <a:srgbClr val="000000"/>
                  </a:solidFill>
                  <a:ea typeface="Times New Roman"/>
                  <a:cs typeface="Times New Roman"/>
                </a:rPr>
                <a:t>Partnering with innovation </a:t>
              </a:r>
              <a:r>
                <a:rPr lang="en-GB" sz="1200" b="1" dirty="0" smtClean="0">
                  <a:solidFill>
                    <a:srgbClr val="000000"/>
                  </a:solidFill>
                  <a:ea typeface="Times New Roman"/>
                  <a:cs typeface="Times New Roman"/>
                </a:rPr>
                <a:t>funders e.g. IUK, Charities</a:t>
              </a:r>
              <a:endParaRPr lang="en-GB" sz="1200" b="1" baseline="30000" dirty="0">
                <a:solidFill>
                  <a:prstClr val="white"/>
                </a:solidFill>
                <a:latin typeface="Times New Roman"/>
                <a:ea typeface="Times New Roman"/>
              </a:endParaRPr>
            </a:p>
          </p:txBody>
        </p:sp>
        <p:sp>
          <p:nvSpPr>
            <p:cNvPr id="27" name="Rounded Rectangle 26"/>
            <p:cNvSpPr/>
            <p:nvPr/>
          </p:nvSpPr>
          <p:spPr>
            <a:xfrm>
              <a:off x="407260" y="-47399"/>
              <a:ext cx="1925752" cy="4735051"/>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GB" sz="1200" b="1" dirty="0">
                  <a:solidFill>
                    <a:srgbClr val="000000"/>
                  </a:solidFill>
                  <a:ea typeface="Times New Roman"/>
                  <a:cs typeface="Times New Roman"/>
                </a:rPr>
                <a:t>Partnering with </a:t>
              </a:r>
              <a:r>
                <a:rPr lang="en-GB" sz="1200" b="1" dirty="0" smtClean="0">
                  <a:solidFill>
                    <a:srgbClr val="000000"/>
                  </a:solidFill>
                  <a:ea typeface="Times New Roman"/>
                  <a:cs typeface="Times New Roman"/>
                </a:rPr>
                <a:t>Universities</a:t>
              </a:r>
              <a:endParaRPr lang="en-GB" sz="1200" b="1" baseline="30000" dirty="0">
                <a:solidFill>
                  <a:prstClr val="white"/>
                </a:solidFill>
                <a:latin typeface="Times New Roman"/>
                <a:ea typeface="Times New Roman"/>
              </a:endParaRPr>
            </a:p>
          </p:txBody>
        </p:sp>
        <p:sp>
          <p:nvSpPr>
            <p:cNvPr id="28" name="Rounded Rectangle 27"/>
            <p:cNvSpPr/>
            <p:nvPr/>
          </p:nvSpPr>
          <p:spPr>
            <a:xfrm>
              <a:off x="108013" y="1204785"/>
              <a:ext cx="7560840" cy="6480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solidFill>
                    <a:srgbClr val="FFFFFF"/>
                  </a:solidFill>
                  <a:ea typeface="Times New Roman"/>
                  <a:cs typeface="Times New Roman"/>
                </a:rPr>
                <a:t>Enabling timely and responsible innovation e.g. </a:t>
              </a:r>
              <a:r>
                <a:rPr lang="en-GB" sz="1200" b="1" dirty="0" err="1" smtClean="0">
                  <a:solidFill>
                    <a:srgbClr val="FFFFFF"/>
                  </a:solidFill>
                  <a:ea typeface="Times New Roman"/>
                  <a:cs typeface="Times New Roman"/>
                </a:rPr>
                <a:t>PtI</a:t>
              </a:r>
              <a:r>
                <a:rPr lang="en-GB" sz="1200" b="1" dirty="0" smtClean="0">
                  <a:solidFill>
                    <a:srgbClr val="FFFFFF"/>
                  </a:solidFill>
                  <a:ea typeface="Times New Roman"/>
                  <a:cs typeface="Times New Roman"/>
                </a:rPr>
                <a:t>, IAA  </a:t>
              </a:r>
              <a:endParaRPr lang="en-GB" sz="1200" baseline="30000" dirty="0">
                <a:solidFill>
                  <a:prstClr val="white"/>
                </a:solidFill>
                <a:latin typeface="Times New Roman"/>
                <a:ea typeface="Times New Roman"/>
              </a:endParaRPr>
            </a:p>
          </p:txBody>
        </p:sp>
        <p:sp>
          <p:nvSpPr>
            <p:cNvPr id="29" name="Rounded Rectangle 28"/>
            <p:cNvSpPr/>
            <p:nvPr/>
          </p:nvSpPr>
          <p:spPr>
            <a:xfrm>
              <a:off x="108012" y="2794287"/>
              <a:ext cx="7560840" cy="6480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solidFill>
                    <a:prstClr val="white"/>
                  </a:solidFill>
                  <a:ea typeface="Times New Roman"/>
                  <a:cs typeface="Arial" panose="020B0604020202020204" pitchFamily="34" charset="0"/>
                </a:rPr>
                <a:t>Investing in people for the innovation System  e.g. CDT, </a:t>
              </a:r>
              <a:r>
                <a:rPr lang="en-GB" sz="1200" b="1" dirty="0" err="1" smtClean="0">
                  <a:solidFill>
                    <a:prstClr val="white"/>
                  </a:solidFill>
                  <a:ea typeface="Times New Roman"/>
                  <a:cs typeface="Arial" panose="020B0604020202020204" pitchFamily="34" charset="0"/>
                </a:rPr>
                <a:t>ICase</a:t>
              </a:r>
              <a:endParaRPr lang="en-GB" sz="1200" b="1" dirty="0">
                <a:solidFill>
                  <a:prstClr val="white"/>
                </a:solidFill>
                <a:ea typeface="Times New Roman"/>
                <a:cs typeface="Arial" panose="020B0604020202020204" pitchFamily="34" charset="0"/>
              </a:endParaRPr>
            </a:p>
          </p:txBody>
        </p:sp>
        <p:sp>
          <p:nvSpPr>
            <p:cNvPr id="30" name="Rounded Rectangle 29"/>
            <p:cNvSpPr/>
            <p:nvPr/>
          </p:nvSpPr>
          <p:spPr>
            <a:xfrm>
              <a:off x="108013" y="1992817"/>
              <a:ext cx="7560840" cy="6480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rgbClr val="FFFFFF"/>
                  </a:solidFill>
                  <a:ea typeface="Times New Roman"/>
                  <a:cs typeface="Times New Roman"/>
                </a:rPr>
                <a:t>Building user / academic </a:t>
              </a:r>
              <a:r>
                <a:rPr lang="en-GB" sz="1200" b="1" dirty="0" smtClean="0">
                  <a:solidFill>
                    <a:srgbClr val="FFFFFF"/>
                  </a:solidFill>
                  <a:ea typeface="Times New Roman"/>
                  <a:cs typeface="Times New Roman"/>
                </a:rPr>
                <a:t>research and innovation environments e.g. IKC, Hubs</a:t>
              </a:r>
              <a:endParaRPr lang="en-GB" sz="1200" dirty="0">
                <a:solidFill>
                  <a:prstClr val="white"/>
                </a:solidFill>
                <a:latin typeface="Times New Roman"/>
                <a:ea typeface="Times New Roman"/>
              </a:endParaRPr>
            </a:p>
          </p:txBody>
        </p:sp>
        <p:sp>
          <p:nvSpPr>
            <p:cNvPr id="31" name="Rounded Rectangle 30"/>
            <p:cNvSpPr/>
            <p:nvPr/>
          </p:nvSpPr>
          <p:spPr>
            <a:xfrm>
              <a:off x="79930" y="3572850"/>
              <a:ext cx="7560840" cy="6480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solidFill>
                    <a:srgbClr val="FFFFFF"/>
                  </a:solidFill>
                  <a:ea typeface="Times New Roman"/>
                  <a:cs typeface="Times New Roman"/>
                </a:rPr>
                <a:t>Supporting ‘use led’ priorities and emerging technologies e.g. Quantum Technologies</a:t>
              </a:r>
              <a:endParaRPr lang="en-GB" sz="1200" baseline="30000" dirty="0">
                <a:solidFill>
                  <a:prstClr val="white"/>
                </a:solidFill>
                <a:latin typeface="Times New Roman"/>
                <a:ea typeface="Times New Roman"/>
              </a:endParaRPr>
            </a:p>
          </p:txBody>
        </p:sp>
      </p:grpSp>
      <p:sp>
        <p:nvSpPr>
          <p:cNvPr id="32" name="Date Placeholder 3"/>
          <p:cNvSpPr>
            <a:spLocks noGrp="1"/>
          </p:cNvSpPr>
          <p:nvPr>
            <p:ph type="dt" sz="quarter" idx="4294967295"/>
          </p:nvPr>
        </p:nvSpPr>
        <p:spPr bwMode="auto">
          <a:xfrm>
            <a:off x="1147763" y="6481763"/>
            <a:ext cx="1081087" cy="3762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pPr>
            <a:r>
              <a:rPr lang="en-GB" altLang="en-US" dirty="0" smtClean="0">
                <a:solidFill>
                  <a:prstClr val="black"/>
                </a:solidFill>
              </a:rPr>
              <a:t>14 January 2016</a:t>
            </a:r>
            <a:endParaRPr lang="en-US" altLang="en-US" dirty="0">
              <a:solidFill>
                <a:prstClr val="black"/>
              </a:solidFill>
            </a:endParaRPr>
          </a:p>
        </p:txBody>
      </p:sp>
      <p:sp>
        <p:nvSpPr>
          <p:cNvPr id="33" name="Footer Placeholder 4"/>
          <p:cNvSpPr>
            <a:spLocks noGrp="1"/>
          </p:cNvSpPr>
          <p:nvPr>
            <p:ph type="ftr" sz="quarter" idx="4294967295"/>
          </p:nvPr>
        </p:nvSpPr>
        <p:spPr bwMode="auto">
          <a:xfrm>
            <a:off x="2427288" y="6481763"/>
            <a:ext cx="3651250" cy="3762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pPr>
            <a:endParaRPr lang="en-US" altLang="en-US" dirty="0" smtClean="0">
              <a:solidFill>
                <a:prstClr val="black"/>
              </a:solidFill>
            </a:endParaRPr>
          </a:p>
        </p:txBody>
      </p:sp>
    </p:spTree>
    <p:extLst>
      <p:ext uri="{BB962C8B-B14F-4D97-AF65-F5344CB8AC3E}">
        <p14:creationId xmlns:p14="http://schemas.microsoft.com/office/powerpoint/2010/main" val="39791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6445165" y="4744883"/>
            <a:ext cx="2160000" cy="1080000"/>
          </a:xfrm>
          <a:prstGeom prst="roundRect">
            <a:avLst/>
          </a:prstGeom>
          <a:solidFill>
            <a:srgbClr val="FFFF00"/>
          </a:solidFill>
          <a:ln w="57150">
            <a:solidFill>
              <a:srgbClr val="CC006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GB" sz="2800" b="1" dirty="0">
                <a:solidFill>
                  <a:srgbClr val="313191"/>
                </a:solidFill>
              </a:rPr>
              <a:t>Strategic Partners</a:t>
            </a:r>
            <a:endParaRPr lang="en-GB" sz="2000" b="1" dirty="0">
              <a:solidFill>
                <a:srgbClr val="313191"/>
              </a:solidFill>
            </a:endParaRPr>
          </a:p>
        </p:txBody>
      </p:sp>
      <p:sp>
        <p:nvSpPr>
          <p:cNvPr id="16" name="Rounded Rectangle 15"/>
          <p:cNvSpPr/>
          <p:nvPr/>
        </p:nvSpPr>
        <p:spPr>
          <a:xfrm>
            <a:off x="683690" y="4715851"/>
            <a:ext cx="2160000" cy="1080000"/>
          </a:xfrm>
          <a:prstGeom prst="roundRect">
            <a:avLst/>
          </a:prstGeom>
          <a:solidFill>
            <a:srgbClr val="FFFF00"/>
          </a:solidFill>
          <a:ln w="57150">
            <a:solidFill>
              <a:srgbClr val="31319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defRPr/>
            </a:pPr>
            <a:r>
              <a:rPr lang="en-GB" sz="2200" b="1" dirty="0">
                <a:solidFill>
                  <a:srgbClr val="313191"/>
                </a:solidFill>
              </a:rPr>
              <a:t>Framework </a:t>
            </a:r>
          </a:p>
          <a:p>
            <a:pPr algn="ctr">
              <a:defRPr/>
            </a:pPr>
            <a:r>
              <a:rPr lang="en-GB" sz="2200" b="1" dirty="0">
                <a:solidFill>
                  <a:srgbClr val="313191"/>
                </a:solidFill>
              </a:rPr>
              <a:t>Universities</a:t>
            </a:r>
          </a:p>
        </p:txBody>
      </p:sp>
      <p:sp>
        <p:nvSpPr>
          <p:cNvPr id="68616" name="Text Placeholder 1"/>
          <p:cNvSpPr>
            <a:spLocks noGrp="1"/>
          </p:cNvSpPr>
          <p:nvPr>
            <p:ph type="body" sz="quarter" idx="4294967295"/>
          </p:nvPr>
        </p:nvSpPr>
        <p:spPr>
          <a:xfrm>
            <a:off x="342900" y="325438"/>
            <a:ext cx="6118225" cy="719137"/>
          </a:xfrm>
        </p:spPr>
        <p:txBody>
          <a:bodyPr>
            <a:normAutofit/>
          </a:bodyPr>
          <a:lstStyle/>
          <a:p>
            <a:pPr marL="0" indent="0">
              <a:buNone/>
            </a:pPr>
            <a:r>
              <a:rPr lang="en-GB" altLang="en-US" sz="2800" dirty="0" smtClean="0">
                <a:solidFill>
                  <a:schemeClr val="bg1"/>
                </a:solidFill>
              </a:rPr>
              <a:t>Working with Academia and Business</a:t>
            </a:r>
          </a:p>
        </p:txBody>
      </p:sp>
      <p:sp>
        <p:nvSpPr>
          <p:cNvPr id="5" name="Rounded Rectangle 4"/>
          <p:cNvSpPr/>
          <p:nvPr/>
        </p:nvSpPr>
        <p:spPr>
          <a:xfrm>
            <a:off x="683690" y="4708707"/>
            <a:ext cx="2160000" cy="1080000"/>
          </a:xfrm>
          <a:prstGeom prst="roundRect">
            <a:avLst/>
          </a:prstGeom>
          <a:solidFill>
            <a:schemeClr val="bg1"/>
          </a:solidFill>
          <a:ln w="57150">
            <a:solidFill>
              <a:srgbClr val="31319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defRPr/>
            </a:pPr>
            <a:r>
              <a:rPr lang="en-GB" sz="2200" b="1" dirty="0">
                <a:solidFill>
                  <a:srgbClr val="313191"/>
                </a:solidFill>
              </a:rPr>
              <a:t>Research Base</a:t>
            </a:r>
          </a:p>
        </p:txBody>
      </p:sp>
      <p:sp>
        <p:nvSpPr>
          <p:cNvPr id="12" name="Rounded Rectangle 11"/>
          <p:cNvSpPr/>
          <p:nvPr/>
        </p:nvSpPr>
        <p:spPr>
          <a:xfrm>
            <a:off x="6445165" y="4762773"/>
            <a:ext cx="2160000" cy="1080000"/>
          </a:xfrm>
          <a:prstGeom prst="roundRect">
            <a:avLst/>
          </a:prstGeom>
          <a:solidFill>
            <a:schemeClr val="bg1"/>
          </a:solidFill>
          <a:ln w="57150">
            <a:solidFill>
              <a:srgbClr val="CC006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GB" sz="2800" b="1" dirty="0">
                <a:solidFill>
                  <a:srgbClr val="313191"/>
                </a:solidFill>
              </a:rPr>
              <a:t>Business</a:t>
            </a:r>
            <a:endParaRPr lang="en-GB" sz="2000" b="1" dirty="0">
              <a:solidFill>
                <a:srgbClr val="313191"/>
              </a:solidFill>
            </a:endParaRPr>
          </a:p>
        </p:txBody>
      </p:sp>
      <p:sp>
        <p:nvSpPr>
          <p:cNvPr id="6" name="Left-Right Arrow 5"/>
          <p:cNvSpPr/>
          <p:nvPr/>
        </p:nvSpPr>
        <p:spPr>
          <a:xfrm>
            <a:off x="3068279" y="5435851"/>
            <a:ext cx="3117772" cy="360000"/>
          </a:xfrm>
          <a:prstGeom prst="leftRightArrow">
            <a:avLst/>
          </a:prstGeom>
          <a:solidFill>
            <a:srgbClr val="DADAF2"/>
          </a:solidFill>
          <a:ln w="57150">
            <a:solidFill>
              <a:srgbClr val="DADAF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sp>
        <p:nvSpPr>
          <p:cNvPr id="11" name="Rounded Rectangle 10"/>
          <p:cNvSpPr/>
          <p:nvPr/>
        </p:nvSpPr>
        <p:spPr>
          <a:xfrm>
            <a:off x="3550737" y="1427703"/>
            <a:ext cx="2160000" cy="1080000"/>
          </a:xfrm>
          <a:prstGeom prst="roundRect">
            <a:avLst/>
          </a:prstGeom>
          <a:solidFill>
            <a:schemeClr val="bg1"/>
          </a:solidFill>
          <a:ln w="57150">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endParaRPr lang="en-GB" b="1" dirty="0">
              <a:solidFill>
                <a:srgbClr val="313191"/>
              </a:solidFill>
            </a:endParaRPr>
          </a:p>
        </p:txBody>
      </p:sp>
      <p:sp>
        <p:nvSpPr>
          <p:cNvPr id="15" name="Rounded Rectangle 14"/>
          <p:cNvSpPr/>
          <p:nvPr/>
        </p:nvSpPr>
        <p:spPr>
          <a:xfrm>
            <a:off x="6040991" y="2507703"/>
            <a:ext cx="2628956" cy="1116000"/>
          </a:xfrm>
          <a:prstGeom prst="roundRect">
            <a:avLst/>
          </a:prstGeom>
          <a:noFill/>
          <a:ln w="12700">
            <a:solidFill>
              <a:srgbClr val="5B7BD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GB" sz="1400" b="1" dirty="0">
                <a:solidFill>
                  <a:srgbClr val="313191"/>
                </a:solidFill>
              </a:rPr>
              <a:t>Strengthening and optimising links with research users</a:t>
            </a:r>
          </a:p>
        </p:txBody>
      </p:sp>
      <p:sp>
        <p:nvSpPr>
          <p:cNvPr id="17" name="Rounded Rectangle 16"/>
          <p:cNvSpPr/>
          <p:nvPr/>
        </p:nvSpPr>
        <p:spPr>
          <a:xfrm>
            <a:off x="328199" y="2507703"/>
            <a:ext cx="2870982" cy="1210588"/>
          </a:xfrm>
          <a:prstGeom prst="roundRect">
            <a:avLst/>
          </a:prstGeom>
          <a:noFill/>
          <a:ln w="12700">
            <a:solidFill>
              <a:srgbClr val="5B7BD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400" b="1" dirty="0">
                <a:solidFill>
                  <a:srgbClr val="313191"/>
                </a:solidFill>
              </a:rPr>
              <a:t>Enabling the research base to respond to industry challenges</a:t>
            </a:r>
          </a:p>
        </p:txBody>
      </p:sp>
      <p:sp>
        <p:nvSpPr>
          <p:cNvPr id="18" name="Rounded Rectangle 17"/>
          <p:cNvSpPr/>
          <p:nvPr/>
        </p:nvSpPr>
        <p:spPr>
          <a:xfrm>
            <a:off x="2935165" y="4565075"/>
            <a:ext cx="3384000" cy="756000"/>
          </a:xfrm>
          <a:prstGeom prst="roundRect">
            <a:avLst/>
          </a:prstGeom>
          <a:noFill/>
          <a:ln w="12700">
            <a:solidFill>
              <a:srgbClr val="5B7BD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b="1" dirty="0">
                <a:solidFill>
                  <a:srgbClr val="313191"/>
                </a:solidFill>
              </a:rPr>
              <a:t>Creating opportunities for collaboration</a:t>
            </a:r>
          </a:p>
        </p:txBody>
      </p:sp>
      <p:sp>
        <p:nvSpPr>
          <p:cNvPr id="13" name="Left-Right Arrow 12"/>
          <p:cNvSpPr/>
          <p:nvPr/>
        </p:nvSpPr>
        <p:spPr>
          <a:xfrm rot="18539963">
            <a:off x="2139169" y="3443702"/>
            <a:ext cx="2566837" cy="360000"/>
          </a:xfrm>
          <a:prstGeom prst="leftRightArrow">
            <a:avLst/>
          </a:prstGeom>
          <a:solidFill>
            <a:srgbClr val="DADAF2"/>
          </a:solidFill>
          <a:ln w="57150">
            <a:solidFill>
              <a:srgbClr val="DADAF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sp>
        <p:nvSpPr>
          <p:cNvPr id="20" name="Left-Right Arrow 19"/>
          <p:cNvSpPr/>
          <p:nvPr/>
        </p:nvSpPr>
        <p:spPr>
          <a:xfrm rot="3060037" flipH="1">
            <a:off x="4542526" y="3443704"/>
            <a:ext cx="2566837" cy="360000"/>
          </a:xfrm>
          <a:prstGeom prst="leftRightArrow">
            <a:avLst/>
          </a:prstGeom>
          <a:solidFill>
            <a:srgbClr val="DADAF2"/>
          </a:solidFill>
          <a:ln w="57150">
            <a:solidFill>
              <a:srgbClr val="DADAF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pic>
        <p:nvPicPr>
          <p:cNvPr id="6864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46115" y="1490460"/>
            <a:ext cx="167957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Oval 20"/>
          <p:cNvSpPr/>
          <p:nvPr/>
        </p:nvSpPr>
        <p:spPr>
          <a:xfrm rot="14440790">
            <a:off x="3109769" y="639580"/>
            <a:ext cx="6365141" cy="5480054"/>
          </a:xfrm>
          <a:prstGeom prst="ellipse">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125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86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5" grpId="0" animBg="1"/>
      <p:bldP spid="12" grpId="0" animBg="1"/>
      <p:bldP spid="6" grpId="0" animBg="1"/>
      <p:bldP spid="11" grpId="0" animBg="1"/>
      <p:bldP spid="15" grpId="0" animBg="1"/>
      <p:bldP spid="17" grpId="0" animBg="1"/>
      <p:bldP spid="18" grpId="0" animBg="1"/>
      <p:bldP spid="13" grpId="0" animBg="1"/>
      <p:bldP spid="20" grpId="0" animBg="1"/>
      <p:bldP spid="21"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10.xml.rels><?xml version="1.0" encoding="UTF-8" standalone="yes"?>
<Relationships xmlns="http://schemas.openxmlformats.org/package/2006/relationships"><Relationship Id="rId1" Type="http://schemas.openxmlformats.org/officeDocument/2006/relationships/image" Target="../media/image1.png"/></Relationships>
</file>

<file path=ppt/theme/_rels/theme8.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EPSRC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marL="285750" indent="-285750">
          <a:buFontTx/>
          <a:buBlip>
            <a:blip xmlns:r="http://schemas.openxmlformats.org/officeDocument/2006/relationships" r:embed="rId1"/>
          </a:buBlip>
          <a:defRPr sz="1500" dirty="0" smtClean="0"/>
        </a:defPPr>
      </a:lstStyle>
    </a:tx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marL="285750" indent="-285750">
          <a:buFontTx/>
          <a:buBlip>
            <a:blip xmlns:r="http://schemas.openxmlformats.org/officeDocument/2006/relationships" r:embed="rId1"/>
          </a:buBlip>
          <a:defRPr sz="1500" dirty="0" smtClean="0"/>
        </a:defPPr>
      </a:lstStyle>
    </a:tx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AE Template WS 29">
  <a:themeElements>
    <a:clrScheme name="BAE Systems">
      <a:dk1>
        <a:srgbClr val="000000"/>
      </a:dk1>
      <a:lt1>
        <a:srgbClr val="FFFFFF"/>
      </a:lt1>
      <a:dk2>
        <a:srgbClr val="404146"/>
      </a:dk2>
      <a:lt2>
        <a:srgbClr val="FFFFFF"/>
      </a:lt2>
      <a:accent1>
        <a:srgbClr val="D0D3D4"/>
      </a:accent1>
      <a:accent2>
        <a:srgbClr val="FC4C02"/>
      </a:accent2>
      <a:accent3>
        <a:srgbClr val="F0B323"/>
      </a:accent3>
      <a:accent4>
        <a:srgbClr val="615E9B"/>
      </a:accent4>
      <a:accent5>
        <a:srgbClr val="D9C0A9"/>
      </a:accent5>
      <a:accent6>
        <a:srgbClr val="01426A"/>
      </a:accent6>
      <a:hlink>
        <a:srgbClr val="FC4C02"/>
      </a:hlink>
      <a:folHlink>
        <a:srgbClr val="FC4C02"/>
      </a:folHlink>
    </a:clrScheme>
    <a:fontScheme name="BAE">
      <a:majorFont>
        <a:latin typeface="Tahoma"/>
        <a:ea typeface=""/>
        <a:cs typeface=""/>
      </a:majorFont>
      <a:minorFont>
        <a:latin typeface="Tahom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Orange">
      <a:srgbClr val="FC4C02"/>
    </a:custClr>
    <a:custClr name="White">
      <a:srgbClr val="FFFFFF"/>
    </a:custClr>
    <a:custClr name="Grey">
      <a:srgbClr val="D0D3D4"/>
    </a:custClr>
    <a:custClr name="Dark Grey">
      <a:srgbClr val="3D4146"/>
    </a:custClr>
    <a:custClr name="Black">
      <a:srgbClr val="000000"/>
    </a:custClr>
    <a:custClr name="Ignore01">
      <a:srgbClr val="FFFFFF"/>
    </a:custClr>
    <a:custClr name="Ignore02">
      <a:srgbClr val="FFFFFF"/>
    </a:custClr>
    <a:custClr name="Ignore03">
      <a:srgbClr val="FFFFFF"/>
    </a:custClr>
    <a:custClr name="Ignore04">
      <a:srgbClr val="FFFFFF"/>
    </a:custClr>
    <a:custClr name="Ignore05">
      <a:srgbClr val="FFFFFF"/>
    </a:custClr>
    <a:custClr name="Yellow">
      <a:srgbClr val="F0B323"/>
    </a:custClr>
    <a:custClr name="Purple">
      <a:srgbClr val="615E9B"/>
    </a:custClr>
    <a:custClr name="Stone">
      <a:srgbClr val="D9C0A9"/>
    </a:custClr>
    <a:custClr name="Navy">
      <a:srgbClr val="014200"/>
    </a:custClr>
    <a:custClr name="Teal">
      <a:srgbClr val="00B2A9"/>
    </a:custClr>
    <a:custClr name="Blue">
      <a:srgbClr val="489FDF"/>
    </a:custClr>
    <a:custClr name="Ignore06">
      <a:srgbClr val="FFFFFF"/>
    </a:custClr>
    <a:custClr name="Ignore07">
      <a:srgbClr val="FFFFFF"/>
    </a:custClr>
    <a:custClr name="Ignore08">
      <a:srgbClr val="FFFFFF"/>
    </a:custClr>
    <a:custClr name="Ignore09">
      <a:srgbClr val="FFFFFF"/>
    </a:custClr>
    <a:custClr name="Yellow 70%">
      <a:srgbClr val="F5CA65"/>
    </a:custClr>
    <a:custClr name="Purple 70%">
      <a:srgbClr val="908EB9"/>
    </a:custClr>
    <a:custClr name="Stone 70%">
      <a:srgbClr val="E4D3C3"/>
    </a:custClr>
    <a:custClr name="Navy 70%">
      <a:srgbClr val="4D7B97"/>
    </a:custClr>
    <a:custClr name="Teal 70%">
      <a:srgbClr val="4DC9C3"/>
    </a:custClr>
    <a:custClr name="Blue 70%">
      <a:srgbClr val="7FBCE9"/>
    </a:custClr>
    <a:custClr name="Ignore10">
      <a:srgbClr val="FFFFFF"/>
    </a:custClr>
    <a:custClr name="Ignore11">
      <a:srgbClr val="FFFFFF"/>
    </a:custClr>
    <a:custClr name="Ignore12">
      <a:srgbClr val="FFFFFF"/>
    </a:custClr>
    <a:custClr name="Ignore13">
      <a:srgbClr val="FFFFFF"/>
    </a:custClr>
    <a:custClr name="Yellow 50%">
      <a:srgbClr val="F8D991"/>
    </a:custClr>
    <a:custClr name="Purple 50%">
      <a:srgbClr val="B0AFCD"/>
    </a:custClr>
    <a:custClr name="Stone 50%">
      <a:srgbClr val="ECE0D4"/>
    </a:custClr>
    <a:custClr name="Navy 50%">
      <a:srgbClr val="80A1B5"/>
    </a:custClr>
    <a:custClr name="Teal 50%">
      <a:srgbClr val="80D9D4"/>
    </a:custClr>
    <a:custClr name="Blue 50%">
      <a:srgbClr val="A4CFEF"/>
    </a:custClr>
    <a:custClr name="Ignore14">
      <a:srgbClr val="FFFFFF"/>
    </a:custClr>
    <a:custClr name="Ignore15">
      <a:srgbClr val="FFFFFF"/>
    </a:custClr>
    <a:custClr name="Ignore16">
      <a:srgbClr val="FFFFFF"/>
    </a:custClr>
    <a:custClr name="Ignore17">
      <a:srgbClr val="FFFFFF"/>
    </a:custClr>
    <a:custClr name="Yellow 30%">
      <a:srgbClr val="FBE8BD"/>
    </a:custClr>
    <a:custClr name="Purple 30%">
      <a:srgbClr val="D0CFE1"/>
    </a:custClr>
    <a:custClr name="Stone 30%">
      <a:srgbClr val="F4ECE5"/>
    </a:custClr>
    <a:custClr name="Navy 30%">
      <a:srgbClr val="B3C6D2"/>
    </a:custClr>
    <a:custClr name="Teal 30%">
      <a:srgbClr val="B3E8E5"/>
    </a:custClr>
    <a:custClr name="Blue 30%">
      <a:srgbClr val="C8E2F5"/>
    </a:custClr>
    <a:custClr name="Ignore18">
      <a:srgbClr val="FFFFFF"/>
    </a:custClr>
    <a:custClr name="Red">
      <a:srgbClr val="FF0000"/>
    </a:custClr>
    <a:custClr name="Amber">
      <a:srgbClr val="FFBF00"/>
    </a:custClr>
    <a:custClr name="Green">
      <a:srgbClr val="00B050"/>
    </a:custClr>
  </a:custClrLst>
  <a:extLst>
    <a:ext uri="{05A4C25C-085E-4340-85A3-A5531E510DB2}">
      <thm15:themeFamily xmlns:thm15="http://schemas.microsoft.com/office/thememl/2012/main" name="wide screen a splash of orange" id="{A1B21709-4C3E-46E6-9D33-C700A3C448C2}" vid="{7AB0EA1F-8719-40C9-B609-FCC47EA4F19C}"/>
    </a:ext>
  </a:extLst>
</a:theme>
</file>

<file path=ppt/theme/theme3.xml><?xml version="1.0" encoding="utf-8"?>
<a:theme xmlns:a="http://schemas.openxmlformats.org/drawingml/2006/main" name="AZ Cover Slide Options">
  <a:themeElements>
    <a:clrScheme name="Custom 239">
      <a:dk1>
        <a:srgbClr val="000000"/>
      </a:dk1>
      <a:lt1>
        <a:srgbClr val="FFFFFF"/>
      </a:lt1>
      <a:dk2>
        <a:srgbClr val="830051"/>
      </a:dk2>
      <a:lt2>
        <a:srgbClr val="F0AB00"/>
      </a:lt2>
      <a:accent1>
        <a:srgbClr val="830051"/>
      </a:accent1>
      <a:accent2>
        <a:srgbClr val="003865"/>
      </a:accent2>
      <a:accent3>
        <a:srgbClr val="68D2DF"/>
      </a:accent3>
      <a:accent4>
        <a:srgbClr val="3C1053"/>
      </a:accent4>
      <a:accent5>
        <a:srgbClr val="C4D600"/>
      </a:accent5>
      <a:accent6>
        <a:srgbClr val="3F4444"/>
      </a:accent6>
      <a:hlink>
        <a:srgbClr val="003865"/>
      </a:hlink>
      <a:folHlink>
        <a:srgbClr val="9DB0A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Z External Template 16x9.potx" id="{66AAC869-5407-4D39-BB16-E22823B24132}" vid="{AD06286E-AFA6-4DD9-A9BE-70113439B706}"/>
    </a:ext>
  </a:extLst>
</a:theme>
</file>

<file path=ppt/theme/theme4.xml><?xml version="1.0" encoding="utf-8"?>
<a:theme xmlns:a="http://schemas.openxmlformats.org/drawingml/2006/main" name="AZ General Master Slide Options">
  <a:themeElements>
    <a:clrScheme name="Custom 203">
      <a:dk1>
        <a:srgbClr val="000000"/>
      </a:dk1>
      <a:lt1>
        <a:srgbClr val="FFFFFF"/>
      </a:lt1>
      <a:dk2>
        <a:srgbClr val="830051"/>
      </a:dk2>
      <a:lt2>
        <a:srgbClr val="F0AB00"/>
      </a:lt2>
      <a:accent1>
        <a:srgbClr val="830051"/>
      </a:accent1>
      <a:accent2>
        <a:srgbClr val="003865"/>
      </a:accent2>
      <a:accent3>
        <a:srgbClr val="68D2DF"/>
      </a:accent3>
      <a:accent4>
        <a:srgbClr val="3C1053"/>
      </a:accent4>
      <a:accent5>
        <a:srgbClr val="C4D600"/>
      </a:accent5>
      <a:accent6>
        <a:srgbClr val="3F4444"/>
      </a:accent6>
      <a:hlink>
        <a:srgbClr val="003865"/>
      </a:hlink>
      <a:folHlink>
        <a:srgbClr val="9DA7A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Z External Template 16x9.potx" id="{66AAC869-5407-4D39-BB16-E22823B24132}" vid="{2274B52C-C093-4CC6-9444-91B80CA5CAE3}"/>
    </a:ext>
  </a:extLst>
</a:theme>
</file>

<file path=ppt/theme/theme5.xml><?xml version="1.0" encoding="utf-8"?>
<a:theme xmlns:a="http://schemas.openxmlformats.org/drawingml/2006/main" name="1_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marL="285750" indent="-285750">
          <a:buFontTx/>
          <a:buBlip>
            <a:blip xmlns:r="http://schemas.openxmlformats.org/officeDocument/2006/relationships" r:embed="rId1"/>
          </a:buBlip>
          <a:defRPr sz="1500" dirty="0" smtClean="0"/>
        </a:defPPr>
      </a:lstStyle>
    </a:txDef>
  </a:objectDefaults>
  <a:extraClrSchemeLst/>
</a:theme>
</file>

<file path=ppt/theme/theme9.xml><?xml version="1.0" encoding="utf-8"?>
<a:theme xmlns:a="http://schemas.openxmlformats.org/drawingml/2006/main" name="2_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80065F61CE2FE4FA1D8D7D914399642" ma:contentTypeVersion="0" ma:contentTypeDescription="Create a new document." ma:contentTypeScope="" ma:versionID="c54850b70275bb5518e1dfcd04b3cee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67708E5-B607-4288-A2E0-0C669CFF3620}">
  <ds:schemaRefs>
    <ds:schemaRef ds:uri="http://schemas.microsoft.com/sharepoint/v3/contenttype/forms"/>
  </ds:schemaRefs>
</ds:datastoreItem>
</file>

<file path=customXml/itemProps2.xml><?xml version="1.0" encoding="utf-8"?>
<ds:datastoreItem xmlns:ds="http://schemas.openxmlformats.org/officeDocument/2006/customXml" ds:itemID="{6480D3E4-4625-4B17-8408-4A8FEAB3CBB5}">
  <ds:schemaRefs>
    <ds:schemaRef ds:uri="http://purl.org/dc/dcmitype/"/>
    <ds:schemaRef ds:uri="http://www.w3.org/XML/1998/namespace"/>
    <ds:schemaRef ds:uri="http://schemas.microsoft.com/office/2006/documentManagement/types"/>
    <ds:schemaRef ds:uri="http://purl.org/dc/elements/1.1/"/>
    <ds:schemaRef ds:uri="http://purl.org/dc/term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65D6922A-C17A-4273-86C8-D8210CA6E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EPSRC_PPT_template</Template>
  <TotalTime>2651</TotalTime>
  <Words>1165</Words>
  <Application>Microsoft Office PowerPoint</Application>
  <PresentationFormat>On-screen Show (4:3)</PresentationFormat>
  <Paragraphs>182</Paragraphs>
  <Slides>17</Slides>
  <Notes>9</Notes>
  <HiddenSlides>0</HiddenSlides>
  <MMClips>0</MMClips>
  <ScaleCrop>false</ScaleCrop>
  <HeadingPairs>
    <vt:vector size="6" baseType="variant">
      <vt:variant>
        <vt:lpstr>Fonts Used</vt:lpstr>
      </vt:variant>
      <vt:variant>
        <vt:i4>8</vt:i4>
      </vt:variant>
      <vt:variant>
        <vt:lpstr>Theme</vt:lpstr>
      </vt:variant>
      <vt:variant>
        <vt:i4>10</vt:i4>
      </vt:variant>
      <vt:variant>
        <vt:lpstr>Slide Titles</vt:lpstr>
      </vt:variant>
      <vt:variant>
        <vt:i4>17</vt:i4>
      </vt:variant>
    </vt:vector>
  </HeadingPairs>
  <TitlesOfParts>
    <vt:vector size="35" baseType="lpstr">
      <vt:lpstr>ＭＳ Ｐゴシック</vt:lpstr>
      <vt:lpstr>Arial</vt:lpstr>
      <vt:lpstr>Arial Narrow</vt:lpstr>
      <vt:lpstr>Arial Rounded MT Bold</vt:lpstr>
      <vt:lpstr>Calibri</vt:lpstr>
      <vt:lpstr>Tahoma</vt:lpstr>
      <vt:lpstr>Times New Roman</vt:lpstr>
      <vt:lpstr>Wingdings</vt:lpstr>
      <vt:lpstr>EPSRC_PPT_template</vt:lpstr>
      <vt:lpstr>BAE Template WS 29</vt:lpstr>
      <vt:lpstr>AZ Cover Slide Options</vt:lpstr>
      <vt:lpstr>AZ General Master Slide Options</vt:lpstr>
      <vt:lpstr>1_blank</vt:lpstr>
      <vt:lpstr>uni_of_warwick_ruby red_16_9</vt:lpstr>
      <vt:lpstr>1_uni_of_warwick_ruby red_16_9</vt:lpstr>
      <vt:lpstr>2_Office Theme</vt:lpstr>
      <vt:lpstr>2_uni_of_warwick_ruby red_16_9</vt:lpstr>
      <vt:lpstr>Office Theme</vt:lpstr>
      <vt:lpstr>Research Funder’s Perspective of Industry Collaboration  </vt:lpstr>
      <vt:lpstr>Research Development Manager</vt:lpstr>
      <vt:lpstr>Flow of funding to Research Councils UK</vt:lpstr>
      <vt:lpstr>Dowling Review – July 2015</vt:lpstr>
      <vt:lpstr>Dowling Review – July 2015</vt:lpstr>
      <vt:lpstr>Why do Research funders focus on business collaboration : </vt:lpstr>
      <vt:lpstr>EPSRC Strategic Vision</vt:lpstr>
      <vt:lpstr>Accelerating Impact</vt:lpstr>
      <vt:lpstr>PowerPoint Presentation</vt:lpstr>
      <vt:lpstr>Vision for Business Engagement</vt:lpstr>
      <vt:lpstr>Success Feature A - Visibility</vt:lpstr>
      <vt:lpstr>Success Feature B - Engagement</vt:lpstr>
      <vt:lpstr>Success Feature C - Influence</vt:lpstr>
      <vt:lpstr>PowerPoint Presentation</vt:lpstr>
      <vt:lpstr>PowerPoint Presentation</vt:lpstr>
      <vt:lpstr>Why?</vt:lpstr>
      <vt:lpstr>What we hope to get from our partnerships…?   </vt:lpstr>
    </vt:vector>
  </TitlesOfParts>
  <Company>RCUK SSC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Engagement Forum Meeting</dc:title>
  <dc:creator>Matthew Lodge</dc:creator>
  <cp:lastModifiedBy>Singleton Escofet, Roger</cp:lastModifiedBy>
  <cp:revision>56</cp:revision>
  <cp:lastPrinted>2016-07-13T14:42:05Z</cp:lastPrinted>
  <dcterms:created xsi:type="dcterms:W3CDTF">2016-04-04T10:52:19Z</dcterms:created>
  <dcterms:modified xsi:type="dcterms:W3CDTF">2016-07-13T14:42:23Z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0x010100B80065F61CE2FE4FA1D8D7D914399642</vt:lpwstr>
  </property>
  <property fmtid="{D5CDD505-2E9C-101B-9397-08002B2CF9AE}" pid="3" name="CommunicationCategories">
    <vt:lpwstr>Internal Business ForumsPublications</vt:lpwstr>
  </property>
  <property fmtid="{D5CDD505-2E9C-101B-9397-08002B2CF9AE}" pid="4" name="Item Status">
    <vt:lpwstr>Document</vt:lpwstr>
  </property>
</Properties>
</file>