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  <p:sldId id="267" r:id="rId10"/>
    <p:sldId id="264" r:id="rId11"/>
    <p:sldId id="269" r:id="rId12"/>
    <p:sldId id="266" r:id="rId13"/>
    <p:sldId id="265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211CD45-1B04-4ECB-AA39-76BC7ACAF308}" type="datetimeFigureOut">
              <a:rPr lang="en-US" smtClean="0"/>
              <a:pPr/>
              <a:t>12/5/2008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3650051-1B65-4054-86FD-B2FEE4CD58F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video.wmv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Term 1 Project Progress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Simon Royle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600" u="sng" dirty="0" smtClean="0"/>
              <a:t>The aerodynamics of an isolated wheel rotating in contact with the ground</a:t>
            </a:r>
          </a:p>
          <a:p>
            <a:pPr lvl="2"/>
            <a:r>
              <a:rPr lang="en-GB" sz="1000" dirty="0" err="1" smtClean="0"/>
              <a:t>Fackrell</a:t>
            </a:r>
            <a:r>
              <a:rPr lang="en-GB" sz="1000" dirty="0" smtClean="0"/>
              <a:t>, John Edward. 1974. </a:t>
            </a:r>
          </a:p>
          <a:p>
            <a:endParaRPr lang="en-GB" sz="1600" dirty="0" smtClean="0"/>
          </a:p>
          <a:p>
            <a:r>
              <a:rPr lang="en-GB" sz="1600" u="sng" dirty="0" smtClean="0"/>
              <a:t>Racing Car Wheel Aerodynamics - Comparisons Between Experimental and </a:t>
            </a:r>
            <a:r>
              <a:rPr lang="en-GB" sz="1600" u="sng" dirty="0" err="1" smtClean="0"/>
              <a:t>Cfd</a:t>
            </a:r>
            <a:r>
              <a:rPr lang="en-GB" sz="1600" u="sng" dirty="0" smtClean="0"/>
              <a:t>-Derived Flow-Field Data </a:t>
            </a:r>
          </a:p>
          <a:p>
            <a:pPr lvl="2"/>
            <a:r>
              <a:rPr lang="en-GB" sz="1000" dirty="0" smtClean="0"/>
              <a:t>Robert G. </a:t>
            </a:r>
            <a:r>
              <a:rPr lang="en-GB" sz="1000" dirty="0" err="1" smtClean="0"/>
              <a:t>Dominy</a:t>
            </a:r>
            <a:r>
              <a:rPr lang="en-GB" sz="1000" dirty="0" smtClean="0"/>
              <a:t> &amp; Paul Mears - Univ. of Durham</a:t>
            </a:r>
          </a:p>
          <a:p>
            <a:endParaRPr lang="en-GB" sz="1600" u="sng" dirty="0" smtClean="0"/>
          </a:p>
          <a:p>
            <a:r>
              <a:rPr lang="en-GB" sz="1600" u="sng" dirty="0" smtClean="0"/>
              <a:t>Wind tunnel testing of racing cars - the importance of the road simulation technique </a:t>
            </a:r>
          </a:p>
          <a:p>
            <a:pPr lvl="2"/>
            <a:r>
              <a:rPr lang="en-GB" sz="1000" dirty="0" smtClean="0"/>
              <a:t>J\</a:t>
            </a:r>
            <a:r>
              <a:rPr lang="en-GB" sz="1000" dirty="0" err="1" smtClean="0"/>
              <a:t>axg</a:t>
            </a:r>
            <a:r>
              <a:rPr lang="en-GB" sz="1000" dirty="0" smtClean="0"/>
              <a:t> </a:t>
            </a:r>
            <a:r>
              <a:rPr lang="en-GB" sz="1000" dirty="0" err="1" smtClean="0"/>
              <a:t>Wildi</a:t>
            </a:r>
            <a:r>
              <a:rPr lang="en-GB" sz="1000" dirty="0" smtClean="0"/>
              <a:t> - Swiss Federal Aircraft Factory </a:t>
            </a:r>
          </a:p>
          <a:p>
            <a:pPr fontAlgn="t">
              <a:buNone/>
            </a:pPr>
            <a:endParaRPr lang="en-GB" sz="1600" dirty="0" smtClean="0"/>
          </a:p>
          <a:p>
            <a:pPr fontAlgn="t"/>
            <a:r>
              <a:rPr lang="en-GB" sz="1600" u="sng" dirty="0" smtClean="0"/>
              <a:t>Investigation of Negative Lifting Surfaces Attached to An Open-Wheel Racing Car Configuration</a:t>
            </a:r>
          </a:p>
          <a:p>
            <a:pPr lvl="2"/>
            <a:r>
              <a:rPr lang="en-GB" sz="1000" dirty="0" smtClean="0"/>
              <a:t>Joseph Katz - Faculty of Mechanical Engineering, Automotive Program, </a:t>
            </a:r>
            <a:r>
              <a:rPr lang="en-GB" sz="1000" dirty="0" err="1" smtClean="0"/>
              <a:t>Techn</a:t>
            </a:r>
            <a:r>
              <a:rPr lang="en-GB" sz="1000" dirty="0" smtClean="0"/>
              <a:t> </a:t>
            </a:r>
          </a:p>
          <a:p>
            <a:pPr lvl="2">
              <a:buNone/>
            </a:pPr>
            <a:endParaRPr lang="en-GB" sz="1000" dirty="0" smtClean="0"/>
          </a:p>
          <a:p>
            <a:pPr lvl="2">
              <a:buNone/>
            </a:pPr>
            <a:endParaRPr lang="en-GB" sz="1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Ongoing Reading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 have booked a day driving an open wheeled race car, this may or may not give me more of an insight into my project and a feel of the air flow around the open wheel. </a:t>
            </a:r>
          </a:p>
          <a:p>
            <a:endParaRPr lang="en-GB" dirty="0" smtClean="0"/>
          </a:p>
          <a:p>
            <a:r>
              <a:rPr lang="en-GB" dirty="0" smtClean="0"/>
              <a:t>If it doesn’t then </a:t>
            </a:r>
            <a:r>
              <a:rPr lang="en-GB" dirty="0" smtClean="0"/>
              <a:t>I</a:t>
            </a:r>
            <a:r>
              <a:rPr lang="en-GB" dirty="0" smtClean="0"/>
              <a:t> am sure its going to be fun anyway.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Just for a laugh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357694"/>
            <a:ext cx="3767125" cy="2371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Run Star CCM+ for all of my selected geometries</a:t>
            </a:r>
          </a:p>
          <a:p>
            <a:endParaRPr lang="en-GB" dirty="0" smtClean="0"/>
          </a:p>
          <a:p>
            <a:r>
              <a:rPr lang="en-GB" dirty="0" smtClean="0"/>
              <a:t>Produce a quantitative Results table</a:t>
            </a:r>
          </a:p>
          <a:p>
            <a:endParaRPr lang="en-GB" dirty="0" smtClean="0"/>
          </a:p>
          <a:p>
            <a:r>
              <a:rPr lang="en-GB" dirty="0" smtClean="0"/>
              <a:t>Begin qualitative analysis of flow diagrams</a:t>
            </a:r>
          </a:p>
          <a:p>
            <a:endParaRPr lang="en-GB" dirty="0" smtClean="0"/>
          </a:p>
          <a:p>
            <a:r>
              <a:rPr lang="en-GB" dirty="0" smtClean="0"/>
              <a:t>Continue to gather information, </a:t>
            </a:r>
          </a:p>
          <a:p>
            <a:pPr>
              <a:buNone/>
            </a:pPr>
            <a:r>
              <a:rPr lang="en-GB" dirty="0" smtClean="0"/>
              <a:t>	books, journals etc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Holiday Work - Plan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12305" t="32959" r="57226" b="39209"/>
          <a:stretch>
            <a:fillRect/>
          </a:stretch>
        </p:blipFill>
        <p:spPr bwMode="auto">
          <a:xfrm>
            <a:off x="6211317" y="4714884"/>
            <a:ext cx="2932683" cy="2143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Begin to bring all parts of the project together</a:t>
            </a:r>
          </a:p>
          <a:p>
            <a:endParaRPr lang="en-GB" dirty="0" smtClean="0"/>
          </a:p>
          <a:p>
            <a:r>
              <a:rPr lang="en-GB" dirty="0" smtClean="0"/>
              <a:t>Look at more idealised wheels and suggest a possible wheel and analyse</a:t>
            </a:r>
          </a:p>
          <a:p>
            <a:endParaRPr lang="en-GB" dirty="0" smtClean="0"/>
          </a:p>
          <a:p>
            <a:r>
              <a:rPr lang="en-GB" dirty="0" smtClean="0"/>
              <a:t>Look into what difference front splitters can </a:t>
            </a:r>
            <a:r>
              <a:rPr lang="en-GB" dirty="0" smtClean="0"/>
              <a:t>have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 2 - Plan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Begin write up of theory behind the flow patterns</a:t>
            </a:r>
          </a:p>
          <a:p>
            <a:endParaRPr lang="en-GB" dirty="0" smtClean="0"/>
          </a:p>
          <a:p>
            <a:r>
              <a:rPr lang="en-GB" dirty="0" smtClean="0"/>
              <a:t>Bring together all of my conclusions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accent2"/>
                </a:solidFill>
              </a:rPr>
              <a:t>WRITE THE REPORT!!!!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 2 - Plan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Project Title:</a:t>
            </a:r>
          </a:p>
          <a:p>
            <a:endParaRPr lang="en-GB" sz="3600" b="1" u="sng" dirty="0" smtClean="0"/>
          </a:p>
          <a:p>
            <a:pPr algn="ctr">
              <a:buNone/>
            </a:pPr>
            <a:r>
              <a:rPr lang="en-US" sz="3600" b="1" u="sng" dirty="0" smtClean="0"/>
              <a:t>The Aerodynamics of a Rotating Wheel on a Race Car</a:t>
            </a:r>
            <a:endParaRPr lang="en-GB" sz="3600" b="1" u="sng" dirty="0" smtClean="0"/>
          </a:p>
          <a:p>
            <a:pPr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pic>
        <p:nvPicPr>
          <p:cNvPr id="4" name="Picture 3" descr="f1 wheel.jpg"/>
          <p:cNvPicPr>
            <a:picLocks noChangeAspect="1"/>
          </p:cNvPicPr>
          <p:nvPr/>
        </p:nvPicPr>
        <p:blipFill>
          <a:blip r:embed="rId2"/>
          <a:srcRect r="39344"/>
          <a:stretch>
            <a:fillRect/>
          </a:stretch>
        </p:blipFill>
        <p:spPr>
          <a:xfrm>
            <a:off x="3357554" y="3786190"/>
            <a:ext cx="2448215" cy="2690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Project Aims:</a:t>
            </a:r>
          </a:p>
          <a:p>
            <a:pPr lvl="1"/>
            <a:r>
              <a:rPr lang="en-GB" dirty="0" smtClean="0"/>
              <a:t>To investigate the flow around and over a rotating wheel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Gather quantitative data of the lift and drag forces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Alter wheel diameter, depth and inset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Decide on idealised wheel and discuss feasibility of this for different class’ of race vehicle including the University Of Warwick Formula Student Car 2009.</a:t>
            </a:r>
          </a:p>
          <a:p>
            <a:pPr lvl="2"/>
            <a:endParaRPr lang="en-GB" dirty="0" smtClean="0"/>
          </a:p>
          <a:p>
            <a:pPr lvl="2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pic>
        <p:nvPicPr>
          <p:cNvPr id="10" name="video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357818" y="4000504"/>
            <a:ext cx="3619504" cy="2714628"/>
          </a:xfrm>
          <a:prstGeom prst="rect">
            <a:avLst/>
          </a:prstGeom>
        </p:spPr>
      </p:pic>
      <p:sp>
        <p:nvSpPr>
          <p:cNvPr id="5" name="Content Placeholder 1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GB" sz="2700" dirty="0" smtClean="0"/>
              <a:t>Plan</a:t>
            </a:r>
            <a:r>
              <a:rPr kumimoji="0" lang="en-GB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lang="en-GB" sz="2300" dirty="0" smtClean="0"/>
              <a:t>Research prior experiments/investigations, compile useful data/findings to compare to my results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GB" sz="2300" dirty="0" smtClean="0"/>
              <a:t> </a:t>
            </a:r>
            <a:endParaRPr kumimoji="0" lang="en-GB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lang="en-GB" sz="2300" dirty="0" smtClean="0"/>
              <a:t>Create a range geometries using </a:t>
            </a:r>
            <a:r>
              <a:rPr lang="en-GB" sz="2300" dirty="0" err="1" smtClean="0"/>
              <a:t>Solidworks</a:t>
            </a:r>
            <a:r>
              <a:rPr lang="en-GB" sz="2300" dirty="0" smtClean="0"/>
              <a:t>, and import into Star CCM+ to run CFD simulations 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endParaRPr kumimoji="0" lang="en-GB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GB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Run</a:t>
            </a:r>
            <a:r>
              <a:rPr kumimoji="0" lang="en-GB" sz="2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number of simulations 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GB" sz="2100" dirty="0" smtClean="0"/>
              <a:t>	</a:t>
            </a:r>
            <a:r>
              <a:rPr kumimoji="0" lang="en-GB" sz="2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</a:t>
            </a:r>
            <a:r>
              <a:rPr lang="en-GB" sz="2100" baseline="0" dirty="0" smtClean="0"/>
              <a:t>compile</a:t>
            </a:r>
            <a:r>
              <a:rPr lang="en-GB" sz="2100" dirty="0" smtClean="0"/>
              <a:t> results and analyse.</a:t>
            </a:r>
            <a:endParaRPr kumimoji="0" lang="en-GB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9536" marR="0" lvl="2" indent="-228600" algn="l" defTabSz="914400" rtl="0" eaLnBrk="1" fontAlgn="auto" latinLnBrk="0" hangingPunct="1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/>
              <a:buNone/>
              <a:tabLst/>
              <a:defRPr/>
            </a:pPr>
            <a:endParaRPr kumimoji="0" lang="en-GB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Background reading</a:t>
            </a:r>
            <a:r>
              <a:rPr lang="en-US" dirty="0" smtClean="0"/>
              <a:t> </a:t>
            </a:r>
            <a:endParaRPr lang="en-GB" dirty="0" smtClean="0"/>
          </a:p>
          <a:p>
            <a:pPr lvl="1"/>
            <a:r>
              <a:rPr lang="en-US" dirty="0" smtClean="0"/>
              <a:t>Reading texts from the library and reliable internet sources, as well as revision on relative lecture topics.</a:t>
            </a:r>
            <a:endParaRPr lang="en-GB" dirty="0" smtClean="0"/>
          </a:p>
          <a:p>
            <a:pPr lvl="2"/>
            <a:r>
              <a:rPr lang="en-US" b="1" dirty="0" smtClean="0"/>
              <a:t>Constant </a:t>
            </a:r>
            <a:endParaRPr lang="en-GB" dirty="0" smtClean="0"/>
          </a:p>
          <a:p>
            <a:endParaRPr lang="en-US" b="1" dirty="0" smtClean="0"/>
          </a:p>
          <a:p>
            <a:r>
              <a:rPr lang="en-US" b="1" dirty="0" err="1" smtClean="0"/>
              <a:t>Familiarisation</a:t>
            </a:r>
            <a:r>
              <a:rPr lang="en-US" b="1" dirty="0" smtClean="0"/>
              <a:t> with software, both </a:t>
            </a:r>
            <a:r>
              <a:rPr lang="en-US" b="1" dirty="0" err="1" smtClean="0"/>
              <a:t>Solidworks</a:t>
            </a:r>
            <a:r>
              <a:rPr lang="en-US" b="1" dirty="0" smtClean="0"/>
              <a:t> and Star CCM+.</a:t>
            </a:r>
            <a:r>
              <a:rPr lang="en-US" dirty="0" smtClean="0"/>
              <a:t> </a:t>
            </a:r>
            <a:endParaRPr lang="en-GB" dirty="0" smtClean="0"/>
          </a:p>
          <a:p>
            <a:pPr lvl="1"/>
            <a:r>
              <a:rPr lang="en-US" dirty="0" smtClean="0"/>
              <a:t>This involves using the walk through tutorials in both Software Packages and running simple simulations of CFD.</a:t>
            </a:r>
            <a:endParaRPr lang="en-GB" dirty="0" smtClean="0"/>
          </a:p>
          <a:p>
            <a:pPr lvl="2"/>
            <a:r>
              <a:rPr lang="en-US" b="1" dirty="0" smtClean="0"/>
              <a:t>By week 5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US" b="1" dirty="0" smtClean="0"/>
              <a:t>Run an animated model in the Star CCM+.</a:t>
            </a:r>
            <a:r>
              <a:rPr lang="en-US" dirty="0" smtClean="0"/>
              <a:t> </a:t>
            </a:r>
            <a:endParaRPr lang="en-GB" dirty="0" smtClean="0"/>
          </a:p>
          <a:p>
            <a:pPr lvl="1"/>
            <a:r>
              <a:rPr lang="en-US" dirty="0" smtClean="0"/>
              <a:t>Getting the setup of the rotating wheel and moving road within star CCM+</a:t>
            </a:r>
            <a:endParaRPr lang="en-GB" dirty="0" smtClean="0"/>
          </a:p>
          <a:p>
            <a:pPr lvl="2"/>
            <a:r>
              <a:rPr lang="en-US" b="1" dirty="0" smtClean="0"/>
              <a:t>By week 10</a:t>
            </a:r>
          </a:p>
          <a:p>
            <a:endParaRPr lang="en-US" b="1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Timetable – Term 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 have read a range of books from the library.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 most useful book so has been </a:t>
            </a:r>
            <a:r>
              <a:rPr lang="en-GB" dirty="0" err="1" smtClean="0"/>
              <a:t>Racecar</a:t>
            </a:r>
            <a:r>
              <a:rPr lang="en-GB" dirty="0" smtClean="0"/>
              <a:t> aerodynamics by Josef Katz because of this I have been trying to get more literature by him.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Timetable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2305" t="32959" r="57226" b="39209"/>
          <a:stretch>
            <a:fillRect/>
          </a:stretch>
        </p:blipFill>
        <p:spPr bwMode="auto">
          <a:xfrm>
            <a:off x="6023318" y="4572008"/>
            <a:ext cx="283496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r>
              <a:rPr lang="en-US" dirty="0" smtClean="0"/>
              <a:t>Walk through tutorials in Star CCM+ have all been completed</a:t>
            </a:r>
          </a:p>
          <a:p>
            <a:endParaRPr lang="en-US" dirty="0" smtClean="0"/>
          </a:p>
          <a:p>
            <a:r>
              <a:rPr lang="en-US" dirty="0" smtClean="0"/>
              <a:t>By running through these I have become familiar with the software, it has raised areas that I am not familiar with.</a:t>
            </a:r>
          </a:p>
          <a:p>
            <a:pPr lvl="2"/>
            <a:r>
              <a:rPr lang="en-US" sz="1600" dirty="0" smtClean="0"/>
              <a:t>K-Epsilon turbulence model, this is a set of equations that </a:t>
            </a:r>
            <a:r>
              <a:rPr lang="en-GB" sz="1600" dirty="0" smtClean="0"/>
              <a:t>represent the turbulent properties of the flow. A model must be used as there is currently no way of computing the </a:t>
            </a:r>
            <a:r>
              <a:rPr lang="en-GB" sz="1600" dirty="0" err="1" smtClean="0"/>
              <a:t>Navier</a:t>
            </a:r>
            <a:r>
              <a:rPr lang="en-GB" sz="1600" dirty="0" smtClean="0"/>
              <a:t>-Stokes equation, as there are more unknowns than equations</a:t>
            </a: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6215074" y="4961010"/>
            <a:ext cx="2357454" cy="1896990"/>
            <a:chOff x="6072198" y="4857760"/>
            <a:chExt cx="2357454" cy="1896990"/>
          </a:xfrm>
        </p:grpSpPr>
        <p:pic>
          <p:nvPicPr>
            <p:cNvPr id="4" name="Picture 3"/>
            <p:cNvPicPr/>
            <p:nvPr/>
          </p:nvPicPr>
          <p:blipFill>
            <a:blip r:embed="rId2"/>
            <a:srcRect l="25780" t="11227" r="1537" b="24875"/>
            <a:stretch>
              <a:fillRect/>
            </a:stretch>
          </p:blipFill>
          <p:spPr bwMode="auto">
            <a:xfrm>
              <a:off x="6072198" y="4857760"/>
              <a:ext cx="2286015" cy="1641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6072198" y="6500834"/>
              <a:ext cx="235745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Screen cap of ‘</a:t>
              </a:r>
              <a:r>
                <a:rPr lang="en-GB" sz="1050" dirty="0" err="1" smtClean="0"/>
                <a:t>bluntbody</a:t>
              </a:r>
              <a:r>
                <a:rPr lang="en-GB" sz="1050" dirty="0" smtClean="0"/>
                <a:t>’ tutorial</a:t>
              </a:r>
              <a:endParaRPr lang="en-GB" sz="105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 have managed to import my simplified geometry into Star CCM+, </a:t>
            </a:r>
            <a:r>
              <a:rPr lang="en-GB" dirty="0" smtClean="0"/>
              <a:t>I have had a few issues getting the correct setup.</a:t>
            </a:r>
          </a:p>
          <a:p>
            <a:endParaRPr lang="en-GB" dirty="0" smtClean="0"/>
          </a:p>
          <a:p>
            <a:r>
              <a:rPr lang="en-GB" dirty="0" smtClean="0"/>
              <a:t> I will refer to the tutorials and investigate my errors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 CCM+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5500694" y="4071942"/>
            <a:ext cx="3500462" cy="2780153"/>
            <a:chOff x="5429256" y="4253784"/>
            <a:chExt cx="3500462" cy="278015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 l="16406" t="10986" r="6250" b="23095"/>
            <a:stretch>
              <a:fillRect/>
            </a:stretch>
          </p:blipFill>
          <p:spPr bwMode="auto">
            <a:xfrm>
              <a:off x="5429256" y="4253784"/>
              <a:ext cx="3429024" cy="2337971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5429256" y="6572272"/>
              <a:ext cx="35004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Image of a greatly simplified geometry in Star CCM+</a:t>
              </a:r>
              <a:endParaRPr lang="en-GB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last few days, when trying to import my own geometry from </a:t>
            </a:r>
            <a:r>
              <a:rPr lang="en-GB" dirty="0" err="1" smtClean="0"/>
              <a:t>Solidworks</a:t>
            </a:r>
            <a:r>
              <a:rPr lang="en-GB" dirty="0" smtClean="0"/>
              <a:t> to Star CCM+, I continually got error messages, I </a:t>
            </a:r>
            <a:r>
              <a:rPr lang="en-GB" dirty="0" smtClean="0"/>
              <a:t>have </a:t>
            </a:r>
            <a:r>
              <a:rPr lang="en-GB" dirty="0" smtClean="0"/>
              <a:t>now re-designing my geometry so that Star CCM+ will allow me to import it. </a:t>
            </a:r>
          </a:p>
          <a:p>
            <a:endParaRPr lang="en-GB" dirty="0" smtClean="0"/>
          </a:p>
          <a:p>
            <a:r>
              <a:rPr lang="en-GB" dirty="0" smtClean="0"/>
              <a:t>Gathering </a:t>
            </a:r>
            <a:r>
              <a:rPr lang="en-GB" dirty="0" smtClean="0"/>
              <a:t>information; </a:t>
            </a:r>
            <a:r>
              <a:rPr lang="en-GB" dirty="0" smtClean="0"/>
              <a:t>much of the available literature is not held in the University Library, this means each paper I wish to read must be applied for, this takes a lot of time.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 Areas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410</TotalTime>
  <Words>683</Words>
  <Application>Microsoft Office PowerPoint</Application>
  <PresentationFormat>On-screen Show (4:3)</PresentationFormat>
  <Paragraphs>91</Paragraphs>
  <Slides>14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Term 1 Project Progress Presentation</vt:lpstr>
      <vt:lpstr>Introduction</vt:lpstr>
      <vt:lpstr>Introduction</vt:lpstr>
      <vt:lpstr>Introduction</vt:lpstr>
      <vt:lpstr>Project Timetable – Term 1</vt:lpstr>
      <vt:lpstr>Project Timetable</vt:lpstr>
      <vt:lpstr>Progress</vt:lpstr>
      <vt:lpstr>Star CCM+</vt:lpstr>
      <vt:lpstr>Problem Areas</vt:lpstr>
      <vt:lpstr>Ongoing Reading</vt:lpstr>
      <vt:lpstr>Just for a laugh</vt:lpstr>
      <vt:lpstr>Holiday Work - Plan</vt:lpstr>
      <vt:lpstr>Term 2 - Plan</vt:lpstr>
      <vt:lpstr>Term 2 -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 1 Project Progress Presentation</dc:title>
  <dc:creator>Simon</dc:creator>
  <cp:lastModifiedBy>esughg</cp:lastModifiedBy>
  <cp:revision>46</cp:revision>
  <dcterms:created xsi:type="dcterms:W3CDTF">2008-12-01T18:14:03Z</dcterms:created>
  <dcterms:modified xsi:type="dcterms:W3CDTF">2008-12-05T11:48:38Z</dcterms:modified>
</cp:coreProperties>
</file>