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9" r:id="rId13"/>
    <p:sldId id="270" r:id="rId14"/>
    <p:sldId id="271"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D7AEC2-2EF6-49C1-9840-6DAE3D0AFF84}" v="73" dt="2025-05-14T08:56:02.9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4660"/>
  </p:normalViewPr>
  <p:slideViewPr>
    <p:cSldViewPr snapToGrid="0">
      <p:cViewPr varScale="1">
        <p:scale>
          <a:sx n="115" d="100"/>
          <a:sy n="115" d="100"/>
        </p:scale>
        <p:origin x="74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enfield, Nick" userId="d90870b1-7039-464c-a6c4-58adc085aa18" providerId="ADAL" clId="{ACD7AEC2-2EF6-49C1-9840-6DAE3D0AFF84}"/>
    <pc:docChg chg="undo custSel delSld modSld">
      <pc:chgData name="Greenfield, Nick" userId="d90870b1-7039-464c-a6c4-58adc085aa18" providerId="ADAL" clId="{ACD7AEC2-2EF6-49C1-9840-6DAE3D0AFF84}" dt="2025-05-14T18:24:07.940" v="723" actId="12"/>
      <pc:docMkLst>
        <pc:docMk/>
      </pc:docMkLst>
      <pc:sldChg chg="addSp delSp modSp mod setBg">
        <pc:chgData name="Greenfield, Nick" userId="d90870b1-7039-464c-a6c4-58adc085aa18" providerId="ADAL" clId="{ACD7AEC2-2EF6-49C1-9840-6DAE3D0AFF84}" dt="2025-05-14T08:48:58.895" v="442"/>
        <pc:sldMkLst>
          <pc:docMk/>
          <pc:sldMk cId="3393684719" sldId="257"/>
        </pc:sldMkLst>
        <pc:spChg chg="mod">
          <ac:chgData name="Greenfield, Nick" userId="d90870b1-7039-464c-a6c4-58adc085aa18" providerId="ADAL" clId="{ACD7AEC2-2EF6-49C1-9840-6DAE3D0AFF84}" dt="2025-05-14T08:45:05.588" v="427" actId="26606"/>
          <ac:spMkLst>
            <pc:docMk/>
            <pc:sldMk cId="3393684719" sldId="257"/>
            <ac:spMk id="2" creationId="{DF66091B-99E2-63BD-A504-354BD35784D5}"/>
          </ac:spMkLst>
        </pc:spChg>
        <pc:spChg chg="del mod">
          <ac:chgData name="Greenfield, Nick" userId="d90870b1-7039-464c-a6c4-58adc085aa18" providerId="ADAL" clId="{ACD7AEC2-2EF6-49C1-9840-6DAE3D0AFF84}" dt="2025-05-14T08:45:05.588" v="427" actId="26606"/>
          <ac:spMkLst>
            <pc:docMk/>
            <pc:sldMk cId="3393684719" sldId="257"/>
            <ac:spMk id="3" creationId="{CC180B9A-DDC1-221F-88F3-1AEAEC76E3C5}"/>
          </ac:spMkLst>
        </pc:spChg>
        <pc:spChg chg="add">
          <ac:chgData name="Greenfield, Nick" userId="d90870b1-7039-464c-a6c4-58adc085aa18" providerId="ADAL" clId="{ACD7AEC2-2EF6-49C1-9840-6DAE3D0AFF84}" dt="2025-05-14T08:45:05.588" v="427" actId="26606"/>
          <ac:spMkLst>
            <pc:docMk/>
            <pc:sldMk cId="3393684719" sldId="257"/>
            <ac:spMk id="9" creationId="{F14D45BF-E397-40C0-AFE3-A4149E60E152}"/>
          </ac:spMkLst>
        </pc:spChg>
        <pc:spChg chg="add">
          <ac:chgData name="Greenfield, Nick" userId="d90870b1-7039-464c-a6c4-58adc085aa18" providerId="ADAL" clId="{ACD7AEC2-2EF6-49C1-9840-6DAE3D0AFF84}" dt="2025-05-14T08:45:05.588" v="427" actId="26606"/>
          <ac:spMkLst>
            <pc:docMk/>
            <pc:sldMk cId="3393684719" sldId="257"/>
            <ac:spMk id="44" creationId="{07E3C0EF-2D2A-42BA-B4E2-76E2B1FC52FE}"/>
          </ac:spMkLst>
        </pc:spChg>
        <pc:grpChg chg="add">
          <ac:chgData name="Greenfield, Nick" userId="d90870b1-7039-464c-a6c4-58adc085aa18" providerId="ADAL" clId="{ACD7AEC2-2EF6-49C1-9840-6DAE3D0AFF84}" dt="2025-05-14T08:45:05.588" v="427" actId="26606"/>
          <ac:grpSpMkLst>
            <pc:docMk/>
            <pc:sldMk cId="3393684719" sldId="257"/>
            <ac:grpSpMk id="11" creationId="{35F4CD44-7930-4EB8-9A74-8D2F9E63693E}"/>
          </ac:grpSpMkLst>
        </pc:grpChg>
        <pc:graphicFrameChg chg="add mod">
          <ac:chgData name="Greenfield, Nick" userId="d90870b1-7039-464c-a6c4-58adc085aa18" providerId="ADAL" clId="{ACD7AEC2-2EF6-49C1-9840-6DAE3D0AFF84}" dt="2025-05-14T08:48:58.895" v="442"/>
          <ac:graphicFrameMkLst>
            <pc:docMk/>
            <pc:sldMk cId="3393684719" sldId="257"/>
            <ac:graphicFrameMk id="5" creationId="{815252C6-AC96-FED8-82D2-93974D1FCC59}"/>
          </ac:graphicFrameMkLst>
        </pc:graphicFrameChg>
        <pc:picChg chg="add mod">
          <ac:chgData name="Greenfield, Nick" userId="d90870b1-7039-464c-a6c4-58adc085aa18" providerId="ADAL" clId="{ACD7AEC2-2EF6-49C1-9840-6DAE3D0AFF84}" dt="2025-05-14T08:48:00.025" v="438" actId="1076"/>
          <ac:picMkLst>
            <pc:docMk/>
            <pc:sldMk cId="3393684719" sldId="257"/>
            <ac:picMk id="6" creationId="{2C65958F-07C3-277D-3ED4-251F532DC202}"/>
          </ac:picMkLst>
        </pc:picChg>
      </pc:sldChg>
      <pc:sldChg chg="addSp delSp modSp mod setBg">
        <pc:chgData name="Greenfield, Nick" userId="d90870b1-7039-464c-a6c4-58adc085aa18" providerId="ADAL" clId="{ACD7AEC2-2EF6-49C1-9840-6DAE3D0AFF84}" dt="2025-05-14T18:24:07.940" v="723" actId="12"/>
        <pc:sldMkLst>
          <pc:docMk/>
          <pc:sldMk cId="3347566426" sldId="258"/>
        </pc:sldMkLst>
        <pc:spChg chg="mod">
          <ac:chgData name="Greenfield, Nick" userId="d90870b1-7039-464c-a6c4-58adc085aa18" providerId="ADAL" clId="{ACD7AEC2-2EF6-49C1-9840-6DAE3D0AFF84}" dt="2025-05-14T08:50:22.210" v="446" actId="14100"/>
          <ac:spMkLst>
            <pc:docMk/>
            <pc:sldMk cId="3347566426" sldId="258"/>
            <ac:spMk id="2" creationId="{4601F2E5-AD46-1772-47D0-9D5F81A6B991}"/>
          </ac:spMkLst>
        </pc:spChg>
        <pc:spChg chg="mod">
          <ac:chgData name="Greenfield, Nick" userId="d90870b1-7039-464c-a6c4-58adc085aa18" providerId="ADAL" clId="{ACD7AEC2-2EF6-49C1-9840-6DAE3D0AFF84}" dt="2025-05-14T18:24:07.940" v="723" actId="12"/>
          <ac:spMkLst>
            <pc:docMk/>
            <pc:sldMk cId="3347566426" sldId="258"/>
            <ac:spMk id="3" creationId="{761087B7-9CD9-CCBE-C12D-E078E653B512}"/>
          </ac:spMkLst>
        </pc:spChg>
        <pc:spChg chg="add del">
          <ac:chgData name="Greenfield, Nick" userId="d90870b1-7039-464c-a6c4-58adc085aa18" providerId="ADAL" clId="{ACD7AEC2-2EF6-49C1-9840-6DAE3D0AFF84}" dt="2025-05-14T08:50:18.059" v="445" actId="26606"/>
          <ac:spMkLst>
            <pc:docMk/>
            <pc:sldMk cId="3347566426" sldId="258"/>
            <ac:spMk id="10" creationId="{1C582B07-D0F0-4B6B-A5D9-D2F192CB3A4E}"/>
          </ac:spMkLst>
        </pc:spChg>
        <pc:spChg chg="add del">
          <ac:chgData name="Greenfield, Nick" userId="d90870b1-7039-464c-a6c4-58adc085aa18" providerId="ADAL" clId="{ACD7AEC2-2EF6-49C1-9840-6DAE3D0AFF84}" dt="2025-05-14T08:50:18.059" v="445" actId="26606"/>
          <ac:spMkLst>
            <pc:docMk/>
            <pc:sldMk cId="3347566426" sldId="258"/>
            <ac:spMk id="45" creationId="{9E92C66B-792F-479F-B983-F47FEE1AB562}"/>
          </ac:spMkLst>
        </pc:spChg>
        <pc:spChg chg="add">
          <ac:chgData name="Greenfield, Nick" userId="d90870b1-7039-464c-a6c4-58adc085aa18" providerId="ADAL" clId="{ACD7AEC2-2EF6-49C1-9840-6DAE3D0AFF84}" dt="2025-05-14T08:50:18.059" v="445" actId="26606"/>
          <ac:spMkLst>
            <pc:docMk/>
            <pc:sldMk cId="3347566426" sldId="258"/>
            <ac:spMk id="50" creationId="{1C582B07-D0F0-4B6B-A5D9-D2F192CB3A4E}"/>
          </ac:spMkLst>
        </pc:spChg>
        <pc:spChg chg="add">
          <ac:chgData name="Greenfield, Nick" userId="d90870b1-7039-464c-a6c4-58adc085aa18" providerId="ADAL" clId="{ACD7AEC2-2EF6-49C1-9840-6DAE3D0AFF84}" dt="2025-05-14T08:50:18.059" v="445" actId="26606"/>
          <ac:spMkLst>
            <pc:docMk/>
            <pc:sldMk cId="3347566426" sldId="258"/>
            <ac:spMk id="52" creationId="{CFDF70F4-97B6-40D8-B1FA-9580DBD23934}"/>
          </ac:spMkLst>
        </pc:spChg>
        <pc:spChg chg="add">
          <ac:chgData name="Greenfield, Nick" userId="d90870b1-7039-464c-a6c4-58adc085aa18" providerId="ADAL" clId="{ACD7AEC2-2EF6-49C1-9840-6DAE3D0AFF84}" dt="2025-05-14T08:50:18.059" v="445" actId="26606"/>
          <ac:spMkLst>
            <pc:docMk/>
            <pc:sldMk cId="3347566426" sldId="258"/>
            <ac:spMk id="87" creationId="{9E92C66B-792F-479F-B983-F47FEE1AB562}"/>
          </ac:spMkLst>
        </pc:spChg>
        <pc:grpChg chg="add del">
          <ac:chgData name="Greenfield, Nick" userId="d90870b1-7039-464c-a6c4-58adc085aa18" providerId="ADAL" clId="{ACD7AEC2-2EF6-49C1-9840-6DAE3D0AFF84}" dt="2025-05-14T08:50:18.059" v="445" actId="26606"/>
          <ac:grpSpMkLst>
            <pc:docMk/>
            <pc:sldMk cId="3347566426" sldId="258"/>
            <ac:grpSpMk id="12" creationId="{807F70BA-21EF-4B7D-ACFF-D02E136D44B5}"/>
          </ac:grpSpMkLst>
        </pc:grpChg>
        <pc:grpChg chg="add">
          <ac:chgData name="Greenfield, Nick" userId="d90870b1-7039-464c-a6c4-58adc085aa18" providerId="ADAL" clId="{ACD7AEC2-2EF6-49C1-9840-6DAE3D0AFF84}" dt="2025-05-14T08:50:18.059" v="445" actId="26606"/>
          <ac:grpSpMkLst>
            <pc:docMk/>
            <pc:sldMk cId="3347566426" sldId="258"/>
            <ac:grpSpMk id="54" creationId="{807F70BA-21EF-4B7D-ACFF-D02E136D44B5}"/>
          </ac:grpSpMkLst>
        </pc:grpChg>
        <pc:picChg chg="add mod">
          <ac:chgData name="Greenfield, Nick" userId="d90870b1-7039-464c-a6c4-58adc085aa18" providerId="ADAL" clId="{ACD7AEC2-2EF6-49C1-9840-6DAE3D0AFF84}" dt="2025-05-14T08:50:18.059" v="445" actId="26606"/>
          <ac:picMkLst>
            <pc:docMk/>
            <pc:sldMk cId="3347566426" sldId="258"/>
            <ac:picMk id="7" creationId="{2E1AE59E-97D6-335B-2ACE-B38E2E46BE56}"/>
          </ac:picMkLst>
        </pc:picChg>
      </pc:sldChg>
      <pc:sldChg chg="modSp mod">
        <pc:chgData name="Greenfield, Nick" userId="d90870b1-7039-464c-a6c4-58adc085aa18" providerId="ADAL" clId="{ACD7AEC2-2EF6-49C1-9840-6DAE3D0AFF84}" dt="2025-05-14T08:39:33.216" v="270" actId="313"/>
        <pc:sldMkLst>
          <pc:docMk/>
          <pc:sldMk cId="824167020" sldId="259"/>
        </pc:sldMkLst>
        <pc:spChg chg="mod">
          <ac:chgData name="Greenfield, Nick" userId="d90870b1-7039-464c-a6c4-58adc085aa18" providerId="ADAL" clId="{ACD7AEC2-2EF6-49C1-9840-6DAE3D0AFF84}" dt="2025-05-14T08:39:33.216" v="270" actId="313"/>
          <ac:spMkLst>
            <pc:docMk/>
            <pc:sldMk cId="824167020" sldId="259"/>
            <ac:spMk id="3" creationId="{3D1E2250-856A-2CD4-F83E-48632CC5C69D}"/>
          </ac:spMkLst>
        </pc:spChg>
      </pc:sldChg>
      <pc:sldChg chg="addSp modSp mod setBg">
        <pc:chgData name="Greenfield, Nick" userId="d90870b1-7039-464c-a6c4-58adc085aa18" providerId="ADAL" clId="{ACD7AEC2-2EF6-49C1-9840-6DAE3D0AFF84}" dt="2025-05-14T08:51:28.782" v="448" actId="14100"/>
        <pc:sldMkLst>
          <pc:docMk/>
          <pc:sldMk cId="4290796748" sldId="260"/>
        </pc:sldMkLst>
        <pc:spChg chg="mod">
          <ac:chgData name="Greenfield, Nick" userId="d90870b1-7039-464c-a6c4-58adc085aa18" providerId="ADAL" clId="{ACD7AEC2-2EF6-49C1-9840-6DAE3D0AFF84}" dt="2025-05-14T08:51:25.284" v="447" actId="26606"/>
          <ac:spMkLst>
            <pc:docMk/>
            <pc:sldMk cId="4290796748" sldId="260"/>
            <ac:spMk id="2" creationId="{CC8C6A46-2EEC-75BD-3F49-05A01E39BF72}"/>
          </ac:spMkLst>
        </pc:spChg>
        <pc:spChg chg="mod">
          <ac:chgData name="Greenfield, Nick" userId="d90870b1-7039-464c-a6c4-58adc085aa18" providerId="ADAL" clId="{ACD7AEC2-2EF6-49C1-9840-6DAE3D0AFF84}" dt="2025-05-14T08:51:28.782" v="448" actId="14100"/>
          <ac:spMkLst>
            <pc:docMk/>
            <pc:sldMk cId="4290796748" sldId="260"/>
            <ac:spMk id="3" creationId="{B3236E1D-4C02-483E-D734-24C536391652}"/>
          </ac:spMkLst>
        </pc:spChg>
        <pc:spChg chg="add">
          <ac:chgData name="Greenfield, Nick" userId="d90870b1-7039-464c-a6c4-58adc085aa18" providerId="ADAL" clId="{ACD7AEC2-2EF6-49C1-9840-6DAE3D0AFF84}" dt="2025-05-14T08:51:25.284" v="447" actId="26606"/>
          <ac:spMkLst>
            <pc:docMk/>
            <pc:sldMk cId="4290796748" sldId="260"/>
            <ac:spMk id="9" creationId="{1C582B07-D0F0-4B6B-A5D9-D2F192CB3A4E}"/>
          </ac:spMkLst>
        </pc:spChg>
        <pc:spChg chg="add">
          <ac:chgData name="Greenfield, Nick" userId="d90870b1-7039-464c-a6c4-58adc085aa18" providerId="ADAL" clId="{ACD7AEC2-2EF6-49C1-9840-6DAE3D0AFF84}" dt="2025-05-14T08:51:25.284" v="447" actId="26606"/>
          <ac:spMkLst>
            <pc:docMk/>
            <pc:sldMk cId="4290796748" sldId="260"/>
            <ac:spMk id="44" creationId="{BEAC0A80-07D3-49CB-87C3-BC34F219DFF7}"/>
          </ac:spMkLst>
        </pc:spChg>
        <pc:grpChg chg="add">
          <ac:chgData name="Greenfield, Nick" userId="d90870b1-7039-464c-a6c4-58adc085aa18" providerId="ADAL" clId="{ACD7AEC2-2EF6-49C1-9840-6DAE3D0AFF84}" dt="2025-05-14T08:51:25.284" v="447" actId="26606"/>
          <ac:grpSpMkLst>
            <pc:docMk/>
            <pc:sldMk cId="4290796748" sldId="260"/>
            <ac:grpSpMk id="11" creationId="{4D431671-5191-4947-8899-E90505A70426}"/>
          </ac:grpSpMkLst>
        </pc:grpChg>
        <pc:picChg chg="add">
          <ac:chgData name="Greenfield, Nick" userId="d90870b1-7039-464c-a6c4-58adc085aa18" providerId="ADAL" clId="{ACD7AEC2-2EF6-49C1-9840-6DAE3D0AFF84}" dt="2025-05-14T08:51:25.284" v="447" actId="26606"/>
          <ac:picMkLst>
            <pc:docMk/>
            <pc:sldMk cId="4290796748" sldId="260"/>
            <ac:picMk id="5" creationId="{52AD4B3C-B898-011E-6B2B-99C4119CE516}"/>
          </ac:picMkLst>
        </pc:picChg>
      </pc:sldChg>
      <pc:sldChg chg="addSp delSp modSp mod setBg">
        <pc:chgData name="Greenfield, Nick" userId="d90870b1-7039-464c-a6c4-58adc085aa18" providerId="ADAL" clId="{ACD7AEC2-2EF6-49C1-9840-6DAE3D0AFF84}" dt="2025-05-14T08:53:15.591" v="577" actId="14100"/>
        <pc:sldMkLst>
          <pc:docMk/>
          <pc:sldMk cId="2512777867" sldId="261"/>
        </pc:sldMkLst>
        <pc:spChg chg="mod">
          <ac:chgData name="Greenfield, Nick" userId="d90870b1-7039-464c-a6c4-58adc085aa18" providerId="ADAL" clId="{ACD7AEC2-2EF6-49C1-9840-6DAE3D0AFF84}" dt="2025-05-14T08:52:11.893" v="451" actId="26606"/>
          <ac:spMkLst>
            <pc:docMk/>
            <pc:sldMk cId="2512777867" sldId="261"/>
            <ac:spMk id="2" creationId="{392B190E-704D-6275-73E3-7063A4C6422A}"/>
          </ac:spMkLst>
        </pc:spChg>
        <pc:spChg chg="mod">
          <ac:chgData name="Greenfield, Nick" userId="d90870b1-7039-464c-a6c4-58adc085aa18" providerId="ADAL" clId="{ACD7AEC2-2EF6-49C1-9840-6DAE3D0AFF84}" dt="2025-05-14T08:53:15.591" v="577" actId="14100"/>
          <ac:spMkLst>
            <pc:docMk/>
            <pc:sldMk cId="2512777867" sldId="261"/>
            <ac:spMk id="3" creationId="{7C0BF9DE-C2E8-2DE0-47B3-7F41F7CF1A1B}"/>
          </ac:spMkLst>
        </pc:spChg>
        <pc:spChg chg="add del mod">
          <ac:chgData name="Greenfield, Nick" userId="d90870b1-7039-464c-a6c4-58adc085aa18" providerId="ADAL" clId="{ACD7AEC2-2EF6-49C1-9840-6DAE3D0AFF84}" dt="2025-05-14T08:51:51.499" v="450" actId="478"/>
          <ac:spMkLst>
            <pc:docMk/>
            <pc:sldMk cId="2512777867" sldId="261"/>
            <ac:spMk id="5" creationId="{D47C1B43-2073-0582-E292-66EA94263D11}"/>
          </ac:spMkLst>
        </pc:spChg>
        <pc:spChg chg="add del mod">
          <ac:chgData name="Greenfield, Nick" userId="d90870b1-7039-464c-a6c4-58adc085aa18" providerId="ADAL" clId="{ACD7AEC2-2EF6-49C1-9840-6DAE3D0AFF84}" dt="2025-05-14T08:51:49.982" v="449" actId="478"/>
          <ac:spMkLst>
            <pc:docMk/>
            <pc:sldMk cId="2512777867" sldId="261"/>
            <ac:spMk id="6" creationId="{C148E651-E37C-163F-38F7-C127117AAA21}"/>
          </ac:spMkLst>
        </pc:spChg>
        <pc:spChg chg="add">
          <ac:chgData name="Greenfield, Nick" userId="d90870b1-7039-464c-a6c4-58adc085aa18" providerId="ADAL" clId="{ACD7AEC2-2EF6-49C1-9840-6DAE3D0AFF84}" dt="2025-05-14T08:52:11.893" v="451" actId="26606"/>
          <ac:spMkLst>
            <pc:docMk/>
            <pc:sldMk cId="2512777867" sldId="261"/>
            <ac:spMk id="8" creationId="{D7C3C2D0-A48F-4A6F-9C7D-888E9DFE643A}"/>
          </ac:spMkLst>
        </pc:spChg>
        <pc:spChg chg="add">
          <ac:chgData name="Greenfield, Nick" userId="d90870b1-7039-464c-a6c4-58adc085aa18" providerId="ADAL" clId="{ACD7AEC2-2EF6-49C1-9840-6DAE3D0AFF84}" dt="2025-05-14T08:52:11.893" v="451" actId="26606"/>
          <ac:spMkLst>
            <pc:docMk/>
            <pc:sldMk cId="2512777867" sldId="261"/>
            <ac:spMk id="10" creationId="{A522AC37-2BE3-4ECF-A007-1DE6CB354FFE}"/>
          </ac:spMkLst>
        </pc:spChg>
        <pc:spChg chg="add">
          <ac:chgData name="Greenfield, Nick" userId="d90870b1-7039-464c-a6c4-58adc085aa18" providerId="ADAL" clId="{ACD7AEC2-2EF6-49C1-9840-6DAE3D0AFF84}" dt="2025-05-14T08:52:11.893" v="451" actId="26606"/>
          <ac:spMkLst>
            <pc:docMk/>
            <pc:sldMk cId="2512777867" sldId="261"/>
            <ac:spMk id="45" creationId="{69F0804E-F8DE-40E7-90F4-68B638136E17}"/>
          </ac:spMkLst>
        </pc:spChg>
        <pc:grpChg chg="add">
          <ac:chgData name="Greenfield, Nick" userId="d90870b1-7039-464c-a6c4-58adc085aa18" providerId="ADAL" clId="{ACD7AEC2-2EF6-49C1-9840-6DAE3D0AFF84}" dt="2025-05-14T08:52:11.893" v="451" actId="26606"/>
          <ac:grpSpMkLst>
            <pc:docMk/>
            <pc:sldMk cId="2512777867" sldId="261"/>
            <ac:grpSpMk id="12" creationId="{ACAC8F7F-D35D-4520-8F56-4EFA77C73B66}"/>
          </ac:grpSpMkLst>
        </pc:grpChg>
        <pc:picChg chg="add del mod ord">
          <ac:chgData name="Greenfield, Nick" userId="d90870b1-7039-464c-a6c4-58adc085aa18" providerId="ADAL" clId="{ACD7AEC2-2EF6-49C1-9840-6DAE3D0AFF84}" dt="2025-05-14T08:43:33.590" v="393" actId="478"/>
          <ac:picMkLst>
            <pc:docMk/>
            <pc:sldMk cId="2512777867" sldId="261"/>
            <ac:picMk id="4" creationId="{5C6D365B-F1ED-5F72-0D2D-E17C0C95CDEE}"/>
          </ac:picMkLst>
        </pc:picChg>
      </pc:sldChg>
      <pc:sldChg chg="addSp delSp modSp del mod">
        <pc:chgData name="Greenfield, Nick" userId="d90870b1-7039-464c-a6c4-58adc085aa18" providerId="ADAL" clId="{ACD7AEC2-2EF6-49C1-9840-6DAE3D0AFF84}" dt="2025-05-14T08:43:59.974" v="419" actId="47"/>
        <pc:sldMkLst>
          <pc:docMk/>
          <pc:sldMk cId="1844203681" sldId="262"/>
        </pc:sldMkLst>
        <pc:spChg chg="del">
          <ac:chgData name="Greenfield, Nick" userId="d90870b1-7039-464c-a6c4-58adc085aa18" providerId="ADAL" clId="{ACD7AEC2-2EF6-49C1-9840-6DAE3D0AFF84}" dt="2025-05-14T08:42:28.972" v="377" actId="21"/>
          <ac:spMkLst>
            <pc:docMk/>
            <pc:sldMk cId="1844203681" sldId="262"/>
            <ac:spMk id="2" creationId="{B062CF9B-8950-FF75-87D7-305F11881622}"/>
          </ac:spMkLst>
        </pc:spChg>
        <pc:spChg chg="del mod">
          <ac:chgData name="Greenfield, Nick" userId="d90870b1-7039-464c-a6c4-58adc085aa18" providerId="ADAL" clId="{ACD7AEC2-2EF6-49C1-9840-6DAE3D0AFF84}" dt="2025-05-14T08:42:41.074" v="380" actId="21"/>
          <ac:spMkLst>
            <pc:docMk/>
            <pc:sldMk cId="1844203681" sldId="262"/>
            <ac:spMk id="3" creationId="{2AE51B28-7501-A311-7216-FADA4C621412}"/>
          </ac:spMkLst>
        </pc:spChg>
        <pc:spChg chg="add mod">
          <ac:chgData name="Greenfield, Nick" userId="d90870b1-7039-464c-a6c4-58adc085aa18" providerId="ADAL" clId="{ACD7AEC2-2EF6-49C1-9840-6DAE3D0AFF84}" dt="2025-05-14T08:42:28.972" v="377" actId="21"/>
          <ac:spMkLst>
            <pc:docMk/>
            <pc:sldMk cId="1844203681" sldId="262"/>
            <ac:spMk id="5" creationId="{8683E521-4ABC-F4ED-3D89-BF011E35792E}"/>
          </ac:spMkLst>
        </pc:spChg>
        <pc:spChg chg="add mod">
          <ac:chgData name="Greenfield, Nick" userId="d90870b1-7039-464c-a6c4-58adc085aa18" providerId="ADAL" clId="{ACD7AEC2-2EF6-49C1-9840-6DAE3D0AFF84}" dt="2025-05-14T08:42:41.074" v="380" actId="21"/>
          <ac:spMkLst>
            <pc:docMk/>
            <pc:sldMk cId="1844203681" sldId="262"/>
            <ac:spMk id="7" creationId="{75CF4112-5753-DECC-70B5-4E905155E67A}"/>
          </ac:spMkLst>
        </pc:spChg>
      </pc:sldChg>
      <pc:sldChg chg="addSp delSp modSp mod setBg">
        <pc:chgData name="Greenfield, Nick" userId="d90870b1-7039-464c-a6c4-58adc085aa18" providerId="ADAL" clId="{ACD7AEC2-2EF6-49C1-9840-6DAE3D0AFF84}" dt="2025-05-14T08:56:02.951" v="631" actId="20577"/>
        <pc:sldMkLst>
          <pc:docMk/>
          <pc:sldMk cId="1503422263" sldId="263"/>
        </pc:sldMkLst>
        <pc:spChg chg="mod">
          <ac:chgData name="Greenfield, Nick" userId="d90870b1-7039-464c-a6c4-58adc085aa18" providerId="ADAL" clId="{ACD7AEC2-2EF6-49C1-9840-6DAE3D0AFF84}" dt="2025-05-14T08:53:49.292" v="580" actId="26606"/>
          <ac:spMkLst>
            <pc:docMk/>
            <pc:sldMk cId="1503422263" sldId="263"/>
            <ac:spMk id="2" creationId="{74FC990A-FBDD-19C0-0D5A-31F39B2B8ADC}"/>
          </ac:spMkLst>
        </pc:spChg>
        <pc:spChg chg="del mod">
          <ac:chgData name="Greenfield, Nick" userId="d90870b1-7039-464c-a6c4-58adc085aa18" providerId="ADAL" clId="{ACD7AEC2-2EF6-49C1-9840-6DAE3D0AFF84}" dt="2025-05-14T08:55:25.062" v="584" actId="12084"/>
          <ac:spMkLst>
            <pc:docMk/>
            <pc:sldMk cId="1503422263" sldId="263"/>
            <ac:spMk id="3" creationId="{C3C41344-131D-6CBD-9199-A7AD6C8295BE}"/>
          </ac:spMkLst>
        </pc:spChg>
        <pc:spChg chg="add">
          <ac:chgData name="Greenfield, Nick" userId="d90870b1-7039-464c-a6c4-58adc085aa18" providerId="ADAL" clId="{ACD7AEC2-2EF6-49C1-9840-6DAE3D0AFF84}" dt="2025-05-14T08:53:49.292" v="580" actId="26606"/>
          <ac:spMkLst>
            <pc:docMk/>
            <pc:sldMk cId="1503422263" sldId="263"/>
            <ac:spMk id="9" creationId="{1C582B07-D0F0-4B6B-A5D9-D2F192CB3A4E}"/>
          </ac:spMkLst>
        </pc:spChg>
        <pc:spChg chg="add">
          <ac:chgData name="Greenfield, Nick" userId="d90870b1-7039-464c-a6c4-58adc085aa18" providerId="ADAL" clId="{ACD7AEC2-2EF6-49C1-9840-6DAE3D0AFF84}" dt="2025-05-14T08:53:49.292" v="580" actId="26606"/>
          <ac:spMkLst>
            <pc:docMk/>
            <pc:sldMk cId="1503422263" sldId="263"/>
            <ac:spMk id="44" creationId="{BEAC0A80-07D3-49CB-87C3-BC34F219DFF7}"/>
          </ac:spMkLst>
        </pc:spChg>
        <pc:grpChg chg="add">
          <ac:chgData name="Greenfield, Nick" userId="d90870b1-7039-464c-a6c4-58adc085aa18" providerId="ADAL" clId="{ACD7AEC2-2EF6-49C1-9840-6DAE3D0AFF84}" dt="2025-05-14T08:53:49.292" v="580" actId="26606"/>
          <ac:grpSpMkLst>
            <pc:docMk/>
            <pc:sldMk cId="1503422263" sldId="263"/>
            <ac:grpSpMk id="11" creationId="{4D431671-5191-4947-8899-E90505A70426}"/>
          </ac:grpSpMkLst>
        </pc:grpChg>
        <pc:graphicFrameChg chg="add mod">
          <ac:chgData name="Greenfield, Nick" userId="d90870b1-7039-464c-a6c4-58adc085aa18" providerId="ADAL" clId="{ACD7AEC2-2EF6-49C1-9840-6DAE3D0AFF84}" dt="2025-05-14T08:56:02.951" v="631" actId="20577"/>
          <ac:graphicFrameMkLst>
            <pc:docMk/>
            <pc:sldMk cId="1503422263" sldId="263"/>
            <ac:graphicFrameMk id="4" creationId="{A8667B74-38DB-4FD9-4DCB-38C8C084BC1F}"/>
          </ac:graphicFrameMkLst>
        </pc:graphicFrameChg>
        <pc:picChg chg="add">
          <ac:chgData name="Greenfield, Nick" userId="d90870b1-7039-464c-a6c4-58adc085aa18" providerId="ADAL" clId="{ACD7AEC2-2EF6-49C1-9840-6DAE3D0AFF84}" dt="2025-05-14T08:53:49.292" v="580" actId="26606"/>
          <ac:picMkLst>
            <pc:docMk/>
            <pc:sldMk cId="1503422263" sldId="263"/>
            <ac:picMk id="5" creationId="{22460B4E-5A1F-DE06-42FA-6507023F736B}"/>
          </ac:picMkLst>
        </pc:picChg>
      </pc:sldChg>
      <pc:sldChg chg="modSp mod">
        <pc:chgData name="Greenfield, Nick" userId="d90870b1-7039-464c-a6c4-58adc085aa18" providerId="ADAL" clId="{ACD7AEC2-2EF6-49C1-9840-6DAE3D0AFF84}" dt="2025-05-14T08:56:37.470" v="632" actId="20577"/>
        <pc:sldMkLst>
          <pc:docMk/>
          <pc:sldMk cId="2977652349" sldId="264"/>
        </pc:sldMkLst>
        <pc:spChg chg="mod">
          <ac:chgData name="Greenfield, Nick" userId="d90870b1-7039-464c-a6c4-58adc085aa18" providerId="ADAL" clId="{ACD7AEC2-2EF6-49C1-9840-6DAE3D0AFF84}" dt="2025-05-14T08:56:37.470" v="632" actId="20577"/>
          <ac:spMkLst>
            <pc:docMk/>
            <pc:sldMk cId="2977652349" sldId="264"/>
            <ac:spMk id="3" creationId="{D9FBC339-DD19-FBA1-CC09-6C58E2D86272}"/>
          </ac:spMkLst>
        </pc:spChg>
      </pc:sldChg>
      <pc:sldChg chg="modSp mod">
        <pc:chgData name="Greenfield, Nick" userId="d90870b1-7039-464c-a6c4-58adc085aa18" providerId="ADAL" clId="{ACD7AEC2-2EF6-49C1-9840-6DAE3D0AFF84}" dt="2025-05-14T09:01:37.763" v="633" actId="20577"/>
        <pc:sldMkLst>
          <pc:docMk/>
          <pc:sldMk cId="771005727" sldId="265"/>
        </pc:sldMkLst>
        <pc:spChg chg="mod">
          <ac:chgData name="Greenfield, Nick" userId="d90870b1-7039-464c-a6c4-58adc085aa18" providerId="ADAL" clId="{ACD7AEC2-2EF6-49C1-9840-6DAE3D0AFF84}" dt="2025-05-14T09:01:37.763" v="633" actId="20577"/>
          <ac:spMkLst>
            <pc:docMk/>
            <pc:sldMk cId="771005727" sldId="265"/>
            <ac:spMk id="3" creationId="{7558AC79-B58C-965B-B664-7527E67EDF4E}"/>
          </ac:spMkLst>
        </pc:spChg>
      </pc:sldChg>
      <pc:sldChg chg="modSp mod">
        <pc:chgData name="Greenfield, Nick" userId="d90870b1-7039-464c-a6c4-58adc085aa18" providerId="ADAL" clId="{ACD7AEC2-2EF6-49C1-9840-6DAE3D0AFF84}" dt="2025-05-14T13:36:46.698" v="642" actId="27636"/>
        <pc:sldMkLst>
          <pc:docMk/>
          <pc:sldMk cId="4232060458" sldId="266"/>
        </pc:sldMkLst>
        <pc:spChg chg="mod">
          <ac:chgData name="Greenfield, Nick" userId="d90870b1-7039-464c-a6c4-58adc085aa18" providerId="ADAL" clId="{ACD7AEC2-2EF6-49C1-9840-6DAE3D0AFF84}" dt="2025-05-14T13:36:46.698" v="642" actId="27636"/>
          <ac:spMkLst>
            <pc:docMk/>
            <pc:sldMk cId="4232060458" sldId="266"/>
            <ac:spMk id="3" creationId="{000C155A-5440-E322-1CD4-A6FCFE216ED6}"/>
          </ac:spMkLst>
        </pc:spChg>
      </pc:sldChg>
      <pc:sldChg chg="modSp mod">
        <pc:chgData name="Greenfield, Nick" userId="d90870b1-7039-464c-a6c4-58adc085aa18" providerId="ADAL" clId="{ACD7AEC2-2EF6-49C1-9840-6DAE3D0AFF84}" dt="2025-05-14T13:39:36.432" v="644" actId="207"/>
        <pc:sldMkLst>
          <pc:docMk/>
          <pc:sldMk cId="1413046550" sldId="269"/>
        </pc:sldMkLst>
        <pc:spChg chg="mod">
          <ac:chgData name="Greenfield, Nick" userId="d90870b1-7039-464c-a6c4-58adc085aa18" providerId="ADAL" clId="{ACD7AEC2-2EF6-49C1-9840-6DAE3D0AFF84}" dt="2025-05-14T13:39:17.901" v="643" actId="207"/>
          <ac:spMkLst>
            <pc:docMk/>
            <pc:sldMk cId="1413046550" sldId="269"/>
            <ac:spMk id="5" creationId="{55C433ED-FA87-C552-F0C9-66298FCE150B}"/>
          </ac:spMkLst>
        </pc:spChg>
        <pc:spChg chg="mod">
          <ac:chgData name="Greenfield, Nick" userId="d90870b1-7039-464c-a6c4-58adc085aa18" providerId="ADAL" clId="{ACD7AEC2-2EF6-49C1-9840-6DAE3D0AFF84}" dt="2025-05-14T13:39:36.432" v="644" actId="207"/>
          <ac:spMkLst>
            <pc:docMk/>
            <pc:sldMk cId="1413046550" sldId="269"/>
            <ac:spMk id="6" creationId="{8A2837DC-A6AE-BF4F-61E0-DC5AEEA46560}"/>
          </ac:spMkLst>
        </pc:spChg>
      </pc:sldChg>
      <pc:sldChg chg="modSp mod">
        <pc:chgData name="Greenfield, Nick" userId="d90870b1-7039-464c-a6c4-58adc085aa18" providerId="ADAL" clId="{ACD7AEC2-2EF6-49C1-9840-6DAE3D0AFF84}" dt="2025-05-14T13:40:12.562" v="646" actId="207"/>
        <pc:sldMkLst>
          <pc:docMk/>
          <pc:sldMk cId="2060011766" sldId="270"/>
        </pc:sldMkLst>
        <pc:spChg chg="mod">
          <ac:chgData name="Greenfield, Nick" userId="d90870b1-7039-464c-a6c4-58adc085aa18" providerId="ADAL" clId="{ACD7AEC2-2EF6-49C1-9840-6DAE3D0AFF84}" dt="2025-05-14T13:40:03.992" v="645" actId="207"/>
          <ac:spMkLst>
            <pc:docMk/>
            <pc:sldMk cId="2060011766" sldId="270"/>
            <ac:spMk id="4" creationId="{9F7A4752-304A-9DDC-45C1-A9CD707D8A84}"/>
          </ac:spMkLst>
        </pc:spChg>
        <pc:spChg chg="mod">
          <ac:chgData name="Greenfield, Nick" userId="d90870b1-7039-464c-a6c4-58adc085aa18" providerId="ADAL" clId="{ACD7AEC2-2EF6-49C1-9840-6DAE3D0AFF84}" dt="2025-05-14T13:40:12.562" v="646" actId="207"/>
          <ac:spMkLst>
            <pc:docMk/>
            <pc:sldMk cId="2060011766" sldId="270"/>
            <ac:spMk id="9" creationId="{3805F28F-7B36-1FF9-1093-2B0A3142D1B0}"/>
          </ac:spMkLst>
        </pc:spChg>
      </pc:sldChg>
      <pc:sldChg chg="modSp mod">
        <pc:chgData name="Greenfield, Nick" userId="d90870b1-7039-464c-a6c4-58adc085aa18" providerId="ADAL" clId="{ACD7AEC2-2EF6-49C1-9840-6DAE3D0AFF84}" dt="2025-05-14T13:40:45.061" v="649" actId="207"/>
        <pc:sldMkLst>
          <pc:docMk/>
          <pc:sldMk cId="3197977274" sldId="271"/>
        </pc:sldMkLst>
        <pc:spChg chg="mod">
          <ac:chgData name="Greenfield, Nick" userId="d90870b1-7039-464c-a6c4-58adc085aa18" providerId="ADAL" clId="{ACD7AEC2-2EF6-49C1-9840-6DAE3D0AFF84}" dt="2025-05-14T13:40:34.525" v="648" actId="207"/>
          <ac:spMkLst>
            <pc:docMk/>
            <pc:sldMk cId="3197977274" sldId="271"/>
            <ac:spMk id="4" creationId="{95830CFB-7AA3-A7C3-35FA-5BEA1E7ADB69}"/>
          </ac:spMkLst>
        </pc:spChg>
        <pc:spChg chg="mod">
          <ac:chgData name="Greenfield, Nick" userId="d90870b1-7039-464c-a6c4-58adc085aa18" providerId="ADAL" clId="{ACD7AEC2-2EF6-49C1-9840-6DAE3D0AFF84}" dt="2025-05-14T13:40:28.607" v="647" actId="207"/>
          <ac:spMkLst>
            <pc:docMk/>
            <pc:sldMk cId="3197977274" sldId="271"/>
            <ac:spMk id="9" creationId="{F31E1818-B6B4-1F94-52F7-7DFA1FCC7A10}"/>
          </ac:spMkLst>
        </pc:spChg>
        <pc:spChg chg="mod">
          <ac:chgData name="Greenfield, Nick" userId="d90870b1-7039-464c-a6c4-58adc085aa18" providerId="ADAL" clId="{ACD7AEC2-2EF6-49C1-9840-6DAE3D0AFF84}" dt="2025-05-14T13:40:45.061" v="649" actId="207"/>
          <ac:spMkLst>
            <pc:docMk/>
            <pc:sldMk cId="3197977274" sldId="271"/>
            <ac:spMk id="12" creationId="{50734859-76EA-CA75-079D-26AB594E4197}"/>
          </ac:spMkLst>
        </pc:spChg>
      </pc:sldChg>
      <pc:sldChg chg="modSp mod">
        <pc:chgData name="Greenfield, Nick" userId="d90870b1-7039-464c-a6c4-58adc085aa18" providerId="ADAL" clId="{ACD7AEC2-2EF6-49C1-9840-6DAE3D0AFF84}" dt="2025-05-14T13:42:42.344" v="722" actId="207"/>
        <pc:sldMkLst>
          <pc:docMk/>
          <pc:sldMk cId="2942158521" sldId="272"/>
        </pc:sldMkLst>
        <pc:spChg chg="mod">
          <ac:chgData name="Greenfield, Nick" userId="d90870b1-7039-464c-a6c4-58adc085aa18" providerId="ADAL" clId="{ACD7AEC2-2EF6-49C1-9840-6DAE3D0AFF84}" dt="2025-05-14T13:42:35.640" v="721" actId="207"/>
          <ac:spMkLst>
            <pc:docMk/>
            <pc:sldMk cId="2942158521" sldId="272"/>
            <ac:spMk id="4" creationId="{17A80AE0-3676-AF45-B350-CA877106EE2B}"/>
          </ac:spMkLst>
        </pc:spChg>
        <pc:spChg chg="mod">
          <ac:chgData name="Greenfield, Nick" userId="d90870b1-7039-464c-a6c4-58adc085aa18" providerId="ADAL" clId="{ACD7AEC2-2EF6-49C1-9840-6DAE3D0AFF84}" dt="2025-05-13T21:01:55.883" v="156" actId="20577"/>
          <ac:spMkLst>
            <pc:docMk/>
            <pc:sldMk cId="2942158521" sldId="272"/>
            <ac:spMk id="6" creationId="{291CC894-9E4B-1DCD-FDE8-40E93A89D072}"/>
          </ac:spMkLst>
        </pc:spChg>
        <pc:spChg chg="mod">
          <ac:chgData name="Greenfield, Nick" userId="d90870b1-7039-464c-a6c4-58adc085aa18" providerId="ADAL" clId="{ACD7AEC2-2EF6-49C1-9840-6DAE3D0AFF84}" dt="2025-05-13T21:02:05.328" v="158" actId="1076"/>
          <ac:spMkLst>
            <pc:docMk/>
            <pc:sldMk cId="2942158521" sldId="272"/>
            <ac:spMk id="7" creationId="{FC2D0847-8EC2-A16D-553D-AF1F29EA75B9}"/>
          </ac:spMkLst>
        </pc:spChg>
        <pc:spChg chg="mod">
          <ac:chgData name="Greenfield, Nick" userId="d90870b1-7039-464c-a6c4-58adc085aa18" providerId="ADAL" clId="{ACD7AEC2-2EF6-49C1-9840-6DAE3D0AFF84}" dt="2025-05-13T21:02:38.763" v="230" actId="1076"/>
          <ac:spMkLst>
            <pc:docMk/>
            <pc:sldMk cId="2942158521" sldId="272"/>
            <ac:spMk id="8" creationId="{0ECC1FBF-A0B9-6F0C-EB71-63B519AA0C3E}"/>
          </ac:spMkLst>
        </pc:spChg>
        <pc:spChg chg="mod">
          <ac:chgData name="Greenfield, Nick" userId="d90870b1-7039-464c-a6c4-58adc085aa18" providerId="ADAL" clId="{ACD7AEC2-2EF6-49C1-9840-6DAE3D0AFF84}" dt="2025-05-14T13:42:42.344" v="722" actId="207"/>
          <ac:spMkLst>
            <pc:docMk/>
            <pc:sldMk cId="2942158521" sldId="272"/>
            <ac:spMk id="9" creationId="{8F20EB49-3D7D-5DB8-724F-A375AF61F73A}"/>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B04C97-7EE7-417A-90A1-A21EB1FFD79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FB578AE-CEE2-4869-BB39-965A0BDA6903}">
      <dgm:prSet/>
      <dgm:spPr/>
      <dgm:t>
        <a:bodyPr/>
        <a:lstStyle/>
        <a:p>
          <a:pPr>
            <a:lnSpc>
              <a:spcPct val="100000"/>
            </a:lnSpc>
          </a:pPr>
          <a:r>
            <a:rPr lang="en-US"/>
            <a:t>Introductions are the most important part of your essay.</a:t>
          </a:r>
        </a:p>
      </dgm:t>
    </dgm:pt>
    <dgm:pt modelId="{9C7DC157-E13B-420C-B378-8D553B1DDA8C}" type="parTrans" cxnId="{1FC0ECE8-3ED9-43E8-9E1B-05B416F40B1C}">
      <dgm:prSet/>
      <dgm:spPr/>
      <dgm:t>
        <a:bodyPr/>
        <a:lstStyle/>
        <a:p>
          <a:endParaRPr lang="en-US"/>
        </a:p>
      </dgm:t>
    </dgm:pt>
    <dgm:pt modelId="{3B196DDF-4926-4DFC-96B0-EB3A305BD6E7}" type="sibTrans" cxnId="{1FC0ECE8-3ED9-43E8-9E1B-05B416F40B1C}">
      <dgm:prSet/>
      <dgm:spPr/>
      <dgm:t>
        <a:bodyPr/>
        <a:lstStyle/>
        <a:p>
          <a:endParaRPr lang="en-US"/>
        </a:p>
      </dgm:t>
    </dgm:pt>
    <dgm:pt modelId="{298E10AB-FFE8-4B1D-A488-E7266F3664AE}">
      <dgm:prSet/>
      <dgm:spPr/>
      <dgm:t>
        <a:bodyPr/>
        <a:lstStyle/>
        <a:p>
          <a:pPr>
            <a:lnSpc>
              <a:spcPct val="100000"/>
            </a:lnSpc>
          </a:pPr>
          <a:r>
            <a:rPr lang="en-US"/>
            <a:t>Scientific writing is up-front. You introduction should give a clear overview of what is being delivered in your paper.</a:t>
          </a:r>
        </a:p>
      </dgm:t>
    </dgm:pt>
    <dgm:pt modelId="{0F71E81D-A5C5-4653-9736-6D9223D0B828}" type="parTrans" cxnId="{F05463C9-6950-48D2-B27C-6FC19C4FB9D1}">
      <dgm:prSet/>
      <dgm:spPr/>
      <dgm:t>
        <a:bodyPr/>
        <a:lstStyle/>
        <a:p>
          <a:endParaRPr lang="en-US"/>
        </a:p>
      </dgm:t>
    </dgm:pt>
    <dgm:pt modelId="{AE9E7712-FEF4-4619-8A54-5976A7F862EC}" type="sibTrans" cxnId="{F05463C9-6950-48D2-B27C-6FC19C4FB9D1}">
      <dgm:prSet/>
      <dgm:spPr/>
      <dgm:t>
        <a:bodyPr/>
        <a:lstStyle/>
        <a:p>
          <a:endParaRPr lang="en-US"/>
        </a:p>
      </dgm:t>
    </dgm:pt>
    <dgm:pt modelId="{D564F7A3-C7D4-4C58-8E75-F21B8A260B6B}">
      <dgm:prSet/>
      <dgm:spPr/>
      <dgm:t>
        <a:bodyPr/>
        <a:lstStyle/>
        <a:p>
          <a:pPr>
            <a:lnSpc>
              <a:spcPct val="100000"/>
            </a:lnSpc>
          </a:pPr>
          <a:r>
            <a:rPr lang="en-US" dirty="0"/>
            <a:t>The introduction is the part of the paper that is most likely to be read. </a:t>
          </a:r>
        </a:p>
      </dgm:t>
    </dgm:pt>
    <dgm:pt modelId="{D367BAD3-E400-43D3-834D-2F19D384C051}" type="parTrans" cxnId="{3B46C045-E4DE-4B1B-899C-71A994CA1DB7}">
      <dgm:prSet/>
      <dgm:spPr/>
      <dgm:t>
        <a:bodyPr/>
        <a:lstStyle/>
        <a:p>
          <a:endParaRPr lang="en-US"/>
        </a:p>
      </dgm:t>
    </dgm:pt>
    <dgm:pt modelId="{0E8F1D09-815C-41ED-AB1E-9EA29C705729}" type="sibTrans" cxnId="{3B46C045-E4DE-4B1B-899C-71A994CA1DB7}">
      <dgm:prSet/>
      <dgm:spPr/>
      <dgm:t>
        <a:bodyPr/>
        <a:lstStyle/>
        <a:p>
          <a:endParaRPr lang="en-US"/>
        </a:p>
      </dgm:t>
    </dgm:pt>
    <dgm:pt modelId="{20908E18-EAF3-4ED9-9440-57FA5E5BD536}" type="pres">
      <dgm:prSet presAssocID="{74B04C97-7EE7-417A-90A1-A21EB1FFD794}" presName="root" presStyleCnt="0">
        <dgm:presLayoutVars>
          <dgm:dir/>
          <dgm:resizeHandles val="exact"/>
        </dgm:presLayoutVars>
      </dgm:prSet>
      <dgm:spPr/>
    </dgm:pt>
    <dgm:pt modelId="{49351AF1-6EFB-4CA7-B5FC-51917D3A35AD}" type="pres">
      <dgm:prSet presAssocID="{9FB578AE-CEE2-4869-BB39-965A0BDA6903}" presName="compNode" presStyleCnt="0"/>
      <dgm:spPr/>
    </dgm:pt>
    <dgm:pt modelId="{693D8517-CC49-448D-BEC3-C6160DFE5DA6}" type="pres">
      <dgm:prSet presAssocID="{9FB578AE-CEE2-4869-BB39-965A0BDA6903}" presName="bgRect" presStyleLbl="bgShp" presStyleIdx="0" presStyleCnt="3"/>
      <dgm:spPr/>
    </dgm:pt>
    <dgm:pt modelId="{D7028617-6154-4510-BB46-99D399F2A1CA}" type="pres">
      <dgm:prSet presAssocID="{9FB578AE-CEE2-4869-BB39-965A0BDA6903}"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omment Important outline"/>
        </a:ext>
      </dgm:extLst>
    </dgm:pt>
    <dgm:pt modelId="{0FAB8572-9CEE-432B-84A4-1834A7FA3F50}" type="pres">
      <dgm:prSet presAssocID="{9FB578AE-CEE2-4869-BB39-965A0BDA6903}" presName="spaceRect" presStyleCnt="0"/>
      <dgm:spPr/>
    </dgm:pt>
    <dgm:pt modelId="{906FC657-E4DC-4154-8A14-D4E9AE1BEC44}" type="pres">
      <dgm:prSet presAssocID="{9FB578AE-CEE2-4869-BB39-965A0BDA6903}" presName="parTx" presStyleLbl="revTx" presStyleIdx="0" presStyleCnt="3">
        <dgm:presLayoutVars>
          <dgm:chMax val="0"/>
          <dgm:chPref val="0"/>
        </dgm:presLayoutVars>
      </dgm:prSet>
      <dgm:spPr/>
    </dgm:pt>
    <dgm:pt modelId="{58354CC7-A250-42AB-89CD-C383A08FE42B}" type="pres">
      <dgm:prSet presAssocID="{3B196DDF-4926-4DFC-96B0-EB3A305BD6E7}" presName="sibTrans" presStyleCnt="0"/>
      <dgm:spPr/>
    </dgm:pt>
    <dgm:pt modelId="{31F17388-8401-41CB-97C9-61A2D4635DD4}" type="pres">
      <dgm:prSet presAssocID="{298E10AB-FFE8-4B1D-A488-E7266F3664AE}" presName="compNode" presStyleCnt="0"/>
      <dgm:spPr/>
    </dgm:pt>
    <dgm:pt modelId="{FCBB4CEC-5F59-4439-996D-3AAE856C38F3}" type="pres">
      <dgm:prSet presAssocID="{298E10AB-FFE8-4B1D-A488-E7266F3664AE}" presName="bgRect" presStyleLbl="bgShp" presStyleIdx="1" presStyleCnt="3"/>
      <dgm:spPr/>
    </dgm:pt>
    <dgm:pt modelId="{5F74F4C9-DDEC-4668-A6AD-11BD3F2CC025}" type="pres">
      <dgm:prSet presAssocID="{298E10AB-FFE8-4B1D-A488-E7266F3664A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ument"/>
        </a:ext>
      </dgm:extLst>
    </dgm:pt>
    <dgm:pt modelId="{9F1EEA79-065A-4EA0-9AEF-B4727397CB7C}" type="pres">
      <dgm:prSet presAssocID="{298E10AB-FFE8-4B1D-A488-E7266F3664AE}" presName="spaceRect" presStyleCnt="0"/>
      <dgm:spPr/>
    </dgm:pt>
    <dgm:pt modelId="{4789A45F-59FD-48ED-84E4-1E63795F47B6}" type="pres">
      <dgm:prSet presAssocID="{298E10AB-FFE8-4B1D-A488-E7266F3664AE}" presName="parTx" presStyleLbl="revTx" presStyleIdx="1" presStyleCnt="3">
        <dgm:presLayoutVars>
          <dgm:chMax val="0"/>
          <dgm:chPref val="0"/>
        </dgm:presLayoutVars>
      </dgm:prSet>
      <dgm:spPr/>
    </dgm:pt>
    <dgm:pt modelId="{EF46DD85-A4B3-42B9-BCE8-E8380AACAF68}" type="pres">
      <dgm:prSet presAssocID="{AE9E7712-FEF4-4619-8A54-5976A7F862EC}" presName="sibTrans" presStyleCnt="0"/>
      <dgm:spPr/>
    </dgm:pt>
    <dgm:pt modelId="{A67D50E0-4E2A-48B4-B1AF-41AC101B6597}" type="pres">
      <dgm:prSet presAssocID="{D564F7A3-C7D4-4C58-8E75-F21B8A260B6B}" presName="compNode" presStyleCnt="0"/>
      <dgm:spPr/>
    </dgm:pt>
    <dgm:pt modelId="{F39CC19D-5C7C-4BB2-88B1-C31DB0EF69E7}" type="pres">
      <dgm:prSet presAssocID="{D564F7A3-C7D4-4C58-8E75-F21B8A260B6B}" presName="bgRect" presStyleLbl="bgShp" presStyleIdx="2" presStyleCnt="3"/>
      <dgm:spPr/>
    </dgm:pt>
    <dgm:pt modelId="{6FA9F2A5-9F28-44F4-9D26-911A7574F513}" type="pres">
      <dgm:prSet presAssocID="{D564F7A3-C7D4-4C58-8E75-F21B8A260B6B}"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ooks outline"/>
        </a:ext>
      </dgm:extLst>
    </dgm:pt>
    <dgm:pt modelId="{AC04DE2A-330C-43D3-902E-65B1B9B8C4F7}" type="pres">
      <dgm:prSet presAssocID="{D564F7A3-C7D4-4C58-8E75-F21B8A260B6B}" presName="spaceRect" presStyleCnt="0"/>
      <dgm:spPr/>
    </dgm:pt>
    <dgm:pt modelId="{34B674AD-90F5-4C11-BFF4-92353A143823}" type="pres">
      <dgm:prSet presAssocID="{D564F7A3-C7D4-4C58-8E75-F21B8A260B6B}" presName="parTx" presStyleLbl="revTx" presStyleIdx="2" presStyleCnt="3">
        <dgm:presLayoutVars>
          <dgm:chMax val="0"/>
          <dgm:chPref val="0"/>
        </dgm:presLayoutVars>
      </dgm:prSet>
      <dgm:spPr/>
    </dgm:pt>
  </dgm:ptLst>
  <dgm:cxnLst>
    <dgm:cxn modelId="{31464D0E-E0B0-43CE-8483-C8A5134AA5B2}" type="presOf" srcId="{298E10AB-FFE8-4B1D-A488-E7266F3664AE}" destId="{4789A45F-59FD-48ED-84E4-1E63795F47B6}" srcOrd="0" destOrd="0" presId="urn:microsoft.com/office/officeart/2018/2/layout/IconVerticalSolidList"/>
    <dgm:cxn modelId="{3B46C045-E4DE-4B1B-899C-71A994CA1DB7}" srcId="{74B04C97-7EE7-417A-90A1-A21EB1FFD794}" destId="{D564F7A3-C7D4-4C58-8E75-F21B8A260B6B}" srcOrd="2" destOrd="0" parTransId="{D367BAD3-E400-43D3-834D-2F19D384C051}" sibTransId="{0E8F1D09-815C-41ED-AB1E-9EA29C705729}"/>
    <dgm:cxn modelId="{C3B73D85-AFF0-48AF-B8E8-23EA85C938E1}" type="presOf" srcId="{74B04C97-7EE7-417A-90A1-A21EB1FFD794}" destId="{20908E18-EAF3-4ED9-9440-57FA5E5BD536}" srcOrd="0" destOrd="0" presId="urn:microsoft.com/office/officeart/2018/2/layout/IconVerticalSolidList"/>
    <dgm:cxn modelId="{45F832B4-8F9F-47FB-872D-5F19DFF5DFFA}" type="presOf" srcId="{9FB578AE-CEE2-4869-BB39-965A0BDA6903}" destId="{906FC657-E4DC-4154-8A14-D4E9AE1BEC44}" srcOrd="0" destOrd="0" presId="urn:microsoft.com/office/officeart/2018/2/layout/IconVerticalSolidList"/>
    <dgm:cxn modelId="{F05463C9-6950-48D2-B27C-6FC19C4FB9D1}" srcId="{74B04C97-7EE7-417A-90A1-A21EB1FFD794}" destId="{298E10AB-FFE8-4B1D-A488-E7266F3664AE}" srcOrd="1" destOrd="0" parTransId="{0F71E81D-A5C5-4653-9736-6D9223D0B828}" sibTransId="{AE9E7712-FEF4-4619-8A54-5976A7F862EC}"/>
    <dgm:cxn modelId="{E65347E3-BCF3-41A9-B0A0-D3AA30850506}" type="presOf" srcId="{D564F7A3-C7D4-4C58-8E75-F21B8A260B6B}" destId="{34B674AD-90F5-4C11-BFF4-92353A143823}" srcOrd="0" destOrd="0" presId="urn:microsoft.com/office/officeart/2018/2/layout/IconVerticalSolidList"/>
    <dgm:cxn modelId="{1FC0ECE8-3ED9-43E8-9E1B-05B416F40B1C}" srcId="{74B04C97-7EE7-417A-90A1-A21EB1FFD794}" destId="{9FB578AE-CEE2-4869-BB39-965A0BDA6903}" srcOrd="0" destOrd="0" parTransId="{9C7DC157-E13B-420C-B378-8D553B1DDA8C}" sibTransId="{3B196DDF-4926-4DFC-96B0-EB3A305BD6E7}"/>
    <dgm:cxn modelId="{8D796F42-9116-4F74-BCA9-475E8E5A3047}" type="presParOf" srcId="{20908E18-EAF3-4ED9-9440-57FA5E5BD536}" destId="{49351AF1-6EFB-4CA7-B5FC-51917D3A35AD}" srcOrd="0" destOrd="0" presId="urn:microsoft.com/office/officeart/2018/2/layout/IconVerticalSolidList"/>
    <dgm:cxn modelId="{2EF37E4F-570A-40C4-9420-C0D87EA32A52}" type="presParOf" srcId="{49351AF1-6EFB-4CA7-B5FC-51917D3A35AD}" destId="{693D8517-CC49-448D-BEC3-C6160DFE5DA6}" srcOrd="0" destOrd="0" presId="urn:microsoft.com/office/officeart/2018/2/layout/IconVerticalSolidList"/>
    <dgm:cxn modelId="{492030D9-BFCA-4992-8E04-E8DFC18758FE}" type="presParOf" srcId="{49351AF1-6EFB-4CA7-B5FC-51917D3A35AD}" destId="{D7028617-6154-4510-BB46-99D399F2A1CA}" srcOrd="1" destOrd="0" presId="urn:microsoft.com/office/officeart/2018/2/layout/IconVerticalSolidList"/>
    <dgm:cxn modelId="{EE877F7C-66BD-49EF-845A-61FEA7514134}" type="presParOf" srcId="{49351AF1-6EFB-4CA7-B5FC-51917D3A35AD}" destId="{0FAB8572-9CEE-432B-84A4-1834A7FA3F50}" srcOrd="2" destOrd="0" presId="urn:microsoft.com/office/officeart/2018/2/layout/IconVerticalSolidList"/>
    <dgm:cxn modelId="{2193B343-A276-437C-AE8D-DBD7F32889D5}" type="presParOf" srcId="{49351AF1-6EFB-4CA7-B5FC-51917D3A35AD}" destId="{906FC657-E4DC-4154-8A14-D4E9AE1BEC44}" srcOrd="3" destOrd="0" presId="urn:microsoft.com/office/officeart/2018/2/layout/IconVerticalSolidList"/>
    <dgm:cxn modelId="{F6A2A795-E42C-4A49-A317-DFBB5995B403}" type="presParOf" srcId="{20908E18-EAF3-4ED9-9440-57FA5E5BD536}" destId="{58354CC7-A250-42AB-89CD-C383A08FE42B}" srcOrd="1" destOrd="0" presId="urn:microsoft.com/office/officeart/2018/2/layout/IconVerticalSolidList"/>
    <dgm:cxn modelId="{B105A1C6-B3F3-48B1-B444-02C34DD363B4}" type="presParOf" srcId="{20908E18-EAF3-4ED9-9440-57FA5E5BD536}" destId="{31F17388-8401-41CB-97C9-61A2D4635DD4}" srcOrd="2" destOrd="0" presId="urn:microsoft.com/office/officeart/2018/2/layout/IconVerticalSolidList"/>
    <dgm:cxn modelId="{56FED8A2-8A79-4F5E-9CE0-8507F7953A09}" type="presParOf" srcId="{31F17388-8401-41CB-97C9-61A2D4635DD4}" destId="{FCBB4CEC-5F59-4439-996D-3AAE856C38F3}" srcOrd="0" destOrd="0" presId="urn:microsoft.com/office/officeart/2018/2/layout/IconVerticalSolidList"/>
    <dgm:cxn modelId="{AD7F8C35-EE57-466F-B30E-911BE024D775}" type="presParOf" srcId="{31F17388-8401-41CB-97C9-61A2D4635DD4}" destId="{5F74F4C9-DDEC-4668-A6AD-11BD3F2CC025}" srcOrd="1" destOrd="0" presId="urn:microsoft.com/office/officeart/2018/2/layout/IconVerticalSolidList"/>
    <dgm:cxn modelId="{BE149190-640A-4A76-969E-8F466EA296AF}" type="presParOf" srcId="{31F17388-8401-41CB-97C9-61A2D4635DD4}" destId="{9F1EEA79-065A-4EA0-9AEF-B4727397CB7C}" srcOrd="2" destOrd="0" presId="urn:microsoft.com/office/officeart/2018/2/layout/IconVerticalSolidList"/>
    <dgm:cxn modelId="{1259CA8E-D809-480F-BDBE-CAE72464D50C}" type="presParOf" srcId="{31F17388-8401-41CB-97C9-61A2D4635DD4}" destId="{4789A45F-59FD-48ED-84E4-1E63795F47B6}" srcOrd="3" destOrd="0" presId="urn:microsoft.com/office/officeart/2018/2/layout/IconVerticalSolidList"/>
    <dgm:cxn modelId="{7984F388-735F-4319-8F82-D1B8AA414672}" type="presParOf" srcId="{20908E18-EAF3-4ED9-9440-57FA5E5BD536}" destId="{EF46DD85-A4B3-42B9-BCE8-E8380AACAF68}" srcOrd="3" destOrd="0" presId="urn:microsoft.com/office/officeart/2018/2/layout/IconVerticalSolidList"/>
    <dgm:cxn modelId="{0CAB6942-7ABA-48BF-B2D2-C3877FB7E052}" type="presParOf" srcId="{20908E18-EAF3-4ED9-9440-57FA5E5BD536}" destId="{A67D50E0-4E2A-48B4-B1AF-41AC101B6597}" srcOrd="4" destOrd="0" presId="urn:microsoft.com/office/officeart/2018/2/layout/IconVerticalSolidList"/>
    <dgm:cxn modelId="{3ECA6002-ED0B-47E3-93F5-AE1C1CA316D7}" type="presParOf" srcId="{A67D50E0-4E2A-48B4-B1AF-41AC101B6597}" destId="{F39CC19D-5C7C-4BB2-88B1-C31DB0EF69E7}" srcOrd="0" destOrd="0" presId="urn:microsoft.com/office/officeart/2018/2/layout/IconVerticalSolidList"/>
    <dgm:cxn modelId="{BB25A9D9-0DD6-4F76-A6D9-32369339BFA0}" type="presParOf" srcId="{A67D50E0-4E2A-48B4-B1AF-41AC101B6597}" destId="{6FA9F2A5-9F28-44F4-9D26-911A7574F513}" srcOrd="1" destOrd="0" presId="urn:microsoft.com/office/officeart/2018/2/layout/IconVerticalSolidList"/>
    <dgm:cxn modelId="{B2F66E76-4EB5-446C-8A95-48266AECEF4C}" type="presParOf" srcId="{A67D50E0-4E2A-48B4-B1AF-41AC101B6597}" destId="{AC04DE2A-330C-43D3-902E-65B1B9B8C4F7}" srcOrd="2" destOrd="0" presId="urn:microsoft.com/office/officeart/2018/2/layout/IconVerticalSolidList"/>
    <dgm:cxn modelId="{ECF52B7C-0575-47C7-80B6-12EE7F3B3C0E}" type="presParOf" srcId="{A67D50E0-4E2A-48B4-B1AF-41AC101B6597}" destId="{34B674AD-90F5-4C11-BFF4-92353A14382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ED0E03-FDB3-4AA5-9768-6C7C7612E198}"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GB"/>
        </a:p>
      </dgm:t>
    </dgm:pt>
    <dgm:pt modelId="{2676A3F8-2084-4433-ADFE-C6494EBBC79B}">
      <dgm:prSet/>
      <dgm:spPr/>
      <dgm:t>
        <a:bodyPr/>
        <a:lstStyle/>
        <a:p>
          <a:r>
            <a:rPr lang="en-US" dirty="0"/>
            <a:t>P</a:t>
          </a:r>
          <a:endParaRPr lang="en-GB" dirty="0"/>
        </a:p>
      </dgm:t>
    </dgm:pt>
    <dgm:pt modelId="{8D966E31-0C31-4DA3-83E6-D8BDD4767F19}" type="parTrans" cxnId="{9A56FD1F-B555-4DFB-90A1-5FAEF8501878}">
      <dgm:prSet/>
      <dgm:spPr/>
      <dgm:t>
        <a:bodyPr/>
        <a:lstStyle/>
        <a:p>
          <a:endParaRPr lang="en-GB"/>
        </a:p>
      </dgm:t>
    </dgm:pt>
    <dgm:pt modelId="{565231CC-3D5B-4C5D-9763-C719D1B9B85C}" type="sibTrans" cxnId="{9A56FD1F-B555-4DFB-90A1-5FAEF8501878}">
      <dgm:prSet/>
      <dgm:spPr/>
      <dgm:t>
        <a:bodyPr/>
        <a:lstStyle/>
        <a:p>
          <a:endParaRPr lang="en-GB"/>
        </a:p>
      </dgm:t>
    </dgm:pt>
    <dgm:pt modelId="{FC2EE2E1-4C7E-40A2-8C0C-58819FD2E59F}">
      <dgm:prSet/>
      <dgm:spPr/>
      <dgm:t>
        <a:bodyPr/>
        <a:lstStyle/>
        <a:p>
          <a:r>
            <a:rPr lang="en-US" dirty="0"/>
            <a:t>E</a:t>
          </a:r>
          <a:endParaRPr lang="en-GB" dirty="0"/>
        </a:p>
      </dgm:t>
    </dgm:pt>
    <dgm:pt modelId="{3A07EBE8-574E-4D02-BC0A-3EBB68185D5C}" type="parTrans" cxnId="{3195FD8E-958F-4892-BE99-8230C7BE6411}">
      <dgm:prSet/>
      <dgm:spPr/>
      <dgm:t>
        <a:bodyPr/>
        <a:lstStyle/>
        <a:p>
          <a:endParaRPr lang="en-GB"/>
        </a:p>
      </dgm:t>
    </dgm:pt>
    <dgm:pt modelId="{AC0F91B9-5F2F-40F3-B467-978A6C8337CB}" type="sibTrans" cxnId="{3195FD8E-958F-4892-BE99-8230C7BE6411}">
      <dgm:prSet/>
      <dgm:spPr/>
      <dgm:t>
        <a:bodyPr/>
        <a:lstStyle/>
        <a:p>
          <a:endParaRPr lang="en-GB"/>
        </a:p>
      </dgm:t>
    </dgm:pt>
    <dgm:pt modelId="{9747F802-A94A-4DD9-8937-0224F316BF26}">
      <dgm:prSet/>
      <dgm:spPr/>
      <dgm:t>
        <a:bodyPr/>
        <a:lstStyle/>
        <a:p>
          <a:r>
            <a:rPr lang="en-US" dirty="0"/>
            <a:t>A</a:t>
          </a:r>
          <a:endParaRPr lang="en-GB" dirty="0"/>
        </a:p>
      </dgm:t>
    </dgm:pt>
    <dgm:pt modelId="{8C754617-4B48-4993-BD02-02B1D4942D82}" type="parTrans" cxnId="{736B60CF-AFD7-46DC-BC3F-25B98CDE85CC}">
      <dgm:prSet/>
      <dgm:spPr/>
      <dgm:t>
        <a:bodyPr/>
        <a:lstStyle/>
        <a:p>
          <a:endParaRPr lang="en-GB"/>
        </a:p>
      </dgm:t>
    </dgm:pt>
    <dgm:pt modelId="{28C32DCB-D4BF-4C7F-ABFF-0B28E65A79CF}" type="sibTrans" cxnId="{736B60CF-AFD7-46DC-BC3F-25B98CDE85CC}">
      <dgm:prSet/>
      <dgm:spPr/>
      <dgm:t>
        <a:bodyPr/>
        <a:lstStyle/>
        <a:p>
          <a:endParaRPr lang="en-GB"/>
        </a:p>
      </dgm:t>
    </dgm:pt>
    <dgm:pt modelId="{3D24FD45-49AD-4380-8AB3-970AEDFA5092}">
      <dgm:prSet/>
      <dgm:spPr/>
      <dgm:t>
        <a:bodyPr/>
        <a:lstStyle/>
        <a:p>
          <a:pPr>
            <a:buNone/>
          </a:pPr>
          <a:r>
            <a:rPr lang="en-US" dirty="0"/>
            <a:t>Point</a:t>
          </a:r>
          <a:endParaRPr lang="en-GB" dirty="0"/>
        </a:p>
      </dgm:t>
    </dgm:pt>
    <dgm:pt modelId="{EDAE1654-82D9-4A73-BCAC-8DE6B342DB47}" type="parTrans" cxnId="{05C38148-2D71-4E7A-98AA-E4C9F33BFA93}">
      <dgm:prSet/>
      <dgm:spPr/>
      <dgm:t>
        <a:bodyPr/>
        <a:lstStyle/>
        <a:p>
          <a:endParaRPr lang="en-GB"/>
        </a:p>
      </dgm:t>
    </dgm:pt>
    <dgm:pt modelId="{A321EAE5-6A1C-44DC-BA33-39AFE9AC621F}" type="sibTrans" cxnId="{05C38148-2D71-4E7A-98AA-E4C9F33BFA93}">
      <dgm:prSet/>
      <dgm:spPr/>
      <dgm:t>
        <a:bodyPr/>
        <a:lstStyle/>
        <a:p>
          <a:endParaRPr lang="en-GB"/>
        </a:p>
      </dgm:t>
    </dgm:pt>
    <dgm:pt modelId="{60691295-EC00-4BAD-9363-FADF0EE4CA51}">
      <dgm:prSet/>
      <dgm:spPr/>
      <dgm:t>
        <a:bodyPr/>
        <a:lstStyle/>
        <a:p>
          <a:pPr>
            <a:buNone/>
          </a:pPr>
          <a:r>
            <a:rPr lang="en-US" dirty="0"/>
            <a:t>Evidence</a:t>
          </a:r>
          <a:endParaRPr lang="en-GB" dirty="0"/>
        </a:p>
      </dgm:t>
    </dgm:pt>
    <dgm:pt modelId="{C11BAB51-7429-466D-BA9E-BE3A7E1030B2}" type="parTrans" cxnId="{6C8D83C9-457A-4D79-B333-653D88AD8585}">
      <dgm:prSet/>
      <dgm:spPr/>
      <dgm:t>
        <a:bodyPr/>
        <a:lstStyle/>
        <a:p>
          <a:endParaRPr lang="en-GB"/>
        </a:p>
      </dgm:t>
    </dgm:pt>
    <dgm:pt modelId="{74D8F93A-00B7-4C93-8841-2D2C09F207DA}" type="sibTrans" cxnId="{6C8D83C9-457A-4D79-B333-653D88AD8585}">
      <dgm:prSet/>
      <dgm:spPr/>
      <dgm:t>
        <a:bodyPr/>
        <a:lstStyle/>
        <a:p>
          <a:endParaRPr lang="en-GB"/>
        </a:p>
      </dgm:t>
    </dgm:pt>
    <dgm:pt modelId="{C98569C2-CD6D-4AF6-98CF-12CAE85DA693}">
      <dgm:prSet/>
      <dgm:spPr/>
      <dgm:t>
        <a:bodyPr/>
        <a:lstStyle/>
        <a:p>
          <a:pPr>
            <a:buNone/>
          </a:pPr>
          <a:r>
            <a:rPr lang="en-US" dirty="0"/>
            <a:t>Analysis</a:t>
          </a:r>
          <a:endParaRPr lang="en-GB" dirty="0"/>
        </a:p>
      </dgm:t>
    </dgm:pt>
    <dgm:pt modelId="{0E728D32-FA33-43ED-A227-A4E7269028C7}" type="parTrans" cxnId="{A9A9AE8A-238B-489F-AA4D-84C3344E7659}">
      <dgm:prSet/>
      <dgm:spPr/>
      <dgm:t>
        <a:bodyPr/>
        <a:lstStyle/>
        <a:p>
          <a:endParaRPr lang="en-GB"/>
        </a:p>
      </dgm:t>
    </dgm:pt>
    <dgm:pt modelId="{9A0D4016-613C-448C-AEE7-BA6676893CAC}" type="sibTrans" cxnId="{A9A9AE8A-238B-489F-AA4D-84C3344E7659}">
      <dgm:prSet/>
      <dgm:spPr/>
      <dgm:t>
        <a:bodyPr/>
        <a:lstStyle/>
        <a:p>
          <a:endParaRPr lang="en-GB"/>
        </a:p>
      </dgm:t>
    </dgm:pt>
    <dgm:pt modelId="{001B000C-8E85-4122-99DA-D3F5FC313B01}" type="pres">
      <dgm:prSet presAssocID="{86ED0E03-FDB3-4AA5-9768-6C7C7612E198}" presName="linearFlow" presStyleCnt="0">
        <dgm:presLayoutVars>
          <dgm:dir/>
          <dgm:animLvl val="lvl"/>
          <dgm:resizeHandles val="exact"/>
        </dgm:presLayoutVars>
      </dgm:prSet>
      <dgm:spPr/>
    </dgm:pt>
    <dgm:pt modelId="{AB27FEAF-3F4A-4C00-A2BC-4EAA927F5D18}" type="pres">
      <dgm:prSet presAssocID="{2676A3F8-2084-4433-ADFE-C6494EBBC79B}" presName="composite" presStyleCnt="0"/>
      <dgm:spPr/>
    </dgm:pt>
    <dgm:pt modelId="{7F888FDF-BD35-49B1-825A-AFE87F93F894}" type="pres">
      <dgm:prSet presAssocID="{2676A3F8-2084-4433-ADFE-C6494EBBC79B}" presName="parentText" presStyleLbl="alignNode1" presStyleIdx="0" presStyleCnt="3">
        <dgm:presLayoutVars>
          <dgm:chMax val="1"/>
          <dgm:bulletEnabled val="1"/>
        </dgm:presLayoutVars>
      </dgm:prSet>
      <dgm:spPr/>
    </dgm:pt>
    <dgm:pt modelId="{2E54EE88-975C-4DF3-A042-4C03170F0EC6}" type="pres">
      <dgm:prSet presAssocID="{2676A3F8-2084-4433-ADFE-C6494EBBC79B}" presName="descendantText" presStyleLbl="alignAcc1" presStyleIdx="0" presStyleCnt="3">
        <dgm:presLayoutVars>
          <dgm:bulletEnabled val="1"/>
        </dgm:presLayoutVars>
      </dgm:prSet>
      <dgm:spPr/>
    </dgm:pt>
    <dgm:pt modelId="{3F04A9C2-C1AD-47CD-86A2-1ED58BAD23B7}" type="pres">
      <dgm:prSet presAssocID="{565231CC-3D5B-4C5D-9763-C719D1B9B85C}" presName="sp" presStyleCnt="0"/>
      <dgm:spPr/>
    </dgm:pt>
    <dgm:pt modelId="{4CF28FFE-19A6-4172-A134-E0DDA095DF63}" type="pres">
      <dgm:prSet presAssocID="{FC2EE2E1-4C7E-40A2-8C0C-58819FD2E59F}" presName="composite" presStyleCnt="0"/>
      <dgm:spPr/>
    </dgm:pt>
    <dgm:pt modelId="{8A77EAAE-0779-4226-A05A-DE81A640AF44}" type="pres">
      <dgm:prSet presAssocID="{FC2EE2E1-4C7E-40A2-8C0C-58819FD2E59F}" presName="parentText" presStyleLbl="alignNode1" presStyleIdx="1" presStyleCnt="3">
        <dgm:presLayoutVars>
          <dgm:chMax val="1"/>
          <dgm:bulletEnabled val="1"/>
        </dgm:presLayoutVars>
      </dgm:prSet>
      <dgm:spPr/>
    </dgm:pt>
    <dgm:pt modelId="{36C13893-9A55-4DD1-B65E-17DEFA4421DC}" type="pres">
      <dgm:prSet presAssocID="{FC2EE2E1-4C7E-40A2-8C0C-58819FD2E59F}" presName="descendantText" presStyleLbl="alignAcc1" presStyleIdx="1" presStyleCnt="3">
        <dgm:presLayoutVars>
          <dgm:bulletEnabled val="1"/>
        </dgm:presLayoutVars>
      </dgm:prSet>
      <dgm:spPr/>
    </dgm:pt>
    <dgm:pt modelId="{68948D42-6D61-4F19-AB1B-1DEA6185B9B6}" type="pres">
      <dgm:prSet presAssocID="{AC0F91B9-5F2F-40F3-B467-978A6C8337CB}" presName="sp" presStyleCnt="0"/>
      <dgm:spPr/>
    </dgm:pt>
    <dgm:pt modelId="{8DCF17C7-BF04-40D3-A06A-AF31CAA6C249}" type="pres">
      <dgm:prSet presAssocID="{9747F802-A94A-4DD9-8937-0224F316BF26}" presName="composite" presStyleCnt="0"/>
      <dgm:spPr/>
    </dgm:pt>
    <dgm:pt modelId="{419F3F4F-11B2-4F0A-AA3E-62151BE53704}" type="pres">
      <dgm:prSet presAssocID="{9747F802-A94A-4DD9-8937-0224F316BF26}" presName="parentText" presStyleLbl="alignNode1" presStyleIdx="2" presStyleCnt="3">
        <dgm:presLayoutVars>
          <dgm:chMax val="1"/>
          <dgm:bulletEnabled val="1"/>
        </dgm:presLayoutVars>
      </dgm:prSet>
      <dgm:spPr/>
    </dgm:pt>
    <dgm:pt modelId="{2A228566-8682-4DEF-9CDA-759F83CAEC9A}" type="pres">
      <dgm:prSet presAssocID="{9747F802-A94A-4DD9-8937-0224F316BF26}" presName="descendantText" presStyleLbl="alignAcc1" presStyleIdx="2" presStyleCnt="3">
        <dgm:presLayoutVars>
          <dgm:bulletEnabled val="1"/>
        </dgm:presLayoutVars>
      </dgm:prSet>
      <dgm:spPr/>
    </dgm:pt>
  </dgm:ptLst>
  <dgm:cxnLst>
    <dgm:cxn modelId="{9A56FD1F-B555-4DFB-90A1-5FAEF8501878}" srcId="{86ED0E03-FDB3-4AA5-9768-6C7C7612E198}" destId="{2676A3F8-2084-4433-ADFE-C6494EBBC79B}" srcOrd="0" destOrd="0" parTransId="{8D966E31-0C31-4DA3-83E6-D8BDD4767F19}" sibTransId="{565231CC-3D5B-4C5D-9763-C719D1B9B85C}"/>
    <dgm:cxn modelId="{3A727423-4D04-4A4C-BAC0-BB367F4FAD43}" type="presOf" srcId="{86ED0E03-FDB3-4AA5-9768-6C7C7612E198}" destId="{001B000C-8E85-4122-99DA-D3F5FC313B01}" srcOrd="0" destOrd="0" presId="urn:microsoft.com/office/officeart/2005/8/layout/chevron2"/>
    <dgm:cxn modelId="{15E15835-5975-47BE-AA15-BE56F4758D37}" type="presOf" srcId="{FC2EE2E1-4C7E-40A2-8C0C-58819FD2E59F}" destId="{8A77EAAE-0779-4226-A05A-DE81A640AF44}" srcOrd="0" destOrd="0" presId="urn:microsoft.com/office/officeart/2005/8/layout/chevron2"/>
    <dgm:cxn modelId="{05C38148-2D71-4E7A-98AA-E4C9F33BFA93}" srcId="{2676A3F8-2084-4433-ADFE-C6494EBBC79B}" destId="{3D24FD45-49AD-4380-8AB3-970AEDFA5092}" srcOrd="0" destOrd="0" parTransId="{EDAE1654-82D9-4A73-BCAC-8DE6B342DB47}" sibTransId="{A321EAE5-6A1C-44DC-BA33-39AFE9AC621F}"/>
    <dgm:cxn modelId="{98CBEF76-757E-4668-92B6-B06C3ED4D998}" type="presOf" srcId="{9747F802-A94A-4DD9-8937-0224F316BF26}" destId="{419F3F4F-11B2-4F0A-AA3E-62151BE53704}" srcOrd="0" destOrd="0" presId="urn:microsoft.com/office/officeart/2005/8/layout/chevron2"/>
    <dgm:cxn modelId="{A9A9AE8A-238B-489F-AA4D-84C3344E7659}" srcId="{9747F802-A94A-4DD9-8937-0224F316BF26}" destId="{C98569C2-CD6D-4AF6-98CF-12CAE85DA693}" srcOrd="0" destOrd="0" parTransId="{0E728D32-FA33-43ED-A227-A4E7269028C7}" sibTransId="{9A0D4016-613C-448C-AEE7-BA6676893CAC}"/>
    <dgm:cxn modelId="{3195FD8E-958F-4892-BE99-8230C7BE6411}" srcId="{86ED0E03-FDB3-4AA5-9768-6C7C7612E198}" destId="{FC2EE2E1-4C7E-40A2-8C0C-58819FD2E59F}" srcOrd="1" destOrd="0" parTransId="{3A07EBE8-574E-4D02-BC0A-3EBB68185D5C}" sibTransId="{AC0F91B9-5F2F-40F3-B467-978A6C8337CB}"/>
    <dgm:cxn modelId="{9AFC19A3-55BB-46AD-8633-96398024FBCC}" type="presOf" srcId="{3D24FD45-49AD-4380-8AB3-970AEDFA5092}" destId="{2E54EE88-975C-4DF3-A042-4C03170F0EC6}" srcOrd="0" destOrd="0" presId="urn:microsoft.com/office/officeart/2005/8/layout/chevron2"/>
    <dgm:cxn modelId="{92B750A4-AFAF-4462-A047-49573DB10F00}" type="presOf" srcId="{C98569C2-CD6D-4AF6-98CF-12CAE85DA693}" destId="{2A228566-8682-4DEF-9CDA-759F83CAEC9A}" srcOrd="0" destOrd="0" presId="urn:microsoft.com/office/officeart/2005/8/layout/chevron2"/>
    <dgm:cxn modelId="{EEF491BE-A268-4EA3-A2CF-CC7F93E33409}" type="presOf" srcId="{2676A3F8-2084-4433-ADFE-C6494EBBC79B}" destId="{7F888FDF-BD35-49B1-825A-AFE87F93F894}" srcOrd="0" destOrd="0" presId="urn:microsoft.com/office/officeart/2005/8/layout/chevron2"/>
    <dgm:cxn modelId="{6C8D83C9-457A-4D79-B333-653D88AD8585}" srcId="{FC2EE2E1-4C7E-40A2-8C0C-58819FD2E59F}" destId="{60691295-EC00-4BAD-9363-FADF0EE4CA51}" srcOrd="0" destOrd="0" parTransId="{C11BAB51-7429-466D-BA9E-BE3A7E1030B2}" sibTransId="{74D8F93A-00B7-4C93-8841-2D2C09F207DA}"/>
    <dgm:cxn modelId="{736B60CF-AFD7-46DC-BC3F-25B98CDE85CC}" srcId="{86ED0E03-FDB3-4AA5-9768-6C7C7612E198}" destId="{9747F802-A94A-4DD9-8937-0224F316BF26}" srcOrd="2" destOrd="0" parTransId="{8C754617-4B48-4993-BD02-02B1D4942D82}" sibTransId="{28C32DCB-D4BF-4C7F-ABFF-0B28E65A79CF}"/>
    <dgm:cxn modelId="{6C581FEF-C20A-40D8-808B-19B44F432852}" type="presOf" srcId="{60691295-EC00-4BAD-9363-FADF0EE4CA51}" destId="{36C13893-9A55-4DD1-B65E-17DEFA4421DC}" srcOrd="0" destOrd="0" presId="urn:microsoft.com/office/officeart/2005/8/layout/chevron2"/>
    <dgm:cxn modelId="{3C2786CA-A2F6-4A4C-8755-452F24C49751}" type="presParOf" srcId="{001B000C-8E85-4122-99DA-D3F5FC313B01}" destId="{AB27FEAF-3F4A-4C00-A2BC-4EAA927F5D18}" srcOrd="0" destOrd="0" presId="urn:microsoft.com/office/officeart/2005/8/layout/chevron2"/>
    <dgm:cxn modelId="{E491B4A3-4E79-4498-950E-3D5FEA5E326A}" type="presParOf" srcId="{AB27FEAF-3F4A-4C00-A2BC-4EAA927F5D18}" destId="{7F888FDF-BD35-49B1-825A-AFE87F93F894}" srcOrd="0" destOrd="0" presId="urn:microsoft.com/office/officeart/2005/8/layout/chevron2"/>
    <dgm:cxn modelId="{6145C81F-903B-49B2-BFE8-FA08A69983C0}" type="presParOf" srcId="{AB27FEAF-3F4A-4C00-A2BC-4EAA927F5D18}" destId="{2E54EE88-975C-4DF3-A042-4C03170F0EC6}" srcOrd="1" destOrd="0" presId="urn:microsoft.com/office/officeart/2005/8/layout/chevron2"/>
    <dgm:cxn modelId="{D89D93B1-9C0E-478E-AF0E-6ACE2215C8A8}" type="presParOf" srcId="{001B000C-8E85-4122-99DA-D3F5FC313B01}" destId="{3F04A9C2-C1AD-47CD-86A2-1ED58BAD23B7}" srcOrd="1" destOrd="0" presId="urn:microsoft.com/office/officeart/2005/8/layout/chevron2"/>
    <dgm:cxn modelId="{CEEED5B2-561C-43DF-8B9C-D96F9D72FE49}" type="presParOf" srcId="{001B000C-8E85-4122-99DA-D3F5FC313B01}" destId="{4CF28FFE-19A6-4172-A134-E0DDA095DF63}" srcOrd="2" destOrd="0" presId="urn:microsoft.com/office/officeart/2005/8/layout/chevron2"/>
    <dgm:cxn modelId="{1B63C850-EC2F-400F-90C8-2B18F2709F2E}" type="presParOf" srcId="{4CF28FFE-19A6-4172-A134-E0DDA095DF63}" destId="{8A77EAAE-0779-4226-A05A-DE81A640AF44}" srcOrd="0" destOrd="0" presId="urn:microsoft.com/office/officeart/2005/8/layout/chevron2"/>
    <dgm:cxn modelId="{1C533FE9-F7D6-4FD2-9C72-0072293B2732}" type="presParOf" srcId="{4CF28FFE-19A6-4172-A134-E0DDA095DF63}" destId="{36C13893-9A55-4DD1-B65E-17DEFA4421DC}" srcOrd="1" destOrd="0" presId="urn:microsoft.com/office/officeart/2005/8/layout/chevron2"/>
    <dgm:cxn modelId="{54DDC1CD-AB74-4768-808A-7DA546E98A85}" type="presParOf" srcId="{001B000C-8E85-4122-99DA-D3F5FC313B01}" destId="{68948D42-6D61-4F19-AB1B-1DEA6185B9B6}" srcOrd="3" destOrd="0" presId="urn:microsoft.com/office/officeart/2005/8/layout/chevron2"/>
    <dgm:cxn modelId="{5138DBDB-C0AA-4A68-A3D8-8AF9F855876C}" type="presParOf" srcId="{001B000C-8E85-4122-99DA-D3F5FC313B01}" destId="{8DCF17C7-BF04-40D3-A06A-AF31CAA6C249}" srcOrd="4" destOrd="0" presId="urn:microsoft.com/office/officeart/2005/8/layout/chevron2"/>
    <dgm:cxn modelId="{0B599970-070F-416D-8DFC-D094C722A4AE}" type="presParOf" srcId="{8DCF17C7-BF04-40D3-A06A-AF31CAA6C249}" destId="{419F3F4F-11B2-4F0A-AA3E-62151BE53704}" srcOrd="0" destOrd="0" presId="urn:microsoft.com/office/officeart/2005/8/layout/chevron2"/>
    <dgm:cxn modelId="{686CE7FA-BCB6-472D-8081-2A75142A5974}" type="presParOf" srcId="{8DCF17C7-BF04-40D3-A06A-AF31CAA6C249}" destId="{2A228566-8682-4DEF-9CDA-759F83CAEC9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3D8517-CC49-448D-BEC3-C6160DFE5DA6}">
      <dsp:nvSpPr>
        <dsp:cNvPr id="0" name=""/>
        <dsp:cNvSpPr/>
      </dsp:nvSpPr>
      <dsp:spPr>
        <a:xfrm>
          <a:off x="0" y="729"/>
          <a:ext cx="6879517" cy="17062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028617-6154-4510-BB46-99D399F2A1CA}">
      <dsp:nvSpPr>
        <dsp:cNvPr id="0" name=""/>
        <dsp:cNvSpPr/>
      </dsp:nvSpPr>
      <dsp:spPr>
        <a:xfrm>
          <a:off x="516131" y="384628"/>
          <a:ext cx="938421" cy="938421"/>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06FC657-E4DC-4154-8A14-D4E9AE1BEC44}">
      <dsp:nvSpPr>
        <dsp:cNvPr id="0" name=""/>
        <dsp:cNvSpPr/>
      </dsp:nvSpPr>
      <dsp:spPr>
        <a:xfrm>
          <a:off x="1970684" y="729"/>
          <a:ext cx="4908832" cy="1706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575" tIns="180575" rIns="180575" bIns="180575" numCol="1" spcCol="1270" anchor="ctr" anchorCtr="0">
          <a:noAutofit/>
        </a:bodyPr>
        <a:lstStyle/>
        <a:p>
          <a:pPr marL="0" lvl="0" indent="0" algn="l" defTabSz="977900">
            <a:lnSpc>
              <a:spcPct val="100000"/>
            </a:lnSpc>
            <a:spcBef>
              <a:spcPct val="0"/>
            </a:spcBef>
            <a:spcAft>
              <a:spcPct val="35000"/>
            </a:spcAft>
            <a:buNone/>
          </a:pPr>
          <a:r>
            <a:rPr lang="en-US" sz="2200" kern="1200"/>
            <a:t>Introductions are the most important part of your essay.</a:t>
          </a:r>
        </a:p>
      </dsp:txBody>
      <dsp:txXfrm>
        <a:off x="1970684" y="729"/>
        <a:ext cx="4908832" cy="1706220"/>
      </dsp:txXfrm>
    </dsp:sp>
    <dsp:sp modelId="{FCBB4CEC-5F59-4439-996D-3AAE856C38F3}">
      <dsp:nvSpPr>
        <dsp:cNvPr id="0" name=""/>
        <dsp:cNvSpPr/>
      </dsp:nvSpPr>
      <dsp:spPr>
        <a:xfrm>
          <a:off x="0" y="2133504"/>
          <a:ext cx="6879517" cy="17062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74F4C9-DDEC-4668-A6AD-11BD3F2CC025}">
      <dsp:nvSpPr>
        <dsp:cNvPr id="0" name=""/>
        <dsp:cNvSpPr/>
      </dsp:nvSpPr>
      <dsp:spPr>
        <a:xfrm>
          <a:off x="516131" y="2517404"/>
          <a:ext cx="938421" cy="93842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89A45F-59FD-48ED-84E4-1E63795F47B6}">
      <dsp:nvSpPr>
        <dsp:cNvPr id="0" name=""/>
        <dsp:cNvSpPr/>
      </dsp:nvSpPr>
      <dsp:spPr>
        <a:xfrm>
          <a:off x="1970684" y="2133504"/>
          <a:ext cx="4908832" cy="1706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575" tIns="180575" rIns="180575" bIns="180575" numCol="1" spcCol="1270" anchor="ctr" anchorCtr="0">
          <a:noAutofit/>
        </a:bodyPr>
        <a:lstStyle/>
        <a:p>
          <a:pPr marL="0" lvl="0" indent="0" algn="l" defTabSz="977900">
            <a:lnSpc>
              <a:spcPct val="100000"/>
            </a:lnSpc>
            <a:spcBef>
              <a:spcPct val="0"/>
            </a:spcBef>
            <a:spcAft>
              <a:spcPct val="35000"/>
            </a:spcAft>
            <a:buNone/>
          </a:pPr>
          <a:r>
            <a:rPr lang="en-US" sz="2200" kern="1200"/>
            <a:t>Scientific writing is up-front. You introduction should give a clear overview of what is being delivered in your paper.</a:t>
          </a:r>
        </a:p>
      </dsp:txBody>
      <dsp:txXfrm>
        <a:off x="1970684" y="2133504"/>
        <a:ext cx="4908832" cy="1706220"/>
      </dsp:txXfrm>
    </dsp:sp>
    <dsp:sp modelId="{F39CC19D-5C7C-4BB2-88B1-C31DB0EF69E7}">
      <dsp:nvSpPr>
        <dsp:cNvPr id="0" name=""/>
        <dsp:cNvSpPr/>
      </dsp:nvSpPr>
      <dsp:spPr>
        <a:xfrm>
          <a:off x="0" y="4266280"/>
          <a:ext cx="6879517" cy="170622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A9F2A5-9F28-44F4-9D26-911A7574F513}">
      <dsp:nvSpPr>
        <dsp:cNvPr id="0" name=""/>
        <dsp:cNvSpPr/>
      </dsp:nvSpPr>
      <dsp:spPr>
        <a:xfrm>
          <a:off x="516131" y="4650179"/>
          <a:ext cx="938421" cy="938421"/>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4B674AD-90F5-4C11-BFF4-92353A143823}">
      <dsp:nvSpPr>
        <dsp:cNvPr id="0" name=""/>
        <dsp:cNvSpPr/>
      </dsp:nvSpPr>
      <dsp:spPr>
        <a:xfrm>
          <a:off x="1970684" y="4266280"/>
          <a:ext cx="4908832" cy="1706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575" tIns="180575" rIns="180575" bIns="180575" numCol="1" spcCol="1270" anchor="ctr" anchorCtr="0">
          <a:noAutofit/>
        </a:bodyPr>
        <a:lstStyle/>
        <a:p>
          <a:pPr marL="0" lvl="0" indent="0" algn="l" defTabSz="977900">
            <a:lnSpc>
              <a:spcPct val="100000"/>
            </a:lnSpc>
            <a:spcBef>
              <a:spcPct val="0"/>
            </a:spcBef>
            <a:spcAft>
              <a:spcPct val="35000"/>
            </a:spcAft>
            <a:buNone/>
          </a:pPr>
          <a:r>
            <a:rPr lang="en-US" sz="2200" kern="1200" dirty="0"/>
            <a:t>The introduction is the part of the paper that is most likely to be read. </a:t>
          </a:r>
        </a:p>
      </dsp:txBody>
      <dsp:txXfrm>
        <a:off x="1970684" y="4266280"/>
        <a:ext cx="4908832" cy="17062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888FDF-BD35-49B1-825A-AFE87F93F894}">
      <dsp:nvSpPr>
        <dsp:cNvPr id="0" name=""/>
        <dsp:cNvSpPr/>
      </dsp:nvSpPr>
      <dsp:spPr>
        <a:xfrm rot="5400000">
          <a:off x="-182345" y="182471"/>
          <a:ext cx="1215639" cy="85094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P</a:t>
          </a:r>
          <a:endParaRPr lang="en-GB" sz="2400" kern="1200" dirty="0"/>
        </a:p>
      </dsp:txBody>
      <dsp:txXfrm rot="-5400000">
        <a:off x="2" y="425599"/>
        <a:ext cx="850947" cy="364692"/>
      </dsp:txXfrm>
    </dsp:sp>
    <dsp:sp modelId="{2E54EE88-975C-4DF3-A042-4C03170F0EC6}">
      <dsp:nvSpPr>
        <dsp:cNvPr id="0" name=""/>
        <dsp:cNvSpPr/>
      </dsp:nvSpPr>
      <dsp:spPr>
        <a:xfrm rot="5400000">
          <a:off x="2494103" y="-1643030"/>
          <a:ext cx="790165" cy="407647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4264" tIns="29845" rIns="29845" bIns="29845" numCol="1" spcCol="1270" anchor="ctr" anchorCtr="0">
          <a:noAutofit/>
        </a:bodyPr>
        <a:lstStyle/>
        <a:p>
          <a:pPr marL="285750" lvl="1" indent="-285750" algn="l" defTabSz="2089150">
            <a:lnSpc>
              <a:spcPct val="90000"/>
            </a:lnSpc>
            <a:spcBef>
              <a:spcPct val="0"/>
            </a:spcBef>
            <a:spcAft>
              <a:spcPct val="15000"/>
            </a:spcAft>
            <a:buNone/>
          </a:pPr>
          <a:r>
            <a:rPr lang="en-US" sz="4700" kern="1200" dirty="0"/>
            <a:t>Point</a:t>
          </a:r>
          <a:endParaRPr lang="en-GB" sz="4700" kern="1200" dirty="0"/>
        </a:p>
      </dsp:txBody>
      <dsp:txXfrm rot="-5400000">
        <a:off x="850948" y="38698"/>
        <a:ext cx="4037904" cy="713019"/>
      </dsp:txXfrm>
    </dsp:sp>
    <dsp:sp modelId="{8A77EAAE-0779-4226-A05A-DE81A640AF44}">
      <dsp:nvSpPr>
        <dsp:cNvPr id="0" name=""/>
        <dsp:cNvSpPr/>
      </dsp:nvSpPr>
      <dsp:spPr>
        <a:xfrm rot="5400000">
          <a:off x="-182345" y="1197491"/>
          <a:ext cx="1215639" cy="85094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E</a:t>
          </a:r>
          <a:endParaRPr lang="en-GB" sz="2400" kern="1200" dirty="0"/>
        </a:p>
      </dsp:txBody>
      <dsp:txXfrm rot="-5400000">
        <a:off x="2" y="1440619"/>
        <a:ext cx="850947" cy="364692"/>
      </dsp:txXfrm>
    </dsp:sp>
    <dsp:sp modelId="{36C13893-9A55-4DD1-B65E-17DEFA4421DC}">
      <dsp:nvSpPr>
        <dsp:cNvPr id="0" name=""/>
        <dsp:cNvSpPr/>
      </dsp:nvSpPr>
      <dsp:spPr>
        <a:xfrm rot="5400000">
          <a:off x="2494103" y="-628010"/>
          <a:ext cx="790165" cy="407647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4264" tIns="29845" rIns="29845" bIns="29845" numCol="1" spcCol="1270" anchor="ctr" anchorCtr="0">
          <a:noAutofit/>
        </a:bodyPr>
        <a:lstStyle/>
        <a:p>
          <a:pPr marL="285750" lvl="1" indent="-285750" algn="l" defTabSz="2089150">
            <a:lnSpc>
              <a:spcPct val="90000"/>
            </a:lnSpc>
            <a:spcBef>
              <a:spcPct val="0"/>
            </a:spcBef>
            <a:spcAft>
              <a:spcPct val="15000"/>
            </a:spcAft>
            <a:buNone/>
          </a:pPr>
          <a:r>
            <a:rPr lang="en-US" sz="4700" kern="1200" dirty="0"/>
            <a:t>Evidence</a:t>
          </a:r>
          <a:endParaRPr lang="en-GB" sz="4700" kern="1200" dirty="0"/>
        </a:p>
      </dsp:txBody>
      <dsp:txXfrm rot="-5400000">
        <a:off x="850948" y="1053718"/>
        <a:ext cx="4037904" cy="713019"/>
      </dsp:txXfrm>
    </dsp:sp>
    <dsp:sp modelId="{419F3F4F-11B2-4F0A-AA3E-62151BE53704}">
      <dsp:nvSpPr>
        <dsp:cNvPr id="0" name=""/>
        <dsp:cNvSpPr/>
      </dsp:nvSpPr>
      <dsp:spPr>
        <a:xfrm rot="5400000">
          <a:off x="-182345" y="2212512"/>
          <a:ext cx="1215639" cy="85094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A</a:t>
          </a:r>
          <a:endParaRPr lang="en-GB" sz="2400" kern="1200" dirty="0"/>
        </a:p>
      </dsp:txBody>
      <dsp:txXfrm rot="-5400000">
        <a:off x="2" y="2455640"/>
        <a:ext cx="850947" cy="364692"/>
      </dsp:txXfrm>
    </dsp:sp>
    <dsp:sp modelId="{2A228566-8682-4DEF-9CDA-759F83CAEC9A}">
      <dsp:nvSpPr>
        <dsp:cNvPr id="0" name=""/>
        <dsp:cNvSpPr/>
      </dsp:nvSpPr>
      <dsp:spPr>
        <a:xfrm rot="5400000">
          <a:off x="2494103" y="387010"/>
          <a:ext cx="790165" cy="407647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4264" tIns="29845" rIns="29845" bIns="29845" numCol="1" spcCol="1270" anchor="ctr" anchorCtr="0">
          <a:noAutofit/>
        </a:bodyPr>
        <a:lstStyle/>
        <a:p>
          <a:pPr marL="285750" lvl="1" indent="-285750" algn="l" defTabSz="2089150">
            <a:lnSpc>
              <a:spcPct val="90000"/>
            </a:lnSpc>
            <a:spcBef>
              <a:spcPct val="0"/>
            </a:spcBef>
            <a:spcAft>
              <a:spcPct val="15000"/>
            </a:spcAft>
            <a:buNone/>
          </a:pPr>
          <a:r>
            <a:rPr lang="en-US" sz="4700" kern="1200" dirty="0"/>
            <a:t>Analysis</a:t>
          </a:r>
          <a:endParaRPr lang="en-GB" sz="4700" kern="1200" dirty="0"/>
        </a:p>
      </dsp:txBody>
      <dsp:txXfrm rot="-5400000">
        <a:off x="850948" y="2068739"/>
        <a:ext cx="4037904" cy="71301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48618E9-EE2D-4864-9EEE-58939BD4FBBA}"/>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8" name="Straight Connector 7">
              <a:extLst>
                <a:ext uri="{FF2B5EF4-FFF2-40B4-BE49-F238E27FC236}">
                  <a16:creationId xmlns:a16="http://schemas.microsoft.com/office/drawing/2014/main" id="{317D1EC0-23FF-4FC8-B22D-E34878EAA4CC}"/>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B929A7-258C-4469-AAB4-A67D713F7A80}"/>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A635CDB-2D00-49D5-B26E-0694A25000C7}"/>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4288D7A-F857-418D-92F2-368E841B9F27}"/>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1084F50-7F3C-4A4A-877E-FFD9EC7CD88B}"/>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31E64C1-F4C0-4A94-B319-BB1A0A2450B5}"/>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63D8374-8052-417F-AB69-B97EAC43D513}"/>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7750734-4D51-4019-A003-38A3DE49B434}"/>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1B693D1-DBA2-4D3B-9B37-D9EE8C4112F4}"/>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CD3EA8-E4C0-4AF6-817F-F9F29157A499}"/>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A170FB3-B397-4AC9-85FD-65388F26D90A}"/>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E5EC0B9-49C7-4777-AEC5-B5EF8DE40498}"/>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902048B-30F7-4434-87A5-140F9BB4BEB1}"/>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00A6E2-A41C-4751-8A4E-9A0C5718D930}"/>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C259517-7BE7-45F9-81C0-3A6362BF143C}"/>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0652F56-7B71-42B2-AB68-22204A6DF177}"/>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059830E-1C3D-4D42-8789-524971CB4657}"/>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53325A7-86D3-4B52-A7E3-ADDF408B4067}"/>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D53F46F-EC12-484C-A4E7-791E57687AC1}"/>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64ED9CA-8950-47B8-A9ED-22B45CE15FBC}"/>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4429F7B-9FD7-438F-8ECA-3FCAD0061805}"/>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C558100-D455-4B41-890C-BCC898B2D165}"/>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2886397-398A-4318-BE16-2CBAC1902F9E}"/>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D32A3A6-CE6E-4ABD-8522-2C8DC88C070E}"/>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9014C09-5B84-4798-8BDE-C80D76E67B8E}"/>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A29EB9E-ED9D-4C69-8A26-9A7A0A830569}"/>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A2899F9-1795-416F-8F3D-26EEB684DB6A}"/>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3043474-8625-495C-BD06-3627FD286C55}"/>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432CE47-7631-408E-8DDC-79EE378B707B}"/>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2C8832D-8B8D-4036-B913-2D363143274B}"/>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CCEFEAF-E87B-4FF2-A947-94CABAA0610D}"/>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343A7CD3-94E1-42A9-BAB7-2AFCD9FCBD10}"/>
              </a:ext>
            </a:extLst>
          </p:cNvPr>
          <p:cNvSpPr>
            <a:spLocks noGrp="1"/>
          </p:cNvSpPr>
          <p:nvPr>
            <p:ph type="ctrTitle"/>
          </p:nvPr>
        </p:nvSpPr>
        <p:spPr>
          <a:xfrm>
            <a:off x="691078" y="722903"/>
            <a:ext cx="10495904" cy="2460770"/>
          </a:xfrm>
        </p:spPr>
        <p:txBody>
          <a:bodyPr anchor="b">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8467609B-8FD3-4FF7-8EBC-6619CA868B33}"/>
              </a:ext>
            </a:extLst>
          </p:cNvPr>
          <p:cNvSpPr>
            <a:spLocks noGrp="1"/>
          </p:cNvSpPr>
          <p:nvPr>
            <p:ph type="subTitle" idx="1"/>
          </p:nvPr>
        </p:nvSpPr>
        <p:spPr>
          <a:xfrm>
            <a:off x="691078" y="3428997"/>
            <a:ext cx="10495904" cy="2306639"/>
          </a:xfrm>
        </p:spPr>
        <p:txBody>
          <a:bodyPr/>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39" name="Right Triangle 38">
            <a:extLst>
              <a:ext uri="{FF2B5EF4-FFF2-40B4-BE49-F238E27FC236}">
                <a16:creationId xmlns:a16="http://schemas.microsoft.com/office/drawing/2014/main" id="{2437C4A8-8E3A-4ADA-93B9-64737CE1ABB1}"/>
              </a:ext>
              <a:ext uri="{C183D7F6-B498-43B3-948B-1728B52AA6E4}">
                <adec:decorative xmlns:adec="http://schemas.microsoft.com/office/drawing/2017/decorative" val="1"/>
              </a:ext>
            </a:extLst>
          </p:cNvPr>
          <p:cNvSpPr/>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Date Placeholder 3">
            <a:extLst>
              <a:ext uri="{FF2B5EF4-FFF2-40B4-BE49-F238E27FC236}">
                <a16:creationId xmlns:a16="http://schemas.microsoft.com/office/drawing/2014/main" id="{ACC7A76F-3401-4F50-AE85-8F2AA247B99F}"/>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5" name="Footer Placeholder 4">
            <a:extLst>
              <a:ext uri="{FF2B5EF4-FFF2-40B4-BE49-F238E27FC236}">
                <a16:creationId xmlns:a16="http://schemas.microsoft.com/office/drawing/2014/main" id="{DEF02E50-D34E-4DD4-8B3B-55D08F25F50A}"/>
              </a:ext>
            </a:extLst>
          </p:cNvPr>
          <p:cNvSpPr>
            <a:spLocks noGrp="1"/>
          </p:cNvSpPr>
          <p:nvPr>
            <p:ph type="ftr" sz="quarter" idx="11"/>
          </p:nvPr>
        </p:nvSpPr>
        <p:spPr>
          <a:xfrm>
            <a:off x="691078" y="236364"/>
            <a:ext cx="4114800" cy="417126"/>
          </a:xfrm>
        </p:spPr>
        <p:txBody>
          <a:bodyPr/>
          <a:lstStyle/>
          <a:p>
            <a:endParaRPr lang="en-US" dirty="0"/>
          </a:p>
        </p:txBody>
      </p:sp>
      <p:sp>
        <p:nvSpPr>
          <p:cNvPr id="6" name="Slide Number Placeholder 5">
            <a:extLst>
              <a:ext uri="{FF2B5EF4-FFF2-40B4-BE49-F238E27FC236}">
                <a16:creationId xmlns:a16="http://schemas.microsoft.com/office/drawing/2014/main" id="{37B53B71-D2FA-4DDC-9C9C-E26F7B591A8E}"/>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3790934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BD70F-ACE4-4595-845E-2296BDF83B5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978CD9-E0B5-4B48-8366-91E6D22C9F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FAF4B4-44D3-4E29-B235-A1B868207789}"/>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5" name="Footer Placeholder 4">
            <a:extLst>
              <a:ext uri="{FF2B5EF4-FFF2-40B4-BE49-F238E27FC236}">
                <a16:creationId xmlns:a16="http://schemas.microsoft.com/office/drawing/2014/main" id="{E2D7BA37-9639-480E-84AB-EA277225CA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BFC658-154E-48DE-AD31-813E5170C93C}"/>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856976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5405209-5179-4359-91ED-1B1A46619A99}"/>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8" name="Straight Connector 7">
              <a:extLst>
                <a:ext uri="{FF2B5EF4-FFF2-40B4-BE49-F238E27FC236}">
                  <a16:creationId xmlns:a16="http://schemas.microsoft.com/office/drawing/2014/main" id="{0E32344F-3BE0-4CE8-B1BD-9ABD425E1C0D}"/>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99DE306-F4FB-4730-A066-ADF38D739563}"/>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CB32885-303F-477F-A081-27425944F230}"/>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60C0C0B-4CD0-467D-A382-2B2415102C48}"/>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788DF0F-327F-43A5-AB71-3D32053D83CA}"/>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98A0902-2662-4911-A532-AA6310861479}"/>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ABDA4F7-23F4-46D1-8B7E-A21DD84083E1}"/>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7FC9FC2-8808-438E-8FFB-5FE416BFB5C8}"/>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04694E5-71F9-4210-9BE8-FC12CC177BD3}"/>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B37E805-A7E5-4906-B0C5-1373F3DA9628}"/>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A4CD964-FBD6-41AB-8A02-9509A2BAC11F}"/>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9CD7FF8-E827-4E0A-BCE2-CCB34EDAC0FC}"/>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C4AD6BB-F1EE-4FB8-96E8-6890447800EC}"/>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E935057-E0A3-4DAE-B9C8-6E818D7A7205}"/>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08DDF69-1C14-453C-BC3A-37D3FE69DFC7}"/>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C26D82-15BA-4B2E-A42D-2ECA8012D307}"/>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7F73B67-E5E9-4000-91DA-034B2127EFD2}"/>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AFAC1B5-F0DD-4FC0-B4C9-77CB29DF4425}"/>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9ACB3DB-54B2-4CEE-A791-C6FC6C758DAE}"/>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8324004-1030-47D9-B817-425FF6ECCECC}"/>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AA001C4-81AB-4FA6-ADAA-C8618056353B}"/>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D1DAD34-7844-4F16-9874-F51F2A23B9EA}"/>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7DCBC6D-1BDA-4CB1-A3EC-59F240C8FA19}"/>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5B3C1A0-58E7-47E4-831B-CF3EE21D1E90}"/>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8A09FAA-E123-4FE4-B67A-9EBDE1A3130F}"/>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317B7C6-C816-4A58-B184-135E4FD19F55}"/>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4D22ABB-4CE8-47DC-80BF-39B3E4CF7048}"/>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A17DE37-A292-4031-AF42-CDB00A13EE76}"/>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73EF673-CB75-435F-9BF3-7594EC3ADF8F}"/>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35F4581-15F6-47EE-87D0-1132A093DBA5}"/>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65CF984-F5BD-45C4-9A12-B02DB4F044E1}"/>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39" name="Right Triangle 38">
            <a:extLst>
              <a:ext uri="{FF2B5EF4-FFF2-40B4-BE49-F238E27FC236}">
                <a16:creationId xmlns:a16="http://schemas.microsoft.com/office/drawing/2014/main" id="{ACE66A86-8455-497B-9CA4-F460A19E5FBB}"/>
              </a:ext>
              <a:ext uri="{C183D7F6-B498-43B3-948B-1728B52AA6E4}">
                <adec:decorative xmlns:adec="http://schemas.microsoft.com/office/drawing/2017/decorative" val="1"/>
              </a:ext>
            </a:extLst>
          </p:cNvPr>
          <p:cNvSpPr/>
          <p:nvPr/>
        </p:nvSpPr>
        <p:spPr>
          <a:xfrm rot="18900000">
            <a:off x="7770390" y="-287370"/>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Vertical Title 1">
            <a:extLst>
              <a:ext uri="{FF2B5EF4-FFF2-40B4-BE49-F238E27FC236}">
                <a16:creationId xmlns:a16="http://schemas.microsoft.com/office/drawing/2014/main" id="{5868C62B-71EF-4824-9EE8-6CAE17984232}"/>
              </a:ext>
            </a:extLst>
          </p:cNvPr>
          <p:cNvSpPr>
            <a:spLocks noGrp="1"/>
          </p:cNvSpPr>
          <p:nvPr>
            <p:ph type="title" orient="vert"/>
          </p:nvPr>
        </p:nvSpPr>
        <p:spPr>
          <a:xfrm>
            <a:off x="7707774" y="715616"/>
            <a:ext cx="3295876" cy="5026597"/>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243E4C8-4AA9-49D7-BF71-1AB5F2CFE1FC}"/>
              </a:ext>
            </a:extLst>
          </p:cNvPr>
          <p:cNvSpPr>
            <a:spLocks noGrp="1"/>
          </p:cNvSpPr>
          <p:nvPr>
            <p:ph type="body" orient="vert" idx="1"/>
          </p:nvPr>
        </p:nvSpPr>
        <p:spPr>
          <a:xfrm>
            <a:off x="683588" y="715616"/>
            <a:ext cx="6770448" cy="50265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97898B3-014E-440B-BA4E-106339212804}"/>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5" name="Footer Placeholder 4">
            <a:extLst>
              <a:ext uri="{FF2B5EF4-FFF2-40B4-BE49-F238E27FC236}">
                <a16:creationId xmlns:a16="http://schemas.microsoft.com/office/drawing/2014/main" id="{81C22643-CE63-4C3E-B437-5A1A5EF911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D1CE5E-160A-4B37-94E2-3D9DC75BFFAF}"/>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3705579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D8D6B-70A2-430A-9F5D-DA093D8C16CF}"/>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94A2845-6CA6-4745-A951-25B8D5319D8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049424-7A20-4BA1-9F60-671A5DBB3B13}"/>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5" name="Footer Placeholder 4">
            <a:extLst>
              <a:ext uri="{FF2B5EF4-FFF2-40B4-BE49-F238E27FC236}">
                <a16:creationId xmlns:a16="http://schemas.microsoft.com/office/drawing/2014/main" id="{4F1BD2B2-E17F-402E-8EA3-5C7C1118A8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D23070-8658-4AC0-B2A3-4BE605A840F8}"/>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1565773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A69DB7AC-F7D7-430A-A2A7-CD3EBBF1D35D}"/>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8" name="Straight Connector 7">
              <a:extLst>
                <a:ext uri="{FF2B5EF4-FFF2-40B4-BE49-F238E27FC236}">
                  <a16:creationId xmlns:a16="http://schemas.microsoft.com/office/drawing/2014/main" id="{66AAF10E-F092-4160-BF4A-FF568555B790}"/>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6341C04-9B94-4385-A661-7B8C17000497}"/>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4C1D709-6A0F-409C-B2D0-C248E562265E}"/>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999BE53-BA11-4B67-BFBB-6281DB50C75D}"/>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B662D93-31C1-4DFB-A938-E631F89AA9F0}"/>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7ECC8DA-0BEC-4508-89D4-12FA35B481F5}"/>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7DC8E6C-1B78-4B89-82DD-BBA778CD1482}"/>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8E5F54A-0315-4B15-B865-1F0460526260}"/>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DD7F352-DE39-4835-8D3F-69CDEC490F1E}"/>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D6F20A-F777-4F41-B23B-735A64FA5DA3}"/>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BBADBA-0F74-418B-BC50-AD44596C3EF8}"/>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918BE26-88E5-457C-8095-745F34D15366}"/>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FB269E0-E058-4340-B93D-7D40FFF521F3}"/>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DDD9AEE-5501-4385-B339-4616F567B53D}"/>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4D29C61-8926-4C98-882B-AB90108C8386}"/>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AC585F9-B633-4F7E-AADE-75079DC17158}"/>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5DC6366-5525-4FBC-9886-D4409F6B2993}"/>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CC03CF9-098C-4140-806A-023D3DC3F2E3}"/>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9C41BC4-89DF-4EC4-A141-9EF16D8EEB5B}"/>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32AD067-E64C-499E-9C0A-A72525874417}"/>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653DD54-FA2B-4B91-A94E-3C46AE21B385}"/>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86AC204-156B-442E-B028-01036BD1F267}"/>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03512DE-F013-431A-9F6E-ADDA88FB2DD5}"/>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E95FEE1-61A9-4065-B9F8-5589180AC62B}"/>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028AA59-C1FA-46C0-BFDD-1C1D3404C81C}"/>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C99EE-B791-470A-8639-0357A751EB43}"/>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54F4204-F48B-4AF5-B11E-0CE7D972AC37}"/>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76643FE-3966-4B82-9623-C61A56EDD20C}"/>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DD769C5-B1B1-45BD-A40A-67E6568C8434}"/>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A511707-50C7-48B2-81F7-5C82BF57795C}"/>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38D44F3-CCFE-48A0-8414-FFF5E43D9184}"/>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2D126FE0-8204-40BB-AD46-4A0C7A47514C}"/>
              </a:ext>
            </a:extLst>
          </p:cNvPr>
          <p:cNvSpPr>
            <a:spLocks noGrp="1"/>
          </p:cNvSpPr>
          <p:nvPr>
            <p:ph type="title"/>
          </p:nvPr>
        </p:nvSpPr>
        <p:spPr>
          <a:xfrm>
            <a:off x="691078" y="718115"/>
            <a:ext cx="10312571" cy="2781501"/>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25E350-4200-419C-A167-527DD6B77792}"/>
              </a:ext>
            </a:extLst>
          </p:cNvPr>
          <p:cNvSpPr>
            <a:spLocks noGrp="1"/>
          </p:cNvSpPr>
          <p:nvPr>
            <p:ph type="body" idx="1"/>
          </p:nvPr>
        </p:nvSpPr>
        <p:spPr>
          <a:xfrm>
            <a:off x="691078" y="3753350"/>
            <a:ext cx="10312571" cy="1991572"/>
          </a:xfrm>
        </p:spPr>
        <p:txBody>
          <a:bodyPr/>
          <a:lstStyle>
            <a:lvl1pPr marL="0" indent="0">
              <a:buNone/>
              <a:defRPr lang="en-US" sz="2400" kern="1200" smtClean="0">
                <a:solidFill>
                  <a:schemeClr val="tx2"/>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9" name="Right Triangle 38">
            <a:extLst>
              <a:ext uri="{FF2B5EF4-FFF2-40B4-BE49-F238E27FC236}">
                <a16:creationId xmlns:a16="http://schemas.microsoft.com/office/drawing/2014/main" id="{6741F519-22CF-4C01-B140-5480DBAB30F8}"/>
              </a:ext>
              <a:ext uri="{C183D7F6-B498-43B3-948B-1728B52AA6E4}">
                <adec:decorative xmlns:adec="http://schemas.microsoft.com/office/drawing/2017/decorative" val="1"/>
              </a:ext>
            </a:extLst>
          </p:cNvPr>
          <p:cNvSpPr/>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Date Placeholder 3">
            <a:extLst>
              <a:ext uri="{FF2B5EF4-FFF2-40B4-BE49-F238E27FC236}">
                <a16:creationId xmlns:a16="http://schemas.microsoft.com/office/drawing/2014/main" id="{D05D1550-9064-4767-B70A-3501AF956C94}"/>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5" name="Footer Placeholder 4">
            <a:extLst>
              <a:ext uri="{FF2B5EF4-FFF2-40B4-BE49-F238E27FC236}">
                <a16:creationId xmlns:a16="http://schemas.microsoft.com/office/drawing/2014/main" id="{581E1C33-2E8E-4041-9683-12048CB8AB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D36992-B921-4F3F-9C4A-0D67E618D114}"/>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456231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CFDF5-4B31-4F1B-83BA-82A9510379F2}"/>
              </a:ext>
            </a:extLst>
          </p:cNvPr>
          <p:cNvSpPr>
            <a:spLocks noGrp="1"/>
          </p:cNvSpPr>
          <p:nvPr>
            <p:ph type="title"/>
          </p:nvPr>
        </p:nvSpPr>
        <p:spPr>
          <a:xfrm>
            <a:off x="691078" y="722903"/>
            <a:ext cx="10312571" cy="1354844"/>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14EC9A6-F718-4497-8A75-637EE17458E0}"/>
              </a:ext>
            </a:extLst>
          </p:cNvPr>
          <p:cNvSpPr>
            <a:spLocks noGrp="1"/>
          </p:cNvSpPr>
          <p:nvPr>
            <p:ph sz="half" idx="1"/>
          </p:nvPr>
        </p:nvSpPr>
        <p:spPr>
          <a:xfrm>
            <a:off x="691078" y="2345843"/>
            <a:ext cx="5009584" cy="32743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D503E57-9695-4508-9778-B3DB1FB5FAB6}"/>
              </a:ext>
            </a:extLst>
          </p:cNvPr>
          <p:cNvSpPr>
            <a:spLocks noGrp="1"/>
          </p:cNvSpPr>
          <p:nvPr>
            <p:ph sz="half" idx="2"/>
          </p:nvPr>
        </p:nvSpPr>
        <p:spPr>
          <a:xfrm>
            <a:off x="5935075" y="2345843"/>
            <a:ext cx="5068574" cy="32743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474CEE6-B9DC-4CCC-8F4C-0B4DADFB0195}"/>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6" name="Footer Placeholder 5">
            <a:extLst>
              <a:ext uri="{FF2B5EF4-FFF2-40B4-BE49-F238E27FC236}">
                <a16:creationId xmlns:a16="http://schemas.microsoft.com/office/drawing/2014/main" id="{2AC85191-5804-47C9-95EB-D49D715737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6B0A03-44F6-4299-B45D-E07A023906F0}"/>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3312008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920E6-CC97-4BD8-92FE-8F36024D0E38}"/>
              </a:ext>
            </a:extLst>
          </p:cNvPr>
          <p:cNvSpPr>
            <a:spLocks noGrp="1"/>
          </p:cNvSpPr>
          <p:nvPr>
            <p:ph type="title"/>
          </p:nvPr>
        </p:nvSpPr>
        <p:spPr>
          <a:xfrm>
            <a:off x="691078" y="722900"/>
            <a:ext cx="10320062" cy="140750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73872FB-EDD5-42FB-8A9A-279EAD4FB0D9}"/>
              </a:ext>
            </a:extLst>
          </p:cNvPr>
          <p:cNvSpPr>
            <a:spLocks noGrp="1"/>
          </p:cNvSpPr>
          <p:nvPr>
            <p:ph type="body" idx="1"/>
          </p:nvPr>
        </p:nvSpPr>
        <p:spPr>
          <a:xfrm>
            <a:off x="691078" y="2331481"/>
            <a:ext cx="4963444" cy="54007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5F28C1-95C8-476A-8D93-D580DD39D8F7}"/>
              </a:ext>
            </a:extLst>
          </p:cNvPr>
          <p:cNvSpPr>
            <a:spLocks noGrp="1"/>
          </p:cNvSpPr>
          <p:nvPr>
            <p:ph sz="half" idx="2"/>
          </p:nvPr>
        </p:nvSpPr>
        <p:spPr>
          <a:xfrm>
            <a:off x="691078" y="2954564"/>
            <a:ext cx="4963444" cy="27903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4315485-EE1A-41B0-873A-BA9D06E88BFD}"/>
              </a:ext>
            </a:extLst>
          </p:cNvPr>
          <p:cNvSpPr>
            <a:spLocks noGrp="1"/>
          </p:cNvSpPr>
          <p:nvPr>
            <p:ph type="body" sz="quarter" idx="3"/>
          </p:nvPr>
        </p:nvSpPr>
        <p:spPr>
          <a:xfrm>
            <a:off x="6103351" y="2331481"/>
            <a:ext cx="4900298" cy="54007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81A6FB-1583-4A1B-A4A7-C65062C57B73}"/>
              </a:ext>
            </a:extLst>
          </p:cNvPr>
          <p:cNvSpPr>
            <a:spLocks noGrp="1"/>
          </p:cNvSpPr>
          <p:nvPr>
            <p:ph sz="quarter" idx="4"/>
          </p:nvPr>
        </p:nvSpPr>
        <p:spPr>
          <a:xfrm>
            <a:off x="6103351" y="2954564"/>
            <a:ext cx="4900298" cy="27903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3A29EA7-E61E-4617-9DA9-40B9299B3287}"/>
              </a:ext>
            </a:extLst>
          </p:cNvPr>
          <p:cNvSpPr>
            <a:spLocks noGrp="1"/>
          </p:cNvSpPr>
          <p:nvPr>
            <p:ph type="dt" sz="half" idx="10"/>
          </p:nvPr>
        </p:nvSpPr>
        <p:spPr>
          <a:xfrm>
            <a:off x="683587" y="6215870"/>
            <a:ext cx="3843779" cy="417126"/>
          </a:xfrm>
        </p:spPr>
        <p:txBody>
          <a:bodyPr/>
          <a:lstStyle/>
          <a:p>
            <a:fld id="{8F72BA41-EC5B-4197-BCC8-0FD2E523CD7A}" type="datetimeFigureOut">
              <a:rPr lang="en-US" smtClean="0"/>
              <a:t>5/14/2025</a:t>
            </a:fld>
            <a:endParaRPr lang="en-US"/>
          </a:p>
        </p:txBody>
      </p:sp>
      <p:sp>
        <p:nvSpPr>
          <p:cNvPr id="8" name="Footer Placeholder 7">
            <a:extLst>
              <a:ext uri="{FF2B5EF4-FFF2-40B4-BE49-F238E27FC236}">
                <a16:creationId xmlns:a16="http://schemas.microsoft.com/office/drawing/2014/main" id="{D56249CC-EB72-46A6-87D9-5FBDA8E450EC}"/>
              </a:ext>
            </a:extLst>
          </p:cNvPr>
          <p:cNvSpPr>
            <a:spLocks noGrp="1"/>
          </p:cNvSpPr>
          <p:nvPr>
            <p:ph type="ftr" sz="quarter" idx="11"/>
          </p:nvPr>
        </p:nvSpPr>
        <p:spPr>
          <a:xfrm>
            <a:off x="691078" y="236364"/>
            <a:ext cx="4114800" cy="417126"/>
          </a:xfrm>
        </p:spPr>
        <p:txBody>
          <a:bodyPr/>
          <a:lstStyle/>
          <a:p>
            <a:endParaRPr lang="en-US" dirty="0"/>
          </a:p>
        </p:txBody>
      </p:sp>
      <p:sp>
        <p:nvSpPr>
          <p:cNvPr id="9" name="Slide Number Placeholder 8">
            <a:extLst>
              <a:ext uri="{FF2B5EF4-FFF2-40B4-BE49-F238E27FC236}">
                <a16:creationId xmlns:a16="http://schemas.microsoft.com/office/drawing/2014/main" id="{EAA04EE7-47BE-4ECE-A170-793C4E569518}"/>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3744866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E4946-24AD-40DD-95A7-49BA49C227DF}"/>
              </a:ext>
            </a:extLst>
          </p:cNvPr>
          <p:cNvSpPr>
            <a:spLocks noGrp="1"/>
          </p:cNvSpPr>
          <p:nvPr>
            <p:ph type="title"/>
          </p:nvPr>
        </p:nvSpPr>
        <p:spPr>
          <a:xfrm>
            <a:off x="691078" y="722903"/>
            <a:ext cx="10501177" cy="1401231"/>
          </a:xfrm>
        </p:spPr>
        <p:txBody>
          <a:bodyPr/>
          <a:lstStyle>
            <a:lvl1pPr>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7D8CF342-49F6-482D-943E-7E50B1694AE3}"/>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4" name="Footer Placeholder 3">
            <a:extLst>
              <a:ext uri="{FF2B5EF4-FFF2-40B4-BE49-F238E27FC236}">
                <a16:creationId xmlns:a16="http://schemas.microsoft.com/office/drawing/2014/main" id="{064033E5-3797-4FF8-866F-9FD9325A9FAB}"/>
              </a:ext>
            </a:extLst>
          </p:cNvPr>
          <p:cNvSpPr>
            <a:spLocks noGrp="1"/>
          </p:cNvSpPr>
          <p:nvPr>
            <p:ph type="ftr" sz="quarter" idx="11"/>
          </p:nvPr>
        </p:nvSpPr>
        <p:spPr>
          <a:xfrm>
            <a:off x="691078" y="236364"/>
            <a:ext cx="4114800" cy="417126"/>
          </a:xfrm>
        </p:spPr>
        <p:txBody>
          <a:bodyPr/>
          <a:lstStyle/>
          <a:p>
            <a:endParaRPr lang="en-US"/>
          </a:p>
        </p:txBody>
      </p:sp>
      <p:sp>
        <p:nvSpPr>
          <p:cNvPr id="5" name="Slide Number Placeholder 4">
            <a:extLst>
              <a:ext uri="{FF2B5EF4-FFF2-40B4-BE49-F238E27FC236}">
                <a16:creationId xmlns:a16="http://schemas.microsoft.com/office/drawing/2014/main" id="{66DC1E67-424D-4638-98F8-38E71A410011}"/>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3048258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5BED274-5EB4-4EF4-B353-E55BD502655C}"/>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6" name="Straight Connector 5">
              <a:extLst>
                <a:ext uri="{FF2B5EF4-FFF2-40B4-BE49-F238E27FC236}">
                  <a16:creationId xmlns:a16="http://schemas.microsoft.com/office/drawing/2014/main" id="{E0418BE5-560E-4E49-B12D-B555511FED72}"/>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49D1162-73B9-420F-BCBE-95039D00CD24}"/>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2BA76FE-316A-48E2-A03B-4E05691C4348}"/>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E678FBC-A6AD-4422-BA24-A4172F8862CA}"/>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D3C5C3E-2D08-43F0-AFAC-E15360CA7D34}"/>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0BEAC62-AF92-4A65-9790-6F6E0C6C5A1F}"/>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C77D7C5-E76E-4E82-BFC4-9A75D2C8089D}"/>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66E0152-96B9-4067-80D3-D9BDE6D7EC95}"/>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918AFCC-B9DA-4092-8FBA-2CFEDB0388E3}"/>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EC7D33-C87E-4812-A722-53C5D99272B5}"/>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5F239E3-501A-4C3C-9BE4-6BFA0D3126B7}"/>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B62BF3B-95BB-4188-AAE5-015A0EF3D186}"/>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14E5F0F-0124-40D0-A0BF-AE307A0E15F4}"/>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BADC3B1-26C7-4CF1-B29D-4D0DEA3E2633}"/>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0A7DF6E-1132-4A80-9B18-593B1ACD7784}"/>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EF19589-10D8-4A8F-A0B1-F7CE380E3001}"/>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8E6BB32-C4F8-4914-88D3-7DC5E79D023E}"/>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8F046EE-9DBA-4924-A19C-ED8741F5F810}"/>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AABBC44-ABA8-4913-824E-64D344724644}"/>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4272B22-1C39-47A0-8551-73666AFBEECC}"/>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8CDFF66-464C-4ABF-BB01-00500A3B7517}"/>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079FC88-BD3B-4C04-9B90-0FC93C179217}"/>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1FCAED8-8687-4141-A7C3-0D88ACEDFECA}"/>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65038E6-7B32-460F-B804-D6C105FF44C9}"/>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C5DAE85-AD17-454B-AB64-CEFF52FDAB9D}"/>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C603643-2066-4967-AE4B-9DA143843B25}"/>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37E9533-9B07-43E3-B939-7BADC01FEE86}"/>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CCAAEE-AB2E-4534-893A-3DB109499FBB}"/>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8BD39A2-970F-4714-AAA6-67EE99A0EAA9}"/>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F4A1387-348B-4E46-9B65-FDF76ED0EF20}"/>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F5DAF27-A54D-442A-93E4-BA7F04EAE379}"/>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D2EA265F-80A1-448D-A6EB-CE8D6F6EC723}"/>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3" name="Footer Placeholder 2">
            <a:extLst>
              <a:ext uri="{FF2B5EF4-FFF2-40B4-BE49-F238E27FC236}">
                <a16:creationId xmlns:a16="http://schemas.microsoft.com/office/drawing/2014/main" id="{4815D00D-89E6-4E7A-9A4D-A8CCEB3BED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22B5AEA-8C38-4776-878C-AB01474D9171}"/>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1760945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40" name="Right Triangle 39">
            <a:extLst>
              <a:ext uri="{FF2B5EF4-FFF2-40B4-BE49-F238E27FC236}">
                <a16:creationId xmlns:a16="http://schemas.microsoft.com/office/drawing/2014/main" id="{C4853C57-22BC-4465-8B37-DC06FE5A0003}"/>
              </a:ext>
              <a:ext uri="{C183D7F6-B498-43B3-948B-1728B52AA6E4}">
                <adec:decorative xmlns:adec="http://schemas.microsoft.com/office/drawing/2017/decorative" val="1"/>
              </a:ext>
            </a:extLst>
          </p:cNvPr>
          <p:cNvSpPr/>
          <p:nvPr/>
        </p:nvSpPr>
        <p:spPr>
          <a:xfrm rot="13500000">
            <a:off x="-281092" y="314485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7E67C0A6-48E9-4845-9EBF-EF2A3DFD274F}"/>
              </a:ext>
            </a:extLst>
          </p:cNvPr>
          <p:cNvSpPr>
            <a:spLocks noGrp="1"/>
          </p:cNvSpPr>
          <p:nvPr>
            <p:ph type="title"/>
          </p:nvPr>
        </p:nvSpPr>
        <p:spPr>
          <a:xfrm>
            <a:off x="683587" y="713677"/>
            <a:ext cx="4499914" cy="2996581"/>
          </a:xfrm>
        </p:spPr>
        <p:txBody>
          <a:bodyPr anchor="b">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2A8B542-2084-485C-ABFC-94340B4C7E77}"/>
              </a:ext>
            </a:extLst>
          </p:cNvPr>
          <p:cNvSpPr>
            <a:spLocks noGrp="1"/>
          </p:cNvSpPr>
          <p:nvPr>
            <p:ph idx="1"/>
          </p:nvPr>
        </p:nvSpPr>
        <p:spPr>
          <a:xfrm>
            <a:off x="5698672" y="708102"/>
            <a:ext cx="5656716" cy="54306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9647791F-9546-470D-A174-D75285263C2C}"/>
              </a:ext>
            </a:extLst>
          </p:cNvPr>
          <p:cNvSpPr>
            <a:spLocks noGrp="1"/>
          </p:cNvSpPr>
          <p:nvPr>
            <p:ph type="body" sz="half" idx="2"/>
          </p:nvPr>
        </p:nvSpPr>
        <p:spPr>
          <a:xfrm>
            <a:off x="683587" y="3976544"/>
            <a:ext cx="4499914" cy="2162201"/>
          </a:xfrm>
        </p:spPr>
        <p:txBody>
          <a:bodyPr>
            <a:normAutofit/>
          </a:bodyPr>
          <a:lstStyle>
            <a:lvl1pPr marL="0" indent="0">
              <a:buNone/>
              <a:defRPr lang="en-US" sz="2400" b="0" i="1"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10000"/>
              </a:lnSpc>
              <a:spcBef>
                <a:spcPts val="1000"/>
              </a:spcBef>
              <a:buClr>
                <a:schemeClr val="tx2">
                  <a:lumMod val="50000"/>
                  <a:lumOff val="50000"/>
                </a:schemeClr>
              </a:buClr>
              <a:buSzPct val="75000"/>
              <a:buFont typeface="Wingdings" panose="05000000000000000000" pitchFamily="2" charset="2"/>
              <a:buNone/>
            </a:pPr>
            <a:r>
              <a:rPr lang="en-US"/>
              <a:t>Click to edit Master text styles</a:t>
            </a:r>
          </a:p>
        </p:txBody>
      </p:sp>
      <p:grpSp>
        <p:nvGrpSpPr>
          <p:cNvPr id="8" name="Group 7">
            <a:extLst>
              <a:ext uri="{FF2B5EF4-FFF2-40B4-BE49-F238E27FC236}">
                <a16:creationId xmlns:a16="http://schemas.microsoft.com/office/drawing/2014/main" id="{0550D594-9D00-4E12-9A7B-8B78EC199482}"/>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9" name="Straight Connector 8">
              <a:extLst>
                <a:ext uri="{FF2B5EF4-FFF2-40B4-BE49-F238E27FC236}">
                  <a16:creationId xmlns:a16="http://schemas.microsoft.com/office/drawing/2014/main" id="{C5DEA230-2680-47DD-BD49-FDBF4C1105A5}"/>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0BA61D-887F-46F1-B20D-EA4C38D467CE}"/>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350DFBA-D16D-4AE0-8339-58C4089B94AD}"/>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F4AAAA5-CEFC-4C25-91D3-5AE49F720DA5}"/>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D142AD-3FA3-43E4-8A61-61CF1E415684}"/>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C3755A3-93F4-4EC4-9635-7E89E4AF1D3F}"/>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0BFB588-0AB8-4BD8-9272-1CA867726018}"/>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45A6DF3-CF29-4480-A235-EAE88D65A63C}"/>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D6FF036-365A-4C15-8E15-0D5BBEBCEA58}"/>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85E76FF-4E86-4E42-B67E-B11AAE8D3076}"/>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1A64CEE-7CED-4EB2-A414-6F2D91E824F9}"/>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12C571B-47A6-49EB-A29F-678368BAED9F}"/>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160B109-845C-4119-BB66-9887B3859A7D}"/>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68B7447-FF64-42D9-B3C6-2BDC6F547EDE}"/>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FFF9B71-8653-450D-AFBE-2140D586FB50}"/>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F0B9E5A-C1DA-445C-A911-721DF98DDCDD}"/>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5C9A3DC-A478-4469-9359-34A435689F36}"/>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7DE3299-EED7-4771-A270-F6B02941AD65}"/>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434422A-5B59-41DC-8E2A-1A8244580E30}"/>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A176117-0990-434B-A9D9-B4B9043C5447}"/>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7D6425E-C84A-462F-98F8-D0AB4FC3AF88}"/>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F13AB68-7321-4AC2-AC60-0F417877D078}"/>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E275CCE-D06F-49D0-8A47-372C5040330B}"/>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D4B374E-EEBC-4A9C-B3B4-B269EC719857}"/>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D80A7E6-BBEF-4EF1-B14A-29F26BFCF8E6}"/>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D7BC013-9B50-459D-8B8D-F756514A478B}"/>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48964C0-675D-4807-B795-4B695A8F8420}"/>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6911512-51A8-4CE7-A043-425C809EB5FB}"/>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3C15D1E-0EDF-4AD7-90C7-3D8D64E645DB}"/>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8265A2D-2A6A-4301-B59F-8BAD98D9A57B}"/>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4A4907F-2D1D-49D1-882D-119AA5E1183B}"/>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5" name="Date Placeholder 4">
            <a:extLst>
              <a:ext uri="{FF2B5EF4-FFF2-40B4-BE49-F238E27FC236}">
                <a16:creationId xmlns:a16="http://schemas.microsoft.com/office/drawing/2014/main" id="{AF6A2284-37AB-43F5-98B8-8AB49DBFA9F5}"/>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6" name="Footer Placeholder 5">
            <a:extLst>
              <a:ext uri="{FF2B5EF4-FFF2-40B4-BE49-F238E27FC236}">
                <a16:creationId xmlns:a16="http://schemas.microsoft.com/office/drawing/2014/main" id="{9AD8ABAA-E2F7-4C89-99ED-2C340220DD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52EF12-B2CD-4F3C-9F19-A86915405017}"/>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3542233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DA6865-0A03-48FA-AD6E-D5BF8FDE9272}"/>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9" name="Straight Connector 8">
              <a:extLst>
                <a:ext uri="{FF2B5EF4-FFF2-40B4-BE49-F238E27FC236}">
                  <a16:creationId xmlns:a16="http://schemas.microsoft.com/office/drawing/2014/main" id="{2277E8EB-0DA2-40E4-AD12-1CCD0D262D0B}"/>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5BFE9F8-907A-4FFC-9FDE-2B51D238C40E}"/>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BDDC323-8732-4007-BB81-1BE917E3B2FF}"/>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908FC40-8403-438D-95CA-E4EDC66192A9}"/>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411D218-3FEA-4455-9809-91F029FB55AE}"/>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541390F-BE50-4E4E-9DA2-B5F23F1A93D8}"/>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B3F094-97B5-48E1-A4DE-8BEED2550283}"/>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D4DBB43-CB34-4881-9445-A7FE131D5327}"/>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B71F972-027A-47F0-996C-84BFE4574050}"/>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C41353D-93C8-43F8-BBDE-7AB6B29EC38C}"/>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CF07B24-CBD8-4F09-81EB-504285F8E115}"/>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27873BB-1D79-4055-801C-BDA0F9A15136}"/>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008D42B-2F35-497E-A26D-9AF008619D43}"/>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7F57499-C4D9-4B7D-BADA-38462AA3164E}"/>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271F2B9-1FFA-4350-9370-B098459A2324}"/>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8FBAFFC-DC8F-4BB4-B405-E4AAA269AED4}"/>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94FCE64-D7A5-411A-8795-932DD39F9520}"/>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0B4ECFC-FD43-44CF-B7FA-2A8C5651400F}"/>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9DFBC12-1E1D-44DE-9966-BAB05B246636}"/>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9BEF096-361C-478B-81EB-37584119BFEE}"/>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FC81993-CE86-4910-B9CE-B69375BDCEE3}"/>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75613D7-9FB0-4D33-8784-EC059DE019C8}"/>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520AFD9-E849-4F42-99B2-928E6098C29A}"/>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A200B0B-91CD-4D66-ADFC-9585D283103C}"/>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5DB0C45-30CE-4C85-95C6-FFF4977C646A}"/>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DC31604-5F93-436D-A9D2-A48846D4E0DE}"/>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FF1B965-7DE1-4AE3-B28B-DB6847BC52CC}"/>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FD9FB65-4392-4D6A-8ACC-8151F682BFE8}"/>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B40380C-3493-4AFE-BF13-AE68A8D244B4}"/>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CB21DF1-4859-4991-9C10-F8FA68F41013}"/>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54AD212-17DC-4506-AAA0-34A46A0B11C3}"/>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35B556E7-762B-4E18-A961-A4F7A9ECF9D8}"/>
              </a:ext>
            </a:extLst>
          </p:cNvPr>
          <p:cNvSpPr>
            <a:spLocks noGrp="1"/>
          </p:cNvSpPr>
          <p:nvPr>
            <p:ph type="title"/>
          </p:nvPr>
        </p:nvSpPr>
        <p:spPr>
          <a:xfrm>
            <a:off x="683587" y="713677"/>
            <a:ext cx="4434823" cy="3020519"/>
          </a:xfrm>
        </p:spPr>
        <p:txBody>
          <a:bodyPr anchor="b">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FB7118AF-C54D-406D-AABE-AED6576D1281}"/>
              </a:ext>
            </a:extLst>
          </p:cNvPr>
          <p:cNvSpPr>
            <a:spLocks noGrp="1"/>
          </p:cNvSpPr>
          <p:nvPr>
            <p:ph type="pic" idx="1"/>
          </p:nvPr>
        </p:nvSpPr>
        <p:spPr>
          <a:xfrm>
            <a:off x="5698672" y="713677"/>
            <a:ext cx="5304977" cy="543064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0" name="Right Triangle 39">
            <a:extLst>
              <a:ext uri="{FF2B5EF4-FFF2-40B4-BE49-F238E27FC236}">
                <a16:creationId xmlns:a16="http://schemas.microsoft.com/office/drawing/2014/main" id="{205CDEB9-8DED-4711-8140-4C943FC2CDA0}"/>
              </a:ext>
              <a:ext uri="{C183D7F6-B498-43B3-948B-1728B52AA6E4}">
                <adec:decorative xmlns:adec="http://schemas.microsoft.com/office/drawing/2017/decorative" val="1"/>
              </a:ext>
            </a:extLst>
          </p:cNvPr>
          <p:cNvSpPr/>
          <p:nvPr/>
        </p:nvSpPr>
        <p:spPr>
          <a:xfrm rot="13500000">
            <a:off x="-281093" y="314330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 Placeholder 3">
            <a:extLst>
              <a:ext uri="{FF2B5EF4-FFF2-40B4-BE49-F238E27FC236}">
                <a16:creationId xmlns:a16="http://schemas.microsoft.com/office/drawing/2014/main" id="{02E13C3F-6360-4760-9477-C3831A6E26EF}"/>
              </a:ext>
            </a:extLst>
          </p:cNvPr>
          <p:cNvSpPr>
            <a:spLocks noGrp="1"/>
          </p:cNvSpPr>
          <p:nvPr>
            <p:ph type="body" sz="half" idx="2"/>
          </p:nvPr>
        </p:nvSpPr>
        <p:spPr>
          <a:xfrm>
            <a:off x="683587" y="3970330"/>
            <a:ext cx="4434823" cy="2173992"/>
          </a:xfrm>
        </p:spPr>
        <p:txBody>
          <a:bodyPr/>
          <a:lstStyle>
            <a:lvl1pPr marL="0" indent="0">
              <a:buNone/>
              <a:defRPr lang="en-US" sz="2400" b="0" i="1"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192D3B-60EE-4FC5-9ED7-4445300844CA}"/>
              </a:ext>
            </a:extLst>
          </p:cNvPr>
          <p:cNvSpPr>
            <a:spLocks noGrp="1"/>
          </p:cNvSpPr>
          <p:nvPr>
            <p:ph type="dt" sz="half" idx="10"/>
          </p:nvPr>
        </p:nvSpPr>
        <p:spPr/>
        <p:txBody>
          <a:bodyPr/>
          <a:lstStyle/>
          <a:p>
            <a:fld id="{8F72BA41-EC5B-4197-BCC8-0FD2E523CD7A}" type="datetimeFigureOut">
              <a:rPr lang="en-US" smtClean="0"/>
              <a:t>5/14/2025</a:t>
            </a:fld>
            <a:endParaRPr lang="en-US"/>
          </a:p>
        </p:txBody>
      </p:sp>
      <p:sp>
        <p:nvSpPr>
          <p:cNvPr id="6" name="Footer Placeholder 5">
            <a:extLst>
              <a:ext uri="{FF2B5EF4-FFF2-40B4-BE49-F238E27FC236}">
                <a16:creationId xmlns:a16="http://schemas.microsoft.com/office/drawing/2014/main" id="{5BCF831E-9B19-4936-8BC9-F62A9B118B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71E1D1-F7A2-40D0-91DA-07468A9651E7}"/>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3269439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id="{BDF0D99C-5D42-41C6-A50C-C4E2D6B2A36E}"/>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40" name="Straight Connector 39">
              <a:extLst>
                <a:ext uri="{FF2B5EF4-FFF2-40B4-BE49-F238E27FC236}">
                  <a16:creationId xmlns:a16="http://schemas.microsoft.com/office/drawing/2014/main" id="{5F28962D-50BA-43F8-8863-28ECE711D3FC}"/>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80F5939-D4E0-46FD-9A5A-5D648E381092}"/>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633D331-78CB-40A1-B167-8185EC5D707B}"/>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512E4B1-E78E-49E7-AA36-374CC1B084E4}"/>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7D46340-CBFC-490F-B44E-7AA8FBF58B05}"/>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575C26C-3EBD-4AA9-BA4D-2561E295D65D}"/>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35DB6BE-E065-4559-BF5C-36B56B379040}"/>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DA54272-CD9D-4F68-BBAB-4F0C0C3EC635}"/>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002CE8F-9256-4F2C-B474-58873717119E}"/>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9C9DE9F-4252-401D-913E-B74C9E326F98}"/>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FE4E69B-534F-4A80-9E1C-798BEE1B0795}"/>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27564E1C-009C-4832-AE8D-E98286693F0C}"/>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305DF1C-5801-43F2-A8B9-5351369418C0}"/>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06E71C8-0783-4E17-9B34-F51231DD2954}"/>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D908F17-2A89-4B0A-A2EA-692390969FE0}"/>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BE22751-380F-44F9-BEED-0A553CF87BE5}"/>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77B27910-846F-4E4E-B588-F5B2E026FE96}"/>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6E0501E-134E-46D7-984F-3A382B0BB29B}"/>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0A83974-CBD7-4A69-9D84-2D3BBDE027A5}"/>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503E931-00D4-4B0C-BC69-49FE5C766518}"/>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7732A30-BE2F-4D71-BC37-60F7B44591B9}"/>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C8EB840-DE7D-4E67-989C-F4D8F50E15BD}"/>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F05D2CC2-53CC-487E-A72E-42B1E9B18460}"/>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03A12D6B-1D60-4F26-8FB9-74AD5B070BDF}"/>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41895D00-2D63-443C-95A8-5EB6E5EECBFF}"/>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6AC50652-2A56-4382-95D0-971644EE0FA9}"/>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A50A374-8880-482D-B54F-F74E0D7BE187}"/>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66364D8-CCC7-4AAF-94BC-766EC160D99E}"/>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4A0DC409-26E2-4453-89FD-745EA849BE7F}"/>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39ED039-D66C-4A5E-AA35-E7A5FA2E64C2}"/>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C72C13DC-161E-49CF-96B5-5383AA052AB7}"/>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Placeholder 1">
            <a:extLst>
              <a:ext uri="{FF2B5EF4-FFF2-40B4-BE49-F238E27FC236}">
                <a16:creationId xmlns:a16="http://schemas.microsoft.com/office/drawing/2014/main" id="{05103067-48DA-458C-99F6-9921C19A802A}"/>
              </a:ext>
            </a:extLst>
          </p:cNvPr>
          <p:cNvSpPr>
            <a:spLocks noGrp="1"/>
          </p:cNvSpPr>
          <p:nvPr>
            <p:ph type="title"/>
          </p:nvPr>
        </p:nvSpPr>
        <p:spPr>
          <a:xfrm>
            <a:off x="691079" y="725951"/>
            <a:ext cx="10325000" cy="1442463"/>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CB86862-507E-4F73-890F-3B77BCFA3FA2}"/>
              </a:ext>
            </a:extLst>
          </p:cNvPr>
          <p:cNvSpPr>
            <a:spLocks noGrp="1"/>
          </p:cNvSpPr>
          <p:nvPr>
            <p:ph type="body" idx="1"/>
          </p:nvPr>
        </p:nvSpPr>
        <p:spPr>
          <a:xfrm>
            <a:off x="691079" y="2340131"/>
            <a:ext cx="10325000" cy="35644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EFBC0BB-AF05-4753-9159-41A16FBFC3B4}"/>
              </a:ext>
            </a:extLst>
          </p:cNvPr>
          <p:cNvSpPr>
            <a:spLocks noGrp="1"/>
          </p:cNvSpPr>
          <p:nvPr>
            <p:ph type="dt" sz="half" idx="2"/>
          </p:nvPr>
        </p:nvSpPr>
        <p:spPr>
          <a:xfrm>
            <a:off x="683587" y="6215870"/>
            <a:ext cx="3843779" cy="417126"/>
          </a:xfrm>
          <a:prstGeom prst="rect">
            <a:avLst/>
          </a:prstGeom>
        </p:spPr>
        <p:txBody>
          <a:bodyPr vert="horz" lIns="91440" tIns="45720" rIns="91440" bIns="45720" rtlCol="0" anchor="ctr"/>
          <a:lstStyle>
            <a:lvl1pPr algn="l">
              <a:defRPr sz="900">
                <a:solidFill>
                  <a:schemeClr val="tx1">
                    <a:tint val="75000"/>
                  </a:schemeClr>
                </a:solidFill>
              </a:defRPr>
            </a:lvl1pPr>
          </a:lstStyle>
          <a:p>
            <a:fld id="{8F72BA41-EC5B-4197-BCC8-0FD2E523CD7A}" type="datetimeFigureOut">
              <a:rPr lang="en-US" smtClean="0"/>
              <a:pPr/>
              <a:t>5/14/2025</a:t>
            </a:fld>
            <a:endParaRPr lang="en-US" dirty="0"/>
          </a:p>
        </p:txBody>
      </p:sp>
      <p:sp>
        <p:nvSpPr>
          <p:cNvPr id="5" name="Footer Placeholder 4">
            <a:extLst>
              <a:ext uri="{FF2B5EF4-FFF2-40B4-BE49-F238E27FC236}">
                <a16:creationId xmlns:a16="http://schemas.microsoft.com/office/drawing/2014/main" id="{28362F82-EA1A-4B02-8A64-3B44C0D9DAC6}"/>
              </a:ext>
            </a:extLst>
          </p:cNvPr>
          <p:cNvSpPr>
            <a:spLocks noGrp="1"/>
          </p:cNvSpPr>
          <p:nvPr>
            <p:ph type="ftr" sz="quarter" idx="3"/>
          </p:nvPr>
        </p:nvSpPr>
        <p:spPr>
          <a:xfrm>
            <a:off x="691078" y="236364"/>
            <a:ext cx="4114800" cy="417126"/>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9C5EF32-1CA9-4CDA-8182-2FB0C30A0F6F}"/>
              </a:ext>
            </a:extLst>
          </p:cNvPr>
          <p:cNvSpPr>
            <a:spLocks noGrp="1"/>
          </p:cNvSpPr>
          <p:nvPr>
            <p:ph type="sldNum" sz="quarter" idx="4"/>
          </p:nvPr>
        </p:nvSpPr>
        <p:spPr>
          <a:xfrm>
            <a:off x="11003649" y="6215870"/>
            <a:ext cx="979151" cy="417126"/>
          </a:xfrm>
          <a:prstGeom prst="rect">
            <a:avLst/>
          </a:prstGeom>
        </p:spPr>
        <p:txBody>
          <a:bodyPr vert="horz" lIns="91440" tIns="45720" rIns="91440" bIns="45720" rtlCol="0" anchor="ctr"/>
          <a:lstStyle>
            <a:lvl1pPr algn="ctr">
              <a:defRPr sz="900">
                <a:solidFill>
                  <a:schemeClr val="tx1">
                    <a:tint val="75000"/>
                  </a:schemeClr>
                </a:solidFill>
              </a:defRPr>
            </a:lvl1pPr>
          </a:lstStyle>
          <a:p>
            <a:fld id="{BE15108C-154A-4A5A-9C05-91A49A422BA7}" type="slidenum">
              <a:rPr lang="en-US" smtClean="0"/>
              <a:pPr/>
              <a:t>‹#›</a:t>
            </a:fld>
            <a:endParaRPr lang="en-US" dirty="0"/>
          </a:p>
        </p:txBody>
      </p:sp>
      <p:sp>
        <p:nvSpPr>
          <p:cNvPr id="7" name="Right Triangle 6">
            <a:extLst>
              <a:ext uri="{FF2B5EF4-FFF2-40B4-BE49-F238E27FC236}">
                <a16:creationId xmlns:a16="http://schemas.microsoft.com/office/drawing/2014/main" id="{63BAC6E0-ADAC-40FB-AF53-88FA5F83738C}"/>
              </a:ext>
              <a:ext uri="{C183D7F6-B498-43B3-948B-1728B52AA6E4}">
                <adec:decorative xmlns:adec="http://schemas.microsoft.com/office/drawing/2017/decorative" val="1"/>
              </a:ext>
            </a:extLst>
          </p:cNvPr>
          <p:cNvSpPr/>
          <p:nvPr/>
        </p:nvSpPr>
        <p:spPr>
          <a:xfrm rot="13500000">
            <a:off x="-281094" y="151621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1774449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18" r:id="rId6"/>
    <p:sldLayoutId id="2147483714" r:id="rId7"/>
    <p:sldLayoutId id="2147483715" r:id="rId8"/>
    <p:sldLayoutId id="2147483716" r:id="rId9"/>
    <p:sldLayoutId id="2147483717" r:id="rId10"/>
    <p:sldLayoutId id="2147483719" r:id="rId11"/>
  </p:sldLayoutIdLst>
  <p:txStyles>
    <p:title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tx2">
            <a:lumMod val="50000"/>
            <a:lumOff val="50000"/>
          </a:schemeClr>
        </a:buClr>
        <a:buSzPct val="75000"/>
        <a:buFont typeface="Wingdings" panose="05000000000000000000" pitchFamily="2" charset="2"/>
        <a:buChar char="§"/>
        <a:defRPr sz="2000" kern="1200">
          <a:solidFill>
            <a:schemeClr val="tx2"/>
          </a:solidFill>
          <a:latin typeface="+mn-lt"/>
          <a:ea typeface="+mn-ea"/>
          <a:cs typeface="+mn-cs"/>
        </a:defRPr>
      </a:lvl1pPr>
      <a:lvl2pPr marL="4572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800" kern="1200">
          <a:solidFill>
            <a:schemeClr val="tx2"/>
          </a:solidFill>
          <a:latin typeface="+mn-lt"/>
          <a:ea typeface="+mn-ea"/>
          <a:cs typeface="+mn-cs"/>
        </a:defRPr>
      </a:lvl2pPr>
      <a:lvl3pPr marL="6858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600" kern="1200">
          <a:solidFill>
            <a:schemeClr val="tx2"/>
          </a:solidFill>
          <a:latin typeface="+mn-lt"/>
          <a:ea typeface="+mn-ea"/>
          <a:cs typeface="+mn-cs"/>
        </a:defRPr>
      </a:lvl3pPr>
      <a:lvl4pPr marL="9144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400" kern="1200">
          <a:solidFill>
            <a:schemeClr val="tx2"/>
          </a:solidFill>
          <a:latin typeface="+mn-lt"/>
          <a:ea typeface="+mn-ea"/>
          <a:cs typeface="+mn-cs"/>
        </a:defRPr>
      </a:lvl4pPr>
      <a:lvl5pPr marL="11430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187D111-0A9D-421B-84EB-FC5811C3A9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A0064D7E-06DA-49C2-98D1-4C063EBE9E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 name="Straight Connector 11">
              <a:extLst>
                <a:ext uri="{FF2B5EF4-FFF2-40B4-BE49-F238E27FC236}">
                  <a16:creationId xmlns:a16="http://schemas.microsoft.com/office/drawing/2014/main" id="{5D1B7231-4CA0-4EF0-A0F6-BBC5D2289C5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F16C7D2-2C2B-45A2-B877-AD7F29D21D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3E4B7AF-75AF-445E-9C56-25B6004E365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F9A02B0-84CC-4983-8CA2-DA39E73F2A7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AB12A9E-E8F5-4BB6-9FAC-B7528DB78E8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4E08A66-700A-4A93-8C53-51D5607B8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9E4E565-75A8-4E72-8D5F-0B62E6B49E8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F1FD7EC-834D-4087-9B69-7793E1A5B45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E4853CF-E211-4741-8BB6-936918F2014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08328EE-5DD9-49DB-AD4B-4F0A76A052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404B81F-9DCC-4C62-8962-2B6C36255C4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41ED921-643C-4B5B-86E6-99E8184797D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AD09725-F1B5-4342-A3A6-25BDC7261C2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C5251DB-B92C-4E4E-9BAE-B3EB8A9A31F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2389C50-96FA-4F8E-A890-EE49673799B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497D116-7C85-4317-8284-E647BAFC352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D6ED932-F3DD-4BB6-8FC3-6E205965D98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850A286-F068-43D3-8DEA-272E28F30AC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F3A2DA1-C0E2-44DE-AAA4-D2F262CB390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D8CC984-8A5C-4205-9CE0-218DA79F12E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12901BA-B376-4054-8C31-BE75DF480E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72BA8E1-2C05-43A7-AABF-8D614E07D31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3D58E52-4C85-48FF-ADA3-F8F66B99571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C61787A-32B8-440E-B1A5-1CAEC9D1136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9D651FB-65B3-4DBD-9428-08407511115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134A6116-8F7B-4C9A-9B9D-EF25C8BFA11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4CC776F-EA3D-4898-9730-88C6605FDB4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81A3030-F8B6-4D5E-8A8F-7CE0C81E9D4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49129F1-E775-4904-9569-F08FA175DFD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C93E5BB-B3BE-4416-A1B2-5A2CDA8B026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3FD179A-45E8-4D8F-8F75-6E4A266F84D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32C0FD5A-9A27-4DA6-D99D-8697EDA5B016}"/>
              </a:ext>
            </a:extLst>
          </p:cNvPr>
          <p:cNvSpPr>
            <a:spLocks noGrp="1"/>
          </p:cNvSpPr>
          <p:nvPr>
            <p:ph type="ctrTitle"/>
          </p:nvPr>
        </p:nvSpPr>
        <p:spPr>
          <a:xfrm>
            <a:off x="684225" y="746840"/>
            <a:ext cx="4903438" cy="5415739"/>
          </a:xfrm>
        </p:spPr>
        <p:txBody>
          <a:bodyPr anchor="ctr">
            <a:normAutofit/>
          </a:bodyPr>
          <a:lstStyle/>
          <a:p>
            <a:r>
              <a:rPr lang="en-US" dirty="0"/>
              <a:t>Writing Introductions </a:t>
            </a:r>
            <a:br>
              <a:rPr lang="en-US" dirty="0"/>
            </a:br>
            <a:r>
              <a:rPr lang="en-US" dirty="0"/>
              <a:t>&amp;</a:t>
            </a:r>
            <a:br>
              <a:rPr lang="en-US" dirty="0"/>
            </a:br>
            <a:r>
              <a:rPr lang="en-US" dirty="0"/>
              <a:t>Paragraph Structuring</a:t>
            </a:r>
            <a:endParaRPr lang="en-GB" dirty="0"/>
          </a:p>
        </p:txBody>
      </p:sp>
      <p:sp>
        <p:nvSpPr>
          <p:cNvPr id="44" name="Right Triangle 43">
            <a:extLst>
              <a:ext uri="{FF2B5EF4-FFF2-40B4-BE49-F238E27FC236}">
                <a16:creationId xmlns:a16="http://schemas.microsoft.com/office/drawing/2014/main" id="{729E7B49-E1D9-4EAE-8B30-D958A95807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79642" y="3144853"/>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Freeform: Shape 45">
            <a:extLst>
              <a:ext uri="{FF2B5EF4-FFF2-40B4-BE49-F238E27FC236}">
                <a16:creationId xmlns:a16="http://schemas.microsoft.com/office/drawing/2014/main" id="{D2BA0570-7BB5-4FB7-B41A-048CE0327B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7316" y="-3109"/>
            <a:ext cx="6098262" cy="6861109"/>
          </a:xfrm>
          <a:custGeom>
            <a:avLst/>
            <a:gdLst>
              <a:gd name="connsiteX0" fmla="*/ 2247706 w 6098262"/>
              <a:gd name="connsiteY0" fmla="*/ 0 h 6861109"/>
              <a:gd name="connsiteX1" fmla="*/ 6098262 w 6098262"/>
              <a:gd name="connsiteY1" fmla="*/ 0 h 6861109"/>
              <a:gd name="connsiteX2" fmla="*/ 6098262 w 6098262"/>
              <a:gd name="connsiteY2" fmla="*/ 6861109 h 6861109"/>
              <a:gd name="connsiteX3" fmla="*/ 2247706 w 6098262"/>
              <a:gd name="connsiteY3" fmla="*/ 6861109 h 6861109"/>
              <a:gd name="connsiteX4" fmla="*/ 2247706 w 6098262"/>
              <a:gd name="connsiteY4" fmla="*/ 6857999 h 6861109"/>
              <a:gd name="connsiteX5" fmla="*/ 274850 w 6098262"/>
              <a:gd name="connsiteY5" fmla="*/ 6857999 h 6861109"/>
              <a:gd name="connsiteX6" fmla="*/ 954409 w 6098262"/>
              <a:gd name="connsiteY6" fmla="*/ 1 h 6861109"/>
              <a:gd name="connsiteX7" fmla="*/ 2247706 w 6098262"/>
              <a:gd name="connsiteY7" fmla="*/ 1 h 686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8262" h="6861109">
                <a:moveTo>
                  <a:pt x="2247706" y="0"/>
                </a:moveTo>
                <a:lnTo>
                  <a:pt x="6098262" y="0"/>
                </a:lnTo>
                <a:lnTo>
                  <a:pt x="6098262" y="6861109"/>
                </a:lnTo>
                <a:lnTo>
                  <a:pt x="2247706" y="6861109"/>
                </a:lnTo>
                <a:lnTo>
                  <a:pt x="2247706" y="6857999"/>
                </a:lnTo>
                <a:lnTo>
                  <a:pt x="274850" y="6857999"/>
                </a:lnTo>
                <a:cubicBezTo>
                  <a:pt x="-619306" y="3429000"/>
                  <a:pt x="954409" y="3429000"/>
                  <a:pt x="954409" y="1"/>
                </a:cubicBezTo>
                <a:lnTo>
                  <a:pt x="2247706" y="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Colored pencils inside a pencil holder which is on top of a wood table">
            <a:extLst>
              <a:ext uri="{FF2B5EF4-FFF2-40B4-BE49-F238E27FC236}">
                <a16:creationId xmlns:a16="http://schemas.microsoft.com/office/drawing/2014/main" id="{595ED2D7-2F69-5FC1-8D99-12D23670AA93}"/>
              </a:ext>
            </a:extLst>
          </p:cNvPr>
          <p:cNvPicPr>
            <a:picLocks noChangeAspect="1"/>
          </p:cNvPicPr>
          <p:nvPr/>
        </p:nvPicPr>
        <p:blipFill>
          <a:blip r:embed="rId2">
            <a:alphaModFix amt="80000"/>
          </a:blip>
          <a:srcRect l="40672"/>
          <a:stretch>
            <a:fillRect/>
          </a:stretch>
        </p:blipFill>
        <p:spPr>
          <a:xfrm>
            <a:off x="6097316" y="-3108"/>
            <a:ext cx="6098262" cy="6861108"/>
          </a:xfrm>
          <a:custGeom>
            <a:avLst/>
            <a:gdLst/>
            <a:ahLst/>
            <a:cxnLst/>
            <a:rect l="l" t="t" r="r" b="b"/>
            <a:pathLst>
              <a:path w="6129950" h="6861439">
                <a:moveTo>
                  <a:pt x="1687527" y="0"/>
                </a:moveTo>
                <a:lnTo>
                  <a:pt x="6129950" y="0"/>
                </a:lnTo>
                <a:lnTo>
                  <a:pt x="6129950" y="6858000"/>
                </a:lnTo>
                <a:lnTo>
                  <a:pt x="5040333" y="6858000"/>
                </a:lnTo>
                <a:lnTo>
                  <a:pt x="5040333" y="6861439"/>
                </a:lnTo>
                <a:lnTo>
                  <a:pt x="272442" y="6861439"/>
                </a:lnTo>
                <a:lnTo>
                  <a:pt x="196402" y="6549696"/>
                </a:lnTo>
                <a:cubicBezTo>
                  <a:pt x="-517926" y="3427393"/>
                  <a:pt x="946083" y="3323532"/>
                  <a:pt x="946083" y="1"/>
                </a:cubicBezTo>
                <a:lnTo>
                  <a:pt x="1687527" y="1"/>
                </a:lnTo>
                <a:close/>
              </a:path>
            </a:pathLst>
          </a:custGeom>
        </p:spPr>
      </p:pic>
      <p:sp>
        <p:nvSpPr>
          <p:cNvPr id="3" name="Subtitle 2">
            <a:extLst>
              <a:ext uri="{FF2B5EF4-FFF2-40B4-BE49-F238E27FC236}">
                <a16:creationId xmlns:a16="http://schemas.microsoft.com/office/drawing/2014/main" id="{9AB6FBE5-CBC5-C38E-A7AD-1431895D2A37}"/>
              </a:ext>
            </a:extLst>
          </p:cNvPr>
          <p:cNvSpPr>
            <a:spLocks noGrp="1"/>
          </p:cNvSpPr>
          <p:nvPr>
            <p:ph type="subTitle" idx="1"/>
          </p:nvPr>
        </p:nvSpPr>
        <p:spPr>
          <a:xfrm>
            <a:off x="7696705" y="3674327"/>
            <a:ext cx="3669711" cy="2415793"/>
          </a:xfrm>
        </p:spPr>
        <p:txBody>
          <a:bodyPr anchor="b">
            <a:normAutofit/>
          </a:bodyPr>
          <a:lstStyle/>
          <a:p>
            <a:pPr algn="r"/>
            <a:endParaRPr lang="en-GB">
              <a:solidFill>
                <a:srgbClr val="FFFFFF"/>
              </a:solidFill>
            </a:endParaRPr>
          </a:p>
        </p:txBody>
      </p:sp>
    </p:spTree>
    <p:extLst>
      <p:ext uri="{BB962C8B-B14F-4D97-AF65-F5344CB8AC3E}">
        <p14:creationId xmlns:p14="http://schemas.microsoft.com/office/powerpoint/2010/main" val="2049602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BEE56-3A3E-9F0A-9123-983108458A41}"/>
              </a:ext>
            </a:extLst>
          </p:cNvPr>
          <p:cNvSpPr>
            <a:spLocks noGrp="1"/>
          </p:cNvSpPr>
          <p:nvPr>
            <p:ph type="title"/>
          </p:nvPr>
        </p:nvSpPr>
        <p:spPr/>
        <p:txBody>
          <a:bodyPr/>
          <a:lstStyle/>
          <a:p>
            <a:r>
              <a:rPr lang="en-US" dirty="0"/>
              <a:t>Analysis</a:t>
            </a:r>
            <a:endParaRPr lang="en-GB" dirty="0"/>
          </a:p>
        </p:txBody>
      </p:sp>
      <p:sp>
        <p:nvSpPr>
          <p:cNvPr id="3" name="Content Placeholder 2">
            <a:extLst>
              <a:ext uri="{FF2B5EF4-FFF2-40B4-BE49-F238E27FC236}">
                <a16:creationId xmlns:a16="http://schemas.microsoft.com/office/drawing/2014/main" id="{000C155A-5440-E322-1CD4-A6FCFE216ED6}"/>
              </a:ext>
            </a:extLst>
          </p:cNvPr>
          <p:cNvSpPr>
            <a:spLocks noGrp="1"/>
          </p:cNvSpPr>
          <p:nvPr>
            <p:ph idx="1"/>
          </p:nvPr>
        </p:nvSpPr>
        <p:spPr/>
        <p:txBody>
          <a:bodyPr>
            <a:normAutofit lnSpcReduction="10000"/>
          </a:bodyPr>
          <a:lstStyle/>
          <a:p>
            <a:r>
              <a:rPr lang="en-US" dirty="0"/>
              <a:t>End your paragraph by explicitly stating to the reader what was important.</a:t>
            </a:r>
          </a:p>
          <a:p>
            <a:r>
              <a:rPr lang="en-US" dirty="0"/>
              <a:t>Lead them to what you are seeing</a:t>
            </a:r>
          </a:p>
          <a:p>
            <a:r>
              <a:rPr lang="en-US" dirty="0"/>
              <a:t>Make sure the analysis transitions into the next point.   </a:t>
            </a:r>
          </a:p>
          <a:p>
            <a:endParaRPr lang="en-US" dirty="0"/>
          </a:p>
          <a:p>
            <a:r>
              <a:rPr lang="en-US" dirty="0"/>
              <a:t>Therefore,…</a:t>
            </a:r>
          </a:p>
          <a:p>
            <a:r>
              <a:rPr lang="en-US" dirty="0"/>
              <a:t>Thus,</a:t>
            </a:r>
          </a:p>
          <a:p>
            <a:r>
              <a:rPr lang="en-US" dirty="0"/>
              <a:t>This shows that…</a:t>
            </a:r>
          </a:p>
          <a:p>
            <a:r>
              <a:rPr lang="en-US" dirty="0"/>
              <a:t>This is effective because…</a:t>
            </a:r>
            <a:endParaRPr lang="en-GB" dirty="0"/>
          </a:p>
        </p:txBody>
      </p:sp>
    </p:spTree>
    <p:extLst>
      <p:ext uri="{BB962C8B-B14F-4D97-AF65-F5344CB8AC3E}">
        <p14:creationId xmlns:p14="http://schemas.microsoft.com/office/powerpoint/2010/main" val="4232060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E39AF90-4076-DDE0-FAED-E86AA0D86E98}"/>
              </a:ext>
            </a:extLst>
          </p:cNvPr>
          <p:cNvPicPr>
            <a:picLocks noChangeAspect="1"/>
          </p:cNvPicPr>
          <p:nvPr/>
        </p:nvPicPr>
        <p:blipFill>
          <a:blip r:embed="rId2"/>
          <a:stretch>
            <a:fillRect/>
          </a:stretch>
        </p:blipFill>
        <p:spPr>
          <a:xfrm>
            <a:off x="3257863" y="0"/>
            <a:ext cx="5676273" cy="6858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02301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27832-9872-6B38-9824-BA127B87C83C}"/>
              </a:ext>
            </a:extLst>
          </p:cNvPr>
          <p:cNvSpPr>
            <a:spLocks noGrp="1"/>
          </p:cNvSpPr>
          <p:nvPr>
            <p:ph type="title"/>
          </p:nvPr>
        </p:nvSpPr>
        <p:spPr>
          <a:xfrm>
            <a:off x="691079" y="231913"/>
            <a:ext cx="10325000" cy="572762"/>
          </a:xfrm>
        </p:spPr>
        <p:txBody>
          <a:bodyPr>
            <a:normAutofit fontScale="90000"/>
          </a:bodyPr>
          <a:lstStyle/>
          <a:p>
            <a:r>
              <a:rPr lang="en-US" dirty="0"/>
              <a:t>First Paragraph: Big picture</a:t>
            </a:r>
            <a:endParaRPr lang="en-GB" dirty="0"/>
          </a:p>
        </p:txBody>
      </p:sp>
      <p:sp>
        <p:nvSpPr>
          <p:cNvPr id="3" name="Content Placeholder 2">
            <a:extLst>
              <a:ext uri="{FF2B5EF4-FFF2-40B4-BE49-F238E27FC236}">
                <a16:creationId xmlns:a16="http://schemas.microsoft.com/office/drawing/2014/main" id="{D25B6B7E-5965-8977-0AEF-710C309D7BF0}"/>
              </a:ext>
            </a:extLst>
          </p:cNvPr>
          <p:cNvSpPr>
            <a:spLocks noGrp="1"/>
          </p:cNvSpPr>
          <p:nvPr>
            <p:ph idx="1"/>
          </p:nvPr>
        </p:nvSpPr>
        <p:spPr>
          <a:xfrm>
            <a:off x="642731" y="934278"/>
            <a:ext cx="7891669" cy="5691809"/>
          </a:xfrm>
        </p:spPr>
        <p:txBody>
          <a:bodyPr>
            <a:normAutofit/>
          </a:bodyPr>
          <a:lstStyle/>
          <a:p>
            <a:pPr marL="0" indent="0">
              <a:buNone/>
            </a:pPr>
            <a:r>
              <a:rPr lang="en-GB" dirty="0">
                <a:highlight>
                  <a:srgbClr val="FF0000"/>
                </a:highlight>
              </a:rPr>
              <a:t>In free ranging populations, hosts are commonly co-infected with more than one parasite species. </a:t>
            </a:r>
            <a:r>
              <a:rPr lang="en-GB" dirty="0">
                <a:highlight>
                  <a:srgbClr val="FFFF00"/>
                </a:highlight>
              </a:rPr>
              <a:t>Co-infecting parasites may interact, and mounting evidence suggests that these interactions are critical to understanding the dynamics of host and parasite communities in the wild (Telfer et al., 2008; Ezenwa and Jolles, 2011). Co-infecting parasites have been shown to alter infection risk (Telfer et al., 2010), infection intensity (Pedersen and Antonovics, 2013), and the fitness consequences of infection (Graham et al., 2005). For example, competition between coinfecting parasites may result in decreased infection severity (Dobson and Barnes, 1995); alternatively, suppression of the host immune response by one parasite may increase the likelihood or severity of infection with another parasite (Su et al., 2005; Bandilla et al., 2006). </a:t>
            </a:r>
            <a:r>
              <a:rPr lang="en-GB" dirty="0">
                <a:highlight>
                  <a:srgbClr val="00FF00"/>
                </a:highlight>
              </a:rPr>
              <a:t>These studies highlight the importance of parasite interactions, yet our ability to predict the dynamics and host fitness consequences of interacting parasites in the wild remains limited.</a:t>
            </a:r>
          </a:p>
        </p:txBody>
      </p:sp>
      <p:sp>
        <p:nvSpPr>
          <p:cNvPr id="5" name="TextBox 4">
            <a:extLst>
              <a:ext uri="{FF2B5EF4-FFF2-40B4-BE49-F238E27FC236}">
                <a16:creationId xmlns:a16="http://schemas.microsoft.com/office/drawing/2014/main" id="{55C433ED-FA87-C552-F0C9-66298FCE150B}"/>
              </a:ext>
            </a:extLst>
          </p:cNvPr>
          <p:cNvSpPr txBox="1"/>
          <p:nvPr/>
        </p:nvSpPr>
        <p:spPr>
          <a:xfrm>
            <a:off x="9190383" y="3096688"/>
            <a:ext cx="2782955" cy="1200329"/>
          </a:xfrm>
          <a:prstGeom prst="rect">
            <a:avLst/>
          </a:prstGeom>
          <a:solidFill>
            <a:schemeClr val="accent4">
              <a:lumMod val="75000"/>
            </a:schemeClr>
          </a:solidFill>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Then evidence is provided on the relevant “knowns” on co-infection.</a:t>
            </a:r>
            <a:endParaRPr lang="en-GB" dirty="0"/>
          </a:p>
        </p:txBody>
      </p:sp>
      <p:sp>
        <p:nvSpPr>
          <p:cNvPr id="7" name="Arrow: Bent 6">
            <a:extLst>
              <a:ext uri="{FF2B5EF4-FFF2-40B4-BE49-F238E27FC236}">
                <a16:creationId xmlns:a16="http://schemas.microsoft.com/office/drawing/2014/main" id="{08420F03-BEF5-C14A-DD9F-89CAB87EF988}"/>
              </a:ext>
            </a:extLst>
          </p:cNvPr>
          <p:cNvSpPr/>
          <p:nvPr/>
        </p:nvSpPr>
        <p:spPr>
          <a:xfrm flipH="1">
            <a:off x="8660295" y="934278"/>
            <a:ext cx="742123" cy="848139"/>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TextBox 3">
            <a:extLst>
              <a:ext uri="{FF2B5EF4-FFF2-40B4-BE49-F238E27FC236}">
                <a16:creationId xmlns:a16="http://schemas.microsoft.com/office/drawing/2014/main" id="{B0664799-8F64-E903-8CAE-36F3BEC36E13}"/>
              </a:ext>
            </a:extLst>
          </p:cNvPr>
          <p:cNvSpPr txBox="1"/>
          <p:nvPr/>
        </p:nvSpPr>
        <p:spPr>
          <a:xfrm>
            <a:off x="9190383" y="1223811"/>
            <a:ext cx="2782955" cy="1200329"/>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 topic sentence sets up that this paper is interested in the broad topic of co-infection</a:t>
            </a:r>
            <a:endParaRPr lang="en-GB" dirty="0"/>
          </a:p>
        </p:txBody>
      </p:sp>
      <p:sp>
        <p:nvSpPr>
          <p:cNvPr id="8" name="Arrow: Left 7">
            <a:extLst>
              <a:ext uri="{FF2B5EF4-FFF2-40B4-BE49-F238E27FC236}">
                <a16:creationId xmlns:a16="http://schemas.microsoft.com/office/drawing/2014/main" id="{C80C105B-8F9D-A921-1D34-CA2B19695579}"/>
              </a:ext>
            </a:extLst>
          </p:cNvPr>
          <p:cNvSpPr/>
          <p:nvPr/>
        </p:nvSpPr>
        <p:spPr>
          <a:xfrm>
            <a:off x="8126895" y="3540635"/>
            <a:ext cx="1066800" cy="37768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Bent 8">
            <a:extLst>
              <a:ext uri="{FF2B5EF4-FFF2-40B4-BE49-F238E27FC236}">
                <a16:creationId xmlns:a16="http://schemas.microsoft.com/office/drawing/2014/main" id="{A2B59E1E-1CA6-2348-A83D-4D7A22323072}"/>
              </a:ext>
            </a:extLst>
          </p:cNvPr>
          <p:cNvSpPr/>
          <p:nvPr/>
        </p:nvSpPr>
        <p:spPr>
          <a:xfrm flipH="1" flipV="1">
            <a:off x="8474765" y="5676539"/>
            <a:ext cx="884582" cy="621555"/>
          </a:xfrm>
          <a:prstGeom prst="bentArrow">
            <a:avLst>
              <a:gd name="adj1" fmla="val 23969"/>
              <a:gd name="adj2" fmla="val 25000"/>
              <a:gd name="adj3" fmla="val 25000"/>
              <a:gd name="adj4" fmla="val 4375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a:extLst>
              <a:ext uri="{FF2B5EF4-FFF2-40B4-BE49-F238E27FC236}">
                <a16:creationId xmlns:a16="http://schemas.microsoft.com/office/drawing/2014/main" id="{8A2837DC-A6AE-BF4F-61E0-DC5AEEA46560}"/>
              </a:ext>
            </a:extLst>
          </p:cNvPr>
          <p:cNvSpPr txBox="1"/>
          <p:nvPr/>
        </p:nvSpPr>
        <p:spPr>
          <a:xfrm>
            <a:off x="9190383" y="4969565"/>
            <a:ext cx="2782955" cy="1200329"/>
          </a:xfrm>
          <a:prstGeom prst="rect">
            <a:avLst/>
          </a:prstGeom>
          <a:solidFill>
            <a:srgbClr val="7030A0"/>
          </a:solidFill>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 analysis is that coinfection is important – and then ends on what an “unknown”</a:t>
            </a:r>
            <a:endParaRPr lang="en-GB" dirty="0"/>
          </a:p>
        </p:txBody>
      </p:sp>
    </p:spTree>
    <p:extLst>
      <p:ext uri="{BB962C8B-B14F-4D97-AF65-F5344CB8AC3E}">
        <p14:creationId xmlns:p14="http://schemas.microsoft.com/office/powerpoint/2010/main" val="14130465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67C03-7DF7-DC88-4C9D-CC6C0AD3F907}"/>
              </a:ext>
            </a:extLst>
          </p:cNvPr>
          <p:cNvSpPr>
            <a:spLocks noGrp="1"/>
          </p:cNvSpPr>
          <p:nvPr>
            <p:ph type="title"/>
          </p:nvPr>
        </p:nvSpPr>
        <p:spPr>
          <a:xfrm>
            <a:off x="565183" y="32605"/>
            <a:ext cx="10325000" cy="725162"/>
          </a:xfrm>
        </p:spPr>
        <p:txBody>
          <a:bodyPr>
            <a:normAutofit fontScale="90000"/>
          </a:bodyPr>
          <a:lstStyle/>
          <a:p>
            <a:r>
              <a:rPr lang="en-US" dirty="0"/>
              <a:t>2nd : Funneling the problem </a:t>
            </a:r>
            <a:endParaRPr lang="en-GB" dirty="0"/>
          </a:p>
        </p:txBody>
      </p:sp>
      <p:sp>
        <p:nvSpPr>
          <p:cNvPr id="3" name="Content Placeholder 2">
            <a:extLst>
              <a:ext uri="{FF2B5EF4-FFF2-40B4-BE49-F238E27FC236}">
                <a16:creationId xmlns:a16="http://schemas.microsoft.com/office/drawing/2014/main" id="{4DC4AA8B-BC8D-E685-B0AC-CC190ADF0E89}"/>
              </a:ext>
            </a:extLst>
          </p:cNvPr>
          <p:cNvSpPr>
            <a:spLocks noGrp="1"/>
          </p:cNvSpPr>
          <p:nvPr>
            <p:ph idx="1"/>
          </p:nvPr>
        </p:nvSpPr>
        <p:spPr>
          <a:xfrm>
            <a:off x="218662" y="980661"/>
            <a:ext cx="8441633" cy="5612296"/>
          </a:xfrm>
        </p:spPr>
        <p:txBody>
          <a:bodyPr>
            <a:normAutofit fontScale="92500" lnSpcReduction="20000"/>
          </a:bodyPr>
          <a:lstStyle/>
          <a:p>
            <a:pPr marL="0" indent="0">
              <a:buNone/>
            </a:pPr>
            <a:r>
              <a:rPr lang="en-GB" dirty="0">
                <a:highlight>
                  <a:srgbClr val="FF0000"/>
                </a:highlight>
              </a:rPr>
              <a:t>Gastrointestinal (GI) parasites are ubiquitous, taxonomically diverse, and cause mortality, or declines in condition and/or reproduction in a variety of livestock (Larsson et al., 2006; Larsson et al., 2011; </a:t>
            </a:r>
            <a:r>
              <a:rPr lang="en-GB" dirty="0" err="1">
                <a:highlight>
                  <a:srgbClr val="FF0000"/>
                </a:highlight>
              </a:rPr>
              <a:t>Thumbi</a:t>
            </a:r>
            <a:r>
              <a:rPr lang="en-GB" dirty="0">
                <a:highlight>
                  <a:srgbClr val="FF0000"/>
                </a:highlight>
              </a:rPr>
              <a:t> et al., 2013) and wildlife systems (Gulland, 1992; Stien et al., 2002; Pedersen and Greives, 2008). </a:t>
            </a:r>
            <a:r>
              <a:rPr lang="en-GB" dirty="0">
                <a:highlight>
                  <a:srgbClr val="FFFF00"/>
                </a:highlight>
              </a:rPr>
              <a:t>GI parasites can affect their hosts by directly consuming host resources or indirectly by damaging intestinal function (Stewart and </a:t>
            </a:r>
            <a:r>
              <a:rPr lang="en-GB" dirty="0" err="1">
                <a:highlight>
                  <a:srgbClr val="FFFF00"/>
                </a:highlight>
              </a:rPr>
              <a:t>Penzhorn</a:t>
            </a:r>
            <a:r>
              <a:rPr lang="en-GB" dirty="0">
                <a:highlight>
                  <a:srgbClr val="FFFF00"/>
                </a:highlight>
              </a:rPr>
              <a:t>, 2004), altering host </a:t>
            </a:r>
            <a:r>
              <a:rPr lang="en-GB" dirty="0" err="1">
                <a:highlight>
                  <a:srgbClr val="FFFF00"/>
                </a:highlight>
              </a:rPr>
              <a:t>behavior</a:t>
            </a:r>
            <a:r>
              <a:rPr lang="en-GB" dirty="0">
                <a:highlight>
                  <a:srgbClr val="FFFF00"/>
                </a:highlight>
              </a:rPr>
              <a:t> (Adelman and Martin, 2009), or disrupting the control of co-infecting parasites (Jolles et al., 2008). The magnitude of these direct and indirect effects, and thus their impact on host fitness, is likely to be dependent on the host immune response (e.g. Adelman et al., 2013). Seasonal resource availability is directly related to the host immune response (Demas, 2004; Altizer et al., 2006) and mediates the intensity of infection (Ezenwa, 2004) and host survival (Pedersen and Greives, 2008). In young animals or sub-optimal environmental conditions, hosts may prioritize growth and self-maintenance over immunity (</a:t>
            </a:r>
            <a:r>
              <a:rPr lang="en-GB" dirty="0" err="1">
                <a:highlight>
                  <a:srgbClr val="FFFF00"/>
                </a:highlight>
              </a:rPr>
              <a:t>Eraud</a:t>
            </a:r>
            <a:r>
              <a:rPr lang="en-GB" dirty="0">
                <a:highlight>
                  <a:srgbClr val="FFFF00"/>
                </a:highlight>
              </a:rPr>
              <a:t> et al., 2008; Cotter et al., 2011), potentially resulting in seasonal increases in infection severity. </a:t>
            </a:r>
            <a:r>
              <a:rPr lang="en-GB" dirty="0">
                <a:highlight>
                  <a:srgbClr val="00FF00"/>
                </a:highlight>
              </a:rPr>
              <a:t>Thus, predicting the consequences of parasites and parasite interactions on host fitness (</a:t>
            </a:r>
            <a:r>
              <a:rPr lang="en-GB" dirty="0" err="1">
                <a:highlight>
                  <a:srgbClr val="00FF00"/>
                </a:highlight>
              </a:rPr>
              <a:t>Thumbi</a:t>
            </a:r>
            <a:r>
              <a:rPr lang="en-GB" dirty="0">
                <a:highlight>
                  <a:srgbClr val="00FF00"/>
                </a:highlight>
              </a:rPr>
              <a:t> et al., 2014) and disease dynamics (Telfer et al., 2010) may require detailed information on the effects of GI parasites on individual condition and fitness across different environmental (season) and host demographic (age, sex) conditions.</a:t>
            </a:r>
          </a:p>
        </p:txBody>
      </p:sp>
      <p:sp>
        <p:nvSpPr>
          <p:cNvPr id="4" name="TextBox 3">
            <a:extLst>
              <a:ext uri="{FF2B5EF4-FFF2-40B4-BE49-F238E27FC236}">
                <a16:creationId xmlns:a16="http://schemas.microsoft.com/office/drawing/2014/main" id="{9F7A4752-304A-9DDC-45C1-A9CD707D8A84}"/>
              </a:ext>
            </a:extLst>
          </p:cNvPr>
          <p:cNvSpPr txBox="1"/>
          <p:nvPr/>
        </p:nvSpPr>
        <p:spPr>
          <a:xfrm>
            <a:off x="9190383" y="3096688"/>
            <a:ext cx="2782955" cy="1200329"/>
          </a:xfrm>
          <a:prstGeom prst="rect">
            <a:avLst/>
          </a:prstGeom>
          <a:solidFill>
            <a:srgbClr val="0070C0"/>
          </a:solidFill>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Then evidence is provided on the relevant “knowns” on co-infection.</a:t>
            </a:r>
            <a:endParaRPr lang="en-GB" dirty="0"/>
          </a:p>
        </p:txBody>
      </p:sp>
      <p:sp>
        <p:nvSpPr>
          <p:cNvPr id="5" name="Arrow: Bent 4">
            <a:extLst>
              <a:ext uri="{FF2B5EF4-FFF2-40B4-BE49-F238E27FC236}">
                <a16:creationId xmlns:a16="http://schemas.microsoft.com/office/drawing/2014/main" id="{EDB44B39-7D69-6386-4B4C-FCB86E1B2DFB}"/>
              </a:ext>
            </a:extLst>
          </p:cNvPr>
          <p:cNvSpPr/>
          <p:nvPr/>
        </p:nvSpPr>
        <p:spPr>
          <a:xfrm flipH="1">
            <a:off x="8660295" y="934278"/>
            <a:ext cx="742123" cy="848139"/>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a:extLst>
              <a:ext uri="{FF2B5EF4-FFF2-40B4-BE49-F238E27FC236}">
                <a16:creationId xmlns:a16="http://schemas.microsoft.com/office/drawing/2014/main" id="{3E94CC3E-FFEF-FB9C-8D4F-18445D30C779}"/>
              </a:ext>
            </a:extLst>
          </p:cNvPr>
          <p:cNvSpPr txBox="1"/>
          <p:nvPr/>
        </p:nvSpPr>
        <p:spPr>
          <a:xfrm>
            <a:off x="9190383" y="1223811"/>
            <a:ext cx="2782955" cy="1477328"/>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This topic sentence funnels from coinfection to a more specific interaction of GI parasites.</a:t>
            </a:r>
            <a:endParaRPr lang="en-GB" dirty="0"/>
          </a:p>
        </p:txBody>
      </p:sp>
      <p:sp>
        <p:nvSpPr>
          <p:cNvPr id="7" name="Arrow: Left 6">
            <a:extLst>
              <a:ext uri="{FF2B5EF4-FFF2-40B4-BE49-F238E27FC236}">
                <a16:creationId xmlns:a16="http://schemas.microsoft.com/office/drawing/2014/main" id="{E14D5AEF-3E90-A9E7-FAAD-59C7B8867ECD}"/>
              </a:ext>
            </a:extLst>
          </p:cNvPr>
          <p:cNvSpPr/>
          <p:nvPr/>
        </p:nvSpPr>
        <p:spPr>
          <a:xfrm>
            <a:off x="8388625" y="3540635"/>
            <a:ext cx="805069" cy="37768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Bent 7">
            <a:extLst>
              <a:ext uri="{FF2B5EF4-FFF2-40B4-BE49-F238E27FC236}">
                <a16:creationId xmlns:a16="http://schemas.microsoft.com/office/drawing/2014/main" id="{926B40C8-5703-29AE-86C6-C7EC792A35C5}"/>
              </a:ext>
            </a:extLst>
          </p:cNvPr>
          <p:cNvSpPr/>
          <p:nvPr/>
        </p:nvSpPr>
        <p:spPr>
          <a:xfrm flipH="1" flipV="1">
            <a:off x="8474765" y="5676539"/>
            <a:ext cx="884582" cy="621555"/>
          </a:xfrm>
          <a:prstGeom prst="bentArrow">
            <a:avLst>
              <a:gd name="adj1" fmla="val 23969"/>
              <a:gd name="adj2" fmla="val 25000"/>
              <a:gd name="adj3" fmla="val 25000"/>
              <a:gd name="adj4" fmla="val 4375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TextBox 8">
            <a:extLst>
              <a:ext uri="{FF2B5EF4-FFF2-40B4-BE49-F238E27FC236}">
                <a16:creationId xmlns:a16="http://schemas.microsoft.com/office/drawing/2014/main" id="{3805F28F-7B36-1FF9-1093-2B0A3142D1B0}"/>
              </a:ext>
            </a:extLst>
          </p:cNvPr>
          <p:cNvSpPr txBox="1"/>
          <p:nvPr/>
        </p:nvSpPr>
        <p:spPr>
          <a:xfrm>
            <a:off x="9190383" y="4969565"/>
            <a:ext cx="2782955" cy="1754326"/>
          </a:xfrm>
          <a:prstGeom prst="rect">
            <a:avLst/>
          </a:prstGeom>
          <a:solidFill>
            <a:srgbClr val="7030A0"/>
          </a:solidFill>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 analysis states that this evidence then can be used to answer the unknown of the first paragraph – and why this is important. </a:t>
            </a:r>
            <a:endParaRPr lang="en-GB" dirty="0"/>
          </a:p>
        </p:txBody>
      </p:sp>
    </p:spTree>
    <p:extLst>
      <p:ext uri="{BB962C8B-B14F-4D97-AF65-F5344CB8AC3E}">
        <p14:creationId xmlns:p14="http://schemas.microsoft.com/office/powerpoint/2010/main" val="20600117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row: Left 9">
            <a:extLst>
              <a:ext uri="{FF2B5EF4-FFF2-40B4-BE49-F238E27FC236}">
                <a16:creationId xmlns:a16="http://schemas.microsoft.com/office/drawing/2014/main" id="{DBD9FACB-424B-08C2-5F0A-0BDD4BCC7A33}"/>
              </a:ext>
            </a:extLst>
          </p:cNvPr>
          <p:cNvSpPr/>
          <p:nvPr/>
        </p:nvSpPr>
        <p:spPr>
          <a:xfrm>
            <a:off x="8292547" y="3767798"/>
            <a:ext cx="1066800" cy="37768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Left 6">
            <a:extLst>
              <a:ext uri="{FF2B5EF4-FFF2-40B4-BE49-F238E27FC236}">
                <a16:creationId xmlns:a16="http://schemas.microsoft.com/office/drawing/2014/main" id="{B461D8E6-482D-6634-EA34-4BD7658A0336}"/>
              </a:ext>
            </a:extLst>
          </p:cNvPr>
          <p:cNvSpPr/>
          <p:nvPr/>
        </p:nvSpPr>
        <p:spPr>
          <a:xfrm>
            <a:off x="8362122" y="2334829"/>
            <a:ext cx="1066800" cy="37768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37E8D11-C89E-928D-9156-8499B89323D7}"/>
              </a:ext>
            </a:extLst>
          </p:cNvPr>
          <p:cNvSpPr>
            <a:spLocks noGrp="1"/>
          </p:cNvSpPr>
          <p:nvPr>
            <p:ph type="title"/>
          </p:nvPr>
        </p:nvSpPr>
        <p:spPr>
          <a:xfrm>
            <a:off x="578435" y="113039"/>
            <a:ext cx="10325000" cy="599266"/>
          </a:xfrm>
        </p:spPr>
        <p:txBody>
          <a:bodyPr>
            <a:normAutofit fontScale="90000"/>
          </a:bodyPr>
          <a:lstStyle/>
          <a:p>
            <a:r>
              <a:rPr lang="en-US" dirty="0"/>
              <a:t>3rd: More funneling</a:t>
            </a:r>
            <a:endParaRPr lang="en-GB" dirty="0"/>
          </a:p>
        </p:txBody>
      </p:sp>
      <p:sp>
        <p:nvSpPr>
          <p:cNvPr id="3" name="Content Placeholder 2">
            <a:extLst>
              <a:ext uri="{FF2B5EF4-FFF2-40B4-BE49-F238E27FC236}">
                <a16:creationId xmlns:a16="http://schemas.microsoft.com/office/drawing/2014/main" id="{A015D18A-D6A7-5B74-BBF5-03C136A29A2D}"/>
              </a:ext>
            </a:extLst>
          </p:cNvPr>
          <p:cNvSpPr>
            <a:spLocks noGrp="1"/>
          </p:cNvSpPr>
          <p:nvPr>
            <p:ph idx="1"/>
          </p:nvPr>
        </p:nvSpPr>
        <p:spPr>
          <a:xfrm>
            <a:off x="298175" y="934278"/>
            <a:ext cx="8103704" cy="5923722"/>
          </a:xfrm>
        </p:spPr>
        <p:txBody>
          <a:bodyPr>
            <a:normAutofit fontScale="85000" lnSpcReduction="10000"/>
          </a:bodyPr>
          <a:lstStyle/>
          <a:p>
            <a:pPr marL="0" indent="0">
              <a:buNone/>
            </a:pPr>
            <a:r>
              <a:rPr lang="en-GB" dirty="0">
                <a:highlight>
                  <a:srgbClr val="FF0000"/>
                </a:highlight>
              </a:rPr>
              <a:t>Interactions between coccidia and nematode parasites, two common components of GI parasite communities, have been well documented in laboratory systems (Stewart et al., 1980; Rose et al., 1994, reviewed in Cox, 2001). </a:t>
            </a:r>
            <a:r>
              <a:rPr lang="en-GB" dirty="0">
                <a:highlight>
                  <a:srgbClr val="FFFF00"/>
                </a:highlight>
              </a:rPr>
              <a:t>Nematode parasites are a diverse group of </a:t>
            </a:r>
            <a:r>
              <a:rPr lang="en-GB" dirty="0" err="1">
                <a:highlight>
                  <a:srgbClr val="FFFF00"/>
                </a:highlight>
              </a:rPr>
              <a:t>macroparasitic</a:t>
            </a:r>
            <a:r>
              <a:rPr lang="en-GB" dirty="0">
                <a:highlight>
                  <a:srgbClr val="FFFF00"/>
                </a:highlight>
              </a:rPr>
              <a:t> (extracellular parasites) worms and coccidia are highly immunogenic protozoan microparasites (intracellular parasites). Coccidia replicate within the epithelial cells of the intestinal mucosa, often resulting in physical damage and activation of the mucosal immune system (Stewart and </a:t>
            </a:r>
            <a:r>
              <a:rPr lang="en-GB" dirty="0" err="1">
                <a:highlight>
                  <a:srgbClr val="FFFF00"/>
                </a:highlight>
              </a:rPr>
              <a:t>Penzhorn</a:t>
            </a:r>
            <a:r>
              <a:rPr lang="en-GB" dirty="0">
                <a:highlight>
                  <a:srgbClr val="FFFF00"/>
                </a:highlight>
              </a:rPr>
              <a:t>, 2004). The host immune system likely plays an important role in the interactions between nematodes and coccidia because intracellular and extracellular parasites invoke opposite and cross-regulating immune responses (Morel and </a:t>
            </a:r>
            <a:r>
              <a:rPr lang="en-GB" dirty="0" err="1">
                <a:highlight>
                  <a:srgbClr val="FFFF00"/>
                </a:highlight>
              </a:rPr>
              <a:t>Oriss</a:t>
            </a:r>
            <a:r>
              <a:rPr lang="en-GB" dirty="0">
                <a:highlight>
                  <a:srgbClr val="FFFF00"/>
                </a:highlight>
              </a:rPr>
              <a:t>, 1998).</a:t>
            </a:r>
            <a:r>
              <a:rPr lang="en-GB" dirty="0">
                <a:highlight>
                  <a:srgbClr val="00FF00"/>
                </a:highlight>
              </a:rPr>
              <a:t> As a result, hosts may have difficulty simultaneously mounting a strong response to co-infection by intracellular and extracellular parasites, leading to increased disease severity in co-infected animals (Graham, 2008; Jolles et al., 2008). </a:t>
            </a:r>
            <a:r>
              <a:rPr lang="en-GB" dirty="0">
                <a:highlight>
                  <a:srgbClr val="FF0000"/>
                </a:highlight>
              </a:rPr>
              <a:t>Parasites are also often indirectly linked through host resources, which could result in either facilitation or competition (Randall et al., 2013).</a:t>
            </a:r>
            <a:r>
              <a:rPr lang="en-GB" dirty="0"/>
              <a:t> </a:t>
            </a:r>
            <a:r>
              <a:rPr lang="en-GB" dirty="0">
                <a:highlight>
                  <a:srgbClr val="FFFF00"/>
                </a:highlight>
              </a:rPr>
              <a:t>For parasites within the gastrointestinal tract, resource mediated interactions are reported more frequently than immune mediated interactions (Griffiths et al., 2014), although the relative strength and consequences of these interactions requires further investigation</a:t>
            </a:r>
            <a:r>
              <a:rPr lang="en-GB" dirty="0">
                <a:highlight>
                  <a:srgbClr val="00FF00"/>
                </a:highlight>
              </a:rPr>
              <a:t>. Thus, interactions between coccidia and nematodes are likely because of their shared resources and location within the host gastrointestinal tract and the opposing immune responses they invoke.</a:t>
            </a:r>
          </a:p>
        </p:txBody>
      </p:sp>
      <p:sp>
        <p:nvSpPr>
          <p:cNvPr id="4" name="TextBox 3">
            <a:extLst>
              <a:ext uri="{FF2B5EF4-FFF2-40B4-BE49-F238E27FC236}">
                <a16:creationId xmlns:a16="http://schemas.microsoft.com/office/drawing/2014/main" id="{95830CFB-7AA3-A7C3-35FA-5BEA1E7ADB69}"/>
              </a:ext>
            </a:extLst>
          </p:cNvPr>
          <p:cNvSpPr txBox="1"/>
          <p:nvPr/>
        </p:nvSpPr>
        <p:spPr>
          <a:xfrm>
            <a:off x="9110870" y="2163878"/>
            <a:ext cx="2782955" cy="1200329"/>
          </a:xfrm>
          <a:prstGeom prst="rect">
            <a:avLst/>
          </a:prstGeom>
          <a:solidFill>
            <a:srgbClr val="0070C0"/>
          </a:solidFill>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Then evidence is provided on the relevant “knowns” on co-infection.</a:t>
            </a:r>
            <a:endParaRPr lang="en-GB" dirty="0"/>
          </a:p>
        </p:txBody>
      </p:sp>
      <p:sp>
        <p:nvSpPr>
          <p:cNvPr id="5" name="Arrow: Bent 4">
            <a:extLst>
              <a:ext uri="{FF2B5EF4-FFF2-40B4-BE49-F238E27FC236}">
                <a16:creationId xmlns:a16="http://schemas.microsoft.com/office/drawing/2014/main" id="{C7EFDF02-9BFD-4204-CC6A-6B3136D4C1EC}"/>
              </a:ext>
            </a:extLst>
          </p:cNvPr>
          <p:cNvSpPr/>
          <p:nvPr/>
        </p:nvSpPr>
        <p:spPr>
          <a:xfrm flipH="1">
            <a:off x="8660295" y="934278"/>
            <a:ext cx="699052" cy="536713"/>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a:extLst>
              <a:ext uri="{FF2B5EF4-FFF2-40B4-BE49-F238E27FC236}">
                <a16:creationId xmlns:a16="http://schemas.microsoft.com/office/drawing/2014/main" id="{81408AA0-8AF8-7239-A7A4-369CC82AB0DA}"/>
              </a:ext>
            </a:extLst>
          </p:cNvPr>
          <p:cNvSpPr txBox="1"/>
          <p:nvPr/>
        </p:nvSpPr>
        <p:spPr>
          <a:xfrm>
            <a:off x="9110870" y="328713"/>
            <a:ext cx="2782955" cy="1754326"/>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 topic sentence then introduces the specific parasites to be studied.</a:t>
            </a:r>
          </a:p>
          <a:p>
            <a:r>
              <a:rPr lang="en-US" dirty="0"/>
              <a:t>However, doesn’t say why these parasites are important </a:t>
            </a:r>
            <a:endParaRPr lang="en-GB" dirty="0"/>
          </a:p>
        </p:txBody>
      </p:sp>
      <p:sp>
        <p:nvSpPr>
          <p:cNvPr id="9" name="TextBox 8">
            <a:extLst>
              <a:ext uri="{FF2B5EF4-FFF2-40B4-BE49-F238E27FC236}">
                <a16:creationId xmlns:a16="http://schemas.microsoft.com/office/drawing/2014/main" id="{F31E1818-B6B4-1F94-52F7-7DFA1FCC7A10}"/>
              </a:ext>
            </a:extLst>
          </p:cNvPr>
          <p:cNvSpPr txBox="1"/>
          <p:nvPr/>
        </p:nvSpPr>
        <p:spPr>
          <a:xfrm>
            <a:off x="9110869" y="3429000"/>
            <a:ext cx="2782955" cy="1200329"/>
          </a:xfrm>
          <a:prstGeom prst="rect">
            <a:avLst/>
          </a:prstGeom>
          <a:solidFill>
            <a:srgbClr val="7030A0"/>
          </a:solidFill>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 analysis is that coinfection is important – and then ends on what an “unknown”</a:t>
            </a:r>
            <a:endParaRPr lang="en-GB" dirty="0"/>
          </a:p>
        </p:txBody>
      </p:sp>
      <p:sp>
        <p:nvSpPr>
          <p:cNvPr id="11" name="Arrow: Left 10">
            <a:extLst>
              <a:ext uri="{FF2B5EF4-FFF2-40B4-BE49-F238E27FC236}">
                <a16:creationId xmlns:a16="http://schemas.microsoft.com/office/drawing/2014/main" id="{682FB408-7D63-0236-5405-71A499D7F0A5}"/>
              </a:ext>
            </a:extLst>
          </p:cNvPr>
          <p:cNvSpPr/>
          <p:nvPr/>
        </p:nvSpPr>
        <p:spPr>
          <a:xfrm>
            <a:off x="7997687" y="4778100"/>
            <a:ext cx="1113182" cy="37768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50734859-76EA-CA75-079D-26AB594E4197}"/>
              </a:ext>
            </a:extLst>
          </p:cNvPr>
          <p:cNvSpPr txBox="1"/>
          <p:nvPr/>
        </p:nvSpPr>
        <p:spPr>
          <a:xfrm>
            <a:off x="9110869" y="4694122"/>
            <a:ext cx="2782955" cy="2031325"/>
          </a:xfrm>
          <a:prstGeom prst="rect">
            <a:avLst/>
          </a:prstGeom>
          <a:solidFill>
            <a:schemeClr val="accent4">
              <a:lumMod val="75000"/>
            </a:schemeClr>
          </a:solidFill>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This is a new point – that should have been integrated.</a:t>
            </a:r>
          </a:p>
          <a:p>
            <a:endParaRPr lang="en-US" dirty="0"/>
          </a:p>
          <a:p>
            <a:r>
              <a:rPr lang="en-US" dirty="0"/>
              <a:t>This evidence and analysis should be integrated above.</a:t>
            </a:r>
            <a:endParaRPr lang="en-GB" dirty="0"/>
          </a:p>
        </p:txBody>
      </p:sp>
    </p:spTree>
    <p:extLst>
      <p:ext uri="{BB962C8B-B14F-4D97-AF65-F5344CB8AC3E}">
        <p14:creationId xmlns:p14="http://schemas.microsoft.com/office/powerpoint/2010/main" val="3197977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8075B-F7F0-6374-4CB2-D83FC9B70359}"/>
              </a:ext>
            </a:extLst>
          </p:cNvPr>
          <p:cNvSpPr>
            <a:spLocks noGrp="1"/>
          </p:cNvSpPr>
          <p:nvPr>
            <p:ph type="title"/>
          </p:nvPr>
        </p:nvSpPr>
        <p:spPr>
          <a:xfrm>
            <a:off x="498922" y="30409"/>
            <a:ext cx="10325000" cy="612519"/>
          </a:xfrm>
        </p:spPr>
        <p:txBody>
          <a:bodyPr>
            <a:normAutofit fontScale="90000"/>
          </a:bodyPr>
          <a:lstStyle/>
          <a:p>
            <a:r>
              <a:rPr lang="en-US" dirty="0"/>
              <a:t>“Here we” paragraph</a:t>
            </a:r>
            <a:endParaRPr lang="en-GB" dirty="0"/>
          </a:p>
        </p:txBody>
      </p:sp>
      <p:sp>
        <p:nvSpPr>
          <p:cNvPr id="3" name="Content Placeholder 2">
            <a:extLst>
              <a:ext uri="{FF2B5EF4-FFF2-40B4-BE49-F238E27FC236}">
                <a16:creationId xmlns:a16="http://schemas.microsoft.com/office/drawing/2014/main" id="{0567AA6E-275C-B3DD-3504-8E78E5D2D4B3}"/>
              </a:ext>
            </a:extLst>
          </p:cNvPr>
          <p:cNvSpPr>
            <a:spLocks noGrp="1"/>
          </p:cNvSpPr>
          <p:nvPr>
            <p:ph idx="1"/>
          </p:nvPr>
        </p:nvSpPr>
        <p:spPr>
          <a:xfrm>
            <a:off x="218662" y="795131"/>
            <a:ext cx="8110329" cy="6115878"/>
          </a:xfrm>
        </p:spPr>
        <p:txBody>
          <a:bodyPr>
            <a:normAutofit fontScale="85000" lnSpcReduction="10000"/>
          </a:bodyPr>
          <a:lstStyle/>
          <a:p>
            <a:pPr marL="0" indent="0">
              <a:buNone/>
            </a:pPr>
            <a:r>
              <a:rPr lang="en-GB" dirty="0">
                <a:highlight>
                  <a:srgbClr val="FF0000"/>
                </a:highlight>
              </a:rPr>
              <a:t>This study explores how coccidia–nematode co-infection influences the prevalence, egg/oocyst counts (a proxy for parasite intensity), and fitness costs of infection in African buffalo (Syncerus caffer), a host commonly co-infected with both parasites (</a:t>
            </a:r>
            <a:r>
              <a:rPr lang="en-GB" dirty="0" err="1">
                <a:highlight>
                  <a:srgbClr val="FF0000"/>
                </a:highlight>
              </a:rPr>
              <a:t>Penzhorn</a:t>
            </a:r>
            <a:r>
              <a:rPr lang="en-GB" dirty="0">
                <a:highlight>
                  <a:srgbClr val="FF0000"/>
                </a:highlight>
              </a:rPr>
              <a:t>, 2000). </a:t>
            </a:r>
            <a:r>
              <a:rPr lang="en-GB" dirty="0">
                <a:highlight>
                  <a:srgbClr val="FFFF00"/>
                </a:highlight>
              </a:rPr>
              <a:t>Like most ruminants, buffalo body condition (Ezenwa et al., 2009; Parker et al., 2009) and some immune responses (Beechler et al., 2012) vary seasonally with resource quality. Buffalo body condition mirrors resource quality at a 2–4 month lag (based on </a:t>
            </a:r>
            <a:r>
              <a:rPr lang="en-GB" dirty="0" err="1">
                <a:highlight>
                  <a:srgbClr val="FFFF00"/>
                </a:highlight>
              </a:rPr>
              <a:t>fecal</a:t>
            </a:r>
            <a:r>
              <a:rPr lang="en-GB" dirty="0">
                <a:highlight>
                  <a:srgbClr val="FFFF00"/>
                </a:highlight>
              </a:rPr>
              <a:t> nitrogen; Ryan et al., 2012) and thus, buffalo reach peak condition in the late wet season/early dry season and are in poorest condition in the late dry season/early wet season (Caron et al., 2003). Further, both coccidia and nematodes have a </a:t>
            </a:r>
            <a:r>
              <a:rPr lang="en-GB" dirty="0" err="1">
                <a:highlight>
                  <a:srgbClr val="FFFF00"/>
                </a:highlight>
              </a:rPr>
              <a:t>fecal</a:t>
            </a:r>
            <a:r>
              <a:rPr lang="en-GB" dirty="0">
                <a:highlight>
                  <a:srgbClr val="FFFF00"/>
                </a:highlight>
              </a:rPr>
              <a:t>-oral transmission route that results in seasonal variation in exposure (Horak et al., 2004; Stewart and </a:t>
            </a:r>
            <a:r>
              <a:rPr lang="en-GB" dirty="0" err="1">
                <a:highlight>
                  <a:srgbClr val="FFFF00"/>
                </a:highlight>
              </a:rPr>
              <a:t>Penzhorn</a:t>
            </a:r>
            <a:r>
              <a:rPr lang="en-GB" dirty="0">
                <a:highlight>
                  <a:srgbClr val="FFFF00"/>
                </a:highlight>
              </a:rPr>
              <a:t>, 2004). Exposure, interactions among parasites, and mortality may all influence the distribution of parasites among hosts, or parasite aggregation (Wilson et al., 2002). </a:t>
            </a:r>
            <a:r>
              <a:rPr lang="en-GB" dirty="0">
                <a:highlight>
                  <a:srgbClr val="00FF00"/>
                </a:highlight>
              </a:rPr>
              <a:t>Because host immune responses and parasite exposure vary over time, we predict that the strength parasite interactions, and thus the fitness costs of co-infection, will be exacerbated during times when animals are in poor condition. If host mortality is dose-dependent, then reduced parasite aggregation may be indicative of mortality in highly infected individuals. We use a 5-year dataset on seasonal health and infection patterns of 1375 African buffalo to establish seasonal patterns of infection and co-infection. We then examine three proxies for host fitness—host pregnancy, host body condition, and parasite aggregation — to evaluate how co-infection and season interact to influence host fitness.</a:t>
            </a:r>
          </a:p>
        </p:txBody>
      </p:sp>
      <p:sp>
        <p:nvSpPr>
          <p:cNvPr id="4" name="TextBox 3">
            <a:extLst>
              <a:ext uri="{FF2B5EF4-FFF2-40B4-BE49-F238E27FC236}">
                <a16:creationId xmlns:a16="http://schemas.microsoft.com/office/drawing/2014/main" id="{17A80AE0-3676-AF45-B350-CA877106EE2B}"/>
              </a:ext>
            </a:extLst>
          </p:cNvPr>
          <p:cNvSpPr txBox="1"/>
          <p:nvPr/>
        </p:nvSpPr>
        <p:spPr>
          <a:xfrm>
            <a:off x="9190383" y="2782957"/>
            <a:ext cx="2782956" cy="646331"/>
          </a:xfrm>
          <a:prstGeom prst="rect">
            <a:avLst/>
          </a:prstGeom>
          <a:solidFill>
            <a:srgbClr val="0070C0"/>
          </a:solidFill>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Core evidence that backs the main topic. </a:t>
            </a:r>
            <a:endParaRPr lang="en-GB" dirty="0"/>
          </a:p>
        </p:txBody>
      </p:sp>
      <p:sp>
        <p:nvSpPr>
          <p:cNvPr id="5" name="Arrow: Bent 4">
            <a:extLst>
              <a:ext uri="{FF2B5EF4-FFF2-40B4-BE49-F238E27FC236}">
                <a16:creationId xmlns:a16="http://schemas.microsoft.com/office/drawing/2014/main" id="{10BD7BD4-85F4-682F-C6FE-283B3B91064D}"/>
              </a:ext>
            </a:extLst>
          </p:cNvPr>
          <p:cNvSpPr/>
          <p:nvPr/>
        </p:nvSpPr>
        <p:spPr>
          <a:xfrm flipH="1">
            <a:off x="8660295" y="934278"/>
            <a:ext cx="742123" cy="848139"/>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a:extLst>
              <a:ext uri="{FF2B5EF4-FFF2-40B4-BE49-F238E27FC236}">
                <a16:creationId xmlns:a16="http://schemas.microsoft.com/office/drawing/2014/main" id="{291CC894-9E4B-1DCD-FDE8-40E93A89D072}"/>
              </a:ext>
            </a:extLst>
          </p:cNvPr>
          <p:cNvSpPr txBox="1"/>
          <p:nvPr/>
        </p:nvSpPr>
        <p:spPr>
          <a:xfrm>
            <a:off x="9190383" y="1223811"/>
            <a:ext cx="2782955" cy="92333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 topic sentence ends on the specific topic this paper will cover</a:t>
            </a:r>
            <a:endParaRPr lang="en-GB" dirty="0"/>
          </a:p>
        </p:txBody>
      </p:sp>
      <p:sp>
        <p:nvSpPr>
          <p:cNvPr id="7" name="Arrow: Left 6">
            <a:extLst>
              <a:ext uri="{FF2B5EF4-FFF2-40B4-BE49-F238E27FC236}">
                <a16:creationId xmlns:a16="http://schemas.microsoft.com/office/drawing/2014/main" id="{FC2D0847-8EC2-A16D-553D-AF1F29EA75B9}"/>
              </a:ext>
            </a:extLst>
          </p:cNvPr>
          <p:cNvSpPr/>
          <p:nvPr/>
        </p:nvSpPr>
        <p:spPr>
          <a:xfrm>
            <a:off x="8126895" y="3051313"/>
            <a:ext cx="1066800" cy="37768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Bent 7">
            <a:extLst>
              <a:ext uri="{FF2B5EF4-FFF2-40B4-BE49-F238E27FC236}">
                <a16:creationId xmlns:a16="http://schemas.microsoft.com/office/drawing/2014/main" id="{0ECC1FBF-A0B9-6F0C-EB71-63B519AA0C3E}"/>
              </a:ext>
            </a:extLst>
          </p:cNvPr>
          <p:cNvSpPr/>
          <p:nvPr/>
        </p:nvSpPr>
        <p:spPr>
          <a:xfrm flipH="1" flipV="1">
            <a:off x="8517836" y="5215830"/>
            <a:ext cx="884582" cy="621555"/>
          </a:xfrm>
          <a:prstGeom prst="bentArrow">
            <a:avLst>
              <a:gd name="adj1" fmla="val 23969"/>
              <a:gd name="adj2" fmla="val 25000"/>
              <a:gd name="adj3" fmla="val 25000"/>
              <a:gd name="adj4" fmla="val 4375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TextBox 8">
            <a:extLst>
              <a:ext uri="{FF2B5EF4-FFF2-40B4-BE49-F238E27FC236}">
                <a16:creationId xmlns:a16="http://schemas.microsoft.com/office/drawing/2014/main" id="{8F20EB49-3D7D-5DB8-724F-A375AF61F73A}"/>
              </a:ext>
            </a:extLst>
          </p:cNvPr>
          <p:cNvSpPr txBox="1"/>
          <p:nvPr/>
        </p:nvSpPr>
        <p:spPr>
          <a:xfrm>
            <a:off x="9190382" y="4717774"/>
            <a:ext cx="2782955" cy="2031325"/>
          </a:xfrm>
          <a:prstGeom prst="rect">
            <a:avLst/>
          </a:prstGeom>
          <a:solidFill>
            <a:srgbClr val="7030A0"/>
          </a:solidFill>
        </p:spPr>
        <p:style>
          <a:lnRef idx="2">
            <a:schemeClr val="accent5">
              <a:shade val="15000"/>
            </a:schemeClr>
          </a:lnRef>
          <a:fillRef idx="1">
            <a:schemeClr val="accent5"/>
          </a:fillRef>
          <a:effectRef idx="0">
            <a:schemeClr val="accent5"/>
          </a:effectRef>
          <a:fontRef idx="minor">
            <a:schemeClr val="lt1"/>
          </a:fontRef>
        </p:style>
        <p:txBody>
          <a:bodyPr wrap="square" rtlCol="0">
            <a:spAutoFit/>
          </a:bodyPr>
          <a:lstStyle/>
          <a:p>
            <a:r>
              <a:rPr lang="en-US" dirty="0"/>
              <a:t>The analysis here signposts the most important features of the study to the reader – including the hypothesis, methods, and important variables. </a:t>
            </a:r>
            <a:endParaRPr lang="en-GB" dirty="0"/>
          </a:p>
        </p:txBody>
      </p:sp>
    </p:spTree>
    <p:extLst>
      <p:ext uri="{BB962C8B-B14F-4D97-AF65-F5344CB8AC3E}">
        <p14:creationId xmlns:p14="http://schemas.microsoft.com/office/powerpoint/2010/main" val="2942158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4D45BF-E397-40C0-AFE3-A4149E60E1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2086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35F4CD44-7930-4EB8-9A74-8D2F9E6369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 name="Straight Connector 11">
              <a:extLst>
                <a:ext uri="{FF2B5EF4-FFF2-40B4-BE49-F238E27FC236}">
                  <a16:creationId xmlns:a16="http://schemas.microsoft.com/office/drawing/2014/main" id="{6F1268F0-44F7-4AC9-A3E6-9527C22F302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880B23C-29A4-4D11-8671-EE46FECE7CD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C2CF28E-44F6-4983-9729-A705B8709B9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B11666B-80E2-4F7D-9613-17A65CBC170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ABFAC7C-C1E8-4988-864D-3B05D300672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2EE5A4C-9245-46EB-B145-8FDFBE6E1A4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BFEDEDB-B657-4E62-9962-28BF541220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65EFAA5-5243-4FE8-819B-80D4995BB7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F92E633-809E-4E07-965A-F2F9EDCF7F1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0DE1690-3F94-4C79-9357-6653BEEF12E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529D5DF-1A9E-4690-B016-03FB1E72DC4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F8E2D2-E88C-4F73-A660-D2B76298CC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37BF3BB-FE7A-410E-AA57-73485A77570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EC5EB5-F6E1-441C-AB44-799A5DF1B71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D6F199F-9E76-4C7E-9DF6-20EE550DFE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91704E7-976B-4FE0-9381-8EB7818E708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75603A9-61D4-4172-AF77-7A7CE408A7A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73C1AA7-2357-41A1-A057-FA2D44DADAE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0024205-8F58-4C8D-BE50-35E40091BCA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737BEEA-3398-4C1B-AB48-E7173325C06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5EE29AB-4E85-418B-A6D3-3E7B401855D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DE2BEB-6A23-4DFC-9A4E-E44F3CA9FFC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ECE8D73-51C6-4818-8BD9-9202BBA083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EA7AA7F-CD9D-4820-B463-7B9CFEC8EC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1618CA6-513B-458C-89C1-1FE15F1F431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5BACA43-902B-4444-95CB-5165D5483F6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8A07376-1103-43DD-A6D6-D7BAF6F0052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FCEA8A1-BC0E-4221-B9E5-3D3C7BA2614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55D27E5-DFE1-4EE8-B982-0A392235981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FD07B27-85E5-4F3B-B432-CDBDC0F6E63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4B78179E-DE7D-4A30-9BDC-05D7AE21762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44" name="Right Triangle 43">
            <a:extLst>
              <a:ext uri="{FF2B5EF4-FFF2-40B4-BE49-F238E27FC236}">
                <a16:creationId xmlns:a16="http://schemas.microsoft.com/office/drawing/2014/main" id="{07E3C0EF-2D2A-42BA-B4E2-76E2B1FC52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84143" y="3153945"/>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DF66091B-99E2-63BD-A504-354BD35784D5}"/>
              </a:ext>
            </a:extLst>
          </p:cNvPr>
          <p:cNvSpPr>
            <a:spLocks noGrp="1"/>
          </p:cNvSpPr>
          <p:nvPr>
            <p:ph type="title"/>
          </p:nvPr>
        </p:nvSpPr>
        <p:spPr>
          <a:xfrm>
            <a:off x="691079" y="725950"/>
            <a:ext cx="3428812" cy="5436630"/>
          </a:xfrm>
        </p:spPr>
        <p:txBody>
          <a:bodyPr anchor="ctr">
            <a:normAutofit/>
          </a:bodyPr>
          <a:lstStyle/>
          <a:p>
            <a:r>
              <a:rPr lang="en-US" sz="4100"/>
              <a:t>Introductions</a:t>
            </a:r>
            <a:endParaRPr lang="en-GB" sz="4100"/>
          </a:p>
        </p:txBody>
      </p:sp>
      <p:graphicFrame>
        <p:nvGraphicFramePr>
          <p:cNvPr id="5" name="Content Placeholder 2">
            <a:extLst>
              <a:ext uri="{FF2B5EF4-FFF2-40B4-BE49-F238E27FC236}">
                <a16:creationId xmlns:a16="http://schemas.microsoft.com/office/drawing/2014/main" id="{815252C6-AC96-FED8-82D2-93974D1FCC59}"/>
              </a:ext>
            </a:extLst>
          </p:cNvPr>
          <p:cNvGraphicFramePr>
            <a:graphicFrameLocks noGrp="1"/>
          </p:cNvGraphicFramePr>
          <p:nvPr>
            <p:ph idx="1"/>
            <p:extLst>
              <p:ext uri="{D42A27DB-BD31-4B8C-83A1-F6EECF244321}">
                <p14:modId xmlns:p14="http://schemas.microsoft.com/office/powerpoint/2010/main" val="2139462945"/>
              </p:ext>
            </p:extLst>
          </p:nvPr>
        </p:nvGraphicFramePr>
        <p:xfrm>
          <a:off x="5103282" y="170170"/>
          <a:ext cx="6879517" cy="5973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3684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0" name="Rectangle 49">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useBgFill="1">
        <p:nvSpPr>
          <p:cNvPr id="52" name="Freeform: Shape 51">
            <a:extLst>
              <a:ext uri="{FF2B5EF4-FFF2-40B4-BE49-F238E27FC236}">
                <a16:creationId xmlns:a16="http://schemas.microsoft.com/office/drawing/2014/main" id="{CFDF70F4-97B6-40D8-B1FA-9580DBD239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2244" y="224448"/>
            <a:ext cx="6857996" cy="6409096"/>
          </a:xfrm>
          <a:custGeom>
            <a:avLst/>
            <a:gdLst>
              <a:gd name="connsiteX0" fmla="*/ 0 w 6857996"/>
              <a:gd name="connsiteY0" fmla="*/ 2827344 h 6142577"/>
              <a:gd name="connsiteX1" fmla="*/ 0 w 6857996"/>
              <a:gd name="connsiteY1" fmla="*/ 5080510 h 6142577"/>
              <a:gd name="connsiteX2" fmla="*/ 3 w 6857996"/>
              <a:gd name="connsiteY2" fmla="*/ 5080510 h 6142577"/>
              <a:gd name="connsiteX3" fmla="*/ 3 w 6857996"/>
              <a:gd name="connsiteY3" fmla="*/ 6142577 h 6142577"/>
              <a:gd name="connsiteX4" fmla="*/ 6857996 w 6857996"/>
              <a:gd name="connsiteY4" fmla="*/ 6142577 h 6142577"/>
              <a:gd name="connsiteX5" fmla="*/ 6857996 w 6857996"/>
              <a:gd name="connsiteY5" fmla="*/ 3928749 h 6142577"/>
              <a:gd name="connsiteX6" fmla="*/ 6857996 w 6857996"/>
              <a:gd name="connsiteY6" fmla="*/ 2572597 h 6142577"/>
              <a:gd name="connsiteX7" fmla="*/ 6857996 w 6857996"/>
              <a:gd name="connsiteY7" fmla="*/ 307516 h 6142577"/>
              <a:gd name="connsiteX8" fmla="*/ 6550769 w 6857996"/>
              <a:gd name="connsiteY8" fmla="*/ 222609 h 6142577"/>
              <a:gd name="connsiteX9" fmla="*/ 5031274 w 6857996"/>
              <a:gd name="connsiteY9" fmla="*/ 33 h 6142577"/>
              <a:gd name="connsiteX10" fmla="*/ 310659 w 6857996"/>
              <a:gd name="connsiteY10" fmla="*/ 1067285 h 6142577"/>
              <a:gd name="connsiteX11" fmla="*/ 2 w 6857996"/>
              <a:gd name="connsiteY11" fmla="*/ 1072307 h 6142577"/>
              <a:gd name="connsiteX12" fmla="*/ 2 w 6857996"/>
              <a:gd name="connsiteY12" fmla="*/ 2827344 h 61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57996" h="6142577">
                <a:moveTo>
                  <a:pt x="0" y="2827344"/>
                </a:moveTo>
                <a:lnTo>
                  <a:pt x="0" y="5080510"/>
                </a:lnTo>
                <a:lnTo>
                  <a:pt x="3" y="5080510"/>
                </a:lnTo>
                <a:lnTo>
                  <a:pt x="3" y="6142577"/>
                </a:lnTo>
                <a:lnTo>
                  <a:pt x="6857996" y="6142577"/>
                </a:lnTo>
                <a:lnTo>
                  <a:pt x="6857996" y="3928749"/>
                </a:lnTo>
                <a:lnTo>
                  <a:pt x="6857996" y="2572597"/>
                </a:lnTo>
                <a:lnTo>
                  <a:pt x="6857996" y="307516"/>
                </a:lnTo>
                <a:lnTo>
                  <a:pt x="6550769" y="222609"/>
                </a:lnTo>
                <a:cubicBezTo>
                  <a:pt x="5946238" y="65902"/>
                  <a:pt x="5454822" y="1688"/>
                  <a:pt x="5031274" y="33"/>
                </a:cubicBezTo>
                <a:cubicBezTo>
                  <a:pt x="3337081" y="-6590"/>
                  <a:pt x="2728780" y="987729"/>
                  <a:pt x="310659" y="1067285"/>
                </a:cubicBezTo>
                <a:lnTo>
                  <a:pt x="2" y="1072307"/>
                </a:lnTo>
                <a:lnTo>
                  <a:pt x="2" y="2827344"/>
                </a:lnTo>
                <a:close/>
              </a:path>
            </a:pathLst>
          </a:custGeom>
          <a:solidFill>
            <a:srgbClr val="BCBCB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4" name="Group 53">
            <a:extLst>
              <a:ext uri="{FF2B5EF4-FFF2-40B4-BE49-F238E27FC236}">
                <a16:creationId xmlns:a16="http://schemas.microsoft.com/office/drawing/2014/main" id="{807F70BA-21EF-4B7D-ACFF-D02E136D44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55" name="Straight Connector 54">
              <a:extLst>
                <a:ext uri="{FF2B5EF4-FFF2-40B4-BE49-F238E27FC236}">
                  <a16:creationId xmlns:a16="http://schemas.microsoft.com/office/drawing/2014/main" id="{7D487A9C-B45A-450B-B04B-02570D8F419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9C56948-B944-4EAA-A601-1C3F289A7CD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43EFFD07-1C36-4595-9832-727669712CF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A5917E5-3154-42BC-8308-71C3D44DB41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B05D64D-A9ED-421A-9ABE-761977A8153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25E49393-F5BE-4823-92E3-7A624F7EAAE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6035503-21C0-4568-B46B-90BB750327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5CACA2B-D1AF-419E-BFBF-413F69DFDB8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284408D-F3CE-466F-A0C8-D27F2BCFC62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A2C5065B-1474-4D66-99DB-CFEF811C0FD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C6F4B51-92DC-4003-A3E7-28710D57AB9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0D5C13CE-E4FE-4F85-BC09-9C950ED7526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51C5D97-1CDA-475E-BAC6-EE58999872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B712EBA-54FF-45FE-9A4E-98C0C0EC23F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E0AB49E-A89E-4B6C-AAAA-96E326D154A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E63E817-E471-4A64-9EF6-FFB1FBB3481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E4BB2927-CDAC-455A-8D26-8582DD13DDF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8E42F79-594B-4397-8A30-281228EF993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6E578AA8-0A5F-4BAA-AAFC-8A1E07838B1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9BA6CB24-165E-4D82-A315-18FFF8ABC6C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6A7AFC89-7922-47E2-8920-9883AF13C2E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2D63DEE-348A-4118-952F-DCD6FC1B6D2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47A17409-8146-400D-A3C1-1E93FE2056D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621B7B93-01A0-4FDD-A6E1-57295778182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6D3948D1-38CD-41AC-BBE8-291A85A7035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A633F3FE-70B6-41BD-A2D7-F9A53AB38EB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09D1DD0D-9D4A-41EA-9650-F8215D949B7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8148EE7C-8DC4-4A31-A981-8F838EA8FA0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F7F7EC5C-3015-4A5E-A9E3-B53F5293D2F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D7AF31F-4674-411A-837A-ED991478D26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5D3DAED2-414E-42E1-998A-6D7EF4A4D06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87" name="Right Triangle 86">
            <a:extLst>
              <a:ext uri="{FF2B5EF4-FFF2-40B4-BE49-F238E27FC236}">
                <a16:creationId xmlns:a16="http://schemas.microsoft.com/office/drawing/2014/main" id="{9E92C66B-792F-479F-B983-F47FEE1AB5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81094" y="1525300"/>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4601F2E5-AD46-1772-47D0-9D5F81A6B991}"/>
              </a:ext>
            </a:extLst>
          </p:cNvPr>
          <p:cNvSpPr>
            <a:spLocks noGrp="1"/>
          </p:cNvSpPr>
          <p:nvPr>
            <p:ph type="title"/>
          </p:nvPr>
        </p:nvSpPr>
        <p:spPr>
          <a:xfrm>
            <a:off x="691079" y="725951"/>
            <a:ext cx="5917129" cy="1442463"/>
          </a:xfrm>
        </p:spPr>
        <p:txBody>
          <a:bodyPr>
            <a:normAutofit/>
          </a:bodyPr>
          <a:lstStyle/>
          <a:p>
            <a:r>
              <a:rPr lang="en-US" dirty="0"/>
              <a:t>Structure of the Intro</a:t>
            </a:r>
            <a:endParaRPr lang="en-GB" dirty="0"/>
          </a:p>
        </p:txBody>
      </p:sp>
      <p:sp>
        <p:nvSpPr>
          <p:cNvPr id="3" name="Content Placeholder 2">
            <a:extLst>
              <a:ext uri="{FF2B5EF4-FFF2-40B4-BE49-F238E27FC236}">
                <a16:creationId xmlns:a16="http://schemas.microsoft.com/office/drawing/2014/main" id="{761087B7-9CD9-CCBE-C12D-E078E653B512}"/>
              </a:ext>
            </a:extLst>
          </p:cNvPr>
          <p:cNvSpPr>
            <a:spLocks noGrp="1"/>
          </p:cNvSpPr>
          <p:nvPr>
            <p:ph idx="1"/>
          </p:nvPr>
        </p:nvSpPr>
        <p:spPr>
          <a:xfrm>
            <a:off x="691079" y="2340131"/>
            <a:ext cx="4424633" cy="3791918"/>
          </a:xfrm>
        </p:spPr>
        <p:txBody>
          <a:bodyPr>
            <a:normAutofit/>
          </a:bodyPr>
          <a:lstStyle/>
          <a:p>
            <a:pPr>
              <a:buFont typeface="Wingdings" panose="05000000000000000000" pitchFamily="2" charset="2"/>
              <a:buChar char="Ø"/>
            </a:pPr>
            <a:r>
              <a:rPr lang="en-US" dirty="0"/>
              <a:t>The introduction should follow a funneling process.</a:t>
            </a:r>
          </a:p>
          <a:p>
            <a:pPr>
              <a:buFont typeface="Wingdings" panose="05000000000000000000" pitchFamily="2" charset="2"/>
              <a:buChar char="Ø"/>
            </a:pPr>
            <a:r>
              <a:rPr lang="en-US" dirty="0"/>
              <a:t>It should be clear what the hypothesis or research objectives are. </a:t>
            </a:r>
          </a:p>
          <a:p>
            <a:pPr>
              <a:buFont typeface="Wingdings" panose="05000000000000000000" pitchFamily="2" charset="2"/>
              <a:buChar char="Ø"/>
            </a:pPr>
            <a:r>
              <a:rPr lang="en-US" dirty="0"/>
              <a:t>There is no room for waffle. Every sentence matters. </a:t>
            </a:r>
          </a:p>
          <a:p>
            <a:pPr>
              <a:buFont typeface="Wingdings" panose="05000000000000000000" pitchFamily="2" charset="2"/>
              <a:buChar char="Ø"/>
            </a:pPr>
            <a:r>
              <a:rPr lang="en-US" dirty="0"/>
              <a:t>A general academic should be able to follow along. </a:t>
            </a:r>
          </a:p>
        </p:txBody>
      </p:sp>
      <p:pic>
        <p:nvPicPr>
          <p:cNvPr id="7" name="Graphic 6" descr="Filter with solid fill">
            <a:extLst>
              <a:ext uri="{FF2B5EF4-FFF2-40B4-BE49-F238E27FC236}">
                <a16:creationId xmlns:a16="http://schemas.microsoft.com/office/drawing/2014/main" id="{2E1AE59E-97D6-335B-2ACE-B38E2E46BE56}"/>
              </a:ext>
            </a:extLst>
          </p:cNvPr>
          <p:cNvPicPr>
            <a:picLocks noChangeAspect="1"/>
          </p:cNvPicPr>
          <p:nvPr/>
        </p:nvPicPr>
        <p:blipFill>
          <a:blip r:embed="rId2">
            <a:extLst>
              <a:ext uri="{96DAC541-7B7A-43D3-8B79-37D633B846F1}">
                <asvg:svgBlip xmlns:asvg="http://schemas.microsoft.com/office/drawing/2016/SVG/main" r:embed="rId3"/>
              </a:ext>
            </a:extLst>
          </a:blip>
          <a:stretch/>
        </p:blipFill>
        <p:spPr>
          <a:xfrm>
            <a:off x="7087094" y="1231415"/>
            <a:ext cx="4401655" cy="4401655"/>
          </a:xfrm>
          <a:prstGeom prst="rect">
            <a:avLst/>
          </a:prstGeom>
        </p:spPr>
      </p:pic>
    </p:spTree>
    <p:extLst>
      <p:ext uri="{BB962C8B-B14F-4D97-AF65-F5344CB8AC3E}">
        <p14:creationId xmlns:p14="http://schemas.microsoft.com/office/powerpoint/2010/main" val="3347566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DBF21-5F57-E6D8-F5D5-1EF81ACA93BA}"/>
              </a:ext>
            </a:extLst>
          </p:cNvPr>
          <p:cNvSpPr>
            <a:spLocks noGrp="1"/>
          </p:cNvSpPr>
          <p:nvPr>
            <p:ph type="title"/>
          </p:nvPr>
        </p:nvSpPr>
        <p:spPr/>
        <p:txBody>
          <a:bodyPr/>
          <a:lstStyle/>
          <a:p>
            <a:r>
              <a:rPr lang="en-US" dirty="0"/>
              <a:t>Intro: First Paragraph</a:t>
            </a:r>
            <a:endParaRPr lang="en-GB" dirty="0"/>
          </a:p>
        </p:txBody>
      </p:sp>
      <p:sp>
        <p:nvSpPr>
          <p:cNvPr id="3" name="Content Placeholder 2">
            <a:extLst>
              <a:ext uri="{FF2B5EF4-FFF2-40B4-BE49-F238E27FC236}">
                <a16:creationId xmlns:a16="http://schemas.microsoft.com/office/drawing/2014/main" id="{3D1E2250-856A-2CD4-F83E-48632CC5C69D}"/>
              </a:ext>
            </a:extLst>
          </p:cNvPr>
          <p:cNvSpPr>
            <a:spLocks noGrp="1"/>
          </p:cNvSpPr>
          <p:nvPr>
            <p:ph idx="1"/>
          </p:nvPr>
        </p:nvSpPr>
        <p:spPr/>
        <p:txBody>
          <a:bodyPr/>
          <a:lstStyle/>
          <a:p>
            <a:r>
              <a:rPr lang="en-US" dirty="0"/>
              <a:t>The first paragraph should tackle the context of the big picture problem</a:t>
            </a:r>
          </a:p>
          <a:p>
            <a:pPr lvl="1"/>
            <a:r>
              <a:rPr lang="en-US" dirty="0"/>
              <a:t>A first sentence that gives an impactful object of study. </a:t>
            </a:r>
          </a:p>
          <a:p>
            <a:pPr lvl="1"/>
            <a:r>
              <a:rPr lang="en-US" dirty="0"/>
              <a:t>Explain the knowns of this problem.</a:t>
            </a:r>
          </a:p>
          <a:p>
            <a:pPr lvl="1"/>
            <a:r>
              <a:rPr lang="en-US" dirty="0"/>
              <a:t>End the first paragraph on the problem/unknown that your paper will tackle. </a:t>
            </a:r>
          </a:p>
          <a:p>
            <a:pPr lvl="1"/>
            <a:endParaRPr lang="en-US" dirty="0"/>
          </a:p>
          <a:p>
            <a:r>
              <a:rPr lang="en-US" dirty="0"/>
              <a:t>If your paper starts in the minutia, then readers may not realize the importance and applicability of your work. Or you might bore them.</a:t>
            </a:r>
          </a:p>
          <a:p>
            <a:endParaRPr lang="en-GB" dirty="0"/>
          </a:p>
        </p:txBody>
      </p:sp>
    </p:spTree>
    <p:extLst>
      <p:ext uri="{BB962C8B-B14F-4D97-AF65-F5344CB8AC3E}">
        <p14:creationId xmlns:p14="http://schemas.microsoft.com/office/powerpoint/2010/main" val="824167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4D431671-5191-4947-8899-E90505A7042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 name="Straight Connector 11">
              <a:extLst>
                <a:ext uri="{FF2B5EF4-FFF2-40B4-BE49-F238E27FC236}">
                  <a16:creationId xmlns:a16="http://schemas.microsoft.com/office/drawing/2014/main" id="{877D2E98-ED65-4121-9DA5-6DBB831D0FB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A94A307-5B5D-4E42-95B3-064D5093ADE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CB3B32C-3BDA-4D41-9802-681B0599FD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5BDBFD6-7C61-4520-8203-BAB1986C15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4ABA4D7-9904-42C4-B0CD-B1CE2E0D37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B63F0D6-8747-4126-9359-B730EB21B7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91CD660-F5B2-49AC-9EFC-CE94B843B4D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4BEB7EB-8E7F-4A4B-8581-73CE2003F2F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04FB70E-6820-4456-872A-937F520606C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3598DD6-9887-4CF7-BAFE-F96E0324EB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A503E64-565F-465B-A25C-042C5706C5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140EE7B-5CA1-4DCB-8652-6E4D2147B0E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85077BE-700D-4C44-AA4D-7CF4E8FD71A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B8B3FEB-D353-443D-A148-3915606516D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1FF5FBB-3BD8-46EB-BDF9-081B29A444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C2E11FD-78A4-4F5C-A419-F0237DCAD27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F708EBE-3154-4FF4-8E8F-88A0762080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7A99B5C-EB03-4D56-8DFE-B006D7081B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FCBAFF0-9FB4-4160-B9BE-CCBE1D8B8C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26953D7-154A-49A4-B2E1-D94D365EC4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36E3E12-5D96-48DB-8320-6294287740A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A059482-79BA-4E80-80A2-36FD8408DA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4EF88B3-C210-433D-B20D-FE41B4D5F93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3665D3E-61E7-4EDF-A208-56449D765C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74CF3B0-C9C3-4683-94A3-DC0AE1E7451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BE90EF9-6DF5-47F4-A069-9F613C81422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844EBDE-5A9F-4E9F-8A55-57FB9E9797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491FC45-82C4-40CD-8D0C-0A2F86E8A1E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1AD0FE3-6144-4171-943E-0E65D08E80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7BA4499-5E6A-4998-A0F4-614E65552B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AFE7A6F-A7F0-4406-809F-E23FCB201E3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CC8C6A46-2EEC-75BD-3F49-05A01E39BF72}"/>
              </a:ext>
            </a:extLst>
          </p:cNvPr>
          <p:cNvSpPr>
            <a:spLocks noGrp="1"/>
          </p:cNvSpPr>
          <p:nvPr>
            <p:ph type="title"/>
          </p:nvPr>
        </p:nvSpPr>
        <p:spPr>
          <a:xfrm>
            <a:off x="691079" y="725951"/>
            <a:ext cx="4927425" cy="1938525"/>
          </a:xfrm>
        </p:spPr>
        <p:txBody>
          <a:bodyPr>
            <a:normAutofit/>
          </a:bodyPr>
          <a:lstStyle/>
          <a:p>
            <a:r>
              <a:rPr lang="en-US" dirty="0"/>
              <a:t>Second+ Paragraph</a:t>
            </a:r>
            <a:endParaRPr lang="en-GB" dirty="0"/>
          </a:p>
        </p:txBody>
      </p:sp>
      <p:sp>
        <p:nvSpPr>
          <p:cNvPr id="44" name="Right Triangle 43">
            <a:extLst>
              <a:ext uri="{FF2B5EF4-FFF2-40B4-BE49-F238E27FC236}">
                <a16:creationId xmlns:a16="http://schemas.microsoft.com/office/drawing/2014/main" id="{BEAC0A80-07D3-49CB-87C3-BC34F219DF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79641" y="206405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Content Placeholder 2">
            <a:extLst>
              <a:ext uri="{FF2B5EF4-FFF2-40B4-BE49-F238E27FC236}">
                <a16:creationId xmlns:a16="http://schemas.microsoft.com/office/drawing/2014/main" id="{B3236E1D-4C02-483E-D734-24C536391652}"/>
              </a:ext>
            </a:extLst>
          </p:cNvPr>
          <p:cNvSpPr>
            <a:spLocks noGrp="1"/>
          </p:cNvSpPr>
          <p:nvPr>
            <p:ph idx="1"/>
          </p:nvPr>
        </p:nvSpPr>
        <p:spPr>
          <a:xfrm>
            <a:off x="691079" y="2886116"/>
            <a:ext cx="5615066" cy="3245931"/>
          </a:xfrm>
        </p:spPr>
        <p:txBody>
          <a:bodyPr>
            <a:normAutofit/>
          </a:bodyPr>
          <a:lstStyle/>
          <a:p>
            <a:pPr>
              <a:lnSpc>
                <a:spcPct val="100000"/>
              </a:lnSpc>
            </a:pPr>
            <a:r>
              <a:rPr lang="en-US" sz="1700" dirty="0"/>
              <a:t>Now funnel down to your specific research area </a:t>
            </a:r>
          </a:p>
          <a:p>
            <a:pPr lvl="1">
              <a:lnSpc>
                <a:spcPct val="100000"/>
              </a:lnSpc>
            </a:pPr>
            <a:r>
              <a:rPr lang="en-US" sz="1700" dirty="0"/>
              <a:t>Process of deductive research</a:t>
            </a:r>
          </a:p>
          <a:p>
            <a:pPr>
              <a:lnSpc>
                <a:spcPct val="100000"/>
              </a:lnSpc>
            </a:pPr>
            <a:r>
              <a:rPr lang="en-US" sz="1700" dirty="0"/>
              <a:t>Explain your more specific parameters</a:t>
            </a:r>
          </a:p>
          <a:p>
            <a:pPr lvl="1">
              <a:lnSpc>
                <a:spcPct val="100000"/>
              </a:lnSpc>
            </a:pPr>
            <a:r>
              <a:rPr lang="en-US" sz="1700" dirty="0"/>
              <a:t>i.e. more specific disease, chemical interaction, region, etc.</a:t>
            </a:r>
          </a:p>
          <a:p>
            <a:pPr lvl="1">
              <a:lnSpc>
                <a:spcPct val="100000"/>
              </a:lnSpc>
            </a:pPr>
            <a:endParaRPr lang="en-US" sz="1700" dirty="0"/>
          </a:p>
          <a:p>
            <a:pPr>
              <a:lnSpc>
                <a:spcPct val="100000"/>
              </a:lnSpc>
            </a:pPr>
            <a:r>
              <a:rPr lang="en-US" sz="1700" dirty="0"/>
              <a:t>Keep doing this process until you have a workable hypothesis/research project. </a:t>
            </a:r>
          </a:p>
          <a:p>
            <a:pPr>
              <a:lnSpc>
                <a:spcPct val="100000"/>
              </a:lnSpc>
            </a:pPr>
            <a:endParaRPr lang="en-GB" sz="1700" dirty="0"/>
          </a:p>
        </p:txBody>
      </p:sp>
      <p:pic>
        <p:nvPicPr>
          <p:cNvPr id="5" name="Picture 4">
            <a:extLst>
              <a:ext uri="{FF2B5EF4-FFF2-40B4-BE49-F238E27FC236}">
                <a16:creationId xmlns:a16="http://schemas.microsoft.com/office/drawing/2014/main" id="{52AD4B3C-B898-011E-6B2B-99C4119CE516}"/>
              </a:ext>
            </a:extLst>
          </p:cNvPr>
          <p:cNvPicPr>
            <a:picLocks noChangeAspect="1"/>
          </p:cNvPicPr>
          <p:nvPr/>
        </p:nvPicPr>
        <p:blipFill>
          <a:blip r:embed="rId2"/>
          <a:srcRect l="28360" r="17910"/>
          <a:stretch>
            <a:fillRect/>
          </a:stretch>
        </p:blipFill>
        <p:spPr>
          <a:xfrm>
            <a:off x="6309311" y="1"/>
            <a:ext cx="5899302" cy="6862230"/>
          </a:xfrm>
          <a:custGeom>
            <a:avLst/>
            <a:gdLst/>
            <a:ahLst/>
            <a:cxnLst/>
            <a:rect l="l" t="t" r="r" b="b"/>
            <a:pathLst>
              <a:path w="5923149" h="6857997">
                <a:moveTo>
                  <a:pt x="320173" y="0"/>
                </a:moveTo>
                <a:lnTo>
                  <a:pt x="5923149" y="0"/>
                </a:lnTo>
                <a:lnTo>
                  <a:pt x="5923149" y="6857997"/>
                </a:lnTo>
                <a:lnTo>
                  <a:pt x="1111789" y="6857997"/>
                </a:lnTo>
                <a:lnTo>
                  <a:pt x="1106562" y="6546368"/>
                </a:lnTo>
                <a:cubicBezTo>
                  <a:pt x="1000021" y="3425651"/>
                  <a:pt x="-688878" y="3321843"/>
                  <a:pt x="320173" y="0"/>
                </a:cubicBezTo>
                <a:close/>
              </a:path>
            </a:pathLst>
          </a:custGeom>
        </p:spPr>
      </p:pic>
    </p:spTree>
    <p:extLst>
      <p:ext uri="{BB962C8B-B14F-4D97-AF65-F5344CB8AC3E}">
        <p14:creationId xmlns:p14="http://schemas.microsoft.com/office/powerpoint/2010/main" val="4290796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7C3C2D0-A48F-4A6F-9C7D-888E9DFE64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useBgFill="1">
        <p:nvSpPr>
          <p:cNvPr id="10" name="Freeform: Shape 9">
            <a:extLst>
              <a:ext uri="{FF2B5EF4-FFF2-40B4-BE49-F238E27FC236}">
                <a16:creationId xmlns:a16="http://schemas.microsoft.com/office/drawing/2014/main" id="{A522AC37-2BE3-4ECF-A007-1DE6CB354F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94387" y="266591"/>
            <a:ext cx="6857996" cy="6324809"/>
          </a:xfrm>
          <a:custGeom>
            <a:avLst/>
            <a:gdLst>
              <a:gd name="connsiteX0" fmla="*/ 0 w 6857996"/>
              <a:gd name="connsiteY0" fmla="*/ 2827344 h 6142577"/>
              <a:gd name="connsiteX1" fmla="*/ 0 w 6857996"/>
              <a:gd name="connsiteY1" fmla="*/ 5080510 h 6142577"/>
              <a:gd name="connsiteX2" fmla="*/ 3 w 6857996"/>
              <a:gd name="connsiteY2" fmla="*/ 5080510 h 6142577"/>
              <a:gd name="connsiteX3" fmla="*/ 3 w 6857996"/>
              <a:gd name="connsiteY3" fmla="*/ 6142577 h 6142577"/>
              <a:gd name="connsiteX4" fmla="*/ 6857996 w 6857996"/>
              <a:gd name="connsiteY4" fmla="*/ 6142577 h 6142577"/>
              <a:gd name="connsiteX5" fmla="*/ 6857996 w 6857996"/>
              <a:gd name="connsiteY5" fmla="*/ 3928749 h 6142577"/>
              <a:gd name="connsiteX6" fmla="*/ 6857996 w 6857996"/>
              <a:gd name="connsiteY6" fmla="*/ 2572597 h 6142577"/>
              <a:gd name="connsiteX7" fmla="*/ 6857996 w 6857996"/>
              <a:gd name="connsiteY7" fmla="*/ 307516 h 6142577"/>
              <a:gd name="connsiteX8" fmla="*/ 6550769 w 6857996"/>
              <a:gd name="connsiteY8" fmla="*/ 222609 h 6142577"/>
              <a:gd name="connsiteX9" fmla="*/ 5031274 w 6857996"/>
              <a:gd name="connsiteY9" fmla="*/ 33 h 6142577"/>
              <a:gd name="connsiteX10" fmla="*/ 310659 w 6857996"/>
              <a:gd name="connsiteY10" fmla="*/ 1067285 h 6142577"/>
              <a:gd name="connsiteX11" fmla="*/ 2 w 6857996"/>
              <a:gd name="connsiteY11" fmla="*/ 1072307 h 6142577"/>
              <a:gd name="connsiteX12" fmla="*/ 2 w 6857996"/>
              <a:gd name="connsiteY12" fmla="*/ 2827344 h 614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57996" h="6142577">
                <a:moveTo>
                  <a:pt x="0" y="2827344"/>
                </a:moveTo>
                <a:lnTo>
                  <a:pt x="0" y="5080510"/>
                </a:lnTo>
                <a:lnTo>
                  <a:pt x="3" y="5080510"/>
                </a:lnTo>
                <a:lnTo>
                  <a:pt x="3" y="6142577"/>
                </a:lnTo>
                <a:lnTo>
                  <a:pt x="6857996" y="6142577"/>
                </a:lnTo>
                <a:lnTo>
                  <a:pt x="6857996" y="3928749"/>
                </a:lnTo>
                <a:lnTo>
                  <a:pt x="6857996" y="2572597"/>
                </a:lnTo>
                <a:lnTo>
                  <a:pt x="6857996" y="307516"/>
                </a:lnTo>
                <a:lnTo>
                  <a:pt x="6550769" y="222609"/>
                </a:lnTo>
                <a:cubicBezTo>
                  <a:pt x="5946238" y="65902"/>
                  <a:pt x="5454822" y="1688"/>
                  <a:pt x="5031274" y="33"/>
                </a:cubicBezTo>
                <a:cubicBezTo>
                  <a:pt x="3337081" y="-6590"/>
                  <a:pt x="2728780" y="987729"/>
                  <a:pt x="310659" y="1067285"/>
                </a:cubicBezTo>
                <a:lnTo>
                  <a:pt x="2" y="1072307"/>
                </a:lnTo>
                <a:lnTo>
                  <a:pt x="2" y="2827344"/>
                </a:lnTo>
                <a:close/>
              </a:path>
            </a:pathLst>
          </a:custGeom>
          <a:solidFill>
            <a:srgbClr val="BCBCB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ACAC8F7F-D35D-4520-8F56-4EFA77C73B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3" name="Straight Connector 12">
              <a:extLst>
                <a:ext uri="{FF2B5EF4-FFF2-40B4-BE49-F238E27FC236}">
                  <a16:creationId xmlns:a16="http://schemas.microsoft.com/office/drawing/2014/main" id="{E87C587A-B291-49B1-BE30-198570DDACD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6C1D58-93FC-4B49-9F8B-2262E08DAAB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0965ED9-2FC3-4180-9CAC-D7DF1C7BEF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116CA23-FA2C-4A44-A67C-FC147A715DD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2C391CF-E782-40EA-B1EB-05ADC774CC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B322665-68EB-45B5-A6DE-2869B30F1C9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3B7FA59-83C4-4952-AF38-C1FC950E906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E5D6D3A-DE20-486C-BBBF-F9B0E4D8A8B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B8B1D81-CEF1-437F-8252-036661CB5E4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1B0312A-9358-4743-961A-6F77AEB5D9D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C02485F-0EE1-4595-A972-16A13E91914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102D844-6E4F-483E-8E2E-9006EA18012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58766E6-D2D6-447C-B1DC-B7F7C381F1A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9BBD00C-7AB2-445E-B7DA-98CC7CAF3D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D177E1C-6580-456C-AAAE-89D422A2C18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B85538F-9888-4E68-A9F3-DBB136C0FF1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29B624F-F9D8-43BB-A468-08331D66CCA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60E66F4-AE52-4D19-AF99-540F0CCFD71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CADC852-407F-4870-9F7B-A6004FE77CE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E9CC738-B12D-4154-A4EA-81D4576BC10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2A84F5-CD6A-4287-A9C1-EED0E65CA9D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3F4EFD5-6D1E-4865-83BA-0F116DF06F3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0A8CE11-5C23-4CA3-8D8E-9E094566DBC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5D41DA6-2047-4BB5-8469-509E240E492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AACD460-E6E2-4C46-A780-095B52D1B2B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B36364A-122E-43B1-B2B8-F00D83E5D6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9A63098-DBC2-4C59-9D33-809ECCA623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8F309E4-ACE9-4428-8DDA-20E0F1A1BC9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39F177F-07E3-45BF-85B1-21E231DCCC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3EC3277-85FC-401E-80E3-B64B9808DE4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9A24ED6-70A5-4DC0-A213-5385E58417F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392B190E-704D-6275-73E3-7063A4C6422A}"/>
              </a:ext>
            </a:extLst>
          </p:cNvPr>
          <p:cNvSpPr>
            <a:spLocks noGrp="1"/>
          </p:cNvSpPr>
          <p:nvPr>
            <p:ph type="title"/>
          </p:nvPr>
        </p:nvSpPr>
        <p:spPr>
          <a:xfrm>
            <a:off x="691079" y="725951"/>
            <a:ext cx="4923187" cy="5417452"/>
          </a:xfrm>
        </p:spPr>
        <p:txBody>
          <a:bodyPr anchor="ctr">
            <a:normAutofit/>
          </a:bodyPr>
          <a:lstStyle/>
          <a:p>
            <a:r>
              <a:rPr lang="en-US" dirty="0"/>
              <a:t>“Here we” Paragraph</a:t>
            </a:r>
            <a:endParaRPr lang="en-GB" dirty="0"/>
          </a:p>
        </p:txBody>
      </p:sp>
      <p:sp>
        <p:nvSpPr>
          <p:cNvPr id="45" name="Right Triangle 44">
            <a:extLst>
              <a:ext uri="{FF2B5EF4-FFF2-40B4-BE49-F238E27FC236}">
                <a16:creationId xmlns:a16="http://schemas.microsoft.com/office/drawing/2014/main" id="{69F0804E-F8DE-40E7-90F4-68B638136E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88924" y="3137678"/>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Content Placeholder 2">
            <a:extLst>
              <a:ext uri="{FF2B5EF4-FFF2-40B4-BE49-F238E27FC236}">
                <a16:creationId xmlns:a16="http://schemas.microsoft.com/office/drawing/2014/main" id="{7C0BF9DE-C2E8-2DE0-47B3-7F41F7CF1A1B}"/>
              </a:ext>
            </a:extLst>
          </p:cNvPr>
          <p:cNvSpPr>
            <a:spLocks noGrp="1"/>
          </p:cNvSpPr>
          <p:nvPr>
            <p:ph idx="1"/>
          </p:nvPr>
        </p:nvSpPr>
        <p:spPr>
          <a:xfrm>
            <a:off x="7036902" y="713047"/>
            <a:ext cx="4464019" cy="5970131"/>
          </a:xfrm>
        </p:spPr>
        <p:txBody>
          <a:bodyPr anchor="ctr">
            <a:normAutofit/>
          </a:bodyPr>
          <a:lstStyle/>
          <a:p>
            <a:r>
              <a:rPr lang="en-GB" dirty="0"/>
              <a:t>Show how you go about addressing the unknown in your research (The "Here we" paragraph)</a:t>
            </a:r>
          </a:p>
          <a:p>
            <a:r>
              <a:rPr lang="en-GB" dirty="0"/>
              <a:t>Add more paragraphs if it is a complex study, but simplifying is always better.</a:t>
            </a:r>
          </a:p>
          <a:p>
            <a:r>
              <a:rPr lang="en-GB" dirty="0"/>
              <a:t>Make sure you cover key methods or approaches.</a:t>
            </a:r>
          </a:p>
          <a:p>
            <a:r>
              <a:rPr lang="en-GB" dirty="0"/>
              <a:t>Depending on the journal, you may also need to include results (or add a short results paragraph)</a:t>
            </a:r>
          </a:p>
        </p:txBody>
      </p:sp>
    </p:spTree>
    <p:extLst>
      <p:ext uri="{BB962C8B-B14F-4D97-AF65-F5344CB8AC3E}">
        <p14:creationId xmlns:p14="http://schemas.microsoft.com/office/powerpoint/2010/main" val="2512777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4D431671-5191-4947-8899-E90505A7042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 name="Straight Connector 11">
              <a:extLst>
                <a:ext uri="{FF2B5EF4-FFF2-40B4-BE49-F238E27FC236}">
                  <a16:creationId xmlns:a16="http://schemas.microsoft.com/office/drawing/2014/main" id="{877D2E98-ED65-4121-9DA5-6DBB831D0FB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A94A307-5B5D-4E42-95B3-064D5093ADE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CB3B32C-3BDA-4D41-9802-681B0599FD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5BDBFD6-7C61-4520-8203-BAB1986C15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4ABA4D7-9904-42C4-B0CD-B1CE2E0D37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B63F0D6-8747-4126-9359-B730EB21B7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91CD660-F5B2-49AC-9EFC-CE94B843B4D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4BEB7EB-8E7F-4A4B-8581-73CE2003F2F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04FB70E-6820-4456-872A-937F520606C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3598DD6-9887-4CF7-BAFE-F96E0324EB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A503E64-565F-465B-A25C-042C5706C5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140EE7B-5CA1-4DCB-8652-6E4D2147B0E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85077BE-700D-4C44-AA4D-7CF4E8FD71A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B8B3FEB-D353-443D-A148-3915606516D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1FF5FBB-3BD8-46EB-BDF9-081B29A444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C2E11FD-78A4-4F5C-A419-F0237DCAD27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F708EBE-3154-4FF4-8E8F-88A0762080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7A99B5C-EB03-4D56-8DFE-B006D7081B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FCBAFF0-9FB4-4160-B9BE-CCBE1D8B8C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26953D7-154A-49A4-B2E1-D94D365EC4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36E3E12-5D96-48DB-8320-6294287740A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A059482-79BA-4E80-80A2-36FD8408DA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4EF88B3-C210-433D-B20D-FE41B4D5F93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3665D3E-61E7-4EDF-A208-56449D765C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74CF3B0-C9C3-4683-94A3-DC0AE1E7451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BE90EF9-6DF5-47F4-A069-9F613C81422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844EBDE-5A9F-4E9F-8A55-57FB9E9797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491FC45-82C4-40CD-8D0C-0A2F86E8A1E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1AD0FE3-6144-4171-943E-0E65D08E80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7BA4499-5E6A-4998-A0F4-614E65552B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AFE7A6F-A7F0-4406-809F-E23FCB201E3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74FC990A-FBDD-19C0-0D5A-31F39B2B8ADC}"/>
              </a:ext>
            </a:extLst>
          </p:cNvPr>
          <p:cNvSpPr>
            <a:spLocks noGrp="1"/>
          </p:cNvSpPr>
          <p:nvPr>
            <p:ph type="title"/>
          </p:nvPr>
        </p:nvSpPr>
        <p:spPr>
          <a:xfrm>
            <a:off x="6088653" y="725951"/>
            <a:ext cx="4927425" cy="1938525"/>
          </a:xfrm>
        </p:spPr>
        <p:txBody>
          <a:bodyPr>
            <a:normAutofit/>
          </a:bodyPr>
          <a:lstStyle/>
          <a:p>
            <a:r>
              <a:rPr lang="en-US" dirty="0"/>
              <a:t>Structure of Paragraph</a:t>
            </a:r>
            <a:endParaRPr lang="en-GB" dirty="0"/>
          </a:p>
        </p:txBody>
      </p:sp>
      <p:pic>
        <p:nvPicPr>
          <p:cNvPr id="5" name="Picture 4" descr="Pen placed on top of a signature line">
            <a:extLst>
              <a:ext uri="{FF2B5EF4-FFF2-40B4-BE49-F238E27FC236}">
                <a16:creationId xmlns:a16="http://schemas.microsoft.com/office/drawing/2014/main" id="{22460B4E-5A1F-DE06-42FA-6507023F736B}"/>
              </a:ext>
            </a:extLst>
          </p:cNvPr>
          <p:cNvPicPr>
            <a:picLocks noChangeAspect="1"/>
          </p:cNvPicPr>
          <p:nvPr/>
        </p:nvPicPr>
        <p:blipFill>
          <a:blip r:embed="rId2"/>
          <a:srcRect l="43014" r="-1" b="-1"/>
          <a:stretch>
            <a:fillRect/>
          </a:stretch>
        </p:blipFill>
        <p:spPr>
          <a:xfrm>
            <a:off x="1" y="10"/>
            <a:ext cx="5854890" cy="6857990"/>
          </a:xfrm>
          <a:custGeom>
            <a:avLst/>
            <a:gdLst/>
            <a:ahLst/>
            <a:cxnLst/>
            <a:rect l="l" t="t" r="r" b="b"/>
            <a:pathLst>
              <a:path w="6036633" h="6858000">
                <a:moveTo>
                  <a:pt x="0" y="0"/>
                </a:moveTo>
                <a:lnTo>
                  <a:pt x="5782584" y="0"/>
                </a:lnTo>
                <a:lnTo>
                  <a:pt x="5847735" y="280891"/>
                </a:lnTo>
                <a:cubicBezTo>
                  <a:pt x="6512611" y="3337011"/>
                  <a:pt x="5215360" y="3533975"/>
                  <a:pt x="5130974" y="6590095"/>
                </a:cubicBezTo>
                <a:lnTo>
                  <a:pt x="5127340" y="6858000"/>
                </a:lnTo>
                <a:lnTo>
                  <a:pt x="0" y="6858000"/>
                </a:lnTo>
                <a:close/>
              </a:path>
            </a:pathLst>
          </a:custGeom>
        </p:spPr>
      </p:pic>
      <p:sp>
        <p:nvSpPr>
          <p:cNvPr id="44" name="Right Triangle 43">
            <a:extLst>
              <a:ext uri="{FF2B5EF4-FFF2-40B4-BE49-F238E27FC236}">
                <a16:creationId xmlns:a16="http://schemas.microsoft.com/office/drawing/2014/main" id="{BEAC0A80-07D3-49CB-87C3-BC34F219DF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6297339" y="-29262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4" name="Content Placeholder 3">
            <a:extLst>
              <a:ext uri="{FF2B5EF4-FFF2-40B4-BE49-F238E27FC236}">
                <a16:creationId xmlns:a16="http://schemas.microsoft.com/office/drawing/2014/main" id="{A8667B74-38DB-4FD9-4DCB-38C8C084BC1F}"/>
              </a:ext>
            </a:extLst>
          </p:cNvPr>
          <p:cNvGraphicFramePr>
            <a:graphicFrameLocks noGrp="1"/>
          </p:cNvGraphicFramePr>
          <p:nvPr>
            <p:ph idx="1"/>
            <p:extLst>
              <p:ext uri="{D42A27DB-BD31-4B8C-83A1-F6EECF244321}">
                <p14:modId xmlns:p14="http://schemas.microsoft.com/office/powerpoint/2010/main" val="3663502755"/>
              </p:ext>
            </p:extLst>
          </p:nvPr>
        </p:nvGraphicFramePr>
        <p:xfrm>
          <a:off x="6088653" y="2886116"/>
          <a:ext cx="4927425" cy="32459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3422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D7D77-6D53-8C5C-1385-7B7287A8B338}"/>
              </a:ext>
            </a:extLst>
          </p:cNvPr>
          <p:cNvSpPr>
            <a:spLocks noGrp="1"/>
          </p:cNvSpPr>
          <p:nvPr>
            <p:ph type="title"/>
          </p:nvPr>
        </p:nvSpPr>
        <p:spPr/>
        <p:txBody>
          <a:bodyPr/>
          <a:lstStyle/>
          <a:p>
            <a:r>
              <a:rPr lang="en-US" dirty="0"/>
              <a:t>Point</a:t>
            </a:r>
            <a:endParaRPr lang="en-GB" dirty="0"/>
          </a:p>
        </p:txBody>
      </p:sp>
      <p:sp>
        <p:nvSpPr>
          <p:cNvPr id="3" name="Content Placeholder 2">
            <a:extLst>
              <a:ext uri="{FF2B5EF4-FFF2-40B4-BE49-F238E27FC236}">
                <a16:creationId xmlns:a16="http://schemas.microsoft.com/office/drawing/2014/main" id="{D9FBC339-DD19-FBA1-CC09-6C58E2D86272}"/>
              </a:ext>
            </a:extLst>
          </p:cNvPr>
          <p:cNvSpPr>
            <a:spLocks noGrp="1"/>
          </p:cNvSpPr>
          <p:nvPr>
            <p:ph idx="1"/>
          </p:nvPr>
        </p:nvSpPr>
        <p:spPr/>
        <p:txBody>
          <a:bodyPr/>
          <a:lstStyle/>
          <a:p>
            <a:r>
              <a:rPr lang="en-US" dirty="0"/>
              <a:t>Start each paragraph with a clear topic sentence</a:t>
            </a:r>
          </a:p>
          <a:p>
            <a:r>
              <a:rPr lang="en-US" dirty="0"/>
              <a:t>Everything in the paragraph will directly link to this point. </a:t>
            </a:r>
          </a:p>
          <a:p>
            <a:pPr lvl="1"/>
            <a:r>
              <a:rPr lang="en-US" dirty="0"/>
              <a:t>Therefore, you may need to edit your topic sentence as you complete your paragraph.</a:t>
            </a:r>
          </a:p>
          <a:p>
            <a:pPr lvl="1"/>
            <a:r>
              <a:rPr lang="en-US" dirty="0"/>
              <a:t>Or you should recognize that your paragraph should be split if you make another point.  </a:t>
            </a:r>
          </a:p>
          <a:p>
            <a:r>
              <a:rPr lang="en-US" dirty="0"/>
              <a:t>Preferably, you should not cite in your first sentence as it is a point that YOU are making (this is often broken though).</a:t>
            </a:r>
          </a:p>
          <a:p>
            <a:endParaRPr lang="en-GB" dirty="0"/>
          </a:p>
        </p:txBody>
      </p:sp>
    </p:spTree>
    <p:extLst>
      <p:ext uri="{BB962C8B-B14F-4D97-AF65-F5344CB8AC3E}">
        <p14:creationId xmlns:p14="http://schemas.microsoft.com/office/powerpoint/2010/main" val="2977652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DBE2C-5C74-F806-16ED-865E480FACA4}"/>
              </a:ext>
            </a:extLst>
          </p:cNvPr>
          <p:cNvSpPr>
            <a:spLocks noGrp="1"/>
          </p:cNvSpPr>
          <p:nvPr>
            <p:ph type="title"/>
          </p:nvPr>
        </p:nvSpPr>
        <p:spPr/>
        <p:txBody>
          <a:bodyPr/>
          <a:lstStyle/>
          <a:p>
            <a:r>
              <a:rPr lang="en-US" dirty="0"/>
              <a:t>Evidence</a:t>
            </a:r>
            <a:endParaRPr lang="en-GB" dirty="0"/>
          </a:p>
        </p:txBody>
      </p:sp>
      <p:sp>
        <p:nvSpPr>
          <p:cNvPr id="3" name="Content Placeholder 2">
            <a:extLst>
              <a:ext uri="{FF2B5EF4-FFF2-40B4-BE49-F238E27FC236}">
                <a16:creationId xmlns:a16="http://schemas.microsoft.com/office/drawing/2014/main" id="{7558AC79-B58C-965B-B664-7527E67EDF4E}"/>
              </a:ext>
            </a:extLst>
          </p:cNvPr>
          <p:cNvSpPr>
            <a:spLocks noGrp="1"/>
          </p:cNvSpPr>
          <p:nvPr>
            <p:ph idx="1"/>
          </p:nvPr>
        </p:nvSpPr>
        <p:spPr/>
        <p:txBody>
          <a:bodyPr/>
          <a:lstStyle/>
          <a:p>
            <a:r>
              <a:rPr lang="en-US" dirty="0"/>
              <a:t>After you make your point, you need to back it up with evidence to support that point.</a:t>
            </a:r>
          </a:p>
          <a:p>
            <a:r>
              <a:rPr lang="en-US" dirty="0"/>
              <a:t>This can take a number of forms such as examples</a:t>
            </a:r>
          </a:p>
          <a:p>
            <a:r>
              <a:rPr lang="en-US" dirty="0"/>
              <a:t>This is where most of your citations </a:t>
            </a:r>
            <a:r>
              <a:rPr lang="en-US"/>
              <a:t>should be.</a:t>
            </a:r>
            <a:endParaRPr lang="en-US" dirty="0"/>
          </a:p>
          <a:p>
            <a:endParaRPr lang="en-US" dirty="0"/>
          </a:p>
          <a:p>
            <a:r>
              <a:rPr lang="en-US" dirty="0"/>
              <a:t>For example…</a:t>
            </a:r>
          </a:p>
          <a:p>
            <a:r>
              <a:rPr lang="en-US" dirty="0"/>
              <a:t>Greenfield </a:t>
            </a:r>
            <a:r>
              <a:rPr lang="en-US" i="1" dirty="0"/>
              <a:t>et al </a:t>
            </a:r>
            <a:r>
              <a:rPr lang="en-US" dirty="0"/>
              <a:t>states that…</a:t>
            </a:r>
          </a:p>
          <a:p>
            <a:r>
              <a:rPr lang="en-GB" dirty="0"/>
              <a:t>We know this because…</a:t>
            </a:r>
          </a:p>
        </p:txBody>
      </p:sp>
    </p:spTree>
    <p:extLst>
      <p:ext uri="{BB962C8B-B14F-4D97-AF65-F5344CB8AC3E}">
        <p14:creationId xmlns:p14="http://schemas.microsoft.com/office/powerpoint/2010/main" val="771005727"/>
      </p:ext>
    </p:extLst>
  </p:cSld>
  <p:clrMapOvr>
    <a:masterClrMapping/>
  </p:clrMapOvr>
</p:sld>
</file>

<file path=ppt/theme/theme1.xml><?xml version="1.0" encoding="utf-8"?>
<a:theme xmlns:a="http://schemas.openxmlformats.org/drawingml/2006/main" name="CosineVTI">
  <a:themeElements>
    <a:clrScheme name="Custom 133">
      <a:dk1>
        <a:sysClr val="windowText" lastClr="000000"/>
      </a:dk1>
      <a:lt1>
        <a:sysClr val="window" lastClr="FFFFFF"/>
      </a:lt1>
      <a:dk2>
        <a:srgbClr val="2A2735"/>
      </a:dk2>
      <a:lt2>
        <a:srgbClr val="EEEEEE"/>
      </a:lt2>
      <a:accent1>
        <a:srgbClr val="1EBE9B"/>
      </a:accent1>
      <a:accent2>
        <a:srgbClr val="8F99BB"/>
      </a:accent2>
      <a:accent3>
        <a:srgbClr val="FD8686"/>
      </a:accent3>
      <a:accent4>
        <a:srgbClr val="A3A3C1"/>
      </a:accent4>
      <a:accent5>
        <a:srgbClr val="7162FE"/>
      </a:accent5>
      <a:accent6>
        <a:srgbClr val="E76445"/>
      </a:accent6>
      <a:hlink>
        <a:srgbClr val="EF08F7"/>
      </a:hlink>
      <a:folHlink>
        <a:srgbClr val="8477FE"/>
      </a:folHlink>
    </a:clrScheme>
    <a:fontScheme name="Custom 50">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sineVTI" id="{4F4449D5-5E9D-4D83-9E2A-939F9CF20276}" vid="{03166EA1-370F-4321-A61E-8851365B4312}"/>
    </a:ext>
  </a:extLst>
</a:theme>
</file>

<file path=docProps/app.xml><?xml version="1.0" encoding="utf-8"?>
<Properties xmlns="http://schemas.openxmlformats.org/officeDocument/2006/extended-properties" xmlns:vt="http://schemas.openxmlformats.org/officeDocument/2006/docPropsVTypes">
  <TotalTime>683</TotalTime>
  <Words>1765</Words>
  <Application>Microsoft Office PowerPoint</Application>
  <PresentationFormat>Widescreen</PresentationFormat>
  <Paragraphs>83</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Grandview</vt:lpstr>
      <vt:lpstr>Wingdings</vt:lpstr>
      <vt:lpstr>CosineVTI</vt:lpstr>
      <vt:lpstr>Writing Introductions  &amp; Paragraph Structuring</vt:lpstr>
      <vt:lpstr>Introductions</vt:lpstr>
      <vt:lpstr>Structure of the Intro</vt:lpstr>
      <vt:lpstr>Intro: First Paragraph</vt:lpstr>
      <vt:lpstr>Second+ Paragraph</vt:lpstr>
      <vt:lpstr>“Here we” Paragraph</vt:lpstr>
      <vt:lpstr>Structure of Paragraph</vt:lpstr>
      <vt:lpstr>Point</vt:lpstr>
      <vt:lpstr>Evidence</vt:lpstr>
      <vt:lpstr>Analysis</vt:lpstr>
      <vt:lpstr>PowerPoint Presentation</vt:lpstr>
      <vt:lpstr>First Paragraph: Big picture</vt:lpstr>
      <vt:lpstr>2nd : Funneling the problem </vt:lpstr>
      <vt:lpstr>3rd: More funneling</vt:lpstr>
      <vt:lpstr>“Here we” paragraph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Nick Greenfield</dc:creator>
  <cp:lastModifiedBy>Nick Greenfield</cp:lastModifiedBy>
  <cp:revision>1</cp:revision>
  <dcterms:created xsi:type="dcterms:W3CDTF">2025-05-13T14:52:11Z</dcterms:created>
  <dcterms:modified xsi:type="dcterms:W3CDTF">2025-05-14T18:24:16Z</dcterms:modified>
</cp:coreProperties>
</file>