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69" r:id="rId3"/>
    <p:sldId id="274" r:id="rId4"/>
    <p:sldId id="270" r:id="rId5"/>
    <p:sldId id="262" r:id="rId6"/>
    <p:sldId id="263" r:id="rId7"/>
    <p:sldId id="264" r:id="rId8"/>
    <p:sldId id="265" r:id="rId9"/>
    <p:sldId id="259" r:id="rId10"/>
    <p:sldId id="271" r:id="rId11"/>
    <p:sldId id="273" r:id="rId12"/>
    <p:sldId id="27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B3BC759-9D1B-49FD-947D-76C9D8CFC9C2}" v="53" dt="2022-12-10T19:32:07.19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7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ook (ADAS)" userId="b0ea2468-7258-4ffb-8d8f-640dc4b0bfd8" providerId="ADAL" clId="{6B3BC759-9D1B-49FD-947D-76C9D8CFC9C2}"/>
    <pc:docChg chg="undo custSel addSld delSld modSld sldOrd">
      <pc:chgData name="Sarah Cook (ADAS)" userId="b0ea2468-7258-4ffb-8d8f-640dc4b0bfd8" providerId="ADAL" clId="{6B3BC759-9D1B-49FD-947D-76C9D8CFC9C2}" dt="2022-12-10T19:32:27.848" v="2737" actId="1076"/>
      <pc:docMkLst>
        <pc:docMk/>
      </pc:docMkLst>
      <pc:sldChg chg="del">
        <pc:chgData name="Sarah Cook (ADAS)" userId="b0ea2468-7258-4ffb-8d8f-640dc4b0bfd8" providerId="ADAL" clId="{6B3BC759-9D1B-49FD-947D-76C9D8CFC9C2}" dt="2022-12-08T09:17:35.503" v="231" actId="47"/>
        <pc:sldMkLst>
          <pc:docMk/>
          <pc:sldMk cId="4122672144" sldId="256"/>
        </pc:sldMkLst>
      </pc:sldChg>
      <pc:sldChg chg="delSp del mod ord">
        <pc:chgData name="Sarah Cook (ADAS)" userId="b0ea2468-7258-4ffb-8d8f-640dc4b0bfd8" providerId="ADAL" clId="{6B3BC759-9D1B-49FD-947D-76C9D8CFC9C2}" dt="2022-12-08T11:10:42.297" v="1043" actId="47"/>
        <pc:sldMkLst>
          <pc:docMk/>
          <pc:sldMk cId="1775069539" sldId="257"/>
        </pc:sldMkLst>
        <pc:picChg chg="del">
          <ac:chgData name="Sarah Cook (ADAS)" userId="b0ea2468-7258-4ffb-8d8f-640dc4b0bfd8" providerId="ADAL" clId="{6B3BC759-9D1B-49FD-947D-76C9D8CFC9C2}" dt="2022-12-08T11:08:44.859" v="945" actId="21"/>
          <ac:picMkLst>
            <pc:docMk/>
            <pc:sldMk cId="1775069539" sldId="257"/>
            <ac:picMk id="4" creationId="{A65A9117-CF2F-430F-879F-27265FD3ADDC}"/>
          </ac:picMkLst>
        </pc:picChg>
      </pc:sldChg>
      <pc:sldChg chg="del">
        <pc:chgData name="Sarah Cook (ADAS)" userId="b0ea2468-7258-4ffb-8d8f-640dc4b0bfd8" providerId="ADAL" clId="{6B3BC759-9D1B-49FD-947D-76C9D8CFC9C2}" dt="2022-12-10T18:06:26.836" v="1816" actId="47"/>
        <pc:sldMkLst>
          <pc:docMk/>
          <pc:sldMk cId="4175409334" sldId="258"/>
        </pc:sldMkLst>
      </pc:sldChg>
      <pc:sldChg chg="addSp modSp new mod ord">
        <pc:chgData name="Sarah Cook (ADAS)" userId="b0ea2468-7258-4ffb-8d8f-640dc4b0bfd8" providerId="ADAL" clId="{6B3BC759-9D1B-49FD-947D-76C9D8CFC9C2}" dt="2022-12-08T11:10:39.029" v="1042" actId="20577"/>
        <pc:sldMkLst>
          <pc:docMk/>
          <pc:sldMk cId="3435940048" sldId="259"/>
        </pc:sldMkLst>
        <pc:spChg chg="mod">
          <ac:chgData name="Sarah Cook (ADAS)" userId="b0ea2468-7258-4ffb-8d8f-640dc4b0bfd8" providerId="ADAL" clId="{6B3BC759-9D1B-49FD-947D-76C9D8CFC9C2}" dt="2022-12-08T11:09:43.078" v="1017" actId="20577"/>
          <ac:spMkLst>
            <pc:docMk/>
            <pc:sldMk cId="3435940048" sldId="259"/>
            <ac:spMk id="2" creationId="{B8335FF9-00AF-4ABB-B101-F49A3E2644EF}"/>
          </ac:spMkLst>
        </pc:spChg>
        <pc:spChg chg="mod">
          <ac:chgData name="Sarah Cook (ADAS)" userId="b0ea2468-7258-4ffb-8d8f-640dc4b0bfd8" providerId="ADAL" clId="{6B3BC759-9D1B-49FD-947D-76C9D8CFC9C2}" dt="2022-12-08T11:08:34.750" v="944" actId="20577"/>
          <ac:spMkLst>
            <pc:docMk/>
            <pc:sldMk cId="3435940048" sldId="259"/>
            <ac:spMk id="3" creationId="{85AC03CE-BE59-4B5B-AEB8-1D1CB6804855}"/>
          </ac:spMkLst>
        </pc:spChg>
        <pc:spChg chg="add mod">
          <ac:chgData name="Sarah Cook (ADAS)" userId="b0ea2468-7258-4ffb-8d8f-640dc4b0bfd8" providerId="ADAL" clId="{6B3BC759-9D1B-49FD-947D-76C9D8CFC9C2}" dt="2022-12-08T11:10:39.029" v="1042" actId="20577"/>
          <ac:spMkLst>
            <pc:docMk/>
            <pc:sldMk cId="3435940048" sldId="259"/>
            <ac:spMk id="6" creationId="{D8100390-10A8-43EC-9372-BD2D2B82212D}"/>
          </ac:spMkLst>
        </pc:spChg>
        <pc:picChg chg="add mod">
          <ac:chgData name="Sarah Cook (ADAS)" userId="b0ea2468-7258-4ffb-8d8f-640dc4b0bfd8" providerId="ADAL" clId="{6B3BC759-9D1B-49FD-947D-76C9D8CFC9C2}" dt="2022-12-08T11:10:19.732" v="1025" actId="1076"/>
          <ac:picMkLst>
            <pc:docMk/>
            <pc:sldMk cId="3435940048" sldId="259"/>
            <ac:picMk id="4" creationId="{05AE2B9B-25E7-477D-ADBA-245575E4934B}"/>
          </ac:picMkLst>
        </pc:picChg>
      </pc:sldChg>
      <pc:sldChg chg="addSp delSp modSp new del mod">
        <pc:chgData name="Sarah Cook (ADAS)" userId="b0ea2468-7258-4ffb-8d8f-640dc4b0bfd8" providerId="ADAL" clId="{6B3BC759-9D1B-49FD-947D-76C9D8CFC9C2}" dt="2022-12-08T09:12:05.594" v="174" actId="47"/>
        <pc:sldMkLst>
          <pc:docMk/>
          <pc:sldMk cId="3087424529" sldId="260"/>
        </pc:sldMkLst>
        <pc:spChg chg="del">
          <ac:chgData name="Sarah Cook (ADAS)" userId="b0ea2468-7258-4ffb-8d8f-640dc4b0bfd8" providerId="ADAL" clId="{6B3BC759-9D1B-49FD-947D-76C9D8CFC9C2}" dt="2022-12-08T09:06:02.257" v="132"/>
          <ac:spMkLst>
            <pc:docMk/>
            <pc:sldMk cId="3087424529" sldId="260"/>
            <ac:spMk id="2" creationId="{5E2EAFAA-C118-4490-9C64-F45740BF68CD}"/>
          </ac:spMkLst>
        </pc:spChg>
        <pc:spChg chg="add mod">
          <ac:chgData name="Sarah Cook (ADAS)" userId="b0ea2468-7258-4ffb-8d8f-640dc4b0bfd8" providerId="ADAL" clId="{6B3BC759-9D1B-49FD-947D-76C9D8CFC9C2}" dt="2022-12-08T09:06:30.303" v="136" actId="1076"/>
          <ac:spMkLst>
            <pc:docMk/>
            <pc:sldMk cId="3087424529" sldId="260"/>
            <ac:spMk id="7" creationId="{E2AB58EC-4AF2-4DB7-8A9B-A4B6B960BD5E}"/>
          </ac:spMkLst>
        </pc:spChg>
        <pc:spChg chg="add mod">
          <ac:chgData name="Sarah Cook (ADAS)" userId="b0ea2468-7258-4ffb-8d8f-640dc4b0bfd8" providerId="ADAL" clId="{6B3BC759-9D1B-49FD-947D-76C9D8CFC9C2}" dt="2022-12-08T09:06:43.426" v="138" actId="1076"/>
          <ac:spMkLst>
            <pc:docMk/>
            <pc:sldMk cId="3087424529" sldId="260"/>
            <ac:spMk id="9" creationId="{0CDF95D6-3975-472B-BBF4-32B2EF9D46AB}"/>
          </ac:spMkLst>
        </pc:spChg>
        <pc:spChg chg="add del mod">
          <ac:chgData name="Sarah Cook (ADAS)" userId="b0ea2468-7258-4ffb-8d8f-640dc4b0bfd8" providerId="ADAL" clId="{6B3BC759-9D1B-49FD-947D-76C9D8CFC9C2}" dt="2022-12-08T09:11:20.023" v="167" actId="478"/>
          <ac:spMkLst>
            <pc:docMk/>
            <pc:sldMk cId="3087424529" sldId="260"/>
            <ac:spMk id="11" creationId="{F5BDA7C8-DC5A-4610-96D3-74DC3BA30909}"/>
          </ac:spMkLst>
        </pc:spChg>
        <pc:picChg chg="add del mod">
          <ac:chgData name="Sarah Cook (ADAS)" userId="b0ea2468-7258-4ffb-8d8f-640dc4b0bfd8" providerId="ADAL" clId="{6B3BC759-9D1B-49FD-947D-76C9D8CFC9C2}" dt="2022-12-08T09:10:07.189" v="150" actId="21"/>
          <ac:picMkLst>
            <pc:docMk/>
            <pc:sldMk cId="3087424529" sldId="260"/>
            <ac:picMk id="4" creationId="{81EA005A-C6CB-4E7A-827F-79256F6EA140}"/>
          </ac:picMkLst>
        </pc:picChg>
        <pc:picChg chg="add">
          <ac:chgData name="Sarah Cook (ADAS)" userId="b0ea2468-7258-4ffb-8d8f-640dc4b0bfd8" providerId="ADAL" clId="{6B3BC759-9D1B-49FD-947D-76C9D8CFC9C2}" dt="2022-12-08T09:06:16.406" v="134"/>
          <ac:picMkLst>
            <pc:docMk/>
            <pc:sldMk cId="3087424529" sldId="260"/>
            <ac:picMk id="5" creationId="{796CA70C-D3AD-4151-9236-CE8EBB091C85}"/>
          </ac:picMkLst>
        </pc:picChg>
      </pc:sldChg>
      <pc:sldChg chg="addSp delSp modSp new del mod">
        <pc:chgData name="Sarah Cook (ADAS)" userId="b0ea2468-7258-4ffb-8d8f-640dc4b0bfd8" providerId="ADAL" clId="{6B3BC759-9D1B-49FD-947D-76C9D8CFC9C2}" dt="2022-12-08T09:13:06.111" v="181" actId="47"/>
        <pc:sldMkLst>
          <pc:docMk/>
          <pc:sldMk cId="3129929247" sldId="261"/>
        </pc:sldMkLst>
        <pc:spChg chg="del">
          <ac:chgData name="Sarah Cook (ADAS)" userId="b0ea2468-7258-4ffb-8d8f-640dc4b0bfd8" providerId="ADAL" clId="{6B3BC759-9D1B-49FD-947D-76C9D8CFC9C2}" dt="2022-12-08T09:07:18.342" v="140"/>
          <ac:spMkLst>
            <pc:docMk/>
            <pc:sldMk cId="3129929247" sldId="261"/>
            <ac:spMk id="2" creationId="{AE6C3D78-3347-415D-82BB-4A72DDBAE2A7}"/>
          </ac:spMkLst>
        </pc:spChg>
        <pc:spChg chg="add mod">
          <ac:chgData name="Sarah Cook (ADAS)" userId="b0ea2468-7258-4ffb-8d8f-640dc4b0bfd8" providerId="ADAL" clId="{6B3BC759-9D1B-49FD-947D-76C9D8CFC9C2}" dt="2022-12-08T09:07:44.301" v="146" actId="1076"/>
          <ac:spMkLst>
            <pc:docMk/>
            <pc:sldMk cId="3129929247" sldId="261"/>
            <ac:spMk id="7" creationId="{39E60C3A-7EC0-4A9F-995C-269ECF12C2B5}"/>
          </ac:spMkLst>
        </pc:spChg>
        <pc:spChg chg="add mod">
          <ac:chgData name="Sarah Cook (ADAS)" userId="b0ea2468-7258-4ffb-8d8f-640dc4b0bfd8" providerId="ADAL" clId="{6B3BC759-9D1B-49FD-947D-76C9D8CFC9C2}" dt="2022-12-08T09:07:56.446" v="148" actId="1076"/>
          <ac:spMkLst>
            <pc:docMk/>
            <pc:sldMk cId="3129929247" sldId="261"/>
            <ac:spMk id="9" creationId="{F9D48466-D5C3-477B-85DE-CC3D42E5ECC5}"/>
          </ac:spMkLst>
        </pc:spChg>
        <pc:picChg chg="add mod">
          <ac:chgData name="Sarah Cook (ADAS)" userId="b0ea2468-7258-4ffb-8d8f-640dc4b0bfd8" providerId="ADAL" clId="{6B3BC759-9D1B-49FD-947D-76C9D8CFC9C2}" dt="2022-12-08T09:07:28.861" v="143" actId="1076"/>
          <ac:picMkLst>
            <pc:docMk/>
            <pc:sldMk cId="3129929247" sldId="261"/>
            <ac:picMk id="4" creationId="{6D2BEF61-475E-4E76-AD48-5F447B6AA1B6}"/>
          </ac:picMkLst>
        </pc:picChg>
        <pc:picChg chg="add mod">
          <ac:chgData name="Sarah Cook (ADAS)" userId="b0ea2468-7258-4ffb-8d8f-640dc4b0bfd8" providerId="ADAL" clId="{6B3BC759-9D1B-49FD-947D-76C9D8CFC9C2}" dt="2022-12-08T09:07:30.142" v="144" actId="1076"/>
          <ac:picMkLst>
            <pc:docMk/>
            <pc:sldMk cId="3129929247" sldId="261"/>
            <ac:picMk id="5" creationId="{AD8407CD-3E44-412B-94E3-F80C5DC99C71}"/>
          </ac:picMkLst>
        </pc:picChg>
      </pc:sldChg>
      <pc:sldChg chg="addSp delSp modSp new mod">
        <pc:chgData name="Sarah Cook (ADAS)" userId="b0ea2468-7258-4ffb-8d8f-640dc4b0bfd8" providerId="ADAL" clId="{6B3BC759-9D1B-49FD-947D-76C9D8CFC9C2}" dt="2022-12-08T11:02:13.486" v="557" actId="20578"/>
        <pc:sldMkLst>
          <pc:docMk/>
          <pc:sldMk cId="2088733562" sldId="262"/>
        </pc:sldMkLst>
        <pc:spChg chg="add del">
          <ac:chgData name="Sarah Cook (ADAS)" userId="b0ea2468-7258-4ffb-8d8f-640dc4b0bfd8" providerId="ADAL" clId="{6B3BC759-9D1B-49FD-947D-76C9D8CFC9C2}" dt="2022-12-08T09:10:33.150" v="155" actId="478"/>
          <ac:spMkLst>
            <pc:docMk/>
            <pc:sldMk cId="2088733562" sldId="262"/>
            <ac:spMk id="2" creationId="{6D7233A2-1464-4058-83ED-C61A1D3181FE}"/>
          </ac:spMkLst>
        </pc:spChg>
        <pc:spChg chg="del">
          <ac:chgData name="Sarah Cook (ADAS)" userId="b0ea2468-7258-4ffb-8d8f-640dc4b0bfd8" providerId="ADAL" clId="{6B3BC759-9D1B-49FD-947D-76C9D8CFC9C2}" dt="2022-12-08T09:11:50.863" v="172"/>
          <ac:spMkLst>
            <pc:docMk/>
            <pc:sldMk cId="2088733562" sldId="262"/>
            <ac:spMk id="3" creationId="{55E1DE5C-7E3E-47B7-9182-B2745EDE3DA1}"/>
          </ac:spMkLst>
        </pc:spChg>
        <pc:spChg chg="mod">
          <ac:chgData name="Sarah Cook (ADAS)" userId="b0ea2468-7258-4ffb-8d8f-640dc4b0bfd8" providerId="ADAL" clId="{6B3BC759-9D1B-49FD-947D-76C9D8CFC9C2}" dt="2022-12-08T09:22:04.529" v="373" actId="20577"/>
          <ac:spMkLst>
            <pc:docMk/>
            <pc:sldMk cId="2088733562" sldId="262"/>
            <ac:spMk id="4" creationId="{44A6233C-2709-499E-9D9C-88066D80F1A4}"/>
          </ac:spMkLst>
        </pc:spChg>
        <pc:spChg chg="add mod">
          <ac:chgData name="Sarah Cook (ADAS)" userId="b0ea2468-7258-4ffb-8d8f-640dc4b0bfd8" providerId="ADAL" clId="{6B3BC759-9D1B-49FD-947D-76C9D8CFC9C2}" dt="2022-12-08T11:02:13.486" v="557" actId="20578"/>
          <ac:spMkLst>
            <pc:docMk/>
            <pc:sldMk cId="2088733562" sldId="262"/>
            <ac:spMk id="7" creationId="{5CDD6AF4-E374-4497-A0F7-71BA0215C550}"/>
          </ac:spMkLst>
        </pc:spChg>
        <pc:picChg chg="add del mod">
          <ac:chgData name="Sarah Cook (ADAS)" userId="b0ea2468-7258-4ffb-8d8f-640dc4b0bfd8" providerId="ADAL" clId="{6B3BC759-9D1B-49FD-947D-76C9D8CFC9C2}" dt="2022-12-08T09:10:24.820" v="154"/>
          <ac:picMkLst>
            <pc:docMk/>
            <pc:sldMk cId="2088733562" sldId="262"/>
            <ac:picMk id="5" creationId="{BDCB21E6-CBDD-43A0-BA25-129CF6C3D8B8}"/>
          </ac:picMkLst>
        </pc:picChg>
        <pc:picChg chg="add mod">
          <ac:chgData name="Sarah Cook (ADAS)" userId="b0ea2468-7258-4ffb-8d8f-640dc4b0bfd8" providerId="ADAL" clId="{6B3BC759-9D1B-49FD-947D-76C9D8CFC9C2}" dt="2022-12-08T09:14:15.088" v="189" actId="1076"/>
          <ac:picMkLst>
            <pc:docMk/>
            <pc:sldMk cId="2088733562" sldId="262"/>
            <ac:picMk id="6" creationId="{40633D47-8958-4954-B0A0-E58F227FFE4F}"/>
          </ac:picMkLst>
        </pc:picChg>
      </pc:sldChg>
      <pc:sldChg chg="addSp delSp modSp new mod">
        <pc:chgData name="Sarah Cook (ADAS)" userId="b0ea2468-7258-4ffb-8d8f-640dc4b0bfd8" providerId="ADAL" clId="{6B3BC759-9D1B-49FD-947D-76C9D8CFC9C2}" dt="2022-12-08T11:04:42.079" v="712" actId="20577"/>
        <pc:sldMkLst>
          <pc:docMk/>
          <pc:sldMk cId="194083456" sldId="263"/>
        </pc:sldMkLst>
        <pc:spChg chg="del">
          <ac:chgData name="Sarah Cook (ADAS)" userId="b0ea2468-7258-4ffb-8d8f-640dc4b0bfd8" providerId="ADAL" clId="{6B3BC759-9D1B-49FD-947D-76C9D8CFC9C2}" dt="2022-12-08T09:11:00.255" v="164" actId="478"/>
          <ac:spMkLst>
            <pc:docMk/>
            <pc:sldMk cId="194083456" sldId="263"/>
            <ac:spMk id="2" creationId="{4414CF1A-536A-49D7-B8E4-178D978EE2AE}"/>
          </ac:spMkLst>
        </pc:spChg>
        <pc:spChg chg="del">
          <ac:chgData name="Sarah Cook (ADAS)" userId="b0ea2468-7258-4ffb-8d8f-640dc4b0bfd8" providerId="ADAL" clId="{6B3BC759-9D1B-49FD-947D-76C9D8CFC9C2}" dt="2022-12-08T09:12:01.921" v="173"/>
          <ac:spMkLst>
            <pc:docMk/>
            <pc:sldMk cId="194083456" sldId="263"/>
            <ac:spMk id="3" creationId="{A19908A6-681D-467A-8092-4166E0639FB1}"/>
          </ac:spMkLst>
        </pc:spChg>
        <pc:spChg chg="mod">
          <ac:chgData name="Sarah Cook (ADAS)" userId="b0ea2468-7258-4ffb-8d8f-640dc4b0bfd8" providerId="ADAL" clId="{6B3BC759-9D1B-49FD-947D-76C9D8CFC9C2}" dt="2022-12-08T11:03:09.149" v="656" actId="20577"/>
          <ac:spMkLst>
            <pc:docMk/>
            <pc:sldMk cId="194083456" sldId="263"/>
            <ac:spMk id="4" creationId="{A1D74B10-BAB9-4F1A-B8E4-7D0A181AD2E3}"/>
          </ac:spMkLst>
        </pc:spChg>
        <pc:spChg chg="add mod">
          <ac:chgData name="Sarah Cook (ADAS)" userId="b0ea2468-7258-4ffb-8d8f-640dc4b0bfd8" providerId="ADAL" clId="{6B3BC759-9D1B-49FD-947D-76C9D8CFC9C2}" dt="2022-12-08T11:04:42.079" v="712" actId="20577"/>
          <ac:spMkLst>
            <pc:docMk/>
            <pc:sldMk cId="194083456" sldId="263"/>
            <ac:spMk id="6" creationId="{3F2B3FEA-C9FD-4E75-8B66-C182E3DE2F5E}"/>
          </ac:spMkLst>
        </pc:spChg>
        <pc:picChg chg="add mod">
          <ac:chgData name="Sarah Cook (ADAS)" userId="b0ea2468-7258-4ffb-8d8f-640dc4b0bfd8" providerId="ADAL" clId="{6B3BC759-9D1B-49FD-947D-76C9D8CFC9C2}" dt="2022-12-08T09:14:11.919" v="188" actId="1076"/>
          <ac:picMkLst>
            <pc:docMk/>
            <pc:sldMk cId="194083456" sldId="263"/>
            <ac:picMk id="5" creationId="{E743869F-9400-408E-ACD0-002C153DF905}"/>
          </ac:picMkLst>
        </pc:picChg>
      </pc:sldChg>
      <pc:sldChg chg="addSp delSp modSp new mod">
        <pc:chgData name="Sarah Cook (ADAS)" userId="b0ea2468-7258-4ffb-8d8f-640dc4b0bfd8" providerId="ADAL" clId="{6B3BC759-9D1B-49FD-947D-76C9D8CFC9C2}" dt="2022-12-08T11:06:46.670" v="783"/>
        <pc:sldMkLst>
          <pc:docMk/>
          <pc:sldMk cId="374178833" sldId="264"/>
        </pc:sldMkLst>
        <pc:spChg chg="del">
          <ac:chgData name="Sarah Cook (ADAS)" userId="b0ea2468-7258-4ffb-8d8f-640dc4b0bfd8" providerId="ADAL" clId="{6B3BC759-9D1B-49FD-947D-76C9D8CFC9C2}" dt="2022-12-08T09:11:02.481" v="165" actId="478"/>
          <ac:spMkLst>
            <pc:docMk/>
            <pc:sldMk cId="374178833" sldId="264"/>
            <ac:spMk id="2" creationId="{0E9E300F-9EF8-4DD3-81B3-F39331F30451}"/>
          </ac:spMkLst>
        </pc:spChg>
        <pc:spChg chg="mod">
          <ac:chgData name="Sarah Cook (ADAS)" userId="b0ea2468-7258-4ffb-8d8f-640dc4b0bfd8" providerId="ADAL" clId="{6B3BC759-9D1B-49FD-947D-76C9D8CFC9C2}" dt="2022-12-08T11:06:46.670" v="783"/>
          <ac:spMkLst>
            <pc:docMk/>
            <pc:sldMk cId="374178833" sldId="264"/>
            <ac:spMk id="3" creationId="{F31BC6BB-B097-4438-ADA2-1BAC4D1D6C70}"/>
          </ac:spMkLst>
        </pc:spChg>
        <pc:spChg chg="mod">
          <ac:chgData name="Sarah Cook (ADAS)" userId="b0ea2468-7258-4ffb-8d8f-640dc4b0bfd8" providerId="ADAL" clId="{6B3BC759-9D1B-49FD-947D-76C9D8CFC9C2}" dt="2022-12-08T11:05:11.353" v="740" actId="20577"/>
          <ac:spMkLst>
            <pc:docMk/>
            <pc:sldMk cId="374178833" sldId="264"/>
            <ac:spMk id="4" creationId="{C1331732-B490-4247-B0D2-01B3F7AC696F}"/>
          </ac:spMkLst>
        </pc:spChg>
        <pc:picChg chg="add mod">
          <ac:chgData name="Sarah Cook (ADAS)" userId="b0ea2468-7258-4ffb-8d8f-640dc4b0bfd8" providerId="ADAL" clId="{6B3BC759-9D1B-49FD-947D-76C9D8CFC9C2}" dt="2022-12-08T09:14:06.840" v="187" actId="1076"/>
          <ac:picMkLst>
            <pc:docMk/>
            <pc:sldMk cId="374178833" sldId="264"/>
            <ac:picMk id="5" creationId="{10250CB4-C67F-448A-8888-5353F7BAE27F}"/>
          </ac:picMkLst>
        </pc:picChg>
      </pc:sldChg>
      <pc:sldChg chg="addSp delSp modSp new mod">
        <pc:chgData name="Sarah Cook (ADAS)" userId="b0ea2468-7258-4ffb-8d8f-640dc4b0bfd8" providerId="ADAL" clId="{6B3BC759-9D1B-49FD-947D-76C9D8CFC9C2}" dt="2022-12-08T11:08:19.145" v="912" actId="20577"/>
        <pc:sldMkLst>
          <pc:docMk/>
          <pc:sldMk cId="1576744483" sldId="265"/>
        </pc:sldMkLst>
        <pc:spChg chg="del">
          <ac:chgData name="Sarah Cook (ADAS)" userId="b0ea2468-7258-4ffb-8d8f-640dc4b0bfd8" providerId="ADAL" clId="{6B3BC759-9D1B-49FD-947D-76C9D8CFC9C2}" dt="2022-12-08T09:11:04.937" v="166" actId="478"/>
          <ac:spMkLst>
            <pc:docMk/>
            <pc:sldMk cId="1576744483" sldId="265"/>
            <ac:spMk id="2" creationId="{A2F1C0EC-AE2E-48C0-8579-01553583DD3A}"/>
          </ac:spMkLst>
        </pc:spChg>
        <pc:spChg chg="mod">
          <ac:chgData name="Sarah Cook (ADAS)" userId="b0ea2468-7258-4ffb-8d8f-640dc4b0bfd8" providerId="ADAL" clId="{6B3BC759-9D1B-49FD-947D-76C9D8CFC9C2}" dt="2022-12-08T11:07:42.983" v="876"/>
          <ac:spMkLst>
            <pc:docMk/>
            <pc:sldMk cId="1576744483" sldId="265"/>
            <ac:spMk id="3" creationId="{E075DCEC-E3C2-4202-A3CE-03FA24A4124C}"/>
          </ac:spMkLst>
        </pc:spChg>
        <pc:spChg chg="mod">
          <ac:chgData name="Sarah Cook (ADAS)" userId="b0ea2468-7258-4ffb-8d8f-640dc4b0bfd8" providerId="ADAL" clId="{6B3BC759-9D1B-49FD-947D-76C9D8CFC9C2}" dt="2022-12-08T11:08:19.145" v="912" actId="20577"/>
          <ac:spMkLst>
            <pc:docMk/>
            <pc:sldMk cId="1576744483" sldId="265"/>
            <ac:spMk id="4" creationId="{D50712FB-DD76-4FC1-AA9F-6A874745E81F}"/>
          </ac:spMkLst>
        </pc:spChg>
        <pc:picChg chg="add mod">
          <ac:chgData name="Sarah Cook (ADAS)" userId="b0ea2468-7258-4ffb-8d8f-640dc4b0bfd8" providerId="ADAL" clId="{6B3BC759-9D1B-49FD-947D-76C9D8CFC9C2}" dt="2022-12-08T09:14:02.287" v="186" actId="1076"/>
          <ac:picMkLst>
            <pc:docMk/>
            <pc:sldMk cId="1576744483" sldId="265"/>
            <ac:picMk id="5" creationId="{CF208B01-2653-438B-9D6B-8AA43E98250E}"/>
          </ac:picMkLst>
        </pc:picChg>
      </pc:sldChg>
      <pc:sldChg chg="new del">
        <pc:chgData name="Sarah Cook (ADAS)" userId="b0ea2468-7258-4ffb-8d8f-640dc4b0bfd8" providerId="ADAL" clId="{6B3BC759-9D1B-49FD-947D-76C9D8CFC9C2}" dt="2022-12-08T09:17:36.562" v="232" actId="47"/>
        <pc:sldMkLst>
          <pc:docMk/>
          <pc:sldMk cId="3772421233" sldId="266"/>
        </pc:sldMkLst>
      </pc:sldChg>
      <pc:sldChg chg="addSp modSp new mod">
        <pc:chgData name="Sarah Cook (ADAS)" userId="b0ea2468-7258-4ffb-8d8f-640dc4b0bfd8" providerId="ADAL" clId="{6B3BC759-9D1B-49FD-947D-76C9D8CFC9C2}" dt="2022-12-08T09:17:56.028" v="234" actId="113"/>
        <pc:sldMkLst>
          <pc:docMk/>
          <pc:sldMk cId="2523496051" sldId="267"/>
        </pc:sldMkLst>
        <pc:spChg chg="mod">
          <ac:chgData name="Sarah Cook (ADAS)" userId="b0ea2468-7258-4ffb-8d8f-640dc4b0bfd8" providerId="ADAL" clId="{6B3BC759-9D1B-49FD-947D-76C9D8CFC9C2}" dt="2022-12-08T09:17:23.321" v="230" actId="20577"/>
          <ac:spMkLst>
            <pc:docMk/>
            <pc:sldMk cId="2523496051" sldId="267"/>
            <ac:spMk id="2" creationId="{6F26748D-AD9F-494D-9F3B-54CC8F1BEB03}"/>
          </ac:spMkLst>
        </pc:spChg>
        <pc:spChg chg="add mod">
          <ac:chgData name="Sarah Cook (ADAS)" userId="b0ea2468-7258-4ffb-8d8f-640dc4b0bfd8" providerId="ADAL" clId="{6B3BC759-9D1B-49FD-947D-76C9D8CFC9C2}" dt="2022-12-08T09:17:56.028" v="234" actId="113"/>
          <ac:spMkLst>
            <pc:docMk/>
            <pc:sldMk cId="2523496051" sldId="267"/>
            <ac:spMk id="4" creationId="{294993BE-4635-4E35-8C8D-FC974838C56D}"/>
          </ac:spMkLst>
        </pc:spChg>
      </pc:sldChg>
      <pc:sldChg chg="new del">
        <pc:chgData name="Sarah Cook (ADAS)" userId="b0ea2468-7258-4ffb-8d8f-640dc4b0bfd8" providerId="ADAL" clId="{6B3BC759-9D1B-49FD-947D-76C9D8CFC9C2}" dt="2022-12-10T19:05:49.386" v="2593" actId="47"/>
        <pc:sldMkLst>
          <pc:docMk/>
          <pc:sldMk cId="3876064199" sldId="268"/>
        </pc:sldMkLst>
      </pc:sldChg>
      <pc:sldChg chg="modSp new mod">
        <pc:chgData name="Sarah Cook (ADAS)" userId="b0ea2468-7258-4ffb-8d8f-640dc4b0bfd8" providerId="ADAL" clId="{6B3BC759-9D1B-49FD-947D-76C9D8CFC9C2}" dt="2022-12-10T19:25:28.135" v="2664" actId="20577"/>
        <pc:sldMkLst>
          <pc:docMk/>
          <pc:sldMk cId="611907956" sldId="269"/>
        </pc:sldMkLst>
        <pc:spChg chg="mod">
          <ac:chgData name="Sarah Cook (ADAS)" userId="b0ea2468-7258-4ffb-8d8f-640dc4b0bfd8" providerId="ADAL" clId="{6B3BC759-9D1B-49FD-947D-76C9D8CFC9C2}" dt="2022-12-10T19:25:28.135" v="2664" actId="20577"/>
          <ac:spMkLst>
            <pc:docMk/>
            <pc:sldMk cId="611907956" sldId="269"/>
            <ac:spMk id="2" creationId="{3B410367-8F86-4BC2-A1D7-2439B1AFC869}"/>
          </ac:spMkLst>
        </pc:spChg>
        <pc:spChg chg="mod">
          <ac:chgData name="Sarah Cook (ADAS)" userId="b0ea2468-7258-4ffb-8d8f-640dc4b0bfd8" providerId="ADAL" clId="{6B3BC759-9D1B-49FD-947D-76C9D8CFC9C2}" dt="2022-12-08T09:19:39.928" v="247" actId="20577"/>
          <ac:spMkLst>
            <pc:docMk/>
            <pc:sldMk cId="611907956" sldId="269"/>
            <ac:spMk id="3" creationId="{0F5191D7-A4F3-4B3A-AC90-3E3DD2B2ADD4}"/>
          </ac:spMkLst>
        </pc:spChg>
      </pc:sldChg>
      <pc:sldChg chg="modSp new mod">
        <pc:chgData name="Sarah Cook (ADAS)" userId="b0ea2468-7258-4ffb-8d8f-640dc4b0bfd8" providerId="ADAL" clId="{6B3BC759-9D1B-49FD-947D-76C9D8CFC9C2}" dt="2022-12-10T19:06:20.618" v="2627" actId="20577"/>
        <pc:sldMkLst>
          <pc:docMk/>
          <pc:sldMk cId="3852142458" sldId="270"/>
        </pc:sldMkLst>
        <pc:spChg chg="mod">
          <ac:chgData name="Sarah Cook (ADAS)" userId="b0ea2468-7258-4ffb-8d8f-640dc4b0bfd8" providerId="ADAL" clId="{6B3BC759-9D1B-49FD-947D-76C9D8CFC9C2}" dt="2022-12-10T19:06:20.618" v="2627" actId="20577"/>
          <ac:spMkLst>
            <pc:docMk/>
            <pc:sldMk cId="3852142458" sldId="270"/>
            <ac:spMk id="2" creationId="{1A23DCD6-A42B-4A61-B316-1A3454D6F83E}"/>
          </ac:spMkLst>
        </pc:spChg>
        <pc:spChg chg="mod">
          <ac:chgData name="Sarah Cook (ADAS)" userId="b0ea2468-7258-4ffb-8d8f-640dc4b0bfd8" providerId="ADAL" clId="{6B3BC759-9D1B-49FD-947D-76C9D8CFC9C2}" dt="2022-12-08T09:23:41.499" v="422" actId="20577"/>
          <ac:spMkLst>
            <pc:docMk/>
            <pc:sldMk cId="3852142458" sldId="270"/>
            <ac:spMk id="3" creationId="{4533D06A-3659-4FC3-8946-E05BCD50A29F}"/>
          </ac:spMkLst>
        </pc:spChg>
      </pc:sldChg>
      <pc:sldChg chg="addSp delSp modSp new mod ord">
        <pc:chgData name="Sarah Cook (ADAS)" userId="b0ea2468-7258-4ffb-8d8f-640dc4b0bfd8" providerId="ADAL" clId="{6B3BC759-9D1B-49FD-947D-76C9D8CFC9C2}" dt="2022-12-10T19:10:35.072" v="2632"/>
        <pc:sldMkLst>
          <pc:docMk/>
          <pc:sldMk cId="1822713" sldId="271"/>
        </pc:sldMkLst>
        <pc:spChg chg="del">
          <ac:chgData name="Sarah Cook (ADAS)" userId="b0ea2468-7258-4ffb-8d8f-640dc4b0bfd8" providerId="ADAL" clId="{6B3BC759-9D1B-49FD-947D-76C9D8CFC9C2}" dt="2022-12-08T11:12:02.937" v="1070" actId="3680"/>
          <ac:spMkLst>
            <pc:docMk/>
            <pc:sldMk cId="1822713" sldId="271"/>
            <ac:spMk id="2" creationId="{85DADF1E-25F6-47AB-969F-8F023D93CA4F}"/>
          </ac:spMkLst>
        </pc:spChg>
        <pc:spChg chg="mod">
          <ac:chgData name="Sarah Cook (ADAS)" userId="b0ea2468-7258-4ffb-8d8f-640dc4b0bfd8" providerId="ADAL" clId="{6B3BC759-9D1B-49FD-947D-76C9D8CFC9C2}" dt="2022-12-08T11:11:34.599" v="1069" actId="20577"/>
          <ac:spMkLst>
            <pc:docMk/>
            <pc:sldMk cId="1822713" sldId="271"/>
            <ac:spMk id="3" creationId="{9E72AD39-386C-4393-B084-3BF507296D4E}"/>
          </ac:spMkLst>
        </pc:spChg>
        <pc:graphicFrameChg chg="add mod ord modGraphic">
          <ac:chgData name="Sarah Cook (ADAS)" userId="b0ea2468-7258-4ffb-8d8f-640dc4b0bfd8" providerId="ADAL" clId="{6B3BC759-9D1B-49FD-947D-76C9D8CFC9C2}" dt="2022-12-10T17:33:20.942" v="1318" actId="6549"/>
          <ac:graphicFrameMkLst>
            <pc:docMk/>
            <pc:sldMk cId="1822713" sldId="271"/>
            <ac:graphicFrameMk id="4" creationId="{19127ADE-AA97-4ADA-AB99-105480ECC614}"/>
          </ac:graphicFrameMkLst>
        </pc:graphicFrameChg>
      </pc:sldChg>
      <pc:sldChg chg="addSp delSp modSp new del mod">
        <pc:chgData name="Sarah Cook (ADAS)" userId="b0ea2468-7258-4ffb-8d8f-640dc4b0bfd8" providerId="ADAL" clId="{6B3BC759-9D1B-49FD-947D-76C9D8CFC9C2}" dt="2022-12-10T18:02:13.004" v="1815" actId="47"/>
        <pc:sldMkLst>
          <pc:docMk/>
          <pc:sldMk cId="175076652" sldId="272"/>
        </pc:sldMkLst>
        <pc:spChg chg="del mod">
          <ac:chgData name="Sarah Cook (ADAS)" userId="b0ea2468-7258-4ffb-8d8f-640dc4b0bfd8" providerId="ADAL" clId="{6B3BC759-9D1B-49FD-947D-76C9D8CFC9C2}" dt="2022-12-10T17:35:29.515" v="1347" actId="3680"/>
          <ac:spMkLst>
            <pc:docMk/>
            <pc:sldMk cId="175076652" sldId="272"/>
            <ac:spMk id="2" creationId="{821B486F-1DE1-4C79-A99E-BA6A15B29D85}"/>
          </ac:spMkLst>
        </pc:spChg>
        <pc:spChg chg="mod">
          <ac:chgData name="Sarah Cook (ADAS)" userId="b0ea2468-7258-4ffb-8d8f-640dc4b0bfd8" providerId="ADAL" clId="{6B3BC759-9D1B-49FD-947D-76C9D8CFC9C2}" dt="2022-12-10T17:35:10.588" v="1342" actId="20577"/>
          <ac:spMkLst>
            <pc:docMk/>
            <pc:sldMk cId="175076652" sldId="272"/>
            <ac:spMk id="3" creationId="{2C486442-6034-43A3-B2D2-AE0602384E8A}"/>
          </ac:spMkLst>
        </pc:spChg>
        <pc:graphicFrameChg chg="add mod ord modGraphic">
          <ac:chgData name="Sarah Cook (ADAS)" userId="b0ea2468-7258-4ffb-8d8f-640dc4b0bfd8" providerId="ADAL" clId="{6B3BC759-9D1B-49FD-947D-76C9D8CFC9C2}" dt="2022-12-10T17:44:40.520" v="1627" actId="20577"/>
          <ac:graphicFrameMkLst>
            <pc:docMk/>
            <pc:sldMk cId="175076652" sldId="272"/>
            <ac:graphicFrameMk id="4" creationId="{E9B52716-D431-4FFA-9342-D74A112710A0}"/>
          </ac:graphicFrameMkLst>
        </pc:graphicFrameChg>
      </pc:sldChg>
      <pc:sldChg chg="addSp delSp modSp new mod ord">
        <pc:chgData name="Sarah Cook (ADAS)" userId="b0ea2468-7258-4ffb-8d8f-640dc4b0bfd8" providerId="ADAL" clId="{6B3BC759-9D1B-49FD-947D-76C9D8CFC9C2}" dt="2022-12-10T19:32:27.848" v="2737" actId="1076"/>
        <pc:sldMkLst>
          <pc:docMk/>
          <pc:sldMk cId="2895010597" sldId="273"/>
        </pc:sldMkLst>
        <pc:spChg chg="add del">
          <ac:chgData name="Sarah Cook (ADAS)" userId="b0ea2468-7258-4ffb-8d8f-640dc4b0bfd8" providerId="ADAL" clId="{6B3BC759-9D1B-49FD-947D-76C9D8CFC9C2}" dt="2022-12-10T17:46:06.189" v="1634" actId="478"/>
          <ac:spMkLst>
            <pc:docMk/>
            <pc:sldMk cId="2895010597" sldId="273"/>
            <ac:spMk id="2" creationId="{7F536588-E933-4DC0-99C2-F59DADBD8147}"/>
          </ac:spMkLst>
        </pc:spChg>
        <pc:spChg chg="mod">
          <ac:chgData name="Sarah Cook (ADAS)" userId="b0ea2468-7258-4ffb-8d8f-640dc4b0bfd8" providerId="ADAL" clId="{6B3BC759-9D1B-49FD-947D-76C9D8CFC9C2}" dt="2022-12-10T18:08:30.381" v="1845" actId="20577"/>
          <ac:spMkLst>
            <pc:docMk/>
            <pc:sldMk cId="2895010597" sldId="273"/>
            <ac:spMk id="3" creationId="{044D03A3-4FEE-4EF6-A993-47B785D2E5CF}"/>
          </ac:spMkLst>
        </pc:spChg>
        <pc:spChg chg="add mod">
          <ac:chgData name="Sarah Cook (ADAS)" userId="b0ea2468-7258-4ffb-8d8f-640dc4b0bfd8" providerId="ADAL" clId="{6B3BC759-9D1B-49FD-947D-76C9D8CFC9C2}" dt="2022-12-10T17:49:43.381" v="1763" actId="20577"/>
          <ac:spMkLst>
            <pc:docMk/>
            <pc:sldMk cId="2895010597" sldId="273"/>
            <ac:spMk id="4" creationId="{1B048A8F-C418-4023-A6E0-4851F6F7079E}"/>
          </ac:spMkLst>
        </pc:spChg>
        <pc:spChg chg="add mod">
          <ac:chgData name="Sarah Cook (ADAS)" userId="b0ea2468-7258-4ffb-8d8f-640dc4b0bfd8" providerId="ADAL" clId="{6B3BC759-9D1B-49FD-947D-76C9D8CFC9C2}" dt="2022-12-10T17:47:15.976" v="1681" actId="1076"/>
          <ac:spMkLst>
            <pc:docMk/>
            <pc:sldMk cId="2895010597" sldId="273"/>
            <ac:spMk id="5" creationId="{C809391D-068A-461D-9E61-CA70420806F5}"/>
          </ac:spMkLst>
        </pc:spChg>
        <pc:spChg chg="add mod">
          <ac:chgData name="Sarah Cook (ADAS)" userId="b0ea2468-7258-4ffb-8d8f-640dc4b0bfd8" providerId="ADAL" clId="{6B3BC759-9D1B-49FD-947D-76C9D8CFC9C2}" dt="2022-12-10T17:49:31.753" v="1755" actId="20577"/>
          <ac:spMkLst>
            <pc:docMk/>
            <pc:sldMk cId="2895010597" sldId="273"/>
            <ac:spMk id="6" creationId="{55F450BE-0739-448A-AB81-5B2AB2A0A62C}"/>
          </ac:spMkLst>
        </pc:spChg>
        <pc:spChg chg="add mod">
          <ac:chgData name="Sarah Cook (ADAS)" userId="b0ea2468-7258-4ffb-8d8f-640dc4b0bfd8" providerId="ADAL" clId="{6B3BC759-9D1B-49FD-947D-76C9D8CFC9C2}" dt="2022-12-10T19:11:55.290" v="2638" actId="20577"/>
          <ac:spMkLst>
            <pc:docMk/>
            <pc:sldMk cId="2895010597" sldId="273"/>
            <ac:spMk id="7" creationId="{5827E08D-E78E-43E7-8104-D01B8D3584D7}"/>
          </ac:spMkLst>
        </pc:spChg>
        <pc:spChg chg="add mod">
          <ac:chgData name="Sarah Cook (ADAS)" userId="b0ea2468-7258-4ffb-8d8f-640dc4b0bfd8" providerId="ADAL" clId="{6B3BC759-9D1B-49FD-947D-76C9D8CFC9C2}" dt="2022-12-10T19:24:52.364" v="2656" actId="1076"/>
          <ac:spMkLst>
            <pc:docMk/>
            <pc:sldMk cId="2895010597" sldId="273"/>
            <ac:spMk id="8" creationId="{7D80C2D7-7C26-494E-A509-1FA0F7A211DD}"/>
          </ac:spMkLst>
        </pc:spChg>
        <pc:spChg chg="add mod">
          <ac:chgData name="Sarah Cook (ADAS)" userId="b0ea2468-7258-4ffb-8d8f-640dc4b0bfd8" providerId="ADAL" clId="{6B3BC759-9D1B-49FD-947D-76C9D8CFC9C2}" dt="2022-12-10T18:02:05.982" v="1814"/>
          <ac:spMkLst>
            <pc:docMk/>
            <pc:sldMk cId="2895010597" sldId="273"/>
            <ac:spMk id="9" creationId="{B65BDA33-CFCC-401A-A620-097F35309B48}"/>
          </ac:spMkLst>
        </pc:spChg>
        <pc:spChg chg="add del mod">
          <ac:chgData name="Sarah Cook (ADAS)" userId="b0ea2468-7258-4ffb-8d8f-640dc4b0bfd8" providerId="ADAL" clId="{6B3BC759-9D1B-49FD-947D-76C9D8CFC9C2}" dt="2022-12-10T19:32:03.427" v="2709" actId="1076"/>
          <ac:spMkLst>
            <pc:docMk/>
            <pc:sldMk cId="2895010597" sldId="273"/>
            <ac:spMk id="10" creationId="{89857B8B-31ED-41AC-B46A-7B688D6ADFD7}"/>
          </ac:spMkLst>
        </pc:spChg>
        <pc:spChg chg="add mod ord">
          <ac:chgData name="Sarah Cook (ADAS)" userId="b0ea2468-7258-4ffb-8d8f-640dc4b0bfd8" providerId="ADAL" clId="{6B3BC759-9D1B-49FD-947D-76C9D8CFC9C2}" dt="2022-12-10T19:30:27.921" v="2704" actId="1076"/>
          <ac:spMkLst>
            <pc:docMk/>
            <pc:sldMk cId="2895010597" sldId="273"/>
            <ac:spMk id="11" creationId="{DD83F990-F0D7-40D8-91B5-61CD4E5D8E8E}"/>
          </ac:spMkLst>
        </pc:spChg>
        <pc:spChg chg="add mod">
          <ac:chgData name="Sarah Cook (ADAS)" userId="b0ea2468-7258-4ffb-8d8f-640dc4b0bfd8" providerId="ADAL" clId="{6B3BC759-9D1B-49FD-947D-76C9D8CFC9C2}" dt="2022-12-10T18:07:13.858" v="1819" actId="1076"/>
          <ac:spMkLst>
            <pc:docMk/>
            <pc:sldMk cId="2895010597" sldId="273"/>
            <ac:spMk id="12" creationId="{E0A8CAD7-8D93-4312-91D2-6EE48EDF71CD}"/>
          </ac:spMkLst>
        </pc:spChg>
        <pc:spChg chg="add mod">
          <ac:chgData name="Sarah Cook (ADAS)" userId="b0ea2468-7258-4ffb-8d8f-640dc4b0bfd8" providerId="ADAL" clId="{6B3BC759-9D1B-49FD-947D-76C9D8CFC9C2}" dt="2022-12-10T19:28:25.689" v="2683" actId="1076"/>
          <ac:spMkLst>
            <pc:docMk/>
            <pc:sldMk cId="2895010597" sldId="273"/>
            <ac:spMk id="13" creationId="{CCAFA963-DB88-4035-8246-66E782DA282D}"/>
          </ac:spMkLst>
        </pc:spChg>
        <pc:spChg chg="add mod ord">
          <ac:chgData name="Sarah Cook (ADAS)" userId="b0ea2468-7258-4ffb-8d8f-640dc4b0bfd8" providerId="ADAL" clId="{6B3BC759-9D1B-49FD-947D-76C9D8CFC9C2}" dt="2022-12-10T19:27:26.673" v="2673" actId="170"/>
          <ac:spMkLst>
            <pc:docMk/>
            <pc:sldMk cId="2895010597" sldId="273"/>
            <ac:spMk id="14" creationId="{AB4D825E-C31D-41D1-8CB9-0486B44493A2}"/>
          </ac:spMkLst>
        </pc:spChg>
        <pc:spChg chg="add mod">
          <ac:chgData name="Sarah Cook (ADAS)" userId="b0ea2468-7258-4ffb-8d8f-640dc4b0bfd8" providerId="ADAL" clId="{6B3BC759-9D1B-49FD-947D-76C9D8CFC9C2}" dt="2022-12-10T19:24:21.633" v="2655" actId="20577"/>
          <ac:spMkLst>
            <pc:docMk/>
            <pc:sldMk cId="2895010597" sldId="273"/>
            <ac:spMk id="15" creationId="{D4DE1FD0-CB94-4EA6-A89C-908C3115B0D8}"/>
          </ac:spMkLst>
        </pc:spChg>
        <pc:spChg chg="add mod">
          <ac:chgData name="Sarah Cook (ADAS)" userId="b0ea2468-7258-4ffb-8d8f-640dc4b0bfd8" providerId="ADAL" clId="{6B3BC759-9D1B-49FD-947D-76C9D8CFC9C2}" dt="2022-12-10T19:25:01.185" v="2658" actId="1076"/>
          <ac:spMkLst>
            <pc:docMk/>
            <pc:sldMk cId="2895010597" sldId="273"/>
            <ac:spMk id="16" creationId="{D683372B-756D-4F2C-BF0F-CEB5C94EDAF3}"/>
          </ac:spMkLst>
        </pc:spChg>
        <pc:spChg chg="add mod">
          <ac:chgData name="Sarah Cook (ADAS)" userId="b0ea2468-7258-4ffb-8d8f-640dc4b0bfd8" providerId="ADAL" clId="{6B3BC759-9D1B-49FD-947D-76C9D8CFC9C2}" dt="2022-12-10T18:00:49.040" v="1813"/>
          <ac:spMkLst>
            <pc:docMk/>
            <pc:sldMk cId="2895010597" sldId="273"/>
            <ac:spMk id="17" creationId="{1B353E3E-0211-407F-8643-A0B371DE27E8}"/>
          </ac:spMkLst>
        </pc:spChg>
        <pc:spChg chg="add mod">
          <ac:chgData name="Sarah Cook (ADAS)" userId="b0ea2468-7258-4ffb-8d8f-640dc4b0bfd8" providerId="ADAL" clId="{6B3BC759-9D1B-49FD-947D-76C9D8CFC9C2}" dt="2022-12-10T19:25:06.034" v="2659" actId="1076"/>
          <ac:spMkLst>
            <pc:docMk/>
            <pc:sldMk cId="2895010597" sldId="273"/>
            <ac:spMk id="18" creationId="{DEEFAF22-B8C7-4940-A68E-725C926C7215}"/>
          </ac:spMkLst>
        </pc:spChg>
        <pc:spChg chg="add mod ord">
          <ac:chgData name="Sarah Cook (ADAS)" userId="b0ea2468-7258-4ffb-8d8f-640dc4b0bfd8" providerId="ADAL" clId="{6B3BC759-9D1B-49FD-947D-76C9D8CFC9C2}" dt="2022-12-10T19:27:20.843" v="2672" actId="171"/>
          <ac:spMkLst>
            <pc:docMk/>
            <pc:sldMk cId="2895010597" sldId="273"/>
            <ac:spMk id="19" creationId="{87027CD0-5FC7-45FE-A37E-ED19EEC93552}"/>
          </ac:spMkLst>
        </pc:spChg>
        <pc:spChg chg="add mod ord">
          <ac:chgData name="Sarah Cook (ADAS)" userId="b0ea2468-7258-4ffb-8d8f-640dc4b0bfd8" providerId="ADAL" clId="{6B3BC759-9D1B-49FD-947D-76C9D8CFC9C2}" dt="2022-12-10T19:28:45.301" v="2685" actId="167"/>
          <ac:spMkLst>
            <pc:docMk/>
            <pc:sldMk cId="2895010597" sldId="273"/>
            <ac:spMk id="20" creationId="{3358B657-ACC5-47E3-8BF1-C6CF09208D68}"/>
          </ac:spMkLst>
        </pc:spChg>
        <pc:spChg chg="add mod ord">
          <ac:chgData name="Sarah Cook (ADAS)" userId="b0ea2468-7258-4ffb-8d8f-640dc4b0bfd8" providerId="ADAL" clId="{6B3BC759-9D1B-49FD-947D-76C9D8CFC9C2}" dt="2022-12-10T19:28:56.343" v="2687" actId="167"/>
          <ac:spMkLst>
            <pc:docMk/>
            <pc:sldMk cId="2895010597" sldId="273"/>
            <ac:spMk id="21" creationId="{A741EFA9-9DD3-4AF4-AE2F-2AA34DACEF2A}"/>
          </ac:spMkLst>
        </pc:spChg>
        <pc:spChg chg="add mod ord">
          <ac:chgData name="Sarah Cook (ADAS)" userId="b0ea2468-7258-4ffb-8d8f-640dc4b0bfd8" providerId="ADAL" clId="{6B3BC759-9D1B-49FD-947D-76C9D8CFC9C2}" dt="2022-12-10T19:28:51.137" v="2686" actId="167"/>
          <ac:spMkLst>
            <pc:docMk/>
            <pc:sldMk cId="2895010597" sldId="273"/>
            <ac:spMk id="22" creationId="{3783E1F1-F00C-4FC9-80D8-88BF453681F8}"/>
          </ac:spMkLst>
        </pc:spChg>
        <pc:spChg chg="add mod ord">
          <ac:chgData name="Sarah Cook (ADAS)" userId="b0ea2468-7258-4ffb-8d8f-640dc4b0bfd8" providerId="ADAL" clId="{6B3BC759-9D1B-49FD-947D-76C9D8CFC9C2}" dt="2022-12-10T19:30:10.846" v="2702" actId="171"/>
          <ac:spMkLst>
            <pc:docMk/>
            <pc:sldMk cId="2895010597" sldId="273"/>
            <ac:spMk id="23" creationId="{B0FA38E4-DD8D-4B85-8452-FD58DB019F7B}"/>
          </ac:spMkLst>
        </pc:spChg>
        <pc:spChg chg="add mod ord">
          <ac:chgData name="Sarah Cook (ADAS)" userId="b0ea2468-7258-4ffb-8d8f-640dc4b0bfd8" providerId="ADAL" clId="{6B3BC759-9D1B-49FD-947D-76C9D8CFC9C2}" dt="2022-12-10T19:31:01.575" v="2708" actId="167"/>
          <ac:spMkLst>
            <pc:docMk/>
            <pc:sldMk cId="2895010597" sldId="273"/>
            <ac:spMk id="24" creationId="{08950125-8067-4B54-B733-584CCD23CD8D}"/>
          </ac:spMkLst>
        </pc:spChg>
        <pc:spChg chg="add mod">
          <ac:chgData name="Sarah Cook (ADAS)" userId="b0ea2468-7258-4ffb-8d8f-640dc4b0bfd8" providerId="ADAL" clId="{6B3BC759-9D1B-49FD-947D-76C9D8CFC9C2}" dt="2022-12-10T19:32:27.848" v="2737" actId="1076"/>
          <ac:spMkLst>
            <pc:docMk/>
            <pc:sldMk cId="2895010597" sldId="273"/>
            <ac:spMk id="25" creationId="{72E8A349-072A-4226-BEB1-754F03A13232}"/>
          </ac:spMkLst>
        </pc:spChg>
      </pc:sldChg>
      <pc:sldChg chg="addSp delSp modSp new mod ord">
        <pc:chgData name="Sarah Cook (ADAS)" userId="b0ea2468-7258-4ffb-8d8f-640dc4b0bfd8" providerId="ADAL" clId="{6B3BC759-9D1B-49FD-947D-76C9D8CFC9C2}" dt="2022-12-10T19:23:43.437" v="2653" actId="12"/>
        <pc:sldMkLst>
          <pc:docMk/>
          <pc:sldMk cId="2856610472" sldId="274"/>
        </pc:sldMkLst>
        <pc:spChg chg="mod">
          <ac:chgData name="Sarah Cook (ADAS)" userId="b0ea2468-7258-4ffb-8d8f-640dc4b0bfd8" providerId="ADAL" clId="{6B3BC759-9D1B-49FD-947D-76C9D8CFC9C2}" dt="2022-12-10T19:23:43.437" v="2653" actId="12"/>
          <ac:spMkLst>
            <pc:docMk/>
            <pc:sldMk cId="2856610472" sldId="274"/>
            <ac:spMk id="2" creationId="{A62780A5-9525-40CA-908C-383B5BEB1A20}"/>
          </ac:spMkLst>
        </pc:spChg>
        <pc:spChg chg="mod">
          <ac:chgData name="Sarah Cook (ADAS)" userId="b0ea2468-7258-4ffb-8d8f-640dc4b0bfd8" providerId="ADAL" clId="{6B3BC759-9D1B-49FD-947D-76C9D8CFC9C2}" dt="2022-12-10T18:56:39.840" v="2159" actId="20577"/>
          <ac:spMkLst>
            <pc:docMk/>
            <pc:sldMk cId="2856610472" sldId="274"/>
            <ac:spMk id="3" creationId="{B3CD2C64-428F-4FFD-80A9-7697DE8CE6A7}"/>
          </ac:spMkLst>
        </pc:spChg>
        <pc:spChg chg="add del mod">
          <ac:chgData name="Sarah Cook (ADAS)" userId="b0ea2468-7258-4ffb-8d8f-640dc4b0bfd8" providerId="ADAL" clId="{6B3BC759-9D1B-49FD-947D-76C9D8CFC9C2}" dt="2022-12-10T18:11:07.756" v="1861" actId="478"/>
          <ac:spMkLst>
            <pc:docMk/>
            <pc:sldMk cId="2856610472" sldId="274"/>
            <ac:spMk id="4" creationId="{989A452E-E12D-4529-BF0A-91A0B6482831}"/>
          </ac:spMkLst>
        </pc:spChg>
      </pc:sldChg>
      <pc:sldChg chg="modSp new del mod">
        <pc:chgData name="Sarah Cook (ADAS)" userId="b0ea2468-7258-4ffb-8d8f-640dc4b0bfd8" providerId="ADAL" clId="{6B3BC759-9D1B-49FD-947D-76C9D8CFC9C2}" dt="2022-12-10T19:06:49.770" v="2628" actId="47"/>
        <pc:sldMkLst>
          <pc:docMk/>
          <pc:sldMk cId="2884282244" sldId="275"/>
        </pc:sldMkLst>
        <pc:spChg chg="mod">
          <ac:chgData name="Sarah Cook (ADAS)" userId="b0ea2468-7258-4ffb-8d8f-640dc4b0bfd8" providerId="ADAL" clId="{6B3BC759-9D1B-49FD-947D-76C9D8CFC9C2}" dt="2022-12-10T18:23:50.632" v="2125"/>
          <ac:spMkLst>
            <pc:docMk/>
            <pc:sldMk cId="2884282244" sldId="275"/>
            <ac:spMk id="2" creationId="{2A65C8D7-E6C0-45BC-945D-88C3EC68FA54}"/>
          </ac:spMkLst>
        </pc:spChg>
      </pc:sldChg>
      <pc:sldChg chg="new del">
        <pc:chgData name="Sarah Cook (ADAS)" userId="b0ea2468-7258-4ffb-8d8f-640dc4b0bfd8" providerId="ADAL" clId="{6B3BC759-9D1B-49FD-947D-76C9D8CFC9C2}" dt="2022-12-10T19:11:04.086" v="2635" actId="47"/>
        <pc:sldMkLst>
          <pc:docMk/>
          <pc:sldMk cId="3982630661" sldId="275"/>
        </pc:sldMkLst>
      </pc:sldChg>
      <pc:sldChg chg="new">
        <pc:chgData name="Sarah Cook (ADAS)" userId="b0ea2468-7258-4ffb-8d8f-640dc4b0bfd8" providerId="ADAL" clId="{6B3BC759-9D1B-49FD-947D-76C9D8CFC9C2}" dt="2022-12-10T19:10:58.774" v="2634" actId="680"/>
        <pc:sldMkLst>
          <pc:docMk/>
          <pc:sldMk cId="2718206880" sldId="276"/>
        </pc:sldMkLst>
      </pc:sldChg>
      <pc:sldMasterChg chg="delSldLayout">
        <pc:chgData name="Sarah Cook (ADAS)" userId="b0ea2468-7258-4ffb-8d8f-640dc4b0bfd8" providerId="ADAL" clId="{6B3BC759-9D1B-49FD-947D-76C9D8CFC9C2}" dt="2022-12-08T09:17:36.562" v="232" actId="47"/>
        <pc:sldMasterMkLst>
          <pc:docMk/>
          <pc:sldMasterMk cId="1720308142" sldId="2147483660"/>
        </pc:sldMasterMkLst>
        <pc:sldLayoutChg chg="del">
          <pc:chgData name="Sarah Cook (ADAS)" userId="b0ea2468-7258-4ffb-8d8f-640dc4b0bfd8" providerId="ADAL" clId="{6B3BC759-9D1B-49FD-947D-76C9D8CFC9C2}" dt="2022-12-08T09:17:36.562" v="232" actId="47"/>
          <pc:sldLayoutMkLst>
            <pc:docMk/>
            <pc:sldMasterMk cId="1720308142" sldId="2147483660"/>
            <pc:sldLayoutMk cId="1801997363" sldId="2147483682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www.adas.co.uk/" TargetMode="Externa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www.adas.co.uk/" TargetMode="Externa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das.co.uk/" TargetMode="External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www.adas.co.uk/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www.adas.co.uk/" TargetMode="Externa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www.adas.co.uk/" TargetMode="Externa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www.adas.co.uk/" TargetMode="Externa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-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" r="914"/>
          <a:stretch/>
        </p:blipFill>
        <p:spPr>
          <a:xfrm>
            <a:off x="0" y="2293971"/>
            <a:ext cx="12192000" cy="14544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3773323"/>
            <a:ext cx="12192000" cy="3084504"/>
          </a:xfrm>
          <a:prstGeom prst="rect">
            <a:avLst/>
          </a:prstGeom>
          <a:solidFill>
            <a:srgbClr val="55B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16669" y="4490141"/>
            <a:ext cx="10689937" cy="656591"/>
          </a:xfrm>
        </p:spPr>
        <p:txBody>
          <a:bodyPr wrap="square" lIns="0" tIns="0" rIns="0" bIns="0">
            <a:spAutoFit/>
          </a:bodyPr>
          <a:lstStyle>
            <a:lvl1pPr algn="l">
              <a:defRPr sz="4267" b="0" baseline="0">
                <a:solidFill>
                  <a:srgbClr val="FFFFFF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Main presentation title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2839" y="5966870"/>
            <a:ext cx="2844800" cy="365125"/>
          </a:xfrm>
        </p:spPr>
        <p:txBody>
          <a:bodyPr/>
          <a:lstStyle>
            <a:lvl1pPr>
              <a:defRPr sz="1467">
                <a:solidFill>
                  <a:srgbClr val="FFFFFF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F9DE14CA-6CDF-427C-8357-532DC7634F04}" type="datetimeFigureOut">
              <a:rPr lang="en-GB" smtClean="0"/>
              <a:t>10/12/2022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3725" y="5966870"/>
            <a:ext cx="3860800" cy="365125"/>
          </a:xfrm>
          <a:prstGeom prst="rect">
            <a:avLst/>
          </a:prstGeom>
        </p:spPr>
        <p:txBody>
          <a:bodyPr/>
          <a:lstStyle>
            <a:lvl1pPr algn="ctr">
              <a:defRPr sz="1467">
                <a:solidFill>
                  <a:srgbClr val="FFFFFF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8803" y="515593"/>
            <a:ext cx="1268661" cy="112195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3638179"/>
            <a:ext cx="12192000" cy="67200"/>
          </a:xfrm>
          <a:prstGeom prst="rect">
            <a:avLst/>
          </a:prstGeom>
          <a:solidFill>
            <a:srgbClr val="005F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11" name="Rectangle 10"/>
          <p:cNvSpPr/>
          <p:nvPr/>
        </p:nvSpPr>
        <p:spPr>
          <a:xfrm>
            <a:off x="0" y="3706123"/>
            <a:ext cx="12192000" cy="67200"/>
          </a:xfrm>
          <a:prstGeom prst="rect">
            <a:avLst/>
          </a:prstGeom>
          <a:solidFill>
            <a:srgbClr val="0DA4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13" name="Rectangle 12"/>
          <p:cNvSpPr/>
          <p:nvPr/>
        </p:nvSpPr>
        <p:spPr>
          <a:xfrm>
            <a:off x="0" y="3770945"/>
            <a:ext cx="12192000" cy="67200"/>
          </a:xfrm>
          <a:prstGeom prst="rect">
            <a:avLst/>
          </a:prstGeom>
          <a:solidFill>
            <a:srgbClr val="A7C8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9970436" y="5998674"/>
            <a:ext cx="153617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600" b="1" dirty="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www.adas.uk</a:t>
            </a:r>
          </a:p>
        </p:txBody>
      </p:sp>
      <p:sp>
        <p:nvSpPr>
          <p:cNvPr id="3" name="Rectangle 2">
            <a:hlinkClick r:id="rId4"/>
          </p:cNvPr>
          <p:cNvSpPr/>
          <p:nvPr/>
        </p:nvSpPr>
        <p:spPr>
          <a:xfrm>
            <a:off x="10240026" y="5977231"/>
            <a:ext cx="1344149" cy="3106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947843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E14CA-6CDF-427C-8357-532DC7634F04}" type="datetimeFigureOut">
              <a:rPr lang="en-GB" smtClean="0"/>
              <a:t>10/12/2022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2BFE9-374A-4499-BBBD-AA6B592341A1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811111" y="489481"/>
            <a:ext cx="9711133" cy="53348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/>
              <a:t>Main title text over 1 line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811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with 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E14CA-6CDF-427C-8357-532DC7634F04}" type="datetimeFigureOut">
              <a:rPr lang="en-GB" smtClean="0"/>
              <a:t>10/12/2022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2BFE9-374A-4499-BBBD-AA6B592341A1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814917" y="1801285"/>
            <a:ext cx="10681899" cy="4245113"/>
          </a:xfrm>
          <a:solidFill>
            <a:srgbClr val="D9D9D9"/>
          </a:solidFill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811111" y="489481"/>
            <a:ext cx="9711133" cy="53348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/>
              <a:t>Main title text over 1 line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99002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2 lines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58" y="1801285"/>
            <a:ext cx="10690655" cy="42451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E14CA-6CDF-427C-8357-532DC7634F04}" type="datetimeFigureOut">
              <a:rPr lang="en-GB" smtClean="0"/>
              <a:t>10/12/2022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2BFE9-374A-4499-BBBD-AA6B592341A1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801357" y="1546403"/>
            <a:ext cx="10704000" cy="672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-4197" y="607939"/>
            <a:ext cx="576000" cy="285163"/>
            <a:chOff x="620" y="51470"/>
            <a:chExt cx="432000" cy="213872"/>
          </a:xfrm>
        </p:grpSpPr>
        <p:sp>
          <p:nvSpPr>
            <p:cNvPr id="15" name="Rectangle 14"/>
            <p:cNvSpPr/>
            <p:nvPr/>
          </p:nvSpPr>
          <p:spPr>
            <a:xfrm>
              <a:off x="620" y="193342"/>
              <a:ext cx="432000" cy="72000"/>
            </a:xfrm>
            <a:prstGeom prst="rect">
              <a:avLst/>
            </a:prstGeom>
            <a:solidFill>
              <a:srgbClr val="A7C8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>
                <a:solidFill>
                  <a:srgbClr val="A7C81E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20" y="51470"/>
              <a:ext cx="432000" cy="72000"/>
            </a:xfrm>
            <a:prstGeom prst="rect">
              <a:avLst/>
            </a:prstGeom>
            <a:solidFill>
              <a:srgbClr val="005F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20" y="122406"/>
              <a:ext cx="432000" cy="72000"/>
            </a:xfrm>
            <a:prstGeom prst="rect">
              <a:avLst/>
            </a:prstGeom>
            <a:solidFill>
              <a:srgbClr val="0DA4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7385" y="747553"/>
            <a:ext cx="696128" cy="615627"/>
          </a:xfrm>
          <a:prstGeom prst="rect">
            <a:avLst/>
          </a:prstGeom>
        </p:spPr>
      </p:pic>
      <p:cxnSp>
        <p:nvCxnSpPr>
          <p:cNvPr id="20" name="Straight Connector 19"/>
          <p:cNvCxnSpPr/>
          <p:nvPr/>
        </p:nvCxnSpPr>
        <p:spPr>
          <a:xfrm>
            <a:off x="801357" y="6235997"/>
            <a:ext cx="10704000" cy="0"/>
          </a:xfrm>
          <a:prstGeom prst="line">
            <a:avLst/>
          </a:prstGeom>
          <a:ln w="1270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811111" y="483224"/>
            <a:ext cx="9711133" cy="1066959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11426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 Title 2 lines 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57" y="1801285"/>
            <a:ext cx="5870400" cy="42451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E14CA-6CDF-427C-8357-532DC7634F04}" type="datetimeFigureOut">
              <a:rPr lang="en-GB" smtClean="0"/>
              <a:t>10/12/2022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2BFE9-374A-4499-BBBD-AA6B592341A1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801357" y="1546403"/>
            <a:ext cx="10704000" cy="672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-4197" y="607939"/>
            <a:ext cx="576000" cy="285163"/>
            <a:chOff x="620" y="51470"/>
            <a:chExt cx="432000" cy="213872"/>
          </a:xfrm>
        </p:grpSpPr>
        <p:sp>
          <p:nvSpPr>
            <p:cNvPr id="15" name="Rectangle 14"/>
            <p:cNvSpPr/>
            <p:nvPr/>
          </p:nvSpPr>
          <p:spPr>
            <a:xfrm>
              <a:off x="620" y="193342"/>
              <a:ext cx="432000" cy="72000"/>
            </a:xfrm>
            <a:prstGeom prst="rect">
              <a:avLst/>
            </a:prstGeom>
            <a:solidFill>
              <a:srgbClr val="A7C8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>
                <a:solidFill>
                  <a:srgbClr val="A7C81E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20" y="51470"/>
              <a:ext cx="432000" cy="72000"/>
            </a:xfrm>
            <a:prstGeom prst="rect">
              <a:avLst/>
            </a:prstGeom>
            <a:solidFill>
              <a:srgbClr val="005F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20" y="122406"/>
              <a:ext cx="432000" cy="72000"/>
            </a:xfrm>
            <a:prstGeom prst="rect">
              <a:avLst/>
            </a:prstGeom>
            <a:solidFill>
              <a:srgbClr val="0DA4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7385" y="747553"/>
            <a:ext cx="696128" cy="615627"/>
          </a:xfrm>
          <a:prstGeom prst="rect">
            <a:avLst/>
          </a:prstGeom>
        </p:spPr>
      </p:pic>
      <p:cxnSp>
        <p:nvCxnSpPr>
          <p:cNvPr id="20" name="Straight Connector 19"/>
          <p:cNvCxnSpPr/>
          <p:nvPr/>
        </p:nvCxnSpPr>
        <p:spPr>
          <a:xfrm>
            <a:off x="801357" y="6235997"/>
            <a:ext cx="10704000" cy="0"/>
          </a:xfrm>
          <a:prstGeom prst="line">
            <a:avLst/>
          </a:prstGeom>
          <a:ln w="1270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7140616" y="1801285"/>
            <a:ext cx="4356200" cy="4245113"/>
          </a:xfrm>
          <a:solidFill>
            <a:srgbClr val="D9D9D9"/>
          </a:solidFill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22" name="Title 1"/>
          <p:cNvSpPr>
            <a:spLocks noGrp="1"/>
          </p:cNvSpPr>
          <p:nvPr>
            <p:ph type="title" hasCustomPrompt="1"/>
          </p:nvPr>
        </p:nvSpPr>
        <p:spPr>
          <a:xfrm>
            <a:off x="811111" y="483224"/>
            <a:ext cx="9711133" cy="1066959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84766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2 lines and two co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E14CA-6CDF-427C-8357-532DC7634F04}" type="datetimeFigureOut">
              <a:rPr lang="en-GB" smtClean="0"/>
              <a:t>10/12/2022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2BFE9-374A-4499-BBBD-AA6B592341A1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801357" y="1546403"/>
            <a:ext cx="10704000" cy="672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-4197" y="607939"/>
            <a:ext cx="576000" cy="285163"/>
            <a:chOff x="620" y="51470"/>
            <a:chExt cx="432000" cy="213872"/>
          </a:xfrm>
        </p:grpSpPr>
        <p:sp>
          <p:nvSpPr>
            <p:cNvPr id="15" name="Rectangle 14"/>
            <p:cNvSpPr/>
            <p:nvPr/>
          </p:nvSpPr>
          <p:spPr>
            <a:xfrm>
              <a:off x="620" y="193342"/>
              <a:ext cx="432000" cy="72000"/>
            </a:xfrm>
            <a:prstGeom prst="rect">
              <a:avLst/>
            </a:prstGeom>
            <a:solidFill>
              <a:srgbClr val="A7C8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>
                <a:solidFill>
                  <a:srgbClr val="A7C81E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20" y="51470"/>
              <a:ext cx="432000" cy="72000"/>
            </a:xfrm>
            <a:prstGeom prst="rect">
              <a:avLst/>
            </a:prstGeom>
            <a:solidFill>
              <a:srgbClr val="005F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20" y="122406"/>
              <a:ext cx="432000" cy="72000"/>
            </a:xfrm>
            <a:prstGeom prst="rect">
              <a:avLst/>
            </a:prstGeom>
            <a:solidFill>
              <a:srgbClr val="0DA4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7385" y="747553"/>
            <a:ext cx="696128" cy="615627"/>
          </a:xfrm>
          <a:prstGeom prst="rect">
            <a:avLst/>
          </a:prstGeom>
        </p:spPr>
      </p:pic>
      <p:cxnSp>
        <p:nvCxnSpPr>
          <p:cNvPr id="20" name="Straight Connector 19"/>
          <p:cNvCxnSpPr/>
          <p:nvPr/>
        </p:nvCxnSpPr>
        <p:spPr>
          <a:xfrm>
            <a:off x="801357" y="6235997"/>
            <a:ext cx="10704000" cy="0"/>
          </a:xfrm>
          <a:prstGeom prst="line">
            <a:avLst/>
          </a:prstGeom>
          <a:ln w="1270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ontent Placeholder 2"/>
          <p:cNvSpPr>
            <a:spLocks noGrp="1"/>
          </p:cNvSpPr>
          <p:nvPr>
            <p:ph sz="half" idx="1"/>
          </p:nvPr>
        </p:nvSpPr>
        <p:spPr>
          <a:xfrm>
            <a:off x="813717" y="1801285"/>
            <a:ext cx="5232000" cy="4245113"/>
          </a:xfrm>
        </p:spPr>
        <p:txBody>
          <a:bodyPr>
            <a:normAutofit/>
          </a:bodyPr>
          <a:lstStyle>
            <a:lvl1pPr>
              <a:lnSpc>
                <a:spcPct val="120000"/>
              </a:lnSpc>
              <a:defRPr sz="2400"/>
            </a:lvl1pPr>
            <a:lvl2pPr>
              <a:lnSpc>
                <a:spcPct val="120000"/>
              </a:lnSpc>
              <a:defRPr sz="2400"/>
            </a:lvl2pPr>
            <a:lvl3pPr marL="482588" indent="-241294">
              <a:lnSpc>
                <a:spcPct val="120000"/>
              </a:lnSpc>
              <a:buFont typeface="Arial" panose="020B0604020202020204" pitchFamily="34" charset="0"/>
              <a:buChar char="•"/>
              <a:defRPr sz="2400"/>
            </a:lvl3pPr>
            <a:lvl4pPr>
              <a:lnSpc>
                <a:spcPct val="120000"/>
              </a:lnSpc>
              <a:defRPr sz="2400"/>
            </a:lvl4pPr>
            <a:lvl5pPr>
              <a:lnSpc>
                <a:spcPct val="130000"/>
              </a:lnSpc>
              <a:defRPr sz="1867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25" name="Content Placeholder 3"/>
          <p:cNvSpPr>
            <a:spLocks noGrp="1"/>
          </p:cNvSpPr>
          <p:nvPr>
            <p:ph sz="half" idx="2"/>
          </p:nvPr>
        </p:nvSpPr>
        <p:spPr>
          <a:xfrm>
            <a:off x="6264451" y="1801285"/>
            <a:ext cx="5232000" cy="4245113"/>
          </a:xfrm>
        </p:spPr>
        <p:txBody>
          <a:bodyPr>
            <a:normAutofit/>
          </a:bodyPr>
          <a:lstStyle>
            <a:lvl1pPr>
              <a:lnSpc>
                <a:spcPct val="120000"/>
              </a:lnSpc>
              <a:defRPr sz="2400"/>
            </a:lvl1pPr>
            <a:lvl2pPr>
              <a:lnSpc>
                <a:spcPct val="120000"/>
              </a:lnSpc>
              <a:defRPr sz="2400"/>
            </a:lvl2pPr>
            <a:lvl3pPr>
              <a:lnSpc>
                <a:spcPct val="120000"/>
              </a:lnSpc>
              <a:defRPr sz="2400" baseline="0"/>
            </a:lvl3pPr>
            <a:lvl4pPr>
              <a:lnSpc>
                <a:spcPct val="120000"/>
              </a:lnSpc>
              <a:defRPr sz="2400"/>
            </a:lvl4pPr>
            <a:lvl5pPr>
              <a:lnSpc>
                <a:spcPct val="130000"/>
              </a:lnSpc>
              <a:defRPr sz="1867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9" name="Title 1"/>
          <p:cNvSpPr>
            <a:spLocks noGrp="1"/>
          </p:cNvSpPr>
          <p:nvPr>
            <p:ph type="title" hasCustomPrompt="1"/>
          </p:nvPr>
        </p:nvSpPr>
        <p:spPr>
          <a:xfrm>
            <a:off x="811111" y="483224"/>
            <a:ext cx="9711133" cy="1066959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59109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2 line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E14CA-6CDF-427C-8357-532DC7634F04}" type="datetimeFigureOut">
              <a:rPr lang="en-GB" smtClean="0"/>
              <a:t>10/12/2022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2BFE9-374A-4499-BBBD-AA6B592341A1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801357" y="1546403"/>
            <a:ext cx="10704000" cy="672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-4197" y="607939"/>
            <a:ext cx="576000" cy="285163"/>
            <a:chOff x="620" y="51470"/>
            <a:chExt cx="432000" cy="213872"/>
          </a:xfrm>
        </p:grpSpPr>
        <p:sp>
          <p:nvSpPr>
            <p:cNvPr id="15" name="Rectangle 14"/>
            <p:cNvSpPr/>
            <p:nvPr/>
          </p:nvSpPr>
          <p:spPr>
            <a:xfrm>
              <a:off x="620" y="193342"/>
              <a:ext cx="432000" cy="72000"/>
            </a:xfrm>
            <a:prstGeom prst="rect">
              <a:avLst/>
            </a:prstGeom>
            <a:solidFill>
              <a:srgbClr val="A7C8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>
                <a:solidFill>
                  <a:srgbClr val="A7C81E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20" y="51470"/>
              <a:ext cx="432000" cy="72000"/>
            </a:xfrm>
            <a:prstGeom prst="rect">
              <a:avLst/>
            </a:prstGeom>
            <a:solidFill>
              <a:srgbClr val="005F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20" y="122406"/>
              <a:ext cx="432000" cy="72000"/>
            </a:xfrm>
            <a:prstGeom prst="rect">
              <a:avLst/>
            </a:prstGeom>
            <a:solidFill>
              <a:srgbClr val="0DA4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7385" y="747553"/>
            <a:ext cx="696128" cy="615627"/>
          </a:xfrm>
          <a:prstGeom prst="rect">
            <a:avLst/>
          </a:prstGeom>
        </p:spPr>
      </p:pic>
      <p:cxnSp>
        <p:nvCxnSpPr>
          <p:cNvPr id="20" name="Straight Connector 19"/>
          <p:cNvCxnSpPr/>
          <p:nvPr/>
        </p:nvCxnSpPr>
        <p:spPr>
          <a:xfrm>
            <a:off x="801357" y="6235997"/>
            <a:ext cx="10704000" cy="0"/>
          </a:xfrm>
          <a:prstGeom prst="line">
            <a:avLst/>
          </a:prstGeom>
          <a:ln w="1270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811111" y="483224"/>
            <a:ext cx="9711133" cy="1066959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31981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2 lines 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E14CA-6CDF-427C-8357-532DC7634F04}" type="datetimeFigureOut">
              <a:rPr lang="en-GB" smtClean="0"/>
              <a:t>10/12/2022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2BFE9-374A-4499-BBBD-AA6B592341A1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801357" y="1546403"/>
            <a:ext cx="10704000" cy="672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-4197" y="607939"/>
            <a:ext cx="576000" cy="285163"/>
            <a:chOff x="620" y="51470"/>
            <a:chExt cx="432000" cy="213872"/>
          </a:xfrm>
        </p:grpSpPr>
        <p:sp>
          <p:nvSpPr>
            <p:cNvPr id="15" name="Rectangle 14"/>
            <p:cNvSpPr/>
            <p:nvPr/>
          </p:nvSpPr>
          <p:spPr>
            <a:xfrm>
              <a:off x="620" y="193342"/>
              <a:ext cx="432000" cy="72000"/>
            </a:xfrm>
            <a:prstGeom prst="rect">
              <a:avLst/>
            </a:prstGeom>
            <a:solidFill>
              <a:srgbClr val="A7C8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>
                <a:solidFill>
                  <a:srgbClr val="A7C81E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20" y="51470"/>
              <a:ext cx="432000" cy="72000"/>
            </a:xfrm>
            <a:prstGeom prst="rect">
              <a:avLst/>
            </a:prstGeom>
            <a:solidFill>
              <a:srgbClr val="005F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20" y="122406"/>
              <a:ext cx="432000" cy="72000"/>
            </a:xfrm>
            <a:prstGeom prst="rect">
              <a:avLst/>
            </a:prstGeom>
            <a:solidFill>
              <a:srgbClr val="0DA4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7385" y="747553"/>
            <a:ext cx="696128" cy="615627"/>
          </a:xfrm>
          <a:prstGeom prst="rect">
            <a:avLst/>
          </a:prstGeom>
        </p:spPr>
      </p:pic>
      <p:cxnSp>
        <p:nvCxnSpPr>
          <p:cNvPr id="20" name="Straight Connector 19"/>
          <p:cNvCxnSpPr/>
          <p:nvPr/>
        </p:nvCxnSpPr>
        <p:spPr>
          <a:xfrm>
            <a:off x="801357" y="6235997"/>
            <a:ext cx="10704000" cy="0"/>
          </a:xfrm>
          <a:prstGeom prst="line">
            <a:avLst/>
          </a:prstGeom>
          <a:ln w="1270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814917" y="1801285"/>
            <a:ext cx="10681899" cy="4245113"/>
          </a:xfrm>
          <a:solidFill>
            <a:srgbClr val="D9D9D9"/>
          </a:solidFill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9" name="Title 1"/>
          <p:cNvSpPr>
            <a:spLocks noGrp="1"/>
          </p:cNvSpPr>
          <p:nvPr>
            <p:ph type="title" hasCustomPrompt="1"/>
          </p:nvPr>
        </p:nvSpPr>
        <p:spPr>
          <a:xfrm>
            <a:off x="811111" y="483224"/>
            <a:ext cx="9711133" cy="1066959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79767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E14CA-6CDF-427C-8357-532DC7634F04}" type="datetimeFigureOut">
              <a:rPr lang="en-GB" smtClean="0"/>
              <a:t>10/12/2022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2BFE9-374A-4499-BBBD-AA6B592341A1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7385" y="747553"/>
            <a:ext cx="696128" cy="615627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801357" y="1546403"/>
            <a:ext cx="10704000" cy="672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19" name="Title 18"/>
          <p:cNvSpPr>
            <a:spLocks noGrp="1"/>
          </p:cNvSpPr>
          <p:nvPr>
            <p:ph type="title" hasCustomPrompt="1"/>
          </p:nvPr>
        </p:nvSpPr>
        <p:spPr>
          <a:xfrm>
            <a:off x="812859" y="2361881"/>
            <a:ext cx="9711133" cy="615553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15032" y="2957446"/>
            <a:ext cx="6828640" cy="575733"/>
          </a:xfrm>
        </p:spPr>
        <p:txBody>
          <a:bodyPr>
            <a:noAutofit/>
          </a:bodyPr>
          <a:lstStyle>
            <a:lvl1pPr>
              <a:defRPr sz="32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12004482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&amp;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E14CA-6CDF-427C-8357-532DC7634F04}" type="datetimeFigureOut">
              <a:rPr lang="en-GB" smtClean="0"/>
              <a:t>10/12/2022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2BFE9-374A-4499-BBBD-AA6B592341A1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7385" y="747553"/>
            <a:ext cx="696128" cy="615627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801357" y="1546403"/>
            <a:ext cx="10704000" cy="672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19" name="Title 18"/>
          <p:cNvSpPr>
            <a:spLocks noGrp="1"/>
          </p:cNvSpPr>
          <p:nvPr>
            <p:ph type="title" hasCustomPrompt="1"/>
          </p:nvPr>
        </p:nvSpPr>
        <p:spPr>
          <a:xfrm>
            <a:off x="812859" y="2361881"/>
            <a:ext cx="9711133" cy="615553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dirty="0"/>
              <a:t>Questions and answers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95168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E14CA-6CDF-427C-8357-532DC7634F04}" type="datetimeFigureOut">
              <a:rPr lang="en-GB" smtClean="0"/>
              <a:t>10/12/2022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2BFE9-374A-4499-BBBD-AA6B592341A1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7385" y="747553"/>
            <a:ext cx="696128" cy="615627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801357" y="1546403"/>
            <a:ext cx="10704000" cy="672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19" name="Title 18"/>
          <p:cNvSpPr>
            <a:spLocks noGrp="1"/>
          </p:cNvSpPr>
          <p:nvPr>
            <p:ph type="title" hasCustomPrompt="1"/>
          </p:nvPr>
        </p:nvSpPr>
        <p:spPr>
          <a:xfrm>
            <a:off x="812859" y="2361881"/>
            <a:ext cx="9711133" cy="615553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dirty="0"/>
              <a:t>Thank you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5245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- option 1 - 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" r="914"/>
          <a:stretch/>
        </p:blipFill>
        <p:spPr>
          <a:xfrm>
            <a:off x="0" y="2293971"/>
            <a:ext cx="12192000" cy="14544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3773323"/>
            <a:ext cx="12192000" cy="3084504"/>
          </a:xfrm>
          <a:prstGeom prst="rect">
            <a:avLst/>
          </a:prstGeom>
          <a:solidFill>
            <a:srgbClr val="55B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16669" y="4147081"/>
            <a:ext cx="10689937" cy="656591"/>
          </a:xfrm>
        </p:spPr>
        <p:txBody>
          <a:bodyPr wrap="square" lIns="0" tIns="0" rIns="0" bIns="0">
            <a:spAutoFit/>
          </a:bodyPr>
          <a:lstStyle>
            <a:lvl1pPr algn="l">
              <a:defRPr sz="4267" b="0" baseline="0">
                <a:solidFill>
                  <a:srgbClr val="FFFFFF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Main presentation title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2839" y="5966870"/>
            <a:ext cx="2844800" cy="365125"/>
          </a:xfrm>
        </p:spPr>
        <p:txBody>
          <a:bodyPr/>
          <a:lstStyle>
            <a:lvl1pPr>
              <a:defRPr sz="1467">
                <a:solidFill>
                  <a:srgbClr val="FFFFFF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F9DE14CA-6CDF-427C-8357-532DC7634F04}" type="datetimeFigureOut">
              <a:rPr lang="en-GB" smtClean="0"/>
              <a:t>10/12/2022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3725" y="5966870"/>
            <a:ext cx="3860800" cy="365125"/>
          </a:xfrm>
          <a:prstGeom prst="rect">
            <a:avLst/>
          </a:prstGeom>
        </p:spPr>
        <p:txBody>
          <a:bodyPr/>
          <a:lstStyle>
            <a:lvl1pPr algn="ctr">
              <a:defRPr sz="1467">
                <a:solidFill>
                  <a:srgbClr val="FFFFFF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8803" y="515593"/>
            <a:ext cx="1268661" cy="112195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3638179"/>
            <a:ext cx="12192000" cy="67200"/>
          </a:xfrm>
          <a:prstGeom prst="rect">
            <a:avLst/>
          </a:prstGeom>
          <a:solidFill>
            <a:srgbClr val="005F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11" name="Rectangle 10"/>
          <p:cNvSpPr/>
          <p:nvPr/>
        </p:nvSpPr>
        <p:spPr>
          <a:xfrm>
            <a:off x="0" y="3706123"/>
            <a:ext cx="12192000" cy="67200"/>
          </a:xfrm>
          <a:prstGeom prst="rect">
            <a:avLst/>
          </a:prstGeom>
          <a:solidFill>
            <a:srgbClr val="0DA4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13" name="Rectangle 12"/>
          <p:cNvSpPr/>
          <p:nvPr/>
        </p:nvSpPr>
        <p:spPr>
          <a:xfrm>
            <a:off x="0" y="3770945"/>
            <a:ext cx="12192000" cy="67200"/>
          </a:xfrm>
          <a:prstGeom prst="rect">
            <a:avLst/>
          </a:prstGeom>
          <a:solidFill>
            <a:srgbClr val="A7C8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814918" y="4965142"/>
            <a:ext cx="10691689" cy="413639"/>
          </a:xfrm>
        </p:spPr>
        <p:txBody>
          <a:bodyPr wrap="square">
            <a:spAutoFit/>
          </a:bodyPr>
          <a:lstStyle>
            <a:lvl1pPr>
              <a:defRPr sz="2400">
                <a:solidFill>
                  <a:srgbClr val="FFFFFF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Subtitle appears here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970436" y="5998674"/>
            <a:ext cx="153617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600" b="1" dirty="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www.adas.uk</a:t>
            </a:r>
          </a:p>
        </p:txBody>
      </p:sp>
      <p:sp>
        <p:nvSpPr>
          <p:cNvPr id="15" name="Rectangle 14">
            <a:hlinkClick r:id="rId4"/>
          </p:cNvPr>
          <p:cNvSpPr/>
          <p:nvPr/>
        </p:nvSpPr>
        <p:spPr>
          <a:xfrm>
            <a:off x="10240026" y="5977231"/>
            <a:ext cx="1344149" cy="3106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8954511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802635" y="6209192"/>
            <a:ext cx="2844800" cy="365125"/>
          </a:xfrm>
        </p:spPr>
        <p:txBody>
          <a:bodyPr/>
          <a:lstStyle/>
          <a:p>
            <a:fld id="{F9DE14CA-6CDF-427C-8357-532DC7634F04}" type="datetimeFigureOut">
              <a:rPr lang="en-GB" smtClean="0"/>
              <a:t>10/12/2022</a:t>
            </a:fld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69872" y="6209192"/>
            <a:ext cx="932395" cy="365125"/>
          </a:xfrm>
        </p:spPr>
        <p:txBody>
          <a:bodyPr/>
          <a:lstStyle/>
          <a:p>
            <a:fld id="{A012BFE9-374A-4499-BBBD-AA6B592341A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7614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d 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375" y="2115355"/>
            <a:ext cx="2225344" cy="196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443437" y="5824769"/>
            <a:ext cx="1062086" cy="22576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GB" sz="1467" b="1" dirty="0">
                <a:solidFill>
                  <a:srgbClr val="005FAA"/>
                </a:solidFill>
                <a:latin typeface="+mn-lt"/>
                <a:cs typeface="Arial" panose="020B0604020202020204" pitchFamily="34" charset="0"/>
              </a:rPr>
              <a:t>www.adas.uk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801357" y="6235997"/>
            <a:ext cx="10704000" cy="0"/>
          </a:xfrm>
          <a:prstGeom prst="line">
            <a:avLst/>
          </a:prstGeom>
          <a:ln w="1270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hlinkClick r:id="rId3"/>
          </p:cNvPr>
          <p:cNvSpPr/>
          <p:nvPr/>
        </p:nvSpPr>
        <p:spPr>
          <a:xfrm>
            <a:off x="10295908" y="5782295"/>
            <a:ext cx="1344149" cy="3106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31328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-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427F67F7-4285-4F19-8C2F-9AFB5850DC1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603" y="2303869"/>
            <a:ext cx="12202603" cy="143925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3773323"/>
            <a:ext cx="12192000" cy="3084504"/>
          </a:xfrm>
          <a:prstGeom prst="rect">
            <a:avLst/>
          </a:prstGeom>
          <a:solidFill>
            <a:srgbClr val="55B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16669" y="4490141"/>
            <a:ext cx="10689937" cy="656591"/>
          </a:xfrm>
        </p:spPr>
        <p:txBody>
          <a:bodyPr wrap="square" lIns="0" tIns="0" rIns="0" bIns="0">
            <a:spAutoFit/>
          </a:bodyPr>
          <a:lstStyle>
            <a:lvl1pPr algn="l">
              <a:defRPr sz="4267" b="0">
                <a:solidFill>
                  <a:srgbClr val="FFFFFF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Main presentation title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2839" y="5966870"/>
            <a:ext cx="2844800" cy="365125"/>
          </a:xfrm>
        </p:spPr>
        <p:txBody>
          <a:bodyPr/>
          <a:lstStyle>
            <a:lvl1pPr>
              <a:defRPr sz="1467">
                <a:solidFill>
                  <a:srgbClr val="FFFFFF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F9DE14CA-6CDF-427C-8357-532DC7634F04}" type="datetimeFigureOut">
              <a:rPr lang="en-GB" smtClean="0"/>
              <a:t>10/12/2022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3725" y="5966870"/>
            <a:ext cx="3860800" cy="365125"/>
          </a:xfrm>
          <a:prstGeom prst="rect">
            <a:avLst/>
          </a:prstGeom>
        </p:spPr>
        <p:txBody>
          <a:bodyPr/>
          <a:lstStyle>
            <a:lvl1pPr algn="ctr">
              <a:defRPr sz="1467">
                <a:solidFill>
                  <a:srgbClr val="FFFFFF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8803" y="515593"/>
            <a:ext cx="1268661" cy="112195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3638179"/>
            <a:ext cx="12192000" cy="67200"/>
          </a:xfrm>
          <a:prstGeom prst="rect">
            <a:avLst/>
          </a:prstGeom>
          <a:solidFill>
            <a:srgbClr val="005F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11" name="Rectangle 10"/>
          <p:cNvSpPr/>
          <p:nvPr/>
        </p:nvSpPr>
        <p:spPr>
          <a:xfrm>
            <a:off x="0" y="3706123"/>
            <a:ext cx="12192000" cy="67200"/>
          </a:xfrm>
          <a:prstGeom prst="rect">
            <a:avLst/>
          </a:prstGeom>
          <a:solidFill>
            <a:srgbClr val="0DA4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13" name="Rectangle 12"/>
          <p:cNvSpPr/>
          <p:nvPr/>
        </p:nvSpPr>
        <p:spPr>
          <a:xfrm>
            <a:off x="0" y="3770945"/>
            <a:ext cx="12192000" cy="67200"/>
          </a:xfrm>
          <a:prstGeom prst="rect">
            <a:avLst/>
          </a:prstGeom>
          <a:solidFill>
            <a:srgbClr val="A7C8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9970436" y="5998674"/>
            <a:ext cx="153617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600" b="1" dirty="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www.adas.uk</a:t>
            </a:r>
          </a:p>
        </p:txBody>
      </p:sp>
      <p:sp>
        <p:nvSpPr>
          <p:cNvPr id="16" name="Rectangle 15">
            <a:hlinkClick r:id="rId4"/>
          </p:cNvPr>
          <p:cNvSpPr/>
          <p:nvPr/>
        </p:nvSpPr>
        <p:spPr>
          <a:xfrm>
            <a:off x="10240026" y="5977231"/>
            <a:ext cx="1344149" cy="3106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641522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- option 2 - 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603" y="2303869"/>
            <a:ext cx="12202603" cy="143925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3773323"/>
            <a:ext cx="12192000" cy="3084504"/>
          </a:xfrm>
          <a:prstGeom prst="rect">
            <a:avLst/>
          </a:prstGeom>
          <a:solidFill>
            <a:srgbClr val="55B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2839" y="5966870"/>
            <a:ext cx="2844800" cy="365125"/>
          </a:xfrm>
        </p:spPr>
        <p:txBody>
          <a:bodyPr/>
          <a:lstStyle>
            <a:lvl1pPr>
              <a:defRPr sz="1467">
                <a:solidFill>
                  <a:srgbClr val="FFFFFF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F9DE14CA-6CDF-427C-8357-532DC7634F04}" type="datetimeFigureOut">
              <a:rPr lang="en-GB" smtClean="0"/>
              <a:t>10/12/2022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3725" y="5966870"/>
            <a:ext cx="3860800" cy="365125"/>
          </a:xfrm>
          <a:prstGeom prst="rect">
            <a:avLst/>
          </a:prstGeom>
        </p:spPr>
        <p:txBody>
          <a:bodyPr/>
          <a:lstStyle>
            <a:lvl1pPr algn="ctr">
              <a:defRPr sz="1467">
                <a:solidFill>
                  <a:srgbClr val="FFFFFF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8803" y="515593"/>
            <a:ext cx="1268661" cy="112195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3638179"/>
            <a:ext cx="12192000" cy="67200"/>
          </a:xfrm>
          <a:prstGeom prst="rect">
            <a:avLst/>
          </a:prstGeom>
          <a:solidFill>
            <a:srgbClr val="005F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11" name="Rectangle 10"/>
          <p:cNvSpPr/>
          <p:nvPr/>
        </p:nvSpPr>
        <p:spPr>
          <a:xfrm>
            <a:off x="0" y="3706123"/>
            <a:ext cx="12192000" cy="67200"/>
          </a:xfrm>
          <a:prstGeom prst="rect">
            <a:avLst/>
          </a:prstGeom>
          <a:solidFill>
            <a:srgbClr val="0DA4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13" name="Rectangle 12"/>
          <p:cNvSpPr/>
          <p:nvPr/>
        </p:nvSpPr>
        <p:spPr>
          <a:xfrm>
            <a:off x="0" y="3770945"/>
            <a:ext cx="12192000" cy="67200"/>
          </a:xfrm>
          <a:prstGeom prst="rect">
            <a:avLst/>
          </a:prstGeom>
          <a:solidFill>
            <a:srgbClr val="A7C8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816669" y="4147081"/>
            <a:ext cx="10689937" cy="656591"/>
          </a:xfrm>
        </p:spPr>
        <p:txBody>
          <a:bodyPr wrap="square" lIns="0" tIns="0" rIns="0" bIns="0">
            <a:spAutoFit/>
          </a:bodyPr>
          <a:lstStyle>
            <a:lvl1pPr algn="l">
              <a:defRPr sz="4267" b="0" baseline="0">
                <a:solidFill>
                  <a:srgbClr val="FFFFFF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Main presentation title</a:t>
            </a:r>
            <a:endParaRPr lang="en-GB" dirty="0"/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814918" y="4965142"/>
            <a:ext cx="10691689" cy="413639"/>
          </a:xfrm>
        </p:spPr>
        <p:txBody>
          <a:bodyPr wrap="square">
            <a:spAutoFit/>
          </a:bodyPr>
          <a:lstStyle>
            <a:lvl1pPr>
              <a:defRPr sz="2400">
                <a:solidFill>
                  <a:srgbClr val="FFFFFF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Subtitle appears here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970436" y="5998674"/>
            <a:ext cx="153617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600" b="1" dirty="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www.adas.uk</a:t>
            </a:r>
          </a:p>
        </p:txBody>
      </p:sp>
      <p:sp>
        <p:nvSpPr>
          <p:cNvPr id="18" name="Rectangle 17">
            <a:hlinkClick r:id="rId4"/>
          </p:cNvPr>
          <p:cNvSpPr/>
          <p:nvPr/>
        </p:nvSpPr>
        <p:spPr>
          <a:xfrm>
            <a:off x="10240026" y="5977231"/>
            <a:ext cx="1344149" cy="3106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947433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- op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" r="930"/>
          <a:stretch/>
        </p:blipFill>
        <p:spPr>
          <a:xfrm>
            <a:off x="-1" y="2304984"/>
            <a:ext cx="12192001" cy="14544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3773323"/>
            <a:ext cx="12192000" cy="3084504"/>
          </a:xfrm>
          <a:prstGeom prst="rect">
            <a:avLst/>
          </a:prstGeom>
          <a:solidFill>
            <a:srgbClr val="55B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16669" y="4490141"/>
            <a:ext cx="10689937" cy="656591"/>
          </a:xfrm>
        </p:spPr>
        <p:txBody>
          <a:bodyPr wrap="square" lIns="0" tIns="0" rIns="0" bIns="0">
            <a:spAutoFit/>
          </a:bodyPr>
          <a:lstStyle>
            <a:lvl1pPr algn="l">
              <a:defRPr sz="4267" b="0">
                <a:solidFill>
                  <a:srgbClr val="FFFFFF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Main presentation title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2839" y="5966870"/>
            <a:ext cx="2844800" cy="365125"/>
          </a:xfrm>
        </p:spPr>
        <p:txBody>
          <a:bodyPr/>
          <a:lstStyle>
            <a:lvl1pPr>
              <a:defRPr sz="1467">
                <a:solidFill>
                  <a:srgbClr val="FFFFFF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F9DE14CA-6CDF-427C-8357-532DC7634F04}" type="datetimeFigureOut">
              <a:rPr lang="en-GB" smtClean="0"/>
              <a:t>10/12/2022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3725" y="5966870"/>
            <a:ext cx="3860800" cy="365125"/>
          </a:xfrm>
          <a:prstGeom prst="rect">
            <a:avLst/>
          </a:prstGeom>
        </p:spPr>
        <p:txBody>
          <a:bodyPr/>
          <a:lstStyle>
            <a:lvl1pPr algn="ctr">
              <a:defRPr sz="1467">
                <a:solidFill>
                  <a:srgbClr val="FFFFFF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8803" y="515593"/>
            <a:ext cx="1268661" cy="112195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3638179"/>
            <a:ext cx="12192000" cy="67200"/>
          </a:xfrm>
          <a:prstGeom prst="rect">
            <a:avLst/>
          </a:prstGeom>
          <a:solidFill>
            <a:srgbClr val="005F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11" name="Rectangle 10"/>
          <p:cNvSpPr/>
          <p:nvPr/>
        </p:nvSpPr>
        <p:spPr>
          <a:xfrm>
            <a:off x="0" y="3706123"/>
            <a:ext cx="12192000" cy="67200"/>
          </a:xfrm>
          <a:prstGeom prst="rect">
            <a:avLst/>
          </a:prstGeom>
          <a:solidFill>
            <a:srgbClr val="0DA4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13" name="Rectangle 12"/>
          <p:cNvSpPr/>
          <p:nvPr/>
        </p:nvSpPr>
        <p:spPr>
          <a:xfrm>
            <a:off x="0" y="3770945"/>
            <a:ext cx="12192000" cy="67200"/>
          </a:xfrm>
          <a:prstGeom prst="rect">
            <a:avLst/>
          </a:prstGeom>
          <a:solidFill>
            <a:srgbClr val="A7C8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9970436" y="5998674"/>
            <a:ext cx="153617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600" b="1" dirty="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www.adas.uk</a:t>
            </a:r>
          </a:p>
        </p:txBody>
      </p:sp>
      <p:sp>
        <p:nvSpPr>
          <p:cNvPr id="15" name="Rectangle 14">
            <a:hlinkClick r:id="rId4"/>
          </p:cNvPr>
          <p:cNvSpPr/>
          <p:nvPr/>
        </p:nvSpPr>
        <p:spPr>
          <a:xfrm>
            <a:off x="10240026" y="5977231"/>
            <a:ext cx="1344149" cy="3106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713596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- option 3 - 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" r="930"/>
          <a:stretch/>
        </p:blipFill>
        <p:spPr>
          <a:xfrm>
            <a:off x="-1" y="2304984"/>
            <a:ext cx="12192001" cy="14544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3773323"/>
            <a:ext cx="12192000" cy="3084504"/>
          </a:xfrm>
          <a:prstGeom prst="rect">
            <a:avLst/>
          </a:prstGeom>
          <a:solidFill>
            <a:srgbClr val="55B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2839" y="5966870"/>
            <a:ext cx="2844800" cy="365125"/>
          </a:xfrm>
        </p:spPr>
        <p:txBody>
          <a:bodyPr/>
          <a:lstStyle>
            <a:lvl1pPr>
              <a:defRPr sz="1467">
                <a:solidFill>
                  <a:srgbClr val="FFFFFF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F9DE14CA-6CDF-427C-8357-532DC7634F04}" type="datetimeFigureOut">
              <a:rPr lang="en-GB" smtClean="0"/>
              <a:t>10/12/2022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3725" y="5966870"/>
            <a:ext cx="3860800" cy="365125"/>
          </a:xfrm>
          <a:prstGeom prst="rect">
            <a:avLst/>
          </a:prstGeom>
        </p:spPr>
        <p:txBody>
          <a:bodyPr/>
          <a:lstStyle>
            <a:lvl1pPr algn="ctr">
              <a:defRPr sz="1467">
                <a:solidFill>
                  <a:srgbClr val="FFFFFF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8803" y="515593"/>
            <a:ext cx="1268661" cy="112195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3638179"/>
            <a:ext cx="12192000" cy="67200"/>
          </a:xfrm>
          <a:prstGeom prst="rect">
            <a:avLst/>
          </a:prstGeom>
          <a:solidFill>
            <a:srgbClr val="005F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11" name="Rectangle 10"/>
          <p:cNvSpPr/>
          <p:nvPr/>
        </p:nvSpPr>
        <p:spPr>
          <a:xfrm>
            <a:off x="0" y="3706123"/>
            <a:ext cx="12192000" cy="67200"/>
          </a:xfrm>
          <a:prstGeom prst="rect">
            <a:avLst/>
          </a:prstGeom>
          <a:solidFill>
            <a:srgbClr val="0DA4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13" name="Rectangle 12"/>
          <p:cNvSpPr/>
          <p:nvPr/>
        </p:nvSpPr>
        <p:spPr>
          <a:xfrm>
            <a:off x="0" y="3770945"/>
            <a:ext cx="12192000" cy="67200"/>
          </a:xfrm>
          <a:prstGeom prst="rect">
            <a:avLst/>
          </a:prstGeom>
          <a:solidFill>
            <a:srgbClr val="A7C8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816669" y="4147081"/>
            <a:ext cx="10689937" cy="656591"/>
          </a:xfrm>
        </p:spPr>
        <p:txBody>
          <a:bodyPr wrap="square" lIns="0" tIns="0" rIns="0" bIns="0">
            <a:spAutoFit/>
          </a:bodyPr>
          <a:lstStyle>
            <a:lvl1pPr algn="l">
              <a:defRPr sz="4267" b="0" baseline="0">
                <a:solidFill>
                  <a:srgbClr val="FFFFFF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Main presentation title</a:t>
            </a:r>
            <a:endParaRPr lang="en-GB" dirty="0"/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814918" y="4965142"/>
            <a:ext cx="10691689" cy="413639"/>
          </a:xfrm>
        </p:spPr>
        <p:txBody>
          <a:bodyPr wrap="square">
            <a:spAutoFit/>
          </a:bodyPr>
          <a:lstStyle>
            <a:lvl1pPr>
              <a:defRPr sz="2400">
                <a:solidFill>
                  <a:srgbClr val="FFFFFF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Subtitle appears here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970436" y="5998674"/>
            <a:ext cx="153617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600" b="1" dirty="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www.adas.uk</a:t>
            </a:r>
          </a:p>
        </p:txBody>
      </p:sp>
      <p:sp>
        <p:nvSpPr>
          <p:cNvPr id="18" name="Rectangle 17">
            <a:hlinkClick r:id="rId4"/>
          </p:cNvPr>
          <p:cNvSpPr/>
          <p:nvPr/>
        </p:nvSpPr>
        <p:spPr>
          <a:xfrm>
            <a:off x="10240026" y="5977231"/>
            <a:ext cx="1344149" cy="3106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573825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59" y="1443567"/>
            <a:ext cx="10695459" cy="4602831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/>
            </a:lvl1pPr>
            <a:lvl2pPr>
              <a:lnSpc>
                <a:spcPct val="120000"/>
              </a:lnSpc>
              <a:defRPr/>
            </a:lvl2pPr>
            <a:lvl3pPr marL="478355" marR="0" indent="-237061" algn="l" defTabSz="121917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aseline="0"/>
            </a:lvl3pPr>
            <a:lvl4pPr>
              <a:lnSpc>
                <a:spcPct val="120000"/>
              </a:lnSpc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E14CA-6CDF-427C-8357-532DC7634F04}" type="datetimeFigureOut">
              <a:rPr lang="en-GB" smtClean="0"/>
              <a:t>10/12/2022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2BFE9-374A-4499-BBBD-AA6B592341A1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811111" y="489481"/>
            <a:ext cx="9711133" cy="53348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/>
              <a:t>Main title text over 1 line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0723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7140616" y="1443567"/>
            <a:ext cx="4356200" cy="4602831"/>
          </a:xfrm>
          <a:solidFill>
            <a:srgbClr val="D9D9D9"/>
          </a:solidFill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58" y="1443567"/>
            <a:ext cx="5870707" cy="4602832"/>
          </a:xfrm>
        </p:spPr>
        <p:txBody>
          <a:bodyPr/>
          <a:lstStyle>
            <a:lvl1pPr>
              <a:lnSpc>
                <a:spcPct val="120000"/>
              </a:lnSpc>
              <a:defRPr/>
            </a:lvl1pPr>
            <a:lvl2pPr>
              <a:lnSpc>
                <a:spcPct val="120000"/>
              </a:lnSpc>
              <a:defRPr/>
            </a:lvl2pPr>
            <a:lvl3pPr marL="482588" indent="-241294">
              <a:lnSpc>
                <a:spcPct val="120000"/>
              </a:lnSpc>
              <a:defRPr/>
            </a:lvl3pPr>
            <a:lvl4pPr>
              <a:lnSpc>
                <a:spcPct val="120000"/>
              </a:lnSpc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E14CA-6CDF-427C-8357-532DC7634F04}" type="datetimeFigureOut">
              <a:rPr lang="en-GB" smtClean="0"/>
              <a:t>10/12/2022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2BFE9-374A-4499-BBBD-AA6B592341A1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811111" y="489481"/>
            <a:ext cx="9711133" cy="53348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/>
              <a:t>Main title text over 1 line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4136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wo co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3717" y="1443567"/>
            <a:ext cx="5232000" cy="4602831"/>
          </a:xfrm>
        </p:spPr>
        <p:txBody>
          <a:bodyPr>
            <a:normAutofit/>
          </a:bodyPr>
          <a:lstStyle>
            <a:lvl1pPr>
              <a:lnSpc>
                <a:spcPct val="120000"/>
              </a:lnSpc>
              <a:defRPr sz="2400"/>
            </a:lvl1pPr>
            <a:lvl2pPr>
              <a:lnSpc>
                <a:spcPct val="120000"/>
              </a:lnSpc>
              <a:defRPr sz="2400"/>
            </a:lvl2pPr>
            <a:lvl3pPr marL="478355" indent="-234945">
              <a:lnSpc>
                <a:spcPct val="120000"/>
              </a:lnSpc>
              <a:buFont typeface="Arial" panose="020B0604020202020204" pitchFamily="34" charset="0"/>
              <a:buChar char="•"/>
              <a:defRPr sz="2400"/>
            </a:lvl3pPr>
            <a:lvl4pPr>
              <a:lnSpc>
                <a:spcPct val="120000"/>
              </a:lnSpc>
              <a:defRPr sz="2400"/>
            </a:lvl4pPr>
            <a:lvl5pPr>
              <a:lnSpc>
                <a:spcPct val="130000"/>
              </a:lnSpc>
              <a:defRPr sz="1867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4451" y="1443567"/>
            <a:ext cx="5232000" cy="4602831"/>
          </a:xfrm>
        </p:spPr>
        <p:txBody>
          <a:bodyPr>
            <a:normAutofit/>
          </a:bodyPr>
          <a:lstStyle>
            <a:lvl1pPr>
              <a:lnSpc>
                <a:spcPct val="120000"/>
              </a:lnSpc>
              <a:defRPr sz="2400"/>
            </a:lvl1pPr>
            <a:lvl2pPr>
              <a:lnSpc>
                <a:spcPct val="120000"/>
              </a:lnSpc>
              <a:defRPr sz="2400"/>
            </a:lvl2pPr>
            <a:lvl3pPr>
              <a:lnSpc>
                <a:spcPct val="120000"/>
              </a:lnSpc>
              <a:defRPr sz="2400" baseline="0"/>
            </a:lvl3pPr>
            <a:lvl4pPr>
              <a:lnSpc>
                <a:spcPct val="120000"/>
              </a:lnSpc>
              <a:defRPr sz="2400"/>
            </a:lvl4pPr>
            <a:lvl5pPr>
              <a:lnSpc>
                <a:spcPct val="130000"/>
              </a:lnSpc>
              <a:defRPr sz="1867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E14CA-6CDF-427C-8357-532DC7634F04}" type="datetimeFigureOut">
              <a:rPr lang="en-GB" smtClean="0"/>
              <a:t>10/12/2022</a:t>
            </a:fld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2BFE9-374A-4499-BBBD-AA6B592341A1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811111" y="489481"/>
            <a:ext cx="9711133" cy="53348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/>
              <a:t>Main title text over 1 line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0705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1111" y="489481"/>
            <a:ext cx="9711133" cy="53348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/>
              <a:t>Main title text over 1 line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1111" y="1447801"/>
            <a:ext cx="10704000" cy="461009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2635" y="6209192"/>
            <a:ext cx="28448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33">
                <a:solidFill>
                  <a:srgbClr val="575756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F9DE14CA-6CDF-427C-8357-532DC7634F04}" type="datetimeFigureOut">
              <a:rPr lang="en-GB" smtClean="0"/>
              <a:t>10/12/2022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69872" y="6209192"/>
            <a:ext cx="9323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33">
                <a:solidFill>
                  <a:srgbClr val="575756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012BFE9-374A-4499-BBBD-AA6B592341A1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801357" y="1167776"/>
            <a:ext cx="10704000" cy="672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801357" y="6235997"/>
            <a:ext cx="10704000" cy="0"/>
          </a:xfrm>
          <a:prstGeom prst="line">
            <a:avLst/>
          </a:prstGeom>
          <a:ln w="1270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-4197" y="607939"/>
            <a:ext cx="576000" cy="285163"/>
            <a:chOff x="620" y="51470"/>
            <a:chExt cx="432000" cy="213872"/>
          </a:xfrm>
        </p:grpSpPr>
        <p:sp>
          <p:nvSpPr>
            <p:cNvPr id="12" name="Rectangle 11"/>
            <p:cNvSpPr/>
            <p:nvPr/>
          </p:nvSpPr>
          <p:spPr>
            <a:xfrm>
              <a:off x="620" y="193342"/>
              <a:ext cx="432000" cy="72000"/>
            </a:xfrm>
            <a:prstGeom prst="rect">
              <a:avLst/>
            </a:prstGeom>
            <a:solidFill>
              <a:srgbClr val="A7C8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>
                <a:solidFill>
                  <a:srgbClr val="A7C81E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20" y="51470"/>
              <a:ext cx="432000" cy="72000"/>
            </a:xfrm>
            <a:prstGeom prst="rect">
              <a:avLst/>
            </a:prstGeom>
            <a:solidFill>
              <a:srgbClr val="005F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20" y="122406"/>
              <a:ext cx="432000" cy="72000"/>
            </a:xfrm>
            <a:prstGeom prst="rect">
              <a:avLst/>
            </a:prstGeom>
            <a:solidFill>
              <a:srgbClr val="0DA4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7385" y="379528"/>
            <a:ext cx="696128" cy="615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308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txStyles>
    <p:titleStyle>
      <a:lvl1pPr algn="l" defTabSz="1219170" rtl="0" eaLnBrk="1" latinLnBrk="0" hangingPunct="1">
        <a:spcBef>
          <a:spcPct val="0"/>
        </a:spcBef>
        <a:buNone/>
        <a:defRPr sz="3467" kern="1200">
          <a:solidFill>
            <a:srgbClr val="0DA4A3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9170" rtl="0" eaLnBrk="1" latinLnBrk="0" hangingPunct="1">
        <a:lnSpc>
          <a:spcPct val="120000"/>
        </a:lnSpc>
        <a:spcBef>
          <a:spcPct val="20000"/>
        </a:spcBef>
        <a:buFontTx/>
        <a:buNone/>
        <a:defRPr sz="2400" kern="1200">
          <a:solidFill>
            <a:srgbClr val="000000"/>
          </a:solidFill>
          <a:latin typeface="+mn-lt"/>
          <a:ea typeface="+mn-ea"/>
          <a:cs typeface="Arial" panose="020B0604020202020204" pitchFamily="34" charset="0"/>
        </a:defRPr>
      </a:lvl1pPr>
      <a:lvl2pPr marL="239178" indent="-239178" algn="l" defTabSz="1219170" rtl="0" eaLnBrk="1" latinLnBrk="0" hangingPunct="1">
        <a:lnSpc>
          <a:spcPct val="120000"/>
        </a:lnSpc>
        <a:spcBef>
          <a:spcPct val="20000"/>
        </a:spcBef>
        <a:buClr>
          <a:srgbClr val="000000"/>
        </a:buClr>
        <a:buSzPct val="100000"/>
        <a:buFont typeface="Arial" panose="020B0604020202020204" pitchFamily="34" charset="0"/>
        <a:buChar char="•"/>
        <a:tabLst>
          <a:tab pos="10284627" algn="l"/>
        </a:tabLst>
        <a:defRPr sz="2400" kern="1200">
          <a:solidFill>
            <a:srgbClr val="000000"/>
          </a:solidFill>
          <a:latin typeface="+mn-lt"/>
          <a:ea typeface="+mn-ea"/>
          <a:cs typeface="Arial" panose="020B0604020202020204" pitchFamily="34" charset="0"/>
        </a:defRPr>
      </a:lvl2pPr>
      <a:lvl3pPr marL="478355" indent="-234945" algn="l" defTabSz="1219170" rtl="0" eaLnBrk="1" latinLnBrk="0" hangingPunct="1">
        <a:lnSpc>
          <a:spcPct val="120000"/>
        </a:lnSpc>
        <a:spcBef>
          <a:spcPct val="20000"/>
        </a:spcBef>
        <a:buClr>
          <a:srgbClr val="000000"/>
        </a:buClr>
        <a:buFont typeface="Arial" panose="020B0604020202020204" pitchFamily="34" charset="0"/>
        <a:buChar char="•"/>
        <a:defRPr sz="2400" kern="1200">
          <a:solidFill>
            <a:srgbClr val="000000"/>
          </a:solidFill>
          <a:latin typeface="+mn-lt"/>
          <a:ea typeface="+mn-ea"/>
          <a:cs typeface="Arial" panose="020B0604020202020204" pitchFamily="34" charset="0"/>
        </a:defRPr>
      </a:lvl3pPr>
      <a:lvl4pPr marL="713300" indent="-230712" algn="l" defTabSz="1219170" rtl="0" eaLnBrk="1" latinLnBrk="0" hangingPunct="1">
        <a:lnSpc>
          <a:spcPct val="120000"/>
        </a:lnSpc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000000"/>
          </a:solidFill>
          <a:latin typeface="+mn-lt"/>
          <a:ea typeface="+mn-ea"/>
          <a:cs typeface="Arial" panose="020B0604020202020204" pitchFamily="34" charset="0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»"/>
        <a:defRPr sz="1867" kern="1200">
          <a:solidFill>
            <a:srgbClr val="57575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26748D-AD9F-494D-9F3B-54CC8F1BEB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Sunflower and other oilseed crops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94993BE-4635-4E35-8C8D-FC974838C56D}"/>
              </a:ext>
            </a:extLst>
          </p:cNvPr>
          <p:cNvSpPr txBox="1"/>
          <p:nvPr/>
        </p:nvSpPr>
        <p:spPr>
          <a:xfrm>
            <a:off x="816669" y="5341683"/>
            <a:ext cx="60945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FFFFFF"/>
                </a:solidFill>
              </a:rPr>
              <a:t>HelianthNet Sunflower Meeting 2022</a:t>
            </a:r>
          </a:p>
        </p:txBody>
      </p:sp>
    </p:spTree>
    <p:extLst>
      <p:ext uri="{BB962C8B-B14F-4D97-AF65-F5344CB8AC3E}">
        <p14:creationId xmlns:p14="http://schemas.microsoft.com/office/powerpoint/2010/main" val="25234960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19127ADE-AA97-4ADA-AB99-105480ECC61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5276497"/>
              </p:ext>
            </p:extLst>
          </p:nvPr>
        </p:nvGraphicFramePr>
        <p:xfrm>
          <a:off x="748507" y="1283240"/>
          <a:ext cx="8555988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8997">
                  <a:extLst>
                    <a:ext uri="{9D8B030D-6E8A-4147-A177-3AD203B41FA5}">
                      <a16:colId xmlns:a16="http://schemas.microsoft.com/office/drawing/2014/main" val="977066162"/>
                    </a:ext>
                  </a:extLst>
                </a:gridCol>
                <a:gridCol w="2138997">
                  <a:extLst>
                    <a:ext uri="{9D8B030D-6E8A-4147-A177-3AD203B41FA5}">
                      <a16:colId xmlns:a16="http://schemas.microsoft.com/office/drawing/2014/main" val="3823199070"/>
                    </a:ext>
                  </a:extLst>
                </a:gridCol>
                <a:gridCol w="2138997">
                  <a:extLst>
                    <a:ext uri="{9D8B030D-6E8A-4147-A177-3AD203B41FA5}">
                      <a16:colId xmlns:a16="http://schemas.microsoft.com/office/drawing/2014/main" val="3115334583"/>
                    </a:ext>
                  </a:extLst>
                </a:gridCol>
                <a:gridCol w="2138997">
                  <a:extLst>
                    <a:ext uri="{9D8B030D-6E8A-4147-A177-3AD203B41FA5}">
                      <a16:colId xmlns:a16="http://schemas.microsoft.com/office/drawing/2014/main" val="15908845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FFFF"/>
                          </a:solidFill>
                        </a:rPr>
                        <a:t>Spring Linseed</a:t>
                      </a:r>
                      <a:endParaRPr lang="en-GB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FFFF"/>
                          </a:solidFill>
                        </a:rPr>
                        <a:t>Spring rape</a:t>
                      </a:r>
                      <a:endParaRPr lang="en-GB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FFFF"/>
                          </a:solidFill>
                        </a:rPr>
                        <a:t>Sunflowers</a:t>
                      </a:r>
                      <a:endParaRPr lang="en-GB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5368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£/tonne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395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350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350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519078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Yield (t/ha)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1.8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2.3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2.0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457744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Gross income (£/ha)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711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805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875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38267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760307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Variable costs (£/ha)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209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283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375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430737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Gross margin (£/ha)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502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522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500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60818549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9E72AD39-386C-4393-B084-3BF507296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Alternative oilseed crops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27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val 23">
            <a:extLst>
              <a:ext uri="{FF2B5EF4-FFF2-40B4-BE49-F238E27FC236}">
                <a16:creationId xmlns:a16="http://schemas.microsoft.com/office/drawing/2014/main" id="{08950125-8067-4B54-B733-584CCD23CD8D}"/>
              </a:ext>
            </a:extLst>
          </p:cNvPr>
          <p:cNvSpPr/>
          <p:nvPr/>
        </p:nvSpPr>
        <p:spPr>
          <a:xfrm>
            <a:off x="1319373" y="4544045"/>
            <a:ext cx="1460643" cy="700160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741EFA9-9DD3-4AF4-AE2F-2AA34DACEF2A}"/>
              </a:ext>
            </a:extLst>
          </p:cNvPr>
          <p:cNvSpPr/>
          <p:nvPr/>
        </p:nvSpPr>
        <p:spPr>
          <a:xfrm>
            <a:off x="4799748" y="5265100"/>
            <a:ext cx="1969209" cy="700160"/>
          </a:xfrm>
          <a:prstGeom prst="ellipse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3783E1F1-F00C-4FC9-80D8-88BF453681F8}"/>
              </a:ext>
            </a:extLst>
          </p:cNvPr>
          <p:cNvSpPr/>
          <p:nvPr/>
        </p:nvSpPr>
        <p:spPr>
          <a:xfrm>
            <a:off x="7324722" y="1781548"/>
            <a:ext cx="2523051" cy="770720"/>
          </a:xfrm>
          <a:prstGeom prst="ellipse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358B657-ACC5-47E3-8BF1-C6CF09208D68}"/>
              </a:ext>
            </a:extLst>
          </p:cNvPr>
          <p:cNvSpPr/>
          <p:nvPr/>
        </p:nvSpPr>
        <p:spPr>
          <a:xfrm>
            <a:off x="851045" y="3456390"/>
            <a:ext cx="1736331" cy="700160"/>
          </a:xfrm>
          <a:prstGeom prst="ellipse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44D03A3-4FEE-4EF6-A993-47B785D2E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Alternative spring crops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048A8F-C418-4023-A6E0-4851F6F7079E}"/>
              </a:ext>
            </a:extLst>
          </p:cNvPr>
          <p:cNvSpPr txBox="1"/>
          <p:nvPr/>
        </p:nvSpPr>
        <p:spPr>
          <a:xfrm>
            <a:off x="1756882" y="2455524"/>
            <a:ext cx="1736331" cy="680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200" dirty="0">
                <a:solidFill>
                  <a:srgbClr val="000000"/>
                </a:solidFill>
                <a:cs typeface="Arial" panose="020B0604020202020204" pitchFamily="34" charset="0"/>
              </a:rPr>
              <a:t>Camelina</a:t>
            </a:r>
            <a:endParaRPr lang="en-GB" sz="32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09391D-068A-461D-9E61-CA70420806F5}"/>
              </a:ext>
            </a:extLst>
          </p:cNvPr>
          <p:cNvSpPr txBox="1"/>
          <p:nvPr/>
        </p:nvSpPr>
        <p:spPr>
          <a:xfrm>
            <a:off x="5666677" y="1515615"/>
            <a:ext cx="1736331" cy="680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200" dirty="0">
                <a:solidFill>
                  <a:srgbClr val="000000"/>
                </a:solidFill>
                <a:cs typeface="Arial" panose="020B0604020202020204" pitchFamily="34" charset="0"/>
              </a:rPr>
              <a:t>Poppy</a:t>
            </a:r>
            <a:endParaRPr lang="en-GB" sz="32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5F450BE-0739-448A-AB81-5B2AB2A0A62C}"/>
              </a:ext>
            </a:extLst>
          </p:cNvPr>
          <p:cNvSpPr txBox="1"/>
          <p:nvPr/>
        </p:nvSpPr>
        <p:spPr>
          <a:xfrm>
            <a:off x="2328810" y="1438869"/>
            <a:ext cx="1736331" cy="680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200" dirty="0">
                <a:solidFill>
                  <a:srgbClr val="000000"/>
                </a:solidFill>
                <a:cs typeface="Arial" panose="020B0604020202020204" pitchFamily="34" charset="0"/>
              </a:rPr>
              <a:t>Crambe</a:t>
            </a:r>
            <a:endParaRPr lang="en-GB" sz="32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827E08D-E78E-43E7-8104-D01B8D3584D7}"/>
              </a:ext>
            </a:extLst>
          </p:cNvPr>
          <p:cNvSpPr txBox="1"/>
          <p:nvPr/>
        </p:nvSpPr>
        <p:spPr>
          <a:xfrm>
            <a:off x="787689" y="3405537"/>
            <a:ext cx="1736331" cy="680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200" dirty="0">
                <a:solidFill>
                  <a:srgbClr val="000000"/>
                </a:solidFill>
                <a:cs typeface="Arial" panose="020B0604020202020204" pitchFamily="34" charset="0"/>
              </a:rPr>
              <a:t>Chickpea</a:t>
            </a:r>
            <a:endParaRPr lang="en-GB" sz="32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80C2D7-7C26-494E-A509-1FA0F7A211DD}"/>
              </a:ext>
            </a:extLst>
          </p:cNvPr>
          <p:cNvSpPr txBox="1"/>
          <p:nvPr/>
        </p:nvSpPr>
        <p:spPr>
          <a:xfrm>
            <a:off x="4167888" y="3360160"/>
            <a:ext cx="1736331" cy="680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200" dirty="0">
                <a:solidFill>
                  <a:srgbClr val="000000"/>
                </a:solidFill>
                <a:cs typeface="Arial" panose="020B0604020202020204" pitchFamily="34" charset="0"/>
              </a:rPr>
              <a:t>Echium</a:t>
            </a:r>
            <a:endParaRPr lang="en-GB" sz="32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5BDA33-CFCC-401A-A620-097F35309B48}"/>
              </a:ext>
            </a:extLst>
          </p:cNvPr>
          <p:cNvSpPr txBox="1"/>
          <p:nvPr/>
        </p:nvSpPr>
        <p:spPr>
          <a:xfrm>
            <a:off x="1614756" y="4432467"/>
            <a:ext cx="1736331" cy="680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200" dirty="0">
                <a:solidFill>
                  <a:srgbClr val="000000"/>
                </a:solidFill>
                <a:cs typeface="Arial" panose="020B0604020202020204" pitchFamily="34" charset="0"/>
              </a:rPr>
              <a:t>Flax</a:t>
            </a:r>
            <a:endParaRPr lang="en-GB" sz="32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857B8B-31ED-41AC-B46A-7B688D6ADFD7}"/>
              </a:ext>
            </a:extLst>
          </p:cNvPr>
          <p:cNvSpPr txBox="1"/>
          <p:nvPr/>
        </p:nvSpPr>
        <p:spPr>
          <a:xfrm>
            <a:off x="8190215" y="4344249"/>
            <a:ext cx="3470953" cy="680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200" dirty="0">
                <a:solidFill>
                  <a:srgbClr val="000000"/>
                </a:solidFill>
                <a:cs typeface="Arial" panose="020B0604020202020204" pitchFamily="34" charset="0"/>
              </a:rPr>
              <a:t>Evening primrose</a:t>
            </a:r>
            <a:endParaRPr lang="en-GB" sz="32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0A8CAD7-8D93-4312-91D2-6EE48EDF71CD}"/>
              </a:ext>
            </a:extLst>
          </p:cNvPr>
          <p:cNvSpPr txBox="1"/>
          <p:nvPr/>
        </p:nvSpPr>
        <p:spPr>
          <a:xfrm>
            <a:off x="4775775" y="5265101"/>
            <a:ext cx="2140448" cy="680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200" dirty="0">
                <a:solidFill>
                  <a:srgbClr val="000000"/>
                </a:solidFill>
                <a:cs typeface="Arial" panose="020B0604020202020204" pitchFamily="34" charset="0"/>
              </a:rPr>
              <a:t>Navy bean</a:t>
            </a:r>
            <a:endParaRPr lang="en-GB" sz="32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CAFA963-DB88-4035-8246-66E782DA282D}"/>
              </a:ext>
            </a:extLst>
          </p:cNvPr>
          <p:cNvSpPr txBox="1"/>
          <p:nvPr/>
        </p:nvSpPr>
        <p:spPr>
          <a:xfrm>
            <a:off x="7680790" y="1833786"/>
            <a:ext cx="2244902" cy="680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200" dirty="0">
                <a:solidFill>
                  <a:srgbClr val="000000"/>
                </a:solidFill>
                <a:cs typeface="Arial" panose="020B0604020202020204" pitchFamily="34" charset="0"/>
              </a:rPr>
              <a:t>Soya bean</a:t>
            </a:r>
            <a:endParaRPr lang="en-GB" sz="32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B0FA38E4-DD8D-4B85-8452-FD58DB019F7B}"/>
              </a:ext>
            </a:extLst>
          </p:cNvPr>
          <p:cNvSpPr/>
          <p:nvPr/>
        </p:nvSpPr>
        <p:spPr>
          <a:xfrm>
            <a:off x="6861000" y="3803703"/>
            <a:ext cx="1460643" cy="700160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D83F990-F0D7-40D8-91B5-61CD4E5D8E8E}"/>
              </a:ext>
            </a:extLst>
          </p:cNvPr>
          <p:cNvSpPr txBox="1"/>
          <p:nvPr/>
        </p:nvSpPr>
        <p:spPr>
          <a:xfrm>
            <a:off x="6951804" y="3751640"/>
            <a:ext cx="1704651" cy="680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200" dirty="0">
                <a:solidFill>
                  <a:srgbClr val="000000"/>
                </a:solidFill>
                <a:cs typeface="Arial" panose="020B0604020202020204" pitchFamily="34" charset="0"/>
              </a:rPr>
              <a:t>Hemp</a:t>
            </a:r>
            <a:endParaRPr lang="en-GB" sz="32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7027CD0-5FC7-45FE-A37E-ED19EEC93552}"/>
              </a:ext>
            </a:extLst>
          </p:cNvPr>
          <p:cNvSpPr/>
          <p:nvPr/>
        </p:nvSpPr>
        <p:spPr>
          <a:xfrm>
            <a:off x="154113" y="1685178"/>
            <a:ext cx="1460643" cy="700160"/>
          </a:xfrm>
          <a:prstGeom prst="ellipse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B4D825E-C31D-41D1-8CB9-0486B44493A2}"/>
              </a:ext>
            </a:extLst>
          </p:cNvPr>
          <p:cNvSpPr txBox="1"/>
          <p:nvPr/>
        </p:nvSpPr>
        <p:spPr>
          <a:xfrm>
            <a:off x="296239" y="1666417"/>
            <a:ext cx="1736331" cy="680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200" dirty="0">
                <a:solidFill>
                  <a:srgbClr val="000000"/>
                </a:solidFill>
                <a:cs typeface="Arial" panose="020B0604020202020204" pitchFamily="34" charset="0"/>
              </a:rPr>
              <a:t>Lupin</a:t>
            </a:r>
            <a:endParaRPr lang="en-GB" sz="32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4DE1FD0-CB94-4EA6-A89C-908C3115B0D8}"/>
              </a:ext>
            </a:extLst>
          </p:cNvPr>
          <p:cNvSpPr txBox="1"/>
          <p:nvPr/>
        </p:nvSpPr>
        <p:spPr>
          <a:xfrm>
            <a:off x="7678223" y="2954929"/>
            <a:ext cx="1736331" cy="680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200" dirty="0">
                <a:solidFill>
                  <a:srgbClr val="000000"/>
                </a:solidFill>
                <a:cs typeface="Arial" panose="020B0604020202020204" pitchFamily="34" charset="0"/>
              </a:rPr>
              <a:t>Borage</a:t>
            </a:r>
            <a:endParaRPr lang="en-GB" sz="32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683372B-756D-4F2C-BF0F-CEB5C94EDAF3}"/>
              </a:ext>
            </a:extLst>
          </p:cNvPr>
          <p:cNvSpPr txBox="1"/>
          <p:nvPr/>
        </p:nvSpPr>
        <p:spPr>
          <a:xfrm>
            <a:off x="3413589" y="4312630"/>
            <a:ext cx="2682411" cy="680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200" dirty="0">
                <a:solidFill>
                  <a:srgbClr val="000000"/>
                </a:solidFill>
                <a:cs typeface="Arial" panose="020B0604020202020204" pitchFamily="34" charset="0"/>
              </a:rPr>
              <a:t>Grain maize</a:t>
            </a:r>
            <a:endParaRPr lang="en-GB" sz="32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353E3E-0211-407F-8643-A0B371DE27E8}"/>
              </a:ext>
            </a:extLst>
          </p:cNvPr>
          <p:cNvSpPr txBox="1"/>
          <p:nvPr/>
        </p:nvSpPr>
        <p:spPr>
          <a:xfrm>
            <a:off x="5072006" y="2274102"/>
            <a:ext cx="1736331" cy="680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200" dirty="0">
                <a:solidFill>
                  <a:srgbClr val="000000"/>
                </a:solidFill>
                <a:cs typeface="Arial" panose="020B0604020202020204" pitchFamily="34" charset="0"/>
              </a:rPr>
              <a:t>Millet</a:t>
            </a:r>
            <a:endParaRPr lang="en-GB" sz="32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EFAF22-B8C7-4940-A68E-725C926C7215}"/>
              </a:ext>
            </a:extLst>
          </p:cNvPr>
          <p:cNvSpPr txBox="1"/>
          <p:nvPr/>
        </p:nvSpPr>
        <p:spPr>
          <a:xfrm>
            <a:off x="2032570" y="5375115"/>
            <a:ext cx="1736331" cy="680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200" dirty="0">
                <a:solidFill>
                  <a:srgbClr val="000000"/>
                </a:solidFill>
                <a:cs typeface="Arial" panose="020B0604020202020204" pitchFamily="34" charset="0"/>
              </a:rPr>
              <a:t>Linseed</a:t>
            </a:r>
            <a:endParaRPr lang="en-GB" sz="32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2E8A349-072A-4226-BEB1-754F03A13232}"/>
              </a:ext>
            </a:extLst>
          </p:cNvPr>
          <p:cNvSpPr txBox="1"/>
          <p:nvPr/>
        </p:nvSpPr>
        <p:spPr>
          <a:xfrm>
            <a:off x="7815693" y="5257922"/>
            <a:ext cx="3470953" cy="680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200" dirty="0">
                <a:solidFill>
                  <a:srgbClr val="000000"/>
                </a:solidFill>
                <a:cs typeface="Arial" panose="020B0604020202020204" pitchFamily="34" charset="0"/>
              </a:rPr>
              <a:t>Sunflower</a:t>
            </a:r>
            <a:endParaRPr lang="en-GB" sz="32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50105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FBC84-3BC5-4A18-A546-91DE35457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8206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B410367-8F86-4BC2-A1D7-2439B1AFC8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1111" y="1443567"/>
            <a:ext cx="10695459" cy="4602831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Current limitations preventing sunflowers from being more widely used.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</a:rPr>
              <a:t>Comparing sunflower to other oilseed crops,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F5191D7-A4F3-4B3A-AC90-3E3DD2B2A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1907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62780A5-9525-40CA-908C-383B5BEB1A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1111" y="1443567"/>
            <a:ext cx="10048673" cy="4602831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Profitable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Market – on farm e.g. lupins, specialty market e.g. borage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What does a spring breakcrop provide for the grower in their rotation?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Weeds, pests and diseases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Is investment in new machinery required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Pesticide availability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Variety development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Climate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3CD2C64-428F-4FFD-80A9-7697DE8CE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drivers for alternative crops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66104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A23DCD6-A42B-4A61-B316-1A3454D6F8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 Two major constraints on sunflower production</a:t>
            </a:r>
          </a:p>
          <a:p>
            <a:pPr marL="582078" lvl="1" indent="-342900"/>
            <a:r>
              <a:rPr lang="en-US" dirty="0"/>
              <a:t>Soil temperature at sowing</a:t>
            </a:r>
          </a:p>
          <a:p>
            <a:pPr marL="582078" lvl="1" indent="-342900"/>
            <a:r>
              <a:rPr lang="en-US" dirty="0"/>
              <a:t>Amount of heat available during the growing season</a:t>
            </a:r>
          </a:p>
          <a:p>
            <a:pPr marL="582078" lvl="1" indent="-342900"/>
            <a:r>
              <a:rPr lang="en-US" dirty="0"/>
              <a:t>Not just limited to sunflowers</a:t>
            </a:r>
          </a:p>
          <a:p>
            <a:pPr marL="342900" indent="-342900"/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33D06A-3659-4FC3-8946-E05BCD50A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Sunflower background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21424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4A6233C-2709-499E-9D9C-88066D80F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Warm soils at drilling</a:t>
            </a:r>
            <a:endParaRPr lang="en-GB" dirty="0"/>
          </a:p>
        </p:txBody>
      </p:sp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40633D47-8958-4954-B0A0-E58F227FFE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2562" y="1128708"/>
            <a:ext cx="3828571" cy="5400000"/>
          </a:xfrm>
          <a:prstGeom prst="rect">
            <a:avLst/>
          </a:prstGeo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CDD6AF4-E374-4497-A0F7-71BA0215C550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12800" y="1443038"/>
            <a:ext cx="5870575" cy="3294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The soil temperature at drilling should be 6-8°C in the top 10 cm of soil.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Map is mean soil temperatures on 1 May at 30cm (°C)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At 30cm deep temperatures need to be &gt;10°C (beige brown colours)</a:t>
            </a:r>
            <a:endParaRPr lang="en-US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8733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1D74B10-BAB9-4F1A-B8E4-7D0A181AD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111" y="489481"/>
            <a:ext cx="9711133" cy="533544"/>
          </a:xfrm>
        </p:spPr>
        <p:txBody>
          <a:bodyPr/>
          <a:lstStyle/>
          <a:p>
            <a:r>
              <a:rPr lang="en-US" dirty="0"/>
              <a:t>Requires a level of heat accumulation for harvest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743869F-9400-408E-ACD0-002C153DF9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9341" y="1117577"/>
            <a:ext cx="3832718" cy="5400000"/>
          </a:xfrm>
          <a:prstGeom prst="rect">
            <a:avLst/>
          </a:prstGeo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F2B3FEA-C9FD-4E75-8B66-C182E3DE2F5E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12800" y="1443038"/>
            <a:ext cx="5870575" cy="3294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Mean daily air temperature above a base level of 6 °C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Areas that achieve 1400 day degrees are best suited to production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Map is average accumulated temperature (May-September &gt;6°C)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These areas are yellow  orange and red.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0834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1BC6BB-B097-4438-ADA2-1BAC4D1D6C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 2009  we said that rising global temperatures will make sunflowers a viable proposition on 50% of the area of England by 2020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Map is average Accumulated Temperatures (April to September &gt;6°C) 2020’s Scenario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These areas are yellow  orange and red.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1331732-B490-4247-B0D2-01B3F7AC6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Last time we looked was 2009</a:t>
            </a:r>
            <a:endParaRPr lang="en-GB" dirty="0"/>
          </a:p>
        </p:txBody>
      </p:sp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10250CB4-C67F-448A-8888-5353F7BAE2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7869" y="1121283"/>
            <a:ext cx="3828572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788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75DCEC-E3C2-4202-A3CE-03FA24A412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By 2050 rising global temperatures would make 79% of the UK suitable.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Map is of Average Accumulated Temperatures (April to September &gt;6°C) 2050’s Scenario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These areas are yellow  orange and red.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50712FB-DD76-4FC1-AA9F-6A874745E8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Increasing possibilities by 2050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F208B01-2653-438B-9D6B-8AA43E9825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5037" y="1134949"/>
            <a:ext cx="3832718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7444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335FF9-00AF-4ABB-B101-F49A3E2644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59" y="1443567"/>
            <a:ext cx="4016593" cy="460283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Looks like the years from 2010 are warmer than early 2000’s and considerably warmer than 1970s – with some exceptions.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But this is associated with increasing rainfall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AC03CE-BE59-4B5B-AEB8-1D1CB68048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 how are we doing in real time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5AE2B9B-25E7-477D-ADBA-245575E493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4955" y="1269484"/>
            <a:ext cx="6545337" cy="431903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8100390-10A8-43EC-9372-BD2D2B82212D}"/>
              </a:ext>
            </a:extLst>
          </p:cNvPr>
          <p:cNvSpPr txBox="1"/>
          <p:nvPr/>
        </p:nvSpPr>
        <p:spPr>
          <a:xfrm>
            <a:off x="5054955" y="5630899"/>
            <a:ext cx="654533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1960-2022 mean temperature vs rainfall, England and Wales May to September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435940048"/>
      </p:ext>
    </p:extLst>
  </p:cSld>
  <p:clrMapOvr>
    <a:masterClrMapping/>
  </p:clrMapOvr>
</p:sld>
</file>

<file path=ppt/theme/theme1.xml><?xml version="1.0" encoding="utf-8"?>
<a:theme xmlns:a="http://schemas.openxmlformats.org/drawingml/2006/main" name="ADAS">
  <a:themeElements>
    <a:clrScheme name="ADAS">
      <a:dk1>
        <a:srgbClr val="000000"/>
      </a:dk1>
      <a:lt1>
        <a:srgbClr val="575756"/>
      </a:lt1>
      <a:dk2>
        <a:srgbClr val="55BFCC"/>
      </a:dk2>
      <a:lt2>
        <a:srgbClr val="F08D0C"/>
      </a:lt2>
      <a:accent1>
        <a:srgbClr val="005FAA"/>
      </a:accent1>
      <a:accent2>
        <a:srgbClr val="0DA4A3"/>
      </a:accent2>
      <a:accent3>
        <a:srgbClr val="A7C81E"/>
      </a:accent3>
      <a:accent4>
        <a:srgbClr val="FBEA27"/>
      </a:accent4>
      <a:accent5>
        <a:srgbClr val="5FAE30"/>
      </a:accent5>
      <a:accent6>
        <a:srgbClr val="935F36"/>
      </a:accent6>
      <a:hlink>
        <a:srgbClr val="005FAA"/>
      </a:hlink>
      <a:folHlink>
        <a:srgbClr val="005FA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 anchor="t">
        <a:spAutoFit/>
      </a:bodyPr>
      <a:lstStyle>
        <a:defPPr>
          <a:lnSpc>
            <a:spcPct val="130000"/>
          </a:lnSpc>
          <a:defRPr dirty="0" smtClean="0">
            <a:solidFill>
              <a:srgbClr val="000000"/>
            </a:solidFill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DAS" id="{5934175F-47F9-4C15-A51C-BD224A57A27B}" vid="{A48AF59F-13F7-48E1-9165-35E5EBDC85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ADAS</Template>
  <TotalTime>298</TotalTime>
  <Words>421</Words>
  <Application>Microsoft Office PowerPoint</Application>
  <PresentationFormat>Widescreen</PresentationFormat>
  <Paragraphs>81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ADAS</vt:lpstr>
      <vt:lpstr>Sunflower and other oilseed crops</vt:lpstr>
      <vt:lpstr>Content</vt:lpstr>
      <vt:lpstr>Main drivers for alternative crops</vt:lpstr>
      <vt:lpstr>Sunflower background</vt:lpstr>
      <vt:lpstr>Warm soils at drilling</vt:lpstr>
      <vt:lpstr>Requires a level of heat accumulation for harvest</vt:lpstr>
      <vt:lpstr>Last time we looked was 2009</vt:lpstr>
      <vt:lpstr>Increasing possibilities by 2050</vt:lpstr>
      <vt:lpstr>So how are we doing in real time</vt:lpstr>
      <vt:lpstr>Alternative oilseed crops</vt:lpstr>
      <vt:lpstr>Alternative spring crops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Cook (ADAS)</dc:creator>
  <cp:lastModifiedBy>Sarah Cook (ADAS)</cp:lastModifiedBy>
  <cp:revision>1</cp:revision>
  <dcterms:created xsi:type="dcterms:W3CDTF">2022-12-07T16:34:10Z</dcterms:created>
  <dcterms:modified xsi:type="dcterms:W3CDTF">2022-12-10T19:32:30Z</dcterms:modified>
</cp:coreProperties>
</file>