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9"/>
  </p:notesMasterIdLst>
  <p:handoutMasterIdLst>
    <p:handoutMasterId r:id="rId20"/>
  </p:handoutMasterIdLst>
  <p:sldIdLst>
    <p:sldId id="270" r:id="rId4"/>
    <p:sldId id="680" r:id="rId5"/>
    <p:sldId id="259" r:id="rId6"/>
    <p:sldId id="406" r:id="rId7"/>
    <p:sldId id="681" r:id="rId8"/>
    <p:sldId id="315" r:id="rId9"/>
    <p:sldId id="683" r:id="rId10"/>
    <p:sldId id="349" r:id="rId11"/>
    <p:sldId id="339" r:id="rId12"/>
    <p:sldId id="684" r:id="rId13"/>
    <p:sldId id="682" r:id="rId14"/>
    <p:sldId id="685" r:id="rId15"/>
    <p:sldId id="686" r:id="rId16"/>
    <p:sldId id="687" r:id="rId17"/>
    <p:sldId id="688" r:id="rId18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933B"/>
    <a:srgbClr val="FF7E79"/>
    <a:srgbClr val="FFFD78"/>
    <a:srgbClr val="B28FCC"/>
    <a:srgbClr val="B2D3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EE569A-3C72-0640-BCD7-8E876B98E2BF}" v="38" dt="2022-12-13T08:43:08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6" autoAdjust="0"/>
    <p:restoredTop sz="90884"/>
  </p:normalViewPr>
  <p:slideViewPr>
    <p:cSldViewPr snapToGrid="0" showGuides="1">
      <p:cViewPr varScale="1">
        <p:scale>
          <a:sx n="137" d="100"/>
          <a:sy n="137" d="100"/>
        </p:scale>
        <p:origin x="200" y="3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ppell, Lauren" userId="5f76a462-4ccf-4e6d-b489-4588da8201f5" providerId="ADAL" clId="{A0EE569A-3C72-0640-BCD7-8E876B98E2BF}"/>
    <pc:docChg chg="custSel addSld modSld">
      <pc:chgData name="Chappell, Lauren" userId="5f76a462-4ccf-4e6d-b489-4588da8201f5" providerId="ADAL" clId="{A0EE569A-3C72-0640-BCD7-8E876B98E2BF}" dt="2022-12-13T08:43:42.550" v="808" actId="1035"/>
      <pc:docMkLst>
        <pc:docMk/>
      </pc:docMkLst>
      <pc:sldChg chg="addSp modSp mod">
        <pc:chgData name="Chappell, Lauren" userId="5f76a462-4ccf-4e6d-b489-4588da8201f5" providerId="ADAL" clId="{A0EE569A-3C72-0640-BCD7-8E876B98E2BF}" dt="2022-12-13T07:57:30.195" v="247" actId="1076"/>
        <pc:sldMkLst>
          <pc:docMk/>
          <pc:sldMk cId="19758704" sldId="682"/>
        </pc:sldMkLst>
        <pc:spChg chg="mod">
          <ac:chgData name="Chappell, Lauren" userId="5f76a462-4ccf-4e6d-b489-4588da8201f5" providerId="ADAL" clId="{A0EE569A-3C72-0640-BCD7-8E876B98E2BF}" dt="2022-12-12T23:37:39.062" v="209" actId="20577"/>
          <ac:spMkLst>
            <pc:docMk/>
            <pc:sldMk cId="19758704" sldId="682"/>
            <ac:spMk id="2" creationId="{00CFAE1A-D71F-AEDB-7631-0078CA799CAC}"/>
          </ac:spMkLst>
        </pc:spChg>
        <pc:spChg chg="mod">
          <ac:chgData name="Chappell, Lauren" userId="5f76a462-4ccf-4e6d-b489-4588da8201f5" providerId="ADAL" clId="{A0EE569A-3C72-0640-BCD7-8E876B98E2BF}" dt="2022-12-13T07:57:30.195" v="247" actId="1076"/>
          <ac:spMkLst>
            <pc:docMk/>
            <pc:sldMk cId="19758704" sldId="682"/>
            <ac:spMk id="3" creationId="{30B5BF92-5CEC-8019-B043-261453FE8BB6}"/>
          </ac:spMkLst>
        </pc:spChg>
        <pc:picChg chg="add mod">
          <ac:chgData name="Chappell, Lauren" userId="5f76a462-4ccf-4e6d-b489-4588da8201f5" providerId="ADAL" clId="{A0EE569A-3C72-0640-BCD7-8E876B98E2BF}" dt="2022-12-12T23:39:34.134" v="240" actId="1038"/>
          <ac:picMkLst>
            <pc:docMk/>
            <pc:sldMk cId="19758704" sldId="682"/>
            <ac:picMk id="1026" creationId="{FC5E621D-0165-4C2C-3050-976CABFADEDB}"/>
          </ac:picMkLst>
        </pc:picChg>
        <pc:picChg chg="add mod">
          <ac:chgData name="Chappell, Lauren" userId="5f76a462-4ccf-4e6d-b489-4588da8201f5" providerId="ADAL" clId="{A0EE569A-3C72-0640-BCD7-8E876B98E2BF}" dt="2022-12-12T23:40:05.505" v="244" actId="1076"/>
          <ac:picMkLst>
            <pc:docMk/>
            <pc:sldMk cId="19758704" sldId="682"/>
            <ac:picMk id="1028" creationId="{C16BE54E-E1D7-FC26-0F9D-24A5B85560CE}"/>
          </ac:picMkLst>
        </pc:picChg>
      </pc:sldChg>
      <pc:sldChg chg="addSp delSp modSp add mod">
        <pc:chgData name="Chappell, Lauren" userId="5f76a462-4ccf-4e6d-b489-4588da8201f5" providerId="ADAL" clId="{A0EE569A-3C72-0640-BCD7-8E876B98E2BF}" dt="2022-12-13T08:13:38.394" v="290" actId="1076"/>
        <pc:sldMkLst>
          <pc:docMk/>
          <pc:sldMk cId="551378621" sldId="685"/>
        </pc:sldMkLst>
        <pc:spChg chg="del">
          <ac:chgData name="Chappell, Lauren" userId="5f76a462-4ccf-4e6d-b489-4588da8201f5" providerId="ADAL" clId="{A0EE569A-3C72-0640-BCD7-8E876B98E2BF}" dt="2022-12-13T08:11:07.504" v="258" actId="478"/>
          <ac:spMkLst>
            <pc:docMk/>
            <pc:sldMk cId="551378621" sldId="685"/>
            <ac:spMk id="2" creationId="{00CFAE1A-D71F-AEDB-7631-0078CA799CAC}"/>
          </ac:spMkLst>
        </pc:spChg>
        <pc:spChg chg="del">
          <ac:chgData name="Chappell, Lauren" userId="5f76a462-4ccf-4e6d-b489-4588da8201f5" providerId="ADAL" clId="{A0EE569A-3C72-0640-BCD7-8E876B98E2BF}" dt="2022-12-13T08:01:36.557" v="248"/>
          <ac:spMkLst>
            <pc:docMk/>
            <pc:sldMk cId="551378621" sldId="685"/>
            <ac:spMk id="3" creationId="{30B5BF92-5CEC-8019-B043-261453FE8BB6}"/>
          </ac:spMkLst>
        </pc:spChg>
        <pc:spChg chg="add mod">
          <ac:chgData name="Chappell, Lauren" userId="5f76a462-4ccf-4e6d-b489-4588da8201f5" providerId="ADAL" clId="{A0EE569A-3C72-0640-BCD7-8E876B98E2BF}" dt="2022-12-13T08:11:57.854" v="270" actId="164"/>
          <ac:spMkLst>
            <pc:docMk/>
            <pc:sldMk cId="551378621" sldId="685"/>
            <ac:spMk id="8" creationId="{1C065421-1F8E-AF29-456B-701C63DDD634}"/>
          </ac:spMkLst>
        </pc:spChg>
        <pc:spChg chg="add mod">
          <ac:chgData name="Chappell, Lauren" userId="5f76a462-4ccf-4e6d-b489-4588da8201f5" providerId="ADAL" clId="{A0EE569A-3C72-0640-BCD7-8E876B98E2BF}" dt="2022-12-13T08:12:59.358" v="285" actId="164"/>
          <ac:spMkLst>
            <pc:docMk/>
            <pc:sldMk cId="551378621" sldId="685"/>
            <ac:spMk id="12" creationId="{EFA32028-A39A-C50E-61E8-A47E55811DA3}"/>
          </ac:spMkLst>
        </pc:spChg>
        <pc:spChg chg="add mod">
          <ac:chgData name="Chappell, Lauren" userId="5f76a462-4ccf-4e6d-b489-4588da8201f5" providerId="ADAL" clId="{A0EE569A-3C72-0640-BCD7-8E876B98E2BF}" dt="2022-12-13T08:13:38.394" v="290" actId="1076"/>
          <ac:spMkLst>
            <pc:docMk/>
            <pc:sldMk cId="551378621" sldId="685"/>
            <ac:spMk id="16" creationId="{35947184-AB4A-08EF-A58A-3BD1FDF31779}"/>
          </ac:spMkLst>
        </pc:spChg>
        <pc:grpChg chg="add mod">
          <ac:chgData name="Chappell, Lauren" userId="5f76a462-4ccf-4e6d-b489-4588da8201f5" providerId="ADAL" clId="{A0EE569A-3C72-0640-BCD7-8E876B98E2BF}" dt="2022-12-13T08:12:01.360" v="271" actId="1076"/>
          <ac:grpSpMkLst>
            <pc:docMk/>
            <pc:sldMk cId="551378621" sldId="685"/>
            <ac:grpSpMk id="9" creationId="{1F1F706A-C8CF-E3D9-6F2D-382480E80015}"/>
          </ac:grpSpMkLst>
        </pc:grpChg>
        <pc:grpChg chg="add mod">
          <ac:chgData name="Chappell, Lauren" userId="5f76a462-4ccf-4e6d-b489-4588da8201f5" providerId="ADAL" clId="{A0EE569A-3C72-0640-BCD7-8E876B98E2BF}" dt="2022-12-13T08:13:08.797" v="287" actId="1076"/>
          <ac:grpSpMkLst>
            <pc:docMk/>
            <pc:sldMk cId="551378621" sldId="685"/>
            <ac:grpSpMk id="15" creationId="{68D2ED9E-3554-8259-AAFE-B7E38896FF7B}"/>
          </ac:grpSpMkLst>
        </pc:grpChg>
        <pc:picChg chg="add mod">
          <ac:chgData name="Chappell, Lauren" userId="5f76a462-4ccf-4e6d-b489-4588da8201f5" providerId="ADAL" clId="{A0EE569A-3C72-0640-BCD7-8E876B98E2BF}" dt="2022-12-13T08:11:10.159" v="259" actId="1076"/>
          <ac:picMkLst>
            <pc:docMk/>
            <pc:sldMk cId="551378621" sldId="685"/>
            <ac:picMk id="5" creationId="{26D0A4B4-08E0-6340-068F-6A722DF69D45}"/>
          </ac:picMkLst>
        </pc:picChg>
        <pc:picChg chg="add mod modCrop">
          <ac:chgData name="Chappell, Lauren" userId="5f76a462-4ccf-4e6d-b489-4588da8201f5" providerId="ADAL" clId="{A0EE569A-3C72-0640-BCD7-8E876B98E2BF}" dt="2022-12-13T08:13:25.928" v="288"/>
          <ac:picMkLst>
            <pc:docMk/>
            <pc:sldMk cId="551378621" sldId="685"/>
            <ac:picMk id="7" creationId="{5BF9DF6B-73E0-C0FC-3A63-5A59AC3B494D}"/>
          </ac:picMkLst>
        </pc:picChg>
        <pc:picChg chg="add mod">
          <ac:chgData name="Chappell, Lauren" userId="5f76a462-4ccf-4e6d-b489-4588da8201f5" providerId="ADAL" clId="{A0EE569A-3C72-0640-BCD7-8E876B98E2BF}" dt="2022-12-13T08:12:59.358" v="285" actId="164"/>
          <ac:picMkLst>
            <pc:docMk/>
            <pc:sldMk cId="551378621" sldId="685"/>
            <ac:picMk id="11" creationId="{B2ED88BD-D926-2710-EF99-658CD95D21A7}"/>
          </ac:picMkLst>
        </pc:picChg>
        <pc:picChg chg="add mod">
          <ac:chgData name="Chappell, Lauren" userId="5f76a462-4ccf-4e6d-b489-4588da8201f5" providerId="ADAL" clId="{A0EE569A-3C72-0640-BCD7-8E876B98E2BF}" dt="2022-12-13T08:12:52.385" v="284" actId="1076"/>
          <ac:picMkLst>
            <pc:docMk/>
            <pc:sldMk cId="551378621" sldId="685"/>
            <ac:picMk id="14" creationId="{A451F1CB-2710-C840-595A-83775C8126B4}"/>
          </ac:picMkLst>
        </pc:picChg>
      </pc:sldChg>
      <pc:sldChg chg="addSp delSp modSp add mod">
        <pc:chgData name="Chappell, Lauren" userId="5f76a462-4ccf-4e6d-b489-4588da8201f5" providerId="ADAL" clId="{A0EE569A-3C72-0640-BCD7-8E876B98E2BF}" dt="2022-12-13T08:20:54.060" v="464" actId="20577"/>
        <pc:sldMkLst>
          <pc:docMk/>
          <pc:sldMk cId="743191041" sldId="686"/>
        </pc:sldMkLst>
        <pc:spChg chg="mod">
          <ac:chgData name="Chappell, Lauren" userId="5f76a462-4ccf-4e6d-b489-4588da8201f5" providerId="ADAL" clId="{A0EE569A-3C72-0640-BCD7-8E876B98E2BF}" dt="2022-12-13T08:15:59.546" v="330" actId="20577"/>
          <ac:spMkLst>
            <pc:docMk/>
            <pc:sldMk cId="743191041" sldId="686"/>
            <ac:spMk id="2" creationId="{00CFAE1A-D71F-AEDB-7631-0078CA799CAC}"/>
          </ac:spMkLst>
        </pc:spChg>
        <pc:spChg chg="del">
          <ac:chgData name="Chappell, Lauren" userId="5f76a462-4ccf-4e6d-b489-4588da8201f5" providerId="ADAL" clId="{A0EE569A-3C72-0640-BCD7-8E876B98E2BF}" dt="2022-12-13T08:13:58.572" v="291"/>
          <ac:spMkLst>
            <pc:docMk/>
            <pc:sldMk cId="743191041" sldId="686"/>
            <ac:spMk id="3" creationId="{30B5BF92-5CEC-8019-B043-261453FE8BB6}"/>
          </ac:spMkLst>
        </pc:spChg>
        <pc:spChg chg="add del mod">
          <ac:chgData name="Chappell, Lauren" userId="5f76a462-4ccf-4e6d-b489-4588da8201f5" providerId="ADAL" clId="{A0EE569A-3C72-0640-BCD7-8E876B98E2BF}" dt="2022-12-13T08:17:41.908" v="440"/>
          <ac:spMkLst>
            <pc:docMk/>
            <pc:sldMk cId="743191041" sldId="686"/>
            <ac:spMk id="10" creationId="{2C026DE5-889A-19A1-9490-63D0A7621558}"/>
          </ac:spMkLst>
        </pc:spChg>
        <pc:spChg chg="add mod">
          <ac:chgData name="Chappell, Lauren" userId="5f76a462-4ccf-4e6d-b489-4588da8201f5" providerId="ADAL" clId="{A0EE569A-3C72-0640-BCD7-8E876B98E2BF}" dt="2022-12-13T08:20:54.060" v="464" actId="20577"/>
          <ac:spMkLst>
            <pc:docMk/>
            <pc:sldMk cId="743191041" sldId="686"/>
            <ac:spMk id="11" creationId="{E98AB02D-8F00-F10C-B2F6-F23F5365D102}"/>
          </ac:spMkLst>
        </pc:spChg>
        <pc:picChg chg="add mod">
          <ac:chgData name="Chappell, Lauren" userId="5f76a462-4ccf-4e6d-b489-4588da8201f5" providerId="ADAL" clId="{A0EE569A-3C72-0640-BCD7-8E876B98E2BF}" dt="2022-12-13T08:17:22.448" v="411" actId="1076"/>
          <ac:picMkLst>
            <pc:docMk/>
            <pc:sldMk cId="743191041" sldId="686"/>
            <ac:picMk id="5" creationId="{BE7DBDD8-7CBE-22C3-000C-8F2D0092F4E1}"/>
          </ac:picMkLst>
        </pc:picChg>
        <pc:picChg chg="add mod">
          <ac:chgData name="Chappell, Lauren" userId="5f76a462-4ccf-4e6d-b489-4588da8201f5" providerId="ADAL" clId="{A0EE569A-3C72-0640-BCD7-8E876B98E2BF}" dt="2022-12-13T08:17:39.887" v="438" actId="1038"/>
          <ac:picMkLst>
            <pc:docMk/>
            <pc:sldMk cId="743191041" sldId="686"/>
            <ac:picMk id="7" creationId="{45C1D28E-9423-CB6D-45A2-C19C1F8878DF}"/>
          </ac:picMkLst>
        </pc:picChg>
        <pc:picChg chg="add mod">
          <ac:chgData name="Chappell, Lauren" userId="5f76a462-4ccf-4e6d-b489-4588da8201f5" providerId="ADAL" clId="{A0EE569A-3C72-0640-BCD7-8E876B98E2BF}" dt="2022-12-13T08:17:38.500" v="432" actId="1037"/>
          <ac:picMkLst>
            <pc:docMk/>
            <pc:sldMk cId="743191041" sldId="686"/>
            <ac:picMk id="9" creationId="{61B172C5-1385-7ABA-DEF2-9522C357C89B}"/>
          </ac:picMkLst>
        </pc:picChg>
        <pc:picChg chg="add mod">
          <ac:chgData name="Chappell, Lauren" userId="5f76a462-4ccf-4e6d-b489-4588da8201f5" providerId="ADAL" clId="{A0EE569A-3C72-0640-BCD7-8E876B98E2BF}" dt="2022-12-13T08:20:48.073" v="446" actId="1076"/>
          <ac:picMkLst>
            <pc:docMk/>
            <pc:sldMk cId="743191041" sldId="686"/>
            <ac:picMk id="2050" creationId="{42EF3021-5556-EE0D-ED67-9BF12B5946C1}"/>
          </ac:picMkLst>
        </pc:picChg>
      </pc:sldChg>
      <pc:sldChg chg="addSp delSp modSp add mod">
        <pc:chgData name="Chappell, Lauren" userId="5f76a462-4ccf-4e6d-b489-4588da8201f5" providerId="ADAL" clId="{A0EE569A-3C72-0640-BCD7-8E876B98E2BF}" dt="2022-12-13T08:39:16.173" v="696" actId="1076"/>
        <pc:sldMkLst>
          <pc:docMk/>
          <pc:sldMk cId="419246675" sldId="687"/>
        </pc:sldMkLst>
        <pc:spChg chg="mod">
          <ac:chgData name="Chappell, Lauren" userId="5f76a462-4ccf-4e6d-b489-4588da8201f5" providerId="ADAL" clId="{A0EE569A-3C72-0640-BCD7-8E876B98E2BF}" dt="2022-12-13T08:37:11.678" v="473" actId="20577"/>
          <ac:spMkLst>
            <pc:docMk/>
            <pc:sldMk cId="419246675" sldId="687"/>
            <ac:spMk id="2" creationId="{00CFAE1A-D71F-AEDB-7631-0078CA799CAC}"/>
          </ac:spMkLst>
        </pc:spChg>
        <pc:spChg chg="add del mod">
          <ac:chgData name="Chappell, Lauren" userId="5f76a462-4ccf-4e6d-b489-4588da8201f5" providerId="ADAL" clId="{A0EE569A-3C72-0640-BCD7-8E876B98E2BF}" dt="2022-12-13T08:37:29.136" v="477" actId="478"/>
          <ac:spMkLst>
            <pc:docMk/>
            <pc:sldMk cId="419246675" sldId="687"/>
            <ac:spMk id="4" creationId="{7D0C29AF-86AD-1710-754E-9AA0F1FD7ECD}"/>
          </ac:spMkLst>
        </pc:spChg>
        <pc:spChg chg="mod">
          <ac:chgData name="Chappell, Lauren" userId="5f76a462-4ccf-4e6d-b489-4588da8201f5" providerId="ADAL" clId="{A0EE569A-3C72-0640-BCD7-8E876B98E2BF}" dt="2022-12-13T08:39:16.173" v="696" actId="1076"/>
          <ac:spMkLst>
            <pc:docMk/>
            <pc:sldMk cId="419246675" sldId="687"/>
            <ac:spMk id="11" creationId="{E98AB02D-8F00-F10C-B2F6-F23F5365D102}"/>
          </ac:spMkLst>
        </pc:spChg>
        <pc:picChg chg="del">
          <ac:chgData name="Chappell, Lauren" userId="5f76a462-4ccf-4e6d-b489-4588da8201f5" providerId="ADAL" clId="{A0EE569A-3C72-0640-BCD7-8E876B98E2BF}" dt="2022-12-13T08:37:18.363" v="476" actId="478"/>
          <ac:picMkLst>
            <pc:docMk/>
            <pc:sldMk cId="419246675" sldId="687"/>
            <ac:picMk id="5" creationId="{BE7DBDD8-7CBE-22C3-000C-8F2D0092F4E1}"/>
          </ac:picMkLst>
        </pc:picChg>
        <pc:picChg chg="del">
          <ac:chgData name="Chappell, Lauren" userId="5f76a462-4ccf-4e6d-b489-4588da8201f5" providerId="ADAL" clId="{A0EE569A-3C72-0640-BCD7-8E876B98E2BF}" dt="2022-12-13T08:37:17.100" v="475" actId="478"/>
          <ac:picMkLst>
            <pc:docMk/>
            <pc:sldMk cId="419246675" sldId="687"/>
            <ac:picMk id="7" creationId="{45C1D28E-9423-CB6D-45A2-C19C1F8878DF}"/>
          </ac:picMkLst>
        </pc:picChg>
        <pc:picChg chg="del">
          <ac:chgData name="Chappell, Lauren" userId="5f76a462-4ccf-4e6d-b489-4588da8201f5" providerId="ADAL" clId="{A0EE569A-3C72-0640-BCD7-8E876B98E2BF}" dt="2022-12-13T08:37:15.793" v="474" actId="478"/>
          <ac:picMkLst>
            <pc:docMk/>
            <pc:sldMk cId="419246675" sldId="687"/>
            <ac:picMk id="9" creationId="{61B172C5-1385-7ABA-DEF2-9522C357C89B}"/>
          </ac:picMkLst>
        </pc:picChg>
        <pc:picChg chg="del">
          <ac:chgData name="Chappell, Lauren" userId="5f76a462-4ccf-4e6d-b489-4588da8201f5" providerId="ADAL" clId="{A0EE569A-3C72-0640-BCD7-8E876B98E2BF}" dt="2022-12-13T08:37:30.459" v="478" actId="478"/>
          <ac:picMkLst>
            <pc:docMk/>
            <pc:sldMk cId="419246675" sldId="687"/>
            <ac:picMk id="2050" creationId="{42EF3021-5556-EE0D-ED67-9BF12B5946C1}"/>
          </ac:picMkLst>
        </pc:picChg>
      </pc:sldChg>
      <pc:sldChg chg="addSp modSp add mod">
        <pc:chgData name="Chappell, Lauren" userId="5f76a462-4ccf-4e6d-b489-4588da8201f5" providerId="ADAL" clId="{A0EE569A-3C72-0640-BCD7-8E876B98E2BF}" dt="2022-12-13T08:43:42.550" v="808" actId="1035"/>
        <pc:sldMkLst>
          <pc:docMk/>
          <pc:sldMk cId="267508451" sldId="688"/>
        </pc:sldMkLst>
        <pc:spChg chg="mod">
          <ac:chgData name="Chappell, Lauren" userId="5f76a462-4ccf-4e6d-b489-4588da8201f5" providerId="ADAL" clId="{A0EE569A-3C72-0640-BCD7-8E876B98E2BF}" dt="2022-12-13T08:39:58.032" v="706" actId="20577"/>
          <ac:spMkLst>
            <pc:docMk/>
            <pc:sldMk cId="267508451" sldId="688"/>
            <ac:spMk id="2" creationId="{00CFAE1A-D71F-AEDB-7631-0078CA799CAC}"/>
          </ac:spMkLst>
        </pc:spChg>
        <pc:spChg chg="add mod">
          <ac:chgData name="Chappell, Lauren" userId="5f76a462-4ccf-4e6d-b489-4588da8201f5" providerId="ADAL" clId="{A0EE569A-3C72-0640-BCD7-8E876B98E2BF}" dt="2022-12-13T08:43:00.962" v="785" actId="14100"/>
          <ac:spMkLst>
            <pc:docMk/>
            <pc:sldMk cId="267508451" sldId="688"/>
            <ac:spMk id="8" creationId="{60C0CCFD-D30B-0711-3C24-45CD196A5A5A}"/>
          </ac:spMkLst>
        </pc:spChg>
        <pc:spChg chg="add mod">
          <ac:chgData name="Chappell, Lauren" userId="5f76a462-4ccf-4e6d-b489-4588da8201f5" providerId="ADAL" clId="{A0EE569A-3C72-0640-BCD7-8E876B98E2BF}" dt="2022-12-13T08:43:06.505" v="790" actId="1036"/>
          <ac:spMkLst>
            <pc:docMk/>
            <pc:sldMk cId="267508451" sldId="688"/>
            <ac:spMk id="9" creationId="{722E6584-BC8D-C19D-CC62-E273272440E5}"/>
          </ac:spMkLst>
        </pc:spChg>
        <pc:spChg chg="add mod">
          <ac:chgData name="Chappell, Lauren" userId="5f76a462-4ccf-4e6d-b489-4588da8201f5" providerId="ADAL" clId="{A0EE569A-3C72-0640-BCD7-8E876B98E2BF}" dt="2022-12-13T08:43:42.550" v="808" actId="1035"/>
          <ac:spMkLst>
            <pc:docMk/>
            <pc:sldMk cId="267508451" sldId="688"/>
            <ac:spMk id="10" creationId="{8A3CF1CD-B86B-3ED6-F119-103E20192939}"/>
          </ac:spMkLst>
        </pc:spChg>
        <pc:spChg chg="mod">
          <ac:chgData name="Chappell, Lauren" userId="5f76a462-4ccf-4e6d-b489-4588da8201f5" providerId="ADAL" clId="{A0EE569A-3C72-0640-BCD7-8E876B98E2BF}" dt="2022-12-13T08:40:46.538" v="745" actId="5793"/>
          <ac:spMkLst>
            <pc:docMk/>
            <pc:sldMk cId="267508451" sldId="688"/>
            <ac:spMk id="11" creationId="{E98AB02D-8F00-F10C-B2F6-F23F5365D102}"/>
          </ac:spMkLst>
        </pc:spChg>
        <pc:picChg chg="add mod modCrop">
          <ac:chgData name="Chappell, Lauren" userId="5f76a462-4ccf-4e6d-b489-4588da8201f5" providerId="ADAL" clId="{A0EE569A-3C72-0640-BCD7-8E876B98E2BF}" dt="2022-12-13T08:42:07.719" v="772" actId="732"/>
          <ac:picMkLst>
            <pc:docMk/>
            <pc:sldMk cId="267508451" sldId="688"/>
            <ac:picMk id="4" creationId="{C7DE34A1-2C82-13F4-01EC-EFE651BEEFFB}"/>
          </ac:picMkLst>
        </pc:picChg>
        <pc:picChg chg="add mod modCrop">
          <ac:chgData name="Chappell, Lauren" userId="5f76a462-4ccf-4e6d-b489-4588da8201f5" providerId="ADAL" clId="{A0EE569A-3C72-0640-BCD7-8E876B98E2BF}" dt="2022-12-13T08:41:41.303" v="766" actId="1035"/>
          <ac:picMkLst>
            <pc:docMk/>
            <pc:sldMk cId="267508451" sldId="688"/>
            <ac:picMk id="6" creationId="{665CD3CF-AA86-3A7F-C8DD-508BF9D16A57}"/>
          </ac:picMkLst>
        </pc:picChg>
        <pc:picChg chg="add mod modCrop">
          <ac:chgData name="Chappell, Lauren" userId="5f76a462-4ccf-4e6d-b489-4588da8201f5" providerId="ADAL" clId="{A0EE569A-3C72-0640-BCD7-8E876B98E2BF}" dt="2022-12-13T08:41:48.226" v="768" actId="732"/>
          <ac:picMkLst>
            <pc:docMk/>
            <pc:sldMk cId="267508451" sldId="688"/>
            <ac:picMk id="7" creationId="{DEEEF757-B29B-0D72-4D2F-152DF298517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0143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A2161935-56D4-D686-5375-158E2E1297A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8678611B-9F03-332C-609C-72B04DC8B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Build up of sclerotia in the soil</a:t>
            </a:r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A5EB3042-B9CD-8E60-F46F-7338B07827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317E21C-BA9D-E64C-9BC0-CC2AD74A2595}" type="slidenum">
              <a:rPr lang="en-GB" altLang="en-US" sz="1200">
                <a:latin typeface="Times New Roman" panose="02020603050405020304" pitchFamily="18" charset="0"/>
              </a:rPr>
              <a:pPr/>
              <a:t>3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>
            <a:extLst>
              <a:ext uri="{FF2B5EF4-FFF2-40B4-BE49-F238E27FC236}">
                <a16:creationId xmlns:a16="http://schemas.microsoft.com/office/drawing/2014/main" id="{B84DEE6A-5EDC-8344-B32F-92C06E647B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>
            <a:extLst>
              <a:ext uri="{FF2B5EF4-FFF2-40B4-BE49-F238E27FC236}">
                <a16:creationId xmlns:a16="http://schemas.microsoft.com/office/drawing/2014/main" id="{1E6D65C2-6226-1748-9A65-FDC2B3D40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2005-2009 diff locations and crops</a:t>
            </a:r>
          </a:p>
        </p:txBody>
      </p:sp>
      <p:sp>
        <p:nvSpPr>
          <p:cNvPr id="111620" name="Slide Number Placeholder 3">
            <a:extLst>
              <a:ext uri="{FF2B5EF4-FFF2-40B4-BE49-F238E27FC236}">
                <a16:creationId xmlns:a16="http://schemas.microsoft.com/office/drawing/2014/main" id="{867FD3F2-7980-FF4A-B601-30EE2AB80A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9880F79-9EAB-CB44-AB46-177390BB7593}" type="slidenum">
              <a:rPr lang="en-GB" altLang="en-US" sz="1200">
                <a:latin typeface="Times New Roman" panose="02020603050405020304" pitchFamily="18" charset="0"/>
              </a:rPr>
              <a:pPr/>
              <a:t>4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0243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4128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420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DV\EXTERNAL AFFAIRS - University Marketing\Branding\Brand Implementation Programme\templates\work in progress PPT\Graphics\16_9\16-9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9" y="86916"/>
            <a:ext cx="8015287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897732"/>
            <a:ext cx="3776662" cy="4083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3276" y="897732"/>
            <a:ext cx="3776663" cy="1984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3276" y="2996803"/>
            <a:ext cx="3776663" cy="1984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322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9" y="86916"/>
            <a:ext cx="8015287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897732"/>
            <a:ext cx="3776662" cy="4083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6" y="897732"/>
            <a:ext cx="3776663" cy="40838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262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11510"/>
            <a:ext cx="7056784" cy="576064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03598"/>
            <a:ext cx="8229600" cy="3394472"/>
          </a:xfrm>
        </p:spPr>
        <p:txBody>
          <a:bodyPr/>
          <a:lstStyle>
            <a:lvl1pPr>
              <a:defRPr sz="3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DV\EXTERNAL AFFAIRS - University Marketing\Branding\Brand Implementation Programme\templates\work in progress PPT\Graphics\16_9\16-9_split_6-12_sky_blue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4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3" name="Picture 2" descr="M:\DV\EXTERNAL AFFAIRS - University Marketing\Branding\Brand Implementation Programme\templates\work in progress PPT\Graphics\16_9\16-9_W_line_sky_blue.jp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31500"/>
            <a:ext cx="9144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  <p:sldLayoutId id="2147483709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jp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643" y="2787774"/>
            <a:ext cx="6728621" cy="2113836"/>
          </a:xfrm>
        </p:spPr>
        <p:txBody>
          <a:bodyPr/>
          <a:lstStyle/>
          <a:p>
            <a:r>
              <a:rPr lang="en-GB" sz="2800" dirty="0"/>
              <a:t>Diseases of Sunflower</a:t>
            </a:r>
            <a:br>
              <a:rPr lang="en-GB" sz="2700" dirty="0"/>
            </a:br>
            <a:br>
              <a:rPr lang="en-GB" sz="1500" dirty="0"/>
            </a:br>
            <a:r>
              <a:rPr lang="en-GB" sz="2000" i="1" dirty="0"/>
              <a:t>John Clarkson &amp; Lauren Chappell</a:t>
            </a:r>
            <a:br>
              <a:rPr lang="en-GB" sz="1350" i="1" dirty="0"/>
            </a:br>
            <a:br>
              <a:rPr lang="en-GB" sz="1350" i="1" dirty="0"/>
            </a:br>
            <a:r>
              <a:rPr lang="en-GB" sz="1350" i="1" dirty="0"/>
              <a:t>Warwick Crop Centre, School of Life Sciences, University of Warwick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-436097" y="25524300"/>
            <a:ext cx="4915503" cy="654347"/>
            <a:chOff x="1425534" y="36361798"/>
            <a:chExt cx="26216015" cy="3489846"/>
          </a:xfrm>
        </p:grpSpPr>
        <p:pic>
          <p:nvPicPr>
            <p:cNvPr id="5" name="Picture 6" descr="http://sansor.org/wp-content/uploads/2012/09/Hasera-Logo-high_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7235" y="36435024"/>
              <a:ext cx="8468195" cy="2944677"/>
            </a:xfrm>
            <a:prstGeom prst="rect">
              <a:avLst/>
            </a:prstGeom>
            <a:noFill/>
            <a:ln w="127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425534" y="36707698"/>
              <a:ext cx="6994566" cy="2633903"/>
              <a:chOff x="1425534" y="36707698"/>
              <a:chExt cx="6994566" cy="2633903"/>
            </a:xfrm>
          </p:grpSpPr>
          <p:pic>
            <p:nvPicPr>
              <p:cNvPr id="9" name="Picture 4" descr="http://www.bbsrc.ac.uk/upload/nostrap-bbsrc-colour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3905" y="36707698"/>
                <a:ext cx="6936195" cy="1223112"/>
              </a:xfrm>
              <a:prstGeom prst="rect">
                <a:avLst/>
              </a:prstGeom>
              <a:noFill/>
              <a:ln w="1270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5534" y="38080286"/>
                <a:ext cx="6994566" cy="12613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21153" y="36361798"/>
              <a:ext cx="4705029" cy="3489846"/>
            </a:xfrm>
            <a:prstGeom prst="rect">
              <a:avLst/>
            </a:prstGeom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96483" y="36465617"/>
              <a:ext cx="3045066" cy="3045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4253538"/>
            <a:ext cx="975920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57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5FBA-774F-EB5F-4B1E-1161B60834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Itersonilia disease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B48CE-662E-FC2D-B577-859647B85A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/>
              <a:t>Lauren Chappell</a:t>
            </a:r>
          </a:p>
        </p:txBody>
      </p:sp>
    </p:spTree>
    <p:extLst>
      <p:ext uri="{BB962C8B-B14F-4D97-AF65-F5344CB8AC3E}">
        <p14:creationId xmlns:p14="http://schemas.microsoft.com/office/powerpoint/2010/main" val="1314709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AE1A-D71F-AEDB-7631-0078CA79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Itersonilia</a:t>
            </a:r>
            <a:r>
              <a:rPr lang="en-US" dirty="0"/>
              <a:t> Petal Blight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5BF92-5CEC-8019-B043-261453FE8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65" y="1209918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Caused by </a:t>
            </a:r>
            <a:r>
              <a:rPr lang="en-US" sz="2400" dirty="0" err="1"/>
              <a:t>Itersonilia</a:t>
            </a:r>
            <a:r>
              <a:rPr lang="en-US" sz="2400" dirty="0"/>
              <a:t> spp.</a:t>
            </a:r>
          </a:p>
          <a:p>
            <a:pPr lvl="1"/>
            <a:r>
              <a:rPr lang="en-US" sz="1800" dirty="0" err="1"/>
              <a:t>Itersonilia</a:t>
            </a:r>
            <a:r>
              <a:rPr lang="en-US" sz="1800" dirty="0"/>
              <a:t> </a:t>
            </a:r>
            <a:r>
              <a:rPr lang="en-US" sz="1800" dirty="0" err="1"/>
              <a:t>perplexans</a:t>
            </a:r>
            <a:r>
              <a:rPr lang="en-US" sz="1800" dirty="0"/>
              <a:t> – anything but parsnip</a:t>
            </a:r>
          </a:p>
          <a:p>
            <a:pPr lvl="1"/>
            <a:r>
              <a:rPr lang="en-US" sz="1800" dirty="0" err="1"/>
              <a:t>Itersonilia</a:t>
            </a:r>
            <a:r>
              <a:rPr lang="en-US" sz="1800" dirty="0"/>
              <a:t> </a:t>
            </a:r>
            <a:r>
              <a:rPr lang="en-US" sz="1800" dirty="0" err="1"/>
              <a:t>pastinacae</a:t>
            </a:r>
            <a:r>
              <a:rPr lang="en-US" sz="1800" dirty="0"/>
              <a:t> - parsnip</a:t>
            </a:r>
          </a:p>
          <a:p>
            <a:pPr lvl="1"/>
            <a:r>
              <a:rPr lang="en-US" sz="1800" dirty="0" err="1"/>
              <a:t>Itersonilia</a:t>
            </a:r>
            <a:r>
              <a:rPr lang="en-US" sz="1800" dirty="0"/>
              <a:t> pyriformis - ?</a:t>
            </a:r>
          </a:p>
          <a:p>
            <a:pPr lvl="1"/>
            <a:endParaRPr lang="en-US" sz="1800" dirty="0"/>
          </a:p>
          <a:p>
            <a:r>
              <a:rPr lang="en-US" sz="2400" dirty="0"/>
              <a:t>Seed borne fungal pathogen</a:t>
            </a:r>
          </a:p>
          <a:p>
            <a:endParaRPr lang="en-US" sz="2400" dirty="0"/>
          </a:p>
          <a:p>
            <a:r>
              <a:rPr lang="en-US" sz="2400" dirty="0"/>
              <a:t>Family of cold yeasts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026" name="Picture 2" descr="Host Range of Itersonilia perplexans and Management of Itersonilia Petal  Blight of China Aster">
            <a:extLst>
              <a:ext uri="{FF2B5EF4-FFF2-40B4-BE49-F238E27FC236}">
                <a16:creationId xmlns:a16="http://schemas.microsoft.com/office/drawing/2014/main" id="{FC5E621D-0165-4C2C-3050-976CABFAD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486" y="440132"/>
            <a:ext cx="2844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ower Summary">
            <a:extLst>
              <a:ext uri="{FF2B5EF4-FFF2-40B4-BE49-F238E27FC236}">
                <a16:creationId xmlns:a16="http://schemas.microsoft.com/office/drawing/2014/main" id="{C16BE54E-E1D7-FC26-0F9D-24A5B8556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486" y="2878532"/>
            <a:ext cx="2847226" cy="21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8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D0A4B4-08E0-6340-068F-6A722DF69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74" y="444959"/>
            <a:ext cx="6669802" cy="1936394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F1F706A-C8CF-E3D9-6F2D-382480E80015}"/>
              </a:ext>
            </a:extLst>
          </p:cNvPr>
          <p:cNvGrpSpPr/>
          <p:nvPr/>
        </p:nvGrpSpPr>
        <p:grpSpPr>
          <a:xfrm>
            <a:off x="198174" y="2507586"/>
            <a:ext cx="3390916" cy="2190955"/>
            <a:chOff x="198174" y="2571750"/>
            <a:chExt cx="3390916" cy="2190955"/>
          </a:xfrm>
        </p:grpSpPr>
        <p:pic>
          <p:nvPicPr>
            <p:cNvPr id="7" name="Picture 6" descr="A picture containing cloth, yellow&#10;&#10;Description automatically generated">
              <a:extLst>
                <a:ext uri="{FF2B5EF4-FFF2-40B4-BE49-F238E27FC236}">
                  <a16:creationId xmlns:a16="http://schemas.microsoft.com/office/drawing/2014/main" id="{5BF9DF6B-73E0-C0FC-3A63-5A59AC3B4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49" b="24575"/>
            <a:stretch/>
          </p:blipFill>
          <p:spPr>
            <a:xfrm>
              <a:off x="198174" y="2571750"/>
              <a:ext cx="3390916" cy="2190955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C065421-1F8E-AF29-456B-701C63DDD634}"/>
                </a:ext>
              </a:extLst>
            </p:cNvPr>
            <p:cNvSpPr/>
            <p:nvPr/>
          </p:nvSpPr>
          <p:spPr>
            <a:xfrm>
              <a:off x="1418253" y="3597780"/>
              <a:ext cx="681135" cy="8770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D2ED9E-3554-8259-AAFE-B7E38896FF7B}"/>
              </a:ext>
            </a:extLst>
          </p:cNvPr>
          <p:cNvGrpSpPr/>
          <p:nvPr/>
        </p:nvGrpSpPr>
        <p:grpSpPr>
          <a:xfrm>
            <a:off x="3833121" y="2527612"/>
            <a:ext cx="2894572" cy="2170929"/>
            <a:chOff x="3692840" y="2531742"/>
            <a:chExt cx="2894572" cy="2170929"/>
          </a:xfrm>
        </p:grpSpPr>
        <p:pic>
          <p:nvPicPr>
            <p:cNvPr id="11" name="Picture 10" descr="A close up of a leaf&#10;&#10;Description automatically generated with medium confidence">
              <a:extLst>
                <a:ext uri="{FF2B5EF4-FFF2-40B4-BE49-F238E27FC236}">
                  <a16:creationId xmlns:a16="http://schemas.microsoft.com/office/drawing/2014/main" id="{B2ED88BD-D926-2710-EF99-658CD95D2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2840" y="2531742"/>
              <a:ext cx="2894572" cy="2170929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FA32028-A39A-C50E-61E8-A47E55811DA3}"/>
                </a:ext>
              </a:extLst>
            </p:cNvPr>
            <p:cNvSpPr/>
            <p:nvPr/>
          </p:nvSpPr>
          <p:spPr>
            <a:xfrm>
              <a:off x="5140126" y="3331453"/>
              <a:ext cx="681135" cy="8770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3" descr="A close up of a sunflower&#10;&#10;Description automatically generated">
            <a:extLst>
              <a:ext uri="{FF2B5EF4-FFF2-40B4-BE49-F238E27FC236}">
                <a16:creationId xmlns:a16="http://schemas.microsoft.com/office/drawing/2014/main" id="{A451F1CB-2710-C840-595A-83775C812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74021" y="2084592"/>
            <a:ext cx="2381636" cy="1786227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5947184-AB4A-08EF-A58A-3BD1FDF31779}"/>
              </a:ext>
            </a:extLst>
          </p:cNvPr>
          <p:cNvSpPr/>
          <p:nvPr/>
        </p:nvSpPr>
        <p:spPr>
          <a:xfrm>
            <a:off x="7146775" y="3164524"/>
            <a:ext cx="681135" cy="8770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78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AE1A-D71F-AEDB-7631-0078CA79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Itersonilia</a:t>
            </a:r>
            <a:r>
              <a:rPr lang="en-US" dirty="0"/>
              <a:t> Lifecycle</a:t>
            </a:r>
          </a:p>
        </p:txBody>
      </p:sp>
      <p:pic>
        <p:nvPicPr>
          <p:cNvPr id="5" name="Content Placeholder 4" descr="A picture containing indoor, glass, food processor&#10;&#10;Description automatically generated">
            <a:extLst>
              <a:ext uri="{FF2B5EF4-FFF2-40B4-BE49-F238E27FC236}">
                <a16:creationId xmlns:a16="http://schemas.microsoft.com/office/drawing/2014/main" id="{BE7DBDD8-7CBE-22C3-000C-8F2D0092F4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59" y="432324"/>
            <a:ext cx="3028929" cy="2271697"/>
          </a:xfrm>
        </p:spPr>
      </p:pic>
      <p:pic>
        <p:nvPicPr>
          <p:cNvPr id="7" name="Picture 6" descr="A picture containing indoor, tableware, empty, dishware&#10;&#10;Description automatically generated">
            <a:extLst>
              <a:ext uri="{FF2B5EF4-FFF2-40B4-BE49-F238E27FC236}">
                <a16:creationId xmlns:a16="http://schemas.microsoft.com/office/drawing/2014/main" id="{45C1D28E-9423-CB6D-45A2-C19C1F8878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53010" y="2975808"/>
            <a:ext cx="2285611" cy="1714209"/>
          </a:xfrm>
          <a:prstGeom prst="rect">
            <a:avLst/>
          </a:prstGeom>
        </p:spPr>
      </p:pic>
      <p:pic>
        <p:nvPicPr>
          <p:cNvPr id="9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1B172C5-1385-7ABA-DEF2-9522C357C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39226" y="2989722"/>
            <a:ext cx="2285611" cy="171420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8AB02D-8F00-F10C-B2F6-F23F5365D102}"/>
              </a:ext>
            </a:extLst>
          </p:cNvPr>
          <p:cNvSpPr txBox="1">
            <a:spLocks/>
          </p:cNvSpPr>
          <p:nvPr/>
        </p:nvSpPr>
        <p:spPr>
          <a:xfrm>
            <a:off x="558065" y="120991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 err="1"/>
              <a:t>Itersonilia</a:t>
            </a:r>
            <a:r>
              <a:rPr lang="en-US" sz="2400" dirty="0"/>
              <a:t> produces two spore types: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/>
              <a:t>Ballistospores - summer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/>
              <a:t>Chlamydospores - winter</a:t>
            </a:r>
          </a:p>
          <a:p>
            <a:pPr lvl="1" fontAlgn="auto">
              <a:spcAft>
                <a:spcPts val="0"/>
              </a:spcAft>
            </a:pPr>
            <a:endParaRPr lang="en-US" sz="18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</p:txBody>
      </p:sp>
      <p:pic>
        <p:nvPicPr>
          <p:cNvPr id="2050" name="Picture 2" descr="Figure 2 from More g's than the Space Shuttle: ballistospore discharge |  Semantic Scholar">
            <a:extLst>
              <a:ext uri="{FF2B5EF4-FFF2-40B4-BE49-F238E27FC236}">
                <a16:creationId xmlns:a16="http://schemas.microsoft.com/office/drawing/2014/main" id="{42EF3021-5556-EE0D-ED67-9BF12B5946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8371"/>
          <a:stretch/>
        </p:blipFill>
        <p:spPr bwMode="auto">
          <a:xfrm>
            <a:off x="251471" y="2839021"/>
            <a:ext cx="5387240" cy="155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191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AE1A-D71F-AEDB-7631-0078CA79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Itersonilia</a:t>
            </a:r>
            <a:r>
              <a:rPr lang="en-US" dirty="0"/>
              <a:t> Research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8AB02D-8F00-F10C-B2F6-F23F5365D102}"/>
              </a:ext>
            </a:extLst>
          </p:cNvPr>
          <p:cNvSpPr txBox="1">
            <a:spLocks/>
          </p:cNvSpPr>
          <p:nvPr/>
        </p:nvSpPr>
        <p:spPr>
          <a:xfrm>
            <a:off x="457200" y="166711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 err="1"/>
              <a:t>Itersonilia</a:t>
            </a:r>
            <a:r>
              <a:rPr lang="en-US" sz="2400" dirty="0"/>
              <a:t> diversity and species identity</a:t>
            </a:r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r>
              <a:rPr lang="en-US" sz="2400" dirty="0"/>
              <a:t>Defined mycelial growth and spore production temperatures</a:t>
            </a:r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r>
              <a:rPr lang="en-US" sz="2400" dirty="0"/>
              <a:t>Development of leaf and root resistance assay </a:t>
            </a:r>
            <a:endParaRPr lang="en-US" sz="1800" dirty="0"/>
          </a:p>
          <a:p>
            <a:pPr lvl="1" fontAlgn="auto">
              <a:spcAft>
                <a:spcPts val="0"/>
              </a:spcAft>
            </a:pPr>
            <a:endParaRPr lang="en-US" sz="18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246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AE1A-D71F-AEDB-7631-0078CA79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Itersonilia</a:t>
            </a:r>
            <a:r>
              <a:rPr lang="en-US" dirty="0"/>
              <a:t> Resistance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8AB02D-8F00-F10C-B2F6-F23F5365D102}"/>
              </a:ext>
            </a:extLst>
          </p:cNvPr>
          <p:cNvSpPr txBox="1">
            <a:spLocks/>
          </p:cNvSpPr>
          <p:nvPr/>
        </p:nvSpPr>
        <p:spPr>
          <a:xfrm>
            <a:off x="457200" y="166711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sz="18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  <a:p>
            <a:pPr fontAlgn="auto">
              <a:spcAft>
                <a:spcPts val="0"/>
              </a:spcAft>
            </a:pPr>
            <a:endParaRPr lang="en-US" sz="2400" dirty="0"/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C7DE34A1-2C82-13F4-01EC-EFE651BEEF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" b="1744"/>
          <a:stretch/>
        </p:blipFill>
        <p:spPr>
          <a:xfrm>
            <a:off x="345231" y="1558212"/>
            <a:ext cx="5691673" cy="3256384"/>
          </a:xfrm>
          <a:prstGeom prst="rect">
            <a:avLst/>
          </a:prstGeom>
        </p:spPr>
      </p:pic>
      <p:pic>
        <p:nvPicPr>
          <p:cNvPr id="6" name="Picture 5" descr="A picture containing doughnut, food, chocolate, different&#10;&#10;Description automatically generated">
            <a:extLst>
              <a:ext uri="{FF2B5EF4-FFF2-40B4-BE49-F238E27FC236}">
                <a16:creationId xmlns:a16="http://schemas.microsoft.com/office/drawing/2014/main" id="{665CD3CF-AA86-3A7F-C8DD-508BF9D16A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79"/>
          <a:stretch/>
        </p:blipFill>
        <p:spPr>
          <a:xfrm>
            <a:off x="6455553" y="1176998"/>
            <a:ext cx="2127509" cy="1917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EEF757-B29B-0D72-4D2F-152DF29851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4001"/>
          <a:stretch/>
        </p:blipFill>
        <p:spPr>
          <a:xfrm>
            <a:off x="6569075" y="3094698"/>
            <a:ext cx="1828476" cy="1917700"/>
          </a:xfrm>
          <a:prstGeom prst="rect">
            <a:avLst/>
          </a:prstGeom>
        </p:spPr>
      </p:pic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60C0CCFD-D30B-0711-3C24-45CD196A5A5A}"/>
              </a:ext>
            </a:extLst>
          </p:cNvPr>
          <p:cNvSpPr/>
          <p:nvPr/>
        </p:nvSpPr>
        <p:spPr>
          <a:xfrm>
            <a:off x="1371600" y="1311218"/>
            <a:ext cx="4348065" cy="750847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2E6584-BC8D-C19D-CC62-E273272440E5}"/>
              </a:ext>
            </a:extLst>
          </p:cNvPr>
          <p:cNvSpPr txBox="1"/>
          <p:nvPr/>
        </p:nvSpPr>
        <p:spPr>
          <a:xfrm>
            <a:off x="1492898" y="1438352"/>
            <a:ext cx="1380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Resistant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3CF1CD-B86B-3ED6-F119-103E20192939}"/>
              </a:ext>
            </a:extLst>
          </p:cNvPr>
          <p:cNvSpPr txBox="1"/>
          <p:nvPr/>
        </p:nvSpPr>
        <p:spPr>
          <a:xfrm>
            <a:off x="4058816" y="1438352"/>
            <a:ext cx="1650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Susceptible</a:t>
            </a:r>
          </a:p>
        </p:txBody>
      </p:sp>
    </p:spTree>
    <p:extLst>
      <p:ext uri="{BB962C8B-B14F-4D97-AF65-F5344CB8AC3E}">
        <p14:creationId xmlns:p14="http://schemas.microsoft.com/office/powerpoint/2010/main" val="26750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5FBA-774F-EB5F-4B1E-1161B60834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Sclerotinia disease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B48CE-662E-FC2D-B577-859647B85A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/>
              <a:t>John Clarkson</a:t>
            </a:r>
          </a:p>
        </p:txBody>
      </p:sp>
    </p:spTree>
    <p:extLst>
      <p:ext uri="{BB962C8B-B14F-4D97-AF65-F5344CB8AC3E}">
        <p14:creationId xmlns:p14="http://schemas.microsoft.com/office/powerpoint/2010/main" val="9397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4B7DA9E-6A52-048E-7064-00CE1C1D20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/>
              <a:t>Sclerotinia disease in the UK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C8592652-E03B-2EE1-AE76-9CAB1228DB5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06773" y="1464174"/>
            <a:ext cx="5708584" cy="339447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Caused by </a:t>
            </a:r>
            <a:r>
              <a:rPr lang="en-GB" i="1" dirty="0"/>
              <a:t>Sclerotinia sclerotiorum</a:t>
            </a:r>
          </a:p>
          <a:p>
            <a:pPr lvl="1"/>
            <a:r>
              <a:rPr lang="en-GB" dirty="0"/>
              <a:t>Little </a:t>
            </a:r>
            <a:r>
              <a:rPr lang="en-GB" i="1" dirty="0"/>
              <a:t>S. minor</a:t>
            </a:r>
          </a:p>
          <a:p>
            <a:pPr lvl="1"/>
            <a:r>
              <a:rPr lang="en-GB" dirty="0"/>
              <a:t>Some </a:t>
            </a:r>
            <a:r>
              <a:rPr lang="en-GB" i="1" dirty="0"/>
              <a:t>S. subarctica </a:t>
            </a:r>
            <a:r>
              <a:rPr lang="en-GB" dirty="0"/>
              <a:t>in Scotland</a:t>
            </a:r>
            <a:br>
              <a:rPr lang="en-GB" dirty="0"/>
            </a:br>
            <a:endParaRPr lang="en-GB" dirty="0"/>
          </a:p>
          <a:p>
            <a:r>
              <a:rPr lang="en-GB" dirty="0"/>
              <a:t>Significant losses in many crops</a:t>
            </a:r>
            <a:br>
              <a:rPr lang="en-GB" dirty="0"/>
            </a:br>
            <a:endParaRPr lang="en-GB" dirty="0"/>
          </a:p>
          <a:p>
            <a:r>
              <a:rPr lang="en-GB" dirty="0"/>
              <a:t>Incidence increases with shortened rotations</a:t>
            </a:r>
            <a:br>
              <a:rPr lang="en-GB" dirty="0"/>
            </a:br>
            <a:endParaRPr lang="en-GB" dirty="0"/>
          </a:p>
          <a:p>
            <a:r>
              <a:rPr lang="en-GB" dirty="0"/>
              <a:t>Main control approach is fungicides but timing can be an issue</a:t>
            </a:r>
          </a:p>
        </p:txBody>
      </p:sp>
      <p:pic>
        <p:nvPicPr>
          <p:cNvPr id="5124" name="Picture 15">
            <a:extLst>
              <a:ext uri="{FF2B5EF4-FFF2-40B4-BE49-F238E27FC236}">
                <a16:creationId xmlns:a16="http://schemas.microsoft.com/office/drawing/2014/main" id="{9715CF4F-4DF3-AB79-4993-474B66DC4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219" y="2557462"/>
            <a:ext cx="159067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">
            <a:extLst>
              <a:ext uri="{FF2B5EF4-FFF2-40B4-BE49-F238E27FC236}">
                <a16:creationId xmlns:a16="http://schemas.microsoft.com/office/drawing/2014/main" id="{3E4F6CDE-AF27-9654-046D-2A0BA2C54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510" y="1179320"/>
            <a:ext cx="1330490" cy="396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36735B85-0D42-1639-821A-8ED145CDC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741" y="1184896"/>
            <a:ext cx="1578769" cy="18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lerotinia timber rot (Sclerotinia sclerotiorum ) on common sunflower  (Helianthus annuus ) - 5610158">
            <a:extLst>
              <a:ext uri="{FF2B5EF4-FFF2-40B4-BE49-F238E27FC236}">
                <a16:creationId xmlns:a16="http://schemas.microsoft.com/office/drawing/2014/main" id="{18B11238-06A0-219E-BCC9-15F794EB57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6" r="23468"/>
          <a:stretch/>
        </p:blipFill>
        <p:spPr bwMode="auto">
          <a:xfrm>
            <a:off x="6088557" y="0"/>
            <a:ext cx="304223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Content Placeholder 2">
            <a:extLst>
              <a:ext uri="{FF2B5EF4-FFF2-40B4-BE49-F238E27FC236}">
                <a16:creationId xmlns:a16="http://schemas.microsoft.com/office/drawing/2014/main" id="{8ED80722-0A8E-DC43-9EA1-0576A11A7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24" y="966106"/>
            <a:ext cx="8229600" cy="3394472"/>
          </a:xfrm>
        </p:spPr>
        <p:txBody>
          <a:bodyPr/>
          <a:lstStyle/>
          <a:p>
            <a:pPr marL="134541" indent="-134541">
              <a:buNone/>
            </a:pPr>
            <a:endParaRPr lang="en-GB" altLang="en-US">
              <a:ea typeface="ＭＳ Ｐゴシック" panose="020B0600070205080204" pitchFamily="34" charset="-128"/>
            </a:endParaRPr>
          </a:p>
          <a:p>
            <a:pPr marL="134541" indent="-134541"/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36869" name="Picture 3">
            <a:extLst>
              <a:ext uri="{FF2B5EF4-FFF2-40B4-BE49-F238E27FC236}">
                <a16:creationId xmlns:a16="http://schemas.microsoft.com/office/drawing/2014/main" id="{D3CD6831-E048-B542-92B8-F05AA67A0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9" y="10715"/>
            <a:ext cx="2056720" cy="322761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6">
            <a:extLst>
              <a:ext uri="{FF2B5EF4-FFF2-40B4-BE49-F238E27FC236}">
                <a16:creationId xmlns:a16="http://schemas.microsoft.com/office/drawing/2014/main" id="{D0D3AF9E-41EE-4941-822A-7857107B8A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5246" y="10715"/>
            <a:ext cx="1821537" cy="322761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3" name="Picture 4">
            <a:extLst>
              <a:ext uri="{FF2B5EF4-FFF2-40B4-BE49-F238E27FC236}">
                <a16:creationId xmlns:a16="http://schemas.microsoft.com/office/drawing/2014/main" id="{7685BEBC-E528-FC42-8EA2-E75DD5603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9271" y="3227614"/>
            <a:ext cx="2717512" cy="191588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A3A3F13-8D9F-7BB5-3CE1-24CC07CC45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29" y="3227615"/>
            <a:ext cx="3347864" cy="19158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BD9A203-26E0-BC6D-7ED8-6FF80D16513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099" y="10714"/>
            <a:ext cx="2169937" cy="31962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 descr="A picture containing dirty&#10;&#10;Description automatically generated">
            <a:extLst>
              <a:ext uri="{FF2B5EF4-FFF2-40B4-BE49-F238E27FC236}">
                <a16:creationId xmlns:a16="http://schemas.microsoft.com/office/drawing/2014/main" id="{76AFBE3D-F165-C229-1F2C-D72FCC0A67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32821" y="2019991"/>
            <a:ext cx="1556597" cy="8174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EFC159-4C84-E7BE-0056-A2F567A74A4A}"/>
              </a:ext>
            </a:extLst>
          </p:cNvPr>
          <p:cNvSpPr txBox="1"/>
          <p:nvPr/>
        </p:nvSpPr>
        <p:spPr>
          <a:xfrm>
            <a:off x="7034" y="51470"/>
            <a:ext cx="2056720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Lettuce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28A028-712B-4156-6E4E-FC7F468C360F}"/>
              </a:ext>
            </a:extLst>
          </p:cNvPr>
          <p:cNvSpPr txBox="1"/>
          <p:nvPr/>
        </p:nvSpPr>
        <p:spPr>
          <a:xfrm>
            <a:off x="2077229" y="51470"/>
            <a:ext cx="2186243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Oilseed rape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9F8995-E5C0-5086-18BA-57D4AFE8FC36}"/>
              </a:ext>
            </a:extLst>
          </p:cNvPr>
          <p:cNvSpPr txBox="1"/>
          <p:nvPr/>
        </p:nvSpPr>
        <p:spPr>
          <a:xfrm>
            <a:off x="4246922" y="51470"/>
            <a:ext cx="1841635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Pea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68B745-F7FA-07BF-8C11-05EED617C88B}"/>
              </a:ext>
            </a:extLst>
          </p:cNvPr>
          <p:cNvSpPr txBox="1"/>
          <p:nvPr/>
        </p:nvSpPr>
        <p:spPr>
          <a:xfrm>
            <a:off x="6112186" y="51470"/>
            <a:ext cx="3044939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Sunflower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899C23-DC13-9146-C8B1-B8D9E4456FD8}"/>
              </a:ext>
            </a:extLst>
          </p:cNvPr>
          <p:cNvSpPr txBox="1"/>
          <p:nvPr/>
        </p:nvSpPr>
        <p:spPr>
          <a:xfrm>
            <a:off x="9129" y="3268852"/>
            <a:ext cx="3347864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Carrot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F2E8AD-8E07-BC27-0B62-611F46D9A819}"/>
              </a:ext>
            </a:extLst>
          </p:cNvPr>
          <p:cNvSpPr txBox="1"/>
          <p:nvPr/>
        </p:nvSpPr>
        <p:spPr>
          <a:xfrm>
            <a:off x="3363089" y="3268850"/>
            <a:ext cx="2717512" cy="400110"/>
          </a:xfrm>
          <a:prstGeom prst="rect">
            <a:avLst/>
          </a:prstGeom>
          <a:solidFill>
            <a:schemeClr val="tx1">
              <a:alpha val="3296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+mn-lt"/>
              </a:rPr>
              <a:t>Celery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BDA1-6CD6-169D-C47E-1469797FC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Lifecycle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50FF69-534B-1D54-2EFB-E966EA231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226" y="871672"/>
            <a:ext cx="5311516" cy="418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96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12C8340-F54D-94CD-30C5-C0F2BD4D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8DF7D9CE-E7A2-0134-CE18-D75D672E8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4541" indent="-134541"/>
            <a:endParaRPr lang="en-US"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11E3EA-555B-70FB-FDB8-63244B15CBB5}"/>
              </a:ext>
            </a:extLst>
          </p:cNvPr>
          <p:cNvGrpSpPr/>
          <p:nvPr/>
        </p:nvGrpSpPr>
        <p:grpSpPr>
          <a:xfrm>
            <a:off x="2336006" y="-4422"/>
            <a:ext cx="6858000" cy="5143500"/>
            <a:chOff x="1143000" y="0"/>
            <a:chExt cx="6858000" cy="5143500"/>
          </a:xfrm>
        </p:grpSpPr>
        <p:pic>
          <p:nvPicPr>
            <p:cNvPr id="11268" name="Picture 3">
              <a:extLst>
                <a:ext uri="{FF2B5EF4-FFF2-40B4-BE49-F238E27FC236}">
                  <a16:creationId xmlns:a16="http://schemas.microsoft.com/office/drawing/2014/main" id="{9A7EC175-A807-F18C-3BAF-D9FE2536AE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6858000" cy="514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365D527-6C1F-6BF6-BB61-140236304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5219" y="97155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0D676C2-6577-7967-44BD-605B97A26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331" y="2650332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D5EE7C-E8DF-D30B-E424-326BB594E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994" y="1557338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031C2E6-EB5A-2387-3475-99EE4EBAF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3650" y="200025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D765ACC-F76F-4855-D02B-214619C7A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6581" y="1735932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02171FB-C099-0B85-0097-E73AA9CAB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0850" y="1007269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FA45A74-B31F-6BC8-BEF1-120421F8D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2338" y="371475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22DBDAF-EE65-61E2-B183-44E0EDA2A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788" y="3043238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D90CF9-F69D-1B26-6720-2E353D4DB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2038" y="4700588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D0E8F39-DA8F-1BE8-547A-CBE573D4D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581" y="160020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093688-5249-894A-B481-A215D1680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0575" y="1378744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D5B89E-6A81-307B-6F68-DC3DFE59F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900" y="22860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04C4358-D54E-D8F2-5A61-58FB6590C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4650" y="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FF57AF2-EA3D-C7FA-388C-113CFD143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238" y="2950369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0BF1EC-3223-6F9A-E2BC-83B5167A2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013" y="1314451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D3FC663-E834-9CDB-DB57-F7C3E953D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6544" y="1228726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668EF0A-82EB-A086-D5A2-E4B25A6FB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9488" y="2428876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E25D151-3970-8D93-D55A-5F73C4916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388" y="757238"/>
              <a:ext cx="371475" cy="335756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 sz="825"/>
            </a:p>
          </p:txBody>
        </p:sp>
      </p:grpSp>
      <p:pic>
        <p:nvPicPr>
          <p:cNvPr id="3" name="Picture 6">
            <a:extLst>
              <a:ext uri="{FF2B5EF4-FFF2-40B4-BE49-F238E27FC236}">
                <a16:creationId xmlns:a16="http://schemas.microsoft.com/office/drawing/2014/main" id="{0CD442EB-C585-08EF-66B3-DA10529C0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437980" y="2376055"/>
            <a:ext cx="3211966" cy="233600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9" descr="PICT0254.JPG">
            <a:extLst>
              <a:ext uri="{FF2B5EF4-FFF2-40B4-BE49-F238E27FC236}">
                <a16:creationId xmlns:a16="http://schemas.microsoft.com/office/drawing/2014/main" id="{6E37D2F3-59CB-62C4-1A96-80AE5E0673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4" t="12236" r="32510" b="46173"/>
          <a:stretch/>
        </p:blipFill>
        <p:spPr bwMode="auto">
          <a:xfrm>
            <a:off x="0" y="-4422"/>
            <a:ext cx="2336006" cy="19403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FB72A-D142-480B-9802-A89F328B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54239"/>
            <a:ext cx="7056784" cy="576064"/>
          </a:xfrm>
        </p:spPr>
        <p:txBody>
          <a:bodyPr>
            <a:normAutofit fontScale="90000"/>
          </a:bodyPr>
          <a:lstStyle/>
          <a:p>
            <a:r>
              <a:rPr lang="en-US" dirty="0"/>
              <a:t>Sclerotinia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4B75E-D511-0167-E9FC-45CEC41C0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19940"/>
            <a:ext cx="8229600" cy="336932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200" dirty="0"/>
              <a:t>Sclerotinia diversity and population structure (genetics)</a:t>
            </a:r>
          </a:p>
          <a:p>
            <a:pPr>
              <a:spcBef>
                <a:spcPts val="600"/>
              </a:spcBef>
            </a:pPr>
            <a:endParaRPr lang="en-US" sz="2200" dirty="0"/>
          </a:p>
          <a:p>
            <a:pPr>
              <a:spcBef>
                <a:spcPts val="600"/>
              </a:spcBef>
            </a:pPr>
            <a:r>
              <a:rPr lang="en-US" sz="2200" dirty="0"/>
              <a:t>Defined conditions for spore infection / germination of sclerotia (modelling approaches) for forecasting models</a:t>
            </a:r>
          </a:p>
          <a:p>
            <a:pPr>
              <a:spcBef>
                <a:spcPts val="600"/>
              </a:spcBef>
            </a:pPr>
            <a:endParaRPr lang="en-US" sz="2200" dirty="0"/>
          </a:p>
          <a:p>
            <a:pPr>
              <a:spcBef>
                <a:spcPts val="600"/>
              </a:spcBef>
            </a:pPr>
            <a:r>
              <a:rPr lang="en-US" sz="2200" dirty="0"/>
              <a:t>Control using fungicides, biologicals, biofumigation, solarization</a:t>
            </a:r>
          </a:p>
          <a:p>
            <a:pPr>
              <a:spcBef>
                <a:spcPts val="600"/>
              </a:spcBef>
            </a:pPr>
            <a:endParaRPr lang="en-US" sz="2200" dirty="0"/>
          </a:p>
          <a:p>
            <a:pPr>
              <a:spcBef>
                <a:spcPts val="600"/>
              </a:spcBef>
            </a:pPr>
            <a:r>
              <a:rPr lang="en-US" sz="2200" dirty="0"/>
              <a:t>Identification of new sources of plant resistance </a:t>
            </a:r>
          </a:p>
        </p:txBody>
      </p:sp>
    </p:spTree>
    <p:extLst>
      <p:ext uri="{BB962C8B-B14F-4D97-AF65-F5344CB8AC3E}">
        <p14:creationId xmlns:p14="http://schemas.microsoft.com/office/powerpoint/2010/main" val="179720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5">
            <a:extLst>
              <a:ext uri="{FF2B5EF4-FFF2-40B4-BE49-F238E27FC236}">
                <a16:creationId xmlns:a16="http://schemas.microsoft.com/office/drawing/2014/main" id="{CBB6C4A3-242B-855B-99D2-C5FB2BA9F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>
                <a:ea typeface="ＭＳ Ｐゴシック" panose="020B0600070205080204" pitchFamily="34" charset="-128"/>
              </a:rPr>
              <a:t>Screening for Sclerotinia resistance</a:t>
            </a:r>
          </a:p>
        </p:txBody>
      </p:sp>
      <p:sp>
        <p:nvSpPr>
          <p:cNvPr id="6147" name="Content Placeholder 6">
            <a:extLst>
              <a:ext uri="{FF2B5EF4-FFF2-40B4-BE49-F238E27FC236}">
                <a16:creationId xmlns:a16="http://schemas.microsoft.com/office/drawing/2014/main" id="{A01447C4-7B14-DF8A-DF30-82CE5FC11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289" y="1405083"/>
            <a:ext cx="5786782" cy="3612356"/>
          </a:xfrm>
        </p:spPr>
        <p:txBody>
          <a:bodyPr>
            <a:normAutofit fontScale="85000" lnSpcReduction="20000"/>
          </a:bodyPr>
          <a:lstStyle/>
          <a:p>
            <a:pPr marL="134541" indent="-134541"/>
            <a:r>
              <a:rPr lang="en-GB" altLang="en-US" i="1" dirty="0">
                <a:ea typeface="ＭＳ Ｐゴシック" panose="020B0600070205080204" pitchFamily="34" charset="-128"/>
              </a:rPr>
              <a:t> S. sclerotiorum</a:t>
            </a:r>
            <a:r>
              <a:rPr lang="en-GB" altLang="en-US" dirty="0">
                <a:ea typeface="ＭＳ Ｐゴシック" panose="020B0600070205080204" pitchFamily="34" charset="-128"/>
              </a:rPr>
              <a:t> diverse – select common genotype(s) with known pathogenicity </a:t>
            </a:r>
          </a:p>
          <a:p>
            <a:pPr marL="134541" indent="-134541"/>
            <a:endParaRPr lang="en-GB" altLang="en-US" dirty="0">
              <a:ea typeface="ＭＳ Ｐゴシック" panose="020B0600070205080204" pitchFamily="34" charset="-128"/>
            </a:endParaRPr>
          </a:p>
          <a:p>
            <a:pPr marL="134541" indent="-134541"/>
            <a:r>
              <a:rPr lang="en-GB" altLang="en-US" dirty="0">
                <a:ea typeface="ＭＳ Ｐゴシック" panose="020B0600070205080204" pitchFamily="34" charset="-128"/>
              </a:rPr>
              <a:t> Screening methods must be robust, reproducible and if possible high throughput</a:t>
            </a:r>
          </a:p>
          <a:p>
            <a:pPr marL="134541" indent="-134541"/>
            <a:endParaRPr lang="en-GB" altLang="en-US" dirty="0">
              <a:ea typeface="ＭＳ Ｐゴシック" panose="020B0600070205080204" pitchFamily="34" charset="-128"/>
            </a:endParaRPr>
          </a:p>
          <a:p>
            <a:pPr marL="134541" indent="-134541"/>
            <a:r>
              <a:rPr lang="en-GB" altLang="en-US" dirty="0">
                <a:ea typeface="ＭＳ Ｐゴシック" panose="020B0600070205080204" pitchFamily="34" charset="-128"/>
              </a:rPr>
              <a:t> Mycelium / spore inoculum used for </a:t>
            </a:r>
            <a:r>
              <a:rPr lang="en-GB" altLang="en-US" i="1" dirty="0">
                <a:ea typeface="ＭＳ Ｐゴシック" panose="020B0600070205080204" pitchFamily="34" charset="-128"/>
              </a:rPr>
              <a:t>S. sclerotiorum</a:t>
            </a:r>
            <a:r>
              <a:rPr lang="en-GB" altLang="en-US" dirty="0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6148" name="Picture 15">
            <a:extLst>
              <a:ext uri="{FF2B5EF4-FFF2-40B4-BE49-F238E27FC236}">
                <a16:creationId xmlns:a16="http://schemas.microsoft.com/office/drawing/2014/main" id="{AC16B3AD-217A-64D9-8AEB-15CAB4CE0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933" y="1129342"/>
            <a:ext cx="2000067" cy="200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plates3">
            <a:extLst>
              <a:ext uri="{FF2B5EF4-FFF2-40B4-BE49-F238E27FC236}">
                <a16:creationId xmlns:a16="http://schemas.microsoft.com/office/drawing/2014/main" id="{F1C5BDEF-B84A-BFC1-3DBD-63E478F83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7"/>
          <a:stretch>
            <a:fillRect/>
          </a:stretch>
        </p:blipFill>
        <p:spPr bwMode="auto">
          <a:xfrm>
            <a:off x="7143933" y="3129409"/>
            <a:ext cx="2000067" cy="201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950B8666-94C1-F147-A8D2-798B2BA22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1650" dirty="0">
                <a:ea typeface="ＭＳ Ｐゴシック" panose="020B0600070205080204" pitchFamily="34" charset="-128"/>
              </a:rPr>
              <a:t>Screening a </a:t>
            </a:r>
            <a:r>
              <a:rPr lang="en-GB" altLang="en-US" sz="1650" i="1" dirty="0">
                <a:ea typeface="ＭＳ Ｐゴシック" panose="020B0600070205080204" pitchFamily="34" charset="-128"/>
              </a:rPr>
              <a:t>B. napus</a:t>
            </a:r>
            <a:r>
              <a:rPr lang="en-GB" altLang="en-US" sz="1650" dirty="0">
                <a:ea typeface="ＭＳ Ｐゴシック" panose="020B0600070205080204" pitchFamily="34" charset="-128"/>
              </a:rPr>
              <a:t> diversity set for Sclerotinia resistance (mature plants)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64450D05-77D6-6499-0523-0D8889F37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60" y="1279923"/>
            <a:ext cx="5358703" cy="347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2" descr="M:\LF\A-J\JC\JC0491\Sclerotinia\Polytunnel experiments\2013\pics\19-06\P1090567.JPG">
            <a:extLst>
              <a:ext uri="{FF2B5EF4-FFF2-40B4-BE49-F238E27FC236}">
                <a16:creationId xmlns:a16="http://schemas.microsoft.com/office/drawing/2014/main" id="{27C6E297-882F-B591-6C25-AE65F27EA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535" y="1460896"/>
            <a:ext cx="910339" cy="280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3" descr="M:\LF\A-J\JC\JC0491\Sclerotinia\Polytunnel experiments\2013\pics\19-06\P1090617.JPG">
            <a:extLst>
              <a:ext uri="{FF2B5EF4-FFF2-40B4-BE49-F238E27FC236}">
                <a16:creationId xmlns:a16="http://schemas.microsoft.com/office/drawing/2014/main" id="{3F168406-6F84-2F5A-3CBE-5E55F3EFC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400" y="1462686"/>
            <a:ext cx="980896" cy="2784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-Right Arrow 6">
            <a:extLst>
              <a:ext uri="{FF2B5EF4-FFF2-40B4-BE49-F238E27FC236}">
                <a16:creationId xmlns:a16="http://schemas.microsoft.com/office/drawing/2014/main" id="{EC4197EC-D13D-8A8C-1A8B-BA04F751A86F}"/>
              </a:ext>
            </a:extLst>
          </p:cNvPr>
          <p:cNvSpPr/>
          <p:nvPr/>
        </p:nvSpPr>
        <p:spPr bwMode="auto">
          <a:xfrm>
            <a:off x="1251495" y="1341438"/>
            <a:ext cx="4371637" cy="361950"/>
          </a:xfrm>
          <a:prstGeom prst="leftRigh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1800">
              <a:latin typeface="Arial" charset="0"/>
            </a:endParaRPr>
          </a:p>
        </p:txBody>
      </p:sp>
      <p:sp>
        <p:nvSpPr>
          <p:cNvPr id="9224" name="TextBox 7">
            <a:extLst>
              <a:ext uri="{FF2B5EF4-FFF2-40B4-BE49-F238E27FC236}">
                <a16:creationId xmlns:a16="http://schemas.microsoft.com/office/drawing/2014/main" id="{1703CCA8-6914-5038-F5DE-9D5BE29EF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1495" y="1383913"/>
            <a:ext cx="41238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b="1" dirty="0"/>
              <a:t>Most Resistant                      Least Resistant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_warwick_16-9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template_warwick_16-9_skyblue</Template>
  <TotalTime>10124</TotalTime>
  <Words>272</Words>
  <Application>Microsoft Macintosh PowerPoint</Application>
  <PresentationFormat>On-screen Show (16:9)</PresentationFormat>
  <Paragraphs>72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template_warwick_16-9_skyblue</vt:lpstr>
      <vt:lpstr>1_Custom Design</vt:lpstr>
      <vt:lpstr>Custom Design</vt:lpstr>
      <vt:lpstr>Diseases of Sunflower  John Clarkson &amp; Lauren Chappell  Warwick Crop Centre, School of Life Sciences, University of Warwick</vt:lpstr>
      <vt:lpstr>Sclerotinia disease</vt:lpstr>
      <vt:lpstr>Sclerotinia disease in the UK</vt:lpstr>
      <vt:lpstr>PowerPoint Presentation</vt:lpstr>
      <vt:lpstr>Lifecycle</vt:lpstr>
      <vt:lpstr>PowerPoint Presentation</vt:lpstr>
      <vt:lpstr>Sclerotinia research</vt:lpstr>
      <vt:lpstr>Screening for Sclerotinia resistance</vt:lpstr>
      <vt:lpstr>Screening a B. napus diversity set for Sclerotinia resistance (mature plants)</vt:lpstr>
      <vt:lpstr>Itersonilia disease</vt:lpstr>
      <vt:lpstr>Itersonilia Petal Blight</vt:lpstr>
      <vt:lpstr>PowerPoint Presentation</vt:lpstr>
      <vt:lpstr>Itersonilia Lifecycle</vt:lpstr>
      <vt:lpstr>Itersonilia Research</vt:lpstr>
      <vt:lpstr>Itersonilia Resistance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Clarkson</dc:creator>
  <cp:lastModifiedBy>Chappell, Lauren</cp:lastModifiedBy>
  <cp:revision>295</cp:revision>
  <cp:lastPrinted>2001-12-07T16:14:49Z</cp:lastPrinted>
  <dcterms:created xsi:type="dcterms:W3CDTF">2020-07-22T09:34:38Z</dcterms:created>
  <dcterms:modified xsi:type="dcterms:W3CDTF">2022-12-13T08:43:52Z</dcterms:modified>
</cp:coreProperties>
</file>