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.wmf" ContentType="image/x-wmf"/>
  <Override PartName="/ppt/media/image2.png" ContentType="image/png"/>
  <Override PartName="/ppt/media/image3.png" ContentType="image/pn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move the slide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GB" sz="2000" spc="-1" strike="noStrike">
                <a:latin typeface="Arial"/>
              </a:rPr>
              <a:t>Click to edit the notes' format</a:t>
            </a:r>
            <a:endParaRPr b="0" lang="en-GB" sz="2000" spc="-1" strike="noStrike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GB" sz="1400" spc="-1" strike="noStrike">
                <a:latin typeface="Times New Roman"/>
              </a:rPr>
              <a:t>&lt;header&gt;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GB" sz="1400" spc="-1" strike="noStrike">
                <a:latin typeface="Times New Roman"/>
              </a:rPr>
              <a:t>&lt;date/time&gt;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GB" sz="1400" spc="-1" strike="noStrike">
                <a:latin typeface="Times New Roman"/>
              </a:rPr>
              <a:t>&lt;footer&gt;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DD5E5365-EA6C-4635-9A5C-CFFBB0C415B8}" type="slidenum">
              <a:rPr b="0" lang="en-GB" sz="1400" spc="-1" strike="noStrike">
                <a:latin typeface="Times New Roman"/>
              </a:rPr>
              <a:t>&lt;number&gt;</a:t>
            </a:fld>
            <a:endParaRPr b="0" lang="en-GB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ldImg"/>
          </p:nvPr>
        </p:nvSpPr>
        <p:spPr>
          <a:xfrm>
            <a:off x="756000" y="1336320"/>
            <a:ext cx="6046920" cy="3607560"/>
          </a:xfrm>
          <a:prstGeom prst="rect">
            <a:avLst/>
          </a:prstGeom>
        </p:spPr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6920" cy="4208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GB" sz="2000" spc="-1" strike="noStrike">
              <a:latin typeface="Aria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4282200" y="10155600"/>
            <a:ext cx="3274920" cy="53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5573CF47-92F5-422E-B514-27E22A9A724C}" type="slidenum">
              <a:rPr b="0" lang="en-GB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GB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Line 1"/>
          <p:cNvSpPr/>
          <p:nvPr/>
        </p:nvSpPr>
        <p:spPr>
          <a:xfrm>
            <a:off x="743400" y="3112560"/>
            <a:ext cx="8494560" cy="360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9" name="Picture 7" descr=""/>
          <p:cNvPicPr/>
          <p:nvPr/>
        </p:nvPicPr>
        <p:blipFill>
          <a:blip r:embed="rId2"/>
          <a:stretch/>
        </p:blipFill>
        <p:spPr>
          <a:xfrm>
            <a:off x="-121680" y="-74160"/>
            <a:ext cx="10321920" cy="1595880"/>
          </a:xfrm>
          <a:prstGeom prst="rect">
            <a:avLst/>
          </a:prstGeom>
          <a:ln>
            <a:noFill/>
          </a:ln>
        </p:spPr>
      </p:pic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" descr=""/>
          <p:cNvPicPr/>
          <p:nvPr/>
        </p:nvPicPr>
        <p:blipFill>
          <a:blip r:embed="rId2"/>
          <a:stretch/>
        </p:blipFill>
        <p:spPr>
          <a:xfrm>
            <a:off x="0" y="0"/>
            <a:ext cx="10078560" cy="5668560"/>
          </a:xfrm>
          <a:prstGeom prst="rect">
            <a:avLst/>
          </a:prstGeom>
          <a:ln>
            <a:noFill/>
          </a:ln>
        </p:spPr>
      </p:pic>
      <p:sp>
        <p:nvSpPr>
          <p:cNvPr id="79" name="Line 1"/>
          <p:cNvSpPr/>
          <p:nvPr/>
        </p:nvSpPr>
        <p:spPr>
          <a:xfrm>
            <a:off x="743400" y="3112560"/>
            <a:ext cx="8494560" cy="360"/>
          </a:xfrm>
          <a:prstGeom prst="line">
            <a:avLst/>
          </a:prstGeom>
          <a:ln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PlaceHolder 2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1" descr=""/>
          <p:cNvPicPr/>
          <p:nvPr/>
        </p:nvPicPr>
        <p:blipFill>
          <a:blip r:embed="rId1"/>
          <a:stretch/>
        </p:blipFill>
        <p:spPr>
          <a:xfrm>
            <a:off x="0" y="0"/>
            <a:ext cx="10078560" cy="5668560"/>
          </a:xfrm>
          <a:prstGeom prst="rect">
            <a:avLst/>
          </a:prstGeom>
          <a:ln>
            <a:noFill/>
          </a:ln>
        </p:spPr>
      </p:pic>
      <p:sp>
        <p:nvSpPr>
          <p:cNvPr id="125" name="CustomShape 1"/>
          <p:cNvSpPr/>
          <p:nvPr/>
        </p:nvSpPr>
        <p:spPr>
          <a:xfrm>
            <a:off x="648000" y="2755800"/>
            <a:ext cx="775836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80000"/>
              </a:lnSpc>
            </a:pPr>
            <a:r>
              <a:rPr b="1" lang="en-GB" sz="4800" spc="-1" strike="noStrike">
                <a:solidFill>
                  <a:srgbClr val="7ecbb6"/>
                </a:solidFill>
                <a:latin typeface="Calibri"/>
                <a:ea typeface="Avenir Next"/>
              </a:rPr>
              <a:t>My Marvellous Presentation</a:t>
            </a:r>
            <a:endParaRPr b="0" lang="en-GB" sz="4800" spc="-1" strike="noStrike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664920" y="3993120"/>
            <a:ext cx="7558920" cy="36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7ecbb6"/>
                </a:solidFill>
                <a:latin typeface="Calibri"/>
                <a:ea typeface="Avenir Next Medium"/>
              </a:rPr>
              <a:t>Workshop NN</a:t>
            </a:r>
            <a:endParaRPr b="0" lang="en-GB" sz="2000" spc="-1" strike="noStrike"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664920" y="4689720"/>
            <a:ext cx="7558920" cy="36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51"/>
              </a:spcBef>
            </a:pPr>
            <a:r>
              <a:rPr b="0" lang="en-GB" sz="1500" spc="-1" strike="noStrike">
                <a:solidFill>
                  <a:srgbClr val="7ecbb6"/>
                </a:solidFill>
                <a:latin typeface="Calibri"/>
                <a:ea typeface="Avenir Next"/>
              </a:rPr>
              <a:t> </a:t>
            </a:r>
            <a:r>
              <a:rPr b="0" lang="en-GB" sz="1500" spc="-1" strike="noStrike">
                <a:solidFill>
                  <a:srgbClr val="7ecbb6"/>
                </a:solidFill>
                <a:latin typeface="Calibri"/>
                <a:ea typeface="Avenir Next"/>
              </a:rPr>
              <a:t>Warwick, 30 February 2021</a:t>
            </a:r>
            <a:endParaRPr b="0" lang="en-GB" sz="1500" spc="-1" strike="noStrike">
              <a:latin typeface="Arial"/>
            </a:endParaRPr>
          </a:p>
        </p:txBody>
      </p:sp>
      <p:sp>
        <p:nvSpPr>
          <p:cNvPr id="128" name="Line 4"/>
          <p:cNvSpPr/>
          <p:nvPr/>
        </p:nvSpPr>
        <p:spPr>
          <a:xfrm>
            <a:off x="743400" y="4544640"/>
            <a:ext cx="8494560" cy="360"/>
          </a:xfrm>
          <a:prstGeom prst="line">
            <a:avLst/>
          </a:prstGeom>
          <a:ln>
            <a:solidFill>
              <a:srgbClr val="7ecbb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CustomShape 5"/>
          <p:cNvSpPr/>
          <p:nvPr/>
        </p:nvSpPr>
        <p:spPr>
          <a:xfrm>
            <a:off x="648360" y="2151720"/>
            <a:ext cx="7558920" cy="36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210" spc="-1" strike="noStrike">
                <a:solidFill>
                  <a:srgbClr val="7ecbb6"/>
                </a:solidFill>
                <a:latin typeface="Calibri"/>
                <a:ea typeface="Avenir Next Medium"/>
              </a:rPr>
              <a:t>Me (with An Other and My Boss)</a:t>
            </a:r>
            <a:endParaRPr b="0" lang="en-GB" sz="221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974520" y="1944000"/>
            <a:ext cx="6734520" cy="302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171360" indent="-170280">
              <a:lnSpc>
                <a:spcPct val="90000"/>
              </a:lnSpc>
              <a:spcBef>
                <a:spcPts val="751"/>
              </a:spcBef>
              <a:buClr>
                <a:srgbClr val="7ecbb6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download another template with a different colour</a:t>
            </a:r>
            <a:endParaRPr b="0" lang="en-GB" sz="2100" spc="-1" strike="noStrike">
              <a:latin typeface="Arial"/>
            </a:endParaRPr>
          </a:p>
          <a:p>
            <a:pPr marL="171360" indent="-170280">
              <a:lnSpc>
                <a:spcPct val="90000"/>
              </a:lnSpc>
              <a:spcBef>
                <a:spcPts val="751"/>
              </a:spcBef>
              <a:buClr>
                <a:srgbClr val="7ecbb6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000000"/>
                </a:solidFill>
                <a:latin typeface="Calibri"/>
                <a:ea typeface="DejaVu Sans"/>
              </a:rPr>
              <a:t>insert an image</a:t>
            </a:r>
            <a:endParaRPr b="0" lang="en-GB" sz="2100" spc="-1" strike="noStrike">
              <a:latin typeface="Arial"/>
            </a:endParaRPr>
          </a:p>
          <a:p>
            <a:pPr marL="171360" indent="-170280">
              <a:lnSpc>
                <a:spcPct val="90000"/>
              </a:lnSpc>
              <a:spcBef>
                <a:spcPts val="751"/>
              </a:spcBef>
              <a:buClr>
                <a:srgbClr val="7ecbb6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000000"/>
                </a:solidFill>
                <a:latin typeface="Calibri"/>
                <a:ea typeface="Avenir Next Demi Bold"/>
              </a:rPr>
              <a:t>state a multiline formula using</a:t>
            </a:r>
            <a:br/>
            <a:r>
              <a:rPr b="0" lang="en-US" sz="2100" spc="-1" strike="noStrike">
                <a:solidFill>
                  <a:srgbClr val="000000"/>
                </a:solidFill>
                <a:latin typeface="Calibri"/>
                <a:ea typeface="Avenir Next Demi Bold"/>
              </a:rPr>
              <a:t>(a) the formula editor </a:t>
            </a:r>
            <a:br/>
            <a:r>
              <a:rPr b="0" lang="en-US" sz="2100" spc="-1" strike="noStrike">
                <a:solidFill>
                  <a:srgbClr val="000000"/>
                </a:solidFill>
                <a:latin typeface="Calibri"/>
                <a:ea typeface="Avenir Next Demi Bold"/>
              </a:rPr>
              <a:t>(b) a TexMaths extension</a:t>
            </a:r>
            <a:endParaRPr b="0" lang="en-GB" sz="2100" spc="-1" strike="noStrike">
              <a:latin typeface="Arial"/>
            </a:endParaRPr>
          </a:p>
          <a:p>
            <a:pPr marL="171360" indent="-170280">
              <a:lnSpc>
                <a:spcPct val="90000"/>
              </a:lnSpc>
              <a:spcBef>
                <a:spcPts val="751"/>
              </a:spcBef>
              <a:buClr>
                <a:srgbClr val="7ecbb6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000000"/>
                </a:solidFill>
                <a:latin typeface="Calibri"/>
                <a:ea typeface="Avenir Next Demi Bold"/>
              </a:rPr>
              <a:t>generate a list and make items appear </a:t>
            </a:r>
            <a:br/>
            <a:r>
              <a:rPr b="0" lang="en-US" sz="2100" spc="-1" strike="noStrike">
                <a:solidFill>
                  <a:srgbClr val="000000"/>
                </a:solidFill>
                <a:latin typeface="Calibri"/>
                <a:ea typeface="Avenir Next Demi Bold"/>
              </a:rPr>
              <a:t>slide by slide (or rather click by click)</a:t>
            </a:r>
            <a:endParaRPr b="0" lang="en-GB" sz="2100" spc="-1" strike="noStrike">
              <a:latin typeface="Arial"/>
            </a:endParaRPr>
          </a:p>
          <a:p>
            <a:pPr marL="171360" indent="-170280">
              <a:lnSpc>
                <a:spcPct val="90000"/>
              </a:lnSpc>
              <a:spcBef>
                <a:spcPts val="751"/>
              </a:spcBef>
              <a:buClr>
                <a:srgbClr val="7ecbb6"/>
              </a:buClr>
              <a:buFont typeface="Arial"/>
              <a:buChar char="•"/>
            </a:pPr>
            <a:r>
              <a:rPr b="0" lang="en-US" sz="2100" spc="-1" strike="noStrike">
                <a:solidFill>
                  <a:srgbClr val="000000"/>
                </a:solidFill>
                <a:latin typeface="Calibri"/>
                <a:ea typeface="Avenir Next Demi Bold"/>
              </a:rPr>
              <a:t>state a theorem in a box</a:t>
            </a:r>
            <a:endParaRPr b="0" lang="en-GB" sz="21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</a:pPr>
            <a:endParaRPr b="0" lang="en-GB" sz="2100" spc="-1" strike="noStrike"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974520" y="1339920"/>
            <a:ext cx="5922720" cy="41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51"/>
              </a:spcBef>
            </a:pPr>
            <a:r>
              <a:rPr b="0" lang="en-US" sz="2100" spc="-1" strike="noStrike">
                <a:solidFill>
                  <a:srgbClr val="7ecbb6"/>
                </a:solidFill>
                <a:latin typeface="Calibri"/>
                <a:ea typeface="DejaVu Sans"/>
              </a:rPr>
              <a:t>Some tasks</a:t>
            </a:r>
            <a:endParaRPr b="0" lang="en-GB" sz="21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</a:pPr>
            <a:endParaRPr b="0" lang="en-GB" sz="2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974520" y="2578320"/>
            <a:ext cx="6734520" cy="271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171360" indent="-170280">
              <a:lnSpc>
                <a:spcPct val="100000"/>
              </a:lnSpc>
              <a:spcAft>
                <a:spcPts val="1199"/>
              </a:spcAft>
              <a:buClr>
                <a:srgbClr val="7ecbb6"/>
              </a:buClr>
              <a:buSzPct val="120000"/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venir Next"/>
              </a:rPr>
              <a:t>choose a different slide layout</a:t>
            </a:r>
            <a:endParaRPr b="0" lang="en-GB" sz="2000" spc="-1" strike="noStrike">
              <a:latin typeface="Arial"/>
            </a:endParaRPr>
          </a:p>
          <a:p>
            <a:pPr marL="171360" indent="-170280">
              <a:lnSpc>
                <a:spcPct val="100000"/>
              </a:lnSpc>
              <a:spcAft>
                <a:spcPts val="1199"/>
              </a:spcAft>
              <a:buClr>
                <a:srgbClr val="7ecbb6"/>
              </a:buClr>
              <a:buSzPct val="120000"/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venir Next"/>
              </a:rPr>
              <a:t>arrange some text in two columns</a:t>
            </a:r>
            <a:endParaRPr b="0" lang="en-GB" sz="2000" spc="-1" strike="noStrike">
              <a:latin typeface="Arial"/>
            </a:endParaRPr>
          </a:p>
          <a:p>
            <a:pPr marL="171360" indent="-170280">
              <a:lnSpc>
                <a:spcPct val="100000"/>
              </a:lnSpc>
              <a:spcAft>
                <a:spcPts val="1199"/>
              </a:spcAft>
              <a:buClr>
                <a:srgbClr val="7ecbb6"/>
              </a:buClr>
              <a:buSzPct val="120000"/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Avenir Next"/>
              </a:rPr>
              <a:t>insert any movie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99"/>
              </a:spcAft>
            </a:pP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99"/>
              </a:spcAft>
            </a:pPr>
            <a:endParaRPr b="0" lang="en-GB" sz="2000" spc="-1" strike="noStrike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974520" y="1825200"/>
            <a:ext cx="5922720" cy="41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51"/>
              </a:spcBef>
            </a:pPr>
            <a:r>
              <a:rPr b="1" lang="en-US" sz="2000" spc="-1" strike="noStrike">
                <a:solidFill>
                  <a:srgbClr val="7ecbb6"/>
                </a:solidFill>
                <a:latin typeface="Calibri"/>
                <a:ea typeface="Avenir Next Demi Bold"/>
              </a:rPr>
              <a:t>Some more tasks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</a:pPr>
            <a:endParaRPr b="0" lang="en-GB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2020-01-24T15:11:30Z</dcterms:created>
  <dc:creator/>
  <dc:description/>
  <dc:language>en-GB</dc:language>
  <cp:lastModifiedBy/>
  <dcterms:modified xsi:type="dcterms:W3CDTF">2021-05-05T19:27:22Z</dcterms:modified>
  <cp:revision>10</cp:revision>
  <dc:subject/>
  <dc:title/>
</cp:coreProperties>
</file>