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9" r:id="rId1"/>
    <p:sldMasterId id="2147483727" r:id="rId2"/>
    <p:sldMasterId id="2147483752" r:id="rId3"/>
  </p:sldMasterIdLst>
  <p:notesMasterIdLst>
    <p:notesMasterId r:id="rId34"/>
  </p:notesMasterIdLst>
  <p:sldIdLst>
    <p:sldId id="384" r:id="rId4"/>
    <p:sldId id="377" r:id="rId5"/>
    <p:sldId id="400" r:id="rId6"/>
    <p:sldId id="359" r:id="rId7"/>
    <p:sldId id="328" r:id="rId8"/>
    <p:sldId id="387" r:id="rId9"/>
    <p:sldId id="388" r:id="rId10"/>
    <p:sldId id="304" r:id="rId11"/>
    <p:sldId id="410" r:id="rId12"/>
    <p:sldId id="401" r:id="rId13"/>
    <p:sldId id="403" r:id="rId14"/>
    <p:sldId id="404" r:id="rId15"/>
    <p:sldId id="405" r:id="rId16"/>
    <p:sldId id="409" r:id="rId17"/>
    <p:sldId id="271" r:id="rId18"/>
    <p:sldId id="407" r:id="rId19"/>
    <p:sldId id="390" r:id="rId20"/>
    <p:sldId id="393" r:id="rId21"/>
    <p:sldId id="394" r:id="rId22"/>
    <p:sldId id="395" r:id="rId23"/>
    <p:sldId id="396" r:id="rId24"/>
    <p:sldId id="397" r:id="rId25"/>
    <p:sldId id="398" r:id="rId26"/>
    <p:sldId id="399" r:id="rId27"/>
    <p:sldId id="357" r:id="rId28"/>
    <p:sldId id="259" r:id="rId29"/>
    <p:sldId id="363" r:id="rId30"/>
    <p:sldId id="341" r:id="rId31"/>
    <p:sldId id="371" r:id="rId32"/>
    <p:sldId id="389"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ston-Wilder, Sue" initials="JS" lastIdx="1" clrIdx="0">
    <p:extLst>
      <p:ext uri="{19B8F6BF-5375-455C-9EA6-DF929625EA0E}">
        <p15:presenceInfo xmlns:p15="http://schemas.microsoft.com/office/powerpoint/2012/main" userId="Johnston-Wilder, Su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ECDD"/>
          </a:solidFill>
        </a:fill>
      </a:tcStyle>
    </a:wholeTbl>
    <a:band2H>
      <a:tcTxStyle/>
      <a:tcStyle>
        <a:tcBdr/>
        <a:fill>
          <a:solidFill>
            <a:srgbClr val="E6F6EF"/>
          </a:solidFill>
        </a:fill>
      </a:tcStyle>
    </a:band2H>
    <a:firstCol>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E6"/>
          </a:solidFill>
        </a:fill>
      </a:tcStyle>
    </a:wholeTbl>
    <a:band2H>
      <a:tcTxStyle/>
      <a:tcStyle>
        <a:tcBdr/>
        <a:fill>
          <a:solidFill>
            <a:srgbClr val="E7E7F3"/>
          </a:solidFill>
        </a:fill>
      </a:tcStyle>
    </a:band2H>
    <a:firstCol>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Calibri"/>
          <a:ea typeface="Calibri"/>
          <a:cs typeface="Calibri"/>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Calibri"/>
          <a:ea typeface="Calibri"/>
          <a:cs typeface="Calibri"/>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Calibri"/>
          <a:ea typeface="Calibri"/>
          <a:cs typeface="Calibri"/>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83" autoAdjust="0"/>
    <p:restoredTop sz="76645" autoAdjust="0"/>
  </p:normalViewPr>
  <p:slideViewPr>
    <p:cSldViewPr>
      <p:cViewPr varScale="1">
        <p:scale>
          <a:sx n="64" d="100"/>
          <a:sy n="64" d="100"/>
        </p:scale>
        <p:origin x="2021" y="38"/>
      </p:cViewPr>
      <p:guideLst>
        <p:guide orient="horz" pos="2160"/>
        <p:guide pos="2880"/>
      </p:guideLst>
    </p:cSldViewPr>
  </p:slideViewPr>
  <p:outlineViewPr>
    <p:cViewPr>
      <p:scale>
        <a:sx n="33" d="100"/>
        <a:sy n="33" d="100"/>
      </p:scale>
      <p:origin x="0" y="-24778"/>
    </p:cViewPr>
  </p:outlineViewPr>
  <p:notesTextViewPr>
    <p:cViewPr>
      <p:scale>
        <a:sx n="100" d="100"/>
        <a:sy n="100" d="100"/>
      </p:scale>
      <p:origin x="0" y="0"/>
    </p:cViewPr>
  </p:notesTextViewPr>
  <p:sorterViewPr>
    <p:cViewPr varScale="1">
      <p:scale>
        <a:sx n="100" d="100"/>
        <a:sy n="100" d="100"/>
      </p:scale>
      <p:origin x="0" y="-6168"/>
    </p:cViewPr>
  </p:sorterViewPr>
  <p:notesViewPr>
    <p:cSldViewPr>
      <p:cViewPr varScale="1">
        <p:scale>
          <a:sx n="52" d="100"/>
          <a:sy n="52" d="100"/>
        </p:scale>
        <p:origin x="3125" y="6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2" name="Shape 282"/>
          <p:cNvSpPr>
            <a:spLocks noGrp="1" noRot="1" noChangeAspect="1"/>
          </p:cNvSpPr>
          <p:nvPr>
            <p:ph type="sldImg"/>
          </p:nvPr>
        </p:nvSpPr>
        <p:spPr>
          <a:xfrm>
            <a:off x="1143000" y="685800"/>
            <a:ext cx="4572000" cy="3429000"/>
          </a:xfrm>
          <a:prstGeom prst="rect">
            <a:avLst/>
          </a:prstGeom>
        </p:spPr>
        <p:txBody>
          <a:bodyPr/>
          <a:lstStyle/>
          <a:p>
            <a:endParaRPr/>
          </a:p>
        </p:txBody>
      </p:sp>
      <p:sp>
        <p:nvSpPr>
          <p:cNvPr id="283" name="Shape 28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Times New Roman"/>
      </a:defRPr>
    </a:lvl1pPr>
    <a:lvl2pPr indent="228600" latinLnBrk="0">
      <a:spcBef>
        <a:spcPts val="400"/>
      </a:spcBef>
      <a:defRPr sz="1200">
        <a:latin typeface="+mj-lt"/>
        <a:ea typeface="+mj-ea"/>
        <a:cs typeface="+mj-cs"/>
        <a:sym typeface="Times New Roman"/>
      </a:defRPr>
    </a:lvl2pPr>
    <a:lvl3pPr indent="457200" latinLnBrk="0">
      <a:spcBef>
        <a:spcPts val="400"/>
      </a:spcBef>
      <a:defRPr sz="1200">
        <a:latin typeface="+mj-lt"/>
        <a:ea typeface="+mj-ea"/>
        <a:cs typeface="+mj-cs"/>
        <a:sym typeface="Times New Roman"/>
      </a:defRPr>
    </a:lvl3pPr>
    <a:lvl4pPr indent="685800" latinLnBrk="0">
      <a:spcBef>
        <a:spcPts val="400"/>
      </a:spcBef>
      <a:defRPr sz="1200">
        <a:latin typeface="+mj-lt"/>
        <a:ea typeface="+mj-ea"/>
        <a:cs typeface="+mj-cs"/>
        <a:sym typeface="Times New Roman"/>
      </a:defRPr>
    </a:lvl4pPr>
    <a:lvl5pPr indent="914400" latinLnBrk="0">
      <a:spcBef>
        <a:spcPts val="400"/>
      </a:spcBef>
      <a:defRPr sz="1200">
        <a:latin typeface="+mj-lt"/>
        <a:ea typeface="+mj-ea"/>
        <a:cs typeface="+mj-cs"/>
        <a:sym typeface="Times New Roman"/>
      </a:defRPr>
    </a:lvl5pPr>
    <a:lvl6pPr indent="1143000" latinLnBrk="0">
      <a:spcBef>
        <a:spcPts val="400"/>
      </a:spcBef>
      <a:defRPr sz="1200">
        <a:latin typeface="+mj-lt"/>
        <a:ea typeface="+mj-ea"/>
        <a:cs typeface="+mj-cs"/>
        <a:sym typeface="Times New Roman"/>
      </a:defRPr>
    </a:lvl6pPr>
    <a:lvl7pPr indent="1371600" latinLnBrk="0">
      <a:spcBef>
        <a:spcPts val="400"/>
      </a:spcBef>
      <a:defRPr sz="1200">
        <a:latin typeface="+mj-lt"/>
        <a:ea typeface="+mj-ea"/>
        <a:cs typeface="+mj-cs"/>
        <a:sym typeface="Times New Roman"/>
      </a:defRPr>
    </a:lvl7pPr>
    <a:lvl8pPr indent="1600200" latinLnBrk="0">
      <a:spcBef>
        <a:spcPts val="400"/>
      </a:spcBef>
      <a:defRPr sz="1200">
        <a:latin typeface="+mj-lt"/>
        <a:ea typeface="+mj-ea"/>
        <a:cs typeface="+mj-cs"/>
        <a:sym typeface="Times New Roman"/>
      </a:defRPr>
    </a:lvl8pPr>
    <a:lvl9pPr indent="1828800" latinLnBrk="0">
      <a:spcBef>
        <a:spcPts val="400"/>
      </a:spcBef>
      <a:defRPr sz="1200">
        <a:latin typeface="+mj-lt"/>
        <a:ea typeface="+mj-ea"/>
        <a:cs typeface="+mj-cs"/>
        <a:sym typeface="Times New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C0EE2-4BA6-AE70-B8A8-1C5FD6365B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799F1B-27C6-658F-A7DF-3EFF397CA1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32EC5F-E1DD-8899-0090-D43C46550C5D}"/>
              </a:ext>
            </a:extLst>
          </p:cNvPr>
          <p:cNvSpPr>
            <a:spLocks noGrp="1"/>
          </p:cNvSpPr>
          <p:nvPr>
            <p:ph type="body" idx="1"/>
          </p:nvPr>
        </p:nvSpPr>
        <p:spPr/>
        <p:txBody>
          <a:bodyPr/>
          <a:lstStyle/>
          <a:p>
            <a:pPr>
              <a:lnSpc>
                <a:spcPct val="106000"/>
              </a:lnSpc>
              <a:spcAft>
                <a:spcPts val="800"/>
              </a:spcAft>
            </a:pPr>
            <a:endParaRPr lang="en-GB" sz="1800"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566850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ADFA9-ABEF-490A-A5EE-E292BFF099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314F89-4283-B9AB-73D2-F201046353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C8A178-4757-B360-293C-894639C0A22D}"/>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06476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D6341-6718-30D9-EBDB-BD076ECE1B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BC79CB-FD3D-7A1F-51A8-158062DB1F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FB45E0-7E83-DC02-921B-C1D8E65B90FA}"/>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94983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891A30-F13A-5F8D-CEDB-7C68648122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3FFB54-FFF2-272F-8782-728FEE1645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A0B020-EDB8-1EC6-1307-2DCA081E53CB}"/>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95764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7D3E1-F6C1-1644-0643-27D33666C8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ECE01D-8D11-F475-081C-4448CD0B68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70A13F-9BA8-26AE-7B31-6A3718E54BFD}"/>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4105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F423B1-FAC9-3647-AA59-9BD842486C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58ED0C-5995-84C6-6AAB-4251C0072E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FB4734-1CFA-062E-968F-A3E0D9EAA6C1}"/>
              </a:ext>
            </a:extLst>
          </p:cNvPr>
          <p:cNvSpPr>
            <a:spLocks noGrp="1"/>
          </p:cNvSpPr>
          <p:nvPr>
            <p:ph type="body" idx="1"/>
          </p:nvPr>
        </p:nvSpPr>
        <p:spPr/>
        <p:txBody>
          <a:bodyPr/>
          <a:lstStyle/>
          <a:p>
            <a:r>
              <a:rPr lang="en-GB" dirty="0"/>
              <a:t>Typical prior experiences </a:t>
            </a:r>
          </a:p>
        </p:txBody>
      </p:sp>
    </p:spTree>
    <p:extLst>
      <p:ext uri="{BB962C8B-B14F-4D97-AF65-F5344CB8AC3E}">
        <p14:creationId xmlns:p14="http://schemas.microsoft.com/office/powerpoint/2010/main" val="2366271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46228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40DFD-8CD7-A90D-8A83-6F05A28185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94FAD4-8F57-0164-C86C-9B210D8171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F0CE10-4D92-E332-6649-A001D437585C}"/>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131134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04343-00C5-E864-CEFD-369E511A94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33703A-E5C3-869C-9F97-7093305F59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67A807-9030-B65F-5C13-4FECFB055516}"/>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570468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D656B7-CF1B-AA48-FDF7-9858757DA5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F46B0C-4AB8-BD8C-F345-69D83A12FC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2C4849-989B-7606-88E5-DCBC0E6C41CD}"/>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329595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12EEF-494A-A74E-C021-DB25DE0C08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A177D3-F222-C335-0AB6-40655D9CC8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8C631F-1AAD-1D7A-DF92-29121A236E6F}"/>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19292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255196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2C8BE-AB45-6968-9E64-408DBA3F86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7C35F8-FBF6-877A-123E-E0D00465D3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209878-F73E-9E00-230F-C421B29A8A32}"/>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701555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C0181-06EF-D162-2B1C-8BE4BFAE06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47EB38-1261-8CC9-F403-C816C58AC4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57220B-7564-CF04-84D9-3B344D2E6058}"/>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343636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0DEE7-7262-1AE5-B902-E5781DDADD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CE74B8-1A70-C663-07D3-194C2EB1BB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D6EB12-C906-1A85-3F3E-0BCFEC0ADD9E}"/>
              </a:ext>
            </a:extLst>
          </p:cNvPr>
          <p:cNvSpPr>
            <a:spLocks noGrp="1"/>
          </p:cNvSpPr>
          <p:nvPr>
            <p:ph type="body" idx="1"/>
          </p:nvPr>
        </p:nvSpPr>
        <p:spPr/>
        <p:txBody>
          <a:bodyPr/>
          <a:lstStyle/>
          <a:p>
            <a:r>
              <a:rPr lang="en-GB" dirty="0"/>
              <a:t>Typical prior experiences </a:t>
            </a:r>
          </a:p>
        </p:txBody>
      </p:sp>
    </p:spTree>
    <p:extLst>
      <p:ext uri="{BB962C8B-B14F-4D97-AF65-F5344CB8AC3E}">
        <p14:creationId xmlns:p14="http://schemas.microsoft.com/office/powerpoint/2010/main" val="40991213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E3FD4-B7BE-3F60-BEF8-B434F5958C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C907FC-FCF7-131B-A6C0-9B4ADA49A9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D4D182-CFCD-7F2F-A22A-CB953CD1F744}"/>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29605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336EDE-32A5-C6AC-0801-03101802A8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3C7D18-487E-043F-EA69-D88A331A9A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57FEBD-E29A-3182-0779-9505DF47122B}"/>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131958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33233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178718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315339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354460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85671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E0B1C7-3D1E-72BD-A2CD-F2EDE75B31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6586B3-F302-50AF-9D64-A8F829251B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107B52-A0BD-9DDA-7B23-03824D406F81}"/>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758119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358D8-14B5-75AD-8C58-D3E1F6ABB0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A14717-216A-158B-6250-811DCD4AB9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D3E515-D7D6-7F22-856B-1C63DB7BC051}"/>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39241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6461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order to address mathematics anxiety, learners need to experience the personal value and relevance of the mathematics they are learning; </a:t>
            </a:r>
          </a:p>
          <a:p>
            <a:r>
              <a:rPr lang="en-GB" dirty="0"/>
              <a:t>they need a brave learning space where productive attempts to solve a problem are harnessed and feedback is growth promoting</a:t>
            </a:r>
          </a:p>
          <a:p>
            <a:pPr marL="457200" indent="-457200">
              <a:buFont typeface="Arial" panose="020B0604020202020204" pitchFamily="34" charset="0"/>
              <a:buChar char="•"/>
            </a:pPr>
            <a:r>
              <a:rPr lang="en-GB" sz="1200" dirty="0">
                <a:effectLst/>
              </a:rPr>
              <a:t>cope better with adversity</a:t>
            </a:r>
          </a:p>
          <a:p>
            <a:pPr marL="457200" indent="-457200">
              <a:buFont typeface="Arial" panose="020B0604020202020204" pitchFamily="34" charset="0"/>
              <a:buChar char="•"/>
            </a:pPr>
            <a:r>
              <a:rPr lang="en-GB" sz="1200" dirty="0">
                <a:effectLst/>
              </a:rPr>
              <a:t>more likely to persist in the face of challenges</a:t>
            </a:r>
          </a:p>
          <a:p>
            <a:pPr marL="457200" indent="-457200">
              <a:buFont typeface="Arial" panose="020B0604020202020204" pitchFamily="34" charset="0"/>
              <a:buChar char="•"/>
            </a:pPr>
            <a:r>
              <a:rPr lang="en-GB" sz="1200" dirty="0">
                <a:effectLst/>
              </a:rPr>
              <a:t>view setbacks as opportunities for growth.</a:t>
            </a:r>
            <a:endParaRPr lang="en-GB" sz="1200" dirty="0"/>
          </a:p>
          <a:p>
            <a:endParaRPr lang="en-GB" dirty="0"/>
          </a:p>
        </p:txBody>
      </p:sp>
    </p:spTree>
    <p:extLst>
      <p:ext uri="{BB962C8B-B14F-4D97-AF65-F5344CB8AC3E}">
        <p14:creationId xmlns:p14="http://schemas.microsoft.com/office/powerpoint/2010/main" val="1280042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03334-D066-6F77-1C2B-5E4BC07BFC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41F505-4695-3D34-A3EB-7DE0F12BA2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AD1B5C-04F6-5B2F-8642-D05168A0064F}"/>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41146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0506A2-8FBE-E5EA-9F83-ABB0F6CB8D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CD4268-F742-7A39-7386-535B040ACC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BA8510-BE2C-8490-7D57-6EBAAB36746C}"/>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63523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49328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DAE4F-846D-F2B5-D4C0-A2B74DCC0C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48DD62-7158-08D1-B7FA-CF0E5D8A28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18129B-7477-AC2A-9CA7-A3839D0CB3BD}"/>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42168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svg"/><Relationship Id="rId2" Type="http://schemas.openxmlformats.org/officeDocument/2006/relationships/image" Target="../media/image9.jpeg"/><Relationship Id="rId1" Type="http://schemas.openxmlformats.org/officeDocument/2006/relationships/slideMaster" Target="../slideMasters/slideMaster3.xml"/><Relationship Id="rId6" Type="http://schemas.openxmlformats.org/officeDocument/2006/relationships/image" Target="../media/image7.png"/><Relationship Id="rId5" Type="http://schemas.openxmlformats.org/officeDocument/2006/relationships/image" Target="../media/image11.svg"/><Relationship Id="rId4" Type="http://schemas.openxmlformats.org/officeDocument/2006/relationships/image" Target="../media/image5.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Master" Target="../slideMasters/slideMaster3.xml"/><Relationship Id="rId6" Type="http://schemas.openxmlformats.org/officeDocument/2006/relationships/image" Target="../media/image12.svg"/><Relationship Id="rId5" Type="http://schemas.openxmlformats.org/officeDocument/2006/relationships/image" Target="../media/image7.png"/><Relationship Id="rId4" Type="http://schemas.openxmlformats.org/officeDocument/2006/relationships/image" Target="../media/image11.sv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Master" Target="../slideMasters/slideMaster3.xml"/><Relationship Id="rId6" Type="http://schemas.openxmlformats.org/officeDocument/2006/relationships/image" Target="../media/image12.svg"/><Relationship Id="rId5" Type="http://schemas.openxmlformats.org/officeDocument/2006/relationships/image" Target="../media/image7.png"/><Relationship Id="rId4" Type="http://schemas.openxmlformats.org/officeDocument/2006/relationships/image" Target="../media/image11.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svg"/><Relationship Id="rId2" Type="http://schemas.openxmlformats.org/officeDocument/2006/relationships/image" Target="../media/image16.jpeg"/><Relationship Id="rId1" Type="http://schemas.openxmlformats.org/officeDocument/2006/relationships/slideMaster" Target="../slideMasters/slideMaster3.xml"/><Relationship Id="rId6" Type="http://schemas.openxmlformats.org/officeDocument/2006/relationships/image" Target="../media/image7.png"/><Relationship Id="rId5" Type="http://schemas.openxmlformats.org/officeDocument/2006/relationships/image" Target="../media/image11.svg"/><Relationship Id="rId4" Type="http://schemas.openxmlformats.org/officeDocument/2006/relationships/image" Target="../media/image5.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5.jpe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jpe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4061408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4067309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27381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29752323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84055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2562114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1720776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42775832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Section Break">
  <p:cSld name="Section Break">
    <p:spTree>
      <p:nvGrpSpPr>
        <p:cNvPr id="1" name="Shape 67"/>
        <p:cNvGrpSpPr/>
        <p:nvPr/>
      </p:nvGrpSpPr>
      <p:grpSpPr>
        <a:xfrm>
          <a:off x="0" y="0"/>
          <a:ext cx="0" cy="0"/>
          <a:chOff x="0" y="0"/>
          <a:chExt cx="0" cy="0"/>
        </a:xfrm>
      </p:grpSpPr>
      <p:sp>
        <p:nvSpPr>
          <p:cNvPr id="73" name="Google Shape;73;p22"/>
          <p:cNvSpPr txBox="1">
            <a:spLocks noGrp="1"/>
          </p:cNvSpPr>
          <p:nvPr>
            <p:ph type="ctrTitle"/>
          </p:nvPr>
        </p:nvSpPr>
        <p:spPr>
          <a:xfrm>
            <a:off x="635608" y="1131641"/>
            <a:ext cx="3991964" cy="2387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5200"/>
              <a:buFont typeface="EB Garamond"/>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2"/>
          <p:cNvSpPr>
            <a:spLocks noGrp="1"/>
          </p:cNvSpPr>
          <p:nvPr>
            <p:ph type="pic" idx="2"/>
          </p:nvPr>
        </p:nvSpPr>
        <p:spPr>
          <a:xfrm>
            <a:off x="5088636" y="905256"/>
            <a:ext cx="3435858" cy="2450592"/>
          </a:xfrm>
          <a:prstGeom prst="rect">
            <a:avLst/>
          </a:prstGeom>
          <a:solidFill>
            <a:schemeClr val="accent6"/>
          </a:solidFill>
          <a:ln>
            <a:noFill/>
          </a:ln>
        </p:spPr>
      </p:sp>
      <p:sp>
        <p:nvSpPr>
          <p:cNvPr id="75" name="Google Shape;75;p22"/>
          <p:cNvSpPr>
            <a:spLocks noGrp="1"/>
          </p:cNvSpPr>
          <p:nvPr>
            <p:ph type="pic" idx="3"/>
          </p:nvPr>
        </p:nvSpPr>
        <p:spPr>
          <a:xfrm>
            <a:off x="5088636" y="3520440"/>
            <a:ext cx="3435858" cy="2450592"/>
          </a:xfrm>
          <a:prstGeom prst="rect">
            <a:avLst/>
          </a:prstGeom>
          <a:solidFill>
            <a:schemeClr val="accent6"/>
          </a:solidFill>
          <a:ln>
            <a:noFill/>
          </a:ln>
        </p:spPr>
      </p:sp>
      <p:sp>
        <p:nvSpPr>
          <p:cNvPr id="76" name="Google Shape;76;p22"/>
          <p:cNvSpPr txBox="1">
            <a:spLocks noGrp="1"/>
          </p:cNvSpPr>
          <p:nvPr>
            <p:ph type="body" idx="1"/>
          </p:nvPr>
        </p:nvSpPr>
        <p:spPr>
          <a:xfrm>
            <a:off x="628650" y="3600450"/>
            <a:ext cx="3992166" cy="2451100"/>
          </a:xfrm>
          <a:prstGeom prst="rect">
            <a:avLst/>
          </a:prstGeom>
          <a:noFill/>
          <a:ln>
            <a:noFill/>
          </a:ln>
        </p:spPr>
        <p:txBody>
          <a:bodyPr spcFirstLastPara="1" wrap="square" lIns="91425" tIns="45700" rIns="91425" bIns="45700" anchor="t" anchorCtr="0">
            <a:normAutofit/>
          </a:bodyPr>
          <a:lstStyle>
            <a:lvl1pPr marL="342900" lvl="0" indent="-171450" algn="l">
              <a:lnSpc>
                <a:spcPct val="110000"/>
              </a:lnSpc>
              <a:spcBef>
                <a:spcPts val="750"/>
              </a:spcBef>
              <a:spcAft>
                <a:spcPts val="0"/>
              </a:spcAft>
              <a:buSzPts val="2240"/>
              <a:buNone/>
              <a:defRPr sz="2100">
                <a:solidFill>
                  <a:schemeClr val="lt1"/>
                </a:solidFill>
                <a:latin typeface="Avenir"/>
                <a:ea typeface="Avenir"/>
                <a:cs typeface="Avenir"/>
                <a:sym typeface="Avenir"/>
              </a:defRPr>
            </a:lvl1pPr>
            <a:lvl2pPr marL="685800" lvl="1" indent="-240030" algn="l">
              <a:lnSpc>
                <a:spcPct val="110000"/>
              </a:lnSpc>
              <a:spcBef>
                <a:spcPts val="375"/>
              </a:spcBef>
              <a:spcAft>
                <a:spcPts val="0"/>
              </a:spcAft>
              <a:buSzPts val="1440"/>
              <a:buChar char="▪"/>
              <a:defRPr/>
            </a:lvl2pPr>
            <a:lvl3pPr marL="1028700" lvl="2" indent="-240029" algn="l">
              <a:lnSpc>
                <a:spcPct val="110000"/>
              </a:lnSpc>
              <a:spcBef>
                <a:spcPts val="375"/>
              </a:spcBef>
              <a:spcAft>
                <a:spcPts val="0"/>
              </a:spcAft>
              <a:buSzPts val="1440"/>
              <a:buChar char="▪"/>
              <a:defRPr/>
            </a:lvl3pPr>
            <a:lvl4pPr marL="1371600" lvl="3" indent="-240029" algn="l">
              <a:lnSpc>
                <a:spcPct val="110000"/>
              </a:lnSpc>
              <a:spcBef>
                <a:spcPts val="375"/>
              </a:spcBef>
              <a:spcAft>
                <a:spcPts val="0"/>
              </a:spcAft>
              <a:buSzPts val="1440"/>
              <a:buChar char="▪"/>
              <a:defRPr/>
            </a:lvl4pPr>
            <a:lvl5pPr marL="1714500" lvl="4" indent="-240029" algn="l">
              <a:lnSpc>
                <a:spcPct val="110000"/>
              </a:lnSpc>
              <a:spcBef>
                <a:spcPts val="375"/>
              </a:spcBef>
              <a:spcAft>
                <a:spcPts val="0"/>
              </a:spcAft>
              <a:buSzPts val="144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675659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resentation title slid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45922-C439-C743-940F-BDDCBF9C6944}"/>
              </a:ext>
            </a:extLst>
          </p:cNvPr>
          <p:cNvSpPr>
            <a:spLocks noGrp="1"/>
          </p:cNvSpPr>
          <p:nvPr>
            <p:ph type="ctrTitle" hasCustomPrompt="1"/>
          </p:nvPr>
        </p:nvSpPr>
        <p:spPr>
          <a:xfrm>
            <a:off x="4480144" y="1796488"/>
            <a:ext cx="4048124" cy="1155701"/>
          </a:xfrm>
        </p:spPr>
        <p:txBody>
          <a:bodyPr anchor="b">
            <a:normAutofit/>
          </a:bodyPr>
          <a:lstStyle>
            <a:lvl1pPr algn="l">
              <a:defRPr sz="4500">
                <a:solidFill>
                  <a:schemeClr val="bg1"/>
                </a:solidFill>
              </a:defRPr>
            </a:lvl1pPr>
          </a:lstStyle>
          <a:p>
            <a:r>
              <a:rPr lang="en-US"/>
              <a:t>Title slide</a:t>
            </a:r>
            <a:endParaRPr lang="en-GB"/>
          </a:p>
        </p:txBody>
      </p:sp>
      <p:sp>
        <p:nvSpPr>
          <p:cNvPr id="3" name="Subtitle 2">
            <a:extLst>
              <a:ext uri="{FF2B5EF4-FFF2-40B4-BE49-F238E27FC236}">
                <a16:creationId xmlns:a16="http://schemas.microsoft.com/office/drawing/2014/main" id="{88D8AA33-F6BC-5245-87D5-7598B01ED606}"/>
              </a:ext>
            </a:extLst>
          </p:cNvPr>
          <p:cNvSpPr>
            <a:spLocks noGrp="1"/>
          </p:cNvSpPr>
          <p:nvPr>
            <p:ph type="subTitle" idx="1"/>
          </p:nvPr>
        </p:nvSpPr>
        <p:spPr>
          <a:xfrm>
            <a:off x="4480143" y="2952189"/>
            <a:ext cx="4045744" cy="1136651"/>
          </a:xfrm>
        </p:spPr>
        <p:txBody>
          <a:bodyPr>
            <a:normAutofit/>
          </a:bodyPr>
          <a:lstStyle>
            <a:lvl1pPr marL="0" indent="0" algn="l">
              <a:buNone/>
              <a:defRPr sz="18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grpSp>
        <p:nvGrpSpPr>
          <p:cNvPr id="9" name="Graphic 11">
            <a:extLst>
              <a:ext uri="{FF2B5EF4-FFF2-40B4-BE49-F238E27FC236}">
                <a16:creationId xmlns:a16="http://schemas.microsoft.com/office/drawing/2014/main" id="{86CA2A91-1A13-8248-917E-21825DA9320D}"/>
              </a:ext>
            </a:extLst>
          </p:cNvPr>
          <p:cNvGrpSpPr/>
          <p:nvPr userDrawn="1"/>
        </p:nvGrpSpPr>
        <p:grpSpPr>
          <a:xfrm>
            <a:off x="6638169" y="5320334"/>
            <a:ext cx="2505831" cy="1537667"/>
            <a:chOff x="1676400" y="1162555"/>
            <a:chExt cx="8966200" cy="4126490"/>
          </a:xfrm>
          <a:solidFill>
            <a:schemeClr val="bg1"/>
          </a:solidFill>
        </p:grpSpPr>
        <p:sp>
          <p:nvSpPr>
            <p:cNvPr id="10" name="Freeform 9">
              <a:extLst>
                <a:ext uri="{FF2B5EF4-FFF2-40B4-BE49-F238E27FC236}">
                  <a16:creationId xmlns:a16="http://schemas.microsoft.com/office/drawing/2014/main" id="{1EC61B5E-2E3F-EC4D-9551-E17F3C8F60C1}"/>
                </a:ext>
              </a:extLst>
            </p:cNvPr>
            <p:cNvSpPr/>
            <p:nvPr/>
          </p:nvSpPr>
          <p:spPr>
            <a:xfrm>
              <a:off x="9035933" y="1825443"/>
              <a:ext cx="953851" cy="1173589"/>
            </a:xfrm>
            <a:custGeom>
              <a:avLst/>
              <a:gdLst>
                <a:gd name="connsiteX0" fmla="*/ 876398 w 953851"/>
                <a:gd name="connsiteY0" fmla="*/ 1102795 h 1173588"/>
                <a:gd name="connsiteX1" fmla="*/ 860374 w 953851"/>
                <a:gd name="connsiteY1" fmla="*/ 1071373 h 1173588"/>
                <a:gd name="connsiteX2" fmla="*/ 860374 w 953851"/>
                <a:gd name="connsiteY2" fmla="*/ 738604 h 1173588"/>
                <a:gd name="connsiteX3" fmla="*/ 593677 w 953851"/>
                <a:gd name="connsiteY3" fmla="*/ 392963 h 1173588"/>
                <a:gd name="connsiteX4" fmla="*/ 334992 w 953851"/>
                <a:gd name="connsiteY4" fmla="*/ 539851 h 1173588"/>
                <a:gd name="connsiteX5" fmla="*/ 334992 w 953851"/>
                <a:gd name="connsiteY5" fmla="*/ 0 h 1173588"/>
                <a:gd name="connsiteX6" fmla="*/ 12972 w 953851"/>
                <a:gd name="connsiteY6" fmla="*/ 54894 h 1173588"/>
                <a:gd name="connsiteX7" fmla="*/ 12972 w 953851"/>
                <a:gd name="connsiteY7" fmla="*/ 78365 h 1173588"/>
                <a:gd name="connsiteX8" fmla="*/ 92333 w 953851"/>
                <a:gd name="connsiteY8" fmla="*/ 154459 h 1173588"/>
                <a:gd name="connsiteX9" fmla="*/ 105687 w 953851"/>
                <a:gd name="connsiteY9" fmla="*/ 188531 h 1173588"/>
                <a:gd name="connsiteX10" fmla="*/ 105687 w 953851"/>
                <a:gd name="connsiteY10" fmla="*/ 1068723 h 1173588"/>
                <a:gd name="connsiteX11" fmla="*/ 92333 w 953851"/>
                <a:gd name="connsiteY11" fmla="*/ 1102795 h 1173588"/>
                <a:gd name="connsiteX12" fmla="*/ 0 w 953851"/>
                <a:gd name="connsiteY12" fmla="*/ 1173589 h 1173588"/>
                <a:gd name="connsiteX13" fmla="*/ 0 w 953851"/>
                <a:gd name="connsiteY13" fmla="*/ 1197061 h 1173588"/>
                <a:gd name="connsiteX14" fmla="*/ 440679 w 953851"/>
                <a:gd name="connsiteY14" fmla="*/ 1197061 h 1173588"/>
                <a:gd name="connsiteX15" fmla="*/ 440679 w 953851"/>
                <a:gd name="connsiteY15" fmla="*/ 1173589 h 1173588"/>
                <a:gd name="connsiteX16" fmla="*/ 351017 w 953851"/>
                <a:gd name="connsiteY16" fmla="*/ 1102795 h 1173588"/>
                <a:gd name="connsiteX17" fmla="*/ 334992 w 953851"/>
                <a:gd name="connsiteY17" fmla="*/ 1068723 h 1173588"/>
                <a:gd name="connsiteX18" fmla="*/ 334992 w 953851"/>
                <a:gd name="connsiteY18" fmla="*/ 636388 h 1173588"/>
                <a:gd name="connsiteX19" fmla="*/ 496003 w 953851"/>
                <a:gd name="connsiteY19" fmla="*/ 523572 h 1173588"/>
                <a:gd name="connsiteX20" fmla="*/ 630686 w 953851"/>
                <a:gd name="connsiteY20" fmla="*/ 735954 h 1173588"/>
                <a:gd name="connsiteX21" fmla="*/ 630686 w 953851"/>
                <a:gd name="connsiteY21" fmla="*/ 1068723 h 1173588"/>
                <a:gd name="connsiteX22" fmla="*/ 615043 w 953851"/>
                <a:gd name="connsiteY22" fmla="*/ 1102795 h 1173588"/>
                <a:gd name="connsiteX23" fmla="*/ 525381 w 953851"/>
                <a:gd name="connsiteY23" fmla="*/ 1173589 h 1173588"/>
                <a:gd name="connsiteX24" fmla="*/ 525381 w 953851"/>
                <a:gd name="connsiteY24" fmla="*/ 1197061 h 1173588"/>
                <a:gd name="connsiteX25" fmla="*/ 966061 w 953851"/>
                <a:gd name="connsiteY25" fmla="*/ 1197061 h 1173588"/>
                <a:gd name="connsiteX26" fmla="*/ 966061 w 953851"/>
                <a:gd name="connsiteY26" fmla="*/ 1173589 h 1173588"/>
                <a:gd name="connsiteX27" fmla="*/ 876398 w 953851"/>
                <a:gd name="connsiteY27" fmla="*/ 1102795 h 117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3851" h="1173588">
                  <a:moveTo>
                    <a:pt x="876398" y="1102795"/>
                  </a:moveTo>
                  <a:cubicBezTo>
                    <a:pt x="860374" y="1089545"/>
                    <a:pt x="860374" y="1089545"/>
                    <a:pt x="860374" y="1071373"/>
                  </a:cubicBezTo>
                  <a:lnTo>
                    <a:pt x="860374" y="738604"/>
                  </a:lnTo>
                  <a:cubicBezTo>
                    <a:pt x="860374" y="508050"/>
                    <a:pt x="773383" y="392963"/>
                    <a:pt x="593677" y="392963"/>
                  </a:cubicBezTo>
                  <a:cubicBezTo>
                    <a:pt x="482648" y="392963"/>
                    <a:pt x="400999" y="440285"/>
                    <a:pt x="334992" y="539851"/>
                  </a:cubicBezTo>
                  <a:lnTo>
                    <a:pt x="334992" y="0"/>
                  </a:lnTo>
                  <a:lnTo>
                    <a:pt x="12972" y="54894"/>
                  </a:lnTo>
                  <a:lnTo>
                    <a:pt x="12972" y="78365"/>
                  </a:lnTo>
                  <a:lnTo>
                    <a:pt x="92333" y="154459"/>
                  </a:lnTo>
                  <a:cubicBezTo>
                    <a:pt x="104160" y="166574"/>
                    <a:pt x="105687" y="170360"/>
                    <a:pt x="105687" y="188531"/>
                  </a:cubicBezTo>
                  <a:lnTo>
                    <a:pt x="105687" y="1068723"/>
                  </a:lnTo>
                  <a:cubicBezTo>
                    <a:pt x="105687" y="1086895"/>
                    <a:pt x="105305" y="1092573"/>
                    <a:pt x="92333" y="1102795"/>
                  </a:cubicBezTo>
                  <a:lnTo>
                    <a:pt x="0" y="1173589"/>
                  </a:lnTo>
                  <a:lnTo>
                    <a:pt x="0" y="1197061"/>
                  </a:lnTo>
                  <a:lnTo>
                    <a:pt x="440679" y="1197061"/>
                  </a:lnTo>
                  <a:lnTo>
                    <a:pt x="440679" y="1173589"/>
                  </a:lnTo>
                  <a:lnTo>
                    <a:pt x="351017" y="1102795"/>
                  </a:lnTo>
                  <a:cubicBezTo>
                    <a:pt x="337664" y="1092195"/>
                    <a:pt x="334992" y="1086895"/>
                    <a:pt x="334992" y="1068723"/>
                  </a:cubicBezTo>
                  <a:lnTo>
                    <a:pt x="334992" y="636388"/>
                  </a:lnTo>
                  <a:cubicBezTo>
                    <a:pt x="374673" y="562944"/>
                    <a:pt x="429996" y="523572"/>
                    <a:pt x="496003" y="523572"/>
                  </a:cubicBezTo>
                  <a:cubicBezTo>
                    <a:pt x="585665" y="523572"/>
                    <a:pt x="630686" y="594366"/>
                    <a:pt x="630686" y="735954"/>
                  </a:cubicBezTo>
                  <a:lnTo>
                    <a:pt x="630686" y="1068723"/>
                  </a:lnTo>
                  <a:cubicBezTo>
                    <a:pt x="630686" y="1086895"/>
                    <a:pt x="628016" y="1092195"/>
                    <a:pt x="615043" y="1102795"/>
                  </a:cubicBezTo>
                  <a:lnTo>
                    <a:pt x="525381" y="1173589"/>
                  </a:lnTo>
                  <a:lnTo>
                    <a:pt x="525381" y="1197061"/>
                  </a:lnTo>
                  <a:lnTo>
                    <a:pt x="966061" y="1197061"/>
                  </a:lnTo>
                  <a:lnTo>
                    <a:pt x="966061" y="1173589"/>
                  </a:lnTo>
                  <a:lnTo>
                    <a:pt x="876398" y="1102795"/>
                  </a:lnTo>
                  <a:close/>
                </a:path>
              </a:pathLst>
            </a:custGeom>
            <a:grpFill/>
            <a:ln w="38141" cap="flat">
              <a:noFill/>
              <a:prstDash val="solid"/>
              <a:miter/>
            </a:ln>
          </p:spPr>
          <p:txBody>
            <a:bodyPr rtlCol="0" anchor="ctr"/>
            <a:lstStyle/>
            <a:p>
              <a:endParaRPr lang="en-GB" sz="1350" dirty="0"/>
            </a:p>
          </p:txBody>
        </p:sp>
        <p:sp>
          <p:nvSpPr>
            <p:cNvPr id="11" name="Freeform 10">
              <a:extLst>
                <a:ext uri="{FF2B5EF4-FFF2-40B4-BE49-F238E27FC236}">
                  <a16:creationId xmlns:a16="http://schemas.microsoft.com/office/drawing/2014/main" id="{0D828DE6-F907-FD47-9874-542564FF08AD}"/>
                </a:ext>
              </a:extLst>
            </p:cNvPr>
            <p:cNvSpPr/>
            <p:nvPr/>
          </p:nvSpPr>
          <p:spPr>
            <a:xfrm>
              <a:off x="8304902" y="2218406"/>
              <a:ext cx="686773" cy="795012"/>
            </a:xfrm>
            <a:custGeom>
              <a:avLst/>
              <a:gdLst>
                <a:gd name="connsiteX0" fmla="*/ 380015 w 686772"/>
                <a:gd name="connsiteY0" fmla="*/ 822648 h 795011"/>
                <a:gd name="connsiteX1" fmla="*/ 704705 w 686772"/>
                <a:gd name="connsiteY1" fmla="*/ 600045 h 795011"/>
                <a:gd name="connsiteX2" fmla="*/ 681050 w 686772"/>
                <a:gd name="connsiteY2" fmla="*/ 586794 h 795011"/>
                <a:gd name="connsiteX3" fmla="*/ 491043 w 686772"/>
                <a:gd name="connsiteY3" fmla="*/ 681060 h 795011"/>
                <a:gd name="connsiteX4" fmla="*/ 240371 w 686772"/>
                <a:gd name="connsiteY4" fmla="*/ 366841 h 795011"/>
                <a:gd name="connsiteX5" fmla="*/ 433049 w 686772"/>
                <a:gd name="connsiteY5" fmla="*/ 73444 h 795011"/>
                <a:gd name="connsiteX6" fmla="*/ 478070 w 686772"/>
                <a:gd name="connsiteY6" fmla="*/ 96916 h 795011"/>
                <a:gd name="connsiteX7" fmla="*/ 594059 w 686772"/>
                <a:gd name="connsiteY7" fmla="*/ 288097 h 795011"/>
                <a:gd name="connsiteX8" fmla="*/ 617714 w 686772"/>
                <a:gd name="connsiteY8" fmla="*/ 288097 h 795011"/>
                <a:gd name="connsiteX9" fmla="*/ 697075 w 686772"/>
                <a:gd name="connsiteY9" fmla="*/ 54894 h 795011"/>
                <a:gd name="connsiteX10" fmla="*/ 433049 w 686772"/>
                <a:gd name="connsiteY10" fmla="*/ 0 h 795011"/>
                <a:gd name="connsiteX11" fmla="*/ 0 w 686772"/>
                <a:gd name="connsiteY11" fmla="*/ 427035 h 795011"/>
                <a:gd name="connsiteX12" fmla="*/ 380015 w 686772"/>
                <a:gd name="connsiteY12" fmla="*/ 822648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6772" h="795011">
                  <a:moveTo>
                    <a:pt x="380015" y="822648"/>
                  </a:moveTo>
                  <a:cubicBezTo>
                    <a:pt x="535683" y="822648"/>
                    <a:pt x="654724" y="741254"/>
                    <a:pt x="704705" y="600045"/>
                  </a:cubicBezTo>
                  <a:lnTo>
                    <a:pt x="681050" y="586794"/>
                  </a:lnTo>
                  <a:cubicBezTo>
                    <a:pt x="633357" y="646988"/>
                    <a:pt x="567351" y="681060"/>
                    <a:pt x="491043" y="681060"/>
                  </a:cubicBezTo>
                  <a:cubicBezTo>
                    <a:pt x="330033" y="681060"/>
                    <a:pt x="240371" y="570894"/>
                    <a:pt x="240371" y="366841"/>
                  </a:cubicBezTo>
                  <a:cubicBezTo>
                    <a:pt x="240371" y="191181"/>
                    <a:pt x="317060" y="73444"/>
                    <a:pt x="433049" y="73444"/>
                  </a:cubicBezTo>
                  <a:cubicBezTo>
                    <a:pt x="454033" y="73444"/>
                    <a:pt x="466242" y="77608"/>
                    <a:pt x="478070" y="96916"/>
                  </a:cubicBezTo>
                  <a:lnTo>
                    <a:pt x="594059" y="288097"/>
                  </a:lnTo>
                  <a:lnTo>
                    <a:pt x="617714" y="288097"/>
                  </a:lnTo>
                  <a:lnTo>
                    <a:pt x="697075" y="54894"/>
                  </a:lnTo>
                  <a:cubicBezTo>
                    <a:pt x="620385" y="20822"/>
                    <a:pt x="520040" y="0"/>
                    <a:pt x="433049" y="0"/>
                  </a:cubicBezTo>
                  <a:cubicBezTo>
                    <a:pt x="169023" y="0"/>
                    <a:pt x="0" y="167710"/>
                    <a:pt x="0" y="427035"/>
                  </a:cubicBezTo>
                  <a:cubicBezTo>
                    <a:pt x="0" y="667810"/>
                    <a:pt x="147657" y="822648"/>
                    <a:pt x="380015" y="822648"/>
                  </a:cubicBezTo>
                  <a:close/>
                </a:path>
              </a:pathLst>
            </a:custGeom>
            <a:grpFill/>
            <a:ln w="38141" cap="flat">
              <a:noFill/>
              <a:prstDash val="solid"/>
              <a:miter/>
            </a:ln>
          </p:spPr>
          <p:txBody>
            <a:bodyPr rtlCol="0" anchor="ctr"/>
            <a:lstStyle/>
            <a:p>
              <a:endParaRPr lang="en-GB" sz="1350" dirty="0"/>
            </a:p>
          </p:txBody>
        </p:sp>
        <p:sp>
          <p:nvSpPr>
            <p:cNvPr id="12" name="Freeform 11">
              <a:extLst>
                <a:ext uri="{FF2B5EF4-FFF2-40B4-BE49-F238E27FC236}">
                  <a16:creationId xmlns:a16="http://schemas.microsoft.com/office/drawing/2014/main" id="{7B0DE677-F8E6-C743-ADAA-9A85D4DC07BB}"/>
                </a:ext>
              </a:extLst>
            </p:cNvPr>
            <p:cNvSpPr/>
            <p:nvPr/>
          </p:nvSpPr>
          <p:spPr>
            <a:xfrm>
              <a:off x="7449488" y="2218406"/>
              <a:ext cx="801235" cy="795012"/>
            </a:xfrm>
            <a:custGeom>
              <a:avLst/>
              <a:gdLst>
                <a:gd name="connsiteX0" fmla="*/ 330033 w 801234"/>
                <a:gd name="connsiteY0" fmla="*/ 345641 h 795011"/>
                <a:gd name="connsiteX1" fmla="*/ 0 w 801234"/>
                <a:gd name="connsiteY1" fmla="*/ 607616 h 795011"/>
                <a:gd name="connsiteX2" fmla="*/ 227016 w 801234"/>
                <a:gd name="connsiteY2" fmla="*/ 822269 h 795011"/>
                <a:gd name="connsiteX3" fmla="*/ 477689 w 801234"/>
                <a:gd name="connsiteY3" fmla="*/ 685982 h 795011"/>
                <a:gd name="connsiteX4" fmla="*/ 620385 w 801234"/>
                <a:gd name="connsiteY4" fmla="*/ 822269 h 795011"/>
                <a:gd name="connsiteX5" fmla="*/ 818404 w 801234"/>
                <a:gd name="connsiteY5" fmla="*/ 683332 h 795011"/>
                <a:gd name="connsiteX6" fmla="*/ 800090 w 801234"/>
                <a:gd name="connsiteY6" fmla="*/ 667431 h 795011"/>
                <a:gd name="connsiteX7" fmla="*/ 750109 w 801234"/>
                <a:gd name="connsiteY7" fmla="*/ 698853 h 795011"/>
                <a:gd name="connsiteX8" fmla="*/ 700127 w 801234"/>
                <a:gd name="connsiteY8" fmla="*/ 612538 h 795011"/>
                <a:gd name="connsiteX9" fmla="*/ 700127 w 801234"/>
                <a:gd name="connsiteY9" fmla="*/ 288097 h 795011"/>
                <a:gd name="connsiteX10" fmla="*/ 338426 w 801234"/>
                <a:gd name="connsiteY10" fmla="*/ 0 h 795011"/>
                <a:gd name="connsiteX11" fmla="*/ 48074 w 801234"/>
                <a:gd name="connsiteY11" fmla="*/ 54894 h 795011"/>
                <a:gd name="connsiteX12" fmla="*/ 127434 w 801234"/>
                <a:gd name="connsiteY12" fmla="*/ 288097 h 795011"/>
                <a:gd name="connsiteX13" fmla="*/ 151090 w 801234"/>
                <a:gd name="connsiteY13" fmla="*/ 288097 h 795011"/>
                <a:gd name="connsiteX14" fmla="*/ 267078 w 801234"/>
                <a:gd name="connsiteY14" fmla="*/ 96916 h 795011"/>
                <a:gd name="connsiteX15" fmla="*/ 325073 w 801234"/>
                <a:gd name="connsiteY15" fmla="*/ 70794 h 795011"/>
                <a:gd name="connsiteX16" fmla="*/ 470439 w 801234"/>
                <a:gd name="connsiteY16" fmla="*/ 238504 h 795011"/>
                <a:gd name="connsiteX17" fmla="*/ 470439 w 801234"/>
                <a:gd name="connsiteY17" fmla="*/ 364191 h 795011"/>
                <a:gd name="connsiteX18" fmla="*/ 330033 w 801234"/>
                <a:gd name="connsiteY18" fmla="*/ 345641 h 795011"/>
                <a:gd name="connsiteX19" fmla="*/ 470058 w 801234"/>
                <a:gd name="connsiteY19" fmla="*/ 610266 h 795011"/>
                <a:gd name="connsiteX20" fmla="*/ 327362 w 801234"/>
                <a:gd name="connsiteY20" fmla="*/ 699232 h 795011"/>
                <a:gd name="connsiteX21" fmla="*/ 216333 w 801234"/>
                <a:gd name="connsiteY21" fmla="*/ 573544 h 795011"/>
                <a:gd name="connsiteX22" fmla="*/ 393368 w 801234"/>
                <a:gd name="connsiteY22" fmla="*/ 419085 h 795011"/>
                <a:gd name="connsiteX23" fmla="*/ 470058 w 801234"/>
                <a:gd name="connsiteY23" fmla="*/ 429685 h 795011"/>
                <a:gd name="connsiteX24" fmla="*/ 470058 w 801234"/>
                <a:gd name="connsiteY24" fmla="*/ 610266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01234" h="795011">
                  <a:moveTo>
                    <a:pt x="330033" y="345641"/>
                  </a:moveTo>
                  <a:cubicBezTo>
                    <a:pt x="134684" y="345641"/>
                    <a:pt x="0" y="450507"/>
                    <a:pt x="0" y="607616"/>
                  </a:cubicBezTo>
                  <a:cubicBezTo>
                    <a:pt x="0" y="735954"/>
                    <a:pt x="92333" y="822269"/>
                    <a:pt x="227016" y="822269"/>
                  </a:cubicBezTo>
                  <a:cubicBezTo>
                    <a:pt x="332703" y="822269"/>
                    <a:pt x="433049" y="767376"/>
                    <a:pt x="477689" y="685982"/>
                  </a:cubicBezTo>
                  <a:cubicBezTo>
                    <a:pt x="485701" y="769647"/>
                    <a:pt x="541025" y="822269"/>
                    <a:pt x="620385" y="822269"/>
                  </a:cubicBezTo>
                  <a:cubicBezTo>
                    <a:pt x="720730" y="822269"/>
                    <a:pt x="797420" y="770026"/>
                    <a:pt x="818404" y="683332"/>
                  </a:cubicBezTo>
                  <a:lnTo>
                    <a:pt x="800090" y="667431"/>
                  </a:lnTo>
                  <a:cubicBezTo>
                    <a:pt x="786736" y="688253"/>
                    <a:pt x="771093" y="698853"/>
                    <a:pt x="750109" y="698853"/>
                  </a:cubicBezTo>
                  <a:cubicBezTo>
                    <a:pt x="718441" y="698853"/>
                    <a:pt x="700127" y="667431"/>
                    <a:pt x="700127" y="612538"/>
                  </a:cubicBezTo>
                  <a:lnTo>
                    <a:pt x="700127" y="288097"/>
                  </a:lnTo>
                  <a:cubicBezTo>
                    <a:pt x="700127" y="83666"/>
                    <a:pt x="594440" y="0"/>
                    <a:pt x="338426" y="0"/>
                  </a:cubicBezTo>
                  <a:cubicBezTo>
                    <a:pt x="243423" y="0"/>
                    <a:pt x="145749" y="18172"/>
                    <a:pt x="48074" y="54894"/>
                  </a:cubicBezTo>
                  <a:lnTo>
                    <a:pt x="127434" y="288097"/>
                  </a:lnTo>
                  <a:lnTo>
                    <a:pt x="151090" y="288097"/>
                  </a:lnTo>
                  <a:lnTo>
                    <a:pt x="267078" y="96916"/>
                  </a:lnTo>
                  <a:cubicBezTo>
                    <a:pt x="280814" y="74580"/>
                    <a:pt x="290734" y="70794"/>
                    <a:pt x="325073" y="70794"/>
                  </a:cubicBezTo>
                  <a:cubicBezTo>
                    <a:pt x="417405" y="70794"/>
                    <a:pt x="470439" y="130988"/>
                    <a:pt x="470439" y="238504"/>
                  </a:cubicBezTo>
                  <a:lnTo>
                    <a:pt x="470439" y="364191"/>
                  </a:lnTo>
                  <a:cubicBezTo>
                    <a:pt x="446402" y="356241"/>
                    <a:pt x="404051" y="345641"/>
                    <a:pt x="330033" y="345641"/>
                  </a:cubicBezTo>
                  <a:close/>
                  <a:moveTo>
                    <a:pt x="470058" y="610266"/>
                  </a:moveTo>
                  <a:cubicBezTo>
                    <a:pt x="435719" y="665160"/>
                    <a:pt x="380396" y="699232"/>
                    <a:pt x="327362" y="699232"/>
                  </a:cubicBezTo>
                  <a:cubicBezTo>
                    <a:pt x="258684" y="699232"/>
                    <a:pt x="216333" y="649638"/>
                    <a:pt x="216333" y="573544"/>
                  </a:cubicBezTo>
                  <a:cubicBezTo>
                    <a:pt x="216333" y="481929"/>
                    <a:pt x="287682" y="419085"/>
                    <a:pt x="393368" y="419085"/>
                  </a:cubicBezTo>
                  <a:cubicBezTo>
                    <a:pt x="435719" y="419085"/>
                    <a:pt x="454033" y="424385"/>
                    <a:pt x="470058" y="429685"/>
                  </a:cubicBezTo>
                  <a:lnTo>
                    <a:pt x="470058" y="610266"/>
                  </a:lnTo>
                  <a:close/>
                </a:path>
              </a:pathLst>
            </a:custGeom>
            <a:grpFill/>
            <a:ln w="38141" cap="flat">
              <a:noFill/>
              <a:prstDash val="solid"/>
              <a:miter/>
            </a:ln>
          </p:spPr>
          <p:txBody>
            <a:bodyPr rtlCol="0" anchor="ctr"/>
            <a:lstStyle/>
            <a:p>
              <a:endParaRPr lang="en-GB" sz="1350" dirty="0"/>
            </a:p>
          </p:txBody>
        </p:sp>
        <p:sp>
          <p:nvSpPr>
            <p:cNvPr id="13" name="Freeform 12">
              <a:extLst>
                <a:ext uri="{FF2B5EF4-FFF2-40B4-BE49-F238E27FC236}">
                  <a16:creationId xmlns:a16="http://schemas.microsoft.com/office/drawing/2014/main" id="{408613DD-E51D-484A-9765-2919204A529D}"/>
                </a:ext>
              </a:extLst>
            </p:cNvPr>
            <p:cNvSpPr/>
            <p:nvPr/>
          </p:nvSpPr>
          <p:spPr>
            <a:xfrm>
              <a:off x="8761606" y="3478689"/>
              <a:ext cx="534157" cy="1060016"/>
            </a:xfrm>
            <a:custGeom>
              <a:avLst/>
              <a:gdLst>
                <a:gd name="connsiteX0" fmla="*/ 435338 w 534156"/>
                <a:gd name="connsiteY0" fmla="*/ 953257 h 1060015"/>
                <a:gd name="connsiteX1" fmla="*/ 337664 w 534156"/>
                <a:gd name="connsiteY1" fmla="*/ 840441 h 1060015"/>
                <a:gd name="connsiteX2" fmla="*/ 337664 w 534156"/>
                <a:gd name="connsiteY2" fmla="*/ 366463 h 1060015"/>
                <a:gd name="connsiteX3" fmla="*/ 553997 w 534156"/>
                <a:gd name="connsiteY3" fmla="*/ 366463 h 1060015"/>
                <a:gd name="connsiteX4" fmla="*/ 553997 w 534156"/>
                <a:gd name="connsiteY4" fmla="*/ 280147 h 1060015"/>
                <a:gd name="connsiteX5" fmla="*/ 337664 w 534156"/>
                <a:gd name="connsiteY5" fmla="*/ 280147 h 1060015"/>
                <a:gd name="connsiteX6" fmla="*/ 337664 w 534156"/>
                <a:gd name="connsiteY6" fmla="*/ 0 h 1060015"/>
                <a:gd name="connsiteX7" fmla="*/ 314008 w 534156"/>
                <a:gd name="connsiteY7" fmla="*/ 0 h 1060015"/>
                <a:gd name="connsiteX8" fmla="*/ 118659 w 534156"/>
                <a:gd name="connsiteY8" fmla="*/ 254025 h 1060015"/>
                <a:gd name="connsiteX9" fmla="*/ 68677 w 534156"/>
                <a:gd name="connsiteY9" fmla="*/ 280147 h 1060015"/>
                <a:gd name="connsiteX10" fmla="*/ 0 w 534156"/>
                <a:gd name="connsiteY10" fmla="*/ 280147 h 1060015"/>
                <a:gd name="connsiteX11" fmla="*/ 0 w 534156"/>
                <a:gd name="connsiteY11" fmla="*/ 366463 h 1060015"/>
                <a:gd name="connsiteX12" fmla="*/ 108357 w 534156"/>
                <a:gd name="connsiteY12" fmla="*/ 366463 h 1060015"/>
                <a:gd name="connsiteX13" fmla="*/ 108357 w 534156"/>
                <a:gd name="connsiteY13" fmla="*/ 856341 h 1060015"/>
                <a:gd name="connsiteX14" fmla="*/ 327362 w 534156"/>
                <a:gd name="connsiteY14" fmla="*/ 1084245 h 1060015"/>
                <a:gd name="connsiteX15" fmla="*/ 570022 w 534156"/>
                <a:gd name="connsiteY15" fmla="*/ 905935 h 1060015"/>
                <a:gd name="connsiteX16" fmla="*/ 546366 w 534156"/>
                <a:gd name="connsiteY16" fmla="*/ 895335 h 1060015"/>
                <a:gd name="connsiteX17" fmla="*/ 435338 w 534156"/>
                <a:gd name="connsiteY17" fmla="*/ 953257 h 1060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4156" h="1060015">
                  <a:moveTo>
                    <a:pt x="435338" y="953257"/>
                  </a:moveTo>
                  <a:cubicBezTo>
                    <a:pt x="374673" y="953257"/>
                    <a:pt x="337664" y="911235"/>
                    <a:pt x="337664" y="840441"/>
                  </a:cubicBezTo>
                  <a:lnTo>
                    <a:pt x="337664" y="366463"/>
                  </a:lnTo>
                  <a:lnTo>
                    <a:pt x="553997" y="366463"/>
                  </a:lnTo>
                  <a:lnTo>
                    <a:pt x="553997" y="280147"/>
                  </a:lnTo>
                  <a:lnTo>
                    <a:pt x="337664" y="280147"/>
                  </a:lnTo>
                  <a:lnTo>
                    <a:pt x="337664" y="0"/>
                  </a:lnTo>
                  <a:lnTo>
                    <a:pt x="314008" y="0"/>
                  </a:lnTo>
                  <a:lnTo>
                    <a:pt x="118659" y="254025"/>
                  </a:lnTo>
                  <a:cubicBezTo>
                    <a:pt x="100345" y="277497"/>
                    <a:pt x="95004" y="280147"/>
                    <a:pt x="68677" y="280147"/>
                  </a:cubicBezTo>
                  <a:lnTo>
                    <a:pt x="0" y="280147"/>
                  </a:lnTo>
                  <a:lnTo>
                    <a:pt x="0" y="366463"/>
                  </a:lnTo>
                  <a:lnTo>
                    <a:pt x="108357" y="366463"/>
                  </a:lnTo>
                  <a:lnTo>
                    <a:pt x="108357" y="856341"/>
                  </a:lnTo>
                  <a:cubicBezTo>
                    <a:pt x="108357" y="1003229"/>
                    <a:pt x="185047" y="1084245"/>
                    <a:pt x="327362" y="1084245"/>
                  </a:cubicBezTo>
                  <a:cubicBezTo>
                    <a:pt x="456704" y="1084245"/>
                    <a:pt x="546366" y="1016101"/>
                    <a:pt x="570022" y="905935"/>
                  </a:cubicBezTo>
                  <a:lnTo>
                    <a:pt x="546366" y="895335"/>
                  </a:lnTo>
                  <a:cubicBezTo>
                    <a:pt x="522710" y="932435"/>
                    <a:pt x="483030" y="953257"/>
                    <a:pt x="435338" y="953257"/>
                  </a:cubicBezTo>
                  <a:close/>
                </a:path>
              </a:pathLst>
            </a:custGeom>
            <a:grpFill/>
            <a:ln w="38141" cap="flat">
              <a:noFill/>
              <a:prstDash val="solid"/>
              <a:miter/>
            </a:ln>
          </p:spPr>
          <p:txBody>
            <a:bodyPr rtlCol="0" anchor="ctr"/>
            <a:lstStyle/>
            <a:p>
              <a:endParaRPr lang="en-GB" sz="1350" dirty="0"/>
            </a:p>
          </p:txBody>
        </p:sp>
        <p:sp>
          <p:nvSpPr>
            <p:cNvPr id="14" name="Freeform 13">
              <a:extLst>
                <a:ext uri="{FF2B5EF4-FFF2-40B4-BE49-F238E27FC236}">
                  <a16:creationId xmlns:a16="http://schemas.microsoft.com/office/drawing/2014/main" id="{848B49BE-ACF9-3342-947C-E2F5966713A9}"/>
                </a:ext>
              </a:extLst>
            </p:cNvPr>
            <p:cNvSpPr/>
            <p:nvPr/>
          </p:nvSpPr>
          <p:spPr>
            <a:xfrm>
              <a:off x="6599797" y="2218406"/>
              <a:ext cx="724927" cy="795012"/>
            </a:xfrm>
            <a:custGeom>
              <a:avLst/>
              <a:gdLst>
                <a:gd name="connsiteX0" fmla="*/ 388027 w 724926"/>
                <a:gd name="connsiteY0" fmla="*/ 0 h 795011"/>
                <a:gd name="connsiteX1" fmla="*/ 0 w 724926"/>
                <a:gd name="connsiteY1" fmla="*/ 419085 h 795011"/>
                <a:gd name="connsiteX2" fmla="*/ 390698 w 724926"/>
                <a:gd name="connsiteY2" fmla="*/ 822648 h 795011"/>
                <a:gd name="connsiteX3" fmla="*/ 741715 w 724926"/>
                <a:gd name="connsiteY3" fmla="*/ 584144 h 795011"/>
                <a:gd name="connsiteX4" fmla="*/ 723401 w 724926"/>
                <a:gd name="connsiteY4" fmla="*/ 573544 h 795011"/>
                <a:gd name="connsiteX5" fmla="*/ 480741 w 724926"/>
                <a:gd name="connsiteY5" fmla="*/ 678410 h 795011"/>
                <a:gd name="connsiteX6" fmla="*/ 237700 w 724926"/>
                <a:gd name="connsiteY6" fmla="*/ 411135 h 795011"/>
                <a:gd name="connsiteX7" fmla="*/ 741715 w 724926"/>
                <a:gd name="connsiteY7" fmla="*/ 411135 h 795011"/>
                <a:gd name="connsiteX8" fmla="*/ 741715 w 724926"/>
                <a:gd name="connsiteY8" fmla="*/ 361541 h 795011"/>
                <a:gd name="connsiteX9" fmla="*/ 388027 w 724926"/>
                <a:gd name="connsiteY9" fmla="*/ 0 h 795011"/>
                <a:gd name="connsiteX10" fmla="*/ 237318 w 724926"/>
                <a:gd name="connsiteY10" fmla="*/ 340341 h 795011"/>
                <a:gd name="connsiteX11" fmla="*/ 382686 w 724926"/>
                <a:gd name="connsiteY11" fmla="*/ 75715 h 795011"/>
                <a:gd name="connsiteX12" fmla="*/ 514698 w 724926"/>
                <a:gd name="connsiteY12" fmla="*/ 340341 h 795011"/>
                <a:gd name="connsiteX13" fmla="*/ 237318 w 724926"/>
                <a:gd name="connsiteY13" fmla="*/ 340341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26" h="795011">
                  <a:moveTo>
                    <a:pt x="388027" y="0"/>
                  </a:moveTo>
                  <a:cubicBezTo>
                    <a:pt x="150327" y="0"/>
                    <a:pt x="0" y="162410"/>
                    <a:pt x="0" y="419085"/>
                  </a:cubicBezTo>
                  <a:cubicBezTo>
                    <a:pt x="0" y="670460"/>
                    <a:pt x="147657" y="822648"/>
                    <a:pt x="390698" y="822648"/>
                  </a:cubicBezTo>
                  <a:cubicBezTo>
                    <a:pt x="570022" y="822648"/>
                    <a:pt x="689063" y="741254"/>
                    <a:pt x="741715" y="584144"/>
                  </a:cubicBezTo>
                  <a:lnTo>
                    <a:pt x="723401" y="573544"/>
                  </a:lnTo>
                  <a:cubicBezTo>
                    <a:pt x="662736" y="641688"/>
                    <a:pt x="578034" y="678410"/>
                    <a:pt x="480741" y="678410"/>
                  </a:cubicBezTo>
                  <a:cubicBezTo>
                    <a:pt x="333085" y="678410"/>
                    <a:pt x="245712" y="581494"/>
                    <a:pt x="237700" y="411135"/>
                  </a:cubicBezTo>
                  <a:lnTo>
                    <a:pt x="741715" y="411135"/>
                  </a:lnTo>
                  <a:lnTo>
                    <a:pt x="741715" y="361541"/>
                  </a:lnTo>
                  <a:cubicBezTo>
                    <a:pt x="741715" y="128338"/>
                    <a:pt x="615044" y="0"/>
                    <a:pt x="388027" y="0"/>
                  </a:cubicBezTo>
                  <a:close/>
                  <a:moveTo>
                    <a:pt x="237318" y="340341"/>
                  </a:moveTo>
                  <a:cubicBezTo>
                    <a:pt x="242660" y="167331"/>
                    <a:pt x="292642" y="75715"/>
                    <a:pt x="382686" y="75715"/>
                  </a:cubicBezTo>
                  <a:cubicBezTo>
                    <a:pt x="472347" y="75715"/>
                    <a:pt x="514698" y="159381"/>
                    <a:pt x="514698" y="340341"/>
                  </a:cubicBezTo>
                  <a:lnTo>
                    <a:pt x="237318" y="340341"/>
                  </a:lnTo>
                  <a:close/>
                </a:path>
              </a:pathLst>
            </a:custGeom>
            <a:grpFill/>
            <a:ln w="38141" cap="flat">
              <a:noFill/>
              <a:prstDash val="solid"/>
              <a:miter/>
            </a:ln>
          </p:spPr>
          <p:txBody>
            <a:bodyPr rtlCol="0" anchor="ctr"/>
            <a:lstStyle/>
            <a:p>
              <a:endParaRPr lang="en-GB" sz="1350" dirty="0"/>
            </a:p>
          </p:txBody>
        </p:sp>
        <p:sp>
          <p:nvSpPr>
            <p:cNvPr id="15" name="Freeform 14">
              <a:extLst>
                <a:ext uri="{FF2B5EF4-FFF2-40B4-BE49-F238E27FC236}">
                  <a16:creationId xmlns:a16="http://schemas.microsoft.com/office/drawing/2014/main" id="{22C7B3E3-ACCC-C046-82A1-AD609DB3C3AD}"/>
                </a:ext>
              </a:extLst>
            </p:cNvPr>
            <p:cNvSpPr/>
            <p:nvPr/>
          </p:nvSpPr>
          <p:spPr>
            <a:xfrm>
              <a:off x="8038205" y="3737636"/>
              <a:ext cx="648619" cy="795012"/>
            </a:xfrm>
            <a:custGeom>
              <a:avLst/>
              <a:gdLst>
                <a:gd name="connsiteX0" fmla="*/ 483030 w 648618"/>
                <a:gd name="connsiteY0" fmla="*/ 343369 h 795011"/>
                <a:gd name="connsiteX1" fmla="*/ 345676 w 648618"/>
                <a:gd name="connsiteY1" fmla="*/ 298698 h 795011"/>
                <a:gd name="connsiteX2" fmla="*/ 213662 w 648618"/>
                <a:gd name="connsiteY2" fmla="*/ 180960 h 795011"/>
                <a:gd name="connsiteX3" fmla="*/ 359029 w 648618"/>
                <a:gd name="connsiteY3" fmla="*/ 68144 h 795011"/>
                <a:gd name="connsiteX4" fmla="*/ 430378 w 648618"/>
                <a:gd name="connsiteY4" fmla="*/ 88966 h 795011"/>
                <a:gd name="connsiteX5" fmla="*/ 541405 w 648618"/>
                <a:gd name="connsiteY5" fmla="*/ 267276 h 795011"/>
                <a:gd name="connsiteX6" fmla="*/ 565061 w 648618"/>
                <a:gd name="connsiteY6" fmla="*/ 267276 h 795011"/>
                <a:gd name="connsiteX7" fmla="*/ 639080 w 648618"/>
                <a:gd name="connsiteY7" fmla="*/ 44672 h 795011"/>
                <a:gd name="connsiteX8" fmla="*/ 354069 w 648618"/>
                <a:gd name="connsiteY8" fmla="*/ 0 h 795011"/>
                <a:gd name="connsiteX9" fmla="*/ 21366 w 648618"/>
                <a:gd name="connsiteY9" fmla="*/ 251375 h 795011"/>
                <a:gd name="connsiteX10" fmla="*/ 214044 w 648618"/>
                <a:gd name="connsiteY10" fmla="*/ 487229 h 795011"/>
                <a:gd name="connsiteX11" fmla="*/ 340715 w 648618"/>
                <a:gd name="connsiteY11" fmla="*/ 529251 h 795011"/>
                <a:gd name="connsiteX12" fmla="*/ 472729 w 648618"/>
                <a:gd name="connsiteY12" fmla="*/ 636767 h 795011"/>
                <a:gd name="connsiteX13" fmla="*/ 306377 w 648618"/>
                <a:gd name="connsiteY13" fmla="*/ 759804 h 795011"/>
                <a:gd name="connsiteX14" fmla="*/ 203361 w 648618"/>
                <a:gd name="connsiteY14" fmla="*/ 723082 h 795011"/>
                <a:gd name="connsiteX15" fmla="*/ 103016 w 648618"/>
                <a:gd name="connsiteY15" fmla="*/ 542501 h 795011"/>
                <a:gd name="connsiteX16" fmla="*/ 79360 w 648618"/>
                <a:gd name="connsiteY16" fmla="*/ 542501 h 795011"/>
                <a:gd name="connsiteX17" fmla="*/ 0 w 648618"/>
                <a:gd name="connsiteY17" fmla="*/ 773055 h 795011"/>
                <a:gd name="connsiteX18" fmla="*/ 298364 w 648618"/>
                <a:gd name="connsiteY18" fmla="*/ 825298 h 795011"/>
                <a:gd name="connsiteX19" fmla="*/ 668077 w 648618"/>
                <a:gd name="connsiteY19" fmla="*/ 555373 h 795011"/>
                <a:gd name="connsiteX20" fmla="*/ 483030 w 648618"/>
                <a:gd name="connsiteY20" fmla="*/ 343369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8618" h="795011">
                  <a:moveTo>
                    <a:pt x="483030" y="343369"/>
                  </a:moveTo>
                  <a:lnTo>
                    <a:pt x="345676" y="298698"/>
                  </a:lnTo>
                  <a:cubicBezTo>
                    <a:pt x="256013" y="269926"/>
                    <a:pt x="213662" y="233204"/>
                    <a:pt x="213662" y="180960"/>
                  </a:cubicBezTo>
                  <a:cubicBezTo>
                    <a:pt x="213662" y="112816"/>
                    <a:pt x="271657" y="68144"/>
                    <a:pt x="359029" y="68144"/>
                  </a:cubicBezTo>
                  <a:cubicBezTo>
                    <a:pt x="406722" y="68144"/>
                    <a:pt x="418931" y="70415"/>
                    <a:pt x="430378" y="88966"/>
                  </a:cubicBezTo>
                  <a:lnTo>
                    <a:pt x="541405" y="267276"/>
                  </a:lnTo>
                  <a:lnTo>
                    <a:pt x="565061" y="267276"/>
                  </a:lnTo>
                  <a:lnTo>
                    <a:pt x="639080" y="44672"/>
                  </a:lnTo>
                  <a:cubicBezTo>
                    <a:pt x="549418" y="15900"/>
                    <a:pt x="449073" y="0"/>
                    <a:pt x="354069" y="0"/>
                  </a:cubicBezTo>
                  <a:cubicBezTo>
                    <a:pt x="153379" y="0"/>
                    <a:pt x="21366" y="99566"/>
                    <a:pt x="21366" y="251375"/>
                  </a:cubicBezTo>
                  <a:cubicBezTo>
                    <a:pt x="21366" y="358891"/>
                    <a:pt x="92714" y="447857"/>
                    <a:pt x="214044" y="487229"/>
                  </a:cubicBezTo>
                  <a:lnTo>
                    <a:pt x="340715" y="529251"/>
                  </a:lnTo>
                  <a:cubicBezTo>
                    <a:pt x="443731" y="563323"/>
                    <a:pt x="472729" y="586794"/>
                    <a:pt x="472729" y="636767"/>
                  </a:cubicBezTo>
                  <a:cubicBezTo>
                    <a:pt x="472729" y="710211"/>
                    <a:pt x="404051" y="759804"/>
                    <a:pt x="306377" y="759804"/>
                  </a:cubicBezTo>
                  <a:cubicBezTo>
                    <a:pt x="240370" y="759804"/>
                    <a:pt x="219386" y="751854"/>
                    <a:pt x="203361" y="723082"/>
                  </a:cubicBezTo>
                  <a:lnTo>
                    <a:pt x="103016" y="542501"/>
                  </a:lnTo>
                  <a:lnTo>
                    <a:pt x="79360" y="542501"/>
                  </a:lnTo>
                  <a:lnTo>
                    <a:pt x="0" y="773055"/>
                  </a:lnTo>
                  <a:cubicBezTo>
                    <a:pt x="84320" y="804476"/>
                    <a:pt x="195349" y="825298"/>
                    <a:pt x="298364" y="825298"/>
                  </a:cubicBezTo>
                  <a:cubicBezTo>
                    <a:pt x="528052" y="825298"/>
                    <a:pt x="668077" y="723082"/>
                    <a:pt x="668077" y="555373"/>
                  </a:cubicBezTo>
                  <a:cubicBezTo>
                    <a:pt x="668077" y="453157"/>
                    <a:pt x="607030" y="382741"/>
                    <a:pt x="483030" y="343369"/>
                  </a:cubicBezTo>
                  <a:close/>
                </a:path>
              </a:pathLst>
            </a:custGeom>
            <a:grpFill/>
            <a:ln w="38141" cap="flat">
              <a:noFill/>
              <a:prstDash val="solid"/>
              <a:miter/>
            </a:ln>
          </p:spPr>
          <p:txBody>
            <a:bodyPr rtlCol="0" anchor="ctr"/>
            <a:lstStyle/>
            <a:p>
              <a:endParaRPr lang="en-GB" sz="1350" dirty="0"/>
            </a:p>
          </p:txBody>
        </p:sp>
        <p:sp>
          <p:nvSpPr>
            <p:cNvPr id="16" name="Freeform 15">
              <a:extLst>
                <a:ext uri="{FF2B5EF4-FFF2-40B4-BE49-F238E27FC236}">
                  <a16:creationId xmlns:a16="http://schemas.microsoft.com/office/drawing/2014/main" id="{9B7FB9BC-3844-5845-B648-519A9ECD6E1D}"/>
                </a:ext>
              </a:extLst>
            </p:cNvPr>
            <p:cNvSpPr/>
            <p:nvPr/>
          </p:nvSpPr>
          <p:spPr>
            <a:xfrm>
              <a:off x="5677996" y="1898509"/>
              <a:ext cx="992005" cy="1097873"/>
            </a:xfrm>
            <a:custGeom>
              <a:avLst/>
              <a:gdLst>
                <a:gd name="connsiteX0" fmla="*/ 372384 w 992005"/>
                <a:gd name="connsiteY0" fmla="*/ 73444 h 1097873"/>
                <a:gd name="connsiteX1" fmla="*/ 372384 w 992005"/>
                <a:gd name="connsiteY1" fmla="*/ 969536 h 1097873"/>
                <a:gd name="connsiteX2" fmla="*/ 359030 w 992005"/>
                <a:gd name="connsiteY2" fmla="*/ 1000958 h 1097873"/>
                <a:gd name="connsiteX3" fmla="*/ 237700 w 992005"/>
                <a:gd name="connsiteY3" fmla="*/ 1097873 h 1097873"/>
                <a:gd name="connsiteX4" fmla="*/ 237700 w 992005"/>
                <a:gd name="connsiteY4" fmla="*/ 1123995 h 1097873"/>
                <a:gd name="connsiteX5" fmla="*/ 768422 w 992005"/>
                <a:gd name="connsiteY5" fmla="*/ 1123995 h 1097873"/>
                <a:gd name="connsiteX6" fmla="*/ 768422 w 992005"/>
                <a:gd name="connsiteY6" fmla="*/ 1097873 h 1097873"/>
                <a:gd name="connsiteX7" fmla="*/ 647093 w 992005"/>
                <a:gd name="connsiteY7" fmla="*/ 998308 h 1097873"/>
                <a:gd name="connsiteX8" fmla="*/ 633739 w 992005"/>
                <a:gd name="connsiteY8" fmla="*/ 969536 h 1097873"/>
                <a:gd name="connsiteX9" fmla="*/ 633739 w 992005"/>
                <a:gd name="connsiteY9" fmla="*/ 73444 h 1097873"/>
                <a:gd name="connsiteX10" fmla="*/ 760410 w 992005"/>
                <a:gd name="connsiteY10" fmla="*/ 73444 h 1097873"/>
                <a:gd name="connsiteX11" fmla="*/ 979415 w 992005"/>
                <a:gd name="connsiteY11" fmla="*/ 303997 h 1097873"/>
                <a:gd name="connsiteX12" fmla="*/ 1005741 w 992005"/>
                <a:gd name="connsiteY12" fmla="*/ 303997 h 1097873"/>
                <a:gd name="connsiteX13" fmla="*/ 1005741 w 992005"/>
                <a:gd name="connsiteY13" fmla="*/ 0 h 1097873"/>
                <a:gd name="connsiteX14" fmla="*/ 0 w 992005"/>
                <a:gd name="connsiteY14" fmla="*/ 0 h 1097873"/>
                <a:gd name="connsiteX15" fmla="*/ 0 w 992005"/>
                <a:gd name="connsiteY15" fmla="*/ 303997 h 1097873"/>
                <a:gd name="connsiteX16" fmla="*/ 26326 w 992005"/>
                <a:gd name="connsiteY16" fmla="*/ 303997 h 1097873"/>
                <a:gd name="connsiteX17" fmla="*/ 245331 w 992005"/>
                <a:gd name="connsiteY17" fmla="*/ 73444 h 1097873"/>
                <a:gd name="connsiteX18" fmla="*/ 372384 w 992005"/>
                <a:gd name="connsiteY18" fmla="*/ 73444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005" h="1097873">
                  <a:moveTo>
                    <a:pt x="372384" y="73444"/>
                  </a:moveTo>
                  <a:lnTo>
                    <a:pt x="372384" y="969536"/>
                  </a:lnTo>
                  <a:cubicBezTo>
                    <a:pt x="372384" y="987708"/>
                    <a:pt x="372002" y="989979"/>
                    <a:pt x="359030" y="1000958"/>
                  </a:cubicBezTo>
                  <a:lnTo>
                    <a:pt x="237700" y="1097873"/>
                  </a:lnTo>
                  <a:lnTo>
                    <a:pt x="237700" y="1123995"/>
                  </a:lnTo>
                  <a:lnTo>
                    <a:pt x="768422" y="1123995"/>
                  </a:lnTo>
                  <a:lnTo>
                    <a:pt x="768422" y="1097873"/>
                  </a:lnTo>
                  <a:lnTo>
                    <a:pt x="647093" y="998308"/>
                  </a:lnTo>
                  <a:cubicBezTo>
                    <a:pt x="634883" y="987708"/>
                    <a:pt x="633739" y="985057"/>
                    <a:pt x="633739" y="969536"/>
                  </a:cubicBezTo>
                  <a:lnTo>
                    <a:pt x="633739" y="73444"/>
                  </a:lnTo>
                  <a:lnTo>
                    <a:pt x="760410" y="73444"/>
                  </a:lnTo>
                  <a:lnTo>
                    <a:pt x="979415" y="303997"/>
                  </a:lnTo>
                  <a:lnTo>
                    <a:pt x="1005741" y="303997"/>
                  </a:lnTo>
                  <a:lnTo>
                    <a:pt x="1005741" y="0"/>
                  </a:lnTo>
                  <a:lnTo>
                    <a:pt x="0" y="0"/>
                  </a:lnTo>
                  <a:lnTo>
                    <a:pt x="0" y="303997"/>
                  </a:lnTo>
                  <a:lnTo>
                    <a:pt x="26326" y="303997"/>
                  </a:lnTo>
                  <a:lnTo>
                    <a:pt x="245331" y="73444"/>
                  </a:lnTo>
                  <a:lnTo>
                    <a:pt x="372384" y="73444"/>
                  </a:lnTo>
                  <a:close/>
                </a:path>
              </a:pathLst>
            </a:custGeom>
            <a:grpFill/>
            <a:ln w="38141" cap="flat">
              <a:noFill/>
              <a:prstDash val="solid"/>
              <a:miter/>
            </a:ln>
          </p:spPr>
          <p:txBody>
            <a:bodyPr rtlCol="0" anchor="ctr"/>
            <a:lstStyle/>
            <a:p>
              <a:endParaRPr lang="en-GB" sz="1350" dirty="0"/>
            </a:p>
          </p:txBody>
        </p:sp>
        <p:sp>
          <p:nvSpPr>
            <p:cNvPr id="17" name="Freeform 16">
              <a:extLst>
                <a:ext uri="{FF2B5EF4-FFF2-40B4-BE49-F238E27FC236}">
                  <a16:creationId xmlns:a16="http://schemas.microsoft.com/office/drawing/2014/main" id="{4855A8FD-0D91-7C4A-BA89-EEEB169A621A}"/>
                </a:ext>
              </a:extLst>
            </p:cNvPr>
            <p:cNvSpPr/>
            <p:nvPr/>
          </p:nvSpPr>
          <p:spPr>
            <a:xfrm>
              <a:off x="6913806" y="3363224"/>
              <a:ext cx="228924" cy="227146"/>
            </a:xfrm>
            <a:custGeom>
              <a:avLst/>
              <a:gdLst>
                <a:gd name="connsiteX0" fmla="*/ 264026 w 228924"/>
                <a:gd name="connsiteY0" fmla="*/ 130988 h 227146"/>
                <a:gd name="connsiteX1" fmla="*/ 132013 w 228924"/>
                <a:gd name="connsiteY1" fmla="*/ 0 h 227146"/>
                <a:gd name="connsiteX2" fmla="*/ 0 w 228924"/>
                <a:gd name="connsiteY2" fmla="*/ 130988 h 227146"/>
                <a:gd name="connsiteX3" fmla="*/ 132013 w 228924"/>
                <a:gd name="connsiteY3" fmla="*/ 264625 h 227146"/>
                <a:gd name="connsiteX4" fmla="*/ 264026 w 228924"/>
                <a:gd name="connsiteY4" fmla="*/ 130988 h 22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924" h="227146">
                  <a:moveTo>
                    <a:pt x="264026" y="130988"/>
                  </a:moveTo>
                  <a:cubicBezTo>
                    <a:pt x="264026" y="57544"/>
                    <a:pt x="206032" y="0"/>
                    <a:pt x="132013" y="0"/>
                  </a:cubicBezTo>
                  <a:cubicBezTo>
                    <a:pt x="60665" y="0"/>
                    <a:pt x="0" y="57544"/>
                    <a:pt x="0" y="130988"/>
                  </a:cubicBezTo>
                  <a:cubicBezTo>
                    <a:pt x="0" y="204432"/>
                    <a:pt x="57994" y="264625"/>
                    <a:pt x="132013" y="264625"/>
                  </a:cubicBezTo>
                  <a:cubicBezTo>
                    <a:pt x="206032" y="264625"/>
                    <a:pt x="264026" y="204432"/>
                    <a:pt x="264026" y="130988"/>
                  </a:cubicBezTo>
                  <a:close/>
                </a:path>
              </a:pathLst>
            </a:custGeom>
            <a:grpFill/>
            <a:ln w="38141" cap="flat">
              <a:noFill/>
              <a:prstDash val="solid"/>
              <a:miter/>
            </a:ln>
          </p:spPr>
          <p:txBody>
            <a:bodyPr rtlCol="0" anchor="ctr"/>
            <a:lstStyle/>
            <a:p>
              <a:endParaRPr lang="en-GB" sz="1350" dirty="0"/>
            </a:p>
          </p:txBody>
        </p:sp>
        <p:sp>
          <p:nvSpPr>
            <p:cNvPr id="18" name="Freeform 17">
              <a:extLst>
                <a:ext uri="{FF2B5EF4-FFF2-40B4-BE49-F238E27FC236}">
                  <a16:creationId xmlns:a16="http://schemas.microsoft.com/office/drawing/2014/main" id="{8AED2253-09E7-A545-9EC2-114A9A645D5A}"/>
                </a:ext>
              </a:extLst>
            </p:cNvPr>
            <p:cNvSpPr/>
            <p:nvPr/>
          </p:nvSpPr>
          <p:spPr>
            <a:xfrm>
              <a:off x="7352195" y="3738013"/>
              <a:ext cx="648619" cy="795012"/>
            </a:xfrm>
            <a:custGeom>
              <a:avLst/>
              <a:gdLst>
                <a:gd name="connsiteX0" fmla="*/ 316679 w 648618"/>
                <a:gd name="connsiteY0" fmla="*/ 169983 h 795011"/>
                <a:gd name="connsiteX1" fmla="*/ 316679 w 648618"/>
                <a:gd name="connsiteY1" fmla="*/ 20824 h 795011"/>
                <a:gd name="connsiteX2" fmla="*/ 0 w 648618"/>
                <a:gd name="connsiteY2" fmla="*/ 20824 h 795011"/>
                <a:gd name="connsiteX3" fmla="*/ 0 w 648618"/>
                <a:gd name="connsiteY3" fmla="*/ 41645 h 795011"/>
                <a:gd name="connsiteX4" fmla="*/ 97675 w 648618"/>
                <a:gd name="connsiteY4" fmla="*/ 141211 h 795011"/>
                <a:gd name="connsiteX5" fmla="*/ 105687 w 648618"/>
                <a:gd name="connsiteY5" fmla="*/ 175283 h 795011"/>
                <a:gd name="connsiteX6" fmla="*/ 105687 w 648618"/>
                <a:gd name="connsiteY6" fmla="*/ 678412 h 795011"/>
                <a:gd name="connsiteX7" fmla="*/ 92333 w 648618"/>
                <a:gd name="connsiteY7" fmla="*/ 712484 h 795011"/>
                <a:gd name="connsiteX8" fmla="*/ 0 w 648618"/>
                <a:gd name="connsiteY8" fmla="*/ 783278 h 795011"/>
                <a:gd name="connsiteX9" fmla="*/ 0 w 648618"/>
                <a:gd name="connsiteY9" fmla="*/ 806750 h 795011"/>
                <a:gd name="connsiteX10" fmla="*/ 475018 w 648618"/>
                <a:gd name="connsiteY10" fmla="*/ 806750 h 795011"/>
                <a:gd name="connsiteX11" fmla="*/ 475018 w 648618"/>
                <a:gd name="connsiteY11" fmla="*/ 783278 h 795011"/>
                <a:gd name="connsiteX12" fmla="*/ 353688 w 648618"/>
                <a:gd name="connsiteY12" fmla="*/ 701884 h 795011"/>
                <a:gd name="connsiteX13" fmla="*/ 335374 w 648618"/>
                <a:gd name="connsiteY13" fmla="*/ 665162 h 795011"/>
                <a:gd name="connsiteX14" fmla="*/ 335374 w 648618"/>
                <a:gd name="connsiteY14" fmla="*/ 282799 h 795011"/>
                <a:gd name="connsiteX15" fmla="*/ 448692 w 648618"/>
                <a:gd name="connsiteY15" fmla="*/ 146511 h 795011"/>
                <a:gd name="connsiteX16" fmla="*/ 467006 w 648618"/>
                <a:gd name="connsiteY16" fmla="*/ 157111 h 795011"/>
                <a:gd name="connsiteX17" fmla="*/ 548655 w 648618"/>
                <a:gd name="connsiteY17" fmla="*/ 290749 h 795011"/>
                <a:gd name="connsiteX18" fmla="*/ 572311 w 648618"/>
                <a:gd name="connsiteY18" fmla="*/ 290749 h 795011"/>
                <a:gd name="connsiteX19" fmla="*/ 659302 w 648618"/>
                <a:gd name="connsiteY19" fmla="*/ 34074 h 795011"/>
                <a:gd name="connsiteX20" fmla="*/ 529960 w 648618"/>
                <a:gd name="connsiteY20" fmla="*/ 2 h 795011"/>
                <a:gd name="connsiteX21" fmla="*/ 316679 w 648618"/>
                <a:gd name="connsiteY21" fmla="*/ 169983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8618" h="795011">
                  <a:moveTo>
                    <a:pt x="316679" y="169983"/>
                  </a:moveTo>
                  <a:lnTo>
                    <a:pt x="316679" y="20824"/>
                  </a:lnTo>
                  <a:lnTo>
                    <a:pt x="0" y="20824"/>
                  </a:lnTo>
                  <a:lnTo>
                    <a:pt x="0" y="41645"/>
                  </a:lnTo>
                  <a:lnTo>
                    <a:pt x="97675" y="141211"/>
                  </a:lnTo>
                  <a:cubicBezTo>
                    <a:pt x="104924" y="149161"/>
                    <a:pt x="105687" y="151811"/>
                    <a:pt x="105687" y="175283"/>
                  </a:cubicBezTo>
                  <a:lnTo>
                    <a:pt x="105687" y="678412"/>
                  </a:lnTo>
                  <a:cubicBezTo>
                    <a:pt x="105687" y="700748"/>
                    <a:pt x="106831" y="701505"/>
                    <a:pt x="92333" y="712484"/>
                  </a:cubicBezTo>
                  <a:lnTo>
                    <a:pt x="0" y="783278"/>
                  </a:lnTo>
                  <a:lnTo>
                    <a:pt x="0" y="806750"/>
                  </a:lnTo>
                  <a:lnTo>
                    <a:pt x="475018" y="806750"/>
                  </a:lnTo>
                  <a:lnTo>
                    <a:pt x="475018" y="783278"/>
                  </a:lnTo>
                  <a:lnTo>
                    <a:pt x="353688" y="701884"/>
                  </a:lnTo>
                  <a:cubicBezTo>
                    <a:pt x="337664" y="691284"/>
                    <a:pt x="335374" y="688634"/>
                    <a:pt x="335374" y="665162"/>
                  </a:cubicBezTo>
                  <a:lnTo>
                    <a:pt x="335374" y="282799"/>
                  </a:lnTo>
                  <a:cubicBezTo>
                    <a:pt x="335374" y="209355"/>
                    <a:pt x="388027" y="146511"/>
                    <a:pt x="448692" y="146511"/>
                  </a:cubicBezTo>
                  <a:cubicBezTo>
                    <a:pt x="459375" y="146511"/>
                    <a:pt x="462045" y="149161"/>
                    <a:pt x="467006" y="157111"/>
                  </a:cubicBezTo>
                  <a:lnTo>
                    <a:pt x="548655" y="290749"/>
                  </a:lnTo>
                  <a:lnTo>
                    <a:pt x="572311" y="290749"/>
                  </a:lnTo>
                  <a:lnTo>
                    <a:pt x="659302" y="34074"/>
                  </a:lnTo>
                  <a:cubicBezTo>
                    <a:pt x="630305" y="13252"/>
                    <a:pt x="579942" y="2"/>
                    <a:pt x="529960" y="2"/>
                  </a:cubicBezTo>
                  <a:cubicBezTo>
                    <a:pt x="427326" y="-377"/>
                    <a:pt x="355977" y="57546"/>
                    <a:pt x="316679" y="169983"/>
                  </a:cubicBezTo>
                  <a:close/>
                </a:path>
              </a:pathLst>
            </a:custGeom>
            <a:grpFill/>
            <a:ln w="38141" cap="flat">
              <a:noFill/>
              <a:prstDash val="solid"/>
              <a:miter/>
            </a:ln>
          </p:spPr>
          <p:txBody>
            <a:bodyPr rtlCol="0" anchor="ctr"/>
            <a:lstStyle/>
            <a:p>
              <a:endParaRPr lang="en-GB" sz="1350" dirty="0"/>
            </a:p>
          </p:txBody>
        </p:sp>
        <p:sp>
          <p:nvSpPr>
            <p:cNvPr id="19" name="Freeform 18">
              <a:extLst>
                <a:ext uri="{FF2B5EF4-FFF2-40B4-BE49-F238E27FC236}">
                  <a16:creationId xmlns:a16="http://schemas.microsoft.com/office/drawing/2014/main" id="{D3B474A8-A4E8-3847-A5D6-41913553F5DA}"/>
                </a:ext>
              </a:extLst>
            </p:cNvPr>
            <p:cNvSpPr/>
            <p:nvPr/>
          </p:nvSpPr>
          <p:spPr>
            <a:xfrm>
              <a:off x="6831774" y="3758837"/>
              <a:ext cx="419694" cy="757154"/>
            </a:xfrm>
            <a:custGeom>
              <a:avLst/>
              <a:gdLst>
                <a:gd name="connsiteX0" fmla="*/ 338045 w 419694"/>
                <a:gd name="connsiteY0" fmla="*/ 657588 h 757154"/>
                <a:gd name="connsiteX1" fmla="*/ 338045 w 419694"/>
                <a:gd name="connsiteY1" fmla="*/ 0 h 757154"/>
                <a:gd name="connsiteX2" fmla="*/ 2671 w 419694"/>
                <a:gd name="connsiteY2" fmla="*/ 0 h 757154"/>
                <a:gd name="connsiteX3" fmla="*/ 0 w 419694"/>
                <a:gd name="connsiteY3" fmla="*/ 20822 h 757154"/>
                <a:gd name="connsiteX4" fmla="*/ 97674 w 419694"/>
                <a:gd name="connsiteY4" fmla="*/ 120388 h 757154"/>
                <a:gd name="connsiteX5" fmla="*/ 108358 w 419694"/>
                <a:gd name="connsiteY5" fmla="*/ 154460 h 757154"/>
                <a:gd name="connsiteX6" fmla="*/ 108358 w 419694"/>
                <a:gd name="connsiteY6" fmla="*/ 657588 h 757154"/>
                <a:gd name="connsiteX7" fmla="*/ 95004 w 419694"/>
                <a:gd name="connsiteY7" fmla="*/ 691660 h 757154"/>
                <a:gd name="connsiteX8" fmla="*/ 2671 w 419694"/>
                <a:gd name="connsiteY8" fmla="*/ 762454 h 757154"/>
                <a:gd name="connsiteX9" fmla="*/ 2671 w 419694"/>
                <a:gd name="connsiteY9" fmla="*/ 785926 h 757154"/>
                <a:gd name="connsiteX10" fmla="*/ 443350 w 419694"/>
                <a:gd name="connsiteY10" fmla="*/ 785926 h 757154"/>
                <a:gd name="connsiteX11" fmla="*/ 443350 w 419694"/>
                <a:gd name="connsiteY11" fmla="*/ 762454 h 757154"/>
                <a:gd name="connsiteX12" fmla="*/ 353688 w 419694"/>
                <a:gd name="connsiteY12" fmla="*/ 691660 h 757154"/>
                <a:gd name="connsiteX13" fmla="*/ 338045 w 419694"/>
                <a:gd name="connsiteY13" fmla="*/ 657588 h 75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9694" h="757154">
                  <a:moveTo>
                    <a:pt x="338045" y="657588"/>
                  </a:moveTo>
                  <a:lnTo>
                    <a:pt x="338045" y="0"/>
                  </a:lnTo>
                  <a:lnTo>
                    <a:pt x="2671" y="0"/>
                  </a:lnTo>
                  <a:lnTo>
                    <a:pt x="0" y="20822"/>
                  </a:lnTo>
                  <a:lnTo>
                    <a:pt x="97674" y="120388"/>
                  </a:lnTo>
                  <a:cubicBezTo>
                    <a:pt x="106831" y="130609"/>
                    <a:pt x="108358" y="138559"/>
                    <a:pt x="108358" y="154460"/>
                  </a:cubicBezTo>
                  <a:lnTo>
                    <a:pt x="108358" y="657588"/>
                  </a:lnTo>
                  <a:cubicBezTo>
                    <a:pt x="108358" y="675760"/>
                    <a:pt x="109121" y="679546"/>
                    <a:pt x="95004" y="691660"/>
                  </a:cubicBezTo>
                  <a:lnTo>
                    <a:pt x="2671" y="762454"/>
                  </a:lnTo>
                  <a:lnTo>
                    <a:pt x="2671" y="785926"/>
                  </a:lnTo>
                  <a:lnTo>
                    <a:pt x="443350" y="785926"/>
                  </a:lnTo>
                  <a:lnTo>
                    <a:pt x="443350" y="762454"/>
                  </a:lnTo>
                  <a:lnTo>
                    <a:pt x="353688" y="691660"/>
                  </a:lnTo>
                  <a:cubicBezTo>
                    <a:pt x="338045" y="678410"/>
                    <a:pt x="338045" y="678410"/>
                    <a:pt x="338045" y="657588"/>
                  </a:cubicBezTo>
                  <a:close/>
                </a:path>
              </a:pathLst>
            </a:custGeom>
            <a:grpFill/>
            <a:ln w="38141" cap="flat">
              <a:noFill/>
              <a:prstDash val="solid"/>
              <a:miter/>
            </a:ln>
          </p:spPr>
          <p:txBody>
            <a:bodyPr rtlCol="0" anchor="ctr"/>
            <a:lstStyle/>
            <a:p>
              <a:endParaRPr lang="en-GB" sz="1350" dirty="0"/>
            </a:p>
          </p:txBody>
        </p:sp>
        <p:sp>
          <p:nvSpPr>
            <p:cNvPr id="20" name="Freeform 19">
              <a:extLst>
                <a:ext uri="{FF2B5EF4-FFF2-40B4-BE49-F238E27FC236}">
                  <a16:creationId xmlns:a16="http://schemas.microsoft.com/office/drawing/2014/main" id="{32AF612E-FEE4-514A-8BC3-04D2FFB26A01}"/>
                </a:ext>
              </a:extLst>
            </p:cNvPr>
            <p:cNvSpPr/>
            <p:nvPr/>
          </p:nvSpPr>
          <p:spPr>
            <a:xfrm>
              <a:off x="5905394" y="3421146"/>
              <a:ext cx="839389" cy="1097873"/>
            </a:xfrm>
            <a:custGeom>
              <a:avLst/>
              <a:gdLst>
                <a:gd name="connsiteX0" fmla="*/ 0 w 839388"/>
                <a:gd name="connsiteY0" fmla="*/ 25743 h 1097873"/>
                <a:gd name="connsiteX1" fmla="*/ 132013 w 839388"/>
                <a:gd name="connsiteY1" fmla="*/ 130609 h 1097873"/>
                <a:gd name="connsiteX2" fmla="*/ 145367 w 839388"/>
                <a:gd name="connsiteY2" fmla="*/ 164681 h 1097873"/>
                <a:gd name="connsiteX3" fmla="*/ 145367 w 839388"/>
                <a:gd name="connsiteY3" fmla="*/ 968779 h 1097873"/>
                <a:gd name="connsiteX4" fmla="*/ 132013 w 839388"/>
                <a:gd name="connsiteY4" fmla="*/ 1000201 h 1097873"/>
                <a:gd name="connsiteX5" fmla="*/ 10683 w 839388"/>
                <a:gd name="connsiteY5" fmla="*/ 1097116 h 1097873"/>
                <a:gd name="connsiteX6" fmla="*/ 10683 w 839388"/>
                <a:gd name="connsiteY6" fmla="*/ 1123238 h 1097873"/>
                <a:gd name="connsiteX7" fmla="*/ 591388 w 839388"/>
                <a:gd name="connsiteY7" fmla="*/ 1123238 h 1097873"/>
                <a:gd name="connsiteX8" fmla="*/ 591388 w 839388"/>
                <a:gd name="connsiteY8" fmla="*/ 1097116 h 1097873"/>
                <a:gd name="connsiteX9" fmla="*/ 427707 w 839388"/>
                <a:gd name="connsiteY9" fmla="*/ 997551 h 1097873"/>
                <a:gd name="connsiteX10" fmla="*/ 406722 w 839388"/>
                <a:gd name="connsiteY10" fmla="*/ 958179 h 1097873"/>
                <a:gd name="connsiteX11" fmla="*/ 406722 w 839388"/>
                <a:gd name="connsiteY11" fmla="*/ 609888 h 1097873"/>
                <a:gd name="connsiteX12" fmla="*/ 528052 w 839388"/>
                <a:gd name="connsiteY12" fmla="*/ 609888 h 1097873"/>
                <a:gd name="connsiteX13" fmla="*/ 681050 w 839388"/>
                <a:gd name="connsiteY13" fmla="*/ 769647 h 1097873"/>
                <a:gd name="connsiteX14" fmla="*/ 707376 w 839388"/>
                <a:gd name="connsiteY14" fmla="*/ 769647 h 1097873"/>
                <a:gd name="connsiteX15" fmla="*/ 707376 w 839388"/>
                <a:gd name="connsiteY15" fmla="*/ 377063 h 1097873"/>
                <a:gd name="connsiteX16" fmla="*/ 681050 w 839388"/>
                <a:gd name="connsiteY16" fmla="*/ 377063 h 1097873"/>
                <a:gd name="connsiteX17" fmla="*/ 528052 w 839388"/>
                <a:gd name="connsiteY17" fmla="*/ 536822 h 1097873"/>
                <a:gd name="connsiteX18" fmla="*/ 406722 w 839388"/>
                <a:gd name="connsiteY18" fmla="*/ 536822 h 1097873"/>
                <a:gd name="connsiteX19" fmla="*/ 406722 w 839388"/>
                <a:gd name="connsiteY19" fmla="*/ 73065 h 1097873"/>
                <a:gd name="connsiteX20" fmla="*/ 620385 w 839388"/>
                <a:gd name="connsiteY20" fmla="*/ 73065 h 1097873"/>
                <a:gd name="connsiteX21" fmla="*/ 823746 w 839388"/>
                <a:gd name="connsiteY21" fmla="*/ 282797 h 1097873"/>
                <a:gd name="connsiteX22" fmla="*/ 850072 w 839388"/>
                <a:gd name="connsiteY22" fmla="*/ 282797 h 1097873"/>
                <a:gd name="connsiteX23" fmla="*/ 850072 w 839388"/>
                <a:gd name="connsiteY23" fmla="*/ 0 h 1097873"/>
                <a:gd name="connsiteX24" fmla="*/ 0 w 839388"/>
                <a:gd name="connsiteY24" fmla="*/ 0 h 1097873"/>
                <a:gd name="connsiteX25" fmla="*/ 0 w 839388"/>
                <a:gd name="connsiteY25" fmla="*/ 25743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9388" h="1097873">
                  <a:moveTo>
                    <a:pt x="0" y="25743"/>
                  </a:moveTo>
                  <a:lnTo>
                    <a:pt x="132013" y="130609"/>
                  </a:lnTo>
                  <a:cubicBezTo>
                    <a:pt x="145367" y="141209"/>
                    <a:pt x="145367" y="146509"/>
                    <a:pt x="145367" y="164681"/>
                  </a:cubicBezTo>
                  <a:lnTo>
                    <a:pt x="145367" y="968779"/>
                  </a:lnTo>
                  <a:cubicBezTo>
                    <a:pt x="145367" y="988086"/>
                    <a:pt x="144604" y="989222"/>
                    <a:pt x="132013" y="1000201"/>
                  </a:cubicBezTo>
                  <a:lnTo>
                    <a:pt x="10683" y="1097116"/>
                  </a:lnTo>
                  <a:lnTo>
                    <a:pt x="10683" y="1123238"/>
                  </a:lnTo>
                  <a:lnTo>
                    <a:pt x="591388" y="1123238"/>
                  </a:lnTo>
                  <a:lnTo>
                    <a:pt x="591388" y="1097116"/>
                  </a:lnTo>
                  <a:lnTo>
                    <a:pt x="427707" y="997551"/>
                  </a:lnTo>
                  <a:cubicBezTo>
                    <a:pt x="407867" y="985436"/>
                    <a:pt x="406722" y="981272"/>
                    <a:pt x="406722" y="958179"/>
                  </a:cubicBezTo>
                  <a:lnTo>
                    <a:pt x="406722" y="609888"/>
                  </a:lnTo>
                  <a:lnTo>
                    <a:pt x="528052" y="609888"/>
                  </a:lnTo>
                  <a:lnTo>
                    <a:pt x="681050" y="769647"/>
                  </a:lnTo>
                  <a:lnTo>
                    <a:pt x="707376" y="769647"/>
                  </a:lnTo>
                  <a:lnTo>
                    <a:pt x="707376" y="377063"/>
                  </a:lnTo>
                  <a:lnTo>
                    <a:pt x="681050" y="377063"/>
                  </a:lnTo>
                  <a:lnTo>
                    <a:pt x="528052" y="536822"/>
                  </a:lnTo>
                  <a:lnTo>
                    <a:pt x="406722" y="536822"/>
                  </a:lnTo>
                  <a:lnTo>
                    <a:pt x="406722" y="73065"/>
                  </a:lnTo>
                  <a:lnTo>
                    <a:pt x="620385" y="73065"/>
                  </a:lnTo>
                  <a:lnTo>
                    <a:pt x="823746" y="282797"/>
                  </a:lnTo>
                  <a:lnTo>
                    <a:pt x="850072" y="282797"/>
                  </a:lnTo>
                  <a:lnTo>
                    <a:pt x="850072" y="0"/>
                  </a:lnTo>
                  <a:lnTo>
                    <a:pt x="0" y="0"/>
                  </a:lnTo>
                  <a:lnTo>
                    <a:pt x="0" y="25743"/>
                  </a:lnTo>
                  <a:close/>
                </a:path>
              </a:pathLst>
            </a:custGeom>
            <a:grpFill/>
            <a:ln w="38141" cap="flat">
              <a:noFill/>
              <a:prstDash val="solid"/>
              <a:miter/>
            </a:ln>
          </p:spPr>
          <p:txBody>
            <a:bodyPr rtlCol="0" anchor="ctr"/>
            <a:lstStyle/>
            <a:p>
              <a:endParaRPr lang="en-GB" sz="1350" dirty="0"/>
            </a:p>
          </p:txBody>
        </p:sp>
        <p:sp>
          <p:nvSpPr>
            <p:cNvPr id="21" name="Freeform 20">
              <a:extLst>
                <a:ext uri="{FF2B5EF4-FFF2-40B4-BE49-F238E27FC236}">
                  <a16:creationId xmlns:a16="http://schemas.microsoft.com/office/drawing/2014/main" id="{E4674CFE-936A-4847-AEC8-E25DBFE7A85E}"/>
                </a:ext>
              </a:extLst>
            </p:cNvPr>
            <p:cNvSpPr/>
            <p:nvPr/>
          </p:nvSpPr>
          <p:spPr>
            <a:xfrm>
              <a:off x="4192659" y="1898887"/>
              <a:ext cx="724927" cy="719296"/>
            </a:xfrm>
            <a:custGeom>
              <a:avLst/>
              <a:gdLst>
                <a:gd name="connsiteX0" fmla="*/ 668077 w 724926"/>
                <a:gd name="connsiteY0" fmla="*/ 735954 h 719296"/>
                <a:gd name="connsiteX1" fmla="*/ 741715 w 724926"/>
                <a:gd name="connsiteY1" fmla="*/ 735954 h 719296"/>
                <a:gd name="connsiteX2" fmla="*/ 741715 w 724926"/>
                <a:gd name="connsiteY2" fmla="*/ 0 h 719296"/>
                <a:gd name="connsiteX3" fmla="*/ 0 w 724926"/>
                <a:gd name="connsiteY3" fmla="*/ 0 h 719296"/>
                <a:gd name="connsiteX4" fmla="*/ 0 w 724926"/>
                <a:gd name="connsiteY4" fmla="*/ 73065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668077" y="735954"/>
                  </a:moveTo>
                  <a:lnTo>
                    <a:pt x="741715" y="735954"/>
                  </a:lnTo>
                  <a:lnTo>
                    <a:pt x="741715" y="0"/>
                  </a:lnTo>
                  <a:lnTo>
                    <a:pt x="0" y="0"/>
                  </a:lnTo>
                  <a:lnTo>
                    <a:pt x="0" y="73065"/>
                  </a:lnTo>
                  <a:close/>
                </a:path>
              </a:pathLst>
            </a:custGeom>
            <a:grpFill/>
            <a:ln w="38141" cap="flat">
              <a:noFill/>
              <a:prstDash val="solid"/>
              <a:miter/>
            </a:ln>
          </p:spPr>
          <p:txBody>
            <a:bodyPr rtlCol="0" anchor="ctr"/>
            <a:lstStyle/>
            <a:p>
              <a:endParaRPr lang="en-GB" sz="1350" dirty="0"/>
            </a:p>
          </p:txBody>
        </p:sp>
        <p:sp>
          <p:nvSpPr>
            <p:cNvPr id="22" name="Freeform 21">
              <a:extLst>
                <a:ext uri="{FF2B5EF4-FFF2-40B4-BE49-F238E27FC236}">
                  <a16:creationId xmlns:a16="http://schemas.microsoft.com/office/drawing/2014/main" id="{54349B77-D241-B048-9F7E-02C7D420AE34}"/>
                </a:ext>
              </a:extLst>
            </p:cNvPr>
            <p:cNvSpPr/>
            <p:nvPr/>
          </p:nvSpPr>
          <p:spPr>
            <a:xfrm>
              <a:off x="4192659" y="2779079"/>
              <a:ext cx="534157" cy="908585"/>
            </a:xfrm>
            <a:custGeom>
              <a:avLst/>
              <a:gdLst>
                <a:gd name="connsiteX0" fmla="*/ 470058 w 534156"/>
                <a:gd name="connsiteY0" fmla="*/ 935085 h 908584"/>
                <a:gd name="connsiteX1" fmla="*/ 543695 w 534156"/>
                <a:gd name="connsiteY1" fmla="*/ 935085 h 908584"/>
                <a:gd name="connsiteX2" fmla="*/ 543695 w 534156"/>
                <a:gd name="connsiteY2" fmla="*/ 0 h 908584"/>
                <a:gd name="connsiteX3" fmla="*/ 470058 w 534156"/>
                <a:gd name="connsiteY3" fmla="*/ 0 h 908584"/>
                <a:gd name="connsiteX4" fmla="*/ 0 w 534156"/>
                <a:gd name="connsiteY4" fmla="*/ 468678 h 908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6" h="908584">
                  <a:moveTo>
                    <a:pt x="470058" y="935085"/>
                  </a:moveTo>
                  <a:lnTo>
                    <a:pt x="543695" y="935085"/>
                  </a:lnTo>
                  <a:lnTo>
                    <a:pt x="543695" y="0"/>
                  </a:lnTo>
                  <a:lnTo>
                    <a:pt x="470058" y="0"/>
                  </a:lnTo>
                  <a:lnTo>
                    <a:pt x="0" y="468678"/>
                  </a:lnTo>
                  <a:close/>
                </a:path>
              </a:pathLst>
            </a:custGeom>
            <a:grpFill/>
            <a:ln w="38141" cap="flat">
              <a:noFill/>
              <a:prstDash val="solid"/>
              <a:miter/>
            </a:ln>
          </p:spPr>
          <p:txBody>
            <a:bodyPr rtlCol="0" anchor="ctr"/>
            <a:lstStyle/>
            <a:p>
              <a:endParaRPr lang="en-GB" sz="1350" dirty="0"/>
            </a:p>
          </p:txBody>
        </p:sp>
        <p:sp>
          <p:nvSpPr>
            <p:cNvPr id="23" name="Freeform 22">
              <a:extLst>
                <a:ext uri="{FF2B5EF4-FFF2-40B4-BE49-F238E27FC236}">
                  <a16:creationId xmlns:a16="http://schemas.microsoft.com/office/drawing/2014/main" id="{55D4AF25-CA19-6B48-A531-6DBB8F708E6D}"/>
                </a:ext>
              </a:extLst>
            </p:cNvPr>
            <p:cNvSpPr/>
            <p:nvPr/>
          </p:nvSpPr>
          <p:spPr>
            <a:xfrm>
              <a:off x="2418878" y="1898887"/>
              <a:ext cx="724927" cy="719296"/>
            </a:xfrm>
            <a:custGeom>
              <a:avLst/>
              <a:gdLst>
                <a:gd name="connsiteX0" fmla="*/ 0 w 724926"/>
                <a:gd name="connsiteY0" fmla="*/ 735954 h 719296"/>
                <a:gd name="connsiteX1" fmla="*/ 74019 w 724926"/>
                <a:gd name="connsiteY1" fmla="*/ 735954 h 719296"/>
                <a:gd name="connsiteX2" fmla="*/ 739044 w 724926"/>
                <a:gd name="connsiteY2" fmla="*/ 73065 h 719296"/>
                <a:gd name="connsiteX3" fmla="*/ 739044 w 724926"/>
                <a:gd name="connsiteY3" fmla="*/ 0 h 719296"/>
                <a:gd name="connsiteX4" fmla="*/ 0 w 724926"/>
                <a:gd name="connsiteY4" fmla="*/ 0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0" y="735954"/>
                  </a:moveTo>
                  <a:lnTo>
                    <a:pt x="74019" y="735954"/>
                  </a:lnTo>
                  <a:lnTo>
                    <a:pt x="739044" y="73065"/>
                  </a:lnTo>
                  <a:lnTo>
                    <a:pt x="739044" y="0"/>
                  </a:lnTo>
                  <a:lnTo>
                    <a:pt x="0" y="0"/>
                  </a:lnTo>
                  <a:close/>
                </a:path>
              </a:pathLst>
            </a:custGeom>
            <a:grpFill/>
            <a:ln w="38141" cap="flat">
              <a:noFill/>
              <a:prstDash val="solid"/>
              <a:miter/>
            </a:ln>
          </p:spPr>
          <p:txBody>
            <a:bodyPr rtlCol="0" anchor="ctr"/>
            <a:lstStyle/>
            <a:p>
              <a:endParaRPr lang="en-GB" sz="1350" dirty="0"/>
            </a:p>
          </p:txBody>
        </p:sp>
        <p:sp>
          <p:nvSpPr>
            <p:cNvPr id="24" name="Freeform 23">
              <a:extLst>
                <a:ext uri="{FF2B5EF4-FFF2-40B4-BE49-F238E27FC236}">
                  <a16:creationId xmlns:a16="http://schemas.microsoft.com/office/drawing/2014/main" id="{320C016A-9CF7-804E-84BC-2EF0317261B0}"/>
                </a:ext>
              </a:extLst>
            </p:cNvPr>
            <p:cNvSpPr/>
            <p:nvPr/>
          </p:nvSpPr>
          <p:spPr>
            <a:xfrm>
              <a:off x="2933576" y="1898887"/>
              <a:ext cx="1449854" cy="2612182"/>
            </a:xfrm>
            <a:custGeom>
              <a:avLst/>
              <a:gdLst>
                <a:gd name="connsiteX0" fmla="*/ 0 w 1449853"/>
                <a:gd name="connsiteY0" fmla="*/ 2645875 h 2612181"/>
                <a:gd name="connsiteX1" fmla="*/ 1483429 w 1449853"/>
                <a:gd name="connsiteY1" fmla="*/ 2645875 h 2612181"/>
                <a:gd name="connsiteX2" fmla="*/ 1483429 w 1449853"/>
                <a:gd name="connsiteY2" fmla="*/ 2572431 h 2612181"/>
                <a:gd name="connsiteX3" fmla="*/ 1111427 w 1449853"/>
                <a:gd name="connsiteY3" fmla="*/ 2205590 h 2612181"/>
                <a:gd name="connsiteX4" fmla="*/ 1111427 w 1449853"/>
                <a:gd name="connsiteY4" fmla="*/ 0 h 2612181"/>
                <a:gd name="connsiteX5" fmla="*/ 372002 w 1449853"/>
                <a:gd name="connsiteY5" fmla="*/ 0 h 2612181"/>
                <a:gd name="connsiteX6" fmla="*/ 372002 w 1449853"/>
                <a:gd name="connsiteY6" fmla="*/ 2205590 h 2612181"/>
                <a:gd name="connsiteX7" fmla="*/ 0 w 1449853"/>
                <a:gd name="connsiteY7" fmla="*/ 2572431 h 261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9853" h="2612181">
                  <a:moveTo>
                    <a:pt x="0" y="2645875"/>
                  </a:moveTo>
                  <a:lnTo>
                    <a:pt x="1483429" y="2645875"/>
                  </a:lnTo>
                  <a:lnTo>
                    <a:pt x="1483429" y="2572431"/>
                  </a:lnTo>
                  <a:lnTo>
                    <a:pt x="1111427" y="2205590"/>
                  </a:lnTo>
                  <a:lnTo>
                    <a:pt x="1111427" y="0"/>
                  </a:lnTo>
                  <a:lnTo>
                    <a:pt x="372002" y="0"/>
                  </a:lnTo>
                  <a:lnTo>
                    <a:pt x="372002" y="2205590"/>
                  </a:lnTo>
                  <a:lnTo>
                    <a:pt x="0" y="2572431"/>
                  </a:lnTo>
                  <a:close/>
                </a:path>
              </a:pathLst>
            </a:custGeom>
            <a:grpFill/>
            <a:ln w="38141" cap="flat">
              <a:noFill/>
              <a:prstDash val="solid"/>
              <a:miter/>
            </a:ln>
          </p:spPr>
          <p:txBody>
            <a:bodyPr rtlCol="0" anchor="ctr"/>
            <a:lstStyle/>
            <a:p>
              <a:endParaRPr lang="en-GB" sz="1350" dirty="0"/>
            </a:p>
          </p:txBody>
        </p:sp>
      </p:grpSp>
      <p:sp>
        <p:nvSpPr>
          <p:cNvPr id="41" name="Freeform 40">
            <a:extLst>
              <a:ext uri="{FF2B5EF4-FFF2-40B4-BE49-F238E27FC236}">
                <a16:creationId xmlns:a16="http://schemas.microsoft.com/office/drawing/2014/main" id="{6CB508FA-F20D-1045-9C59-60725F8A652D}"/>
              </a:ext>
            </a:extLst>
          </p:cNvPr>
          <p:cNvSpPr/>
          <p:nvPr userDrawn="1"/>
        </p:nvSpPr>
        <p:spPr>
          <a:xfrm rot="16200000">
            <a:off x="759178" y="1257958"/>
            <a:ext cx="3237104" cy="2907403"/>
          </a:xfrm>
          <a:custGeom>
            <a:avLst/>
            <a:gdLst>
              <a:gd name="connsiteX0" fmla="*/ 410164 w 640870"/>
              <a:gd name="connsiteY0" fmla="*/ 0 h 767462"/>
              <a:gd name="connsiteX1" fmla="*/ 615207 w 640870"/>
              <a:gd name="connsiteY1" fmla="*/ 0 h 767462"/>
              <a:gd name="connsiteX2" fmla="*/ 640870 w 640870"/>
              <a:gd name="connsiteY2" fmla="*/ 25575 h 767462"/>
              <a:gd name="connsiteX3" fmla="*/ 640870 w 640870"/>
              <a:gd name="connsiteY3" fmla="*/ 741888 h 767462"/>
              <a:gd name="connsiteX4" fmla="*/ 615207 w 640870"/>
              <a:gd name="connsiteY4" fmla="*/ 767462 h 767462"/>
              <a:gd name="connsiteX5" fmla="*/ 410164 w 640870"/>
              <a:gd name="connsiteY5" fmla="*/ 767462 h 767462"/>
              <a:gd name="connsiteX6" fmla="*/ 384538 w 640870"/>
              <a:gd name="connsiteY6" fmla="*/ 741888 h 767462"/>
              <a:gd name="connsiteX7" fmla="*/ 384538 w 640870"/>
              <a:gd name="connsiteY7" fmla="*/ 25575 h 767462"/>
              <a:gd name="connsiteX8" fmla="*/ 25664 w 640870"/>
              <a:gd name="connsiteY8" fmla="*/ 0 h 767462"/>
              <a:gd name="connsiteX9" fmla="*/ 230707 w 640870"/>
              <a:gd name="connsiteY9" fmla="*/ 0 h 767462"/>
              <a:gd name="connsiteX10" fmla="*/ 256332 w 640870"/>
              <a:gd name="connsiteY10" fmla="*/ 25575 h 767462"/>
              <a:gd name="connsiteX11" fmla="*/ 256332 w 640870"/>
              <a:gd name="connsiteY11" fmla="*/ 741888 h 767462"/>
              <a:gd name="connsiteX12" fmla="*/ 230707 w 640870"/>
              <a:gd name="connsiteY12" fmla="*/ 767462 h 767462"/>
              <a:gd name="connsiteX13" fmla="*/ 25664 w 640870"/>
              <a:gd name="connsiteY13" fmla="*/ 767462 h 767462"/>
              <a:gd name="connsiteX14" fmla="*/ 0 w 640870"/>
              <a:gd name="connsiteY14" fmla="*/ 741888 h 767462"/>
              <a:gd name="connsiteX15" fmla="*/ 0 w 640870"/>
              <a:gd name="connsiteY15" fmla="*/ 25575 h 767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0870" h="767462">
                <a:moveTo>
                  <a:pt x="410164" y="0"/>
                </a:moveTo>
                <a:lnTo>
                  <a:pt x="615207" y="0"/>
                </a:lnTo>
                <a:lnTo>
                  <a:pt x="640870" y="25575"/>
                </a:lnTo>
                <a:lnTo>
                  <a:pt x="640870" y="741888"/>
                </a:lnTo>
                <a:lnTo>
                  <a:pt x="615207" y="767462"/>
                </a:lnTo>
                <a:lnTo>
                  <a:pt x="410164" y="767462"/>
                </a:lnTo>
                <a:lnTo>
                  <a:pt x="384538" y="741888"/>
                </a:lnTo>
                <a:lnTo>
                  <a:pt x="384538" y="25575"/>
                </a:lnTo>
                <a:close/>
                <a:moveTo>
                  <a:pt x="25664" y="0"/>
                </a:moveTo>
                <a:lnTo>
                  <a:pt x="230707" y="0"/>
                </a:lnTo>
                <a:lnTo>
                  <a:pt x="256332" y="25575"/>
                </a:lnTo>
                <a:lnTo>
                  <a:pt x="256332" y="741888"/>
                </a:lnTo>
                <a:lnTo>
                  <a:pt x="230707" y="767462"/>
                </a:lnTo>
                <a:lnTo>
                  <a:pt x="25664" y="767462"/>
                </a:lnTo>
                <a:lnTo>
                  <a:pt x="0" y="741888"/>
                </a:lnTo>
                <a:lnTo>
                  <a:pt x="0" y="25575"/>
                </a:lnTo>
                <a:close/>
              </a:path>
            </a:pathLst>
          </a:custGeom>
          <a:solidFill>
            <a:schemeClr val="accent2"/>
          </a:solidFill>
          <a:ln w="9525" cap="flat">
            <a:noFill/>
            <a:prstDash val="solid"/>
            <a:miter/>
          </a:ln>
        </p:spPr>
        <p:txBody>
          <a:bodyPr rtlCol="0" anchor="ctr"/>
          <a:lstStyle/>
          <a:p>
            <a:endParaRPr lang="en-GB" sz="1350" dirty="0"/>
          </a:p>
        </p:txBody>
      </p:sp>
      <p:sp>
        <p:nvSpPr>
          <p:cNvPr id="42" name="Picture Placeholder 6">
            <a:extLst>
              <a:ext uri="{FF2B5EF4-FFF2-40B4-BE49-F238E27FC236}">
                <a16:creationId xmlns:a16="http://schemas.microsoft.com/office/drawing/2014/main" id="{735D1BE9-8D7A-014D-A79B-22FBDEF5F045}"/>
              </a:ext>
            </a:extLst>
          </p:cNvPr>
          <p:cNvSpPr>
            <a:spLocks noGrp="1"/>
          </p:cNvSpPr>
          <p:nvPr>
            <p:ph type="pic" sz="quarter" idx="10"/>
          </p:nvPr>
        </p:nvSpPr>
        <p:spPr>
          <a:xfrm>
            <a:off x="494435" y="0"/>
            <a:ext cx="3773086" cy="6858000"/>
          </a:xfrm>
        </p:spPr>
        <p:txBody>
          <a:bodyPr/>
          <a:lstStyle/>
          <a:p>
            <a:r>
              <a:rPr lang="en-US" dirty="0"/>
              <a:t>Click icon to add picture</a:t>
            </a:r>
            <a:endParaRPr lang="en-GB" dirty="0"/>
          </a:p>
        </p:txBody>
      </p:sp>
    </p:spTree>
    <p:extLst>
      <p:ext uri="{BB962C8B-B14F-4D97-AF65-F5344CB8AC3E}">
        <p14:creationId xmlns:p14="http://schemas.microsoft.com/office/powerpoint/2010/main" val="19715302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Presentation title slide 2">
    <p:bg>
      <p:bgPr>
        <a:solidFill>
          <a:schemeClr val="accent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7D2752C-7279-694A-B0F6-521C7029D6B5}"/>
              </a:ext>
            </a:extLst>
          </p:cNvPr>
          <p:cNvGrpSpPr/>
          <p:nvPr userDrawn="1"/>
        </p:nvGrpSpPr>
        <p:grpSpPr>
          <a:xfrm>
            <a:off x="1" y="0"/>
            <a:ext cx="9143999" cy="6858000"/>
            <a:chOff x="1" y="0"/>
            <a:chExt cx="12191999" cy="6858000"/>
          </a:xfrm>
        </p:grpSpPr>
        <p:sp>
          <p:nvSpPr>
            <p:cNvPr id="48" name="Freeform 47">
              <a:extLst>
                <a:ext uri="{FF2B5EF4-FFF2-40B4-BE49-F238E27FC236}">
                  <a16:creationId xmlns:a16="http://schemas.microsoft.com/office/drawing/2014/main" id="{EB5F77DF-5838-ED42-ACD4-7209961EF1EA}"/>
                </a:ext>
              </a:extLst>
            </p:cNvPr>
            <p:cNvSpPr/>
            <p:nvPr userDrawn="1"/>
          </p:nvSpPr>
          <p:spPr>
            <a:xfrm>
              <a:off x="1" y="0"/>
              <a:ext cx="628499" cy="6858000"/>
            </a:xfrm>
            <a:custGeom>
              <a:avLst/>
              <a:gdLst>
                <a:gd name="connsiteX0" fmla="*/ 0 w 628499"/>
                <a:gd name="connsiteY0" fmla="*/ 0 h 6858000"/>
                <a:gd name="connsiteX1" fmla="*/ 628499 w 628499"/>
                <a:gd name="connsiteY1" fmla="*/ 0 h 6858000"/>
                <a:gd name="connsiteX2" fmla="*/ 628499 w 628499"/>
                <a:gd name="connsiteY2" fmla="*/ 6858000 h 6858000"/>
                <a:gd name="connsiteX3" fmla="*/ 0 w 628499"/>
                <a:gd name="connsiteY3" fmla="*/ 6858000 h 6858000"/>
                <a:gd name="connsiteX4" fmla="*/ 0 w 62849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499" h="6858000">
                  <a:moveTo>
                    <a:pt x="0" y="0"/>
                  </a:moveTo>
                  <a:lnTo>
                    <a:pt x="628499" y="0"/>
                  </a:lnTo>
                  <a:lnTo>
                    <a:pt x="628499" y="6858000"/>
                  </a:lnTo>
                  <a:lnTo>
                    <a:pt x="0" y="685800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46" name="Freeform 45">
              <a:extLst>
                <a:ext uri="{FF2B5EF4-FFF2-40B4-BE49-F238E27FC236}">
                  <a16:creationId xmlns:a16="http://schemas.microsoft.com/office/drawing/2014/main" id="{644C17D8-D7A9-CA4C-B615-92A6DD599C49}"/>
                </a:ext>
              </a:extLst>
            </p:cNvPr>
            <p:cNvSpPr/>
            <p:nvPr userDrawn="1"/>
          </p:nvSpPr>
          <p:spPr>
            <a:xfrm>
              <a:off x="1992494" y="0"/>
              <a:ext cx="10199506" cy="6858000"/>
            </a:xfrm>
            <a:custGeom>
              <a:avLst/>
              <a:gdLst>
                <a:gd name="connsiteX0" fmla="*/ 0 w 10199506"/>
                <a:gd name="connsiteY0" fmla="*/ 0 h 6858000"/>
                <a:gd name="connsiteX1" fmla="*/ 10199506 w 10199506"/>
                <a:gd name="connsiteY1" fmla="*/ 0 h 6858000"/>
                <a:gd name="connsiteX2" fmla="*/ 10199506 w 10199506"/>
                <a:gd name="connsiteY2" fmla="*/ 6858000 h 6858000"/>
                <a:gd name="connsiteX3" fmla="*/ 1687511 w 10199506"/>
                <a:gd name="connsiteY3" fmla="*/ 6858000 h 6858000"/>
                <a:gd name="connsiteX4" fmla="*/ 4272882 w 10199506"/>
                <a:gd name="connsiteY4" fmla="*/ 4272889 h 6858000"/>
                <a:gd name="connsiteX5" fmla="*/ 0 w 10199506"/>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99506" h="6858000">
                  <a:moveTo>
                    <a:pt x="0" y="0"/>
                  </a:moveTo>
                  <a:lnTo>
                    <a:pt x="10199506" y="0"/>
                  </a:lnTo>
                  <a:lnTo>
                    <a:pt x="10199506" y="6858000"/>
                  </a:lnTo>
                  <a:lnTo>
                    <a:pt x="1687511" y="6858000"/>
                  </a:lnTo>
                  <a:lnTo>
                    <a:pt x="4272882" y="427288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sp>
        <p:nvSpPr>
          <p:cNvPr id="25" name="Graphic 27">
            <a:extLst>
              <a:ext uri="{FF2B5EF4-FFF2-40B4-BE49-F238E27FC236}">
                <a16:creationId xmlns:a16="http://schemas.microsoft.com/office/drawing/2014/main" id="{4E422C4F-84BD-B940-8F7C-C78EEC921114}"/>
              </a:ext>
            </a:extLst>
          </p:cNvPr>
          <p:cNvSpPr/>
          <p:nvPr userDrawn="1"/>
        </p:nvSpPr>
        <p:spPr>
          <a:xfrm rot="18900000">
            <a:off x="3942944" y="1786756"/>
            <a:ext cx="1092786" cy="1457047"/>
          </a:xfrm>
          <a:custGeom>
            <a:avLst/>
            <a:gdLst>
              <a:gd name="connsiteX0" fmla="*/ 2218468 w 2466975"/>
              <a:gd name="connsiteY0" fmla="*/ 0 h 2466975"/>
              <a:gd name="connsiteX1" fmla="*/ 247460 w 2466975"/>
              <a:gd name="connsiteY1" fmla="*/ 0 h 2466975"/>
              <a:gd name="connsiteX2" fmla="*/ 0 w 2466975"/>
              <a:gd name="connsiteY2" fmla="*/ 247460 h 2466975"/>
              <a:gd name="connsiteX3" fmla="*/ 0 w 2466975"/>
              <a:gd name="connsiteY3" fmla="*/ 2236089 h 2466975"/>
              <a:gd name="connsiteX4" fmla="*/ 238697 w 2466975"/>
              <a:gd name="connsiteY4" fmla="*/ 2474786 h 2466975"/>
              <a:gd name="connsiteX5" fmla="*/ 2227326 w 2466975"/>
              <a:gd name="connsiteY5" fmla="*/ 2474786 h 2466975"/>
              <a:gd name="connsiteX6" fmla="*/ 2474786 w 2466975"/>
              <a:gd name="connsiteY6" fmla="*/ 2227326 h 2466975"/>
              <a:gd name="connsiteX7" fmla="*/ 2474786 w 2466975"/>
              <a:gd name="connsiteY7" fmla="*/ 256223 h 2466975"/>
              <a:gd name="connsiteX8" fmla="*/ 2218468 w 2466975"/>
              <a:gd name="connsiteY8" fmla="*/ 0 h 246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975" h="2466975">
                <a:moveTo>
                  <a:pt x="2218468" y="0"/>
                </a:moveTo>
                <a:lnTo>
                  <a:pt x="247460" y="0"/>
                </a:lnTo>
                <a:lnTo>
                  <a:pt x="0" y="247460"/>
                </a:lnTo>
                <a:lnTo>
                  <a:pt x="0" y="2236089"/>
                </a:lnTo>
                <a:lnTo>
                  <a:pt x="238697" y="2474786"/>
                </a:lnTo>
                <a:lnTo>
                  <a:pt x="2227326" y="2474786"/>
                </a:lnTo>
                <a:lnTo>
                  <a:pt x="2474786" y="2227326"/>
                </a:lnTo>
                <a:lnTo>
                  <a:pt x="2474786" y="256223"/>
                </a:lnTo>
                <a:lnTo>
                  <a:pt x="2218468" y="0"/>
                </a:lnTo>
                <a:close/>
              </a:path>
            </a:pathLst>
          </a:custGeom>
          <a:solidFill>
            <a:schemeClr val="bg1"/>
          </a:solidFill>
          <a:ln w="9525" cap="flat">
            <a:noFill/>
            <a:prstDash val="solid"/>
            <a:miter/>
          </a:ln>
        </p:spPr>
        <p:txBody>
          <a:bodyPr rtlCol="0" anchor="ctr"/>
          <a:lstStyle/>
          <a:p>
            <a:endParaRPr lang="en-GB" sz="1350" dirty="0"/>
          </a:p>
        </p:txBody>
      </p:sp>
      <p:sp>
        <p:nvSpPr>
          <p:cNvPr id="2" name="Title 1">
            <a:extLst>
              <a:ext uri="{FF2B5EF4-FFF2-40B4-BE49-F238E27FC236}">
                <a16:creationId xmlns:a16="http://schemas.microsoft.com/office/drawing/2014/main" id="{69245922-C439-C743-940F-BDDCBF9C6944}"/>
              </a:ext>
            </a:extLst>
          </p:cNvPr>
          <p:cNvSpPr>
            <a:spLocks noGrp="1"/>
          </p:cNvSpPr>
          <p:nvPr>
            <p:ph type="ctrTitle" hasCustomPrompt="1"/>
          </p:nvPr>
        </p:nvSpPr>
        <p:spPr>
          <a:xfrm>
            <a:off x="4619625" y="731325"/>
            <a:ext cx="4045744" cy="1590469"/>
          </a:xfrm>
        </p:spPr>
        <p:txBody>
          <a:bodyPr anchor="b">
            <a:normAutofit/>
          </a:bodyPr>
          <a:lstStyle>
            <a:lvl1pPr algn="l">
              <a:defRPr sz="4500">
                <a:solidFill>
                  <a:schemeClr val="accent1"/>
                </a:solidFill>
              </a:defRPr>
            </a:lvl1pPr>
          </a:lstStyle>
          <a:p>
            <a:r>
              <a:rPr lang="en-US"/>
              <a:t>Title slide</a:t>
            </a:r>
            <a:endParaRPr lang="en-GB"/>
          </a:p>
        </p:txBody>
      </p:sp>
      <p:sp>
        <p:nvSpPr>
          <p:cNvPr id="3" name="Subtitle 2">
            <a:extLst>
              <a:ext uri="{FF2B5EF4-FFF2-40B4-BE49-F238E27FC236}">
                <a16:creationId xmlns:a16="http://schemas.microsoft.com/office/drawing/2014/main" id="{88D8AA33-F6BC-5245-87D5-7598B01ED606}"/>
              </a:ext>
            </a:extLst>
          </p:cNvPr>
          <p:cNvSpPr>
            <a:spLocks noGrp="1"/>
          </p:cNvSpPr>
          <p:nvPr>
            <p:ph type="subTitle" idx="1"/>
          </p:nvPr>
        </p:nvSpPr>
        <p:spPr>
          <a:xfrm>
            <a:off x="4619314" y="2321794"/>
            <a:ext cx="4038911" cy="488623"/>
          </a:xfrm>
        </p:spPr>
        <p:txBody>
          <a:bodyPr>
            <a:noAutofit/>
          </a:bodyPr>
          <a:lstStyle>
            <a:lvl1pPr marL="0" indent="0" algn="l">
              <a:buNone/>
              <a:defRPr sz="225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7" name="Picture Placeholder 6">
            <a:extLst>
              <a:ext uri="{FF2B5EF4-FFF2-40B4-BE49-F238E27FC236}">
                <a16:creationId xmlns:a16="http://schemas.microsoft.com/office/drawing/2014/main" id="{42D071DF-2BEF-A143-9877-2AC7F55BA68F}"/>
              </a:ext>
            </a:extLst>
          </p:cNvPr>
          <p:cNvSpPr>
            <a:spLocks noGrp="1"/>
          </p:cNvSpPr>
          <p:nvPr>
            <p:ph type="pic" sz="quarter" idx="10"/>
          </p:nvPr>
        </p:nvSpPr>
        <p:spPr>
          <a:xfrm>
            <a:off x="494435" y="0"/>
            <a:ext cx="4025820" cy="6858000"/>
          </a:xfrm>
        </p:spPr>
        <p:txBody>
          <a:bodyPr/>
          <a:lstStyle/>
          <a:p>
            <a:r>
              <a:rPr lang="en-US" dirty="0"/>
              <a:t>Click icon to add picture</a:t>
            </a:r>
            <a:endParaRPr lang="en-GB" dirty="0"/>
          </a:p>
        </p:txBody>
      </p:sp>
      <p:grpSp>
        <p:nvGrpSpPr>
          <p:cNvPr id="60" name="Graphic 11">
            <a:extLst>
              <a:ext uri="{FF2B5EF4-FFF2-40B4-BE49-F238E27FC236}">
                <a16:creationId xmlns:a16="http://schemas.microsoft.com/office/drawing/2014/main" id="{CE5CD6A0-DDA4-44B6-906B-49217C09D12C}"/>
              </a:ext>
            </a:extLst>
          </p:cNvPr>
          <p:cNvGrpSpPr/>
          <p:nvPr userDrawn="1"/>
        </p:nvGrpSpPr>
        <p:grpSpPr>
          <a:xfrm>
            <a:off x="6638779" y="5320708"/>
            <a:ext cx="2505221" cy="1537293"/>
            <a:chOff x="1676400" y="1162555"/>
            <a:chExt cx="8966200" cy="4126490"/>
          </a:xfrm>
          <a:solidFill>
            <a:schemeClr val="tx1"/>
          </a:solidFill>
        </p:grpSpPr>
        <p:sp>
          <p:nvSpPr>
            <p:cNvPr id="61" name="Freeform 9">
              <a:extLst>
                <a:ext uri="{FF2B5EF4-FFF2-40B4-BE49-F238E27FC236}">
                  <a16:creationId xmlns:a16="http://schemas.microsoft.com/office/drawing/2014/main" id="{879A5D31-72D9-4AE0-9B0C-7D8C15F209C0}"/>
                </a:ext>
              </a:extLst>
            </p:cNvPr>
            <p:cNvSpPr/>
            <p:nvPr/>
          </p:nvSpPr>
          <p:spPr>
            <a:xfrm>
              <a:off x="9035933" y="1825443"/>
              <a:ext cx="953851" cy="1173589"/>
            </a:xfrm>
            <a:custGeom>
              <a:avLst/>
              <a:gdLst>
                <a:gd name="connsiteX0" fmla="*/ 876398 w 953851"/>
                <a:gd name="connsiteY0" fmla="*/ 1102795 h 1173588"/>
                <a:gd name="connsiteX1" fmla="*/ 860374 w 953851"/>
                <a:gd name="connsiteY1" fmla="*/ 1071373 h 1173588"/>
                <a:gd name="connsiteX2" fmla="*/ 860374 w 953851"/>
                <a:gd name="connsiteY2" fmla="*/ 738604 h 1173588"/>
                <a:gd name="connsiteX3" fmla="*/ 593677 w 953851"/>
                <a:gd name="connsiteY3" fmla="*/ 392963 h 1173588"/>
                <a:gd name="connsiteX4" fmla="*/ 334992 w 953851"/>
                <a:gd name="connsiteY4" fmla="*/ 539851 h 1173588"/>
                <a:gd name="connsiteX5" fmla="*/ 334992 w 953851"/>
                <a:gd name="connsiteY5" fmla="*/ 0 h 1173588"/>
                <a:gd name="connsiteX6" fmla="*/ 12972 w 953851"/>
                <a:gd name="connsiteY6" fmla="*/ 54894 h 1173588"/>
                <a:gd name="connsiteX7" fmla="*/ 12972 w 953851"/>
                <a:gd name="connsiteY7" fmla="*/ 78365 h 1173588"/>
                <a:gd name="connsiteX8" fmla="*/ 92333 w 953851"/>
                <a:gd name="connsiteY8" fmla="*/ 154459 h 1173588"/>
                <a:gd name="connsiteX9" fmla="*/ 105687 w 953851"/>
                <a:gd name="connsiteY9" fmla="*/ 188531 h 1173588"/>
                <a:gd name="connsiteX10" fmla="*/ 105687 w 953851"/>
                <a:gd name="connsiteY10" fmla="*/ 1068723 h 1173588"/>
                <a:gd name="connsiteX11" fmla="*/ 92333 w 953851"/>
                <a:gd name="connsiteY11" fmla="*/ 1102795 h 1173588"/>
                <a:gd name="connsiteX12" fmla="*/ 0 w 953851"/>
                <a:gd name="connsiteY12" fmla="*/ 1173589 h 1173588"/>
                <a:gd name="connsiteX13" fmla="*/ 0 w 953851"/>
                <a:gd name="connsiteY13" fmla="*/ 1197061 h 1173588"/>
                <a:gd name="connsiteX14" fmla="*/ 440679 w 953851"/>
                <a:gd name="connsiteY14" fmla="*/ 1197061 h 1173588"/>
                <a:gd name="connsiteX15" fmla="*/ 440679 w 953851"/>
                <a:gd name="connsiteY15" fmla="*/ 1173589 h 1173588"/>
                <a:gd name="connsiteX16" fmla="*/ 351017 w 953851"/>
                <a:gd name="connsiteY16" fmla="*/ 1102795 h 1173588"/>
                <a:gd name="connsiteX17" fmla="*/ 334992 w 953851"/>
                <a:gd name="connsiteY17" fmla="*/ 1068723 h 1173588"/>
                <a:gd name="connsiteX18" fmla="*/ 334992 w 953851"/>
                <a:gd name="connsiteY18" fmla="*/ 636388 h 1173588"/>
                <a:gd name="connsiteX19" fmla="*/ 496003 w 953851"/>
                <a:gd name="connsiteY19" fmla="*/ 523572 h 1173588"/>
                <a:gd name="connsiteX20" fmla="*/ 630686 w 953851"/>
                <a:gd name="connsiteY20" fmla="*/ 735954 h 1173588"/>
                <a:gd name="connsiteX21" fmla="*/ 630686 w 953851"/>
                <a:gd name="connsiteY21" fmla="*/ 1068723 h 1173588"/>
                <a:gd name="connsiteX22" fmla="*/ 615043 w 953851"/>
                <a:gd name="connsiteY22" fmla="*/ 1102795 h 1173588"/>
                <a:gd name="connsiteX23" fmla="*/ 525381 w 953851"/>
                <a:gd name="connsiteY23" fmla="*/ 1173589 h 1173588"/>
                <a:gd name="connsiteX24" fmla="*/ 525381 w 953851"/>
                <a:gd name="connsiteY24" fmla="*/ 1197061 h 1173588"/>
                <a:gd name="connsiteX25" fmla="*/ 966061 w 953851"/>
                <a:gd name="connsiteY25" fmla="*/ 1197061 h 1173588"/>
                <a:gd name="connsiteX26" fmla="*/ 966061 w 953851"/>
                <a:gd name="connsiteY26" fmla="*/ 1173589 h 1173588"/>
                <a:gd name="connsiteX27" fmla="*/ 876398 w 953851"/>
                <a:gd name="connsiteY27" fmla="*/ 1102795 h 117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3851" h="1173588">
                  <a:moveTo>
                    <a:pt x="876398" y="1102795"/>
                  </a:moveTo>
                  <a:cubicBezTo>
                    <a:pt x="860374" y="1089545"/>
                    <a:pt x="860374" y="1089545"/>
                    <a:pt x="860374" y="1071373"/>
                  </a:cubicBezTo>
                  <a:lnTo>
                    <a:pt x="860374" y="738604"/>
                  </a:lnTo>
                  <a:cubicBezTo>
                    <a:pt x="860374" y="508050"/>
                    <a:pt x="773383" y="392963"/>
                    <a:pt x="593677" y="392963"/>
                  </a:cubicBezTo>
                  <a:cubicBezTo>
                    <a:pt x="482648" y="392963"/>
                    <a:pt x="400999" y="440285"/>
                    <a:pt x="334992" y="539851"/>
                  </a:cubicBezTo>
                  <a:lnTo>
                    <a:pt x="334992" y="0"/>
                  </a:lnTo>
                  <a:lnTo>
                    <a:pt x="12972" y="54894"/>
                  </a:lnTo>
                  <a:lnTo>
                    <a:pt x="12972" y="78365"/>
                  </a:lnTo>
                  <a:lnTo>
                    <a:pt x="92333" y="154459"/>
                  </a:lnTo>
                  <a:cubicBezTo>
                    <a:pt x="104160" y="166574"/>
                    <a:pt x="105687" y="170360"/>
                    <a:pt x="105687" y="188531"/>
                  </a:cubicBezTo>
                  <a:lnTo>
                    <a:pt x="105687" y="1068723"/>
                  </a:lnTo>
                  <a:cubicBezTo>
                    <a:pt x="105687" y="1086895"/>
                    <a:pt x="105305" y="1092573"/>
                    <a:pt x="92333" y="1102795"/>
                  </a:cubicBezTo>
                  <a:lnTo>
                    <a:pt x="0" y="1173589"/>
                  </a:lnTo>
                  <a:lnTo>
                    <a:pt x="0" y="1197061"/>
                  </a:lnTo>
                  <a:lnTo>
                    <a:pt x="440679" y="1197061"/>
                  </a:lnTo>
                  <a:lnTo>
                    <a:pt x="440679" y="1173589"/>
                  </a:lnTo>
                  <a:lnTo>
                    <a:pt x="351017" y="1102795"/>
                  </a:lnTo>
                  <a:cubicBezTo>
                    <a:pt x="337664" y="1092195"/>
                    <a:pt x="334992" y="1086895"/>
                    <a:pt x="334992" y="1068723"/>
                  </a:cubicBezTo>
                  <a:lnTo>
                    <a:pt x="334992" y="636388"/>
                  </a:lnTo>
                  <a:cubicBezTo>
                    <a:pt x="374673" y="562944"/>
                    <a:pt x="429996" y="523572"/>
                    <a:pt x="496003" y="523572"/>
                  </a:cubicBezTo>
                  <a:cubicBezTo>
                    <a:pt x="585665" y="523572"/>
                    <a:pt x="630686" y="594366"/>
                    <a:pt x="630686" y="735954"/>
                  </a:cubicBezTo>
                  <a:lnTo>
                    <a:pt x="630686" y="1068723"/>
                  </a:lnTo>
                  <a:cubicBezTo>
                    <a:pt x="630686" y="1086895"/>
                    <a:pt x="628016" y="1092195"/>
                    <a:pt x="615043" y="1102795"/>
                  </a:cubicBezTo>
                  <a:lnTo>
                    <a:pt x="525381" y="1173589"/>
                  </a:lnTo>
                  <a:lnTo>
                    <a:pt x="525381" y="1197061"/>
                  </a:lnTo>
                  <a:lnTo>
                    <a:pt x="966061" y="1197061"/>
                  </a:lnTo>
                  <a:lnTo>
                    <a:pt x="966061" y="1173589"/>
                  </a:lnTo>
                  <a:lnTo>
                    <a:pt x="876398" y="1102795"/>
                  </a:lnTo>
                  <a:close/>
                </a:path>
              </a:pathLst>
            </a:custGeom>
            <a:grpFill/>
            <a:ln w="38141" cap="flat">
              <a:noFill/>
              <a:prstDash val="solid"/>
              <a:miter/>
            </a:ln>
          </p:spPr>
          <p:txBody>
            <a:bodyPr rtlCol="0" anchor="ctr"/>
            <a:lstStyle/>
            <a:p>
              <a:endParaRPr lang="en-GB" sz="1350" dirty="0"/>
            </a:p>
          </p:txBody>
        </p:sp>
        <p:sp>
          <p:nvSpPr>
            <p:cNvPr id="62" name="Freeform 10">
              <a:extLst>
                <a:ext uri="{FF2B5EF4-FFF2-40B4-BE49-F238E27FC236}">
                  <a16:creationId xmlns:a16="http://schemas.microsoft.com/office/drawing/2014/main" id="{A45FF82E-8E9B-4B34-8DBC-907445718668}"/>
                </a:ext>
              </a:extLst>
            </p:cNvPr>
            <p:cNvSpPr/>
            <p:nvPr/>
          </p:nvSpPr>
          <p:spPr>
            <a:xfrm>
              <a:off x="8304902" y="2218406"/>
              <a:ext cx="686773" cy="795012"/>
            </a:xfrm>
            <a:custGeom>
              <a:avLst/>
              <a:gdLst>
                <a:gd name="connsiteX0" fmla="*/ 380015 w 686772"/>
                <a:gd name="connsiteY0" fmla="*/ 822648 h 795011"/>
                <a:gd name="connsiteX1" fmla="*/ 704705 w 686772"/>
                <a:gd name="connsiteY1" fmla="*/ 600045 h 795011"/>
                <a:gd name="connsiteX2" fmla="*/ 681050 w 686772"/>
                <a:gd name="connsiteY2" fmla="*/ 586794 h 795011"/>
                <a:gd name="connsiteX3" fmla="*/ 491043 w 686772"/>
                <a:gd name="connsiteY3" fmla="*/ 681060 h 795011"/>
                <a:gd name="connsiteX4" fmla="*/ 240371 w 686772"/>
                <a:gd name="connsiteY4" fmla="*/ 366841 h 795011"/>
                <a:gd name="connsiteX5" fmla="*/ 433049 w 686772"/>
                <a:gd name="connsiteY5" fmla="*/ 73444 h 795011"/>
                <a:gd name="connsiteX6" fmla="*/ 478070 w 686772"/>
                <a:gd name="connsiteY6" fmla="*/ 96916 h 795011"/>
                <a:gd name="connsiteX7" fmla="*/ 594059 w 686772"/>
                <a:gd name="connsiteY7" fmla="*/ 288097 h 795011"/>
                <a:gd name="connsiteX8" fmla="*/ 617714 w 686772"/>
                <a:gd name="connsiteY8" fmla="*/ 288097 h 795011"/>
                <a:gd name="connsiteX9" fmla="*/ 697075 w 686772"/>
                <a:gd name="connsiteY9" fmla="*/ 54894 h 795011"/>
                <a:gd name="connsiteX10" fmla="*/ 433049 w 686772"/>
                <a:gd name="connsiteY10" fmla="*/ 0 h 795011"/>
                <a:gd name="connsiteX11" fmla="*/ 0 w 686772"/>
                <a:gd name="connsiteY11" fmla="*/ 427035 h 795011"/>
                <a:gd name="connsiteX12" fmla="*/ 380015 w 686772"/>
                <a:gd name="connsiteY12" fmla="*/ 822648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6772" h="795011">
                  <a:moveTo>
                    <a:pt x="380015" y="822648"/>
                  </a:moveTo>
                  <a:cubicBezTo>
                    <a:pt x="535683" y="822648"/>
                    <a:pt x="654724" y="741254"/>
                    <a:pt x="704705" y="600045"/>
                  </a:cubicBezTo>
                  <a:lnTo>
                    <a:pt x="681050" y="586794"/>
                  </a:lnTo>
                  <a:cubicBezTo>
                    <a:pt x="633357" y="646988"/>
                    <a:pt x="567351" y="681060"/>
                    <a:pt x="491043" y="681060"/>
                  </a:cubicBezTo>
                  <a:cubicBezTo>
                    <a:pt x="330033" y="681060"/>
                    <a:pt x="240371" y="570894"/>
                    <a:pt x="240371" y="366841"/>
                  </a:cubicBezTo>
                  <a:cubicBezTo>
                    <a:pt x="240371" y="191181"/>
                    <a:pt x="317060" y="73444"/>
                    <a:pt x="433049" y="73444"/>
                  </a:cubicBezTo>
                  <a:cubicBezTo>
                    <a:pt x="454033" y="73444"/>
                    <a:pt x="466242" y="77608"/>
                    <a:pt x="478070" y="96916"/>
                  </a:cubicBezTo>
                  <a:lnTo>
                    <a:pt x="594059" y="288097"/>
                  </a:lnTo>
                  <a:lnTo>
                    <a:pt x="617714" y="288097"/>
                  </a:lnTo>
                  <a:lnTo>
                    <a:pt x="697075" y="54894"/>
                  </a:lnTo>
                  <a:cubicBezTo>
                    <a:pt x="620385" y="20822"/>
                    <a:pt x="520040" y="0"/>
                    <a:pt x="433049" y="0"/>
                  </a:cubicBezTo>
                  <a:cubicBezTo>
                    <a:pt x="169023" y="0"/>
                    <a:pt x="0" y="167710"/>
                    <a:pt x="0" y="427035"/>
                  </a:cubicBezTo>
                  <a:cubicBezTo>
                    <a:pt x="0" y="667810"/>
                    <a:pt x="147657" y="822648"/>
                    <a:pt x="380015" y="822648"/>
                  </a:cubicBezTo>
                  <a:close/>
                </a:path>
              </a:pathLst>
            </a:custGeom>
            <a:grpFill/>
            <a:ln w="38141" cap="flat">
              <a:noFill/>
              <a:prstDash val="solid"/>
              <a:miter/>
            </a:ln>
          </p:spPr>
          <p:txBody>
            <a:bodyPr rtlCol="0" anchor="ctr"/>
            <a:lstStyle/>
            <a:p>
              <a:endParaRPr lang="en-GB" sz="1350" dirty="0"/>
            </a:p>
          </p:txBody>
        </p:sp>
        <p:sp>
          <p:nvSpPr>
            <p:cNvPr id="63" name="Freeform 11">
              <a:extLst>
                <a:ext uri="{FF2B5EF4-FFF2-40B4-BE49-F238E27FC236}">
                  <a16:creationId xmlns:a16="http://schemas.microsoft.com/office/drawing/2014/main" id="{B8FC048C-F39C-4B77-9B92-56C9CB4DC567}"/>
                </a:ext>
              </a:extLst>
            </p:cNvPr>
            <p:cNvSpPr/>
            <p:nvPr/>
          </p:nvSpPr>
          <p:spPr>
            <a:xfrm>
              <a:off x="7449488" y="2218406"/>
              <a:ext cx="801235" cy="795012"/>
            </a:xfrm>
            <a:custGeom>
              <a:avLst/>
              <a:gdLst>
                <a:gd name="connsiteX0" fmla="*/ 330033 w 801234"/>
                <a:gd name="connsiteY0" fmla="*/ 345641 h 795011"/>
                <a:gd name="connsiteX1" fmla="*/ 0 w 801234"/>
                <a:gd name="connsiteY1" fmla="*/ 607616 h 795011"/>
                <a:gd name="connsiteX2" fmla="*/ 227016 w 801234"/>
                <a:gd name="connsiteY2" fmla="*/ 822269 h 795011"/>
                <a:gd name="connsiteX3" fmla="*/ 477689 w 801234"/>
                <a:gd name="connsiteY3" fmla="*/ 685982 h 795011"/>
                <a:gd name="connsiteX4" fmla="*/ 620385 w 801234"/>
                <a:gd name="connsiteY4" fmla="*/ 822269 h 795011"/>
                <a:gd name="connsiteX5" fmla="*/ 818404 w 801234"/>
                <a:gd name="connsiteY5" fmla="*/ 683332 h 795011"/>
                <a:gd name="connsiteX6" fmla="*/ 800090 w 801234"/>
                <a:gd name="connsiteY6" fmla="*/ 667431 h 795011"/>
                <a:gd name="connsiteX7" fmla="*/ 750109 w 801234"/>
                <a:gd name="connsiteY7" fmla="*/ 698853 h 795011"/>
                <a:gd name="connsiteX8" fmla="*/ 700127 w 801234"/>
                <a:gd name="connsiteY8" fmla="*/ 612538 h 795011"/>
                <a:gd name="connsiteX9" fmla="*/ 700127 w 801234"/>
                <a:gd name="connsiteY9" fmla="*/ 288097 h 795011"/>
                <a:gd name="connsiteX10" fmla="*/ 338426 w 801234"/>
                <a:gd name="connsiteY10" fmla="*/ 0 h 795011"/>
                <a:gd name="connsiteX11" fmla="*/ 48074 w 801234"/>
                <a:gd name="connsiteY11" fmla="*/ 54894 h 795011"/>
                <a:gd name="connsiteX12" fmla="*/ 127434 w 801234"/>
                <a:gd name="connsiteY12" fmla="*/ 288097 h 795011"/>
                <a:gd name="connsiteX13" fmla="*/ 151090 w 801234"/>
                <a:gd name="connsiteY13" fmla="*/ 288097 h 795011"/>
                <a:gd name="connsiteX14" fmla="*/ 267078 w 801234"/>
                <a:gd name="connsiteY14" fmla="*/ 96916 h 795011"/>
                <a:gd name="connsiteX15" fmla="*/ 325073 w 801234"/>
                <a:gd name="connsiteY15" fmla="*/ 70794 h 795011"/>
                <a:gd name="connsiteX16" fmla="*/ 470439 w 801234"/>
                <a:gd name="connsiteY16" fmla="*/ 238504 h 795011"/>
                <a:gd name="connsiteX17" fmla="*/ 470439 w 801234"/>
                <a:gd name="connsiteY17" fmla="*/ 364191 h 795011"/>
                <a:gd name="connsiteX18" fmla="*/ 330033 w 801234"/>
                <a:gd name="connsiteY18" fmla="*/ 345641 h 795011"/>
                <a:gd name="connsiteX19" fmla="*/ 470058 w 801234"/>
                <a:gd name="connsiteY19" fmla="*/ 610266 h 795011"/>
                <a:gd name="connsiteX20" fmla="*/ 327362 w 801234"/>
                <a:gd name="connsiteY20" fmla="*/ 699232 h 795011"/>
                <a:gd name="connsiteX21" fmla="*/ 216333 w 801234"/>
                <a:gd name="connsiteY21" fmla="*/ 573544 h 795011"/>
                <a:gd name="connsiteX22" fmla="*/ 393368 w 801234"/>
                <a:gd name="connsiteY22" fmla="*/ 419085 h 795011"/>
                <a:gd name="connsiteX23" fmla="*/ 470058 w 801234"/>
                <a:gd name="connsiteY23" fmla="*/ 429685 h 795011"/>
                <a:gd name="connsiteX24" fmla="*/ 470058 w 801234"/>
                <a:gd name="connsiteY24" fmla="*/ 610266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01234" h="795011">
                  <a:moveTo>
                    <a:pt x="330033" y="345641"/>
                  </a:moveTo>
                  <a:cubicBezTo>
                    <a:pt x="134684" y="345641"/>
                    <a:pt x="0" y="450507"/>
                    <a:pt x="0" y="607616"/>
                  </a:cubicBezTo>
                  <a:cubicBezTo>
                    <a:pt x="0" y="735954"/>
                    <a:pt x="92333" y="822269"/>
                    <a:pt x="227016" y="822269"/>
                  </a:cubicBezTo>
                  <a:cubicBezTo>
                    <a:pt x="332703" y="822269"/>
                    <a:pt x="433049" y="767376"/>
                    <a:pt x="477689" y="685982"/>
                  </a:cubicBezTo>
                  <a:cubicBezTo>
                    <a:pt x="485701" y="769647"/>
                    <a:pt x="541025" y="822269"/>
                    <a:pt x="620385" y="822269"/>
                  </a:cubicBezTo>
                  <a:cubicBezTo>
                    <a:pt x="720730" y="822269"/>
                    <a:pt x="797420" y="770026"/>
                    <a:pt x="818404" y="683332"/>
                  </a:cubicBezTo>
                  <a:lnTo>
                    <a:pt x="800090" y="667431"/>
                  </a:lnTo>
                  <a:cubicBezTo>
                    <a:pt x="786736" y="688253"/>
                    <a:pt x="771093" y="698853"/>
                    <a:pt x="750109" y="698853"/>
                  </a:cubicBezTo>
                  <a:cubicBezTo>
                    <a:pt x="718441" y="698853"/>
                    <a:pt x="700127" y="667431"/>
                    <a:pt x="700127" y="612538"/>
                  </a:cubicBezTo>
                  <a:lnTo>
                    <a:pt x="700127" y="288097"/>
                  </a:lnTo>
                  <a:cubicBezTo>
                    <a:pt x="700127" y="83666"/>
                    <a:pt x="594440" y="0"/>
                    <a:pt x="338426" y="0"/>
                  </a:cubicBezTo>
                  <a:cubicBezTo>
                    <a:pt x="243423" y="0"/>
                    <a:pt x="145749" y="18172"/>
                    <a:pt x="48074" y="54894"/>
                  </a:cubicBezTo>
                  <a:lnTo>
                    <a:pt x="127434" y="288097"/>
                  </a:lnTo>
                  <a:lnTo>
                    <a:pt x="151090" y="288097"/>
                  </a:lnTo>
                  <a:lnTo>
                    <a:pt x="267078" y="96916"/>
                  </a:lnTo>
                  <a:cubicBezTo>
                    <a:pt x="280814" y="74580"/>
                    <a:pt x="290734" y="70794"/>
                    <a:pt x="325073" y="70794"/>
                  </a:cubicBezTo>
                  <a:cubicBezTo>
                    <a:pt x="417405" y="70794"/>
                    <a:pt x="470439" y="130988"/>
                    <a:pt x="470439" y="238504"/>
                  </a:cubicBezTo>
                  <a:lnTo>
                    <a:pt x="470439" y="364191"/>
                  </a:lnTo>
                  <a:cubicBezTo>
                    <a:pt x="446402" y="356241"/>
                    <a:pt x="404051" y="345641"/>
                    <a:pt x="330033" y="345641"/>
                  </a:cubicBezTo>
                  <a:close/>
                  <a:moveTo>
                    <a:pt x="470058" y="610266"/>
                  </a:moveTo>
                  <a:cubicBezTo>
                    <a:pt x="435719" y="665160"/>
                    <a:pt x="380396" y="699232"/>
                    <a:pt x="327362" y="699232"/>
                  </a:cubicBezTo>
                  <a:cubicBezTo>
                    <a:pt x="258684" y="699232"/>
                    <a:pt x="216333" y="649638"/>
                    <a:pt x="216333" y="573544"/>
                  </a:cubicBezTo>
                  <a:cubicBezTo>
                    <a:pt x="216333" y="481929"/>
                    <a:pt x="287682" y="419085"/>
                    <a:pt x="393368" y="419085"/>
                  </a:cubicBezTo>
                  <a:cubicBezTo>
                    <a:pt x="435719" y="419085"/>
                    <a:pt x="454033" y="424385"/>
                    <a:pt x="470058" y="429685"/>
                  </a:cubicBezTo>
                  <a:lnTo>
                    <a:pt x="470058" y="610266"/>
                  </a:lnTo>
                  <a:close/>
                </a:path>
              </a:pathLst>
            </a:custGeom>
            <a:grpFill/>
            <a:ln w="38141" cap="flat">
              <a:noFill/>
              <a:prstDash val="solid"/>
              <a:miter/>
            </a:ln>
          </p:spPr>
          <p:txBody>
            <a:bodyPr rtlCol="0" anchor="ctr"/>
            <a:lstStyle/>
            <a:p>
              <a:endParaRPr lang="en-GB" sz="1350" dirty="0"/>
            </a:p>
          </p:txBody>
        </p:sp>
        <p:sp>
          <p:nvSpPr>
            <p:cNvPr id="64" name="Freeform 12">
              <a:extLst>
                <a:ext uri="{FF2B5EF4-FFF2-40B4-BE49-F238E27FC236}">
                  <a16:creationId xmlns:a16="http://schemas.microsoft.com/office/drawing/2014/main" id="{A7539D6C-D83B-4AA3-89A8-CA26A459D0DA}"/>
                </a:ext>
              </a:extLst>
            </p:cNvPr>
            <p:cNvSpPr/>
            <p:nvPr/>
          </p:nvSpPr>
          <p:spPr>
            <a:xfrm>
              <a:off x="8761606" y="3478689"/>
              <a:ext cx="534157" cy="1060016"/>
            </a:xfrm>
            <a:custGeom>
              <a:avLst/>
              <a:gdLst>
                <a:gd name="connsiteX0" fmla="*/ 435338 w 534156"/>
                <a:gd name="connsiteY0" fmla="*/ 953257 h 1060015"/>
                <a:gd name="connsiteX1" fmla="*/ 337664 w 534156"/>
                <a:gd name="connsiteY1" fmla="*/ 840441 h 1060015"/>
                <a:gd name="connsiteX2" fmla="*/ 337664 w 534156"/>
                <a:gd name="connsiteY2" fmla="*/ 366463 h 1060015"/>
                <a:gd name="connsiteX3" fmla="*/ 553997 w 534156"/>
                <a:gd name="connsiteY3" fmla="*/ 366463 h 1060015"/>
                <a:gd name="connsiteX4" fmla="*/ 553997 w 534156"/>
                <a:gd name="connsiteY4" fmla="*/ 280147 h 1060015"/>
                <a:gd name="connsiteX5" fmla="*/ 337664 w 534156"/>
                <a:gd name="connsiteY5" fmla="*/ 280147 h 1060015"/>
                <a:gd name="connsiteX6" fmla="*/ 337664 w 534156"/>
                <a:gd name="connsiteY6" fmla="*/ 0 h 1060015"/>
                <a:gd name="connsiteX7" fmla="*/ 314008 w 534156"/>
                <a:gd name="connsiteY7" fmla="*/ 0 h 1060015"/>
                <a:gd name="connsiteX8" fmla="*/ 118659 w 534156"/>
                <a:gd name="connsiteY8" fmla="*/ 254025 h 1060015"/>
                <a:gd name="connsiteX9" fmla="*/ 68677 w 534156"/>
                <a:gd name="connsiteY9" fmla="*/ 280147 h 1060015"/>
                <a:gd name="connsiteX10" fmla="*/ 0 w 534156"/>
                <a:gd name="connsiteY10" fmla="*/ 280147 h 1060015"/>
                <a:gd name="connsiteX11" fmla="*/ 0 w 534156"/>
                <a:gd name="connsiteY11" fmla="*/ 366463 h 1060015"/>
                <a:gd name="connsiteX12" fmla="*/ 108357 w 534156"/>
                <a:gd name="connsiteY12" fmla="*/ 366463 h 1060015"/>
                <a:gd name="connsiteX13" fmla="*/ 108357 w 534156"/>
                <a:gd name="connsiteY13" fmla="*/ 856341 h 1060015"/>
                <a:gd name="connsiteX14" fmla="*/ 327362 w 534156"/>
                <a:gd name="connsiteY14" fmla="*/ 1084245 h 1060015"/>
                <a:gd name="connsiteX15" fmla="*/ 570022 w 534156"/>
                <a:gd name="connsiteY15" fmla="*/ 905935 h 1060015"/>
                <a:gd name="connsiteX16" fmla="*/ 546366 w 534156"/>
                <a:gd name="connsiteY16" fmla="*/ 895335 h 1060015"/>
                <a:gd name="connsiteX17" fmla="*/ 435338 w 534156"/>
                <a:gd name="connsiteY17" fmla="*/ 953257 h 1060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4156" h="1060015">
                  <a:moveTo>
                    <a:pt x="435338" y="953257"/>
                  </a:moveTo>
                  <a:cubicBezTo>
                    <a:pt x="374673" y="953257"/>
                    <a:pt x="337664" y="911235"/>
                    <a:pt x="337664" y="840441"/>
                  </a:cubicBezTo>
                  <a:lnTo>
                    <a:pt x="337664" y="366463"/>
                  </a:lnTo>
                  <a:lnTo>
                    <a:pt x="553997" y="366463"/>
                  </a:lnTo>
                  <a:lnTo>
                    <a:pt x="553997" y="280147"/>
                  </a:lnTo>
                  <a:lnTo>
                    <a:pt x="337664" y="280147"/>
                  </a:lnTo>
                  <a:lnTo>
                    <a:pt x="337664" y="0"/>
                  </a:lnTo>
                  <a:lnTo>
                    <a:pt x="314008" y="0"/>
                  </a:lnTo>
                  <a:lnTo>
                    <a:pt x="118659" y="254025"/>
                  </a:lnTo>
                  <a:cubicBezTo>
                    <a:pt x="100345" y="277497"/>
                    <a:pt x="95004" y="280147"/>
                    <a:pt x="68677" y="280147"/>
                  </a:cubicBezTo>
                  <a:lnTo>
                    <a:pt x="0" y="280147"/>
                  </a:lnTo>
                  <a:lnTo>
                    <a:pt x="0" y="366463"/>
                  </a:lnTo>
                  <a:lnTo>
                    <a:pt x="108357" y="366463"/>
                  </a:lnTo>
                  <a:lnTo>
                    <a:pt x="108357" y="856341"/>
                  </a:lnTo>
                  <a:cubicBezTo>
                    <a:pt x="108357" y="1003229"/>
                    <a:pt x="185047" y="1084245"/>
                    <a:pt x="327362" y="1084245"/>
                  </a:cubicBezTo>
                  <a:cubicBezTo>
                    <a:pt x="456704" y="1084245"/>
                    <a:pt x="546366" y="1016101"/>
                    <a:pt x="570022" y="905935"/>
                  </a:cubicBezTo>
                  <a:lnTo>
                    <a:pt x="546366" y="895335"/>
                  </a:lnTo>
                  <a:cubicBezTo>
                    <a:pt x="522710" y="932435"/>
                    <a:pt x="483030" y="953257"/>
                    <a:pt x="435338" y="953257"/>
                  </a:cubicBezTo>
                  <a:close/>
                </a:path>
              </a:pathLst>
            </a:custGeom>
            <a:grpFill/>
            <a:ln w="38141" cap="flat">
              <a:noFill/>
              <a:prstDash val="solid"/>
              <a:miter/>
            </a:ln>
          </p:spPr>
          <p:txBody>
            <a:bodyPr rtlCol="0" anchor="ctr"/>
            <a:lstStyle/>
            <a:p>
              <a:endParaRPr lang="en-GB" sz="1350" dirty="0"/>
            </a:p>
          </p:txBody>
        </p:sp>
        <p:sp>
          <p:nvSpPr>
            <p:cNvPr id="65" name="Freeform 13">
              <a:extLst>
                <a:ext uri="{FF2B5EF4-FFF2-40B4-BE49-F238E27FC236}">
                  <a16:creationId xmlns:a16="http://schemas.microsoft.com/office/drawing/2014/main" id="{4BCD3DCE-C18A-4A5D-A84D-CEE07B1DFD60}"/>
                </a:ext>
              </a:extLst>
            </p:cNvPr>
            <p:cNvSpPr/>
            <p:nvPr/>
          </p:nvSpPr>
          <p:spPr>
            <a:xfrm>
              <a:off x="6599797" y="2218406"/>
              <a:ext cx="724927" cy="795012"/>
            </a:xfrm>
            <a:custGeom>
              <a:avLst/>
              <a:gdLst>
                <a:gd name="connsiteX0" fmla="*/ 388027 w 724926"/>
                <a:gd name="connsiteY0" fmla="*/ 0 h 795011"/>
                <a:gd name="connsiteX1" fmla="*/ 0 w 724926"/>
                <a:gd name="connsiteY1" fmla="*/ 419085 h 795011"/>
                <a:gd name="connsiteX2" fmla="*/ 390698 w 724926"/>
                <a:gd name="connsiteY2" fmla="*/ 822648 h 795011"/>
                <a:gd name="connsiteX3" fmla="*/ 741715 w 724926"/>
                <a:gd name="connsiteY3" fmla="*/ 584144 h 795011"/>
                <a:gd name="connsiteX4" fmla="*/ 723401 w 724926"/>
                <a:gd name="connsiteY4" fmla="*/ 573544 h 795011"/>
                <a:gd name="connsiteX5" fmla="*/ 480741 w 724926"/>
                <a:gd name="connsiteY5" fmla="*/ 678410 h 795011"/>
                <a:gd name="connsiteX6" fmla="*/ 237700 w 724926"/>
                <a:gd name="connsiteY6" fmla="*/ 411135 h 795011"/>
                <a:gd name="connsiteX7" fmla="*/ 741715 w 724926"/>
                <a:gd name="connsiteY7" fmla="*/ 411135 h 795011"/>
                <a:gd name="connsiteX8" fmla="*/ 741715 w 724926"/>
                <a:gd name="connsiteY8" fmla="*/ 361541 h 795011"/>
                <a:gd name="connsiteX9" fmla="*/ 388027 w 724926"/>
                <a:gd name="connsiteY9" fmla="*/ 0 h 795011"/>
                <a:gd name="connsiteX10" fmla="*/ 237318 w 724926"/>
                <a:gd name="connsiteY10" fmla="*/ 340341 h 795011"/>
                <a:gd name="connsiteX11" fmla="*/ 382686 w 724926"/>
                <a:gd name="connsiteY11" fmla="*/ 75715 h 795011"/>
                <a:gd name="connsiteX12" fmla="*/ 514698 w 724926"/>
                <a:gd name="connsiteY12" fmla="*/ 340341 h 795011"/>
                <a:gd name="connsiteX13" fmla="*/ 237318 w 724926"/>
                <a:gd name="connsiteY13" fmla="*/ 340341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26" h="795011">
                  <a:moveTo>
                    <a:pt x="388027" y="0"/>
                  </a:moveTo>
                  <a:cubicBezTo>
                    <a:pt x="150327" y="0"/>
                    <a:pt x="0" y="162410"/>
                    <a:pt x="0" y="419085"/>
                  </a:cubicBezTo>
                  <a:cubicBezTo>
                    <a:pt x="0" y="670460"/>
                    <a:pt x="147657" y="822648"/>
                    <a:pt x="390698" y="822648"/>
                  </a:cubicBezTo>
                  <a:cubicBezTo>
                    <a:pt x="570022" y="822648"/>
                    <a:pt x="689063" y="741254"/>
                    <a:pt x="741715" y="584144"/>
                  </a:cubicBezTo>
                  <a:lnTo>
                    <a:pt x="723401" y="573544"/>
                  </a:lnTo>
                  <a:cubicBezTo>
                    <a:pt x="662736" y="641688"/>
                    <a:pt x="578034" y="678410"/>
                    <a:pt x="480741" y="678410"/>
                  </a:cubicBezTo>
                  <a:cubicBezTo>
                    <a:pt x="333085" y="678410"/>
                    <a:pt x="245712" y="581494"/>
                    <a:pt x="237700" y="411135"/>
                  </a:cubicBezTo>
                  <a:lnTo>
                    <a:pt x="741715" y="411135"/>
                  </a:lnTo>
                  <a:lnTo>
                    <a:pt x="741715" y="361541"/>
                  </a:lnTo>
                  <a:cubicBezTo>
                    <a:pt x="741715" y="128338"/>
                    <a:pt x="615044" y="0"/>
                    <a:pt x="388027" y="0"/>
                  </a:cubicBezTo>
                  <a:close/>
                  <a:moveTo>
                    <a:pt x="237318" y="340341"/>
                  </a:moveTo>
                  <a:cubicBezTo>
                    <a:pt x="242660" y="167331"/>
                    <a:pt x="292642" y="75715"/>
                    <a:pt x="382686" y="75715"/>
                  </a:cubicBezTo>
                  <a:cubicBezTo>
                    <a:pt x="472347" y="75715"/>
                    <a:pt x="514698" y="159381"/>
                    <a:pt x="514698" y="340341"/>
                  </a:cubicBezTo>
                  <a:lnTo>
                    <a:pt x="237318" y="340341"/>
                  </a:lnTo>
                  <a:close/>
                </a:path>
              </a:pathLst>
            </a:custGeom>
            <a:grpFill/>
            <a:ln w="38141" cap="flat">
              <a:noFill/>
              <a:prstDash val="solid"/>
              <a:miter/>
            </a:ln>
          </p:spPr>
          <p:txBody>
            <a:bodyPr rtlCol="0" anchor="ctr"/>
            <a:lstStyle/>
            <a:p>
              <a:endParaRPr lang="en-GB" sz="1350" dirty="0"/>
            </a:p>
          </p:txBody>
        </p:sp>
        <p:sp>
          <p:nvSpPr>
            <p:cNvPr id="66" name="Freeform 14">
              <a:extLst>
                <a:ext uri="{FF2B5EF4-FFF2-40B4-BE49-F238E27FC236}">
                  <a16:creationId xmlns:a16="http://schemas.microsoft.com/office/drawing/2014/main" id="{DD8D645F-A5E2-41E7-8C17-85EEFFCF2079}"/>
                </a:ext>
              </a:extLst>
            </p:cNvPr>
            <p:cNvSpPr/>
            <p:nvPr/>
          </p:nvSpPr>
          <p:spPr>
            <a:xfrm>
              <a:off x="8038205" y="3737636"/>
              <a:ext cx="648619" cy="795012"/>
            </a:xfrm>
            <a:custGeom>
              <a:avLst/>
              <a:gdLst>
                <a:gd name="connsiteX0" fmla="*/ 483030 w 648618"/>
                <a:gd name="connsiteY0" fmla="*/ 343369 h 795011"/>
                <a:gd name="connsiteX1" fmla="*/ 345676 w 648618"/>
                <a:gd name="connsiteY1" fmla="*/ 298698 h 795011"/>
                <a:gd name="connsiteX2" fmla="*/ 213662 w 648618"/>
                <a:gd name="connsiteY2" fmla="*/ 180960 h 795011"/>
                <a:gd name="connsiteX3" fmla="*/ 359029 w 648618"/>
                <a:gd name="connsiteY3" fmla="*/ 68144 h 795011"/>
                <a:gd name="connsiteX4" fmla="*/ 430378 w 648618"/>
                <a:gd name="connsiteY4" fmla="*/ 88966 h 795011"/>
                <a:gd name="connsiteX5" fmla="*/ 541405 w 648618"/>
                <a:gd name="connsiteY5" fmla="*/ 267276 h 795011"/>
                <a:gd name="connsiteX6" fmla="*/ 565061 w 648618"/>
                <a:gd name="connsiteY6" fmla="*/ 267276 h 795011"/>
                <a:gd name="connsiteX7" fmla="*/ 639080 w 648618"/>
                <a:gd name="connsiteY7" fmla="*/ 44672 h 795011"/>
                <a:gd name="connsiteX8" fmla="*/ 354069 w 648618"/>
                <a:gd name="connsiteY8" fmla="*/ 0 h 795011"/>
                <a:gd name="connsiteX9" fmla="*/ 21366 w 648618"/>
                <a:gd name="connsiteY9" fmla="*/ 251375 h 795011"/>
                <a:gd name="connsiteX10" fmla="*/ 214044 w 648618"/>
                <a:gd name="connsiteY10" fmla="*/ 487229 h 795011"/>
                <a:gd name="connsiteX11" fmla="*/ 340715 w 648618"/>
                <a:gd name="connsiteY11" fmla="*/ 529251 h 795011"/>
                <a:gd name="connsiteX12" fmla="*/ 472729 w 648618"/>
                <a:gd name="connsiteY12" fmla="*/ 636767 h 795011"/>
                <a:gd name="connsiteX13" fmla="*/ 306377 w 648618"/>
                <a:gd name="connsiteY13" fmla="*/ 759804 h 795011"/>
                <a:gd name="connsiteX14" fmla="*/ 203361 w 648618"/>
                <a:gd name="connsiteY14" fmla="*/ 723082 h 795011"/>
                <a:gd name="connsiteX15" fmla="*/ 103016 w 648618"/>
                <a:gd name="connsiteY15" fmla="*/ 542501 h 795011"/>
                <a:gd name="connsiteX16" fmla="*/ 79360 w 648618"/>
                <a:gd name="connsiteY16" fmla="*/ 542501 h 795011"/>
                <a:gd name="connsiteX17" fmla="*/ 0 w 648618"/>
                <a:gd name="connsiteY17" fmla="*/ 773055 h 795011"/>
                <a:gd name="connsiteX18" fmla="*/ 298364 w 648618"/>
                <a:gd name="connsiteY18" fmla="*/ 825298 h 795011"/>
                <a:gd name="connsiteX19" fmla="*/ 668077 w 648618"/>
                <a:gd name="connsiteY19" fmla="*/ 555373 h 795011"/>
                <a:gd name="connsiteX20" fmla="*/ 483030 w 648618"/>
                <a:gd name="connsiteY20" fmla="*/ 343369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8618" h="795011">
                  <a:moveTo>
                    <a:pt x="483030" y="343369"/>
                  </a:moveTo>
                  <a:lnTo>
                    <a:pt x="345676" y="298698"/>
                  </a:lnTo>
                  <a:cubicBezTo>
                    <a:pt x="256013" y="269926"/>
                    <a:pt x="213662" y="233204"/>
                    <a:pt x="213662" y="180960"/>
                  </a:cubicBezTo>
                  <a:cubicBezTo>
                    <a:pt x="213662" y="112816"/>
                    <a:pt x="271657" y="68144"/>
                    <a:pt x="359029" y="68144"/>
                  </a:cubicBezTo>
                  <a:cubicBezTo>
                    <a:pt x="406722" y="68144"/>
                    <a:pt x="418931" y="70415"/>
                    <a:pt x="430378" y="88966"/>
                  </a:cubicBezTo>
                  <a:lnTo>
                    <a:pt x="541405" y="267276"/>
                  </a:lnTo>
                  <a:lnTo>
                    <a:pt x="565061" y="267276"/>
                  </a:lnTo>
                  <a:lnTo>
                    <a:pt x="639080" y="44672"/>
                  </a:lnTo>
                  <a:cubicBezTo>
                    <a:pt x="549418" y="15900"/>
                    <a:pt x="449073" y="0"/>
                    <a:pt x="354069" y="0"/>
                  </a:cubicBezTo>
                  <a:cubicBezTo>
                    <a:pt x="153379" y="0"/>
                    <a:pt x="21366" y="99566"/>
                    <a:pt x="21366" y="251375"/>
                  </a:cubicBezTo>
                  <a:cubicBezTo>
                    <a:pt x="21366" y="358891"/>
                    <a:pt x="92714" y="447857"/>
                    <a:pt x="214044" y="487229"/>
                  </a:cubicBezTo>
                  <a:lnTo>
                    <a:pt x="340715" y="529251"/>
                  </a:lnTo>
                  <a:cubicBezTo>
                    <a:pt x="443731" y="563323"/>
                    <a:pt x="472729" y="586794"/>
                    <a:pt x="472729" y="636767"/>
                  </a:cubicBezTo>
                  <a:cubicBezTo>
                    <a:pt x="472729" y="710211"/>
                    <a:pt x="404051" y="759804"/>
                    <a:pt x="306377" y="759804"/>
                  </a:cubicBezTo>
                  <a:cubicBezTo>
                    <a:pt x="240370" y="759804"/>
                    <a:pt x="219386" y="751854"/>
                    <a:pt x="203361" y="723082"/>
                  </a:cubicBezTo>
                  <a:lnTo>
                    <a:pt x="103016" y="542501"/>
                  </a:lnTo>
                  <a:lnTo>
                    <a:pt x="79360" y="542501"/>
                  </a:lnTo>
                  <a:lnTo>
                    <a:pt x="0" y="773055"/>
                  </a:lnTo>
                  <a:cubicBezTo>
                    <a:pt x="84320" y="804476"/>
                    <a:pt x="195349" y="825298"/>
                    <a:pt x="298364" y="825298"/>
                  </a:cubicBezTo>
                  <a:cubicBezTo>
                    <a:pt x="528052" y="825298"/>
                    <a:pt x="668077" y="723082"/>
                    <a:pt x="668077" y="555373"/>
                  </a:cubicBezTo>
                  <a:cubicBezTo>
                    <a:pt x="668077" y="453157"/>
                    <a:pt x="607030" y="382741"/>
                    <a:pt x="483030" y="343369"/>
                  </a:cubicBezTo>
                  <a:close/>
                </a:path>
              </a:pathLst>
            </a:custGeom>
            <a:grpFill/>
            <a:ln w="38141" cap="flat">
              <a:noFill/>
              <a:prstDash val="solid"/>
              <a:miter/>
            </a:ln>
          </p:spPr>
          <p:txBody>
            <a:bodyPr rtlCol="0" anchor="ctr"/>
            <a:lstStyle/>
            <a:p>
              <a:endParaRPr lang="en-GB" sz="1350" dirty="0"/>
            </a:p>
          </p:txBody>
        </p:sp>
        <p:sp>
          <p:nvSpPr>
            <p:cNvPr id="67" name="Freeform 15">
              <a:extLst>
                <a:ext uri="{FF2B5EF4-FFF2-40B4-BE49-F238E27FC236}">
                  <a16:creationId xmlns:a16="http://schemas.microsoft.com/office/drawing/2014/main" id="{91809ADD-9A68-44BC-B382-A99A045D626E}"/>
                </a:ext>
              </a:extLst>
            </p:cNvPr>
            <p:cNvSpPr/>
            <p:nvPr/>
          </p:nvSpPr>
          <p:spPr>
            <a:xfrm>
              <a:off x="5677996" y="1898509"/>
              <a:ext cx="992005" cy="1097873"/>
            </a:xfrm>
            <a:custGeom>
              <a:avLst/>
              <a:gdLst>
                <a:gd name="connsiteX0" fmla="*/ 372384 w 992005"/>
                <a:gd name="connsiteY0" fmla="*/ 73444 h 1097873"/>
                <a:gd name="connsiteX1" fmla="*/ 372384 w 992005"/>
                <a:gd name="connsiteY1" fmla="*/ 969536 h 1097873"/>
                <a:gd name="connsiteX2" fmla="*/ 359030 w 992005"/>
                <a:gd name="connsiteY2" fmla="*/ 1000958 h 1097873"/>
                <a:gd name="connsiteX3" fmla="*/ 237700 w 992005"/>
                <a:gd name="connsiteY3" fmla="*/ 1097873 h 1097873"/>
                <a:gd name="connsiteX4" fmla="*/ 237700 w 992005"/>
                <a:gd name="connsiteY4" fmla="*/ 1123995 h 1097873"/>
                <a:gd name="connsiteX5" fmla="*/ 768422 w 992005"/>
                <a:gd name="connsiteY5" fmla="*/ 1123995 h 1097873"/>
                <a:gd name="connsiteX6" fmla="*/ 768422 w 992005"/>
                <a:gd name="connsiteY6" fmla="*/ 1097873 h 1097873"/>
                <a:gd name="connsiteX7" fmla="*/ 647093 w 992005"/>
                <a:gd name="connsiteY7" fmla="*/ 998308 h 1097873"/>
                <a:gd name="connsiteX8" fmla="*/ 633739 w 992005"/>
                <a:gd name="connsiteY8" fmla="*/ 969536 h 1097873"/>
                <a:gd name="connsiteX9" fmla="*/ 633739 w 992005"/>
                <a:gd name="connsiteY9" fmla="*/ 73444 h 1097873"/>
                <a:gd name="connsiteX10" fmla="*/ 760410 w 992005"/>
                <a:gd name="connsiteY10" fmla="*/ 73444 h 1097873"/>
                <a:gd name="connsiteX11" fmla="*/ 979415 w 992005"/>
                <a:gd name="connsiteY11" fmla="*/ 303997 h 1097873"/>
                <a:gd name="connsiteX12" fmla="*/ 1005741 w 992005"/>
                <a:gd name="connsiteY12" fmla="*/ 303997 h 1097873"/>
                <a:gd name="connsiteX13" fmla="*/ 1005741 w 992005"/>
                <a:gd name="connsiteY13" fmla="*/ 0 h 1097873"/>
                <a:gd name="connsiteX14" fmla="*/ 0 w 992005"/>
                <a:gd name="connsiteY14" fmla="*/ 0 h 1097873"/>
                <a:gd name="connsiteX15" fmla="*/ 0 w 992005"/>
                <a:gd name="connsiteY15" fmla="*/ 303997 h 1097873"/>
                <a:gd name="connsiteX16" fmla="*/ 26326 w 992005"/>
                <a:gd name="connsiteY16" fmla="*/ 303997 h 1097873"/>
                <a:gd name="connsiteX17" fmla="*/ 245331 w 992005"/>
                <a:gd name="connsiteY17" fmla="*/ 73444 h 1097873"/>
                <a:gd name="connsiteX18" fmla="*/ 372384 w 992005"/>
                <a:gd name="connsiteY18" fmla="*/ 73444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005" h="1097873">
                  <a:moveTo>
                    <a:pt x="372384" y="73444"/>
                  </a:moveTo>
                  <a:lnTo>
                    <a:pt x="372384" y="969536"/>
                  </a:lnTo>
                  <a:cubicBezTo>
                    <a:pt x="372384" y="987708"/>
                    <a:pt x="372002" y="989979"/>
                    <a:pt x="359030" y="1000958"/>
                  </a:cubicBezTo>
                  <a:lnTo>
                    <a:pt x="237700" y="1097873"/>
                  </a:lnTo>
                  <a:lnTo>
                    <a:pt x="237700" y="1123995"/>
                  </a:lnTo>
                  <a:lnTo>
                    <a:pt x="768422" y="1123995"/>
                  </a:lnTo>
                  <a:lnTo>
                    <a:pt x="768422" y="1097873"/>
                  </a:lnTo>
                  <a:lnTo>
                    <a:pt x="647093" y="998308"/>
                  </a:lnTo>
                  <a:cubicBezTo>
                    <a:pt x="634883" y="987708"/>
                    <a:pt x="633739" y="985057"/>
                    <a:pt x="633739" y="969536"/>
                  </a:cubicBezTo>
                  <a:lnTo>
                    <a:pt x="633739" y="73444"/>
                  </a:lnTo>
                  <a:lnTo>
                    <a:pt x="760410" y="73444"/>
                  </a:lnTo>
                  <a:lnTo>
                    <a:pt x="979415" y="303997"/>
                  </a:lnTo>
                  <a:lnTo>
                    <a:pt x="1005741" y="303997"/>
                  </a:lnTo>
                  <a:lnTo>
                    <a:pt x="1005741" y="0"/>
                  </a:lnTo>
                  <a:lnTo>
                    <a:pt x="0" y="0"/>
                  </a:lnTo>
                  <a:lnTo>
                    <a:pt x="0" y="303997"/>
                  </a:lnTo>
                  <a:lnTo>
                    <a:pt x="26326" y="303997"/>
                  </a:lnTo>
                  <a:lnTo>
                    <a:pt x="245331" y="73444"/>
                  </a:lnTo>
                  <a:lnTo>
                    <a:pt x="372384" y="73444"/>
                  </a:lnTo>
                  <a:close/>
                </a:path>
              </a:pathLst>
            </a:custGeom>
            <a:grpFill/>
            <a:ln w="38141" cap="flat">
              <a:noFill/>
              <a:prstDash val="solid"/>
              <a:miter/>
            </a:ln>
          </p:spPr>
          <p:txBody>
            <a:bodyPr rtlCol="0" anchor="ctr"/>
            <a:lstStyle/>
            <a:p>
              <a:endParaRPr lang="en-GB" sz="1350" dirty="0"/>
            </a:p>
          </p:txBody>
        </p:sp>
        <p:sp>
          <p:nvSpPr>
            <p:cNvPr id="68" name="Freeform 16">
              <a:extLst>
                <a:ext uri="{FF2B5EF4-FFF2-40B4-BE49-F238E27FC236}">
                  <a16:creationId xmlns:a16="http://schemas.microsoft.com/office/drawing/2014/main" id="{D3F2EF7C-63E8-4AF1-9D26-3A24CCDDE679}"/>
                </a:ext>
              </a:extLst>
            </p:cNvPr>
            <p:cNvSpPr/>
            <p:nvPr/>
          </p:nvSpPr>
          <p:spPr>
            <a:xfrm>
              <a:off x="6913806" y="3363224"/>
              <a:ext cx="228924" cy="227146"/>
            </a:xfrm>
            <a:custGeom>
              <a:avLst/>
              <a:gdLst>
                <a:gd name="connsiteX0" fmla="*/ 264026 w 228924"/>
                <a:gd name="connsiteY0" fmla="*/ 130988 h 227146"/>
                <a:gd name="connsiteX1" fmla="*/ 132013 w 228924"/>
                <a:gd name="connsiteY1" fmla="*/ 0 h 227146"/>
                <a:gd name="connsiteX2" fmla="*/ 0 w 228924"/>
                <a:gd name="connsiteY2" fmla="*/ 130988 h 227146"/>
                <a:gd name="connsiteX3" fmla="*/ 132013 w 228924"/>
                <a:gd name="connsiteY3" fmla="*/ 264625 h 227146"/>
                <a:gd name="connsiteX4" fmla="*/ 264026 w 228924"/>
                <a:gd name="connsiteY4" fmla="*/ 130988 h 22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924" h="227146">
                  <a:moveTo>
                    <a:pt x="264026" y="130988"/>
                  </a:moveTo>
                  <a:cubicBezTo>
                    <a:pt x="264026" y="57544"/>
                    <a:pt x="206032" y="0"/>
                    <a:pt x="132013" y="0"/>
                  </a:cubicBezTo>
                  <a:cubicBezTo>
                    <a:pt x="60665" y="0"/>
                    <a:pt x="0" y="57544"/>
                    <a:pt x="0" y="130988"/>
                  </a:cubicBezTo>
                  <a:cubicBezTo>
                    <a:pt x="0" y="204432"/>
                    <a:pt x="57994" y="264625"/>
                    <a:pt x="132013" y="264625"/>
                  </a:cubicBezTo>
                  <a:cubicBezTo>
                    <a:pt x="206032" y="264625"/>
                    <a:pt x="264026" y="204432"/>
                    <a:pt x="264026" y="130988"/>
                  </a:cubicBezTo>
                  <a:close/>
                </a:path>
              </a:pathLst>
            </a:custGeom>
            <a:grpFill/>
            <a:ln w="38141" cap="flat">
              <a:noFill/>
              <a:prstDash val="solid"/>
              <a:miter/>
            </a:ln>
          </p:spPr>
          <p:txBody>
            <a:bodyPr rtlCol="0" anchor="ctr"/>
            <a:lstStyle/>
            <a:p>
              <a:endParaRPr lang="en-GB" sz="1350" dirty="0"/>
            </a:p>
          </p:txBody>
        </p:sp>
        <p:sp>
          <p:nvSpPr>
            <p:cNvPr id="69" name="Freeform 17">
              <a:extLst>
                <a:ext uri="{FF2B5EF4-FFF2-40B4-BE49-F238E27FC236}">
                  <a16:creationId xmlns:a16="http://schemas.microsoft.com/office/drawing/2014/main" id="{19F53F4F-0F1E-4AA8-B351-8F9B18CA3FC4}"/>
                </a:ext>
              </a:extLst>
            </p:cNvPr>
            <p:cNvSpPr/>
            <p:nvPr/>
          </p:nvSpPr>
          <p:spPr>
            <a:xfrm>
              <a:off x="7352195" y="3738013"/>
              <a:ext cx="648619" cy="795012"/>
            </a:xfrm>
            <a:custGeom>
              <a:avLst/>
              <a:gdLst>
                <a:gd name="connsiteX0" fmla="*/ 316679 w 648618"/>
                <a:gd name="connsiteY0" fmla="*/ 169983 h 795011"/>
                <a:gd name="connsiteX1" fmla="*/ 316679 w 648618"/>
                <a:gd name="connsiteY1" fmla="*/ 20824 h 795011"/>
                <a:gd name="connsiteX2" fmla="*/ 0 w 648618"/>
                <a:gd name="connsiteY2" fmla="*/ 20824 h 795011"/>
                <a:gd name="connsiteX3" fmla="*/ 0 w 648618"/>
                <a:gd name="connsiteY3" fmla="*/ 41645 h 795011"/>
                <a:gd name="connsiteX4" fmla="*/ 97675 w 648618"/>
                <a:gd name="connsiteY4" fmla="*/ 141211 h 795011"/>
                <a:gd name="connsiteX5" fmla="*/ 105687 w 648618"/>
                <a:gd name="connsiteY5" fmla="*/ 175283 h 795011"/>
                <a:gd name="connsiteX6" fmla="*/ 105687 w 648618"/>
                <a:gd name="connsiteY6" fmla="*/ 678412 h 795011"/>
                <a:gd name="connsiteX7" fmla="*/ 92333 w 648618"/>
                <a:gd name="connsiteY7" fmla="*/ 712484 h 795011"/>
                <a:gd name="connsiteX8" fmla="*/ 0 w 648618"/>
                <a:gd name="connsiteY8" fmla="*/ 783278 h 795011"/>
                <a:gd name="connsiteX9" fmla="*/ 0 w 648618"/>
                <a:gd name="connsiteY9" fmla="*/ 806750 h 795011"/>
                <a:gd name="connsiteX10" fmla="*/ 475018 w 648618"/>
                <a:gd name="connsiteY10" fmla="*/ 806750 h 795011"/>
                <a:gd name="connsiteX11" fmla="*/ 475018 w 648618"/>
                <a:gd name="connsiteY11" fmla="*/ 783278 h 795011"/>
                <a:gd name="connsiteX12" fmla="*/ 353688 w 648618"/>
                <a:gd name="connsiteY12" fmla="*/ 701884 h 795011"/>
                <a:gd name="connsiteX13" fmla="*/ 335374 w 648618"/>
                <a:gd name="connsiteY13" fmla="*/ 665162 h 795011"/>
                <a:gd name="connsiteX14" fmla="*/ 335374 w 648618"/>
                <a:gd name="connsiteY14" fmla="*/ 282799 h 795011"/>
                <a:gd name="connsiteX15" fmla="*/ 448692 w 648618"/>
                <a:gd name="connsiteY15" fmla="*/ 146511 h 795011"/>
                <a:gd name="connsiteX16" fmla="*/ 467006 w 648618"/>
                <a:gd name="connsiteY16" fmla="*/ 157111 h 795011"/>
                <a:gd name="connsiteX17" fmla="*/ 548655 w 648618"/>
                <a:gd name="connsiteY17" fmla="*/ 290749 h 795011"/>
                <a:gd name="connsiteX18" fmla="*/ 572311 w 648618"/>
                <a:gd name="connsiteY18" fmla="*/ 290749 h 795011"/>
                <a:gd name="connsiteX19" fmla="*/ 659302 w 648618"/>
                <a:gd name="connsiteY19" fmla="*/ 34074 h 795011"/>
                <a:gd name="connsiteX20" fmla="*/ 529960 w 648618"/>
                <a:gd name="connsiteY20" fmla="*/ 2 h 795011"/>
                <a:gd name="connsiteX21" fmla="*/ 316679 w 648618"/>
                <a:gd name="connsiteY21" fmla="*/ 169983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8618" h="795011">
                  <a:moveTo>
                    <a:pt x="316679" y="169983"/>
                  </a:moveTo>
                  <a:lnTo>
                    <a:pt x="316679" y="20824"/>
                  </a:lnTo>
                  <a:lnTo>
                    <a:pt x="0" y="20824"/>
                  </a:lnTo>
                  <a:lnTo>
                    <a:pt x="0" y="41645"/>
                  </a:lnTo>
                  <a:lnTo>
                    <a:pt x="97675" y="141211"/>
                  </a:lnTo>
                  <a:cubicBezTo>
                    <a:pt x="104924" y="149161"/>
                    <a:pt x="105687" y="151811"/>
                    <a:pt x="105687" y="175283"/>
                  </a:cubicBezTo>
                  <a:lnTo>
                    <a:pt x="105687" y="678412"/>
                  </a:lnTo>
                  <a:cubicBezTo>
                    <a:pt x="105687" y="700748"/>
                    <a:pt x="106831" y="701505"/>
                    <a:pt x="92333" y="712484"/>
                  </a:cubicBezTo>
                  <a:lnTo>
                    <a:pt x="0" y="783278"/>
                  </a:lnTo>
                  <a:lnTo>
                    <a:pt x="0" y="806750"/>
                  </a:lnTo>
                  <a:lnTo>
                    <a:pt x="475018" y="806750"/>
                  </a:lnTo>
                  <a:lnTo>
                    <a:pt x="475018" y="783278"/>
                  </a:lnTo>
                  <a:lnTo>
                    <a:pt x="353688" y="701884"/>
                  </a:lnTo>
                  <a:cubicBezTo>
                    <a:pt x="337664" y="691284"/>
                    <a:pt x="335374" y="688634"/>
                    <a:pt x="335374" y="665162"/>
                  </a:cubicBezTo>
                  <a:lnTo>
                    <a:pt x="335374" y="282799"/>
                  </a:lnTo>
                  <a:cubicBezTo>
                    <a:pt x="335374" y="209355"/>
                    <a:pt x="388027" y="146511"/>
                    <a:pt x="448692" y="146511"/>
                  </a:cubicBezTo>
                  <a:cubicBezTo>
                    <a:pt x="459375" y="146511"/>
                    <a:pt x="462045" y="149161"/>
                    <a:pt x="467006" y="157111"/>
                  </a:cubicBezTo>
                  <a:lnTo>
                    <a:pt x="548655" y="290749"/>
                  </a:lnTo>
                  <a:lnTo>
                    <a:pt x="572311" y="290749"/>
                  </a:lnTo>
                  <a:lnTo>
                    <a:pt x="659302" y="34074"/>
                  </a:lnTo>
                  <a:cubicBezTo>
                    <a:pt x="630305" y="13252"/>
                    <a:pt x="579942" y="2"/>
                    <a:pt x="529960" y="2"/>
                  </a:cubicBezTo>
                  <a:cubicBezTo>
                    <a:pt x="427326" y="-377"/>
                    <a:pt x="355977" y="57546"/>
                    <a:pt x="316679" y="169983"/>
                  </a:cubicBezTo>
                  <a:close/>
                </a:path>
              </a:pathLst>
            </a:custGeom>
            <a:grpFill/>
            <a:ln w="38141" cap="flat">
              <a:noFill/>
              <a:prstDash val="solid"/>
              <a:miter/>
            </a:ln>
          </p:spPr>
          <p:txBody>
            <a:bodyPr rtlCol="0" anchor="ctr"/>
            <a:lstStyle/>
            <a:p>
              <a:endParaRPr lang="en-GB" sz="1350" dirty="0"/>
            </a:p>
          </p:txBody>
        </p:sp>
        <p:sp>
          <p:nvSpPr>
            <p:cNvPr id="70" name="Freeform 18">
              <a:extLst>
                <a:ext uri="{FF2B5EF4-FFF2-40B4-BE49-F238E27FC236}">
                  <a16:creationId xmlns:a16="http://schemas.microsoft.com/office/drawing/2014/main" id="{4E4EFD7A-C58D-4EF7-BF09-597D2AD2039D}"/>
                </a:ext>
              </a:extLst>
            </p:cNvPr>
            <p:cNvSpPr/>
            <p:nvPr/>
          </p:nvSpPr>
          <p:spPr>
            <a:xfrm>
              <a:off x="6831774" y="3758837"/>
              <a:ext cx="419694" cy="757154"/>
            </a:xfrm>
            <a:custGeom>
              <a:avLst/>
              <a:gdLst>
                <a:gd name="connsiteX0" fmla="*/ 338045 w 419694"/>
                <a:gd name="connsiteY0" fmla="*/ 657588 h 757154"/>
                <a:gd name="connsiteX1" fmla="*/ 338045 w 419694"/>
                <a:gd name="connsiteY1" fmla="*/ 0 h 757154"/>
                <a:gd name="connsiteX2" fmla="*/ 2671 w 419694"/>
                <a:gd name="connsiteY2" fmla="*/ 0 h 757154"/>
                <a:gd name="connsiteX3" fmla="*/ 0 w 419694"/>
                <a:gd name="connsiteY3" fmla="*/ 20822 h 757154"/>
                <a:gd name="connsiteX4" fmla="*/ 97674 w 419694"/>
                <a:gd name="connsiteY4" fmla="*/ 120388 h 757154"/>
                <a:gd name="connsiteX5" fmla="*/ 108358 w 419694"/>
                <a:gd name="connsiteY5" fmla="*/ 154460 h 757154"/>
                <a:gd name="connsiteX6" fmla="*/ 108358 w 419694"/>
                <a:gd name="connsiteY6" fmla="*/ 657588 h 757154"/>
                <a:gd name="connsiteX7" fmla="*/ 95004 w 419694"/>
                <a:gd name="connsiteY7" fmla="*/ 691660 h 757154"/>
                <a:gd name="connsiteX8" fmla="*/ 2671 w 419694"/>
                <a:gd name="connsiteY8" fmla="*/ 762454 h 757154"/>
                <a:gd name="connsiteX9" fmla="*/ 2671 w 419694"/>
                <a:gd name="connsiteY9" fmla="*/ 785926 h 757154"/>
                <a:gd name="connsiteX10" fmla="*/ 443350 w 419694"/>
                <a:gd name="connsiteY10" fmla="*/ 785926 h 757154"/>
                <a:gd name="connsiteX11" fmla="*/ 443350 w 419694"/>
                <a:gd name="connsiteY11" fmla="*/ 762454 h 757154"/>
                <a:gd name="connsiteX12" fmla="*/ 353688 w 419694"/>
                <a:gd name="connsiteY12" fmla="*/ 691660 h 757154"/>
                <a:gd name="connsiteX13" fmla="*/ 338045 w 419694"/>
                <a:gd name="connsiteY13" fmla="*/ 657588 h 75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9694" h="757154">
                  <a:moveTo>
                    <a:pt x="338045" y="657588"/>
                  </a:moveTo>
                  <a:lnTo>
                    <a:pt x="338045" y="0"/>
                  </a:lnTo>
                  <a:lnTo>
                    <a:pt x="2671" y="0"/>
                  </a:lnTo>
                  <a:lnTo>
                    <a:pt x="0" y="20822"/>
                  </a:lnTo>
                  <a:lnTo>
                    <a:pt x="97674" y="120388"/>
                  </a:lnTo>
                  <a:cubicBezTo>
                    <a:pt x="106831" y="130609"/>
                    <a:pt x="108358" y="138559"/>
                    <a:pt x="108358" y="154460"/>
                  </a:cubicBezTo>
                  <a:lnTo>
                    <a:pt x="108358" y="657588"/>
                  </a:lnTo>
                  <a:cubicBezTo>
                    <a:pt x="108358" y="675760"/>
                    <a:pt x="109121" y="679546"/>
                    <a:pt x="95004" y="691660"/>
                  </a:cubicBezTo>
                  <a:lnTo>
                    <a:pt x="2671" y="762454"/>
                  </a:lnTo>
                  <a:lnTo>
                    <a:pt x="2671" y="785926"/>
                  </a:lnTo>
                  <a:lnTo>
                    <a:pt x="443350" y="785926"/>
                  </a:lnTo>
                  <a:lnTo>
                    <a:pt x="443350" y="762454"/>
                  </a:lnTo>
                  <a:lnTo>
                    <a:pt x="353688" y="691660"/>
                  </a:lnTo>
                  <a:cubicBezTo>
                    <a:pt x="338045" y="678410"/>
                    <a:pt x="338045" y="678410"/>
                    <a:pt x="338045" y="657588"/>
                  </a:cubicBezTo>
                  <a:close/>
                </a:path>
              </a:pathLst>
            </a:custGeom>
            <a:grpFill/>
            <a:ln w="38141" cap="flat">
              <a:noFill/>
              <a:prstDash val="solid"/>
              <a:miter/>
            </a:ln>
          </p:spPr>
          <p:txBody>
            <a:bodyPr rtlCol="0" anchor="ctr"/>
            <a:lstStyle/>
            <a:p>
              <a:endParaRPr lang="en-GB" sz="1350" dirty="0"/>
            </a:p>
          </p:txBody>
        </p:sp>
        <p:sp>
          <p:nvSpPr>
            <p:cNvPr id="71" name="Freeform 19">
              <a:extLst>
                <a:ext uri="{FF2B5EF4-FFF2-40B4-BE49-F238E27FC236}">
                  <a16:creationId xmlns:a16="http://schemas.microsoft.com/office/drawing/2014/main" id="{F6044CEE-74CC-4554-A2B1-2EF0EDD930C6}"/>
                </a:ext>
              </a:extLst>
            </p:cNvPr>
            <p:cNvSpPr/>
            <p:nvPr/>
          </p:nvSpPr>
          <p:spPr>
            <a:xfrm>
              <a:off x="5905394" y="3421146"/>
              <a:ext cx="839389" cy="1097873"/>
            </a:xfrm>
            <a:custGeom>
              <a:avLst/>
              <a:gdLst>
                <a:gd name="connsiteX0" fmla="*/ 0 w 839388"/>
                <a:gd name="connsiteY0" fmla="*/ 25743 h 1097873"/>
                <a:gd name="connsiteX1" fmla="*/ 132013 w 839388"/>
                <a:gd name="connsiteY1" fmla="*/ 130609 h 1097873"/>
                <a:gd name="connsiteX2" fmla="*/ 145367 w 839388"/>
                <a:gd name="connsiteY2" fmla="*/ 164681 h 1097873"/>
                <a:gd name="connsiteX3" fmla="*/ 145367 w 839388"/>
                <a:gd name="connsiteY3" fmla="*/ 968779 h 1097873"/>
                <a:gd name="connsiteX4" fmla="*/ 132013 w 839388"/>
                <a:gd name="connsiteY4" fmla="*/ 1000201 h 1097873"/>
                <a:gd name="connsiteX5" fmla="*/ 10683 w 839388"/>
                <a:gd name="connsiteY5" fmla="*/ 1097116 h 1097873"/>
                <a:gd name="connsiteX6" fmla="*/ 10683 w 839388"/>
                <a:gd name="connsiteY6" fmla="*/ 1123238 h 1097873"/>
                <a:gd name="connsiteX7" fmla="*/ 591388 w 839388"/>
                <a:gd name="connsiteY7" fmla="*/ 1123238 h 1097873"/>
                <a:gd name="connsiteX8" fmla="*/ 591388 w 839388"/>
                <a:gd name="connsiteY8" fmla="*/ 1097116 h 1097873"/>
                <a:gd name="connsiteX9" fmla="*/ 427707 w 839388"/>
                <a:gd name="connsiteY9" fmla="*/ 997551 h 1097873"/>
                <a:gd name="connsiteX10" fmla="*/ 406722 w 839388"/>
                <a:gd name="connsiteY10" fmla="*/ 958179 h 1097873"/>
                <a:gd name="connsiteX11" fmla="*/ 406722 w 839388"/>
                <a:gd name="connsiteY11" fmla="*/ 609888 h 1097873"/>
                <a:gd name="connsiteX12" fmla="*/ 528052 w 839388"/>
                <a:gd name="connsiteY12" fmla="*/ 609888 h 1097873"/>
                <a:gd name="connsiteX13" fmla="*/ 681050 w 839388"/>
                <a:gd name="connsiteY13" fmla="*/ 769647 h 1097873"/>
                <a:gd name="connsiteX14" fmla="*/ 707376 w 839388"/>
                <a:gd name="connsiteY14" fmla="*/ 769647 h 1097873"/>
                <a:gd name="connsiteX15" fmla="*/ 707376 w 839388"/>
                <a:gd name="connsiteY15" fmla="*/ 377063 h 1097873"/>
                <a:gd name="connsiteX16" fmla="*/ 681050 w 839388"/>
                <a:gd name="connsiteY16" fmla="*/ 377063 h 1097873"/>
                <a:gd name="connsiteX17" fmla="*/ 528052 w 839388"/>
                <a:gd name="connsiteY17" fmla="*/ 536822 h 1097873"/>
                <a:gd name="connsiteX18" fmla="*/ 406722 w 839388"/>
                <a:gd name="connsiteY18" fmla="*/ 536822 h 1097873"/>
                <a:gd name="connsiteX19" fmla="*/ 406722 w 839388"/>
                <a:gd name="connsiteY19" fmla="*/ 73065 h 1097873"/>
                <a:gd name="connsiteX20" fmla="*/ 620385 w 839388"/>
                <a:gd name="connsiteY20" fmla="*/ 73065 h 1097873"/>
                <a:gd name="connsiteX21" fmla="*/ 823746 w 839388"/>
                <a:gd name="connsiteY21" fmla="*/ 282797 h 1097873"/>
                <a:gd name="connsiteX22" fmla="*/ 850072 w 839388"/>
                <a:gd name="connsiteY22" fmla="*/ 282797 h 1097873"/>
                <a:gd name="connsiteX23" fmla="*/ 850072 w 839388"/>
                <a:gd name="connsiteY23" fmla="*/ 0 h 1097873"/>
                <a:gd name="connsiteX24" fmla="*/ 0 w 839388"/>
                <a:gd name="connsiteY24" fmla="*/ 0 h 1097873"/>
                <a:gd name="connsiteX25" fmla="*/ 0 w 839388"/>
                <a:gd name="connsiteY25" fmla="*/ 25743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9388" h="1097873">
                  <a:moveTo>
                    <a:pt x="0" y="25743"/>
                  </a:moveTo>
                  <a:lnTo>
                    <a:pt x="132013" y="130609"/>
                  </a:lnTo>
                  <a:cubicBezTo>
                    <a:pt x="145367" y="141209"/>
                    <a:pt x="145367" y="146509"/>
                    <a:pt x="145367" y="164681"/>
                  </a:cubicBezTo>
                  <a:lnTo>
                    <a:pt x="145367" y="968779"/>
                  </a:lnTo>
                  <a:cubicBezTo>
                    <a:pt x="145367" y="988086"/>
                    <a:pt x="144604" y="989222"/>
                    <a:pt x="132013" y="1000201"/>
                  </a:cubicBezTo>
                  <a:lnTo>
                    <a:pt x="10683" y="1097116"/>
                  </a:lnTo>
                  <a:lnTo>
                    <a:pt x="10683" y="1123238"/>
                  </a:lnTo>
                  <a:lnTo>
                    <a:pt x="591388" y="1123238"/>
                  </a:lnTo>
                  <a:lnTo>
                    <a:pt x="591388" y="1097116"/>
                  </a:lnTo>
                  <a:lnTo>
                    <a:pt x="427707" y="997551"/>
                  </a:lnTo>
                  <a:cubicBezTo>
                    <a:pt x="407867" y="985436"/>
                    <a:pt x="406722" y="981272"/>
                    <a:pt x="406722" y="958179"/>
                  </a:cubicBezTo>
                  <a:lnTo>
                    <a:pt x="406722" y="609888"/>
                  </a:lnTo>
                  <a:lnTo>
                    <a:pt x="528052" y="609888"/>
                  </a:lnTo>
                  <a:lnTo>
                    <a:pt x="681050" y="769647"/>
                  </a:lnTo>
                  <a:lnTo>
                    <a:pt x="707376" y="769647"/>
                  </a:lnTo>
                  <a:lnTo>
                    <a:pt x="707376" y="377063"/>
                  </a:lnTo>
                  <a:lnTo>
                    <a:pt x="681050" y="377063"/>
                  </a:lnTo>
                  <a:lnTo>
                    <a:pt x="528052" y="536822"/>
                  </a:lnTo>
                  <a:lnTo>
                    <a:pt x="406722" y="536822"/>
                  </a:lnTo>
                  <a:lnTo>
                    <a:pt x="406722" y="73065"/>
                  </a:lnTo>
                  <a:lnTo>
                    <a:pt x="620385" y="73065"/>
                  </a:lnTo>
                  <a:lnTo>
                    <a:pt x="823746" y="282797"/>
                  </a:lnTo>
                  <a:lnTo>
                    <a:pt x="850072" y="282797"/>
                  </a:lnTo>
                  <a:lnTo>
                    <a:pt x="850072" y="0"/>
                  </a:lnTo>
                  <a:lnTo>
                    <a:pt x="0" y="0"/>
                  </a:lnTo>
                  <a:lnTo>
                    <a:pt x="0" y="25743"/>
                  </a:lnTo>
                  <a:close/>
                </a:path>
              </a:pathLst>
            </a:custGeom>
            <a:grpFill/>
            <a:ln w="38141" cap="flat">
              <a:noFill/>
              <a:prstDash val="solid"/>
              <a:miter/>
            </a:ln>
          </p:spPr>
          <p:txBody>
            <a:bodyPr rtlCol="0" anchor="ctr"/>
            <a:lstStyle/>
            <a:p>
              <a:endParaRPr lang="en-GB" sz="1350" dirty="0"/>
            </a:p>
          </p:txBody>
        </p:sp>
        <p:sp>
          <p:nvSpPr>
            <p:cNvPr id="72" name="Freeform 20">
              <a:extLst>
                <a:ext uri="{FF2B5EF4-FFF2-40B4-BE49-F238E27FC236}">
                  <a16:creationId xmlns:a16="http://schemas.microsoft.com/office/drawing/2014/main" id="{BA751271-D683-4B9B-B26B-D3382F782072}"/>
                </a:ext>
              </a:extLst>
            </p:cNvPr>
            <p:cNvSpPr/>
            <p:nvPr/>
          </p:nvSpPr>
          <p:spPr>
            <a:xfrm>
              <a:off x="4192659" y="1898887"/>
              <a:ext cx="724927" cy="719296"/>
            </a:xfrm>
            <a:custGeom>
              <a:avLst/>
              <a:gdLst>
                <a:gd name="connsiteX0" fmla="*/ 668077 w 724926"/>
                <a:gd name="connsiteY0" fmla="*/ 735954 h 719296"/>
                <a:gd name="connsiteX1" fmla="*/ 741715 w 724926"/>
                <a:gd name="connsiteY1" fmla="*/ 735954 h 719296"/>
                <a:gd name="connsiteX2" fmla="*/ 741715 w 724926"/>
                <a:gd name="connsiteY2" fmla="*/ 0 h 719296"/>
                <a:gd name="connsiteX3" fmla="*/ 0 w 724926"/>
                <a:gd name="connsiteY3" fmla="*/ 0 h 719296"/>
                <a:gd name="connsiteX4" fmla="*/ 0 w 724926"/>
                <a:gd name="connsiteY4" fmla="*/ 73065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668077" y="735954"/>
                  </a:moveTo>
                  <a:lnTo>
                    <a:pt x="741715" y="735954"/>
                  </a:lnTo>
                  <a:lnTo>
                    <a:pt x="741715" y="0"/>
                  </a:lnTo>
                  <a:lnTo>
                    <a:pt x="0" y="0"/>
                  </a:lnTo>
                  <a:lnTo>
                    <a:pt x="0" y="73065"/>
                  </a:lnTo>
                  <a:close/>
                </a:path>
              </a:pathLst>
            </a:custGeom>
            <a:solidFill>
              <a:schemeClr val="accent1"/>
            </a:solidFill>
            <a:ln w="38141" cap="flat">
              <a:noFill/>
              <a:prstDash val="solid"/>
              <a:miter/>
            </a:ln>
          </p:spPr>
          <p:txBody>
            <a:bodyPr rtlCol="0" anchor="ctr"/>
            <a:lstStyle/>
            <a:p>
              <a:endParaRPr lang="en-GB" sz="1350" dirty="0"/>
            </a:p>
          </p:txBody>
        </p:sp>
        <p:sp>
          <p:nvSpPr>
            <p:cNvPr id="73" name="Freeform 21">
              <a:extLst>
                <a:ext uri="{FF2B5EF4-FFF2-40B4-BE49-F238E27FC236}">
                  <a16:creationId xmlns:a16="http://schemas.microsoft.com/office/drawing/2014/main" id="{88AA4091-764F-4AAF-8BA6-4BA06DD801DE}"/>
                </a:ext>
              </a:extLst>
            </p:cNvPr>
            <p:cNvSpPr/>
            <p:nvPr/>
          </p:nvSpPr>
          <p:spPr>
            <a:xfrm>
              <a:off x="4192659" y="2779079"/>
              <a:ext cx="534157" cy="908585"/>
            </a:xfrm>
            <a:custGeom>
              <a:avLst/>
              <a:gdLst>
                <a:gd name="connsiteX0" fmla="*/ 470058 w 534156"/>
                <a:gd name="connsiteY0" fmla="*/ 935085 h 908584"/>
                <a:gd name="connsiteX1" fmla="*/ 543695 w 534156"/>
                <a:gd name="connsiteY1" fmla="*/ 935085 h 908584"/>
                <a:gd name="connsiteX2" fmla="*/ 543695 w 534156"/>
                <a:gd name="connsiteY2" fmla="*/ 0 h 908584"/>
                <a:gd name="connsiteX3" fmla="*/ 470058 w 534156"/>
                <a:gd name="connsiteY3" fmla="*/ 0 h 908584"/>
                <a:gd name="connsiteX4" fmla="*/ 0 w 534156"/>
                <a:gd name="connsiteY4" fmla="*/ 468678 h 908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6" h="908584">
                  <a:moveTo>
                    <a:pt x="470058" y="935085"/>
                  </a:moveTo>
                  <a:lnTo>
                    <a:pt x="543695" y="935085"/>
                  </a:lnTo>
                  <a:lnTo>
                    <a:pt x="543695" y="0"/>
                  </a:lnTo>
                  <a:lnTo>
                    <a:pt x="470058" y="0"/>
                  </a:lnTo>
                  <a:lnTo>
                    <a:pt x="0" y="468678"/>
                  </a:lnTo>
                  <a:close/>
                </a:path>
              </a:pathLst>
            </a:custGeom>
            <a:solidFill>
              <a:schemeClr val="accent1"/>
            </a:solidFill>
            <a:ln w="38141" cap="flat">
              <a:noFill/>
              <a:prstDash val="solid"/>
              <a:miter/>
            </a:ln>
          </p:spPr>
          <p:txBody>
            <a:bodyPr rtlCol="0" anchor="ctr"/>
            <a:lstStyle/>
            <a:p>
              <a:endParaRPr lang="en-GB" sz="1350" dirty="0"/>
            </a:p>
          </p:txBody>
        </p:sp>
        <p:sp>
          <p:nvSpPr>
            <p:cNvPr id="74" name="Freeform 22">
              <a:extLst>
                <a:ext uri="{FF2B5EF4-FFF2-40B4-BE49-F238E27FC236}">
                  <a16:creationId xmlns:a16="http://schemas.microsoft.com/office/drawing/2014/main" id="{40AD442F-27A7-4621-ADD9-4333464F1A06}"/>
                </a:ext>
              </a:extLst>
            </p:cNvPr>
            <p:cNvSpPr/>
            <p:nvPr/>
          </p:nvSpPr>
          <p:spPr>
            <a:xfrm>
              <a:off x="2418878" y="1898887"/>
              <a:ext cx="724927" cy="719296"/>
            </a:xfrm>
            <a:custGeom>
              <a:avLst/>
              <a:gdLst>
                <a:gd name="connsiteX0" fmla="*/ 0 w 724926"/>
                <a:gd name="connsiteY0" fmla="*/ 735954 h 719296"/>
                <a:gd name="connsiteX1" fmla="*/ 74019 w 724926"/>
                <a:gd name="connsiteY1" fmla="*/ 735954 h 719296"/>
                <a:gd name="connsiteX2" fmla="*/ 739044 w 724926"/>
                <a:gd name="connsiteY2" fmla="*/ 73065 h 719296"/>
                <a:gd name="connsiteX3" fmla="*/ 739044 w 724926"/>
                <a:gd name="connsiteY3" fmla="*/ 0 h 719296"/>
                <a:gd name="connsiteX4" fmla="*/ 0 w 724926"/>
                <a:gd name="connsiteY4" fmla="*/ 0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0" y="735954"/>
                  </a:moveTo>
                  <a:lnTo>
                    <a:pt x="74019" y="735954"/>
                  </a:lnTo>
                  <a:lnTo>
                    <a:pt x="739044" y="73065"/>
                  </a:lnTo>
                  <a:lnTo>
                    <a:pt x="739044" y="0"/>
                  </a:lnTo>
                  <a:lnTo>
                    <a:pt x="0" y="0"/>
                  </a:lnTo>
                  <a:close/>
                </a:path>
              </a:pathLst>
            </a:custGeom>
            <a:solidFill>
              <a:schemeClr val="accent1"/>
            </a:solidFill>
            <a:ln w="38141" cap="flat">
              <a:noFill/>
              <a:prstDash val="solid"/>
              <a:miter/>
            </a:ln>
          </p:spPr>
          <p:txBody>
            <a:bodyPr rtlCol="0" anchor="ctr"/>
            <a:lstStyle/>
            <a:p>
              <a:endParaRPr lang="en-GB" sz="1350" dirty="0"/>
            </a:p>
          </p:txBody>
        </p:sp>
        <p:sp>
          <p:nvSpPr>
            <p:cNvPr id="75" name="Freeform 23">
              <a:extLst>
                <a:ext uri="{FF2B5EF4-FFF2-40B4-BE49-F238E27FC236}">
                  <a16:creationId xmlns:a16="http://schemas.microsoft.com/office/drawing/2014/main" id="{2F41D8AE-6C8A-4CF0-AE8A-41CE2683D91F}"/>
                </a:ext>
              </a:extLst>
            </p:cNvPr>
            <p:cNvSpPr/>
            <p:nvPr/>
          </p:nvSpPr>
          <p:spPr>
            <a:xfrm>
              <a:off x="2933576" y="1898887"/>
              <a:ext cx="1449854" cy="2612182"/>
            </a:xfrm>
            <a:custGeom>
              <a:avLst/>
              <a:gdLst>
                <a:gd name="connsiteX0" fmla="*/ 0 w 1449853"/>
                <a:gd name="connsiteY0" fmla="*/ 2645875 h 2612181"/>
                <a:gd name="connsiteX1" fmla="*/ 1483429 w 1449853"/>
                <a:gd name="connsiteY1" fmla="*/ 2645875 h 2612181"/>
                <a:gd name="connsiteX2" fmla="*/ 1483429 w 1449853"/>
                <a:gd name="connsiteY2" fmla="*/ 2572431 h 2612181"/>
                <a:gd name="connsiteX3" fmla="*/ 1111427 w 1449853"/>
                <a:gd name="connsiteY3" fmla="*/ 2205590 h 2612181"/>
                <a:gd name="connsiteX4" fmla="*/ 1111427 w 1449853"/>
                <a:gd name="connsiteY4" fmla="*/ 0 h 2612181"/>
                <a:gd name="connsiteX5" fmla="*/ 372002 w 1449853"/>
                <a:gd name="connsiteY5" fmla="*/ 0 h 2612181"/>
                <a:gd name="connsiteX6" fmla="*/ 372002 w 1449853"/>
                <a:gd name="connsiteY6" fmla="*/ 2205590 h 2612181"/>
                <a:gd name="connsiteX7" fmla="*/ 0 w 1449853"/>
                <a:gd name="connsiteY7" fmla="*/ 2572431 h 261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9853" h="2612181">
                  <a:moveTo>
                    <a:pt x="0" y="2645875"/>
                  </a:moveTo>
                  <a:lnTo>
                    <a:pt x="1483429" y="2645875"/>
                  </a:lnTo>
                  <a:lnTo>
                    <a:pt x="1483429" y="2572431"/>
                  </a:lnTo>
                  <a:lnTo>
                    <a:pt x="1111427" y="2205590"/>
                  </a:lnTo>
                  <a:lnTo>
                    <a:pt x="1111427" y="0"/>
                  </a:lnTo>
                  <a:lnTo>
                    <a:pt x="372002" y="0"/>
                  </a:lnTo>
                  <a:lnTo>
                    <a:pt x="372002" y="2205590"/>
                  </a:lnTo>
                  <a:lnTo>
                    <a:pt x="0" y="2572431"/>
                  </a:lnTo>
                  <a:close/>
                </a:path>
              </a:pathLst>
            </a:custGeom>
            <a:solidFill>
              <a:schemeClr val="accent1"/>
            </a:solidFill>
            <a:ln w="38141" cap="flat">
              <a:noFill/>
              <a:prstDash val="solid"/>
              <a:miter/>
            </a:ln>
          </p:spPr>
          <p:txBody>
            <a:bodyPr rtlCol="0" anchor="ctr"/>
            <a:lstStyle/>
            <a:p>
              <a:endParaRPr lang="en-GB" sz="1350" dirty="0"/>
            </a:p>
          </p:txBody>
        </p:sp>
      </p:grpSp>
    </p:spTree>
    <p:extLst>
      <p:ext uri="{BB962C8B-B14F-4D97-AF65-F5344CB8AC3E}">
        <p14:creationId xmlns:p14="http://schemas.microsoft.com/office/powerpoint/2010/main" val="1646984821"/>
      </p:ext>
    </p:extLst>
  </p:cSld>
  <p:clrMapOvr>
    <a:masterClrMapping/>
  </p:clrMapOvr>
  <p:extLst>
    <p:ext uri="{DCECCB84-F9BA-43D5-87BE-67443E8EF086}">
      <p15:sldGuideLst xmlns:p15="http://schemas.microsoft.com/office/powerpoint/2012/main">
        <p15:guide id="1" pos="749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453723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Presentation title slide 3">
    <p:bg>
      <p:bgPr>
        <a:solidFill>
          <a:schemeClr val="accent1"/>
        </a:solidFill>
        <a:effectLst/>
      </p:bgPr>
    </p:bg>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B5FA6EA1-10D4-3540-87AF-7D0BF44939B0}"/>
              </a:ext>
            </a:extLst>
          </p:cNvPr>
          <p:cNvSpPr/>
          <p:nvPr userDrawn="1"/>
        </p:nvSpPr>
        <p:spPr>
          <a:xfrm>
            <a:off x="2603956" y="0"/>
            <a:ext cx="6540044" cy="6858000"/>
          </a:xfrm>
          <a:custGeom>
            <a:avLst/>
            <a:gdLst>
              <a:gd name="connsiteX0" fmla="*/ 6858688 w 8720059"/>
              <a:gd name="connsiteY0" fmla="*/ 0 h 6858000"/>
              <a:gd name="connsiteX1" fmla="*/ 8720059 w 8720059"/>
              <a:gd name="connsiteY1" fmla="*/ 0 h 6858000"/>
              <a:gd name="connsiteX2" fmla="*/ 8720059 w 8720059"/>
              <a:gd name="connsiteY2" fmla="*/ 6858000 h 6858000"/>
              <a:gd name="connsiteX3" fmla="*/ 0 w 8720059"/>
              <a:gd name="connsiteY3" fmla="*/ 6858000 h 6858000"/>
              <a:gd name="connsiteX4" fmla="*/ 6858688 w 872005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0059" h="6858000">
                <a:moveTo>
                  <a:pt x="6858688" y="0"/>
                </a:moveTo>
                <a:lnTo>
                  <a:pt x="8720059" y="0"/>
                </a:lnTo>
                <a:lnTo>
                  <a:pt x="8720059" y="6858000"/>
                </a:lnTo>
                <a:lnTo>
                  <a:pt x="0" y="6858000"/>
                </a:lnTo>
                <a:lnTo>
                  <a:pt x="6858688"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7" name="Title 1">
            <a:extLst>
              <a:ext uri="{FF2B5EF4-FFF2-40B4-BE49-F238E27FC236}">
                <a16:creationId xmlns:a16="http://schemas.microsoft.com/office/drawing/2014/main" id="{50451FA5-AFA3-C14D-BD78-27C704F035BE}"/>
              </a:ext>
            </a:extLst>
          </p:cNvPr>
          <p:cNvSpPr>
            <a:spLocks noGrp="1"/>
          </p:cNvSpPr>
          <p:nvPr>
            <p:ph type="ctrTitle" hasCustomPrompt="1"/>
          </p:nvPr>
        </p:nvSpPr>
        <p:spPr>
          <a:xfrm>
            <a:off x="476250" y="864300"/>
            <a:ext cx="4413372" cy="1692518"/>
          </a:xfrm>
        </p:spPr>
        <p:txBody>
          <a:bodyPr anchor="b"/>
          <a:lstStyle>
            <a:lvl1pPr algn="l">
              <a:defRPr sz="4500">
                <a:solidFill>
                  <a:schemeClr val="bg1"/>
                </a:solidFill>
              </a:defRPr>
            </a:lvl1pPr>
          </a:lstStyle>
          <a:p>
            <a:r>
              <a:rPr lang="en-US"/>
              <a:t>Click to edit title style</a:t>
            </a:r>
            <a:endParaRPr lang="en-GB"/>
          </a:p>
        </p:txBody>
      </p:sp>
      <p:sp>
        <p:nvSpPr>
          <p:cNvPr id="8" name="Subtitle 2">
            <a:extLst>
              <a:ext uri="{FF2B5EF4-FFF2-40B4-BE49-F238E27FC236}">
                <a16:creationId xmlns:a16="http://schemas.microsoft.com/office/drawing/2014/main" id="{FACC5D96-66B4-5543-943A-7F3DE402995C}"/>
              </a:ext>
            </a:extLst>
          </p:cNvPr>
          <p:cNvSpPr>
            <a:spLocks noGrp="1"/>
          </p:cNvSpPr>
          <p:nvPr>
            <p:ph type="subTitle" idx="1"/>
          </p:nvPr>
        </p:nvSpPr>
        <p:spPr>
          <a:xfrm>
            <a:off x="476251" y="2556819"/>
            <a:ext cx="4413372" cy="498475"/>
          </a:xfrm>
        </p:spPr>
        <p:txBody>
          <a:bodyPr>
            <a:normAutofit/>
          </a:bodyPr>
          <a:lstStyle>
            <a:lvl1pPr marL="0" indent="0" algn="l">
              <a:buNone/>
              <a:defRPr sz="225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30" name="Picture Placeholder 6">
            <a:extLst>
              <a:ext uri="{FF2B5EF4-FFF2-40B4-BE49-F238E27FC236}">
                <a16:creationId xmlns:a16="http://schemas.microsoft.com/office/drawing/2014/main" id="{094D3FF8-22F5-D447-ABD1-FF56E6019B1F}"/>
              </a:ext>
            </a:extLst>
          </p:cNvPr>
          <p:cNvSpPr>
            <a:spLocks noGrp="1"/>
          </p:cNvSpPr>
          <p:nvPr>
            <p:ph type="pic" sz="quarter" idx="10"/>
          </p:nvPr>
        </p:nvSpPr>
        <p:spPr>
          <a:xfrm>
            <a:off x="2575755" y="-24706"/>
            <a:ext cx="4721089" cy="6858000"/>
          </a:xfrm>
        </p:spPr>
        <p:txBody>
          <a:bodyPr/>
          <a:lstStyle/>
          <a:p>
            <a:r>
              <a:rPr lang="en-US" dirty="0"/>
              <a:t>Click icon to add picture</a:t>
            </a:r>
            <a:endParaRPr lang="en-GB" dirty="0"/>
          </a:p>
        </p:txBody>
      </p:sp>
      <p:grpSp>
        <p:nvGrpSpPr>
          <p:cNvPr id="25" name="Graphic 11">
            <a:extLst>
              <a:ext uri="{FF2B5EF4-FFF2-40B4-BE49-F238E27FC236}">
                <a16:creationId xmlns:a16="http://schemas.microsoft.com/office/drawing/2014/main" id="{EAE32560-439C-429A-8C67-6253D597862A}"/>
              </a:ext>
            </a:extLst>
          </p:cNvPr>
          <p:cNvGrpSpPr/>
          <p:nvPr userDrawn="1"/>
        </p:nvGrpSpPr>
        <p:grpSpPr>
          <a:xfrm>
            <a:off x="6638779" y="5320708"/>
            <a:ext cx="2505221" cy="1537293"/>
            <a:chOff x="1676400" y="1162555"/>
            <a:chExt cx="8966200" cy="4126490"/>
          </a:xfrm>
          <a:solidFill>
            <a:schemeClr val="tx1"/>
          </a:solidFill>
        </p:grpSpPr>
        <p:sp>
          <p:nvSpPr>
            <p:cNvPr id="26" name="Freeform 9">
              <a:extLst>
                <a:ext uri="{FF2B5EF4-FFF2-40B4-BE49-F238E27FC236}">
                  <a16:creationId xmlns:a16="http://schemas.microsoft.com/office/drawing/2014/main" id="{E7819E41-C8EE-4275-B1EA-C569CD4CBC03}"/>
                </a:ext>
              </a:extLst>
            </p:cNvPr>
            <p:cNvSpPr/>
            <p:nvPr/>
          </p:nvSpPr>
          <p:spPr>
            <a:xfrm>
              <a:off x="9035933" y="1825443"/>
              <a:ext cx="953851" cy="1173589"/>
            </a:xfrm>
            <a:custGeom>
              <a:avLst/>
              <a:gdLst>
                <a:gd name="connsiteX0" fmla="*/ 876398 w 953851"/>
                <a:gd name="connsiteY0" fmla="*/ 1102795 h 1173588"/>
                <a:gd name="connsiteX1" fmla="*/ 860374 w 953851"/>
                <a:gd name="connsiteY1" fmla="*/ 1071373 h 1173588"/>
                <a:gd name="connsiteX2" fmla="*/ 860374 w 953851"/>
                <a:gd name="connsiteY2" fmla="*/ 738604 h 1173588"/>
                <a:gd name="connsiteX3" fmla="*/ 593677 w 953851"/>
                <a:gd name="connsiteY3" fmla="*/ 392963 h 1173588"/>
                <a:gd name="connsiteX4" fmla="*/ 334992 w 953851"/>
                <a:gd name="connsiteY4" fmla="*/ 539851 h 1173588"/>
                <a:gd name="connsiteX5" fmla="*/ 334992 w 953851"/>
                <a:gd name="connsiteY5" fmla="*/ 0 h 1173588"/>
                <a:gd name="connsiteX6" fmla="*/ 12972 w 953851"/>
                <a:gd name="connsiteY6" fmla="*/ 54894 h 1173588"/>
                <a:gd name="connsiteX7" fmla="*/ 12972 w 953851"/>
                <a:gd name="connsiteY7" fmla="*/ 78365 h 1173588"/>
                <a:gd name="connsiteX8" fmla="*/ 92333 w 953851"/>
                <a:gd name="connsiteY8" fmla="*/ 154459 h 1173588"/>
                <a:gd name="connsiteX9" fmla="*/ 105687 w 953851"/>
                <a:gd name="connsiteY9" fmla="*/ 188531 h 1173588"/>
                <a:gd name="connsiteX10" fmla="*/ 105687 w 953851"/>
                <a:gd name="connsiteY10" fmla="*/ 1068723 h 1173588"/>
                <a:gd name="connsiteX11" fmla="*/ 92333 w 953851"/>
                <a:gd name="connsiteY11" fmla="*/ 1102795 h 1173588"/>
                <a:gd name="connsiteX12" fmla="*/ 0 w 953851"/>
                <a:gd name="connsiteY12" fmla="*/ 1173589 h 1173588"/>
                <a:gd name="connsiteX13" fmla="*/ 0 w 953851"/>
                <a:gd name="connsiteY13" fmla="*/ 1197061 h 1173588"/>
                <a:gd name="connsiteX14" fmla="*/ 440679 w 953851"/>
                <a:gd name="connsiteY14" fmla="*/ 1197061 h 1173588"/>
                <a:gd name="connsiteX15" fmla="*/ 440679 w 953851"/>
                <a:gd name="connsiteY15" fmla="*/ 1173589 h 1173588"/>
                <a:gd name="connsiteX16" fmla="*/ 351017 w 953851"/>
                <a:gd name="connsiteY16" fmla="*/ 1102795 h 1173588"/>
                <a:gd name="connsiteX17" fmla="*/ 334992 w 953851"/>
                <a:gd name="connsiteY17" fmla="*/ 1068723 h 1173588"/>
                <a:gd name="connsiteX18" fmla="*/ 334992 w 953851"/>
                <a:gd name="connsiteY18" fmla="*/ 636388 h 1173588"/>
                <a:gd name="connsiteX19" fmla="*/ 496003 w 953851"/>
                <a:gd name="connsiteY19" fmla="*/ 523572 h 1173588"/>
                <a:gd name="connsiteX20" fmla="*/ 630686 w 953851"/>
                <a:gd name="connsiteY20" fmla="*/ 735954 h 1173588"/>
                <a:gd name="connsiteX21" fmla="*/ 630686 w 953851"/>
                <a:gd name="connsiteY21" fmla="*/ 1068723 h 1173588"/>
                <a:gd name="connsiteX22" fmla="*/ 615043 w 953851"/>
                <a:gd name="connsiteY22" fmla="*/ 1102795 h 1173588"/>
                <a:gd name="connsiteX23" fmla="*/ 525381 w 953851"/>
                <a:gd name="connsiteY23" fmla="*/ 1173589 h 1173588"/>
                <a:gd name="connsiteX24" fmla="*/ 525381 w 953851"/>
                <a:gd name="connsiteY24" fmla="*/ 1197061 h 1173588"/>
                <a:gd name="connsiteX25" fmla="*/ 966061 w 953851"/>
                <a:gd name="connsiteY25" fmla="*/ 1197061 h 1173588"/>
                <a:gd name="connsiteX26" fmla="*/ 966061 w 953851"/>
                <a:gd name="connsiteY26" fmla="*/ 1173589 h 1173588"/>
                <a:gd name="connsiteX27" fmla="*/ 876398 w 953851"/>
                <a:gd name="connsiteY27" fmla="*/ 1102795 h 117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3851" h="1173588">
                  <a:moveTo>
                    <a:pt x="876398" y="1102795"/>
                  </a:moveTo>
                  <a:cubicBezTo>
                    <a:pt x="860374" y="1089545"/>
                    <a:pt x="860374" y="1089545"/>
                    <a:pt x="860374" y="1071373"/>
                  </a:cubicBezTo>
                  <a:lnTo>
                    <a:pt x="860374" y="738604"/>
                  </a:lnTo>
                  <a:cubicBezTo>
                    <a:pt x="860374" y="508050"/>
                    <a:pt x="773383" y="392963"/>
                    <a:pt x="593677" y="392963"/>
                  </a:cubicBezTo>
                  <a:cubicBezTo>
                    <a:pt x="482648" y="392963"/>
                    <a:pt x="400999" y="440285"/>
                    <a:pt x="334992" y="539851"/>
                  </a:cubicBezTo>
                  <a:lnTo>
                    <a:pt x="334992" y="0"/>
                  </a:lnTo>
                  <a:lnTo>
                    <a:pt x="12972" y="54894"/>
                  </a:lnTo>
                  <a:lnTo>
                    <a:pt x="12972" y="78365"/>
                  </a:lnTo>
                  <a:lnTo>
                    <a:pt x="92333" y="154459"/>
                  </a:lnTo>
                  <a:cubicBezTo>
                    <a:pt x="104160" y="166574"/>
                    <a:pt x="105687" y="170360"/>
                    <a:pt x="105687" y="188531"/>
                  </a:cubicBezTo>
                  <a:lnTo>
                    <a:pt x="105687" y="1068723"/>
                  </a:lnTo>
                  <a:cubicBezTo>
                    <a:pt x="105687" y="1086895"/>
                    <a:pt x="105305" y="1092573"/>
                    <a:pt x="92333" y="1102795"/>
                  </a:cubicBezTo>
                  <a:lnTo>
                    <a:pt x="0" y="1173589"/>
                  </a:lnTo>
                  <a:lnTo>
                    <a:pt x="0" y="1197061"/>
                  </a:lnTo>
                  <a:lnTo>
                    <a:pt x="440679" y="1197061"/>
                  </a:lnTo>
                  <a:lnTo>
                    <a:pt x="440679" y="1173589"/>
                  </a:lnTo>
                  <a:lnTo>
                    <a:pt x="351017" y="1102795"/>
                  </a:lnTo>
                  <a:cubicBezTo>
                    <a:pt x="337664" y="1092195"/>
                    <a:pt x="334992" y="1086895"/>
                    <a:pt x="334992" y="1068723"/>
                  </a:cubicBezTo>
                  <a:lnTo>
                    <a:pt x="334992" y="636388"/>
                  </a:lnTo>
                  <a:cubicBezTo>
                    <a:pt x="374673" y="562944"/>
                    <a:pt x="429996" y="523572"/>
                    <a:pt x="496003" y="523572"/>
                  </a:cubicBezTo>
                  <a:cubicBezTo>
                    <a:pt x="585665" y="523572"/>
                    <a:pt x="630686" y="594366"/>
                    <a:pt x="630686" y="735954"/>
                  </a:cubicBezTo>
                  <a:lnTo>
                    <a:pt x="630686" y="1068723"/>
                  </a:lnTo>
                  <a:cubicBezTo>
                    <a:pt x="630686" y="1086895"/>
                    <a:pt x="628016" y="1092195"/>
                    <a:pt x="615043" y="1102795"/>
                  </a:cubicBezTo>
                  <a:lnTo>
                    <a:pt x="525381" y="1173589"/>
                  </a:lnTo>
                  <a:lnTo>
                    <a:pt x="525381" y="1197061"/>
                  </a:lnTo>
                  <a:lnTo>
                    <a:pt x="966061" y="1197061"/>
                  </a:lnTo>
                  <a:lnTo>
                    <a:pt x="966061" y="1173589"/>
                  </a:lnTo>
                  <a:lnTo>
                    <a:pt x="876398" y="1102795"/>
                  </a:lnTo>
                  <a:close/>
                </a:path>
              </a:pathLst>
            </a:custGeom>
            <a:grpFill/>
            <a:ln w="38141" cap="flat">
              <a:noFill/>
              <a:prstDash val="solid"/>
              <a:miter/>
            </a:ln>
          </p:spPr>
          <p:txBody>
            <a:bodyPr rtlCol="0" anchor="ctr"/>
            <a:lstStyle/>
            <a:p>
              <a:endParaRPr lang="en-GB" sz="1350" dirty="0"/>
            </a:p>
          </p:txBody>
        </p:sp>
        <p:sp>
          <p:nvSpPr>
            <p:cNvPr id="28" name="Freeform 10">
              <a:extLst>
                <a:ext uri="{FF2B5EF4-FFF2-40B4-BE49-F238E27FC236}">
                  <a16:creationId xmlns:a16="http://schemas.microsoft.com/office/drawing/2014/main" id="{07EEFD1B-8E4D-43E6-A013-C86499B3E9FB}"/>
                </a:ext>
              </a:extLst>
            </p:cNvPr>
            <p:cNvSpPr/>
            <p:nvPr/>
          </p:nvSpPr>
          <p:spPr>
            <a:xfrm>
              <a:off x="8304902" y="2218406"/>
              <a:ext cx="686773" cy="795012"/>
            </a:xfrm>
            <a:custGeom>
              <a:avLst/>
              <a:gdLst>
                <a:gd name="connsiteX0" fmla="*/ 380015 w 686772"/>
                <a:gd name="connsiteY0" fmla="*/ 822648 h 795011"/>
                <a:gd name="connsiteX1" fmla="*/ 704705 w 686772"/>
                <a:gd name="connsiteY1" fmla="*/ 600045 h 795011"/>
                <a:gd name="connsiteX2" fmla="*/ 681050 w 686772"/>
                <a:gd name="connsiteY2" fmla="*/ 586794 h 795011"/>
                <a:gd name="connsiteX3" fmla="*/ 491043 w 686772"/>
                <a:gd name="connsiteY3" fmla="*/ 681060 h 795011"/>
                <a:gd name="connsiteX4" fmla="*/ 240371 w 686772"/>
                <a:gd name="connsiteY4" fmla="*/ 366841 h 795011"/>
                <a:gd name="connsiteX5" fmla="*/ 433049 w 686772"/>
                <a:gd name="connsiteY5" fmla="*/ 73444 h 795011"/>
                <a:gd name="connsiteX6" fmla="*/ 478070 w 686772"/>
                <a:gd name="connsiteY6" fmla="*/ 96916 h 795011"/>
                <a:gd name="connsiteX7" fmla="*/ 594059 w 686772"/>
                <a:gd name="connsiteY7" fmla="*/ 288097 h 795011"/>
                <a:gd name="connsiteX8" fmla="*/ 617714 w 686772"/>
                <a:gd name="connsiteY8" fmla="*/ 288097 h 795011"/>
                <a:gd name="connsiteX9" fmla="*/ 697075 w 686772"/>
                <a:gd name="connsiteY9" fmla="*/ 54894 h 795011"/>
                <a:gd name="connsiteX10" fmla="*/ 433049 w 686772"/>
                <a:gd name="connsiteY10" fmla="*/ 0 h 795011"/>
                <a:gd name="connsiteX11" fmla="*/ 0 w 686772"/>
                <a:gd name="connsiteY11" fmla="*/ 427035 h 795011"/>
                <a:gd name="connsiteX12" fmla="*/ 380015 w 686772"/>
                <a:gd name="connsiteY12" fmla="*/ 822648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6772" h="795011">
                  <a:moveTo>
                    <a:pt x="380015" y="822648"/>
                  </a:moveTo>
                  <a:cubicBezTo>
                    <a:pt x="535683" y="822648"/>
                    <a:pt x="654724" y="741254"/>
                    <a:pt x="704705" y="600045"/>
                  </a:cubicBezTo>
                  <a:lnTo>
                    <a:pt x="681050" y="586794"/>
                  </a:lnTo>
                  <a:cubicBezTo>
                    <a:pt x="633357" y="646988"/>
                    <a:pt x="567351" y="681060"/>
                    <a:pt x="491043" y="681060"/>
                  </a:cubicBezTo>
                  <a:cubicBezTo>
                    <a:pt x="330033" y="681060"/>
                    <a:pt x="240371" y="570894"/>
                    <a:pt x="240371" y="366841"/>
                  </a:cubicBezTo>
                  <a:cubicBezTo>
                    <a:pt x="240371" y="191181"/>
                    <a:pt x="317060" y="73444"/>
                    <a:pt x="433049" y="73444"/>
                  </a:cubicBezTo>
                  <a:cubicBezTo>
                    <a:pt x="454033" y="73444"/>
                    <a:pt x="466242" y="77608"/>
                    <a:pt x="478070" y="96916"/>
                  </a:cubicBezTo>
                  <a:lnTo>
                    <a:pt x="594059" y="288097"/>
                  </a:lnTo>
                  <a:lnTo>
                    <a:pt x="617714" y="288097"/>
                  </a:lnTo>
                  <a:lnTo>
                    <a:pt x="697075" y="54894"/>
                  </a:lnTo>
                  <a:cubicBezTo>
                    <a:pt x="620385" y="20822"/>
                    <a:pt x="520040" y="0"/>
                    <a:pt x="433049" y="0"/>
                  </a:cubicBezTo>
                  <a:cubicBezTo>
                    <a:pt x="169023" y="0"/>
                    <a:pt x="0" y="167710"/>
                    <a:pt x="0" y="427035"/>
                  </a:cubicBezTo>
                  <a:cubicBezTo>
                    <a:pt x="0" y="667810"/>
                    <a:pt x="147657" y="822648"/>
                    <a:pt x="380015" y="822648"/>
                  </a:cubicBezTo>
                  <a:close/>
                </a:path>
              </a:pathLst>
            </a:custGeom>
            <a:grpFill/>
            <a:ln w="38141" cap="flat">
              <a:noFill/>
              <a:prstDash val="solid"/>
              <a:miter/>
            </a:ln>
          </p:spPr>
          <p:txBody>
            <a:bodyPr rtlCol="0" anchor="ctr"/>
            <a:lstStyle/>
            <a:p>
              <a:endParaRPr lang="en-GB" sz="1350" dirty="0"/>
            </a:p>
          </p:txBody>
        </p:sp>
        <p:sp>
          <p:nvSpPr>
            <p:cNvPr id="29" name="Freeform 11">
              <a:extLst>
                <a:ext uri="{FF2B5EF4-FFF2-40B4-BE49-F238E27FC236}">
                  <a16:creationId xmlns:a16="http://schemas.microsoft.com/office/drawing/2014/main" id="{1C846C7F-7DE7-4952-9125-3D34ED4325C4}"/>
                </a:ext>
              </a:extLst>
            </p:cNvPr>
            <p:cNvSpPr/>
            <p:nvPr/>
          </p:nvSpPr>
          <p:spPr>
            <a:xfrm>
              <a:off x="7449488" y="2218406"/>
              <a:ext cx="801235" cy="795012"/>
            </a:xfrm>
            <a:custGeom>
              <a:avLst/>
              <a:gdLst>
                <a:gd name="connsiteX0" fmla="*/ 330033 w 801234"/>
                <a:gd name="connsiteY0" fmla="*/ 345641 h 795011"/>
                <a:gd name="connsiteX1" fmla="*/ 0 w 801234"/>
                <a:gd name="connsiteY1" fmla="*/ 607616 h 795011"/>
                <a:gd name="connsiteX2" fmla="*/ 227016 w 801234"/>
                <a:gd name="connsiteY2" fmla="*/ 822269 h 795011"/>
                <a:gd name="connsiteX3" fmla="*/ 477689 w 801234"/>
                <a:gd name="connsiteY3" fmla="*/ 685982 h 795011"/>
                <a:gd name="connsiteX4" fmla="*/ 620385 w 801234"/>
                <a:gd name="connsiteY4" fmla="*/ 822269 h 795011"/>
                <a:gd name="connsiteX5" fmla="*/ 818404 w 801234"/>
                <a:gd name="connsiteY5" fmla="*/ 683332 h 795011"/>
                <a:gd name="connsiteX6" fmla="*/ 800090 w 801234"/>
                <a:gd name="connsiteY6" fmla="*/ 667431 h 795011"/>
                <a:gd name="connsiteX7" fmla="*/ 750109 w 801234"/>
                <a:gd name="connsiteY7" fmla="*/ 698853 h 795011"/>
                <a:gd name="connsiteX8" fmla="*/ 700127 w 801234"/>
                <a:gd name="connsiteY8" fmla="*/ 612538 h 795011"/>
                <a:gd name="connsiteX9" fmla="*/ 700127 w 801234"/>
                <a:gd name="connsiteY9" fmla="*/ 288097 h 795011"/>
                <a:gd name="connsiteX10" fmla="*/ 338426 w 801234"/>
                <a:gd name="connsiteY10" fmla="*/ 0 h 795011"/>
                <a:gd name="connsiteX11" fmla="*/ 48074 w 801234"/>
                <a:gd name="connsiteY11" fmla="*/ 54894 h 795011"/>
                <a:gd name="connsiteX12" fmla="*/ 127434 w 801234"/>
                <a:gd name="connsiteY12" fmla="*/ 288097 h 795011"/>
                <a:gd name="connsiteX13" fmla="*/ 151090 w 801234"/>
                <a:gd name="connsiteY13" fmla="*/ 288097 h 795011"/>
                <a:gd name="connsiteX14" fmla="*/ 267078 w 801234"/>
                <a:gd name="connsiteY14" fmla="*/ 96916 h 795011"/>
                <a:gd name="connsiteX15" fmla="*/ 325073 w 801234"/>
                <a:gd name="connsiteY15" fmla="*/ 70794 h 795011"/>
                <a:gd name="connsiteX16" fmla="*/ 470439 w 801234"/>
                <a:gd name="connsiteY16" fmla="*/ 238504 h 795011"/>
                <a:gd name="connsiteX17" fmla="*/ 470439 w 801234"/>
                <a:gd name="connsiteY17" fmla="*/ 364191 h 795011"/>
                <a:gd name="connsiteX18" fmla="*/ 330033 w 801234"/>
                <a:gd name="connsiteY18" fmla="*/ 345641 h 795011"/>
                <a:gd name="connsiteX19" fmla="*/ 470058 w 801234"/>
                <a:gd name="connsiteY19" fmla="*/ 610266 h 795011"/>
                <a:gd name="connsiteX20" fmla="*/ 327362 w 801234"/>
                <a:gd name="connsiteY20" fmla="*/ 699232 h 795011"/>
                <a:gd name="connsiteX21" fmla="*/ 216333 w 801234"/>
                <a:gd name="connsiteY21" fmla="*/ 573544 h 795011"/>
                <a:gd name="connsiteX22" fmla="*/ 393368 w 801234"/>
                <a:gd name="connsiteY22" fmla="*/ 419085 h 795011"/>
                <a:gd name="connsiteX23" fmla="*/ 470058 w 801234"/>
                <a:gd name="connsiteY23" fmla="*/ 429685 h 795011"/>
                <a:gd name="connsiteX24" fmla="*/ 470058 w 801234"/>
                <a:gd name="connsiteY24" fmla="*/ 610266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01234" h="795011">
                  <a:moveTo>
                    <a:pt x="330033" y="345641"/>
                  </a:moveTo>
                  <a:cubicBezTo>
                    <a:pt x="134684" y="345641"/>
                    <a:pt x="0" y="450507"/>
                    <a:pt x="0" y="607616"/>
                  </a:cubicBezTo>
                  <a:cubicBezTo>
                    <a:pt x="0" y="735954"/>
                    <a:pt x="92333" y="822269"/>
                    <a:pt x="227016" y="822269"/>
                  </a:cubicBezTo>
                  <a:cubicBezTo>
                    <a:pt x="332703" y="822269"/>
                    <a:pt x="433049" y="767376"/>
                    <a:pt x="477689" y="685982"/>
                  </a:cubicBezTo>
                  <a:cubicBezTo>
                    <a:pt x="485701" y="769647"/>
                    <a:pt x="541025" y="822269"/>
                    <a:pt x="620385" y="822269"/>
                  </a:cubicBezTo>
                  <a:cubicBezTo>
                    <a:pt x="720730" y="822269"/>
                    <a:pt x="797420" y="770026"/>
                    <a:pt x="818404" y="683332"/>
                  </a:cubicBezTo>
                  <a:lnTo>
                    <a:pt x="800090" y="667431"/>
                  </a:lnTo>
                  <a:cubicBezTo>
                    <a:pt x="786736" y="688253"/>
                    <a:pt x="771093" y="698853"/>
                    <a:pt x="750109" y="698853"/>
                  </a:cubicBezTo>
                  <a:cubicBezTo>
                    <a:pt x="718441" y="698853"/>
                    <a:pt x="700127" y="667431"/>
                    <a:pt x="700127" y="612538"/>
                  </a:cubicBezTo>
                  <a:lnTo>
                    <a:pt x="700127" y="288097"/>
                  </a:lnTo>
                  <a:cubicBezTo>
                    <a:pt x="700127" y="83666"/>
                    <a:pt x="594440" y="0"/>
                    <a:pt x="338426" y="0"/>
                  </a:cubicBezTo>
                  <a:cubicBezTo>
                    <a:pt x="243423" y="0"/>
                    <a:pt x="145749" y="18172"/>
                    <a:pt x="48074" y="54894"/>
                  </a:cubicBezTo>
                  <a:lnTo>
                    <a:pt x="127434" y="288097"/>
                  </a:lnTo>
                  <a:lnTo>
                    <a:pt x="151090" y="288097"/>
                  </a:lnTo>
                  <a:lnTo>
                    <a:pt x="267078" y="96916"/>
                  </a:lnTo>
                  <a:cubicBezTo>
                    <a:pt x="280814" y="74580"/>
                    <a:pt x="290734" y="70794"/>
                    <a:pt x="325073" y="70794"/>
                  </a:cubicBezTo>
                  <a:cubicBezTo>
                    <a:pt x="417405" y="70794"/>
                    <a:pt x="470439" y="130988"/>
                    <a:pt x="470439" y="238504"/>
                  </a:cubicBezTo>
                  <a:lnTo>
                    <a:pt x="470439" y="364191"/>
                  </a:lnTo>
                  <a:cubicBezTo>
                    <a:pt x="446402" y="356241"/>
                    <a:pt x="404051" y="345641"/>
                    <a:pt x="330033" y="345641"/>
                  </a:cubicBezTo>
                  <a:close/>
                  <a:moveTo>
                    <a:pt x="470058" y="610266"/>
                  </a:moveTo>
                  <a:cubicBezTo>
                    <a:pt x="435719" y="665160"/>
                    <a:pt x="380396" y="699232"/>
                    <a:pt x="327362" y="699232"/>
                  </a:cubicBezTo>
                  <a:cubicBezTo>
                    <a:pt x="258684" y="699232"/>
                    <a:pt x="216333" y="649638"/>
                    <a:pt x="216333" y="573544"/>
                  </a:cubicBezTo>
                  <a:cubicBezTo>
                    <a:pt x="216333" y="481929"/>
                    <a:pt x="287682" y="419085"/>
                    <a:pt x="393368" y="419085"/>
                  </a:cubicBezTo>
                  <a:cubicBezTo>
                    <a:pt x="435719" y="419085"/>
                    <a:pt x="454033" y="424385"/>
                    <a:pt x="470058" y="429685"/>
                  </a:cubicBezTo>
                  <a:lnTo>
                    <a:pt x="470058" y="610266"/>
                  </a:lnTo>
                  <a:close/>
                </a:path>
              </a:pathLst>
            </a:custGeom>
            <a:grpFill/>
            <a:ln w="38141" cap="flat">
              <a:noFill/>
              <a:prstDash val="solid"/>
              <a:miter/>
            </a:ln>
          </p:spPr>
          <p:txBody>
            <a:bodyPr rtlCol="0" anchor="ctr"/>
            <a:lstStyle/>
            <a:p>
              <a:endParaRPr lang="en-GB" sz="1350" dirty="0"/>
            </a:p>
          </p:txBody>
        </p:sp>
        <p:sp>
          <p:nvSpPr>
            <p:cNvPr id="31" name="Freeform 12">
              <a:extLst>
                <a:ext uri="{FF2B5EF4-FFF2-40B4-BE49-F238E27FC236}">
                  <a16:creationId xmlns:a16="http://schemas.microsoft.com/office/drawing/2014/main" id="{3282E6AD-BB90-44F2-BC1E-13F5E35D3CD8}"/>
                </a:ext>
              </a:extLst>
            </p:cNvPr>
            <p:cNvSpPr/>
            <p:nvPr/>
          </p:nvSpPr>
          <p:spPr>
            <a:xfrm>
              <a:off x="8761606" y="3478689"/>
              <a:ext cx="534157" cy="1060016"/>
            </a:xfrm>
            <a:custGeom>
              <a:avLst/>
              <a:gdLst>
                <a:gd name="connsiteX0" fmla="*/ 435338 w 534156"/>
                <a:gd name="connsiteY0" fmla="*/ 953257 h 1060015"/>
                <a:gd name="connsiteX1" fmla="*/ 337664 w 534156"/>
                <a:gd name="connsiteY1" fmla="*/ 840441 h 1060015"/>
                <a:gd name="connsiteX2" fmla="*/ 337664 w 534156"/>
                <a:gd name="connsiteY2" fmla="*/ 366463 h 1060015"/>
                <a:gd name="connsiteX3" fmla="*/ 553997 w 534156"/>
                <a:gd name="connsiteY3" fmla="*/ 366463 h 1060015"/>
                <a:gd name="connsiteX4" fmla="*/ 553997 w 534156"/>
                <a:gd name="connsiteY4" fmla="*/ 280147 h 1060015"/>
                <a:gd name="connsiteX5" fmla="*/ 337664 w 534156"/>
                <a:gd name="connsiteY5" fmla="*/ 280147 h 1060015"/>
                <a:gd name="connsiteX6" fmla="*/ 337664 w 534156"/>
                <a:gd name="connsiteY6" fmla="*/ 0 h 1060015"/>
                <a:gd name="connsiteX7" fmla="*/ 314008 w 534156"/>
                <a:gd name="connsiteY7" fmla="*/ 0 h 1060015"/>
                <a:gd name="connsiteX8" fmla="*/ 118659 w 534156"/>
                <a:gd name="connsiteY8" fmla="*/ 254025 h 1060015"/>
                <a:gd name="connsiteX9" fmla="*/ 68677 w 534156"/>
                <a:gd name="connsiteY9" fmla="*/ 280147 h 1060015"/>
                <a:gd name="connsiteX10" fmla="*/ 0 w 534156"/>
                <a:gd name="connsiteY10" fmla="*/ 280147 h 1060015"/>
                <a:gd name="connsiteX11" fmla="*/ 0 w 534156"/>
                <a:gd name="connsiteY11" fmla="*/ 366463 h 1060015"/>
                <a:gd name="connsiteX12" fmla="*/ 108357 w 534156"/>
                <a:gd name="connsiteY12" fmla="*/ 366463 h 1060015"/>
                <a:gd name="connsiteX13" fmla="*/ 108357 w 534156"/>
                <a:gd name="connsiteY13" fmla="*/ 856341 h 1060015"/>
                <a:gd name="connsiteX14" fmla="*/ 327362 w 534156"/>
                <a:gd name="connsiteY14" fmla="*/ 1084245 h 1060015"/>
                <a:gd name="connsiteX15" fmla="*/ 570022 w 534156"/>
                <a:gd name="connsiteY15" fmla="*/ 905935 h 1060015"/>
                <a:gd name="connsiteX16" fmla="*/ 546366 w 534156"/>
                <a:gd name="connsiteY16" fmla="*/ 895335 h 1060015"/>
                <a:gd name="connsiteX17" fmla="*/ 435338 w 534156"/>
                <a:gd name="connsiteY17" fmla="*/ 953257 h 1060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4156" h="1060015">
                  <a:moveTo>
                    <a:pt x="435338" y="953257"/>
                  </a:moveTo>
                  <a:cubicBezTo>
                    <a:pt x="374673" y="953257"/>
                    <a:pt x="337664" y="911235"/>
                    <a:pt x="337664" y="840441"/>
                  </a:cubicBezTo>
                  <a:lnTo>
                    <a:pt x="337664" y="366463"/>
                  </a:lnTo>
                  <a:lnTo>
                    <a:pt x="553997" y="366463"/>
                  </a:lnTo>
                  <a:lnTo>
                    <a:pt x="553997" y="280147"/>
                  </a:lnTo>
                  <a:lnTo>
                    <a:pt x="337664" y="280147"/>
                  </a:lnTo>
                  <a:lnTo>
                    <a:pt x="337664" y="0"/>
                  </a:lnTo>
                  <a:lnTo>
                    <a:pt x="314008" y="0"/>
                  </a:lnTo>
                  <a:lnTo>
                    <a:pt x="118659" y="254025"/>
                  </a:lnTo>
                  <a:cubicBezTo>
                    <a:pt x="100345" y="277497"/>
                    <a:pt x="95004" y="280147"/>
                    <a:pt x="68677" y="280147"/>
                  </a:cubicBezTo>
                  <a:lnTo>
                    <a:pt x="0" y="280147"/>
                  </a:lnTo>
                  <a:lnTo>
                    <a:pt x="0" y="366463"/>
                  </a:lnTo>
                  <a:lnTo>
                    <a:pt x="108357" y="366463"/>
                  </a:lnTo>
                  <a:lnTo>
                    <a:pt x="108357" y="856341"/>
                  </a:lnTo>
                  <a:cubicBezTo>
                    <a:pt x="108357" y="1003229"/>
                    <a:pt x="185047" y="1084245"/>
                    <a:pt x="327362" y="1084245"/>
                  </a:cubicBezTo>
                  <a:cubicBezTo>
                    <a:pt x="456704" y="1084245"/>
                    <a:pt x="546366" y="1016101"/>
                    <a:pt x="570022" y="905935"/>
                  </a:cubicBezTo>
                  <a:lnTo>
                    <a:pt x="546366" y="895335"/>
                  </a:lnTo>
                  <a:cubicBezTo>
                    <a:pt x="522710" y="932435"/>
                    <a:pt x="483030" y="953257"/>
                    <a:pt x="435338" y="953257"/>
                  </a:cubicBezTo>
                  <a:close/>
                </a:path>
              </a:pathLst>
            </a:custGeom>
            <a:grpFill/>
            <a:ln w="38141" cap="flat">
              <a:noFill/>
              <a:prstDash val="solid"/>
              <a:miter/>
            </a:ln>
          </p:spPr>
          <p:txBody>
            <a:bodyPr rtlCol="0" anchor="ctr"/>
            <a:lstStyle/>
            <a:p>
              <a:endParaRPr lang="en-GB" sz="1350" dirty="0"/>
            </a:p>
          </p:txBody>
        </p:sp>
        <p:sp>
          <p:nvSpPr>
            <p:cNvPr id="32" name="Freeform 13">
              <a:extLst>
                <a:ext uri="{FF2B5EF4-FFF2-40B4-BE49-F238E27FC236}">
                  <a16:creationId xmlns:a16="http://schemas.microsoft.com/office/drawing/2014/main" id="{69B9DA01-DE4D-4D77-93A2-AA471B2A536F}"/>
                </a:ext>
              </a:extLst>
            </p:cNvPr>
            <p:cNvSpPr/>
            <p:nvPr/>
          </p:nvSpPr>
          <p:spPr>
            <a:xfrm>
              <a:off x="6599797" y="2218406"/>
              <a:ext cx="724927" cy="795012"/>
            </a:xfrm>
            <a:custGeom>
              <a:avLst/>
              <a:gdLst>
                <a:gd name="connsiteX0" fmla="*/ 388027 w 724926"/>
                <a:gd name="connsiteY0" fmla="*/ 0 h 795011"/>
                <a:gd name="connsiteX1" fmla="*/ 0 w 724926"/>
                <a:gd name="connsiteY1" fmla="*/ 419085 h 795011"/>
                <a:gd name="connsiteX2" fmla="*/ 390698 w 724926"/>
                <a:gd name="connsiteY2" fmla="*/ 822648 h 795011"/>
                <a:gd name="connsiteX3" fmla="*/ 741715 w 724926"/>
                <a:gd name="connsiteY3" fmla="*/ 584144 h 795011"/>
                <a:gd name="connsiteX4" fmla="*/ 723401 w 724926"/>
                <a:gd name="connsiteY4" fmla="*/ 573544 h 795011"/>
                <a:gd name="connsiteX5" fmla="*/ 480741 w 724926"/>
                <a:gd name="connsiteY5" fmla="*/ 678410 h 795011"/>
                <a:gd name="connsiteX6" fmla="*/ 237700 w 724926"/>
                <a:gd name="connsiteY6" fmla="*/ 411135 h 795011"/>
                <a:gd name="connsiteX7" fmla="*/ 741715 w 724926"/>
                <a:gd name="connsiteY7" fmla="*/ 411135 h 795011"/>
                <a:gd name="connsiteX8" fmla="*/ 741715 w 724926"/>
                <a:gd name="connsiteY8" fmla="*/ 361541 h 795011"/>
                <a:gd name="connsiteX9" fmla="*/ 388027 w 724926"/>
                <a:gd name="connsiteY9" fmla="*/ 0 h 795011"/>
                <a:gd name="connsiteX10" fmla="*/ 237318 w 724926"/>
                <a:gd name="connsiteY10" fmla="*/ 340341 h 795011"/>
                <a:gd name="connsiteX11" fmla="*/ 382686 w 724926"/>
                <a:gd name="connsiteY11" fmla="*/ 75715 h 795011"/>
                <a:gd name="connsiteX12" fmla="*/ 514698 w 724926"/>
                <a:gd name="connsiteY12" fmla="*/ 340341 h 795011"/>
                <a:gd name="connsiteX13" fmla="*/ 237318 w 724926"/>
                <a:gd name="connsiteY13" fmla="*/ 340341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26" h="795011">
                  <a:moveTo>
                    <a:pt x="388027" y="0"/>
                  </a:moveTo>
                  <a:cubicBezTo>
                    <a:pt x="150327" y="0"/>
                    <a:pt x="0" y="162410"/>
                    <a:pt x="0" y="419085"/>
                  </a:cubicBezTo>
                  <a:cubicBezTo>
                    <a:pt x="0" y="670460"/>
                    <a:pt x="147657" y="822648"/>
                    <a:pt x="390698" y="822648"/>
                  </a:cubicBezTo>
                  <a:cubicBezTo>
                    <a:pt x="570022" y="822648"/>
                    <a:pt x="689063" y="741254"/>
                    <a:pt x="741715" y="584144"/>
                  </a:cubicBezTo>
                  <a:lnTo>
                    <a:pt x="723401" y="573544"/>
                  </a:lnTo>
                  <a:cubicBezTo>
                    <a:pt x="662736" y="641688"/>
                    <a:pt x="578034" y="678410"/>
                    <a:pt x="480741" y="678410"/>
                  </a:cubicBezTo>
                  <a:cubicBezTo>
                    <a:pt x="333085" y="678410"/>
                    <a:pt x="245712" y="581494"/>
                    <a:pt x="237700" y="411135"/>
                  </a:cubicBezTo>
                  <a:lnTo>
                    <a:pt x="741715" y="411135"/>
                  </a:lnTo>
                  <a:lnTo>
                    <a:pt x="741715" y="361541"/>
                  </a:lnTo>
                  <a:cubicBezTo>
                    <a:pt x="741715" y="128338"/>
                    <a:pt x="615044" y="0"/>
                    <a:pt x="388027" y="0"/>
                  </a:cubicBezTo>
                  <a:close/>
                  <a:moveTo>
                    <a:pt x="237318" y="340341"/>
                  </a:moveTo>
                  <a:cubicBezTo>
                    <a:pt x="242660" y="167331"/>
                    <a:pt x="292642" y="75715"/>
                    <a:pt x="382686" y="75715"/>
                  </a:cubicBezTo>
                  <a:cubicBezTo>
                    <a:pt x="472347" y="75715"/>
                    <a:pt x="514698" y="159381"/>
                    <a:pt x="514698" y="340341"/>
                  </a:cubicBezTo>
                  <a:lnTo>
                    <a:pt x="237318" y="340341"/>
                  </a:lnTo>
                  <a:close/>
                </a:path>
              </a:pathLst>
            </a:custGeom>
            <a:grpFill/>
            <a:ln w="38141" cap="flat">
              <a:noFill/>
              <a:prstDash val="solid"/>
              <a:miter/>
            </a:ln>
          </p:spPr>
          <p:txBody>
            <a:bodyPr rtlCol="0" anchor="ctr"/>
            <a:lstStyle/>
            <a:p>
              <a:endParaRPr lang="en-GB" sz="1350" dirty="0"/>
            </a:p>
          </p:txBody>
        </p:sp>
        <p:sp>
          <p:nvSpPr>
            <p:cNvPr id="33" name="Freeform 14">
              <a:extLst>
                <a:ext uri="{FF2B5EF4-FFF2-40B4-BE49-F238E27FC236}">
                  <a16:creationId xmlns:a16="http://schemas.microsoft.com/office/drawing/2014/main" id="{2ABE85A7-D601-4620-8FB3-5B77312AD009}"/>
                </a:ext>
              </a:extLst>
            </p:cNvPr>
            <p:cNvSpPr/>
            <p:nvPr/>
          </p:nvSpPr>
          <p:spPr>
            <a:xfrm>
              <a:off x="8038205" y="3737636"/>
              <a:ext cx="648619" cy="795012"/>
            </a:xfrm>
            <a:custGeom>
              <a:avLst/>
              <a:gdLst>
                <a:gd name="connsiteX0" fmla="*/ 483030 w 648618"/>
                <a:gd name="connsiteY0" fmla="*/ 343369 h 795011"/>
                <a:gd name="connsiteX1" fmla="*/ 345676 w 648618"/>
                <a:gd name="connsiteY1" fmla="*/ 298698 h 795011"/>
                <a:gd name="connsiteX2" fmla="*/ 213662 w 648618"/>
                <a:gd name="connsiteY2" fmla="*/ 180960 h 795011"/>
                <a:gd name="connsiteX3" fmla="*/ 359029 w 648618"/>
                <a:gd name="connsiteY3" fmla="*/ 68144 h 795011"/>
                <a:gd name="connsiteX4" fmla="*/ 430378 w 648618"/>
                <a:gd name="connsiteY4" fmla="*/ 88966 h 795011"/>
                <a:gd name="connsiteX5" fmla="*/ 541405 w 648618"/>
                <a:gd name="connsiteY5" fmla="*/ 267276 h 795011"/>
                <a:gd name="connsiteX6" fmla="*/ 565061 w 648618"/>
                <a:gd name="connsiteY6" fmla="*/ 267276 h 795011"/>
                <a:gd name="connsiteX7" fmla="*/ 639080 w 648618"/>
                <a:gd name="connsiteY7" fmla="*/ 44672 h 795011"/>
                <a:gd name="connsiteX8" fmla="*/ 354069 w 648618"/>
                <a:gd name="connsiteY8" fmla="*/ 0 h 795011"/>
                <a:gd name="connsiteX9" fmla="*/ 21366 w 648618"/>
                <a:gd name="connsiteY9" fmla="*/ 251375 h 795011"/>
                <a:gd name="connsiteX10" fmla="*/ 214044 w 648618"/>
                <a:gd name="connsiteY10" fmla="*/ 487229 h 795011"/>
                <a:gd name="connsiteX11" fmla="*/ 340715 w 648618"/>
                <a:gd name="connsiteY11" fmla="*/ 529251 h 795011"/>
                <a:gd name="connsiteX12" fmla="*/ 472729 w 648618"/>
                <a:gd name="connsiteY12" fmla="*/ 636767 h 795011"/>
                <a:gd name="connsiteX13" fmla="*/ 306377 w 648618"/>
                <a:gd name="connsiteY13" fmla="*/ 759804 h 795011"/>
                <a:gd name="connsiteX14" fmla="*/ 203361 w 648618"/>
                <a:gd name="connsiteY14" fmla="*/ 723082 h 795011"/>
                <a:gd name="connsiteX15" fmla="*/ 103016 w 648618"/>
                <a:gd name="connsiteY15" fmla="*/ 542501 h 795011"/>
                <a:gd name="connsiteX16" fmla="*/ 79360 w 648618"/>
                <a:gd name="connsiteY16" fmla="*/ 542501 h 795011"/>
                <a:gd name="connsiteX17" fmla="*/ 0 w 648618"/>
                <a:gd name="connsiteY17" fmla="*/ 773055 h 795011"/>
                <a:gd name="connsiteX18" fmla="*/ 298364 w 648618"/>
                <a:gd name="connsiteY18" fmla="*/ 825298 h 795011"/>
                <a:gd name="connsiteX19" fmla="*/ 668077 w 648618"/>
                <a:gd name="connsiteY19" fmla="*/ 555373 h 795011"/>
                <a:gd name="connsiteX20" fmla="*/ 483030 w 648618"/>
                <a:gd name="connsiteY20" fmla="*/ 343369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8618" h="795011">
                  <a:moveTo>
                    <a:pt x="483030" y="343369"/>
                  </a:moveTo>
                  <a:lnTo>
                    <a:pt x="345676" y="298698"/>
                  </a:lnTo>
                  <a:cubicBezTo>
                    <a:pt x="256013" y="269926"/>
                    <a:pt x="213662" y="233204"/>
                    <a:pt x="213662" y="180960"/>
                  </a:cubicBezTo>
                  <a:cubicBezTo>
                    <a:pt x="213662" y="112816"/>
                    <a:pt x="271657" y="68144"/>
                    <a:pt x="359029" y="68144"/>
                  </a:cubicBezTo>
                  <a:cubicBezTo>
                    <a:pt x="406722" y="68144"/>
                    <a:pt x="418931" y="70415"/>
                    <a:pt x="430378" y="88966"/>
                  </a:cubicBezTo>
                  <a:lnTo>
                    <a:pt x="541405" y="267276"/>
                  </a:lnTo>
                  <a:lnTo>
                    <a:pt x="565061" y="267276"/>
                  </a:lnTo>
                  <a:lnTo>
                    <a:pt x="639080" y="44672"/>
                  </a:lnTo>
                  <a:cubicBezTo>
                    <a:pt x="549418" y="15900"/>
                    <a:pt x="449073" y="0"/>
                    <a:pt x="354069" y="0"/>
                  </a:cubicBezTo>
                  <a:cubicBezTo>
                    <a:pt x="153379" y="0"/>
                    <a:pt x="21366" y="99566"/>
                    <a:pt x="21366" y="251375"/>
                  </a:cubicBezTo>
                  <a:cubicBezTo>
                    <a:pt x="21366" y="358891"/>
                    <a:pt x="92714" y="447857"/>
                    <a:pt x="214044" y="487229"/>
                  </a:cubicBezTo>
                  <a:lnTo>
                    <a:pt x="340715" y="529251"/>
                  </a:lnTo>
                  <a:cubicBezTo>
                    <a:pt x="443731" y="563323"/>
                    <a:pt x="472729" y="586794"/>
                    <a:pt x="472729" y="636767"/>
                  </a:cubicBezTo>
                  <a:cubicBezTo>
                    <a:pt x="472729" y="710211"/>
                    <a:pt x="404051" y="759804"/>
                    <a:pt x="306377" y="759804"/>
                  </a:cubicBezTo>
                  <a:cubicBezTo>
                    <a:pt x="240370" y="759804"/>
                    <a:pt x="219386" y="751854"/>
                    <a:pt x="203361" y="723082"/>
                  </a:cubicBezTo>
                  <a:lnTo>
                    <a:pt x="103016" y="542501"/>
                  </a:lnTo>
                  <a:lnTo>
                    <a:pt x="79360" y="542501"/>
                  </a:lnTo>
                  <a:lnTo>
                    <a:pt x="0" y="773055"/>
                  </a:lnTo>
                  <a:cubicBezTo>
                    <a:pt x="84320" y="804476"/>
                    <a:pt x="195349" y="825298"/>
                    <a:pt x="298364" y="825298"/>
                  </a:cubicBezTo>
                  <a:cubicBezTo>
                    <a:pt x="528052" y="825298"/>
                    <a:pt x="668077" y="723082"/>
                    <a:pt x="668077" y="555373"/>
                  </a:cubicBezTo>
                  <a:cubicBezTo>
                    <a:pt x="668077" y="453157"/>
                    <a:pt x="607030" y="382741"/>
                    <a:pt x="483030" y="343369"/>
                  </a:cubicBezTo>
                  <a:close/>
                </a:path>
              </a:pathLst>
            </a:custGeom>
            <a:grpFill/>
            <a:ln w="38141" cap="flat">
              <a:noFill/>
              <a:prstDash val="solid"/>
              <a:miter/>
            </a:ln>
          </p:spPr>
          <p:txBody>
            <a:bodyPr rtlCol="0" anchor="ctr"/>
            <a:lstStyle/>
            <a:p>
              <a:endParaRPr lang="en-GB" sz="1350" dirty="0"/>
            </a:p>
          </p:txBody>
        </p:sp>
        <p:sp>
          <p:nvSpPr>
            <p:cNvPr id="34" name="Freeform 15">
              <a:extLst>
                <a:ext uri="{FF2B5EF4-FFF2-40B4-BE49-F238E27FC236}">
                  <a16:creationId xmlns:a16="http://schemas.microsoft.com/office/drawing/2014/main" id="{2550CDC1-CA53-46E6-B6B2-AA587EF385B3}"/>
                </a:ext>
              </a:extLst>
            </p:cNvPr>
            <p:cNvSpPr/>
            <p:nvPr/>
          </p:nvSpPr>
          <p:spPr>
            <a:xfrm>
              <a:off x="5677996" y="1898509"/>
              <a:ext cx="992005" cy="1097873"/>
            </a:xfrm>
            <a:custGeom>
              <a:avLst/>
              <a:gdLst>
                <a:gd name="connsiteX0" fmla="*/ 372384 w 992005"/>
                <a:gd name="connsiteY0" fmla="*/ 73444 h 1097873"/>
                <a:gd name="connsiteX1" fmla="*/ 372384 w 992005"/>
                <a:gd name="connsiteY1" fmla="*/ 969536 h 1097873"/>
                <a:gd name="connsiteX2" fmla="*/ 359030 w 992005"/>
                <a:gd name="connsiteY2" fmla="*/ 1000958 h 1097873"/>
                <a:gd name="connsiteX3" fmla="*/ 237700 w 992005"/>
                <a:gd name="connsiteY3" fmla="*/ 1097873 h 1097873"/>
                <a:gd name="connsiteX4" fmla="*/ 237700 w 992005"/>
                <a:gd name="connsiteY4" fmla="*/ 1123995 h 1097873"/>
                <a:gd name="connsiteX5" fmla="*/ 768422 w 992005"/>
                <a:gd name="connsiteY5" fmla="*/ 1123995 h 1097873"/>
                <a:gd name="connsiteX6" fmla="*/ 768422 w 992005"/>
                <a:gd name="connsiteY6" fmla="*/ 1097873 h 1097873"/>
                <a:gd name="connsiteX7" fmla="*/ 647093 w 992005"/>
                <a:gd name="connsiteY7" fmla="*/ 998308 h 1097873"/>
                <a:gd name="connsiteX8" fmla="*/ 633739 w 992005"/>
                <a:gd name="connsiteY8" fmla="*/ 969536 h 1097873"/>
                <a:gd name="connsiteX9" fmla="*/ 633739 w 992005"/>
                <a:gd name="connsiteY9" fmla="*/ 73444 h 1097873"/>
                <a:gd name="connsiteX10" fmla="*/ 760410 w 992005"/>
                <a:gd name="connsiteY10" fmla="*/ 73444 h 1097873"/>
                <a:gd name="connsiteX11" fmla="*/ 979415 w 992005"/>
                <a:gd name="connsiteY11" fmla="*/ 303997 h 1097873"/>
                <a:gd name="connsiteX12" fmla="*/ 1005741 w 992005"/>
                <a:gd name="connsiteY12" fmla="*/ 303997 h 1097873"/>
                <a:gd name="connsiteX13" fmla="*/ 1005741 w 992005"/>
                <a:gd name="connsiteY13" fmla="*/ 0 h 1097873"/>
                <a:gd name="connsiteX14" fmla="*/ 0 w 992005"/>
                <a:gd name="connsiteY14" fmla="*/ 0 h 1097873"/>
                <a:gd name="connsiteX15" fmla="*/ 0 w 992005"/>
                <a:gd name="connsiteY15" fmla="*/ 303997 h 1097873"/>
                <a:gd name="connsiteX16" fmla="*/ 26326 w 992005"/>
                <a:gd name="connsiteY16" fmla="*/ 303997 h 1097873"/>
                <a:gd name="connsiteX17" fmla="*/ 245331 w 992005"/>
                <a:gd name="connsiteY17" fmla="*/ 73444 h 1097873"/>
                <a:gd name="connsiteX18" fmla="*/ 372384 w 992005"/>
                <a:gd name="connsiteY18" fmla="*/ 73444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005" h="1097873">
                  <a:moveTo>
                    <a:pt x="372384" y="73444"/>
                  </a:moveTo>
                  <a:lnTo>
                    <a:pt x="372384" y="969536"/>
                  </a:lnTo>
                  <a:cubicBezTo>
                    <a:pt x="372384" y="987708"/>
                    <a:pt x="372002" y="989979"/>
                    <a:pt x="359030" y="1000958"/>
                  </a:cubicBezTo>
                  <a:lnTo>
                    <a:pt x="237700" y="1097873"/>
                  </a:lnTo>
                  <a:lnTo>
                    <a:pt x="237700" y="1123995"/>
                  </a:lnTo>
                  <a:lnTo>
                    <a:pt x="768422" y="1123995"/>
                  </a:lnTo>
                  <a:lnTo>
                    <a:pt x="768422" y="1097873"/>
                  </a:lnTo>
                  <a:lnTo>
                    <a:pt x="647093" y="998308"/>
                  </a:lnTo>
                  <a:cubicBezTo>
                    <a:pt x="634883" y="987708"/>
                    <a:pt x="633739" y="985057"/>
                    <a:pt x="633739" y="969536"/>
                  </a:cubicBezTo>
                  <a:lnTo>
                    <a:pt x="633739" y="73444"/>
                  </a:lnTo>
                  <a:lnTo>
                    <a:pt x="760410" y="73444"/>
                  </a:lnTo>
                  <a:lnTo>
                    <a:pt x="979415" y="303997"/>
                  </a:lnTo>
                  <a:lnTo>
                    <a:pt x="1005741" y="303997"/>
                  </a:lnTo>
                  <a:lnTo>
                    <a:pt x="1005741" y="0"/>
                  </a:lnTo>
                  <a:lnTo>
                    <a:pt x="0" y="0"/>
                  </a:lnTo>
                  <a:lnTo>
                    <a:pt x="0" y="303997"/>
                  </a:lnTo>
                  <a:lnTo>
                    <a:pt x="26326" y="303997"/>
                  </a:lnTo>
                  <a:lnTo>
                    <a:pt x="245331" y="73444"/>
                  </a:lnTo>
                  <a:lnTo>
                    <a:pt x="372384" y="73444"/>
                  </a:lnTo>
                  <a:close/>
                </a:path>
              </a:pathLst>
            </a:custGeom>
            <a:grpFill/>
            <a:ln w="38141" cap="flat">
              <a:noFill/>
              <a:prstDash val="solid"/>
              <a:miter/>
            </a:ln>
          </p:spPr>
          <p:txBody>
            <a:bodyPr rtlCol="0" anchor="ctr"/>
            <a:lstStyle/>
            <a:p>
              <a:endParaRPr lang="en-GB" sz="1350" dirty="0"/>
            </a:p>
          </p:txBody>
        </p:sp>
        <p:sp>
          <p:nvSpPr>
            <p:cNvPr id="35" name="Freeform 16">
              <a:extLst>
                <a:ext uri="{FF2B5EF4-FFF2-40B4-BE49-F238E27FC236}">
                  <a16:creationId xmlns:a16="http://schemas.microsoft.com/office/drawing/2014/main" id="{20ADA437-9C3B-449C-B89F-FE487795FA27}"/>
                </a:ext>
              </a:extLst>
            </p:cNvPr>
            <p:cNvSpPr/>
            <p:nvPr/>
          </p:nvSpPr>
          <p:spPr>
            <a:xfrm>
              <a:off x="6913806" y="3363224"/>
              <a:ext cx="228924" cy="227146"/>
            </a:xfrm>
            <a:custGeom>
              <a:avLst/>
              <a:gdLst>
                <a:gd name="connsiteX0" fmla="*/ 264026 w 228924"/>
                <a:gd name="connsiteY0" fmla="*/ 130988 h 227146"/>
                <a:gd name="connsiteX1" fmla="*/ 132013 w 228924"/>
                <a:gd name="connsiteY1" fmla="*/ 0 h 227146"/>
                <a:gd name="connsiteX2" fmla="*/ 0 w 228924"/>
                <a:gd name="connsiteY2" fmla="*/ 130988 h 227146"/>
                <a:gd name="connsiteX3" fmla="*/ 132013 w 228924"/>
                <a:gd name="connsiteY3" fmla="*/ 264625 h 227146"/>
                <a:gd name="connsiteX4" fmla="*/ 264026 w 228924"/>
                <a:gd name="connsiteY4" fmla="*/ 130988 h 22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924" h="227146">
                  <a:moveTo>
                    <a:pt x="264026" y="130988"/>
                  </a:moveTo>
                  <a:cubicBezTo>
                    <a:pt x="264026" y="57544"/>
                    <a:pt x="206032" y="0"/>
                    <a:pt x="132013" y="0"/>
                  </a:cubicBezTo>
                  <a:cubicBezTo>
                    <a:pt x="60665" y="0"/>
                    <a:pt x="0" y="57544"/>
                    <a:pt x="0" y="130988"/>
                  </a:cubicBezTo>
                  <a:cubicBezTo>
                    <a:pt x="0" y="204432"/>
                    <a:pt x="57994" y="264625"/>
                    <a:pt x="132013" y="264625"/>
                  </a:cubicBezTo>
                  <a:cubicBezTo>
                    <a:pt x="206032" y="264625"/>
                    <a:pt x="264026" y="204432"/>
                    <a:pt x="264026" y="130988"/>
                  </a:cubicBezTo>
                  <a:close/>
                </a:path>
              </a:pathLst>
            </a:custGeom>
            <a:grpFill/>
            <a:ln w="38141" cap="flat">
              <a:noFill/>
              <a:prstDash val="solid"/>
              <a:miter/>
            </a:ln>
          </p:spPr>
          <p:txBody>
            <a:bodyPr rtlCol="0" anchor="ctr"/>
            <a:lstStyle/>
            <a:p>
              <a:endParaRPr lang="en-GB" sz="1350" dirty="0"/>
            </a:p>
          </p:txBody>
        </p:sp>
        <p:sp>
          <p:nvSpPr>
            <p:cNvPr id="36" name="Freeform 17">
              <a:extLst>
                <a:ext uri="{FF2B5EF4-FFF2-40B4-BE49-F238E27FC236}">
                  <a16:creationId xmlns:a16="http://schemas.microsoft.com/office/drawing/2014/main" id="{94A71F75-F1B5-4EC2-B3A7-0EB83D353AE0}"/>
                </a:ext>
              </a:extLst>
            </p:cNvPr>
            <p:cNvSpPr/>
            <p:nvPr/>
          </p:nvSpPr>
          <p:spPr>
            <a:xfrm>
              <a:off x="7352195" y="3738013"/>
              <a:ext cx="648619" cy="795012"/>
            </a:xfrm>
            <a:custGeom>
              <a:avLst/>
              <a:gdLst>
                <a:gd name="connsiteX0" fmla="*/ 316679 w 648618"/>
                <a:gd name="connsiteY0" fmla="*/ 169983 h 795011"/>
                <a:gd name="connsiteX1" fmla="*/ 316679 w 648618"/>
                <a:gd name="connsiteY1" fmla="*/ 20824 h 795011"/>
                <a:gd name="connsiteX2" fmla="*/ 0 w 648618"/>
                <a:gd name="connsiteY2" fmla="*/ 20824 h 795011"/>
                <a:gd name="connsiteX3" fmla="*/ 0 w 648618"/>
                <a:gd name="connsiteY3" fmla="*/ 41645 h 795011"/>
                <a:gd name="connsiteX4" fmla="*/ 97675 w 648618"/>
                <a:gd name="connsiteY4" fmla="*/ 141211 h 795011"/>
                <a:gd name="connsiteX5" fmla="*/ 105687 w 648618"/>
                <a:gd name="connsiteY5" fmla="*/ 175283 h 795011"/>
                <a:gd name="connsiteX6" fmla="*/ 105687 w 648618"/>
                <a:gd name="connsiteY6" fmla="*/ 678412 h 795011"/>
                <a:gd name="connsiteX7" fmla="*/ 92333 w 648618"/>
                <a:gd name="connsiteY7" fmla="*/ 712484 h 795011"/>
                <a:gd name="connsiteX8" fmla="*/ 0 w 648618"/>
                <a:gd name="connsiteY8" fmla="*/ 783278 h 795011"/>
                <a:gd name="connsiteX9" fmla="*/ 0 w 648618"/>
                <a:gd name="connsiteY9" fmla="*/ 806750 h 795011"/>
                <a:gd name="connsiteX10" fmla="*/ 475018 w 648618"/>
                <a:gd name="connsiteY10" fmla="*/ 806750 h 795011"/>
                <a:gd name="connsiteX11" fmla="*/ 475018 w 648618"/>
                <a:gd name="connsiteY11" fmla="*/ 783278 h 795011"/>
                <a:gd name="connsiteX12" fmla="*/ 353688 w 648618"/>
                <a:gd name="connsiteY12" fmla="*/ 701884 h 795011"/>
                <a:gd name="connsiteX13" fmla="*/ 335374 w 648618"/>
                <a:gd name="connsiteY13" fmla="*/ 665162 h 795011"/>
                <a:gd name="connsiteX14" fmla="*/ 335374 w 648618"/>
                <a:gd name="connsiteY14" fmla="*/ 282799 h 795011"/>
                <a:gd name="connsiteX15" fmla="*/ 448692 w 648618"/>
                <a:gd name="connsiteY15" fmla="*/ 146511 h 795011"/>
                <a:gd name="connsiteX16" fmla="*/ 467006 w 648618"/>
                <a:gd name="connsiteY16" fmla="*/ 157111 h 795011"/>
                <a:gd name="connsiteX17" fmla="*/ 548655 w 648618"/>
                <a:gd name="connsiteY17" fmla="*/ 290749 h 795011"/>
                <a:gd name="connsiteX18" fmla="*/ 572311 w 648618"/>
                <a:gd name="connsiteY18" fmla="*/ 290749 h 795011"/>
                <a:gd name="connsiteX19" fmla="*/ 659302 w 648618"/>
                <a:gd name="connsiteY19" fmla="*/ 34074 h 795011"/>
                <a:gd name="connsiteX20" fmla="*/ 529960 w 648618"/>
                <a:gd name="connsiteY20" fmla="*/ 2 h 795011"/>
                <a:gd name="connsiteX21" fmla="*/ 316679 w 648618"/>
                <a:gd name="connsiteY21" fmla="*/ 169983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8618" h="795011">
                  <a:moveTo>
                    <a:pt x="316679" y="169983"/>
                  </a:moveTo>
                  <a:lnTo>
                    <a:pt x="316679" y="20824"/>
                  </a:lnTo>
                  <a:lnTo>
                    <a:pt x="0" y="20824"/>
                  </a:lnTo>
                  <a:lnTo>
                    <a:pt x="0" y="41645"/>
                  </a:lnTo>
                  <a:lnTo>
                    <a:pt x="97675" y="141211"/>
                  </a:lnTo>
                  <a:cubicBezTo>
                    <a:pt x="104924" y="149161"/>
                    <a:pt x="105687" y="151811"/>
                    <a:pt x="105687" y="175283"/>
                  </a:cubicBezTo>
                  <a:lnTo>
                    <a:pt x="105687" y="678412"/>
                  </a:lnTo>
                  <a:cubicBezTo>
                    <a:pt x="105687" y="700748"/>
                    <a:pt x="106831" y="701505"/>
                    <a:pt x="92333" y="712484"/>
                  </a:cubicBezTo>
                  <a:lnTo>
                    <a:pt x="0" y="783278"/>
                  </a:lnTo>
                  <a:lnTo>
                    <a:pt x="0" y="806750"/>
                  </a:lnTo>
                  <a:lnTo>
                    <a:pt x="475018" y="806750"/>
                  </a:lnTo>
                  <a:lnTo>
                    <a:pt x="475018" y="783278"/>
                  </a:lnTo>
                  <a:lnTo>
                    <a:pt x="353688" y="701884"/>
                  </a:lnTo>
                  <a:cubicBezTo>
                    <a:pt x="337664" y="691284"/>
                    <a:pt x="335374" y="688634"/>
                    <a:pt x="335374" y="665162"/>
                  </a:cubicBezTo>
                  <a:lnTo>
                    <a:pt x="335374" y="282799"/>
                  </a:lnTo>
                  <a:cubicBezTo>
                    <a:pt x="335374" y="209355"/>
                    <a:pt x="388027" y="146511"/>
                    <a:pt x="448692" y="146511"/>
                  </a:cubicBezTo>
                  <a:cubicBezTo>
                    <a:pt x="459375" y="146511"/>
                    <a:pt x="462045" y="149161"/>
                    <a:pt x="467006" y="157111"/>
                  </a:cubicBezTo>
                  <a:lnTo>
                    <a:pt x="548655" y="290749"/>
                  </a:lnTo>
                  <a:lnTo>
                    <a:pt x="572311" y="290749"/>
                  </a:lnTo>
                  <a:lnTo>
                    <a:pt x="659302" y="34074"/>
                  </a:lnTo>
                  <a:cubicBezTo>
                    <a:pt x="630305" y="13252"/>
                    <a:pt x="579942" y="2"/>
                    <a:pt x="529960" y="2"/>
                  </a:cubicBezTo>
                  <a:cubicBezTo>
                    <a:pt x="427326" y="-377"/>
                    <a:pt x="355977" y="57546"/>
                    <a:pt x="316679" y="169983"/>
                  </a:cubicBezTo>
                  <a:close/>
                </a:path>
              </a:pathLst>
            </a:custGeom>
            <a:grpFill/>
            <a:ln w="38141" cap="flat">
              <a:noFill/>
              <a:prstDash val="solid"/>
              <a:miter/>
            </a:ln>
          </p:spPr>
          <p:txBody>
            <a:bodyPr rtlCol="0" anchor="ctr"/>
            <a:lstStyle/>
            <a:p>
              <a:endParaRPr lang="en-GB" sz="1350" dirty="0"/>
            </a:p>
          </p:txBody>
        </p:sp>
        <p:sp>
          <p:nvSpPr>
            <p:cNvPr id="37" name="Freeform 18">
              <a:extLst>
                <a:ext uri="{FF2B5EF4-FFF2-40B4-BE49-F238E27FC236}">
                  <a16:creationId xmlns:a16="http://schemas.microsoft.com/office/drawing/2014/main" id="{716E8A61-C3F7-4EE3-9E98-38BE72B3F184}"/>
                </a:ext>
              </a:extLst>
            </p:cNvPr>
            <p:cNvSpPr/>
            <p:nvPr/>
          </p:nvSpPr>
          <p:spPr>
            <a:xfrm>
              <a:off x="6831774" y="3758837"/>
              <a:ext cx="419694" cy="757154"/>
            </a:xfrm>
            <a:custGeom>
              <a:avLst/>
              <a:gdLst>
                <a:gd name="connsiteX0" fmla="*/ 338045 w 419694"/>
                <a:gd name="connsiteY0" fmla="*/ 657588 h 757154"/>
                <a:gd name="connsiteX1" fmla="*/ 338045 w 419694"/>
                <a:gd name="connsiteY1" fmla="*/ 0 h 757154"/>
                <a:gd name="connsiteX2" fmla="*/ 2671 w 419694"/>
                <a:gd name="connsiteY2" fmla="*/ 0 h 757154"/>
                <a:gd name="connsiteX3" fmla="*/ 0 w 419694"/>
                <a:gd name="connsiteY3" fmla="*/ 20822 h 757154"/>
                <a:gd name="connsiteX4" fmla="*/ 97674 w 419694"/>
                <a:gd name="connsiteY4" fmla="*/ 120388 h 757154"/>
                <a:gd name="connsiteX5" fmla="*/ 108358 w 419694"/>
                <a:gd name="connsiteY5" fmla="*/ 154460 h 757154"/>
                <a:gd name="connsiteX6" fmla="*/ 108358 w 419694"/>
                <a:gd name="connsiteY6" fmla="*/ 657588 h 757154"/>
                <a:gd name="connsiteX7" fmla="*/ 95004 w 419694"/>
                <a:gd name="connsiteY7" fmla="*/ 691660 h 757154"/>
                <a:gd name="connsiteX8" fmla="*/ 2671 w 419694"/>
                <a:gd name="connsiteY8" fmla="*/ 762454 h 757154"/>
                <a:gd name="connsiteX9" fmla="*/ 2671 w 419694"/>
                <a:gd name="connsiteY9" fmla="*/ 785926 h 757154"/>
                <a:gd name="connsiteX10" fmla="*/ 443350 w 419694"/>
                <a:gd name="connsiteY10" fmla="*/ 785926 h 757154"/>
                <a:gd name="connsiteX11" fmla="*/ 443350 w 419694"/>
                <a:gd name="connsiteY11" fmla="*/ 762454 h 757154"/>
                <a:gd name="connsiteX12" fmla="*/ 353688 w 419694"/>
                <a:gd name="connsiteY12" fmla="*/ 691660 h 757154"/>
                <a:gd name="connsiteX13" fmla="*/ 338045 w 419694"/>
                <a:gd name="connsiteY13" fmla="*/ 657588 h 75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9694" h="757154">
                  <a:moveTo>
                    <a:pt x="338045" y="657588"/>
                  </a:moveTo>
                  <a:lnTo>
                    <a:pt x="338045" y="0"/>
                  </a:lnTo>
                  <a:lnTo>
                    <a:pt x="2671" y="0"/>
                  </a:lnTo>
                  <a:lnTo>
                    <a:pt x="0" y="20822"/>
                  </a:lnTo>
                  <a:lnTo>
                    <a:pt x="97674" y="120388"/>
                  </a:lnTo>
                  <a:cubicBezTo>
                    <a:pt x="106831" y="130609"/>
                    <a:pt x="108358" y="138559"/>
                    <a:pt x="108358" y="154460"/>
                  </a:cubicBezTo>
                  <a:lnTo>
                    <a:pt x="108358" y="657588"/>
                  </a:lnTo>
                  <a:cubicBezTo>
                    <a:pt x="108358" y="675760"/>
                    <a:pt x="109121" y="679546"/>
                    <a:pt x="95004" y="691660"/>
                  </a:cubicBezTo>
                  <a:lnTo>
                    <a:pt x="2671" y="762454"/>
                  </a:lnTo>
                  <a:lnTo>
                    <a:pt x="2671" y="785926"/>
                  </a:lnTo>
                  <a:lnTo>
                    <a:pt x="443350" y="785926"/>
                  </a:lnTo>
                  <a:lnTo>
                    <a:pt x="443350" y="762454"/>
                  </a:lnTo>
                  <a:lnTo>
                    <a:pt x="353688" y="691660"/>
                  </a:lnTo>
                  <a:cubicBezTo>
                    <a:pt x="338045" y="678410"/>
                    <a:pt x="338045" y="678410"/>
                    <a:pt x="338045" y="657588"/>
                  </a:cubicBezTo>
                  <a:close/>
                </a:path>
              </a:pathLst>
            </a:custGeom>
            <a:grpFill/>
            <a:ln w="38141" cap="flat">
              <a:noFill/>
              <a:prstDash val="solid"/>
              <a:miter/>
            </a:ln>
          </p:spPr>
          <p:txBody>
            <a:bodyPr rtlCol="0" anchor="ctr"/>
            <a:lstStyle/>
            <a:p>
              <a:endParaRPr lang="en-GB" sz="1350" dirty="0"/>
            </a:p>
          </p:txBody>
        </p:sp>
        <p:sp>
          <p:nvSpPr>
            <p:cNvPr id="38" name="Freeform 19">
              <a:extLst>
                <a:ext uri="{FF2B5EF4-FFF2-40B4-BE49-F238E27FC236}">
                  <a16:creationId xmlns:a16="http://schemas.microsoft.com/office/drawing/2014/main" id="{AA1A9E62-361B-4A35-8EF1-31D38251CC9F}"/>
                </a:ext>
              </a:extLst>
            </p:cNvPr>
            <p:cNvSpPr/>
            <p:nvPr/>
          </p:nvSpPr>
          <p:spPr>
            <a:xfrm>
              <a:off x="5905394" y="3421146"/>
              <a:ext cx="839389" cy="1097873"/>
            </a:xfrm>
            <a:custGeom>
              <a:avLst/>
              <a:gdLst>
                <a:gd name="connsiteX0" fmla="*/ 0 w 839388"/>
                <a:gd name="connsiteY0" fmla="*/ 25743 h 1097873"/>
                <a:gd name="connsiteX1" fmla="*/ 132013 w 839388"/>
                <a:gd name="connsiteY1" fmla="*/ 130609 h 1097873"/>
                <a:gd name="connsiteX2" fmla="*/ 145367 w 839388"/>
                <a:gd name="connsiteY2" fmla="*/ 164681 h 1097873"/>
                <a:gd name="connsiteX3" fmla="*/ 145367 w 839388"/>
                <a:gd name="connsiteY3" fmla="*/ 968779 h 1097873"/>
                <a:gd name="connsiteX4" fmla="*/ 132013 w 839388"/>
                <a:gd name="connsiteY4" fmla="*/ 1000201 h 1097873"/>
                <a:gd name="connsiteX5" fmla="*/ 10683 w 839388"/>
                <a:gd name="connsiteY5" fmla="*/ 1097116 h 1097873"/>
                <a:gd name="connsiteX6" fmla="*/ 10683 w 839388"/>
                <a:gd name="connsiteY6" fmla="*/ 1123238 h 1097873"/>
                <a:gd name="connsiteX7" fmla="*/ 591388 w 839388"/>
                <a:gd name="connsiteY7" fmla="*/ 1123238 h 1097873"/>
                <a:gd name="connsiteX8" fmla="*/ 591388 w 839388"/>
                <a:gd name="connsiteY8" fmla="*/ 1097116 h 1097873"/>
                <a:gd name="connsiteX9" fmla="*/ 427707 w 839388"/>
                <a:gd name="connsiteY9" fmla="*/ 997551 h 1097873"/>
                <a:gd name="connsiteX10" fmla="*/ 406722 w 839388"/>
                <a:gd name="connsiteY10" fmla="*/ 958179 h 1097873"/>
                <a:gd name="connsiteX11" fmla="*/ 406722 w 839388"/>
                <a:gd name="connsiteY11" fmla="*/ 609888 h 1097873"/>
                <a:gd name="connsiteX12" fmla="*/ 528052 w 839388"/>
                <a:gd name="connsiteY12" fmla="*/ 609888 h 1097873"/>
                <a:gd name="connsiteX13" fmla="*/ 681050 w 839388"/>
                <a:gd name="connsiteY13" fmla="*/ 769647 h 1097873"/>
                <a:gd name="connsiteX14" fmla="*/ 707376 w 839388"/>
                <a:gd name="connsiteY14" fmla="*/ 769647 h 1097873"/>
                <a:gd name="connsiteX15" fmla="*/ 707376 w 839388"/>
                <a:gd name="connsiteY15" fmla="*/ 377063 h 1097873"/>
                <a:gd name="connsiteX16" fmla="*/ 681050 w 839388"/>
                <a:gd name="connsiteY16" fmla="*/ 377063 h 1097873"/>
                <a:gd name="connsiteX17" fmla="*/ 528052 w 839388"/>
                <a:gd name="connsiteY17" fmla="*/ 536822 h 1097873"/>
                <a:gd name="connsiteX18" fmla="*/ 406722 w 839388"/>
                <a:gd name="connsiteY18" fmla="*/ 536822 h 1097873"/>
                <a:gd name="connsiteX19" fmla="*/ 406722 w 839388"/>
                <a:gd name="connsiteY19" fmla="*/ 73065 h 1097873"/>
                <a:gd name="connsiteX20" fmla="*/ 620385 w 839388"/>
                <a:gd name="connsiteY20" fmla="*/ 73065 h 1097873"/>
                <a:gd name="connsiteX21" fmla="*/ 823746 w 839388"/>
                <a:gd name="connsiteY21" fmla="*/ 282797 h 1097873"/>
                <a:gd name="connsiteX22" fmla="*/ 850072 w 839388"/>
                <a:gd name="connsiteY22" fmla="*/ 282797 h 1097873"/>
                <a:gd name="connsiteX23" fmla="*/ 850072 w 839388"/>
                <a:gd name="connsiteY23" fmla="*/ 0 h 1097873"/>
                <a:gd name="connsiteX24" fmla="*/ 0 w 839388"/>
                <a:gd name="connsiteY24" fmla="*/ 0 h 1097873"/>
                <a:gd name="connsiteX25" fmla="*/ 0 w 839388"/>
                <a:gd name="connsiteY25" fmla="*/ 25743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9388" h="1097873">
                  <a:moveTo>
                    <a:pt x="0" y="25743"/>
                  </a:moveTo>
                  <a:lnTo>
                    <a:pt x="132013" y="130609"/>
                  </a:lnTo>
                  <a:cubicBezTo>
                    <a:pt x="145367" y="141209"/>
                    <a:pt x="145367" y="146509"/>
                    <a:pt x="145367" y="164681"/>
                  </a:cubicBezTo>
                  <a:lnTo>
                    <a:pt x="145367" y="968779"/>
                  </a:lnTo>
                  <a:cubicBezTo>
                    <a:pt x="145367" y="988086"/>
                    <a:pt x="144604" y="989222"/>
                    <a:pt x="132013" y="1000201"/>
                  </a:cubicBezTo>
                  <a:lnTo>
                    <a:pt x="10683" y="1097116"/>
                  </a:lnTo>
                  <a:lnTo>
                    <a:pt x="10683" y="1123238"/>
                  </a:lnTo>
                  <a:lnTo>
                    <a:pt x="591388" y="1123238"/>
                  </a:lnTo>
                  <a:lnTo>
                    <a:pt x="591388" y="1097116"/>
                  </a:lnTo>
                  <a:lnTo>
                    <a:pt x="427707" y="997551"/>
                  </a:lnTo>
                  <a:cubicBezTo>
                    <a:pt x="407867" y="985436"/>
                    <a:pt x="406722" y="981272"/>
                    <a:pt x="406722" y="958179"/>
                  </a:cubicBezTo>
                  <a:lnTo>
                    <a:pt x="406722" y="609888"/>
                  </a:lnTo>
                  <a:lnTo>
                    <a:pt x="528052" y="609888"/>
                  </a:lnTo>
                  <a:lnTo>
                    <a:pt x="681050" y="769647"/>
                  </a:lnTo>
                  <a:lnTo>
                    <a:pt x="707376" y="769647"/>
                  </a:lnTo>
                  <a:lnTo>
                    <a:pt x="707376" y="377063"/>
                  </a:lnTo>
                  <a:lnTo>
                    <a:pt x="681050" y="377063"/>
                  </a:lnTo>
                  <a:lnTo>
                    <a:pt x="528052" y="536822"/>
                  </a:lnTo>
                  <a:lnTo>
                    <a:pt x="406722" y="536822"/>
                  </a:lnTo>
                  <a:lnTo>
                    <a:pt x="406722" y="73065"/>
                  </a:lnTo>
                  <a:lnTo>
                    <a:pt x="620385" y="73065"/>
                  </a:lnTo>
                  <a:lnTo>
                    <a:pt x="823746" y="282797"/>
                  </a:lnTo>
                  <a:lnTo>
                    <a:pt x="850072" y="282797"/>
                  </a:lnTo>
                  <a:lnTo>
                    <a:pt x="850072" y="0"/>
                  </a:lnTo>
                  <a:lnTo>
                    <a:pt x="0" y="0"/>
                  </a:lnTo>
                  <a:lnTo>
                    <a:pt x="0" y="25743"/>
                  </a:lnTo>
                  <a:close/>
                </a:path>
              </a:pathLst>
            </a:custGeom>
            <a:grpFill/>
            <a:ln w="38141" cap="flat">
              <a:noFill/>
              <a:prstDash val="solid"/>
              <a:miter/>
            </a:ln>
          </p:spPr>
          <p:txBody>
            <a:bodyPr rtlCol="0" anchor="ctr"/>
            <a:lstStyle/>
            <a:p>
              <a:endParaRPr lang="en-GB" sz="1350" dirty="0"/>
            </a:p>
          </p:txBody>
        </p:sp>
        <p:sp>
          <p:nvSpPr>
            <p:cNvPr id="39" name="Freeform 20">
              <a:extLst>
                <a:ext uri="{FF2B5EF4-FFF2-40B4-BE49-F238E27FC236}">
                  <a16:creationId xmlns:a16="http://schemas.microsoft.com/office/drawing/2014/main" id="{64250B16-9A9F-4D8B-84C6-FBCD6FA6AB69}"/>
                </a:ext>
              </a:extLst>
            </p:cNvPr>
            <p:cNvSpPr/>
            <p:nvPr/>
          </p:nvSpPr>
          <p:spPr>
            <a:xfrm>
              <a:off x="4192659" y="1898887"/>
              <a:ext cx="724927" cy="719296"/>
            </a:xfrm>
            <a:custGeom>
              <a:avLst/>
              <a:gdLst>
                <a:gd name="connsiteX0" fmla="*/ 668077 w 724926"/>
                <a:gd name="connsiteY0" fmla="*/ 735954 h 719296"/>
                <a:gd name="connsiteX1" fmla="*/ 741715 w 724926"/>
                <a:gd name="connsiteY1" fmla="*/ 735954 h 719296"/>
                <a:gd name="connsiteX2" fmla="*/ 741715 w 724926"/>
                <a:gd name="connsiteY2" fmla="*/ 0 h 719296"/>
                <a:gd name="connsiteX3" fmla="*/ 0 w 724926"/>
                <a:gd name="connsiteY3" fmla="*/ 0 h 719296"/>
                <a:gd name="connsiteX4" fmla="*/ 0 w 724926"/>
                <a:gd name="connsiteY4" fmla="*/ 73065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668077" y="735954"/>
                  </a:moveTo>
                  <a:lnTo>
                    <a:pt x="741715" y="735954"/>
                  </a:lnTo>
                  <a:lnTo>
                    <a:pt x="741715" y="0"/>
                  </a:lnTo>
                  <a:lnTo>
                    <a:pt x="0" y="0"/>
                  </a:lnTo>
                  <a:lnTo>
                    <a:pt x="0" y="73065"/>
                  </a:lnTo>
                  <a:close/>
                </a:path>
              </a:pathLst>
            </a:custGeom>
            <a:solidFill>
              <a:schemeClr val="accent1"/>
            </a:solidFill>
            <a:ln w="38141" cap="flat">
              <a:noFill/>
              <a:prstDash val="solid"/>
              <a:miter/>
            </a:ln>
          </p:spPr>
          <p:txBody>
            <a:bodyPr rtlCol="0" anchor="ctr"/>
            <a:lstStyle/>
            <a:p>
              <a:endParaRPr lang="en-GB" sz="1350" dirty="0"/>
            </a:p>
          </p:txBody>
        </p:sp>
        <p:sp>
          <p:nvSpPr>
            <p:cNvPr id="40" name="Freeform 21">
              <a:extLst>
                <a:ext uri="{FF2B5EF4-FFF2-40B4-BE49-F238E27FC236}">
                  <a16:creationId xmlns:a16="http://schemas.microsoft.com/office/drawing/2014/main" id="{850F7053-9138-4B26-8D35-4F6F6E49A485}"/>
                </a:ext>
              </a:extLst>
            </p:cNvPr>
            <p:cNvSpPr/>
            <p:nvPr/>
          </p:nvSpPr>
          <p:spPr>
            <a:xfrm>
              <a:off x="4192659" y="2779079"/>
              <a:ext cx="534157" cy="908585"/>
            </a:xfrm>
            <a:custGeom>
              <a:avLst/>
              <a:gdLst>
                <a:gd name="connsiteX0" fmla="*/ 470058 w 534156"/>
                <a:gd name="connsiteY0" fmla="*/ 935085 h 908584"/>
                <a:gd name="connsiteX1" fmla="*/ 543695 w 534156"/>
                <a:gd name="connsiteY1" fmla="*/ 935085 h 908584"/>
                <a:gd name="connsiteX2" fmla="*/ 543695 w 534156"/>
                <a:gd name="connsiteY2" fmla="*/ 0 h 908584"/>
                <a:gd name="connsiteX3" fmla="*/ 470058 w 534156"/>
                <a:gd name="connsiteY3" fmla="*/ 0 h 908584"/>
                <a:gd name="connsiteX4" fmla="*/ 0 w 534156"/>
                <a:gd name="connsiteY4" fmla="*/ 468678 h 908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6" h="908584">
                  <a:moveTo>
                    <a:pt x="470058" y="935085"/>
                  </a:moveTo>
                  <a:lnTo>
                    <a:pt x="543695" y="935085"/>
                  </a:lnTo>
                  <a:lnTo>
                    <a:pt x="543695" y="0"/>
                  </a:lnTo>
                  <a:lnTo>
                    <a:pt x="470058" y="0"/>
                  </a:lnTo>
                  <a:lnTo>
                    <a:pt x="0" y="468678"/>
                  </a:lnTo>
                  <a:close/>
                </a:path>
              </a:pathLst>
            </a:custGeom>
            <a:solidFill>
              <a:schemeClr val="accent1"/>
            </a:solidFill>
            <a:ln w="38141" cap="flat">
              <a:noFill/>
              <a:prstDash val="solid"/>
              <a:miter/>
            </a:ln>
          </p:spPr>
          <p:txBody>
            <a:bodyPr rtlCol="0" anchor="ctr"/>
            <a:lstStyle/>
            <a:p>
              <a:endParaRPr lang="en-GB" sz="1350" dirty="0"/>
            </a:p>
          </p:txBody>
        </p:sp>
        <p:sp>
          <p:nvSpPr>
            <p:cNvPr id="41" name="Freeform 22">
              <a:extLst>
                <a:ext uri="{FF2B5EF4-FFF2-40B4-BE49-F238E27FC236}">
                  <a16:creationId xmlns:a16="http://schemas.microsoft.com/office/drawing/2014/main" id="{8CF30111-A647-475F-92BA-B6181F24B908}"/>
                </a:ext>
              </a:extLst>
            </p:cNvPr>
            <p:cNvSpPr/>
            <p:nvPr/>
          </p:nvSpPr>
          <p:spPr>
            <a:xfrm>
              <a:off x="2418878" y="1898887"/>
              <a:ext cx="724927" cy="719296"/>
            </a:xfrm>
            <a:custGeom>
              <a:avLst/>
              <a:gdLst>
                <a:gd name="connsiteX0" fmla="*/ 0 w 724926"/>
                <a:gd name="connsiteY0" fmla="*/ 735954 h 719296"/>
                <a:gd name="connsiteX1" fmla="*/ 74019 w 724926"/>
                <a:gd name="connsiteY1" fmla="*/ 735954 h 719296"/>
                <a:gd name="connsiteX2" fmla="*/ 739044 w 724926"/>
                <a:gd name="connsiteY2" fmla="*/ 73065 h 719296"/>
                <a:gd name="connsiteX3" fmla="*/ 739044 w 724926"/>
                <a:gd name="connsiteY3" fmla="*/ 0 h 719296"/>
                <a:gd name="connsiteX4" fmla="*/ 0 w 724926"/>
                <a:gd name="connsiteY4" fmla="*/ 0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0" y="735954"/>
                  </a:moveTo>
                  <a:lnTo>
                    <a:pt x="74019" y="735954"/>
                  </a:lnTo>
                  <a:lnTo>
                    <a:pt x="739044" y="73065"/>
                  </a:lnTo>
                  <a:lnTo>
                    <a:pt x="739044" y="0"/>
                  </a:lnTo>
                  <a:lnTo>
                    <a:pt x="0" y="0"/>
                  </a:lnTo>
                  <a:close/>
                </a:path>
              </a:pathLst>
            </a:custGeom>
            <a:solidFill>
              <a:schemeClr val="accent1"/>
            </a:solidFill>
            <a:ln w="38141" cap="flat">
              <a:noFill/>
              <a:prstDash val="solid"/>
              <a:miter/>
            </a:ln>
          </p:spPr>
          <p:txBody>
            <a:bodyPr rtlCol="0" anchor="ctr"/>
            <a:lstStyle/>
            <a:p>
              <a:endParaRPr lang="en-GB" sz="1350" dirty="0"/>
            </a:p>
          </p:txBody>
        </p:sp>
        <p:sp>
          <p:nvSpPr>
            <p:cNvPr id="42" name="Freeform 23">
              <a:extLst>
                <a:ext uri="{FF2B5EF4-FFF2-40B4-BE49-F238E27FC236}">
                  <a16:creationId xmlns:a16="http://schemas.microsoft.com/office/drawing/2014/main" id="{58FC3833-9E80-4BD8-B910-EDA47636E070}"/>
                </a:ext>
              </a:extLst>
            </p:cNvPr>
            <p:cNvSpPr/>
            <p:nvPr/>
          </p:nvSpPr>
          <p:spPr>
            <a:xfrm>
              <a:off x="2933576" y="1898887"/>
              <a:ext cx="1449854" cy="2612182"/>
            </a:xfrm>
            <a:custGeom>
              <a:avLst/>
              <a:gdLst>
                <a:gd name="connsiteX0" fmla="*/ 0 w 1449853"/>
                <a:gd name="connsiteY0" fmla="*/ 2645875 h 2612181"/>
                <a:gd name="connsiteX1" fmla="*/ 1483429 w 1449853"/>
                <a:gd name="connsiteY1" fmla="*/ 2645875 h 2612181"/>
                <a:gd name="connsiteX2" fmla="*/ 1483429 w 1449853"/>
                <a:gd name="connsiteY2" fmla="*/ 2572431 h 2612181"/>
                <a:gd name="connsiteX3" fmla="*/ 1111427 w 1449853"/>
                <a:gd name="connsiteY3" fmla="*/ 2205590 h 2612181"/>
                <a:gd name="connsiteX4" fmla="*/ 1111427 w 1449853"/>
                <a:gd name="connsiteY4" fmla="*/ 0 h 2612181"/>
                <a:gd name="connsiteX5" fmla="*/ 372002 w 1449853"/>
                <a:gd name="connsiteY5" fmla="*/ 0 h 2612181"/>
                <a:gd name="connsiteX6" fmla="*/ 372002 w 1449853"/>
                <a:gd name="connsiteY6" fmla="*/ 2205590 h 2612181"/>
                <a:gd name="connsiteX7" fmla="*/ 0 w 1449853"/>
                <a:gd name="connsiteY7" fmla="*/ 2572431 h 261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9853" h="2612181">
                  <a:moveTo>
                    <a:pt x="0" y="2645875"/>
                  </a:moveTo>
                  <a:lnTo>
                    <a:pt x="1483429" y="2645875"/>
                  </a:lnTo>
                  <a:lnTo>
                    <a:pt x="1483429" y="2572431"/>
                  </a:lnTo>
                  <a:lnTo>
                    <a:pt x="1111427" y="2205590"/>
                  </a:lnTo>
                  <a:lnTo>
                    <a:pt x="1111427" y="0"/>
                  </a:lnTo>
                  <a:lnTo>
                    <a:pt x="372002" y="0"/>
                  </a:lnTo>
                  <a:lnTo>
                    <a:pt x="372002" y="2205590"/>
                  </a:lnTo>
                  <a:lnTo>
                    <a:pt x="0" y="2572431"/>
                  </a:lnTo>
                  <a:close/>
                </a:path>
              </a:pathLst>
            </a:custGeom>
            <a:solidFill>
              <a:schemeClr val="accent1"/>
            </a:solidFill>
            <a:ln w="38141" cap="flat">
              <a:noFill/>
              <a:prstDash val="solid"/>
              <a:miter/>
            </a:ln>
          </p:spPr>
          <p:txBody>
            <a:bodyPr rtlCol="0" anchor="ctr"/>
            <a:lstStyle/>
            <a:p>
              <a:endParaRPr lang="en-GB" sz="1350" dirty="0"/>
            </a:p>
          </p:txBody>
        </p:sp>
      </p:grpSp>
    </p:spTree>
    <p:extLst>
      <p:ext uri="{BB962C8B-B14F-4D97-AF65-F5344CB8AC3E}">
        <p14:creationId xmlns:p14="http://schemas.microsoft.com/office/powerpoint/2010/main" val="306439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esentation title slide 4">
    <p:bg>
      <p:bgPr>
        <a:solidFill>
          <a:schemeClr val="accent2"/>
        </a:solidFill>
        <a:effectLst/>
      </p:bgPr>
    </p:bg>
    <p:spTree>
      <p:nvGrpSpPr>
        <p:cNvPr id="1" name=""/>
        <p:cNvGrpSpPr/>
        <p:nvPr/>
      </p:nvGrpSpPr>
      <p:grpSpPr>
        <a:xfrm>
          <a:off x="0" y="0"/>
          <a:ext cx="0" cy="0"/>
          <a:chOff x="0" y="0"/>
          <a:chExt cx="0" cy="0"/>
        </a:xfrm>
      </p:grpSpPr>
      <p:sp>
        <p:nvSpPr>
          <p:cNvPr id="75" name="Freeform 74">
            <a:extLst>
              <a:ext uri="{FF2B5EF4-FFF2-40B4-BE49-F238E27FC236}">
                <a16:creationId xmlns:a16="http://schemas.microsoft.com/office/drawing/2014/main" id="{1E35399D-E6A0-4F4B-8505-085107316030}"/>
              </a:ext>
            </a:extLst>
          </p:cNvPr>
          <p:cNvSpPr/>
          <p:nvPr userDrawn="1"/>
        </p:nvSpPr>
        <p:spPr>
          <a:xfrm flipV="1">
            <a:off x="0" y="0"/>
            <a:ext cx="9144000" cy="6858000"/>
          </a:xfrm>
          <a:custGeom>
            <a:avLst/>
            <a:gdLst>
              <a:gd name="connsiteX0" fmla="*/ 0 w 12192000"/>
              <a:gd name="connsiteY0" fmla="*/ 6858000 h 6858000"/>
              <a:gd name="connsiteX1" fmla="*/ 12192000 w 12192000"/>
              <a:gd name="connsiteY1" fmla="*/ 6858000 h 6858000"/>
              <a:gd name="connsiteX2" fmla="*/ 12192000 w 12192000"/>
              <a:gd name="connsiteY2" fmla="*/ 5590798 h 6858000"/>
              <a:gd name="connsiteX3" fmla="*/ 7162370 w 12192000"/>
              <a:gd name="connsiteY3" fmla="*/ 561175 h 6858000"/>
              <a:gd name="connsiteX4" fmla="*/ 7162370 w 12192000"/>
              <a:gd name="connsiteY4" fmla="*/ 1 h 6858000"/>
              <a:gd name="connsiteX5" fmla="*/ 12192000 w 12192000"/>
              <a:gd name="connsiteY5" fmla="*/ 1 h 6858000"/>
              <a:gd name="connsiteX6" fmla="*/ 12192000 w 12192000"/>
              <a:gd name="connsiteY6" fmla="*/ 0 h 6858000"/>
              <a:gd name="connsiteX7" fmla="*/ 0 w 12192000"/>
              <a:gd name="connsiteY7" fmla="*/ 0 h 6858000"/>
              <a:gd name="connsiteX8" fmla="*/ 0 w 12192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858000">
                <a:moveTo>
                  <a:pt x="0" y="6858000"/>
                </a:moveTo>
                <a:lnTo>
                  <a:pt x="12192000" y="6858000"/>
                </a:lnTo>
                <a:lnTo>
                  <a:pt x="12192000" y="5590798"/>
                </a:lnTo>
                <a:lnTo>
                  <a:pt x="7162370" y="561175"/>
                </a:lnTo>
                <a:lnTo>
                  <a:pt x="7162370" y="1"/>
                </a:lnTo>
                <a:lnTo>
                  <a:pt x="12192000" y="1"/>
                </a:lnTo>
                <a:lnTo>
                  <a:pt x="12192000" y="0"/>
                </a:lnTo>
                <a:lnTo>
                  <a:pt x="0" y="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7" name="Title 1">
            <a:extLst>
              <a:ext uri="{FF2B5EF4-FFF2-40B4-BE49-F238E27FC236}">
                <a16:creationId xmlns:a16="http://schemas.microsoft.com/office/drawing/2014/main" id="{50451FA5-AFA3-C14D-BD78-27C704F035BE}"/>
              </a:ext>
            </a:extLst>
          </p:cNvPr>
          <p:cNvSpPr>
            <a:spLocks noGrp="1"/>
          </p:cNvSpPr>
          <p:nvPr>
            <p:ph type="ctrTitle" hasCustomPrompt="1"/>
          </p:nvPr>
        </p:nvSpPr>
        <p:spPr>
          <a:xfrm>
            <a:off x="476251" y="1143274"/>
            <a:ext cx="4456235" cy="1692525"/>
          </a:xfrm>
        </p:spPr>
        <p:txBody>
          <a:bodyPr anchor="b"/>
          <a:lstStyle>
            <a:lvl1pPr algn="l">
              <a:defRPr sz="4500">
                <a:solidFill>
                  <a:schemeClr val="accent1"/>
                </a:solidFill>
              </a:defRPr>
            </a:lvl1pPr>
          </a:lstStyle>
          <a:p>
            <a:r>
              <a:rPr lang="en-US"/>
              <a:t>Click to edit title style</a:t>
            </a:r>
            <a:endParaRPr lang="en-GB"/>
          </a:p>
        </p:txBody>
      </p:sp>
      <p:sp>
        <p:nvSpPr>
          <p:cNvPr id="8" name="Subtitle 2">
            <a:extLst>
              <a:ext uri="{FF2B5EF4-FFF2-40B4-BE49-F238E27FC236}">
                <a16:creationId xmlns:a16="http://schemas.microsoft.com/office/drawing/2014/main" id="{FACC5D96-66B4-5543-943A-7F3DE402995C}"/>
              </a:ext>
            </a:extLst>
          </p:cNvPr>
          <p:cNvSpPr>
            <a:spLocks noGrp="1"/>
          </p:cNvSpPr>
          <p:nvPr>
            <p:ph type="subTitle" idx="1"/>
          </p:nvPr>
        </p:nvSpPr>
        <p:spPr>
          <a:xfrm>
            <a:off x="476251" y="2835799"/>
            <a:ext cx="4456235" cy="498475"/>
          </a:xfrm>
        </p:spPr>
        <p:txBody>
          <a:bodyPr>
            <a:normAutofit/>
          </a:bodyPr>
          <a:lstStyle>
            <a:lvl1pPr marL="0" indent="0" algn="l">
              <a:buNone/>
              <a:defRPr sz="2250" b="0">
                <a:solidFill>
                  <a:sysClr val="windowText" lastClr="000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80" name="Picture Placeholder 6">
            <a:extLst>
              <a:ext uri="{FF2B5EF4-FFF2-40B4-BE49-F238E27FC236}">
                <a16:creationId xmlns:a16="http://schemas.microsoft.com/office/drawing/2014/main" id="{87252549-4B3B-A54E-9B0F-1B923381C557}"/>
              </a:ext>
            </a:extLst>
          </p:cNvPr>
          <p:cNvSpPr>
            <a:spLocks noGrp="1"/>
          </p:cNvSpPr>
          <p:nvPr>
            <p:ph type="pic" sz="quarter" idx="11"/>
          </p:nvPr>
        </p:nvSpPr>
        <p:spPr>
          <a:xfrm>
            <a:off x="3867984" y="0"/>
            <a:ext cx="4125583" cy="6858000"/>
          </a:xfrm>
        </p:spPr>
        <p:txBody>
          <a:bodyPr/>
          <a:lstStyle/>
          <a:p>
            <a:r>
              <a:rPr lang="en-US" dirty="0"/>
              <a:t>Click icon to add picture</a:t>
            </a:r>
            <a:endParaRPr lang="en-GB" dirty="0"/>
          </a:p>
        </p:txBody>
      </p:sp>
      <p:pic>
        <p:nvPicPr>
          <p:cNvPr id="26" name="Picture 25" descr="A picture containing shape&#10;&#10;Description automatically generated">
            <a:extLst>
              <a:ext uri="{FF2B5EF4-FFF2-40B4-BE49-F238E27FC236}">
                <a16:creationId xmlns:a16="http://schemas.microsoft.com/office/drawing/2014/main" id="{1065198E-C17E-4C66-8FC7-00ACE79EB1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655362" y="5320800"/>
            <a:ext cx="2488638" cy="1537200"/>
          </a:xfrm>
          <a:prstGeom prst="rect">
            <a:avLst/>
          </a:prstGeom>
        </p:spPr>
      </p:pic>
    </p:spTree>
    <p:extLst>
      <p:ext uri="{BB962C8B-B14F-4D97-AF65-F5344CB8AC3E}">
        <p14:creationId xmlns:p14="http://schemas.microsoft.com/office/powerpoint/2010/main" val="2893048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 preserve="1">
  <p:cSld name="Agenda">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C4B2F-4DEA-9441-82B8-3FA8C01E31DC}"/>
              </a:ext>
            </a:extLst>
          </p:cNvPr>
          <p:cNvSpPr>
            <a:spLocks noGrp="1"/>
          </p:cNvSpPr>
          <p:nvPr>
            <p:ph type="title" hasCustomPrompt="1"/>
          </p:nvPr>
        </p:nvSpPr>
        <p:spPr/>
        <p:txBody>
          <a:bodyPr/>
          <a:lstStyle>
            <a:lvl1pPr>
              <a:defRPr>
                <a:solidFill>
                  <a:schemeClr val="bg1"/>
                </a:solidFill>
              </a:defRPr>
            </a:lvl1pPr>
          </a:lstStyle>
          <a:p>
            <a:r>
              <a:rPr lang="en-US"/>
              <a:t>Click to edit slide title</a:t>
            </a:r>
            <a:endParaRPr lang="en-GB"/>
          </a:p>
        </p:txBody>
      </p:sp>
      <p:sp>
        <p:nvSpPr>
          <p:cNvPr id="3" name="Content Placeholder 2">
            <a:extLst>
              <a:ext uri="{FF2B5EF4-FFF2-40B4-BE49-F238E27FC236}">
                <a16:creationId xmlns:a16="http://schemas.microsoft.com/office/drawing/2014/main" id="{C1B6C373-BD88-B746-96B1-B644BF86872C}"/>
              </a:ext>
            </a:extLst>
          </p:cNvPr>
          <p:cNvSpPr>
            <a:spLocks noGrp="1"/>
          </p:cNvSpPr>
          <p:nvPr>
            <p:ph idx="1"/>
          </p:nvPr>
        </p:nvSpPr>
        <p:spPr>
          <a:xfrm>
            <a:off x="476250" y="2019301"/>
            <a:ext cx="8189119" cy="4200525"/>
          </a:xfrm>
        </p:spPr>
        <p:txBody>
          <a:bodyPr>
            <a:normAutofit/>
          </a:bodyPr>
          <a:lstStyle>
            <a:lvl1pPr marL="189000" indent="-189000">
              <a:spcBef>
                <a:spcPts val="450"/>
              </a:spcBef>
              <a:buFont typeface="Arial" panose="020B0604020202020204" pitchFamily="34" charset="0"/>
              <a:buChar char="•"/>
              <a:defRPr sz="2250" b="0">
                <a:solidFill>
                  <a:schemeClr val="bg1"/>
                </a:solidFill>
              </a:defRPr>
            </a:lvl1pPr>
            <a:lvl2pPr marL="189000" indent="0">
              <a:spcBef>
                <a:spcPts val="0"/>
              </a:spcBef>
              <a:buFont typeface="Courier New" panose="02070309020205020404" pitchFamily="49" charset="0"/>
              <a:buNone/>
              <a:defRPr sz="2250" b="0">
                <a:solidFill>
                  <a:schemeClr val="bg1"/>
                </a:solidFill>
              </a:defRPr>
            </a:lvl2pPr>
            <a:lvl3pPr marL="189000" indent="-189000">
              <a:spcBef>
                <a:spcPts val="450"/>
              </a:spcBef>
              <a:buFont typeface="Arial" panose="020B0604020202020204" pitchFamily="34" charset="0"/>
              <a:buChar char="•"/>
              <a:defRPr sz="2250" b="0">
                <a:solidFill>
                  <a:schemeClr val="bg1"/>
                </a:solidFill>
              </a:defRPr>
            </a:lvl3pPr>
            <a:lvl4pPr marL="189000" indent="-189000">
              <a:spcBef>
                <a:spcPts val="450"/>
              </a:spcBef>
              <a:buFont typeface="Arial" panose="020B0604020202020204" pitchFamily="34" charset="0"/>
              <a:buChar char="•"/>
              <a:defRPr sz="1950" b="0">
                <a:solidFill>
                  <a:schemeClr val="bg1"/>
                </a:solidFill>
              </a:defRPr>
            </a:lvl4pPr>
            <a:lvl5pPr marL="189000" indent="-189000">
              <a:spcBef>
                <a:spcPts val="450"/>
              </a:spcBef>
              <a:buFont typeface="Arial" panose="020B0604020202020204" pitchFamily="34" charset="0"/>
              <a:buChar char="•"/>
              <a:defRPr sz="1950" b="0">
                <a:solidFill>
                  <a:schemeClr val="bg1"/>
                </a:solidFill>
              </a:defRPr>
            </a:lvl5pPr>
          </a:lstStyle>
          <a:p>
            <a:pPr lvl="0"/>
            <a:r>
              <a:rPr lang="en-US"/>
              <a:t>Click to edit Master text styles</a:t>
            </a:r>
          </a:p>
        </p:txBody>
      </p:sp>
      <p:sp>
        <p:nvSpPr>
          <p:cNvPr id="6" name="Slide Number Placeholder 5">
            <a:extLst>
              <a:ext uri="{FF2B5EF4-FFF2-40B4-BE49-F238E27FC236}">
                <a16:creationId xmlns:a16="http://schemas.microsoft.com/office/drawing/2014/main" id="{492A74D8-59D1-D94E-8752-185CC18B6E7F}"/>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pic>
        <p:nvPicPr>
          <p:cNvPr id="53" name="Picture 52" descr="A picture containing drawing&#10;&#10;Description automatically generated">
            <a:extLst>
              <a:ext uri="{FF2B5EF4-FFF2-40B4-BE49-F238E27FC236}">
                <a16:creationId xmlns:a16="http://schemas.microsoft.com/office/drawing/2014/main" id="{05C62823-D6D6-481D-9DB5-FEAAA906187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2739420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C4B2F-4DEA-9441-82B8-3FA8C01E31DC}"/>
              </a:ext>
            </a:extLst>
          </p:cNvPr>
          <p:cNvSpPr>
            <a:spLocks noGrp="1"/>
          </p:cNvSpPr>
          <p:nvPr>
            <p:ph type="title" hasCustomPrompt="1"/>
          </p:nvPr>
        </p:nvSpPr>
        <p:spPr/>
        <p:txBody>
          <a:bodyPr/>
          <a:lstStyle>
            <a:lvl1pPr>
              <a:defRPr/>
            </a:lvl1pPr>
          </a:lstStyle>
          <a:p>
            <a:r>
              <a:rPr lang="en-US"/>
              <a:t>Click to edit slide title</a:t>
            </a:r>
            <a:endParaRPr lang="en-GB"/>
          </a:p>
        </p:txBody>
      </p:sp>
      <p:sp>
        <p:nvSpPr>
          <p:cNvPr id="3" name="Content Placeholder 2">
            <a:extLst>
              <a:ext uri="{FF2B5EF4-FFF2-40B4-BE49-F238E27FC236}">
                <a16:creationId xmlns:a16="http://schemas.microsoft.com/office/drawing/2014/main" id="{C1B6C373-BD88-B746-96B1-B644BF86872C}"/>
              </a:ext>
            </a:extLst>
          </p:cNvPr>
          <p:cNvSpPr>
            <a:spLocks noGrp="1"/>
          </p:cNvSpPr>
          <p:nvPr>
            <p:ph idx="1"/>
          </p:nvPr>
        </p:nvSpPr>
        <p:spPr>
          <a:xfrm>
            <a:off x="478632" y="2019301"/>
            <a:ext cx="8189119" cy="4103369"/>
          </a:xfrm>
        </p:spPr>
        <p:txBody>
          <a:bodyPr/>
          <a:lstStyle/>
          <a:p>
            <a:pPr lvl="0"/>
            <a:r>
              <a:rPr lang="en-US"/>
              <a:t>Click to edit Master text styles</a:t>
            </a:r>
          </a:p>
          <a:p>
            <a:pPr lvl="1"/>
            <a:r>
              <a:rPr lang="en-US"/>
              <a:t>Second level</a:t>
            </a:r>
          </a:p>
          <a:p>
            <a:pPr lvl="2"/>
            <a:r>
              <a:rPr lang="en-US"/>
              <a:t>Third level</a:t>
            </a:r>
          </a:p>
        </p:txBody>
      </p:sp>
      <p:sp>
        <p:nvSpPr>
          <p:cNvPr id="6" name="Slide Number Placeholder 5">
            <a:extLst>
              <a:ext uri="{FF2B5EF4-FFF2-40B4-BE49-F238E27FC236}">
                <a16:creationId xmlns:a16="http://schemas.microsoft.com/office/drawing/2014/main" id="{492A74D8-59D1-D94E-8752-185CC18B6E7F}"/>
              </a:ext>
            </a:extLst>
          </p:cNvPr>
          <p:cNvSpPr>
            <a:spLocks noGrp="1"/>
          </p:cNvSpPr>
          <p:nvPr>
            <p:ph type="sldNum" sz="quarter" idx="12"/>
          </p:nvPr>
        </p:nvSpPr>
        <p:spPr/>
        <p:txBody>
          <a:bodyPr/>
          <a:lstStyle/>
          <a:p>
            <a:fld id="{6B6EFD66-0F65-0C43-B4F5-A9CE99357F25}" type="slidenum">
              <a:rPr lang="en-GB" smtClean="0"/>
              <a:t>‹#›</a:t>
            </a:fld>
            <a:endParaRPr lang="en-GB" dirty="0"/>
          </a:p>
        </p:txBody>
      </p:sp>
    </p:spTree>
    <p:extLst>
      <p:ext uri="{BB962C8B-B14F-4D97-AF65-F5344CB8AC3E}">
        <p14:creationId xmlns:p14="http://schemas.microsoft.com/office/powerpoint/2010/main" val="6561793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E1697-2915-7E4B-9002-A1955EACE852}"/>
              </a:ext>
            </a:extLst>
          </p:cNvPr>
          <p:cNvSpPr>
            <a:spLocks noGrp="1"/>
          </p:cNvSpPr>
          <p:nvPr>
            <p:ph type="title" hasCustomPrompt="1"/>
          </p:nvPr>
        </p:nvSpPr>
        <p:spPr/>
        <p:txBody>
          <a:bodyPr/>
          <a:lstStyle>
            <a:lvl1pPr>
              <a:defRPr/>
            </a:lvl1pPr>
          </a:lstStyle>
          <a:p>
            <a:r>
              <a:rPr lang="en-US"/>
              <a:t>Click to edit slide title</a:t>
            </a:r>
            <a:endParaRPr lang="en-GB"/>
          </a:p>
        </p:txBody>
      </p:sp>
      <p:sp>
        <p:nvSpPr>
          <p:cNvPr id="3" name="Content Placeholder 2">
            <a:extLst>
              <a:ext uri="{FF2B5EF4-FFF2-40B4-BE49-F238E27FC236}">
                <a16:creationId xmlns:a16="http://schemas.microsoft.com/office/drawing/2014/main" id="{DA279A2F-8E3B-3D4E-AD06-228D8430A46C}"/>
              </a:ext>
            </a:extLst>
          </p:cNvPr>
          <p:cNvSpPr>
            <a:spLocks noGrp="1"/>
          </p:cNvSpPr>
          <p:nvPr>
            <p:ph sz="half" idx="1"/>
          </p:nvPr>
        </p:nvSpPr>
        <p:spPr>
          <a:xfrm>
            <a:off x="476249" y="2019300"/>
            <a:ext cx="4055270" cy="4200526"/>
          </a:xfrm>
        </p:spPr>
        <p:txBody>
          <a:body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F57FE220-AAFE-3041-8718-2EF99FFFA232}"/>
              </a:ext>
            </a:extLst>
          </p:cNvPr>
          <p:cNvSpPr>
            <a:spLocks noGrp="1"/>
          </p:cNvSpPr>
          <p:nvPr>
            <p:ph sz="half" idx="2"/>
          </p:nvPr>
        </p:nvSpPr>
        <p:spPr>
          <a:xfrm>
            <a:off x="4619625" y="2019300"/>
            <a:ext cx="4045744" cy="4200525"/>
          </a:xfrm>
        </p:spPr>
        <p:txBody>
          <a:bodyPr/>
          <a:lstStyle/>
          <a:p>
            <a:pPr lvl="0"/>
            <a:r>
              <a:rPr lang="en-US"/>
              <a:t>Click to edit Master text styles</a:t>
            </a:r>
          </a:p>
          <a:p>
            <a:pPr lvl="1"/>
            <a:r>
              <a:rPr lang="en-US"/>
              <a:t>Second level</a:t>
            </a:r>
          </a:p>
          <a:p>
            <a:pPr lvl="2"/>
            <a:r>
              <a:rPr lang="en-US"/>
              <a:t>Third level</a:t>
            </a:r>
          </a:p>
        </p:txBody>
      </p:sp>
      <p:sp>
        <p:nvSpPr>
          <p:cNvPr id="7" name="Slide Number Placeholder 6">
            <a:extLst>
              <a:ext uri="{FF2B5EF4-FFF2-40B4-BE49-F238E27FC236}">
                <a16:creationId xmlns:a16="http://schemas.microsoft.com/office/drawing/2014/main" id="{088A5B60-2EC0-4140-B7E1-AD0BCCADE3C7}"/>
              </a:ext>
            </a:extLst>
          </p:cNvPr>
          <p:cNvSpPr>
            <a:spLocks noGrp="1"/>
          </p:cNvSpPr>
          <p:nvPr>
            <p:ph type="sldNum" sz="quarter" idx="12"/>
          </p:nvPr>
        </p:nvSpPr>
        <p:spPr/>
        <p:txBody>
          <a:bodyPr/>
          <a:lstStyle/>
          <a:p>
            <a:fld id="{6B6EFD66-0F65-0C43-B4F5-A9CE99357F25}" type="slidenum">
              <a:rPr lang="en-GB" smtClean="0"/>
              <a:t>‹#›</a:t>
            </a:fld>
            <a:endParaRPr lang="en-GB" dirty="0"/>
          </a:p>
        </p:txBody>
      </p:sp>
    </p:spTree>
    <p:extLst>
      <p:ext uri="{BB962C8B-B14F-4D97-AF65-F5344CB8AC3E}">
        <p14:creationId xmlns:p14="http://schemas.microsoft.com/office/powerpoint/2010/main" val="1540377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E1697-2915-7E4B-9002-A1955EACE852}"/>
              </a:ext>
            </a:extLst>
          </p:cNvPr>
          <p:cNvSpPr>
            <a:spLocks noGrp="1"/>
          </p:cNvSpPr>
          <p:nvPr>
            <p:ph type="title" hasCustomPrompt="1"/>
          </p:nvPr>
        </p:nvSpPr>
        <p:spPr/>
        <p:txBody>
          <a:bodyPr/>
          <a:lstStyle>
            <a:lvl1pPr>
              <a:defRPr/>
            </a:lvl1pPr>
          </a:lstStyle>
          <a:p>
            <a:r>
              <a:rPr lang="en-US"/>
              <a:t>Click to edit slide title</a:t>
            </a:r>
            <a:endParaRPr lang="en-GB"/>
          </a:p>
        </p:txBody>
      </p:sp>
      <p:sp>
        <p:nvSpPr>
          <p:cNvPr id="3" name="Content Placeholder 2">
            <a:extLst>
              <a:ext uri="{FF2B5EF4-FFF2-40B4-BE49-F238E27FC236}">
                <a16:creationId xmlns:a16="http://schemas.microsoft.com/office/drawing/2014/main" id="{DA279A2F-8E3B-3D4E-AD06-228D8430A46C}"/>
              </a:ext>
            </a:extLst>
          </p:cNvPr>
          <p:cNvSpPr>
            <a:spLocks noGrp="1"/>
          </p:cNvSpPr>
          <p:nvPr>
            <p:ph sz="half" idx="1"/>
          </p:nvPr>
        </p:nvSpPr>
        <p:spPr>
          <a:xfrm>
            <a:off x="476249" y="2019300"/>
            <a:ext cx="2664620" cy="4203701"/>
          </a:xfrm>
        </p:spPr>
        <p:txBody>
          <a:bodyPr>
            <a:normAutofit/>
          </a:bodyPr>
          <a:lstStyle>
            <a:lvl1pPr>
              <a:defRPr sz="2400"/>
            </a:lvl1pPr>
            <a:lvl2pPr>
              <a:defRPr sz="2250"/>
            </a:lvl2pPr>
            <a:lvl3pPr>
              <a:defRPr sz="2250"/>
            </a:lvl3pPr>
            <a:lvl4pPr>
              <a:defRPr sz="1050"/>
            </a:lvl4pPr>
            <a:lvl5pPr>
              <a:defRPr sz="1350"/>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F57FE220-AAFE-3041-8718-2EF99FFFA232}"/>
              </a:ext>
            </a:extLst>
          </p:cNvPr>
          <p:cNvSpPr>
            <a:spLocks noGrp="1"/>
          </p:cNvSpPr>
          <p:nvPr>
            <p:ph sz="half" idx="2"/>
          </p:nvPr>
        </p:nvSpPr>
        <p:spPr>
          <a:xfrm>
            <a:off x="3238500" y="2019300"/>
            <a:ext cx="2664619" cy="4203701"/>
          </a:xfrm>
        </p:spPr>
        <p:txBody>
          <a:bodyPr>
            <a:normAutofit/>
          </a:bodyPr>
          <a:lstStyle>
            <a:lvl1pPr>
              <a:defRPr sz="2400"/>
            </a:lvl1pPr>
            <a:lvl2pPr>
              <a:defRPr sz="2250"/>
            </a:lvl2pPr>
            <a:lvl3pPr>
              <a:defRPr sz="2250"/>
            </a:lvl3pPr>
            <a:lvl4pPr>
              <a:defRPr sz="1050"/>
            </a:lvl4pPr>
            <a:lvl5pPr>
              <a:defRPr sz="1350"/>
            </a:lvl5pPr>
          </a:lstStyle>
          <a:p>
            <a:pPr lvl="0"/>
            <a:r>
              <a:rPr lang="en-US"/>
              <a:t>Click to edit Master text styles</a:t>
            </a:r>
          </a:p>
          <a:p>
            <a:pPr lvl="1"/>
            <a:r>
              <a:rPr lang="en-US"/>
              <a:t>Second level</a:t>
            </a:r>
          </a:p>
          <a:p>
            <a:pPr lvl="2"/>
            <a:r>
              <a:rPr lang="en-US"/>
              <a:t>Third level</a:t>
            </a:r>
          </a:p>
        </p:txBody>
      </p:sp>
      <p:sp>
        <p:nvSpPr>
          <p:cNvPr id="7" name="Slide Number Placeholder 6">
            <a:extLst>
              <a:ext uri="{FF2B5EF4-FFF2-40B4-BE49-F238E27FC236}">
                <a16:creationId xmlns:a16="http://schemas.microsoft.com/office/drawing/2014/main" id="{088A5B60-2EC0-4140-B7E1-AD0BCCADE3C7}"/>
              </a:ext>
            </a:extLst>
          </p:cNvPr>
          <p:cNvSpPr>
            <a:spLocks noGrp="1"/>
          </p:cNvSpPr>
          <p:nvPr>
            <p:ph type="sldNum" sz="quarter" idx="12"/>
          </p:nvPr>
        </p:nvSpPr>
        <p:spPr/>
        <p:txBody>
          <a:bodyPr/>
          <a:lstStyle/>
          <a:p>
            <a:fld id="{6B6EFD66-0F65-0C43-B4F5-A9CE99357F25}" type="slidenum">
              <a:rPr lang="en-GB" smtClean="0"/>
              <a:t>‹#›</a:t>
            </a:fld>
            <a:endParaRPr lang="en-GB" dirty="0"/>
          </a:p>
        </p:txBody>
      </p:sp>
      <p:sp>
        <p:nvSpPr>
          <p:cNvPr id="8" name="Content Placeholder 3">
            <a:extLst>
              <a:ext uri="{FF2B5EF4-FFF2-40B4-BE49-F238E27FC236}">
                <a16:creationId xmlns:a16="http://schemas.microsoft.com/office/drawing/2014/main" id="{DFE290E0-E5A6-E347-AA52-B6E4C80E2033}"/>
              </a:ext>
            </a:extLst>
          </p:cNvPr>
          <p:cNvSpPr>
            <a:spLocks noGrp="1"/>
          </p:cNvSpPr>
          <p:nvPr>
            <p:ph sz="half" idx="13"/>
          </p:nvPr>
        </p:nvSpPr>
        <p:spPr>
          <a:xfrm>
            <a:off x="6000751" y="2019300"/>
            <a:ext cx="2664619" cy="4203700"/>
          </a:xfrm>
        </p:spPr>
        <p:txBody>
          <a:bodyPr>
            <a:normAutofit/>
          </a:bodyPr>
          <a:lstStyle>
            <a:lvl1pPr>
              <a:defRPr sz="2400"/>
            </a:lvl1pPr>
            <a:lvl2pPr>
              <a:defRPr sz="2250"/>
            </a:lvl2pPr>
            <a:lvl3pPr>
              <a:defRPr sz="2250"/>
            </a:lvl3pPr>
            <a:lvl4pPr>
              <a:defRPr sz="1050"/>
            </a:lvl4pPr>
            <a:lvl5pPr>
              <a:defRPr sz="1350"/>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940070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p:txBody>
          <a:bodyPr/>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p>
            <a:fld id="{6B6EFD66-0F65-0C43-B4F5-A9CE99357F25}" type="slidenum">
              <a:rPr lang="en-GB" smtClean="0"/>
              <a:t>‹#›</a:t>
            </a:fld>
            <a:endParaRPr lang="en-GB" dirty="0"/>
          </a:p>
        </p:txBody>
      </p:sp>
    </p:spTree>
    <p:extLst>
      <p:ext uri="{BB962C8B-B14F-4D97-AF65-F5344CB8AC3E}">
        <p14:creationId xmlns:p14="http://schemas.microsoft.com/office/powerpoint/2010/main" val="42938832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237AD50-7A21-9741-BCC7-9532119ADD99}"/>
              </a:ext>
            </a:extLst>
          </p:cNvPr>
          <p:cNvSpPr>
            <a:spLocks noGrp="1"/>
          </p:cNvSpPr>
          <p:nvPr>
            <p:ph type="sldNum" sz="quarter" idx="12"/>
          </p:nvPr>
        </p:nvSpPr>
        <p:spPr/>
        <p:txBody>
          <a:bodyPr/>
          <a:lstStyle/>
          <a:p>
            <a:fld id="{6B6EFD66-0F65-0C43-B4F5-A9CE99357F25}" type="slidenum">
              <a:rPr lang="en-GB" smtClean="0"/>
              <a:t>‹#›</a:t>
            </a:fld>
            <a:endParaRPr lang="en-GB" dirty="0"/>
          </a:p>
        </p:txBody>
      </p:sp>
    </p:spTree>
    <p:extLst>
      <p:ext uri="{BB962C8B-B14F-4D97-AF65-F5344CB8AC3E}">
        <p14:creationId xmlns:p14="http://schemas.microsoft.com/office/powerpoint/2010/main" val="17158910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plit content 1">
    <p:bg>
      <p:bgPr>
        <a:solidFill>
          <a:schemeClr val="accent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ED1B1E5-A46E-F345-96AF-368FDDFAB346}"/>
              </a:ext>
            </a:extLst>
          </p:cNvPr>
          <p:cNvSpPr>
            <a:spLocks noGrp="1"/>
          </p:cNvSpPr>
          <p:nvPr>
            <p:ph idx="13"/>
          </p:nvPr>
        </p:nvSpPr>
        <p:spPr>
          <a:xfrm>
            <a:off x="5046089" y="2409363"/>
            <a:ext cx="3621879" cy="381046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20461539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plit content 2">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4"/>
            <a:ext cx="3621879" cy="3810462"/>
          </a:xfrm>
        </p:spPr>
        <p:txBody>
          <a:body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ED1B1E5-A46E-F345-96AF-368FDDFAB346}"/>
              </a:ext>
            </a:extLst>
          </p:cNvPr>
          <p:cNvSpPr>
            <a:spLocks noGrp="1"/>
          </p:cNvSpPr>
          <p:nvPr>
            <p:ph idx="13"/>
          </p:nvPr>
        </p:nvSpPr>
        <p:spPr>
          <a:xfrm>
            <a:off x="5046089" y="2409365"/>
            <a:ext cx="3621879" cy="381046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p:txBody>
      </p:sp>
      <p:pic>
        <p:nvPicPr>
          <p:cNvPr id="47" name="Picture 46" descr="A close up of a logo&#10;&#10;Description automatically generated">
            <a:extLst>
              <a:ext uri="{FF2B5EF4-FFF2-40B4-BE49-F238E27FC236}">
                <a16:creationId xmlns:a16="http://schemas.microsoft.com/office/drawing/2014/main" id="{E33CF35B-5230-4602-BEBA-4CA39248803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201" y="208613"/>
            <a:ext cx="423584" cy="585035"/>
          </a:xfrm>
          <a:prstGeom prst="rect">
            <a:avLst/>
          </a:prstGeom>
        </p:spPr>
      </p:pic>
      <p:sp>
        <p:nvSpPr>
          <p:cNvPr id="9" name="Title 1">
            <a:extLst>
              <a:ext uri="{FF2B5EF4-FFF2-40B4-BE49-F238E27FC236}">
                <a16:creationId xmlns:a16="http://schemas.microsoft.com/office/drawing/2014/main" id="{D56CA13D-7841-4756-8436-AC3FC3C67611}"/>
              </a:ext>
            </a:extLst>
          </p:cNvPr>
          <p:cNvSpPr>
            <a:spLocks noGrp="1"/>
          </p:cNvSpPr>
          <p:nvPr>
            <p:ph type="title" hasCustomPrompt="1"/>
          </p:nvPr>
        </p:nvSpPr>
        <p:spPr>
          <a:xfrm>
            <a:off x="473870" y="648855"/>
            <a:ext cx="3624260" cy="1368980"/>
          </a:xfrm>
        </p:spPr>
        <p:txBody>
          <a:bodyPr anchor="t"/>
          <a:lstStyle>
            <a:lvl1pPr>
              <a:defRPr/>
            </a:lvl1pPr>
          </a:lstStyle>
          <a:p>
            <a:r>
              <a:rPr lang="en-US"/>
              <a:t>Click to edit slide title</a:t>
            </a:r>
            <a:endParaRPr lang="en-GB"/>
          </a:p>
        </p:txBody>
      </p:sp>
    </p:spTree>
    <p:extLst>
      <p:ext uri="{BB962C8B-B14F-4D97-AF65-F5344CB8AC3E}">
        <p14:creationId xmlns:p14="http://schemas.microsoft.com/office/powerpoint/2010/main" val="2440008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69816-9C9E-47AA-9D55-9B2B39E8E269}" type="datetimeFigureOut">
              <a:rPr lang="en-GB" smtClean="0"/>
              <a:t>24/04/2025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20653123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Key message_short 1">
    <p:bg>
      <p:bgPr>
        <a:solidFill>
          <a:schemeClr val="accent1"/>
        </a:solidFill>
        <a:effectLst/>
      </p:bgPr>
    </p:bg>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07AF7B59-30C6-4849-A569-4B158A806395}"/>
              </a:ext>
            </a:extLst>
          </p:cNvPr>
          <p:cNvSpPr/>
          <p:nvPr userDrawn="1"/>
        </p:nvSpPr>
        <p:spPr>
          <a:xfrm rot="15900000">
            <a:off x="3756191" y="1378564"/>
            <a:ext cx="1549740" cy="4263392"/>
          </a:xfrm>
          <a:custGeom>
            <a:avLst/>
            <a:gdLst>
              <a:gd name="connsiteX0" fmla="*/ 1549740 w 1549740"/>
              <a:gd name="connsiteY0" fmla="*/ 154836 h 5684523"/>
              <a:gd name="connsiteX1" fmla="*/ 1549740 w 1549740"/>
              <a:gd name="connsiteY1" fmla="*/ 1193927 h 5684523"/>
              <a:gd name="connsiteX2" fmla="*/ 1549739 w 1549740"/>
              <a:gd name="connsiteY2" fmla="*/ 4490597 h 5684523"/>
              <a:gd name="connsiteX3" fmla="*/ 1549739 w 1549740"/>
              <a:gd name="connsiteY3" fmla="*/ 5529687 h 5684523"/>
              <a:gd name="connsiteX4" fmla="*/ 1394777 w 1549740"/>
              <a:gd name="connsiteY4" fmla="*/ 5684523 h 5684523"/>
              <a:gd name="connsiteX5" fmla="*/ 154961 w 1549740"/>
              <a:gd name="connsiteY5" fmla="*/ 5684523 h 5684523"/>
              <a:gd name="connsiteX6" fmla="*/ 0 w 1549740"/>
              <a:gd name="connsiteY6" fmla="*/ 5529687 h 5684523"/>
              <a:gd name="connsiteX7" fmla="*/ 0 w 1549740"/>
              <a:gd name="connsiteY7" fmla="*/ 4490597 h 5684523"/>
              <a:gd name="connsiteX8" fmla="*/ 0 w 1549740"/>
              <a:gd name="connsiteY8" fmla="*/ 1193927 h 5684523"/>
              <a:gd name="connsiteX9" fmla="*/ 0 w 1549740"/>
              <a:gd name="connsiteY9" fmla="*/ 154836 h 5684523"/>
              <a:gd name="connsiteX10" fmla="*/ 154962 w 1549740"/>
              <a:gd name="connsiteY10" fmla="*/ 0 h 5684523"/>
              <a:gd name="connsiteX11" fmla="*/ 1394777 w 1549740"/>
              <a:gd name="connsiteY11" fmla="*/ 0 h 568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49740" h="5684523">
                <a:moveTo>
                  <a:pt x="1549740" y="154836"/>
                </a:moveTo>
                <a:lnTo>
                  <a:pt x="1549740" y="1193927"/>
                </a:lnTo>
                <a:lnTo>
                  <a:pt x="1549739" y="4490597"/>
                </a:lnTo>
                <a:lnTo>
                  <a:pt x="1549739" y="5529687"/>
                </a:lnTo>
                <a:lnTo>
                  <a:pt x="1394777" y="5684523"/>
                </a:lnTo>
                <a:lnTo>
                  <a:pt x="154961" y="5684523"/>
                </a:lnTo>
                <a:lnTo>
                  <a:pt x="0" y="5529687"/>
                </a:lnTo>
                <a:lnTo>
                  <a:pt x="0" y="4490597"/>
                </a:lnTo>
                <a:lnTo>
                  <a:pt x="0" y="1193927"/>
                </a:lnTo>
                <a:lnTo>
                  <a:pt x="0" y="154836"/>
                </a:lnTo>
                <a:lnTo>
                  <a:pt x="154962" y="0"/>
                </a:lnTo>
                <a:lnTo>
                  <a:pt x="1394777" y="0"/>
                </a:lnTo>
                <a:close/>
              </a:path>
            </a:pathLst>
          </a:custGeom>
          <a:solidFill>
            <a:schemeClr val="bg1"/>
          </a:solidFill>
          <a:ln w="8382" cap="flat">
            <a:noFill/>
            <a:prstDash val="solid"/>
            <a:miter/>
          </a:ln>
        </p:spPr>
        <p:txBody>
          <a:bodyPr rtlCol="0" anchor="ctr"/>
          <a:lstStyle/>
          <a:p>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2221273" y="2500385"/>
            <a:ext cx="4699073" cy="2119745"/>
          </a:xfrm>
        </p:spPr>
        <p:txBody>
          <a:bodyPr anchor="ctr"/>
          <a:lstStyle>
            <a:lvl1pPr algn="ctr">
              <a:defRPr sz="9375"/>
            </a:lvl1pPr>
          </a:lstStyle>
          <a:p>
            <a:r>
              <a:rPr lang="en-US"/>
              <a:t>short</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2612512" y="2282854"/>
            <a:ext cx="1909482" cy="276999"/>
          </a:xfrm>
        </p:spPr>
        <p:txBody>
          <a:bodyPr wrap="square">
            <a:spAutoFit/>
          </a:bodyPr>
          <a:lstStyle>
            <a:lvl1pPr marL="0" indent="0" algn="l">
              <a:buNone/>
              <a:defRPr sz="18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44" name="Picture 43" descr="A picture containing drawing&#10;&#10;Description automatically generated">
            <a:extLst>
              <a:ext uri="{FF2B5EF4-FFF2-40B4-BE49-F238E27FC236}">
                <a16:creationId xmlns:a16="http://schemas.microsoft.com/office/drawing/2014/main" id="{46DB4834-88C7-47BD-8AE4-1A1981F917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791760937"/>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Key message_short 2">
    <p:bg>
      <p:bgPr>
        <a:solidFill>
          <a:schemeClr val="accent2"/>
        </a:solidFill>
        <a:effectLst/>
      </p:bgPr>
    </p:bg>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07AF7B59-30C6-4849-A569-4B158A806395}"/>
              </a:ext>
            </a:extLst>
          </p:cNvPr>
          <p:cNvSpPr/>
          <p:nvPr userDrawn="1"/>
        </p:nvSpPr>
        <p:spPr>
          <a:xfrm rot="15900000">
            <a:off x="3756191" y="1378564"/>
            <a:ext cx="1549740" cy="4263392"/>
          </a:xfrm>
          <a:custGeom>
            <a:avLst/>
            <a:gdLst>
              <a:gd name="connsiteX0" fmla="*/ 1549740 w 1549740"/>
              <a:gd name="connsiteY0" fmla="*/ 154836 h 5684523"/>
              <a:gd name="connsiteX1" fmla="*/ 1549740 w 1549740"/>
              <a:gd name="connsiteY1" fmla="*/ 1193927 h 5684523"/>
              <a:gd name="connsiteX2" fmla="*/ 1549739 w 1549740"/>
              <a:gd name="connsiteY2" fmla="*/ 4490597 h 5684523"/>
              <a:gd name="connsiteX3" fmla="*/ 1549739 w 1549740"/>
              <a:gd name="connsiteY3" fmla="*/ 5529687 h 5684523"/>
              <a:gd name="connsiteX4" fmla="*/ 1394777 w 1549740"/>
              <a:gd name="connsiteY4" fmla="*/ 5684523 h 5684523"/>
              <a:gd name="connsiteX5" fmla="*/ 154961 w 1549740"/>
              <a:gd name="connsiteY5" fmla="*/ 5684523 h 5684523"/>
              <a:gd name="connsiteX6" fmla="*/ 0 w 1549740"/>
              <a:gd name="connsiteY6" fmla="*/ 5529687 h 5684523"/>
              <a:gd name="connsiteX7" fmla="*/ 0 w 1549740"/>
              <a:gd name="connsiteY7" fmla="*/ 4490597 h 5684523"/>
              <a:gd name="connsiteX8" fmla="*/ 0 w 1549740"/>
              <a:gd name="connsiteY8" fmla="*/ 1193927 h 5684523"/>
              <a:gd name="connsiteX9" fmla="*/ 0 w 1549740"/>
              <a:gd name="connsiteY9" fmla="*/ 154836 h 5684523"/>
              <a:gd name="connsiteX10" fmla="*/ 154962 w 1549740"/>
              <a:gd name="connsiteY10" fmla="*/ 0 h 5684523"/>
              <a:gd name="connsiteX11" fmla="*/ 1394777 w 1549740"/>
              <a:gd name="connsiteY11" fmla="*/ 0 h 568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49740" h="5684523">
                <a:moveTo>
                  <a:pt x="1549740" y="154836"/>
                </a:moveTo>
                <a:lnTo>
                  <a:pt x="1549740" y="1193927"/>
                </a:lnTo>
                <a:lnTo>
                  <a:pt x="1549739" y="4490597"/>
                </a:lnTo>
                <a:lnTo>
                  <a:pt x="1549739" y="5529687"/>
                </a:lnTo>
                <a:lnTo>
                  <a:pt x="1394777" y="5684523"/>
                </a:lnTo>
                <a:lnTo>
                  <a:pt x="154961" y="5684523"/>
                </a:lnTo>
                <a:lnTo>
                  <a:pt x="0" y="5529687"/>
                </a:lnTo>
                <a:lnTo>
                  <a:pt x="0" y="4490597"/>
                </a:lnTo>
                <a:lnTo>
                  <a:pt x="0" y="1193927"/>
                </a:lnTo>
                <a:lnTo>
                  <a:pt x="0" y="154836"/>
                </a:lnTo>
                <a:lnTo>
                  <a:pt x="154962" y="0"/>
                </a:lnTo>
                <a:lnTo>
                  <a:pt x="1394777" y="0"/>
                </a:lnTo>
                <a:close/>
              </a:path>
            </a:pathLst>
          </a:custGeom>
          <a:solidFill>
            <a:schemeClr val="bg1"/>
          </a:solidFill>
          <a:ln w="8382" cap="flat">
            <a:noFill/>
            <a:prstDash val="solid"/>
            <a:miter/>
          </a:ln>
        </p:spPr>
        <p:txBody>
          <a:bodyPr rtlCol="0" anchor="ctr"/>
          <a:lstStyle/>
          <a:p>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2221273" y="2500385"/>
            <a:ext cx="4699073" cy="2119745"/>
          </a:xfrm>
        </p:spPr>
        <p:txBody>
          <a:bodyPr anchor="ctr"/>
          <a:lstStyle>
            <a:lvl1pPr algn="ctr">
              <a:defRPr sz="9375"/>
            </a:lvl1pPr>
          </a:lstStyle>
          <a:p>
            <a:r>
              <a:rPr lang="en-US"/>
              <a:t>short</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2612512" y="2282853"/>
            <a:ext cx="1909482" cy="276999"/>
          </a:xfrm>
        </p:spPr>
        <p:txBody>
          <a:bodyPr wrap="square">
            <a:spAutoFit/>
          </a:bodyPr>
          <a:lstStyle>
            <a:lvl1pPr marL="0" indent="0" algn="l">
              <a:buNone/>
              <a:defRPr sz="18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7" name="Picture 6" descr="A close up of a logo&#10;&#10;Description automatically generated">
            <a:extLst>
              <a:ext uri="{FF2B5EF4-FFF2-40B4-BE49-F238E27FC236}">
                <a16:creationId xmlns:a16="http://schemas.microsoft.com/office/drawing/2014/main" id="{2D8F410B-E330-43A6-96CE-F9F13220C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201" y="208613"/>
            <a:ext cx="423584" cy="585035"/>
          </a:xfrm>
          <a:prstGeom prst="rect">
            <a:avLst/>
          </a:prstGeom>
        </p:spPr>
      </p:pic>
    </p:spTree>
    <p:extLst>
      <p:ext uri="{BB962C8B-B14F-4D97-AF65-F5344CB8AC3E}">
        <p14:creationId xmlns:p14="http://schemas.microsoft.com/office/powerpoint/2010/main" val="2946840098"/>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Key message_medium 1">
    <p:bg>
      <p:bgPr>
        <a:solidFill>
          <a:schemeClr val="accent1"/>
        </a:solidFill>
        <a:effectLst/>
      </p:bgPr>
    </p:bg>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560F74A0-E25E-D740-A936-EE32A6BB50B5}"/>
              </a:ext>
            </a:extLst>
          </p:cNvPr>
          <p:cNvSpPr/>
          <p:nvPr userDrawn="1"/>
        </p:nvSpPr>
        <p:spPr>
          <a:xfrm rot="16020000">
            <a:off x="3954575" y="1028302"/>
            <a:ext cx="1260958" cy="4845338"/>
          </a:xfrm>
          <a:custGeom>
            <a:avLst/>
            <a:gdLst>
              <a:gd name="connsiteX0" fmla="*/ 1260957 w 1260958"/>
              <a:gd name="connsiteY0" fmla="*/ 6334467 h 6460450"/>
              <a:gd name="connsiteX1" fmla="*/ 1134871 w 1260958"/>
              <a:gd name="connsiteY1" fmla="*/ 6460450 h 6460450"/>
              <a:gd name="connsiteX2" fmla="*/ 126086 w 1260958"/>
              <a:gd name="connsiteY2" fmla="*/ 6460450 h 6460450"/>
              <a:gd name="connsiteX3" fmla="*/ 0 w 1260958"/>
              <a:gd name="connsiteY3" fmla="*/ 6334467 h 6460450"/>
              <a:gd name="connsiteX4" fmla="*/ 0 w 1260958"/>
              <a:gd name="connsiteY4" fmla="*/ 2806643 h 6460450"/>
              <a:gd name="connsiteX5" fmla="*/ 1 w 1260958"/>
              <a:gd name="connsiteY5" fmla="*/ 2806643 h 6460450"/>
              <a:gd name="connsiteX6" fmla="*/ 1 w 1260958"/>
              <a:gd name="connsiteY6" fmla="*/ 125984 h 6460450"/>
              <a:gd name="connsiteX7" fmla="*/ 126087 w 1260958"/>
              <a:gd name="connsiteY7" fmla="*/ 0 h 6460450"/>
              <a:gd name="connsiteX8" fmla="*/ 1134872 w 1260958"/>
              <a:gd name="connsiteY8" fmla="*/ 0 h 6460450"/>
              <a:gd name="connsiteX9" fmla="*/ 1260958 w 1260958"/>
              <a:gd name="connsiteY9" fmla="*/ 125983 h 6460450"/>
              <a:gd name="connsiteX10" fmla="*/ 1260958 w 1260958"/>
              <a:gd name="connsiteY10" fmla="*/ 3653807 h 6460450"/>
              <a:gd name="connsiteX11" fmla="*/ 1260957 w 1260958"/>
              <a:gd name="connsiteY11" fmla="*/ 3653808 h 646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60958" h="6460450">
                <a:moveTo>
                  <a:pt x="1260957" y="6334467"/>
                </a:moveTo>
                <a:lnTo>
                  <a:pt x="1134871" y="6460450"/>
                </a:lnTo>
                <a:lnTo>
                  <a:pt x="126086" y="6460450"/>
                </a:lnTo>
                <a:lnTo>
                  <a:pt x="0" y="6334467"/>
                </a:lnTo>
                <a:lnTo>
                  <a:pt x="0" y="2806643"/>
                </a:lnTo>
                <a:lnTo>
                  <a:pt x="1" y="2806643"/>
                </a:lnTo>
                <a:lnTo>
                  <a:pt x="1" y="125984"/>
                </a:lnTo>
                <a:lnTo>
                  <a:pt x="126087" y="0"/>
                </a:lnTo>
                <a:lnTo>
                  <a:pt x="1134872" y="0"/>
                </a:lnTo>
                <a:lnTo>
                  <a:pt x="1260958" y="125983"/>
                </a:lnTo>
                <a:lnTo>
                  <a:pt x="1260958" y="3653807"/>
                </a:lnTo>
                <a:lnTo>
                  <a:pt x="1260957" y="3653808"/>
                </a:lnTo>
                <a:close/>
              </a:path>
            </a:pathLst>
          </a:custGeom>
          <a:solidFill>
            <a:schemeClr val="bg1"/>
          </a:solidFill>
          <a:ln w="8382" cap="flat">
            <a:noFill/>
            <a:prstDash val="solid"/>
            <a:miter/>
          </a:ln>
        </p:spPr>
        <p:txBody>
          <a:bodyPr rtlCol="0" anchor="ctr"/>
          <a:lstStyle/>
          <a:p>
            <a:endParaRPr lang="en-GB" sz="1350" dirty="0">
              <a:solidFill>
                <a:schemeClr val="tx1"/>
              </a:solidFill>
            </a:endParaRPr>
          </a:p>
        </p:txBody>
      </p:sp>
      <p:sp>
        <p:nvSpPr>
          <p:cNvPr id="2" name="Title 1">
            <a:extLst>
              <a:ext uri="{FF2B5EF4-FFF2-40B4-BE49-F238E27FC236}">
                <a16:creationId xmlns:a16="http://schemas.microsoft.com/office/drawing/2014/main" id="{F8158F22-6386-6B45-8CAA-6B606B6D795F}"/>
              </a:ext>
            </a:extLst>
          </p:cNvPr>
          <p:cNvSpPr>
            <a:spLocks noGrp="1"/>
          </p:cNvSpPr>
          <p:nvPr userDrawn="1">
            <p:ph type="title" hasCustomPrompt="1"/>
          </p:nvPr>
        </p:nvSpPr>
        <p:spPr>
          <a:xfrm>
            <a:off x="2221273" y="2934918"/>
            <a:ext cx="4699073" cy="1121846"/>
          </a:xfrm>
        </p:spPr>
        <p:txBody>
          <a:bodyPr anchor="ctr">
            <a:spAutoFit/>
          </a:bodyPr>
          <a:lstStyle>
            <a:lvl1pPr algn="ctr">
              <a:defRPr sz="8100">
                <a:solidFill>
                  <a:schemeClr val="tx1"/>
                </a:solidFill>
              </a:defRPr>
            </a:lvl1pPr>
          </a:lstStyle>
          <a:p>
            <a:r>
              <a:rPr lang="en-US"/>
              <a:t>medium</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userDrawn="1">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userDrawn="1">
            <p:ph type="subTitle" idx="1" hasCustomPrompt="1"/>
          </p:nvPr>
        </p:nvSpPr>
        <p:spPr>
          <a:xfrm>
            <a:off x="2482594" y="2303637"/>
            <a:ext cx="2039400" cy="276999"/>
          </a:xfrm>
        </p:spPr>
        <p:txBody>
          <a:bodyPr wrap="square">
            <a:spAutoFit/>
          </a:bodyPr>
          <a:lstStyle>
            <a:lvl1pPr marL="0" indent="0" algn="l">
              <a:buNone/>
              <a:defRPr sz="18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7" name="Picture 6" descr="A picture containing drawing&#10;&#10;Description automatically generated">
            <a:extLst>
              <a:ext uri="{FF2B5EF4-FFF2-40B4-BE49-F238E27FC236}">
                <a16:creationId xmlns:a16="http://schemas.microsoft.com/office/drawing/2014/main" id="{3328DBE9-984F-4E5C-B374-B8B7184F30D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40040724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Key message_medium 2">
    <p:bg>
      <p:bgPr>
        <a:solidFill>
          <a:schemeClr val="accent2"/>
        </a:solidFill>
        <a:effectLst/>
      </p:bgPr>
    </p:bg>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560F74A0-E25E-D740-A936-EE32A6BB50B5}"/>
              </a:ext>
            </a:extLst>
          </p:cNvPr>
          <p:cNvSpPr/>
          <p:nvPr userDrawn="1"/>
        </p:nvSpPr>
        <p:spPr>
          <a:xfrm rot="16020000">
            <a:off x="3954575" y="1028302"/>
            <a:ext cx="1260958" cy="4845338"/>
          </a:xfrm>
          <a:custGeom>
            <a:avLst/>
            <a:gdLst>
              <a:gd name="connsiteX0" fmla="*/ 1260957 w 1260958"/>
              <a:gd name="connsiteY0" fmla="*/ 6334467 h 6460450"/>
              <a:gd name="connsiteX1" fmla="*/ 1134871 w 1260958"/>
              <a:gd name="connsiteY1" fmla="*/ 6460450 h 6460450"/>
              <a:gd name="connsiteX2" fmla="*/ 126086 w 1260958"/>
              <a:gd name="connsiteY2" fmla="*/ 6460450 h 6460450"/>
              <a:gd name="connsiteX3" fmla="*/ 0 w 1260958"/>
              <a:gd name="connsiteY3" fmla="*/ 6334467 h 6460450"/>
              <a:gd name="connsiteX4" fmla="*/ 0 w 1260958"/>
              <a:gd name="connsiteY4" fmla="*/ 2806643 h 6460450"/>
              <a:gd name="connsiteX5" fmla="*/ 1 w 1260958"/>
              <a:gd name="connsiteY5" fmla="*/ 2806643 h 6460450"/>
              <a:gd name="connsiteX6" fmla="*/ 1 w 1260958"/>
              <a:gd name="connsiteY6" fmla="*/ 125984 h 6460450"/>
              <a:gd name="connsiteX7" fmla="*/ 126087 w 1260958"/>
              <a:gd name="connsiteY7" fmla="*/ 0 h 6460450"/>
              <a:gd name="connsiteX8" fmla="*/ 1134872 w 1260958"/>
              <a:gd name="connsiteY8" fmla="*/ 0 h 6460450"/>
              <a:gd name="connsiteX9" fmla="*/ 1260958 w 1260958"/>
              <a:gd name="connsiteY9" fmla="*/ 125983 h 6460450"/>
              <a:gd name="connsiteX10" fmla="*/ 1260958 w 1260958"/>
              <a:gd name="connsiteY10" fmla="*/ 3653807 h 6460450"/>
              <a:gd name="connsiteX11" fmla="*/ 1260957 w 1260958"/>
              <a:gd name="connsiteY11" fmla="*/ 3653808 h 646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60958" h="6460450">
                <a:moveTo>
                  <a:pt x="1260957" y="6334467"/>
                </a:moveTo>
                <a:lnTo>
                  <a:pt x="1134871" y="6460450"/>
                </a:lnTo>
                <a:lnTo>
                  <a:pt x="126086" y="6460450"/>
                </a:lnTo>
                <a:lnTo>
                  <a:pt x="0" y="6334467"/>
                </a:lnTo>
                <a:lnTo>
                  <a:pt x="0" y="2806643"/>
                </a:lnTo>
                <a:lnTo>
                  <a:pt x="1" y="2806643"/>
                </a:lnTo>
                <a:lnTo>
                  <a:pt x="1" y="125984"/>
                </a:lnTo>
                <a:lnTo>
                  <a:pt x="126087" y="0"/>
                </a:lnTo>
                <a:lnTo>
                  <a:pt x="1134872" y="0"/>
                </a:lnTo>
                <a:lnTo>
                  <a:pt x="1260958" y="125983"/>
                </a:lnTo>
                <a:lnTo>
                  <a:pt x="1260958" y="3653807"/>
                </a:lnTo>
                <a:lnTo>
                  <a:pt x="1260957" y="3653808"/>
                </a:lnTo>
                <a:close/>
              </a:path>
            </a:pathLst>
          </a:custGeom>
          <a:solidFill>
            <a:schemeClr val="bg1"/>
          </a:solidFill>
          <a:ln w="8382" cap="flat">
            <a:noFill/>
            <a:prstDash val="solid"/>
            <a:miter/>
          </a:ln>
        </p:spPr>
        <p:txBody>
          <a:bodyPr rtlCol="0" anchor="ctr"/>
          <a:lstStyle/>
          <a:p>
            <a:endParaRPr lang="en-GB" sz="1350" dirty="0">
              <a:solidFill>
                <a:schemeClr val="tx1"/>
              </a:solidFill>
            </a:endParaRPr>
          </a:p>
        </p:txBody>
      </p:sp>
      <p:sp>
        <p:nvSpPr>
          <p:cNvPr id="2" name="Title 1">
            <a:extLst>
              <a:ext uri="{FF2B5EF4-FFF2-40B4-BE49-F238E27FC236}">
                <a16:creationId xmlns:a16="http://schemas.microsoft.com/office/drawing/2014/main" id="{F8158F22-6386-6B45-8CAA-6B606B6D795F}"/>
              </a:ext>
            </a:extLst>
          </p:cNvPr>
          <p:cNvSpPr>
            <a:spLocks noGrp="1"/>
          </p:cNvSpPr>
          <p:nvPr userDrawn="1">
            <p:ph type="title" hasCustomPrompt="1"/>
          </p:nvPr>
        </p:nvSpPr>
        <p:spPr>
          <a:xfrm>
            <a:off x="2221273" y="2934918"/>
            <a:ext cx="4699073" cy="1121846"/>
          </a:xfrm>
        </p:spPr>
        <p:txBody>
          <a:bodyPr anchor="ctr">
            <a:spAutoFit/>
          </a:bodyPr>
          <a:lstStyle>
            <a:lvl1pPr algn="ctr">
              <a:defRPr sz="8100">
                <a:solidFill>
                  <a:schemeClr val="tx1"/>
                </a:solidFill>
              </a:defRPr>
            </a:lvl1pPr>
          </a:lstStyle>
          <a:p>
            <a:r>
              <a:rPr lang="en-US"/>
              <a:t>medium</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userDrawn="1">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userDrawn="1">
            <p:ph type="subTitle" idx="1" hasCustomPrompt="1"/>
          </p:nvPr>
        </p:nvSpPr>
        <p:spPr>
          <a:xfrm>
            <a:off x="2482594" y="2303638"/>
            <a:ext cx="2039400" cy="276999"/>
          </a:xfrm>
        </p:spPr>
        <p:txBody>
          <a:bodyPr wrap="square">
            <a:spAutoFit/>
          </a:bodyPr>
          <a:lstStyle>
            <a:lvl1pPr marL="0" indent="0" algn="l">
              <a:buNone/>
              <a:defRPr sz="18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45" name="Picture 44" descr="A close up of a logo&#10;&#10;Description automatically generated">
            <a:extLst>
              <a:ext uri="{FF2B5EF4-FFF2-40B4-BE49-F238E27FC236}">
                <a16:creationId xmlns:a16="http://schemas.microsoft.com/office/drawing/2014/main" id="{9A5E41BA-D5E9-4E55-9661-D7AD2909E6C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201" y="208613"/>
            <a:ext cx="423584" cy="585035"/>
          </a:xfrm>
          <a:prstGeom prst="rect">
            <a:avLst/>
          </a:prstGeom>
        </p:spPr>
      </p:pic>
    </p:spTree>
    <p:extLst>
      <p:ext uri="{BB962C8B-B14F-4D97-AF65-F5344CB8AC3E}">
        <p14:creationId xmlns:p14="http://schemas.microsoft.com/office/powerpoint/2010/main" val="31246285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Key message_long 1">
    <p:bg>
      <p:bgPr>
        <a:solidFill>
          <a:schemeClr val="accent1"/>
        </a:solidFill>
        <a:effectLst/>
      </p:bgPr>
    </p:bg>
    <p:spTree>
      <p:nvGrpSpPr>
        <p:cNvPr id="1" name=""/>
        <p:cNvGrpSpPr/>
        <p:nvPr/>
      </p:nvGrpSpPr>
      <p:grpSpPr>
        <a:xfrm>
          <a:off x="0" y="0"/>
          <a:ext cx="0" cy="0"/>
          <a:chOff x="0" y="0"/>
          <a:chExt cx="0" cy="0"/>
        </a:xfrm>
      </p:grpSpPr>
      <p:sp>
        <p:nvSpPr>
          <p:cNvPr id="33" name="Freeform 32">
            <a:extLst>
              <a:ext uri="{FF2B5EF4-FFF2-40B4-BE49-F238E27FC236}">
                <a16:creationId xmlns:a16="http://schemas.microsoft.com/office/drawing/2014/main" id="{3F6FD663-FB6C-9841-9ABF-47AA94D6DBB1}"/>
              </a:ext>
            </a:extLst>
          </p:cNvPr>
          <p:cNvSpPr/>
          <p:nvPr userDrawn="1"/>
        </p:nvSpPr>
        <p:spPr>
          <a:xfrm rot="16080000">
            <a:off x="4014187" y="340393"/>
            <a:ext cx="1115682" cy="6055481"/>
          </a:xfrm>
          <a:custGeom>
            <a:avLst/>
            <a:gdLst>
              <a:gd name="connsiteX0" fmla="*/ 1115682 w 1115682"/>
              <a:gd name="connsiteY0" fmla="*/ 111469 h 8073974"/>
              <a:gd name="connsiteX1" fmla="*/ 1115682 w 1115682"/>
              <a:gd name="connsiteY1" fmla="*/ 485541 h 8073974"/>
              <a:gd name="connsiteX2" fmla="*/ 1115682 w 1115682"/>
              <a:gd name="connsiteY2" fmla="*/ 3232852 h 8073974"/>
              <a:gd name="connsiteX3" fmla="*/ 1115682 w 1115682"/>
              <a:gd name="connsiteY3" fmla="*/ 3606924 h 8073974"/>
              <a:gd name="connsiteX4" fmla="*/ 1115681 w 1115682"/>
              <a:gd name="connsiteY4" fmla="*/ 3606925 h 8073974"/>
              <a:gd name="connsiteX5" fmla="*/ 1115681 w 1115682"/>
              <a:gd name="connsiteY5" fmla="*/ 4467050 h 8073974"/>
              <a:gd name="connsiteX6" fmla="*/ 1115681 w 1115682"/>
              <a:gd name="connsiteY6" fmla="*/ 4841122 h 8073974"/>
              <a:gd name="connsiteX7" fmla="*/ 1115681 w 1115682"/>
              <a:gd name="connsiteY7" fmla="*/ 5998148 h 8073974"/>
              <a:gd name="connsiteX8" fmla="*/ 1115681 w 1115682"/>
              <a:gd name="connsiteY8" fmla="*/ 6372220 h 8073974"/>
              <a:gd name="connsiteX9" fmla="*/ 1115681 w 1115682"/>
              <a:gd name="connsiteY9" fmla="*/ 7588432 h 8073974"/>
              <a:gd name="connsiteX10" fmla="*/ 1115681 w 1115682"/>
              <a:gd name="connsiteY10" fmla="*/ 7962504 h 8073974"/>
              <a:gd name="connsiteX11" fmla="*/ 1004121 w 1115682"/>
              <a:gd name="connsiteY11" fmla="*/ 8073974 h 8073974"/>
              <a:gd name="connsiteX12" fmla="*/ 111559 w 1115682"/>
              <a:gd name="connsiteY12" fmla="*/ 8073974 h 8073974"/>
              <a:gd name="connsiteX13" fmla="*/ 0 w 1115682"/>
              <a:gd name="connsiteY13" fmla="*/ 7962504 h 8073974"/>
              <a:gd name="connsiteX14" fmla="*/ 0 w 1115682"/>
              <a:gd name="connsiteY14" fmla="*/ 7588432 h 8073974"/>
              <a:gd name="connsiteX15" fmla="*/ 0 w 1115682"/>
              <a:gd name="connsiteY15" fmla="*/ 6372220 h 8073974"/>
              <a:gd name="connsiteX16" fmla="*/ 0 w 1115682"/>
              <a:gd name="connsiteY16" fmla="*/ 5998148 h 8073974"/>
              <a:gd name="connsiteX17" fmla="*/ 0 w 1115682"/>
              <a:gd name="connsiteY17" fmla="*/ 4841122 h 8073974"/>
              <a:gd name="connsiteX18" fmla="*/ 0 w 1115682"/>
              <a:gd name="connsiteY18" fmla="*/ 4467050 h 8073974"/>
              <a:gd name="connsiteX19" fmla="*/ 0 w 1115682"/>
              <a:gd name="connsiteY19" fmla="*/ 3250837 h 8073974"/>
              <a:gd name="connsiteX20" fmla="*/ 0 w 1115682"/>
              <a:gd name="connsiteY20" fmla="*/ 2876765 h 8073974"/>
              <a:gd name="connsiteX21" fmla="*/ 1 w 1115682"/>
              <a:gd name="connsiteY21" fmla="*/ 2876764 h 8073974"/>
              <a:gd name="connsiteX22" fmla="*/ 1 w 1115682"/>
              <a:gd name="connsiteY22" fmla="*/ 485541 h 8073974"/>
              <a:gd name="connsiteX23" fmla="*/ 1 w 1115682"/>
              <a:gd name="connsiteY23" fmla="*/ 111469 h 8073974"/>
              <a:gd name="connsiteX24" fmla="*/ 111560 w 1115682"/>
              <a:gd name="connsiteY24" fmla="*/ 0 h 8073974"/>
              <a:gd name="connsiteX25" fmla="*/ 1004122 w 1115682"/>
              <a:gd name="connsiteY25" fmla="*/ 0 h 8073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5682" h="8073974">
                <a:moveTo>
                  <a:pt x="1115682" y="111469"/>
                </a:moveTo>
                <a:lnTo>
                  <a:pt x="1115682" y="485541"/>
                </a:lnTo>
                <a:lnTo>
                  <a:pt x="1115682" y="3232852"/>
                </a:lnTo>
                <a:lnTo>
                  <a:pt x="1115682" y="3606924"/>
                </a:lnTo>
                <a:lnTo>
                  <a:pt x="1115681" y="3606925"/>
                </a:lnTo>
                <a:lnTo>
                  <a:pt x="1115681" y="4467050"/>
                </a:lnTo>
                <a:lnTo>
                  <a:pt x="1115681" y="4841122"/>
                </a:lnTo>
                <a:lnTo>
                  <a:pt x="1115681" y="5998148"/>
                </a:lnTo>
                <a:lnTo>
                  <a:pt x="1115681" y="6372220"/>
                </a:lnTo>
                <a:lnTo>
                  <a:pt x="1115681" y="7588432"/>
                </a:lnTo>
                <a:lnTo>
                  <a:pt x="1115681" y="7962504"/>
                </a:lnTo>
                <a:lnTo>
                  <a:pt x="1004121" y="8073974"/>
                </a:lnTo>
                <a:lnTo>
                  <a:pt x="111559" y="8073974"/>
                </a:lnTo>
                <a:lnTo>
                  <a:pt x="0" y="7962504"/>
                </a:lnTo>
                <a:lnTo>
                  <a:pt x="0" y="7588432"/>
                </a:lnTo>
                <a:lnTo>
                  <a:pt x="0" y="6372220"/>
                </a:lnTo>
                <a:lnTo>
                  <a:pt x="0" y="5998148"/>
                </a:lnTo>
                <a:lnTo>
                  <a:pt x="0" y="4841122"/>
                </a:lnTo>
                <a:lnTo>
                  <a:pt x="0" y="4467050"/>
                </a:lnTo>
                <a:lnTo>
                  <a:pt x="0" y="3250837"/>
                </a:lnTo>
                <a:lnTo>
                  <a:pt x="0" y="2876765"/>
                </a:lnTo>
                <a:lnTo>
                  <a:pt x="1" y="2876764"/>
                </a:lnTo>
                <a:lnTo>
                  <a:pt x="1" y="485541"/>
                </a:lnTo>
                <a:lnTo>
                  <a:pt x="1" y="111469"/>
                </a:lnTo>
                <a:lnTo>
                  <a:pt x="111560" y="0"/>
                </a:lnTo>
                <a:lnTo>
                  <a:pt x="1004122" y="0"/>
                </a:lnTo>
                <a:close/>
              </a:path>
            </a:pathLst>
          </a:custGeom>
          <a:solidFill>
            <a:schemeClr val="bg1"/>
          </a:solidFill>
          <a:ln w="8382" cap="flat">
            <a:noFill/>
            <a:prstDash val="solid"/>
            <a:miter/>
          </a:ln>
        </p:spPr>
        <p:txBody>
          <a:bodyPr rtlCol="0" anchor="ctr"/>
          <a:lstStyle/>
          <a:p>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1456652" y="2613063"/>
            <a:ext cx="6228315" cy="1547015"/>
          </a:xfrm>
        </p:spPr>
        <p:txBody>
          <a:bodyPr anchor="ctr"/>
          <a:lstStyle>
            <a:lvl1pPr algn="ctr">
              <a:defRPr sz="6600"/>
            </a:lvl1pPr>
          </a:lstStyle>
          <a:p>
            <a:r>
              <a:rPr lang="en-US"/>
              <a:t>extremely long</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1772362" y="2345338"/>
            <a:ext cx="2749631" cy="276999"/>
          </a:xfrm>
        </p:spPr>
        <p:txBody>
          <a:bodyPr wrap="square">
            <a:spAutoFit/>
          </a:bodyPr>
          <a:lstStyle>
            <a:lvl1pPr marL="0" indent="0" algn="l">
              <a:buNone/>
              <a:defRPr sz="18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45" name="Picture 44" descr="A picture containing drawing&#10;&#10;Description automatically generated">
            <a:extLst>
              <a:ext uri="{FF2B5EF4-FFF2-40B4-BE49-F238E27FC236}">
                <a16:creationId xmlns:a16="http://schemas.microsoft.com/office/drawing/2014/main" id="{26FD53E3-F04E-4B0A-9708-A134B5D228D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32824476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Key message_long 2">
    <p:bg>
      <p:bgPr>
        <a:solidFill>
          <a:schemeClr val="accent2"/>
        </a:solidFill>
        <a:effectLst/>
      </p:bgPr>
    </p:bg>
    <p:spTree>
      <p:nvGrpSpPr>
        <p:cNvPr id="1" name=""/>
        <p:cNvGrpSpPr/>
        <p:nvPr/>
      </p:nvGrpSpPr>
      <p:grpSpPr>
        <a:xfrm>
          <a:off x="0" y="0"/>
          <a:ext cx="0" cy="0"/>
          <a:chOff x="0" y="0"/>
          <a:chExt cx="0" cy="0"/>
        </a:xfrm>
      </p:grpSpPr>
      <p:sp>
        <p:nvSpPr>
          <p:cNvPr id="33" name="Freeform 32">
            <a:extLst>
              <a:ext uri="{FF2B5EF4-FFF2-40B4-BE49-F238E27FC236}">
                <a16:creationId xmlns:a16="http://schemas.microsoft.com/office/drawing/2014/main" id="{3F6FD663-FB6C-9841-9ABF-47AA94D6DBB1}"/>
              </a:ext>
            </a:extLst>
          </p:cNvPr>
          <p:cNvSpPr/>
          <p:nvPr userDrawn="1"/>
        </p:nvSpPr>
        <p:spPr>
          <a:xfrm rot="16080000">
            <a:off x="4014187" y="340393"/>
            <a:ext cx="1115682" cy="6055481"/>
          </a:xfrm>
          <a:custGeom>
            <a:avLst/>
            <a:gdLst>
              <a:gd name="connsiteX0" fmla="*/ 1115682 w 1115682"/>
              <a:gd name="connsiteY0" fmla="*/ 111469 h 8073974"/>
              <a:gd name="connsiteX1" fmla="*/ 1115682 w 1115682"/>
              <a:gd name="connsiteY1" fmla="*/ 485541 h 8073974"/>
              <a:gd name="connsiteX2" fmla="*/ 1115682 w 1115682"/>
              <a:gd name="connsiteY2" fmla="*/ 3232852 h 8073974"/>
              <a:gd name="connsiteX3" fmla="*/ 1115682 w 1115682"/>
              <a:gd name="connsiteY3" fmla="*/ 3606924 h 8073974"/>
              <a:gd name="connsiteX4" fmla="*/ 1115681 w 1115682"/>
              <a:gd name="connsiteY4" fmla="*/ 3606925 h 8073974"/>
              <a:gd name="connsiteX5" fmla="*/ 1115681 w 1115682"/>
              <a:gd name="connsiteY5" fmla="*/ 4467050 h 8073974"/>
              <a:gd name="connsiteX6" fmla="*/ 1115681 w 1115682"/>
              <a:gd name="connsiteY6" fmla="*/ 4841122 h 8073974"/>
              <a:gd name="connsiteX7" fmla="*/ 1115681 w 1115682"/>
              <a:gd name="connsiteY7" fmla="*/ 5998148 h 8073974"/>
              <a:gd name="connsiteX8" fmla="*/ 1115681 w 1115682"/>
              <a:gd name="connsiteY8" fmla="*/ 6372220 h 8073974"/>
              <a:gd name="connsiteX9" fmla="*/ 1115681 w 1115682"/>
              <a:gd name="connsiteY9" fmla="*/ 7588432 h 8073974"/>
              <a:gd name="connsiteX10" fmla="*/ 1115681 w 1115682"/>
              <a:gd name="connsiteY10" fmla="*/ 7962504 h 8073974"/>
              <a:gd name="connsiteX11" fmla="*/ 1004121 w 1115682"/>
              <a:gd name="connsiteY11" fmla="*/ 8073974 h 8073974"/>
              <a:gd name="connsiteX12" fmla="*/ 111559 w 1115682"/>
              <a:gd name="connsiteY12" fmla="*/ 8073974 h 8073974"/>
              <a:gd name="connsiteX13" fmla="*/ 0 w 1115682"/>
              <a:gd name="connsiteY13" fmla="*/ 7962504 h 8073974"/>
              <a:gd name="connsiteX14" fmla="*/ 0 w 1115682"/>
              <a:gd name="connsiteY14" fmla="*/ 7588432 h 8073974"/>
              <a:gd name="connsiteX15" fmla="*/ 0 w 1115682"/>
              <a:gd name="connsiteY15" fmla="*/ 6372220 h 8073974"/>
              <a:gd name="connsiteX16" fmla="*/ 0 w 1115682"/>
              <a:gd name="connsiteY16" fmla="*/ 5998148 h 8073974"/>
              <a:gd name="connsiteX17" fmla="*/ 0 w 1115682"/>
              <a:gd name="connsiteY17" fmla="*/ 4841122 h 8073974"/>
              <a:gd name="connsiteX18" fmla="*/ 0 w 1115682"/>
              <a:gd name="connsiteY18" fmla="*/ 4467050 h 8073974"/>
              <a:gd name="connsiteX19" fmla="*/ 0 w 1115682"/>
              <a:gd name="connsiteY19" fmla="*/ 3250837 h 8073974"/>
              <a:gd name="connsiteX20" fmla="*/ 0 w 1115682"/>
              <a:gd name="connsiteY20" fmla="*/ 2876765 h 8073974"/>
              <a:gd name="connsiteX21" fmla="*/ 1 w 1115682"/>
              <a:gd name="connsiteY21" fmla="*/ 2876764 h 8073974"/>
              <a:gd name="connsiteX22" fmla="*/ 1 w 1115682"/>
              <a:gd name="connsiteY22" fmla="*/ 485541 h 8073974"/>
              <a:gd name="connsiteX23" fmla="*/ 1 w 1115682"/>
              <a:gd name="connsiteY23" fmla="*/ 111469 h 8073974"/>
              <a:gd name="connsiteX24" fmla="*/ 111560 w 1115682"/>
              <a:gd name="connsiteY24" fmla="*/ 0 h 8073974"/>
              <a:gd name="connsiteX25" fmla="*/ 1004122 w 1115682"/>
              <a:gd name="connsiteY25" fmla="*/ 0 h 8073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5682" h="8073974">
                <a:moveTo>
                  <a:pt x="1115682" y="111469"/>
                </a:moveTo>
                <a:lnTo>
                  <a:pt x="1115682" y="485541"/>
                </a:lnTo>
                <a:lnTo>
                  <a:pt x="1115682" y="3232852"/>
                </a:lnTo>
                <a:lnTo>
                  <a:pt x="1115682" y="3606924"/>
                </a:lnTo>
                <a:lnTo>
                  <a:pt x="1115681" y="3606925"/>
                </a:lnTo>
                <a:lnTo>
                  <a:pt x="1115681" y="4467050"/>
                </a:lnTo>
                <a:lnTo>
                  <a:pt x="1115681" y="4841122"/>
                </a:lnTo>
                <a:lnTo>
                  <a:pt x="1115681" y="5998148"/>
                </a:lnTo>
                <a:lnTo>
                  <a:pt x="1115681" y="6372220"/>
                </a:lnTo>
                <a:lnTo>
                  <a:pt x="1115681" y="7588432"/>
                </a:lnTo>
                <a:lnTo>
                  <a:pt x="1115681" y="7962504"/>
                </a:lnTo>
                <a:lnTo>
                  <a:pt x="1004121" y="8073974"/>
                </a:lnTo>
                <a:lnTo>
                  <a:pt x="111559" y="8073974"/>
                </a:lnTo>
                <a:lnTo>
                  <a:pt x="0" y="7962504"/>
                </a:lnTo>
                <a:lnTo>
                  <a:pt x="0" y="7588432"/>
                </a:lnTo>
                <a:lnTo>
                  <a:pt x="0" y="6372220"/>
                </a:lnTo>
                <a:lnTo>
                  <a:pt x="0" y="5998148"/>
                </a:lnTo>
                <a:lnTo>
                  <a:pt x="0" y="4841122"/>
                </a:lnTo>
                <a:lnTo>
                  <a:pt x="0" y="4467050"/>
                </a:lnTo>
                <a:lnTo>
                  <a:pt x="0" y="3250837"/>
                </a:lnTo>
                <a:lnTo>
                  <a:pt x="0" y="2876765"/>
                </a:lnTo>
                <a:lnTo>
                  <a:pt x="1" y="2876764"/>
                </a:lnTo>
                <a:lnTo>
                  <a:pt x="1" y="485541"/>
                </a:lnTo>
                <a:lnTo>
                  <a:pt x="1" y="111469"/>
                </a:lnTo>
                <a:lnTo>
                  <a:pt x="111560" y="0"/>
                </a:lnTo>
                <a:lnTo>
                  <a:pt x="1004122" y="0"/>
                </a:lnTo>
                <a:close/>
              </a:path>
            </a:pathLst>
          </a:custGeom>
          <a:solidFill>
            <a:schemeClr val="bg1"/>
          </a:solidFill>
          <a:ln w="8382" cap="flat">
            <a:noFill/>
            <a:prstDash val="solid"/>
            <a:miter/>
          </a:ln>
        </p:spPr>
        <p:txBody>
          <a:bodyPr rtlCol="0" anchor="ctr"/>
          <a:lstStyle/>
          <a:p>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1456652" y="2613063"/>
            <a:ext cx="6228315" cy="1547015"/>
          </a:xfrm>
        </p:spPr>
        <p:txBody>
          <a:bodyPr anchor="ctr"/>
          <a:lstStyle>
            <a:lvl1pPr algn="ctr">
              <a:defRPr sz="6600"/>
            </a:lvl1pPr>
          </a:lstStyle>
          <a:p>
            <a:r>
              <a:rPr lang="en-US"/>
              <a:t>extremely long</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1772362" y="2345337"/>
            <a:ext cx="2749631" cy="276999"/>
          </a:xfrm>
        </p:spPr>
        <p:txBody>
          <a:bodyPr wrap="square">
            <a:spAutoFit/>
          </a:bodyPr>
          <a:lstStyle>
            <a:lvl1pPr marL="0" indent="0" algn="l">
              <a:buNone/>
              <a:defRPr sz="18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7" name="Picture 6" descr="A close up of a logo&#10;&#10;Description automatically generated">
            <a:extLst>
              <a:ext uri="{FF2B5EF4-FFF2-40B4-BE49-F238E27FC236}">
                <a16:creationId xmlns:a16="http://schemas.microsoft.com/office/drawing/2014/main" id="{D06736CD-D6C5-468A-BEB4-4E9DB8F673D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201" y="208613"/>
            <a:ext cx="423584" cy="585035"/>
          </a:xfrm>
          <a:prstGeom prst="rect">
            <a:avLst/>
          </a:prstGeom>
        </p:spPr>
      </p:pic>
    </p:spTree>
    <p:extLst>
      <p:ext uri="{BB962C8B-B14F-4D97-AF65-F5344CB8AC3E}">
        <p14:creationId xmlns:p14="http://schemas.microsoft.com/office/powerpoint/2010/main" val="37693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Key message 1">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1166813" y="2464946"/>
            <a:ext cx="6807993" cy="2204036"/>
          </a:xfrm>
        </p:spPr>
        <p:txBody>
          <a:bodyPr anchor="t"/>
          <a:lstStyle>
            <a:lvl1pPr algn="ctr">
              <a:defRPr sz="5250">
                <a:solidFill>
                  <a:schemeClr val="bg1"/>
                </a:solidFill>
              </a:defRPr>
            </a:lvl1pPr>
          </a:lstStyle>
          <a:p>
            <a:r>
              <a:rPr lang="en-US"/>
              <a:t>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2547937" y="2019300"/>
            <a:ext cx="4045745" cy="276999"/>
          </a:xfrm>
        </p:spPr>
        <p:txBody>
          <a:bodyPr wrap="square">
            <a:spAutoFit/>
          </a:bodyPr>
          <a:lstStyle>
            <a:lvl1pPr marL="0" indent="0" algn="ctr">
              <a:buNone/>
              <a:defRPr sz="18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6" name="Picture 5" descr="A picture containing drawing&#10;&#10;Description automatically generated">
            <a:extLst>
              <a:ext uri="{FF2B5EF4-FFF2-40B4-BE49-F238E27FC236}">
                <a16:creationId xmlns:a16="http://schemas.microsoft.com/office/drawing/2014/main" id="{8AD17681-4AD1-4D98-A929-3CC7943B2A0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38407461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Key message 2">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1166813" y="2464946"/>
            <a:ext cx="6807993" cy="2204036"/>
          </a:xfrm>
        </p:spPr>
        <p:txBody>
          <a:bodyPr anchor="t"/>
          <a:lstStyle>
            <a:lvl1pPr algn="ctr">
              <a:defRPr sz="5250">
                <a:solidFill>
                  <a:schemeClr val="tx1"/>
                </a:solidFill>
              </a:defRPr>
            </a:lvl1pPr>
          </a:lstStyle>
          <a:p>
            <a:r>
              <a:rPr lang="en-US"/>
              <a:t>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2547937" y="2019301"/>
            <a:ext cx="4045745" cy="276999"/>
          </a:xfrm>
        </p:spPr>
        <p:txBody>
          <a:bodyPr wrap="square">
            <a:spAutoFit/>
          </a:bodyPr>
          <a:lstStyle>
            <a:lvl1pPr marL="0" indent="0" algn="ctr">
              <a:buNone/>
              <a:defRPr sz="18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44" name="Picture 43" descr="A close up of a logo&#10;&#10;Description automatically generated">
            <a:extLst>
              <a:ext uri="{FF2B5EF4-FFF2-40B4-BE49-F238E27FC236}">
                <a16:creationId xmlns:a16="http://schemas.microsoft.com/office/drawing/2014/main" id="{CADB2F02-D1A0-4384-879D-EC9B06BE17A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201" y="208613"/>
            <a:ext cx="423584" cy="585035"/>
          </a:xfrm>
          <a:prstGeom prst="rect">
            <a:avLst/>
          </a:prstGeom>
        </p:spPr>
      </p:pic>
    </p:spTree>
    <p:extLst>
      <p:ext uri="{BB962C8B-B14F-4D97-AF65-F5344CB8AC3E}">
        <p14:creationId xmlns:p14="http://schemas.microsoft.com/office/powerpoint/2010/main" val="8760040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Question">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9" name="Freeform 8">
            <a:extLst>
              <a:ext uri="{FF2B5EF4-FFF2-40B4-BE49-F238E27FC236}">
                <a16:creationId xmlns:a16="http://schemas.microsoft.com/office/drawing/2014/main" id="{EBA603DA-388E-5D47-80E3-A383A3C757CF}"/>
              </a:ext>
            </a:extLst>
          </p:cNvPr>
          <p:cNvSpPr/>
          <p:nvPr/>
        </p:nvSpPr>
        <p:spPr>
          <a:xfrm>
            <a:off x="3374457" y="825378"/>
            <a:ext cx="2476967" cy="5068250"/>
          </a:xfrm>
          <a:custGeom>
            <a:avLst/>
            <a:gdLst>
              <a:gd name="connsiteX0" fmla="*/ 907887 w 2834469"/>
              <a:gd name="connsiteY0" fmla="*/ 2964158 h 4349817"/>
              <a:gd name="connsiteX1" fmla="*/ 886486 w 2834469"/>
              <a:gd name="connsiteY1" fmla="*/ 2912189 h 4349817"/>
              <a:gd name="connsiteX2" fmla="*/ 886486 w 2834469"/>
              <a:gd name="connsiteY2" fmla="*/ 2716400 h 4349817"/>
              <a:gd name="connsiteX3" fmla="*/ 1042382 w 2834469"/>
              <a:gd name="connsiteY3" fmla="*/ 2223833 h 4349817"/>
              <a:gd name="connsiteX4" fmla="*/ 1491712 w 2834469"/>
              <a:gd name="connsiteY4" fmla="*/ 1829208 h 4349817"/>
              <a:gd name="connsiteX5" fmla="*/ 1846306 w 2834469"/>
              <a:gd name="connsiteY5" fmla="*/ 1535571 h 4349817"/>
              <a:gd name="connsiteX6" fmla="*/ 1962538 w 2834469"/>
              <a:gd name="connsiteY6" fmla="*/ 1223470 h 4349817"/>
              <a:gd name="connsiteX7" fmla="*/ 1815773 w 2834469"/>
              <a:gd name="connsiteY7" fmla="*/ 908417 h 4349817"/>
              <a:gd name="connsiteX8" fmla="*/ 1430552 w 2834469"/>
              <a:gd name="connsiteY8" fmla="*/ 789154 h 4349817"/>
              <a:gd name="connsiteX9" fmla="*/ 1017937 w 2834469"/>
              <a:gd name="connsiteY9" fmla="*/ 917555 h 4349817"/>
              <a:gd name="connsiteX10" fmla="*/ 861946 w 2834469"/>
              <a:gd name="connsiteY10" fmla="*/ 1248027 h 4349817"/>
              <a:gd name="connsiteX11" fmla="*/ 861946 w 2834469"/>
              <a:gd name="connsiteY11" fmla="*/ 1345874 h 4349817"/>
              <a:gd name="connsiteX12" fmla="*/ 788611 w 2834469"/>
              <a:gd name="connsiteY12" fmla="*/ 1413167 h 4349817"/>
              <a:gd name="connsiteX13" fmla="*/ 73336 w 2834469"/>
              <a:gd name="connsiteY13" fmla="*/ 1382614 h 4349817"/>
              <a:gd name="connsiteX14" fmla="*/ 1 w 2834469"/>
              <a:gd name="connsiteY14" fmla="*/ 1309801 h 4349817"/>
              <a:gd name="connsiteX15" fmla="*/ 1 w 2834469"/>
              <a:gd name="connsiteY15" fmla="*/ 1309134 h 4349817"/>
              <a:gd name="connsiteX16" fmla="*/ 1 w 2834469"/>
              <a:gd name="connsiteY16" fmla="*/ 1248027 h 4349817"/>
              <a:gd name="connsiteX17" fmla="*/ 183385 w 2834469"/>
              <a:gd name="connsiteY17" fmla="*/ 596411 h 4349817"/>
              <a:gd name="connsiteX18" fmla="*/ 693970 w 2834469"/>
              <a:gd name="connsiteY18" fmla="*/ 155908 h 4349817"/>
              <a:gd name="connsiteX19" fmla="*/ 1448909 w 2834469"/>
              <a:gd name="connsiteY19" fmla="*/ 0 h 4349817"/>
              <a:gd name="connsiteX20" fmla="*/ 2179594 w 2834469"/>
              <a:gd name="connsiteY20" fmla="*/ 149817 h 4349817"/>
              <a:gd name="connsiteX21" fmla="*/ 2665638 w 2834469"/>
              <a:gd name="connsiteY21" fmla="*/ 568617 h 4349817"/>
              <a:gd name="connsiteX22" fmla="*/ 2836848 w 2834469"/>
              <a:gd name="connsiteY22" fmla="*/ 1192631 h 4349817"/>
              <a:gd name="connsiteX23" fmla="*/ 2741731 w 2834469"/>
              <a:gd name="connsiteY23" fmla="*/ 1654549 h 4349817"/>
              <a:gd name="connsiteX24" fmla="*/ 2512786 w 2834469"/>
              <a:gd name="connsiteY24" fmla="*/ 1970268 h 4349817"/>
              <a:gd name="connsiteX25" fmla="*/ 2170367 w 2834469"/>
              <a:gd name="connsiteY25" fmla="*/ 2239538 h 4349817"/>
              <a:gd name="connsiteX26" fmla="*/ 1846306 w 2834469"/>
              <a:gd name="connsiteY26" fmla="*/ 2502621 h 4349817"/>
              <a:gd name="connsiteX27" fmla="*/ 1742438 w 2834469"/>
              <a:gd name="connsiteY27" fmla="*/ 2771796 h 4349817"/>
              <a:gd name="connsiteX28" fmla="*/ 1742438 w 2834469"/>
              <a:gd name="connsiteY28" fmla="*/ 2912570 h 4349817"/>
              <a:gd name="connsiteX29" fmla="*/ 1669676 w 2834469"/>
              <a:gd name="connsiteY29" fmla="*/ 2985955 h 4349817"/>
              <a:gd name="connsiteX30" fmla="*/ 1669008 w 2834469"/>
              <a:gd name="connsiteY30" fmla="*/ 2985955 h 4349817"/>
              <a:gd name="connsiteX31" fmla="*/ 959821 w 2834469"/>
              <a:gd name="connsiteY31" fmla="*/ 2985955 h 4349817"/>
              <a:gd name="connsiteX32" fmla="*/ 907887 w 2834469"/>
              <a:gd name="connsiteY32" fmla="*/ 2964159 h 4349817"/>
              <a:gd name="connsiteX33" fmla="*/ 944507 w 2834469"/>
              <a:gd name="connsiteY33" fmla="*/ 4218372 h 4349817"/>
              <a:gd name="connsiteX34" fmla="*/ 806969 w 2834469"/>
              <a:gd name="connsiteY34" fmla="*/ 3872671 h 4349817"/>
              <a:gd name="connsiteX35" fmla="*/ 941463 w 2834469"/>
              <a:gd name="connsiteY35" fmla="*/ 3530015 h 4349817"/>
              <a:gd name="connsiteX36" fmla="*/ 1289969 w 2834469"/>
              <a:gd name="connsiteY36" fmla="*/ 3395428 h 4349817"/>
              <a:gd name="connsiteX37" fmla="*/ 1635432 w 2834469"/>
              <a:gd name="connsiteY37" fmla="*/ 3526969 h 4349817"/>
              <a:gd name="connsiteX38" fmla="*/ 1766883 w 2834469"/>
              <a:gd name="connsiteY38" fmla="*/ 3872575 h 4349817"/>
              <a:gd name="connsiteX39" fmla="*/ 1632388 w 2834469"/>
              <a:gd name="connsiteY39" fmla="*/ 4218277 h 4349817"/>
              <a:gd name="connsiteX40" fmla="*/ 1289969 w 2834469"/>
              <a:gd name="connsiteY40" fmla="*/ 4355910 h 4349817"/>
              <a:gd name="connsiteX41" fmla="*/ 944507 w 2834469"/>
              <a:gd name="connsiteY41" fmla="*/ 4218372 h 4349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834469" h="4349817">
                <a:moveTo>
                  <a:pt x="907887" y="2964158"/>
                </a:moveTo>
                <a:cubicBezTo>
                  <a:pt x="893856" y="2950558"/>
                  <a:pt x="886104" y="2931733"/>
                  <a:pt x="886486" y="2912189"/>
                </a:cubicBezTo>
                <a:lnTo>
                  <a:pt x="886486" y="2716400"/>
                </a:lnTo>
                <a:cubicBezTo>
                  <a:pt x="886486" y="2512456"/>
                  <a:pt x="938451" y="2348267"/>
                  <a:pt x="1042382" y="2223833"/>
                </a:cubicBezTo>
                <a:cubicBezTo>
                  <a:pt x="1146312" y="2099398"/>
                  <a:pt x="1296089" y="1967857"/>
                  <a:pt x="1491712" y="1829208"/>
                </a:cubicBezTo>
                <a:cubicBezTo>
                  <a:pt x="1650683" y="1719114"/>
                  <a:pt x="1768881" y="1621235"/>
                  <a:pt x="1846306" y="1535571"/>
                </a:cubicBezTo>
                <a:cubicBezTo>
                  <a:pt x="1923730" y="1449908"/>
                  <a:pt x="1962474" y="1345874"/>
                  <a:pt x="1962538" y="1223470"/>
                </a:cubicBezTo>
                <a:cubicBezTo>
                  <a:pt x="1962538" y="1092943"/>
                  <a:pt x="1913616" y="987926"/>
                  <a:pt x="1815773" y="908417"/>
                </a:cubicBezTo>
                <a:cubicBezTo>
                  <a:pt x="1717930" y="828908"/>
                  <a:pt x="1589523" y="789154"/>
                  <a:pt x="1430552" y="789154"/>
                </a:cubicBezTo>
                <a:cubicBezTo>
                  <a:pt x="1259342" y="789154"/>
                  <a:pt x="1121804" y="831954"/>
                  <a:pt x="1017937" y="917555"/>
                </a:cubicBezTo>
                <a:cubicBezTo>
                  <a:pt x="914070" y="1003155"/>
                  <a:pt x="862073" y="1113312"/>
                  <a:pt x="861946" y="1248027"/>
                </a:cubicBezTo>
                <a:lnTo>
                  <a:pt x="861946" y="1345874"/>
                </a:lnTo>
                <a:cubicBezTo>
                  <a:pt x="861946" y="1390800"/>
                  <a:pt x="837501" y="1413231"/>
                  <a:pt x="788611" y="1413167"/>
                </a:cubicBezTo>
                <a:lnTo>
                  <a:pt x="73336" y="1382614"/>
                </a:lnTo>
                <a:cubicBezTo>
                  <a:pt x="32992" y="1382772"/>
                  <a:pt x="159" y="1350173"/>
                  <a:pt x="1" y="1309801"/>
                </a:cubicBezTo>
                <a:cubicBezTo>
                  <a:pt x="-1" y="1309579"/>
                  <a:pt x="0" y="1309356"/>
                  <a:pt x="1" y="1309134"/>
                </a:cubicBezTo>
                <a:lnTo>
                  <a:pt x="1" y="1248027"/>
                </a:lnTo>
                <a:cubicBezTo>
                  <a:pt x="1" y="1003218"/>
                  <a:pt x="61129" y="786013"/>
                  <a:pt x="183385" y="596411"/>
                </a:cubicBezTo>
                <a:cubicBezTo>
                  <a:pt x="305642" y="406808"/>
                  <a:pt x="475836" y="259974"/>
                  <a:pt x="693970" y="155908"/>
                </a:cubicBezTo>
                <a:cubicBezTo>
                  <a:pt x="911914" y="51969"/>
                  <a:pt x="1163560" y="0"/>
                  <a:pt x="1448909" y="0"/>
                </a:cubicBezTo>
                <a:cubicBezTo>
                  <a:pt x="1726078" y="0"/>
                  <a:pt x="1969640" y="49939"/>
                  <a:pt x="2179594" y="149817"/>
                </a:cubicBezTo>
                <a:cubicBezTo>
                  <a:pt x="2389547" y="249694"/>
                  <a:pt x="2551562" y="389294"/>
                  <a:pt x="2665638" y="568617"/>
                </a:cubicBezTo>
                <a:cubicBezTo>
                  <a:pt x="2779778" y="748131"/>
                  <a:pt x="2836848" y="956135"/>
                  <a:pt x="2836848" y="1192631"/>
                </a:cubicBezTo>
                <a:cubicBezTo>
                  <a:pt x="2836848" y="1372144"/>
                  <a:pt x="2805142" y="1526117"/>
                  <a:pt x="2741731" y="1654549"/>
                </a:cubicBezTo>
                <a:cubicBezTo>
                  <a:pt x="2678321" y="1782981"/>
                  <a:pt x="2602005" y="1888221"/>
                  <a:pt x="2512786" y="1970268"/>
                </a:cubicBezTo>
                <a:cubicBezTo>
                  <a:pt x="2404170" y="2066843"/>
                  <a:pt x="2289821" y="2156764"/>
                  <a:pt x="2170367" y="2239538"/>
                </a:cubicBezTo>
                <a:cubicBezTo>
                  <a:pt x="2023571" y="2341446"/>
                  <a:pt x="1915550" y="2429140"/>
                  <a:pt x="1846306" y="2502621"/>
                </a:cubicBezTo>
                <a:cubicBezTo>
                  <a:pt x="1777061" y="2576101"/>
                  <a:pt x="1742438" y="2665826"/>
                  <a:pt x="1742438" y="2771796"/>
                </a:cubicBezTo>
                <a:lnTo>
                  <a:pt x="1742438" y="2912570"/>
                </a:lnTo>
                <a:cubicBezTo>
                  <a:pt x="1742596" y="2952941"/>
                  <a:pt x="1710019" y="2985797"/>
                  <a:pt x="1669676" y="2985955"/>
                </a:cubicBezTo>
                <a:cubicBezTo>
                  <a:pt x="1669453" y="2985956"/>
                  <a:pt x="1669231" y="2985956"/>
                  <a:pt x="1669008" y="2985955"/>
                </a:cubicBezTo>
                <a:lnTo>
                  <a:pt x="959821" y="2985955"/>
                </a:lnTo>
                <a:cubicBezTo>
                  <a:pt x="940233" y="2986238"/>
                  <a:pt x="921413" y="2978340"/>
                  <a:pt x="907887" y="2964159"/>
                </a:cubicBezTo>
                <a:close/>
                <a:moveTo>
                  <a:pt x="944507" y="4218372"/>
                </a:moveTo>
                <a:cubicBezTo>
                  <a:pt x="852815" y="4126616"/>
                  <a:pt x="806969" y="4011383"/>
                  <a:pt x="806969" y="3872671"/>
                </a:cubicBezTo>
                <a:cubicBezTo>
                  <a:pt x="806969" y="3733959"/>
                  <a:pt x="851800" y="3619741"/>
                  <a:pt x="941463" y="3530015"/>
                </a:cubicBezTo>
                <a:cubicBezTo>
                  <a:pt x="1031063" y="3440354"/>
                  <a:pt x="1147232" y="3395492"/>
                  <a:pt x="1289969" y="3395428"/>
                </a:cubicBezTo>
                <a:cubicBezTo>
                  <a:pt x="1432708" y="3395365"/>
                  <a:pt x="1547862" y="3439212"/>
                  <a:pt x="1635432" y="3526969"/>
                </a:cubicBezTo>
                <a:cubicBezTo>
                  <a:pt x="1723066" y="3614728"/>
                  <a:pt x="1766883" y="3729930"/>
                  <a:pt x="1766883" y="3872575"/>
                </a:cubicBezTo>
                <a:cubicBezTo>
                  <a:pt x="1766883" y="4011351"/>
                  <a:pt x="1722052" y="4126585"/>
                  <a:pt x="1632388" y="4218277"/>
                </a:cubicBezTo>
                <a:cubicBezTo>
                  <a:pt x="1542726" y="4309969"/>
                  <a:pt x="1428586" y="4355847"/>
                  <a:pt x="1289969" y="4355910"/>
                </a:cubicBezTo>
                <a:cubicBezTo>
                  <a:pt x="1151417" y="4355973"/>
                  <a:pt x="1036263" y="4310128"/>
                  <a:pt x="944507" y="4218372"/>
                </a:cubicBezTo>
                <a:close/>
              </a:path>
            </a:pathLst>
          </a:custGeom>
          <a:solidFill>
            <a:schemeClr val="accent3">
              <a:lumMod val="20000"/>
              <a:lumOff val="80000"/>
            </a:schemeClr>
          </a:solidFill>
          <a:ln w="9512" cap="flat">
            <a:noFill/>
            <a:prstDash val="solid"/>
            <a:miter/>
          </a:ln>
        </p:spPr>
        <p:txBody>
          <a:bodyPr rtlCol="0" anchor="ctr"/>
          <a:lstStyle/>
          <a:p>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1166813" y="2464946"/>
            <a:ext cx="6807993" cy="2204036"/>
          </a:xfrm>
        </p:spPr>
        <p:txBody>
          <a:bodyPr anchor="t"/>
          <a:lstStyle>
            <a:lvl1pPr algn="ctr">
              <a:defRPr sz="5250">
                <a:solidFill>
                  <a:schemeClr val="tx1"/>
                </a:solidFill>
              </a:defRPr>
            </a:lvl1pPr>
          </a:lstStyle>
          <a:p>
            <a:r>
              <a:rPr lang="en-US"/>
              <a:t>Slide title</a:t>
            </a:r>
            <a:endParaRPr lang="en-GB"/>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2547937" y="2019301"/>
            <a:ext cx="4045745" cy="276999"/>
          </a:xfrm>
          <a:noFill/>
        </p:spPr>
        <p:txBody>
          <a:bodyPr wrap="square">
            <a:spAutoFit/>
          </a:bodyPr>
          <a:lstStyle>
            <a:lvl1pPr marL="0" indent="0" algn="ctr">
              <a:buNone/>
              <a:defRPr sz="18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28" name="Picture 27" descr="A close up of a sign&#10;&#10;Description automatically generated">
            <a:extLst>
              <a:ext uri="{FF2B5EF4-FFF2-40B4-BE49-F238E27FC236}">
                <a16:creationId xmlns:a16="http://schemas.microsoft.com/office/drawing/2014/main" id="{5EFE27B8-738C-4F89-829B-F0BBBDF27CC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202" y="208613"/>
            <a:ext cx="423583" cy="585035"/>
          </a:xfrm>
          <a:prstGeom prst="rect">
            <a:avLst/>
          </a:prstGeom>
        </p:spPr>
      </p:pic>
    </p:spTree>
    <p:extLst>
      <p:ext uri="{BB962C8B-B14F-4D97-AF65-F5344CB8AC3E}">
        <p14:creationId xmlns:p14="http://schemas.microsoft.com/office/powerpoint/2010/main" val="42331850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Image slide 1">
    <p:bg>
      <p:bgPr>
        <a:solidFill>
          <a:schemeClr val="tx1"/>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34" name="Freeform 33">
            <a:extLst>
              <a:ext uri="{FF2B5EF4-FFF2-40B4-BE49-F238E27FC236}">
                <a16:creationId xmlns:a16="http://schemas.microsoft.com/office/drawing/2014/main" id="{61ACF4CD-13CA-7847-8BFA-2F7E6B6FA2D8}"/>
              </a:ext>
            </a:extLst>
          </p:cNvPr>
          <p:cNvSpPr/>
          <p:nvPr userDrawn="1"/>
        </p:nvSpPr>
        <p:spPr>
          <a:xfrm rot="5400000">
            <a:off x="802987" y="3105363"/>
            <a:ext cx="2923984" cy="4047576"/>
          </a:xfrm>
          <a:custGeom>
            <a:avLst/>
            <a:gdLst>
              <a:gd name="connsiteX0" fmla="*/ 0 w 2923984"/>
              <a:gd name="connsiteY0" fmla="*/ 5249787 h 5396768"/>
              <a:gd name="connsiteX1" fmla="*/ 0 w 2923984"/>
              <a:gd name="connsiteY1" fmla="*/ 1133955 h 5396768"/>
              <a:gd name="connsiteX2" fmla="*/ 1 w 2923984"/>
              <a:gd name="connsiteY2" fmla="*/ 1133954 h 5396768"/>
              <a:gd name="connsiteX3" fmla="*/ 1 w 2923984"/>
              <a:gd name="connsiteY3" fmla="*/ 146984 h 5396768"/>
              <a:gd name="connsiteX4" fmla="*/ 147102 w 2923984"/>
              <a:gd name="connsiteY4" fmla="*/ 0 h 5396768"/>
              <a:gd name="connsiteX5" fmla="*/ 568018 w 2923984"/>
              <a:gd name="connsiteY5" fmla="*/ 0 h 5396768"/>
              <a:gd name="connsiteX6" fmla="*/ 1324028 w 2923984"/>
              <a:gd name="connsiteY6" fmla="*/ 0 h 5396768"/>
              <a:gd name="connsiteX7" fmla="*/ 1599956 w 2923984"/>
              <a:gd name="connsiteY7" fmla="*/ 0 h 5396768"/>
              <a:gd name="connsiteX8" fmla="*/ 1744945 w 2923984"/>
              <a:gd name="connsiteY8" fmla="*/ 0 h 5396768"/>
              <a:gd name="connsiteX9" fmla="*/ 2776882 w 2923984"/>
              <a:gd name="connsiteY9" fmla="*/ 0 h 5396768"/>
              <a:gd name="connsiteX10" fmla="*/ 2923984 w 2923984"/>
              <a:gd name="connsiteY10" fmla="*/ 146984 h 5396768"/>
              <a:gd name="connsiteX11" fmla="*/ 2923983 w 2923984"/>
              <a:gd name="connsiteY11" fmla="*/ 4262816 h 5396768"/>
              <a:gd name="connsiteX12" fmla="*/ 2923982 w 2923984"/>
              <a:gd name="connsiteY12" fmla="*/ 4262817 h 5396768"/>
              <a:gd name="connsiteX13" fmla="*/ 2923982 w 2923984"/>
              <a:gd name="connsiteY13" fmla="*/ 5249787 h 5396768"/>
              <a:gd name="connsiteX14" fmla="*/ 2776880 w 2923984"/>
              <a:gd name="connsiteY14" fmla="*/ 5396768 h 5396768"/>
              <a:gd name="connsiteX15" fmla="*/ 1744943 w 2923984"/>
              <a:gd name="connsiteY15" fmla="*/ 5396768 h 5396768"/>
              <a:gd name="connsiteX16" fmla="*/ 1599954 w 2923984"/>
              <a:gd name="connsiteY16" fmla="*/ 5396768 h 5396768"/>
              <a:gd name="connsiteX17" fmla="*/ 1324027 w 2923984"/>
              <a:gd name="connsiteY17" fmla="*/ 5396768 h 5396768"/>
              <a:gd name="connsiteX18" fmla="*/ 568017 w 2923984"/>
              <a:gd name="connsiteY18" fmla="*/ 5396768 h 5396768"/>
              <a:gd name="connsiteX19" fmla="*/ 147101 w 2923984"/>
              <a:gd name="connsiteY19" fmla="*/ 5396768 h 539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923984" h="5396768">
                <a:moveTo>
                  <a:pt x="0" y="5249787"/>
                </a:moveTo>
                <a:lnTo>
                  <a:pt x="0" y="1133955"/>
                </a:lnTo>
                <a:lnTo>
                  <a:pt x="1" y="1133954"/>
                </a:lnTo>
                <a:lnTo>
                  <a:pt x="1" y="146984"/>
                </a:lnTo>
                <a:lnTo>
                  <a:pt x="147102" y="0"/>
                </a:lnTo>
                <a:lnTo>
                  <a:pt x="568018" y="0"/>
                </a:lnTo>
                <a:lnTo>
                  <a:pt x="1324028" y="0"/>
                </a:lnTo>
                <a:lnTo>
                  <a:pt x="1599956" y="0"/>
                </a:lnTo>
                <a:lnTo>
                  <a:pt x="1744945" y="0"/>
                </a:lnTo>
                <a:lnTo>
                  <a:pt x="2776882" y="0"/>
                </a:lnTo>
                <a:lnTo>
                  <a:pt x="2923984" y="146984"/>
                </a:lnTo>
                <a:lnTo>
                  <a:pt x="2923983" y="4262816"/>
                </a:lnTo>
                <a:lnTo>
                  <a:pt x="2923982" y="4262817"/>
                </a:lnTo>
                <a:lnTo>
                  <a:pt x="2923982" y="5249787"/>
                </a:lnTo>
                <a:lnTo>
                  <a:pt x="2776880" y="5396768"/>
                </a:lnTo>
                <a:lnTo>
                  <a:pt x="1744943" y="5396768"/>
                </a:lnTo>
                <a:lnTo>
                  <a:pt x="1599954" y="5396768"/>
                </a:lnTo>
                <a:lnTo>
                  <a:pt x="1324027" y="5396768"/>
                </a:lnTo>
                <a:lnTo>
                  <a:pt x="568017" y="5396768"/>
                </a:lnTo>
                <a:lnTo>
                  <a:pt x="147101" y="5396768"/>
                </a:lnTo>
                <a:close/>
              </a:path>
            </a:pathLst>
          </a:custGeom>
          <a:solidFill>
            <a:schemeClr val="accent1"/>
          </a:solidFill>
          <a:ln w="8382" cap="flat">
            <a:noFill/>
            <a:prstDash val="solid"/>
            <a:miter/>
          </a:ln>
        </p:spPr>
        <p:txBody>
          <a:bodyPr rtlCol="0" anchor="ctr"/>
          <a:lstStyle/>
          <a:p>
            <a:endParaRPr lang="en-GB" sz="1350" dirty="0"/>
          </a:p>
        </p:txBody>
      </p:sp>
      <p:sp>
        <p:nvSpPr>
          <p:cNvPr id="37" name="Text Placeholder 5">
            <a:extLst>
              <a:ext uri="{FF2B5EF4-FFF2-40B4-BE49-F238E27FC236}">
                <a16:creationId xmlns:a16="http://schemas.microsoft.com/office/drawing/2014/main" id="{8C05F50A-0C2D-B04E-96A9-9D906DCD54F3}"/>
              </a:ext>
            </a:extLst>
          </p:cNvPr>
          <p:cNvSpPr>
            <a:spLocks noGrp="1"/>
          </p:cNvSpPr>
          <p:nvPr>
            <p:ph type="body" sz="quarter" idx="13"/>
          </p:nvPr>
        </p:nvSpPr>
        <p:spPr>
          <a:xfrm>
            <a:off x="476251" y="3927475"/>
            <a:ext cx="3638550" cy="24765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49" name="Picture 48" descr="A picture containing drawing&#10;&#10;Description automatically generated">
            <a:extLst>
              <a:ext uri="{FF2B5EF4-FFF2-40B4-BE49-F238E27FC236}">
                <a16:creationId xmlns:a16="http://schemas.microsoft.com/office/drawing/2014/main" id="{3BE5C39E-DAF2-4353-ADEA-14C7DACD543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2309240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469816-9C9E-47AA-9D55-9B2B39E8E269}" type="datetimeFigureOut">
              <a:rPr lang="en-GB" smtClean="0"/>
              <a:t>24/04/2025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237507990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mage slide 2">
    <p:bg>
      <p:bgPr>
        <a:solidFill>
          <a:schemeClr val="bg1"/>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34" name="Freeform 33">
            <a:extLst>
              <a:ext uri="{FF2B5EF4-FFF2-40B4-BE49-F238E27FC236}">
                <a16:creationId xmlns:a16="http://schemas.microsoft.com/office/drawing/2014/main" id="{61ACF4CD-13CA-7847-8BFA-2F7E6B6FA2D8}"/>
              </a:ext>
            </a:extLst>
          </p:cNvPr>
          <p:cNvSpPr/>
          <p:nvPr userDrawn="1"/>
        </p:nvSpPr>
        <p:spPr>
          <a:xfrm rot="5400000">
            <a:off x="802987" y="3105363"/>
            <a:ext cx="2923984" cy="4047576"/>
          </a:xfrm>
          <a:custGeom>
            <a:avLst/>
            <a:gdLst>
              <a:gd name="connsiteX0" fmla="*/ 0 w 2923984"/>
              <a:gd name="connsiteY0" fmla="*/ 5249787 h 5396768"/>
              <a:gd name="connsiteX1" fmla="*/ 0 w 2923984"/>
              <a:gd name="connsiteY1" fmla="*/ 1133955 h 5396768"/>
              <a:gd name="connsiteX2" fmla="*/ 1 w 2923984"/>
              <a:gd name="connsiteY2" fmla="*/ 1133954 h 5396768"/>
              <a:gd name="connsiteX3" fmla="*/ 1 w 2923984"/>
              <a:gd name="connsiteY3" fmla="*/ 146984 h 5396768"/>
              <a:gd name="connsiteX4" fmla="*/ 147102 w 2923984"/>
              <a:gd name="connsiteY4" fmla="*/ 0 h 5396768"/>
              <a:gd name="connsiteX5" fmla="*/ 568018 w 2923984"/>
              <a:gd name="connsiteY5" fmla="*/ 0 h 5396768"/>
              <a:gd name="connsiteX6" fmla="*/ 1324028 w 2923984"/>
              <a:gd name="connsiteY6" fmla="*/ 0 h 5396768"/>
              <a:gd name="connsiteX7" fmla="*/ 1599956 w 2923984"/>
              <a:gd name="connsiteY7" fmla="*/ 0 h 5396768"/>
              <a:gd name="connsiteX8" fmla="*/ 1744945 w 2923984"/>
              <a:gd name="connsiteY8" fmla="*/ 0 h 5396768"/>
              <a:gd name="connsiteX9" fmla="*/ 2776882 w 2923984"/>
              <a:gd name="connsiteY9" fmla="*/ 0 h 5396768"/>
              <a:gd name="connsiteX10" fmla="*/ 2923984 w 2923984"/>
              <a:gd name="connsiteY10" fmla="*/ 146984 h 5396768"/>
              <a:gd name="connsiteX11" fmla="*/ 2923983 w 2923984"/>
              <a:gd name="connsiteY11" fmla="*/ 4262816 h 5396768"/>
              <a:gd name="connsiteX12" fmla="*/ 2923982 w 2923984"/>
              <a:gd name="connsiteY12" fmla="*/ 4262817 h 5396768"/>
              <a:gd name="connsiteX13" fmla="*/ 2923982 w 2923984"/>
              <a:gd name="connsiteY13" fmla="*/ 5249787 h 5396768"/>
              <a:gd name="connsiteX14" fmla="*/ 2776880 w 2923984"/>
              <a:gd name="connsiteY14" fmla="*/ 5396768 h 5396768"/>
              <a:gd name="connsiteX15" fmla="*/ 1744943 w 2923984"/>
              <a:gd name="connsiteY15" fmla="*/ 5396768 h 5396768"/>
              <a:gd name="connsiteX16" fmla="*/ 1599954 w 2923984"/>
              <a:gd name="connsiteY16" fmla="*/ 5396768 h 5396768"/>
              <a:gd name="connsiteX17" fmla="*/ 1324027 w 2923984"/>
              <a:gd name="connsiteY17" fmla="*/ 5396768 h 5396768"/>
              <a:gd name="connsiteX18" fmla="*/ 568017 w 2923984"/>
              <a:gd name="connsiteY18" fmla="*/ 5396768 h 5396768"/>
              <a:gd name="connsiteX19" fmla="*/ 147101 w 2923984"/>
              <a:gd name="connsiteY19" fmla="*/ 5396768 h 539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923984" h="5396768">
                <a:moveTo>
                  <a:pt x="0" y="5249787"/>
                </a:moveTo>
                <a:lnTo>
                  <a:pt x="0" y="1133955"/>
                </a:lnTo>
                <a:lnTo>
                  <a:pt x="1" y="1133954"/>
                </a:lnTo>
                <a:lnTo>
                  <a:pt x="1" y="146984"/>
                </a:lnTo>
                <a:lnTo>
                  <a:pt x="147102" y="0"/>
                </a:lnTo>
                <a:lnTo>
                  <a:pt x="568018" y="0"/>
                </a:lnTo>
                <a:lnTo>
                  <a:pt x="1324028" y="0"/>
                </a:lnTo>
                <a:lnTo>
                  <a:pt x="1599956" y="0"/>
                </a:lnTo>
                <a:lnTo>
                  <a:pt x="1744945" y="0"/>
                </a:lnTo>
                <a:lnTo>
                  <a:pt x="2776882" y="0"/>
                </a:lnTo>
                <a:lnTo>
                  <a:pt x="2923984" y="146984"/>
                </a:lnTo>
                <a:lnTo>
                  <a:pt x="2923983" y="4262816"/>
                </a:lnTo>
                <a:lnTo>
                  <a:pt x="2923982" y="4262817"/>
                </a:lnTo>
                <a:lnTo>
                  <a:pt x="2923982" y="5249787"/>
                </a:lnTo>
                <a:lnTo>
                  <a:pt x="2776880" y="5396768"/>
                </a:lnTo>
                <a:lnTo>
                  <a:pt x="1744943" y="5396768"/>
                </a:lnTo>
                <a:lnTo>
                  <a:pt x="1599954" y="5396768"/>
                </a:lnTo>
                <a:lnTo>
                  <a:pt x="1324027" y="5396768"/>
                </a:lnTo>
                <a:lnTo>
                  <a:pt x="568017" y="5396768"/>
                </a:lnTo>
                <a:lnTo>
                  <a:pt x="147101" y="5396768"/>
                </a:lnTo>
                <a:close/>
              </a:path>
            </a:pathLst>
          </a:custGeom>
          <a:solidFill>
            <a:schemeClr val="accent1"/>
          </a:solidFill>
          <a:ln w="8382" cap="flat">
            <a:noFill/>
            <a:prstDash val="solid"/>
            <a:miter/>
          </a:ln>
        </p:spPr>
        <p:txBody>
          <a:bodyPr rtlCol="0" anchor="ctr"/>
          <a:lstStyle/>
          <a:p>
            <a:endParaRPr lang="en-GB" sz="1350" dirty="0"/>
          </a:p>
        </p:txBody>
      </p:sp>
      <p:sp>
        <p:nvSpPr>
          <p:cNvPr id="37" name="Text Placeholder 5">
            <a:extLst>
              <a:ext uri="{FF2B5EF4-FFF2-40B4-BE49-F238E27FC236}">
                <a16:creationId xmlns:a16="http://schemas.microsoft.com/office/drawing/2014/main" id="{8C05F50A-0C2D-B04E-96A9-9D906DCD54F3}"/>
              </a:ext>
            </a:extLst>
          </p:cNvPr>
          <p:cNvSpPr>
            <a:spLocks noGrp="1"/>
          </p:cNvSpPr>
          <p:nvPr>
            <p:ph type="body" sz="quarter" idx="13"/>
          </p:nvPr>
        </p:nvSpPr>
        <p:spPr>
          <a:xfrm>
            <a:off x="476251" y="3927475"/>
            <a:ext cx="3638550" cy="2476500"/>
          </a:xfrm>
        </p:spPr>
        <p:txBody>
          <a:bodyPr/>
          <a:lstStyle>
            <a:lvl1pPr>
              <a:defRPr>
                <a:solidFill>
                  <a:schemeClr val="bg1"/>
                </a:solidFill>
              </a:defRPr>
            </a:lvl1pPr>
            <a:lvl2pPr>
              <a:defRPr>
                <a:solidFill>
                  <a:schemeClr val="bg1"/>
                </a:solidFill>
              </a:defRPr>
            </a:lvl2pPr>
            <a:lvl3pPr>
              <a:defRPr>
                <a:solidFill>
                  <a:schemeClr val="bg1"/>
                </a:solidFill>
              </a:defRPr>
            </a:lvl3pPr>
            <a:lvl4pPr marL="189000" indent="0">
              <a:buNone/>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38498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0AF5186C-64A3-9C4C-A3A4-D88A9F6D7B71}"/>
              </a:ext>
            </a:extLst>
          </p:cNvPr>
          <p:cNvSpPr>
            <a:spLocks noGrp="1"/>
          </p:cNvSpPr>
          <p:nvPr>
            <p:ph type="ctrTitle" hasCustomPrompt="1"/>
          </p:nvPr>
        </p:nvSpPr>
        <p:spPr>
          <a:xfrm>
            <a:off x="476250" y="2595615"/>
            <a:ext cx="5137135" cy="1498600"/>
          </a:xfrm>
        </p:spPr>
        <p:txBody>
          <a:bodyPr anchor="t"/>
          <a:lstStyle>
            <a:lvl1pPr algn="l">
              <a:defRPr sz="4500">
                <a:solidFill>
                  <a:schemeClr val="bg1"/>
                </a:solidFill>
              </a:defRPr>
            </a:lvl1pPr>
          </a:lstStyle>
          <a:p>
            <a:r>
              <a:rPr lang="en-US"/>
              <a:t>Master title style</a:t>
            </a:r>
            <a:endParaRPr lang="en-GB"/>
          </a:p>
        </p:txBody>
      </p:sp>
      <p:sp>
        <p:nvSpPr>
          <p:cNvPr id="32" name="Subtitle 2">
            <a:extLst>
              <a:ext uri="{FF2B5EF4-FFF2-40B4-BE49-F238E27FC236}">
                <a16:creationId xmlns:a16="http://schemas.microsoft.com/office/drawing/2014/main" id="{4B03D137-CA1B-A24F-B49E-DB9EAE79DBAF}"/>
              </a:ext>
            </a:extLst>
          </p:cNvPr>
          <p:cNvSpPr>
            <a:spLocks noGrp="1"/>
          </p:cNvSpPr>
          <p:nvPr>
            <p:ph type="subTitle" idx="1"/>
          </p:nvPr>
        </p:nvSpPr>
        <p:spPr>
          <a:xfrm>
            <a:off x="476250" y="3493524"/>
            <a:ext cx="5137135" cy="498475"/>
          </a:xfrm>
        </p:spPr>
        <p:txBody>
          <a:bodyPr/>
          <a:lstStyle>
            <a:lvl1pPr marL="0" indent="0" algn="l">
              <a:buNone/>
              <a:defRPr sz="18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6" name="Text Placeholder 5">
            <a:extLst>
              <a:ext uri="{FF2B5EF4-FFF2-40B4-BE49-F238E27FC236}">
                <a16:creationId xmlns:a16="http://schemas.microsoft.com/office/drawing/2014/main" id="{5F5139DE-51DE-664D-B2AE-29ABD2EF062D}"/>
              </a:ext>
            </a:extLst>
          </p:cNvPr>
          <p:cNvSpPr>
            <a:spLocks noGrp="1"/>
          </p:cNvSpPr>
          <p:nvPr>
            <p:ph type="body" sz="quarter" idx="13" hasCustomPrompt="1"/>
          </p:nvPr>
        </p:nvSpPr>
        <p:spPr>
          <a:xfrm>
            <a:off x="476251" y="4343064"/>
            <a:ext cx="1581150" cy="1498600"/>
          </a:xfrm>
        </p:spPr>
        <p:txBody>
          <a:bodyPr>
            <a:normAutofit/>
          </a:bodyPr>
          <a:lstStyle>
            <a:lvl1pPr>
              <a:spcBef>
                <a:spcPts val="0"/>
              </a:spcBef>
              <a:spcAft>
                <a:spcPts val="0"/>
              </a:spcAft>
              <a:defRPr sz="900">
                <a:solidFill>
                  <a:schemeClr val="bg1"/>
                </a:solidFill>
              </a:defRPr>
            </a:lvl1pPr>
            <a:lvl2pPr>
              <a:spcBef>
                <a:spcPts val="0"/>
              </a:spcBef>
              <a:spcAft>
                <a:spcPts val="0"/>
              </a:spcAft>
              <a:defRPr sz="900">
                <a:solidFill>
                  <a:schemeClr val="bg1"/>
                </a:solidFill>
              </a:defRPr>
            </a:lvl2pPr>
            <a:lvl3pPr>
              <a:defRPr sz="900">
                <a:solidFill>
                  <a:schemeClr val="bg1"/>
                </a:solidFill>
              </a:defRPr>
            </a:lvl3pPr>
            <a:lvl4pPr>
              <a:defRPr sz="900">
                <a:solidFill>
                  <a:schemeClr val="bg1"/>
                </a:solidFill>
              </a:defRPr>
            </a:lvl4pPr>
            <a:lvl5pPr>
              <a:defRPr sz="900">
                <a:solidFill>
                  <a:schemeClr val="bg1"/>
                </a:solidFill>
              </a:defRPr>
            </a:lvl5pPr>
          </a:lstStyle>
          <a:p>
            <a:pPr lvl="0"/>
            <a:r>
              <a:rPr lang="en-US"/>
              <a:t>Name</a:t>
            </a:r>
          </a:p>
          <a:p>
            <a:pPr lvl="1"/>
            <a:r>
              <a:rPr lang="en-US" err="1"/>
              <a:t>email@teachfirst.org.uk</a:t>
            </a:r>
            <a:endParaRPr lang="en-US"/>
          </a:p>
          <a:p>
            <a:pPr lvl="1"/>
            <a:r>
              <a:rPr lang="en-US"/>
              <a:t>Phone number</a:t>
            </a:r>
          </a:p>
          <a:p>
            <a:pPr lvl="1"/>
            <a:r>
              <a:rPr lang="en-US"/>
              <a:t>Social media info</a:t>
            </a:r>
          </a:p>
        </p:txBody>
      </p:sp>
      <p:sp>
        <p:nvSpPr>
          <p:cNvPr id="33" name="Text Placeholder 5">
            <a:extLst>
              <a:ext uri="{FF2B5EF4-FFF2-40B4-BE49-F238E27FC236}">
                <a16:creationId xmlns:a16="http://schemas.microsoft.com/office/drawing/2014/main" id="{23E7D76E-B637-634F-B5B8-F314F943300D}"/>
              </a:ext>
            </a:extLst>
          </p:cNvPr>
          <p:cNvSpPr>
            <a:spLocks noGrp="1"/>
          </p:cNvSpPr>
          <p:nvPr>
            <p:ph type="body" sz="quarter" idx="14" hasCustomPrompt="1"/>
          </p:nvPr>
        </p:nvSpPr>
        <p:spPr>
          <a:xfrm>
            <a:off x="2254242" y="4343064"/>
            <a:ext cx="1581150" cy="1498600"/>
          </a:xfrm>
        </p:spPr>
        <p:txBody>
          <a:bodyPr>
            <a:normAutofit/>
          </a:bodyPr>
          <a:lstStyle>
            <a:lvl1pPr marL="0" marR="0" indent="0" algn="l" defTabSz="685800" rtl="0" eaLnBrk="1" fontAlgn="auto" latinLnBrk="0" hangingPunct="1">
              <a:lnSpc>
                <a:spcPct val="90000"/>
              </a:lnSpc>
              <a:spcBef>
                <a:spcPts val="450"/>
              </a:spcBef>
              <a:spcAft>
                <a:spcPts val="450"/>
              </a:spcAft>
              <a:buClrTx/>
              <a:buSzTx/>
              <a:buFont typeface="Arial" panose="020B0604020202020204" pitchFamily="34" charset="0"/>
              <a:buNone/>
              <a:tabLst/>
              <a:defRPr sz="900" b="0">
                <a:solidFill>
                  <a:schemeClr val="bg1"/>
                </a:solidFill>
              </a:defRPr>
            </a:lvl1pPr>
            <a:lvl2pPr>
              <a:defRPr sz="900">
                <a:solidFill>
                  <a:schemeClr val="bg1"/>
                </a:solidFill>
              </a:defRPr>
            </a:lvl2pPr>
            <a:lvl3pPr>
              <a:defRPr sz="900">
                <a:solidFill>
                  <a:schemeClr val="bg1"/>
                </a:solidFill>
              </a:defRPr>
            </a:lvl3pPr>
            <a:lvl4pPr>
              <a:defRPr sz="900">
                <a:solidFill>
                  <a:schemeClr val="bg1"/>
                </a:solidFill>
              </a:defRPr>
            </a:lvl4pPr>
            <a:lvl5pPr>
              <a:defRPr sz="900">
                <a:solidFill>
                  <a:schemeClr val="bg1"/>
                </a:solidFill>
              </a:defRPr>
            </a:lvl5pPr>
          </a:lstStyle>
          <a:p>
            <a:pPr lvl="0"/>
            <a:r>
              <a:rPr lang="en-US"/>
              <a:t>Use this slide to put down your contact details and list the next steps if required.</a:t>
            </a:r>
          </a:p>
        </p:txBody>
      </p:sp>
      <p:sp>
        <p:nvSpPr>
          <p:cNvPr id="34" name="TextBox 33">
            <a:extLst>
              <a:ext uri="{FF2B5EF4-FFF2-40B4-BE49-F238E27FC236}">
                <a16:creationId xmlns:a16="http://schemas.microsoft.com/office/drawing/2014/main" id="{28FE258A-7B36-1341-8223-9FAF97581E3F}"/>
              </a:ext>
            </a:extLst>
          </p:cNvPr>
          <p:cNvSpPr txBox="1">
            <a:spLocks noChangeArrowheads="1"/>
          </p:cNvSpPr>
          <p:nvPr userDrawn="1"/>
        </p:nvSpPr>
        <p:spPr bwMode="auto">
          <a:xfrm>
            <a:off x="6255194" y="5982413"/>
            <a:ext cx="2558393"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Geneva" pitchFamily="-96" charset="-128"/>
              </a:defRPr>
            </a:lvl1pPr>
            <a:lvl2pPr marL="742950" indent="-285750">
              <a:defRPr>
                <a:solidFill>
                  <a:schemeClr val="tx1"/>
                </a:solidFill>
                <a:latin typeface="Calibri" panose="020F0502020204030204" pitchFamily="34" charset="0"/>
                <a:ea typeface="Geneva" pitchFamily="-96" charset="-128"/>
              </a:defRPr>
            </a:lvl2pPr>
            <a:lvl3pPr marL="1143000" indent="-228600">
              <a:defRPr>
                <a:solidFill>
                  <a:schemeClr val="tx1"/>
                </a:solidFill>
                <a:latin typeface="Calibri" panose="020F0502020204030204" pitchFamily="34" charset="0"/>
                <a:ea typeface="Geneva" pitchFamily="-96" charset="-128"/>
              </a:defRPr>
            </a:lvl3pPr>
            <a:lvl4pPr marL="1600200" indent="-228600">
              <a:defRPr>
                <a:solidFill>
                  <a:schemeClr val="tx1"/>
                </a:solidFill>
                <a:latin typeface="Calibri" panose="020F0502020204030204" pitchFamily="34" charset="0"/>
                <a:ea typeface="Geneva" pitchFamily="-96" charset="-128"/>
              </a:defRPr>
            </a:lvl4pPr>
            <a:lvl5pPr marL="2057400" indent="-228600">
              <a:defRPr>
                <a:solidFill>
                  <a:schemeClr val="tx1"/>
                </a:solidFill>
                <a:latin typeface="Calibri" panose="020F0502020204030204" pitchFamily="34" charset="0"/>
                <a:ea typeface="Geneva" pitchFamily="-96"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96"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96"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96"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96" charset="-128"/>
              </a:defRPr>
            </a:lvl9pPr>
          </a:lstStyle>
          <a:p>
            <a:pPr algn="l" eaLnBrk="1" hangingPunct="1">
              <a:defRPr/>
            </a:pPr>
            <a:r>
              <a:rPr lang="en-GB" altLang="en-US" sz="900" b="1" dirty="0">
                <a:solidFill>
                  <a:schemeClr val="bg1"/>
                </a:solidFill>
                <a:latin typeface="+mn-lt"/>
              </a:rPr>
              <a:t>Teach First is a registered charity, no. 1098294</a:t>
            </a:r>
          </a:p>
        </p:txBody>
      </p:sp>
      <p:sp>
        <p:nvSpPr>
          <p:cNvPr id="35" name="Rectangle 34">
            <a:extLst>
              <a:ext uri="{FF2B5EF4-FFF2-40B4-BE49-F238E27FC236}">
                <a16:creationId xmlns:a16="http://schemas.microsoft.com/office/drawing/2014/main" id="{BFADFA1D-0041-D543-964A-99EB797915B1}"/>
              </a:ext>
            </a:extLst>
          </p:cNvPr>
          <p:cNvSpPr/>
          <p:nvPr userDrawn="1"/>
        </p:nvSpPr>
        <p:spPr>
          <a:xfrm>
            <a:off x="5572006" y="6319014"/>
            <a:ext cx="904094" cy="138499"/>
          </a:xfrm>
          <a:prstGeom prst="rect">
            <a:avLst/>
          </a:prstGeom>
        </p:spPr>
        <p:txBody>
          <a:bodyPr wrap="none" lIns="0" tIns="0" rIns="0" bIns="0">
            <a:spAutoFit/>
          </a:bodyPr>
          <a:lstStyle/>
          <a:p>
            <a:pPr algn="l" eaLnBrk="1" hangingPunct="1">
              <a:defRPr/>
            </a:pPr>
            <a:r>
              <a:rPr lang="en-GB" altLang="en-US" sz="900" b="1" dirty="0">
                <a:solidFill>
                  <a:schemeClr val="bg1"/>
                </a:solidFill>
                <a:latin typeface="+mn-lt"/>
              </a:rPr>
              <a:t>teachfirst.org.uk</a:t>
            </a:r>
          </a:p>
        </p:txBody>
      </p:sp>
      <p:grpSp>
        <p:nvGrpSpPr>
          <p:cNvPr id="36" name="Group 35">
            <a:extLst>
              <a:ext uri="{FF2B5EF4-FFF2-40B4-BE49-F238E27FC236}">
                <a16:creationId xmlns:a16="http://schemas.microsoft.com/office/drawing/2014/main" id="{C281475C-42FD-2F4C-AB60-57E691ED2EED}"/>
              </a:ext>
            </a:extLst>
          </p:cNvPr>
          <p:cNvGrpSpPr/>
          <p:nvPr userDrawn="1"/>
        </p:nvGrpSpPr>
        <p:grpSpPr>
          <a:xfrm>
            <a:off x="6694890" y="6319016"/>
            <a:ext cx="2263421" cy="184667"/>
            <a:chOff x="6174145" y="2837017"/>
            <a:chExt cx="3740919" cy="228909"/>
          </a:xfrm>
        </p:grpSpPr>
        <p:grpSp>
          <p:nvGrpSpPr>
            <p:cNvPr id="37" name="Group 36">
              <a:extLst>
                <a:ext uri="{FF2B5EF4-FFF2-40B4-BE49-F238E27FC236}">
                  <a16:creationId xmlns:a16="http://schemas.microsoft.com/office/drawing/2014/main" id="{7EA0F3E2-061E-E24F-9F1C-CCE43A11FF5F}"/>
                </a:ext>
              </a:extLst>
            </p:cNvPr>
            <p:cNvGrpSpPr/>
            <p:nvPr userDrawn="1"/>
          </p:nvGrpSpPr>
          <p:grpSpPr>
            <a:xfrm>
              <a:off x="6174145" y="2837017"/>
              <a:ext cx="1687807" cy="203242"/>
              <a:chOff x="4388997" y="6273325"/>
              <a:chExt cx="1687807" cy="203242"/>
            </a:xfrm>
            <a:solidFill>
              <a:schemeClr val="bg1"/>
            </a:solidFill>
          </p:grpSpPr>
          <p:sp>
            <p:nvSpPr>
              <p:cNvPr id="41" name="Rectangle 40">
                <a:extLst>
                  <a:ext uri="{FF2B5EF4-FFF2-40B4-BE49-F238E27FC236}">
                    <a16:creationId xmlns:a16="http://schemas.microsoft.com/office/drawing/2014/main" id="{5FFD9BD6-EB44-1540-8F09-28A770787B08}"/>
                  </a:ext>
                </a:extLst>
              </p:cNvPr>
              <p:cNvSpPr/>
              <p:nvPr userDrawn="1"/>
            </p:nvSpPr>
            <p:spPr>
              <a:xfrm>
                <a:off x="4721636" y="6273325"/>
                <a:ext cx="1355168" cy="171680"/>
              </a:xfrm>
              <a:prstGeom prst="rect">
                <a:avLst/>
              </a:prstGeom>
              <a:noFill/>
            </p:spPr>
            <p:txBody>
              <a:bodyPr wrap="squar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altLang="en-US" sz="900" b="1" dirty="0">
                    <a:solidFill>
                      <a:schemeClr val="bg1"/>
                    </a:solidFill>
                  </a:rPr>
                  <a:t>@TeachFirst</a:t>
                </a:r>
                <a:endParaRPr lang="en-GB" sz="900" b="1" dirty="0">
                  <a:solidFill>
                    <a:schemeClr val="bg1"/>
                  </a:solidFill>
                </a:endParaRPr>
              </a:p>
            </p:txBody>
          </p:sp>
          <p:pic>
            <p:nvPicPr>
              <p:cNvPr id="42" name="Graphic 41">
                <a:extLst>
                  <a:ext uri="{FF2B5EF4-FFF2-40B4-BE49-F238E27FC236}">
                    <a16:creationId xmlns:a16="http://schemas.microsoft.com/office/drawing/2014/main" id="{29A2C690-4BC2-824B-8ED4-8917459FD179}"/>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388997" y="6285528"/>
                <a:ext cx="235270" cy="191039"/>
              </a:xfrm>
              <a:prstGeom prst="rect">
                <a:avLst/>
              </a:prstGeom>
            </p:spPr>
          </p:pic>
        </p:grpSp>
        <p:grpSp>
          <p:nvGrpSpPr>
            <p:cNvPr id="38" name="Group 37">
              <a:extLst>
                <a:ext uri="{FF2B5EF4-FFF2-40B4-BE49-F238E27FC236}">
                  <a16:creationId xmlns:a16="http://schemas.microsoft.com/office/drawing/2014/main" id="{24A137C2-387B-FB48-8F95-101CD7770AE0}"/>
                </a:ext>
              </a:extLst>
            </p:cNvPr>
            <p:cNvGrpSpPr/>
            <p:nvPr userDrawn="1"/>
          </p:nvGrpSpPr>
          <p:grpSpPr>
            <a:xfrm>
              <a:off x="8003079" y="2840224"/>
              <a:ext cx="1911985" cy="225702"/>
              <a:chOff x="6575745" y="6276532"/>
              <a:chExt cx="1911985" cy="225702"/>
            </a:xfrm>
            <a:solidFill>
              <a:schemeClr val="bg1"/>
            </a:solidFill>
          </p:grpSpPr>
          <p:pic>
            <p:nvPicPr>
              <p:cNvPr id="39" name="Graphic 38">
                <a:extLst>
                  <a:ext uri="{FF2B5EF4-FFF2-40B4-BE49-F238E27FC236}">
                    <a16:creationId xmlns:a16="http://schemas.microsoft.com/office/drawing/2014/main" id="{09A8DB4D-C72E-9848-93EB-E6E6165A50D2}"/>
                  </a:ext>
                </a:extLst>
              </p:cNvPr>
              <p:cNvPicPr>
                <a:picLocks noChangeAspect="1"/>
              </p:cNvPicPr>
              <p:nvPr userDrawn="1"/>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575745" y="6285528"/>
                <a:ext cx="216704" cy="216706"/>
              </a:xfrm>
              <a:prstGeom prst="rect">
                <a:avLst/>
              </a:prstGeom>
            </p:spPr>
          </p:pic>
          <p:sp>
            <p:nvSpPr>
              <p:cNvPr id="40" name="Rectangle 39">
                <a:extLst>
                  <a:ext uri="{FF2B5EF4-FFF2-40B4-BE49-F238E27FC236}">
                    <a16:creationId xmlns:a16="http://schemas.microsoft.com/office/drawing/2014/main" id="{BE130D37-462F-E247-9B26-CCF995604594}"/>
                  </a:ext>
                </a:extLst>
              </p:cNvPr>
              <p:cNvSpPr/>
              <p:nvPr userDrawn="1"/>
            </p:nvSpPr>
            <p:spPr>
              <a:xfrm>
                <a:off x="6924943" y="6276532"/>
                <a:ext cx="1562787" cy="171680"/>
              </a:xfrm>
              <a:prstGeom prst="rect">
                <a:avLst/>
              </a:prstGeom>
              <a:noFill/>
            </p:spPr>
            <p:txBody>
              <a:bodyPr wrap="square" lIns="0" tIns="0" rIns="0" bIns="0">
                <a:spAutoFit/>
              </a:bodyPr>
              <a:lstStyle/>
              <a:p>
                <a:r>
                  <a:rPr lang="en-GB" sz="900" b="1" i="0" kern="1200" dirty="0">
                    <a:solidFill>
                      <a:schemeClr val="bg1"/>
                    </a:solidFill>
                    <a:effectLst/>
                    <a:latin typeface="+mn-lt"/>
                    <a:ea typeface="+mn-ea"/>
                    <a:cs typeface="+mn-cs"/>
                  </a:rPr>
                  <a:t>@</a:t>
                </a:r>
                <a:r>
                  <a:rPr lang="en-GB" sz="900" b="1" i="0" kern="1200" dirty="0">
                    <a:solidFill>
                      <a:schemeClr val="bg1"/>
                    </a:solidFill>
                    <a:effectLst/>
                  </a:rPr>
                  <a:t>teachfirstuk</a:t>
                </a:r>
                <a:endParaRPr lang="en-GB" sz="900" b="1" dirty="0">
                  <a:solidFill>
                    <a:schemeClr val="bg1"/>
                  </a:solidFill>
                </a:endParaRPr>
              </a:p>
            </p:txBody>
          </p:sp>
        </p:grpSp>
      </p:grpSp>
      <p:grpSp>
        <p:nvGrpSpPr>
          <p:cNvPr id="60" name="Graphic 11">
            <a:extLst>
              <a:ext uri="{FF2B5EF4-FFF2-40B4-BE49-F238E27FC236}">
                <a16:creationId xmlns:a16="http://schemas.microsoft.com/office/drawing/2014/main" id="{10757686-C67F-4DD4-9D71-786903A3164E}"/>
              </a:ext>
            </a:extLst>
          </p:cNvPr>
          <p:cNvGrpSpPr/>
          <p:nvPr userDrawn="1"/>
        </p:nvGrpSpPr>
        <p:grpSpPr>
          <a:xfrm>
            <a:off x="6395888" y="249744"/>
            <a:ext cx="2505831" cy="1537667"/>
            <a:chOff x="1676400" y="1162555"/>
            <a:chExt cx="8966200" cy="4126490"/>
          </a:xfrm>
          <a:solidFill>
            <a:schemeClr val="bg1"/>
          </a:solidFill>
        </p:grpSpPr>
        <p:sp>
          <p:nvSpPr>
            <p:cNvPr id="61" name="Freeform 9">
              <a:extLst>
                <a:ext uri="{FF2B5EF4-FFF2-40B4-BE49-F238E27FC236}">
                  <a16:creationId xmlns:a16="http://schemas.microsoft.com/office/drawing/2014/main" id="{D2A647DC-867F-43E9-B679-AF087C9C74AA}"/>
                </a:ext>
              </a:extLst>
            </p:cNvPr>
            <p:cNvSpPr/>
            <p:nvPr/>
          </p:nvSpPr>
          <p:spPr>
            <a:xfrm>
              <a:off x="9035933" y="1825443"/>
              <a:ext cx="953851" cy="1173589"/>
            </a:xfrm>
            <a:custGeom>
              <a:avLst/>
              <a:gdLst>
                <a:gd name="connsiteX0" fmla="*/ 876398 w 953851"/>
                <a:gd name="connsiteY0" fmla="*/ 1102795 h 1173588"/>
                <a:gd name="connsiteX1" fmla="*/ 860374 w 953851"/>
                <a:gd name="connsiteY1" fmla="*/ 1071373 h 1173588"/>
                <a:gd name="connsiteX2" fmla="*/ 860374 w 953851"/>
                <a:gd name="connsiteY2" fmla="*/ 738604 h 1173588"/>
                <a:gd name="connsiteX3" fmla="*/ 593677 w 953851"/>
                <a:gd name="connsiteY3" fmla="*/ 392963 h 1173588"/>
                <a:gd name="connsiteX4" fmla="*/ 334992 w 953851"/>
                <a:gd name="connsiteY4" fmla="*/ 539851 h 1173588"/>
                <a:gd name="connsiteX5" fmla="*/ 334992 w 953851"/>
                <a:gd name="connsiteY5" fmla="*/ 0 h 1173588"/>
                <a:gd name="connsiteX6" fmla="*/ 12972 w 953851"/>
                <a:gd name="connsiteY6" fmla="*/ 54894 h 1173588"/>
                <a:gd name="connsiteX7" fmla="*/ 12972 w 953851"/>
                <a:gd name="connsiteY7" fmla="*/ 78365 h 1173588"/>
                <a:gd name="connsiteX8" fmla="*/ 92333 w 953851"/>
                <a:gd name="connsiteY8" fmla="*/ 154459 h 1173588"/>
                <a:gd name="connsiteX9" fmla="*/ 105687 w 953851"/>
                <a:gd name="connsiteY9" fmla="*/ 188531 h 1173588"/>
                <a:gd name="connsiteX10" fmla="*/ 105687 w 953851"/>
                <a:gd name="connsiteY10" fmla="*/ 1068723 h 1173588"/>
                <a:gd name="connsiteX11" fmla="*/ 92333 w 953851"/>
                <a:gd name="connsiteY11" fmla="*/ 1102795 h 1173588"/>
                <a:gd name="connsiteX12" fmla="*/ 0 w 953851"/>
                <a:gd name="connsiteY12" fmla="*/ 1173589 h 1173588"/>
                <a:gd name="connsiteX13" fmla="*/ 0 w 953851"/>
                <a:gd name="connsiteY13" fmla="*/ 1197061 h 1173588"/>
                <a:gd name="connsiteX14" fmla="*/ 440679 w 953851"/>
                <a:gd name="connsiteY14" fmla="*/ 1197061 h 1173588"/>
                <a:gd name="connsiteX15" fmla="*/ 440679 w 953851"/>
                <a:gd name="connsiteY15" fmla="*/ 1173589 h 1173588"/>
                <a:gd name="connsiteX16" fmla="*/ 351017 w 953851"/>
                <a:gd name="connsiteY16" fmla="*/ 1102795 h 1173588"/>
                <a:gd name="connsiteX17" fmla="*/ 334992 w 953851"/>
                <a:gd name="connsiteY17" fmla="*/ 1068723 h 1173588"/>
                <a:gd name="connsiteX18" fmla="*/ 334992 w 953851"/>
                <a:gd name="connsiteY18" fmla="*/ 636388 h 1173588"/>
                <a:gd name="connsiteX19" fmla="*/ 496003 w 953851"/>
                <a:gd name="connsiteY19" fmla="*/ 523572 h 1173588"/>
                <a:gd name="connsiteX20" fmla="*/ 630686 w 953851"/>
                <a:gd name="connsiteY20" fmla="*/ 735954 h 1173588"/>
                <a:gd name="connsiteX21" fmla="*/ 630686 w 953851"/>
                <a:gd name="connsiteY21" fmla="*/ 1068723 h 1173588"/>
                <a:gd name="connsiteX22" fmla="*/ 615043 w 953851"/>
                <a:gd name="connsiteY22" fmla="*/ 1102795 h 1173588"/>
                <a:gd name="connsiteX23" fmla="*/ 525381 w 953851"/>
                <a:gd name="connsiteY23" fmla="*/ 1173589 h 1173588"/>
                <a:gd name="connsiteX24" fmla="*/ 525381 w 953851"/>
                <a:gd name="connsiteY24" fmla="*/ 1197061 h 1173588"/>
                <a:gd name="connsiteX25" fmla="*/ 966061 w 953851"/>
                <a:gd name="connsiteY25" fmla="*/ 1197061 h 1173588"/>
                <a:gd name="connsiteX26" fmla="*/ 966061 w 953851"/>
                <a:gd name="connsiteY26" fmla="*/ 1173589 h 1173588"/>
                <a:gd name="connsiteX27" fmla="*/ 876398 w 953851"/>
                <a:gd name="connsiteY27" fmla="*/ 1102795 h 117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3851" h="1173588">
                  <a:moveTo>
                    <a:pt x="876398" y="1102795"/>
                  </a:moveTo>
                  <a:cubicBezTo>
                    <a:pt x="860374" y="1089545"/>
                    <a:pt x="860374" y="1089545"/>
                    <a:pt x="860374" y="1071373"/>
                  </a:cubicBezTo>
                  <a:lnTo>
                    <a:pt x="860374" y="738604"/>
                  </a:lnTo>
                  <a:cubicBezTo>
                    <a:pt x="860374" y="508050"/>
                    <a:pt x="773383" y="392963"/>
                    <a:pt x="593677" y="392963"/>
                  </a:cubicBezTo>
                  <a:cubicBezTo>
                    <a:pt x="482648" y="392963"/>
                    <a:pt x="400999" y="440285"/>
                    <a:pt x="334992" y="539851"/>
                  </a:cubicBezTo>
                  <a:lnTo>
                    <a:pt x="334992" y="0"/>
                  </a:lnTo>
                  <a:lnTo>
                    <a:pt x="12972" y="54894"/>
                  </a:lnTo>
                  <a:lnTo>
                    <a:pt x="12972" y="78365"/>
                  </a:lnTo>
                  <a:lnTo>
                    <a:pt x="92333" y="154459"/>
                  </a:lnTo>
                  <a:cubicBezTo>
                    <a:pt x="104160" y="166574"/>
                    <a:pt x="105687" y="170360"/>
                    <a:pt x="105687" y="188531"/>
                  </a:cubicBezTo>
                  <a:lnTo>
                    <a:pt x="105687" y="1068723"/>
                  </a:lnTo>
                  <a:cubicBezTo>
                    <a:pt x="105687" y="1086895"/>
                    <a:pt x="105305" y="1092573"/>
                    <a:pt x="92333" y="1102795"/>
                  </a:cubicBezTo>
                  <a:lnTo>
                    <a:pt x="0" y="1173589"/>
                  </a:lnTo>
                  <a:lnTo>
                    <a:pt x="0" y="1197061"/>
                  </a:lnTo>
                  <a:lnTo>
                    <a:pt x="440679" y="1197061"/>
                  </a:lnTo>
                  <a:lnTo>
                    <a:pt x="440679" y="1173589"/>
                  </a:lnTo>
                  <a:lnTo>
                    <a:pt x="351017" y="1102795"/>
                  </a:lnTo>
                  <a:cubicBezTo>
                    <a:pt x="337664" y="1092195"/>
                    <a:pt x="334992" y="1086895"/>
                    <a:pt x="334992" y="1068723"/>
                  </a:cubicBezTo>
                  <a:lnTo>
                    <a:pt x="334992" y="636388"/>
                  </a:lnTo>
                  <a:cubicBezTo>
                    <a:pt x="374673" y="562944"/>
                    <a:pt x="429996" y="523572"/>
                    <a:pt x="496003" y="523572"/>
                  </a:cubicBezTo>
                  <a:cubicBezTo>
                    <a:pt x="585665" y="523572"/>
                    <a:pt x="630686" y="594366"/>
                    <a:pt x="630686" y="735954"/>
                  </a:cubicBezTo>
                  <a:lnTo>
                    <a:pt x="630686" y="1068723"/>
                  </a:lnTo>
                  <a:cubicBezTo>
                    <a:pt x="630686" y="1086895"/>
                    <a:pt x="628016" y="1092195"/>
                    <a:pt x="615043" y="1102795"/>
                  </a:cubicBezTo>
                  <a:lnTo>
                    <a:pt x="525381" y="1173589"/>
                  </a:lnTo>
                  <a:lnTo>
                    <a:pt x="525381" y="1197061"/>
                  </a:lnTo>
                  <a:lnTo>
                    <a:pt x="966061" y="1197061"/>
                  </a:lnTo>
                  <a:lnTo>
                    <a:pt x="966061" y="1173589"/>
                  </a:lnTo>
                  <a:lnTo>
                    <a:pt x="876398" y="1102795"/>
                  </a:lnTo>
                  <a:close/>
                </a:path>
              </a:pathLst>
            </a:custGeom>
            <a:grpFill/>
            <a:ln w="38141" cap="flat">
              <a:noFill/>
              <a:prstDash val="solid"/>
              <a:miter/>
            </a:ln>
          </p:spPr>
          <p:txBody>
            <a:bodyPr rtlCol="0" anchor="ctr"/>
            <a:lstStyle/>
            <a:p>
              <a:endParaRPr lang="en-GB" sz="1350" dirty="0"/>
            </a:p>
          </p:txBody>
        </p:sp>
        <p:sp>
          <p:nvSpPr>
            <p:cNvPr id="62" name="Freeform 10">
              <a:extLst>
                <a:ext uri="{FF2B5EF4-FFF2-40B4-BE49-F238E27FC236}">
                  <a16:creationId xmlns:a16="http://schemas.microsoft.com/office/drawing/2014/main" id="{9C6C2A61-4AE6-441B-8AF3-3A5CA068D616}"/>
                </a:ext>
              </a:extLst>
            </p:cNvPr>
            <p:cNvSpPr/>
            <p:nvPr/>
          </p:nvSpPr>
          <p:spPr>
            <a:xfrm>
              <a:off x="8304902" y="2218406"/>
              <a:ext cx="686773" cy="795012"/>
            </a:xfrm>
            <a:custGeom>
              <a:avLst/>
              <a:gdLst>
                <a:gd name="connsiteX0" fmla="*/ 380015 w 686772"/>
                <a:gd name="connsiteY0" fmla="*/ 822648 h 795011"/>
                <a:gd name="connsiteX1" fmla="*/ 704705 w 686772"/>
                <a:gd name="connsiteY1" fmla="*/ 600045 h 795011"/>
                <a:gd name="connsiteX2" fmla="*/ 681050 w 686772"/>
                <a:gd name="connsiteY2" fmla="*/ 586794 h 795011"/>
                <a:gd name="connsiteX3" fmla="*/ 491043 w 686772"/>
                <a:gd name="connsiteY3" fmla="*/ 681060 h 795011"/>
                <a:gd name="connsiteX4" fmla="*/ 240371 w 686772"/>
                <a:gd name="connsiteY4" fmla="*/ 366841 h 795011"/>
                <a:gd name="connsiteX5" fmla="*/ 433049 w 686772"/>
                <a:gd name="connsiteY5" fmla="*/ 73444 h 795011"/>
                <a:gd name="connsiteX6" fmla="*/ 478070 w 686772"/>
                <a:gd name="connsiteY6" fmla="*/ 96916 h 795011"/>
                <a:gd name="connsiteX7" fmla="*/ 594059 w 686772"/>
                <a:gd name="connsiteY7" fmla="*/ 288097 h 795011"/>
                <a:gd name="connsiteX8" fmla="*/ 617714 w 686772"/>
                <a:gd name="connsiteY8" fmla="*/ 288097 h 795011"/>
                <a:gd name="connsiteX9" fmla="*/ 697075 w 686772"/>
                <a:gd name="connsiteY9" fmla="*/ 54894 h 795011"/>
                <a:gd name="connsiteX10" fmla="*/ 433049 w 686772"/>
                <a:gd name="connsiteY10" fmla="*/ 0 h 795011"/>
                <a:gd name="connsiteX11" fmla="*/ 0 w 686772"/>
                <a:gd name="connsiteY11" fmla="*/ 427035 h 795011"/>
                <a:gd name="connsiteX12" fmla="*/ 380015 w 686772"/>
                <a:gd name="connsiteY12" fmla="*/ 822648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6772" h="795011">
                  <a:moveTo>
                    <a:pt x="380015" y="822648"/>
                  </a:moveTo>
                  <a:cubicBezTo>
                    <a:pt x="535683" y="822648"/>
                    <a:pt x="654724" y="741254"/>
                    <a:pt x="704705" y="600045"/>
                  </a:cubicBezTo>
                  <a:lnTo>
                    <a:pt x="681050" y="586794"/>
                  </a:lnTo>
                  <a:cubicBezTo>
                    <a:pt x="633357" y="646988"/>
                    <a:pt x="567351" y="681060"/>
                    <a:pt x="491043" y="681060"/>
                  </a:cubicBezTo>
                  <a:cubicBezTo>
                    <a:pt x="330033" y="681060"/>
                    <a:pt x="240371" y="570894"/>
                    <a:pt x="240371" y="366841"/>
                  </a:cubicBezTo>
                  <a:cubicBezTo>
                    <a:pt x="240371" y="191181"/>
                    <a:pt x="317060" y="73444"/>
                    <a:pt x="433049" y="73444"/>
                  </a:cubicBezTo>
                  <a:cubicBezTo>
                    <a:pt x="454033" y="73444"/>
                    <a:pt x="466242" y="77608"/>
                    <a:pt x="478070" y="96916"/>
                  </a:cubicBezTo>
                  <a:lnTo>
                    <a:pt x="594059" y="288097"/>
                  </a:lnTo>
                  <a:lnTo>
                    <a:pt x="617714" y="288097"/>
                  </a:lnTo>
                  <a:lnTo>
                    <a:pt x="697075" y="54894"/>
                  </a:lnTo>
                  <a:cubicBezTo>
                    <a:pt x="620385" y="20822"/>
                    <a:pt x="520040" y="0"/>
                    <a:pt x="433049" y="0"/>
                  </a:cubicBezTo>
                  <a:cubicBezTo>
                    <a:pt x="169023" y="0"/>
                    <a:pt x="0" y="167710"/>
                    <a:pt x="0" y="427035"/>
                  </a:cubicBezTo>
                  <a:cubicBezTo>
                    <a:pt x="0" y="667810"/>
                    <a:pt x="147657" y="822648"/>
                    <a:pt x="380015" y="822648"/>
                  </a:cubicBezTo>
                  <a:close/>
                </a:path>
              </a:pathLst>
            </a:custGeom>
            <a:grpFill/>
            <a:ln w="38141" cap="flat">
              <a:noFill/>
              <a:prstDash val="solid"/>
              <a:miter/>
            </a:ln>
          </p:spPr>
          <p:txBody>
            <a:bodyPr rtlCol="0" anchor="ctr"/>
            <a:lstStyle/>
            <a:p>
              <a:endParaRPr lang="en-GB" sz="1350" dirty="0"/>
            </a:p>
          </p:txBody>
        </p:sp>
        <p:sp>
          <p:nvSpPr>
            <p:cNvPr id="63" name="Freeform 11">
              <a:extLst>
                <a:ext uri="{FF2B5EF4-FFF2-40B4-BE49-F238E27FC236}">
                  <a16:creationId xmlns:a16="http://schemas.microsoft.com/office/drawing/2014/main" id="{945B0C3C-D306-42CC-AC52-CF209FE85166}"/>
                </a:ext>
              </a:extLst>
            </p:cNvPr>
            <p:cNvSpPr/>
            <p:nvPr/>
          </p:nvSpPr>
          <p:spPr>
            <a:xfrm>
              <a:off x="7449488" y="2218406"/>
              <a:ext cx="801235" cy="795012"/>
            </a:xfrm>
            <a:custGeom>
              <a:avLst/>
              <a:gdLst>
                <a:gd name="connsiteX0" fmla="*/ 330033 w 801234"/>
                <a:gd name="connsiteY0" fmla="*/ 345641 h 795011"/>
                <a:gd name="connsiteX1" fmla="*/ 0 w 801234"/>
                <a:gd name="connsiteY1" fmla="*/ 607616 h 795011"/>
                <a:gd name="connsiteX2" fmla="*/ 227016 w 801234"/>
                <a:gd name="connsiteY2" fmla="*/ 822269 h 795011"/>
                <a:gd name="connsiteX3" fmla="*/ 477689 w 801234"/>
                <a:gd name="connsiteY3" fmla="*/ 685982 h 795011"/>
                <a:gd name="connsiteX4" fmla="*/ 620385 w 801234"/>
                <a:gd name="connsiteY4" fmla="*/ 822269 h 795011"/>
                <a:gd name="connsiteX5" fmla="*/ 818404 w 801234"/>
                <a:gd name="connsiteY5" fmla="*/ 683332 h 795011"/>
                <a:gd name="connsiteX6" fmla="*/ 800090 w 801234"/>
                <a:gd name="connsiteY6" fmla="*/ 667431 h 795011"/>
                <a:gd name="connsiteX7" fmla="*/ 750109 w 801234"/>
                <a:gd name="connsiteY7" fmla="*/ 698853 h 795011"/>
                <a:gd name="connsiteX8" fmla="*/ 700127 w 801234"/>
                <a:gd name="connsiteY8" fmla="*/ 612538 h 795011"/>
                <a:gd name="connsiteX9" fmla="*/ 700127 w 801234"/>
                <a:gd name="connsiteY9" fmla="*/ 288097 h 795011"/>
                <a:gd name="connsiteX10" fmla="*/ 338426 w 801234"/>
                <a:gd name="connsiteY10" fmla="*/ 0 h 795011"/>
                <a:gd name="connsiteX11" fmla="*/ 48074 w 801234"/>
                <a:gd name="connsiteY11" fmla="*/ 54894 h 795011"/>
                <a:gd name="connsiteX12" fmla="*/ 127434 w 801234"/>
                <a:gd name="connsiteY12" fmla="*/ 288097 h 795011"/>
                <a:gd name="connsiteX13" fmla="*/ 151090 w 801234"/>
                <a:gd name="connsiteY13" fmla="*/ 288097 h 795011"/>
                <a:gd name="connsiteX14" fmla="*/ 267078 w 801234"/>
                <a:gd name="connsiteY14" fmla="*/ 96916 h 795011"/>
                <a:gd name="connsiteX15" fmla="*/ 325073 w 801234"/>
                <a:gd name="connsiteY15" fmla="*/ 70794 h 795011"/>
                <a:gd name="connsiteX16" fmla="*/ 470439 w 801234"/>
                <a:gd name="connsiteY16" fmla="*/ 238504 h 795011"/>
                <a:gd name="connsiteX17" fmla="*/ 470439 w 801234"/>
                <a:gd name="connsiteY17" fmla="*/ 364191 h 795011"/>
                <a:gd name="connsiteX18" fmla="*/ 330033 w 801234"/>
                <a:gd name="connsiteY18" fmla="*/ 345641 h 795011"/>
                <a:gd name="connsiteX19" fmla="*/ 470058 w 801234"/>
                <a:gd name="connsiteY19" fmla="*/ 610266 h 795011"/>
                <a:gd name="connsiteX20" fmla="*/ 327362 w 801234"/>
                <a:gd name="connsiteY20" fmla="*/ 699232 h 795011"/>
                <a:gd name="connsiteX21" fmla="*/ 216333 w 801234"/>
                <a:gd name="connsiteY21" fmla="*/ 573544 h 795011"/>
                <a:gd name="connsiteX22" fmla="*/ 393368 w 801234"/>
                <a:gd name="connsiteY22" fmla="*/ 419085 h 795011"/>
                <a:gd name="connsiteX23" fmla="*/ 470058 w 801234"/>
                <a:gd name="connsiteY23" fmla="*/ 429685 h 795011"/>
                <a:gd name="connsiteX24" fmla="*/ 470058 w 801234"/>
                <a:gd name="connsiteY24" fmla="*/ 610266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01234" h="795011">
                  <a:moveTo>
                    <a:pt x="330033" y="345641"/>
                  </a:moveTo>
                  <a:cubicBezTo>
                    <a:pt x="134684" y="345641"/>
                    <a:pt x="0" y="450507"/>
                    <a:pt x="0" y="607616"/>
                  </a:cubicBezTo>
                  <a:cubicBezTo>
                    <a:pt x="0" y="735954"/>
                    <a:pt x="92333" y="822269"/>
                    <a:pt x="227016" y="822269"/>
                  </a:cubicBezTo>
                  <a:cubicBezTo>
                    <a:pt x="332703" y="822269"/>
                    <a:pt x="433049" y="767376"/>
                    <a:pt x="477689" y="685982"/>
                  </a:cubicBezTo>
                  <a:cubicBezTo>
                    <a:pt x="485701" y="769647"/>
                    <a:pt x="541025" y="822269"/>
                    <a:pt x="620385" y="822269"/>
                  </a:cubicBezTo>
                  <a:cubicBezTo>
                    <a:pt x="720730" y="822269"/>
                    <a:pt x="797420" y="770026"/>
                    <a:pt x="818404" y="683332"/>
                  </a:cubicBezTo>
                  <a:lnTo>
                    <a:pt x="800090" y="667431"/>
                  </a:lnTo>
                  <a:cubicBezTo>
                    <a:pt x="786736" y="688253"/>
                    <a:pt x="771093" y="698853"/>
                    <a:pt x="750109" y="698853"/>
                  </a:cubicBezTo>
                  <a:cubicBezTo>
                    <a:pt x="718441" y="698853"/>
                    <a:pt x="700127" y="667431"/>
                    <a:pt x="700127" y="612538"/>
                  </a:cubicBezTo>
                  <a:lnTo>
                    <a:pt x="700127" y="288097"/>
                  </a:lnTo>
                  <a:cubicBezTo>
                    <a:pt x="700127" y="83666"/>
                    <a:pt x="594440" y="0"/>
                    <a:pt x="338426" y="0"/>
                  </a:cubicBezTo>
                  <a:cubicBezTo>
                    <a:pt x="243423" y="0"/>
                    <a:pt x="145749" y="18172"/>
                    <a:pt x="48074" y="54894"/>
                  </a:cubicBezTo>
                  <a:lnTo>
                    <a:pt x="127434" y="288097"/>
                  </a:lnTo>
                  <a:lnTo>
                    <a:pt x="151090" y="288097"/>
                  </a:lnTo>
                  <a:lnTo>
                    <a:pt x="267078" y="96916"/>
                  </a:lnTo>
                  <a:cubicBezTo>
                    <a:pt x="280814" y="74580"/>
                    <a:pt x="290734" y="70794"/>
                    <a:pt x="325073" y="70794"/>
                  </a:cubicBezTo>
                  <a:cubicBezTo>
                    <a:pt x="417405" y="70794"/>
                    <a:pt x="470439" y="130988"/>
                    <a:pt x="470439" y="238504"/>
                  </a:cubicBezTo>
                  <a:lnTo>
                    <a:pt x="470439" y="364191"/>
                  </a:lnTo>
                  <a:cubicBezTo>
                    <a:pt x="446402" y="356241"/>
                    <a:pt x="404051" y="345641"/>
                    <a:pt x="330033" y="345641"/>
                  </a:cubicBezTo>
                  <a:close/>
                  <a:moveTo>
                    <a:pt x="470058" y="610266"/>
                  </a:moveTo>
                  <a:cubicBezTo>
                    <a:pt x="435719" y="665160"/>
                    <a:pt x="380396" y="699232"/>
                    <a:pt x="327362" y="699232"/>
                  </a:cubicBezTo>
                  <a:cubicBezTo>
                    <a:pt x="258684" y="699232"/>
                    <a:pt x="216333" y="649638"/>
                    <a:pt x="216333" y="573544"/>
                  </a:cubicBezTo>
                  <a:cubicBezTo>
                    <a:pt x="216333" y="481929"/>
                    <a:pt x="287682" y="419085"/>
                    <a:pt x="393368" y="419085"/>
                  </a:cubicBezTo>
                  <a:cubicBezTo>
                    <a:pt x="435719" y="419085"/>
                    <a:pt x="454033" y="424385"/>
                    <a:pt x="470058" y="429685"/>
                  </a:cubicBezTo>
                  <a:lnTo>
                    <a:pt x="470058" y="610266"/>
                  </a:lnTo>
                  <a:close/>
                </a:path>
              </a:pathLst>
            </a:custGeom>
            <a:grpFill/>
            <a:ln w="38141" cap="flat">
              <a:noFill/>
              <a:prstDash val="solid"/>
              <a:miter/>
            </a:ln>
          </p:spPr>
          <p:txBody>
            <a:bodyPr rtlCol="0" anchor="ctr"/>
            <a:lstStyle/>
            <a:p>
              <a:endParaRPr lang="en-GB" sz="1350" dirty="0"/>
            </a:p>
          </p:txBody>
        </p:sp>
        <p:sp>
          <p:nvSpPr>
            <p:cNvPr id="64" name="Freeform 12">
              <a:extLst>
                <a:ext uri="{FF2B5EF4-FFF2-40B4-BE49-F238E27FC236}">
                  <a16:creationId xmlns:a16="http://schemas.microsoft.com/office/drawing/2014/main" id="{F5018DF8-187A-46FC-B762-5C151E4E7662}"/>
                </a:ext>
              </a:extLst>
            </p:cNvPr>
            <p:cNvSpPr/>
            <p:nvPr/>
          </p:nvSpPr>
          <p:spPr>
            <a:xfrm>
              <a:off x="8761606" y="3478689"/>
              <a:ext cx="534157" cy="1060016"/>
            </a:xfrm>
            <a:custGeom>
              <a:avLst/>
              <a:gdLst>
                <a:gd name="connsiteX0" fmla="*/ 435338 w 534156"/>
                <a:gd name="connsiteY0" fmla="*/ 953257 h 1060015"/>
                <a:gd name="connsiteX1" fmla="*/ 337664 w 534156"/>
                <a:gd name="connsiteY1" fmla="*/ 840441 h 1060015"/>
                <a:gd name="connsiteX2" fmla="*/ 337664 w 534156"/>
                <a:gd name="connsiteY2" fmla="*/ 366463 h 1060015"/>
                <a:gd name="connsiteX3" fmla="*/ 553997 w 534156"/>
                <a:gd name="connsiteY3" fmla="*/ 366463 h 1060015"/>
                <a:gd name="connsiteX4" fmla="*/ 553997 w 534156"/>
                <a:gd name="connsiteY4" fmla="*/ 280147 h 1060015"/>
                <a:gd name="connsiteX5" fmla="*/ 337664 w 534156"/>
                <a:gd name="connsiteY5" fmla="*/ 280147 h 1060015"/>
                <a:gd name="connsiteX6" fmla="*/ 337664 w 534156"/>
                <a:gd name="connsiteY6" fmla="*/ 0 h 1060015"/>
                <a:gd name="connsiteX7" fmla="*/ 314008 w 534156"/>
                <a:gd name="connsiteY7" fmla="*/ 0 h 1060015"/>
                <a:gd name="connsiteX8" fmla="*/ 118659 w 534156"/>
                <a:gd name="connsiteY8" fmla="*/ 254025 h 1060015"/>
                <a:gd name="connsiteX9" fmla="*/ 68677 w 534156"/>
                <a:gd name="connsiteY9" fmla="*/ 280147 h 1060015"/>
                <a:gd name="connsiteX10" fmla="*/ 0 w 534156"/>
                <a:gd name="connsiteY10" fmla="*/ 280147 h 1060015"/>
                <a:gd name="connsiteX11" fmla="*/ 0 w 534156"/>
                <a:gd name="connsiteY11" fmla="*/ 366463 h 1060015"/>
                <a:gd name="connsiteX12" fmla="*/ 108357 w 534156"/>
                <a:gd name="connsiteY12" fmla="*/ 366463 h 1060015"/>
                <a:gd name="connsiteX13" fmla="*/ 108357 w 534156"/>
                <a:gd name="connsiteY13" fmla="*/ 856341 h 1060015"/>
                <a:gd name="connsiteX14" fmla="*/ 327362 w 534156"/>
                <a:gd name="connsiteY14" fmla="*/ 1084245 h 1060015"/>
                <a:gd name="connsiteX15" fmla="*/ 570022 w 534156"/>
                <a:gd name="connsiteY15" fmla="*/ 905935 h 1060015"/>
                <a:gd name="connsiteX16" fmla="*/ 546366 w 534156"/>
                <a:gd name="connsiteY16" fmla="*/ 895335 h 1060015"/>
                <a:gd name="connsiteX17" fmla="*/ 435338 w 534156"/>
                <a:gd name="connsiteY17" fmla="*/ 953257 h 1060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4156" h="1060015">
                  <a:moveTo>
                    <a:pt x="435338" y="953257"/>
                  </a:moveTo>
                  <a:cubicBezTo>
                    <a:pt x="374673" y="953257"/>
                    <a:pt x="337664" y="911235"/>
                    <a:pt x="337664" y="840441"/>
                  </a:cubicBezTo>
                  <a:lnTo>
                    <a:pt x="337664" y="366463"/>
                  </a:lnTo>
                  <a:lnTo>
                    <a:pt x="553997" y="366463"/>
                  </a:lnTo>
                  <a:lnTo>
                    <a:pt x="553997" y="280147"/>
                  </a:lnTo>
                  <a:lnTo>
                    <a:pt x="337664" y="280147"/>
                  </a:lnTo>
                  <a:lnTo>
                    <a:pt x="337664" y="0"/>
                  </a:lnTo>
                  <a:lnTo>
                    <a:pt x="314008" y="0"/>
                  </a:lnTo>
                  <a:lnTo>
                    <a:pt x="118659" y="254025"/>
                  </a:lnTo>
                  <a:cubicBezTo>
                    <a:pt x="100345" y="277497"/>
                    <a:pt x="95004" y="280147"/>
                    <a:pt x="68677" y="280147"/>
                  </a:cubicBezTo>
                  <a:lnTo>
                    <a:pt x="0" y="280147"/>
                  </a:lnTo>
                  <a:lnTo>
                    <a:pt x="0" y="366463"/>
                  </a:lnTo>
                  <a:lnTo>
                    <a:pt x="108357" y="366463"/>
                  </a:lnTo>
                  <a:lnTo>
                    <a:pt x="108357" y="856341"/>
                  </a:lnTo>
                  <a:cubicBezTo>
                    <a:pt x="108357" y="1003229"/>
                    <a:pt x="185047" y="1084245"/>
                    <a:pt x="327362" y="1084245"/>
                  </a:cubicBezTo>
                  <a:cubicBezTo>
                    <a:pt x="456704" y="1084245"/>
                    <a:pt x="546366" y="1016101"/>
                    <a:pt x="570022" y="905935"/>
                  </a:cubicBezTo>
                  <a:lnTo>
                    <a:pt x="546366" y="895335"/>
                  </a:lnTo>
                  <a:cubicBezTo>
                    <a:pt x="522710" y="932435"/>
                    <a:pt x="483030" y="953257"/>
                    <a:pt x="435338" y="953257"/>
                  </a:cubicBezTo>
                  <a:close/>
                </a:path>
              </a:pathLst>
            </a:custGeom>
            <a:grpFill/>
            <a:ln w="38141" cap="flat">
              <a:noFill/>
              <a:prstDash val="solid"/>
              <a:miter/>
            </a:ln>
          </p:spPr>
          <p:txBody>
            <a:bodyPr rtlCol="0" anchor="ctr"/>
            <a:lstStyle/>
            <a:p>
              <a:endParaRPr lang="en-GB" sz="1350" dirty="0"/>
            </a:p>
          </p:txBody>
        </p:sp>
        <p:sp>
          <p:nvSpPr>
            <p:cNvPr id="65" name="Freeform 13">
              <a:extLst>
                <a:ext uri="{FF2B5EF4-FFF2-40B4-BE49-F238E27FC236}">
                  <a16:creationId xmlns:a16="http://schemas.microsoft.com/office/drawing/2014/main" id="{D8C786EF-19D6-4EEE-93BD-20626DEE102B}"/>
                </a:ext>
              </a:extLst>
            </p:cNvPr>
            <p:cNvSpPr/>
            <p:nvPr/>
          </p:nvSpPr>
          <p:spPr>
            <a:xfrm>
              <a:off x="6599797" y="2218406"/>
              <a:ext cx="724927" cy="795012"/>
            </a:xfrm>
            <a:custGeom>
              <a:avLst/>
              <a:gdLst>
                <a:gd name="connsiteX0" fmla="*/ 388027 w 724926"/>
                <a:gd name="connsiteY0" fmla="*/ 0 h 795011"/>
                <a:gd name="connsiteX1" fmla="*/ 0 w 724926"/>
                <a:gd name="connsiteY1" fmla="*/ 419085 h 795011"/>
                <a:gd name="connsiteX2" fmla="*/ 390698 w 724926"/>
                <a:gd name="connsiteY2" fmla="*/ 822648 h 795011"/>
                <a:gd name="connsiteX3" fmla="*/ 741715 w 724926"/>
                <a:gd name="connsiteY3" fmla="*/ 584144 h 795011"/>
                <a:gd name="connsiteX4" fmla="*/ 723401 w 724926"/>
                <a:gd name="connsiteY4" fmla="*/ 573544 h 795011"/>
                <a:gd name="connsiteX5" fmla="*/ 480741 w 724926"/>
                <a:gd name="connsiteY5" fmla="*/ 678410 h 795011"/>
                <a:gd name="connsiteX6" fmla="*/ 237700 w 724926"/>
                <a:gd name="connsiteY6" fmla="*/ 411135 h 795011"/>
                <a:gd name="connsiteX7" fmla="*/ 741715 w 724926"/>
                <a:gd name="connsiteY7" fmla="*/ 411135 h 795011"/>
                <a:gd name="connsiteX8" fmla="*/ 741715 w 724926"/>
                <a:gd name="connsiteY8" fmla="*/ 361541 h 795011"/>
                <a:gd name="connsiteX9" fmla="*/ 388027 w 724926"/>
                <a:gd name="connsiteY9" fmla="*/ 0 h 795011"/>
                <a:gd name="connsiteX10" fmla="*/ 237318 w 724926"/>
                <a:gd name="connsiteY10" fmla="*/ 340341 h 795011"/>
                <a:gd name="connsiteX11" fmla="*/ 382686 w 724926"/>
                <a:gd name="connsiteY11" fmla="*/ 75715 h 795011"/>
                <a:gd name="connsiteX12" fmla="*/ 514698 w 724926"/>
                <a:gd name="connsiteY12" fmla="*/ 340341 h 795011"/>
                <a:gd name="connsiteX13" fmla="*/ 237318 w 724926"/>
                <a:gd name="connsiteY13" fmla="*/ 340341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26" h="795011">
                  <a:moveTo>
                    <a:pt x="388027" y="0"/>
                  </a:moveTo>
                  <a:cubicBezTo>
                    <a:pt x="150327" y="0"/>
                    <a:pt x="0" y="162410"/>
                    <a:pt x="0" y="419085"/>
                  </a:cubicBezTo>
                  <a:cubicBezTo>
                    <a:pt x="0" y="670460"/>
                    <a:pt x="147657" y="822648"/>
                    <a:pt x="390698" y="822648"/>
                  </a:cubicBezTo>
                  <a:cubicBezTo>
                    <a:pt x="570022" y="822648"/>
                    <a:pt x="689063" y="741254"/>
                    <a:pt x="741715" y="584144"/>
                  </a:cubicBezTo>
                  <a:lnTo>
                    <a:pt x="723401" y="573544"/>
                  </a:lnTo>
                  <a:cubicBezTo>
                    <a:pt x="662736" y="641688"/>
                    <a:pt x="578034" y="678410"/>
                    <a:pt x="480741" y="678410"/>
                  </a:cubicBezTo>
                  <a:cubicBezTo>
                    <a:pt x="333085" y="678410"/>
                    <a:pt x="245712" y="581494"/>
                    <a:pt x="237700" y="411135"/>
                  </a:cubicBezTo>
                  <a:lnTo>
                    <a:pt x="741715" y="411135"/>
                  </a:lnTo>
                  <a:lnTo>
                    <a:pt x="741715" y="361541"/>
                  </a:lnTo>
                  <a:cubicBezTo>
                    <a:pt x="741715" y="128338"/>
                    <a:pt x="615044" y="0"/>
                    <a:pt x="388027" y="0"/>
                  </a:cubicBezTo>
                  <a:close/>
                  <a:moveTo>
                    <a:pt x="237318" y="340341"/>
                  </a:moveTo>
                  <a:cubicBezTo>
                    <a:pt x="242660" y="167331"/>
                    <a:pt x="292642" y="75715"/>
                    <a:pt x="382686" y="75715"/>
                  </a:cubicBezTo>
                  <a:cubicBezTo>
                    <a:pt x="472347" y="75715"/>
                    <a:pt x="514698" y="159381"/>
                    <a:pt x="514698" y="340341"/>
                  </a:cubicBezTo>
                  <a:lnTo>
                    <a:pt x="237318" y="340341"/>
                  </a:lnTo>
                  <a:close/>
                </a:path>
              </a:pathLst>
            </a:custGeom>
            <a:grpFill/>
            <a:ln w="38141" cap="flat">
              <a:noFill/>
              <a:prstDash val="solid"/>
              <a:miter/>
            </a:ln>
          </p:spPr>
          <p:txBody>
            <a:bodyPr rtlCol="0" anchor="ctr"/>
            <a:lstStyle/>
            <a:p>
              <a:endParaRPr lang="en-GB" sz="1350" dirty="0"/>
            </a:p>
          </p:txBody>
        </p:sp>
        <p:sp>
          <p:nvSpPr>
            <p:cNvPr id="66" name="Freeform 14">
              <a:extLst>
                <a:ext uri="{FF2B5EF4-FFF2-40B4-BE49-F238E27FC236}">
                  <a16:creationId xmlns:a16="http://schemas.microsoft.com/office/drawing/2014/main" id="{30F7FD6D-258E-490E-8CED-0DFFC1202130}"/>
                </a:ext>
              </a:extLst>
            </p:cNvPr>
            <p:cNvSpPr/>
            <p:nvPr/>
          </p:nvSpPr>
          <p:spPr>
            <a:xfrm>
              <a:off x="8038205" y="3737636"/>
              <a:ext cx="648619" cy="795012"/>
            </a:xfrm>
            <a:custGeom>
              <a:avLst/>
              <a:gdLst>
                <a:gd name="connsiteX0" fmla="*/ 483030 w 648618"/>
                <a:gd name="connsiteY0" fmla="*/ 343369 h 795011"/>
                <a:gd name="connsiteX1" fmla="*/ 345676 w 648618"/>
                <a:gd name="connsiteY1" fmla="*/ 298698 h 795011"/>
                <a:gd name="connsiteX2" fmla="*/ 213662 w 648618"/>
                <a:gd name="connsiteY2" fmla="*/ 180960 h 795011"/>
                <a:gd name="connsiteX3" fmla="*/ 359029 w 648618"/>
                <a:gd name="connsiteY3" fmla="*/ 68144 h 795011"/>
                <a:gd name="connsiteX4" fmla="*/ 430378 w 648618"/>
                <a:gd name="connsiteY4" fmla="*/ 88966 h 795011"/>
                <a:gd name="connsiteX5" fmla="*/ 541405 w 648618"/>
                <a:gd name="connsiteY5" fmla="*/ 267276 h 795011"/>
                <a:gd name="connsiteX6" fmla="*/ 565061 w 648618"/>
                <a:gd name="connsiteY6" fmla="*/ 267276 h 795011"/>
                <a:gd name="connsiteX7" fmla="*/ 639080 w 648618"/>
                <a:gd name="connsiteY7" fmla="*/ 44672 h 795011"/>
                <a:gd name="connsiteX8" fmla="*/ 354069 w 648618"/>
                <a:gd name="connsiteY8" fmla="*/ 0 h 795011"/>
                <a:gd name="connsiteX9" fmla="*/ 21366 w 648618"/>
                <a:gd name="connsiteY9" fmla="*/ 251375 h 795011"/>
                <a:gd name="connsiteX10" fmla="*/ 214044 w 648618"/>
                <a:gd name="connsiteY10" fmla="*/ 487229 h 795011"/>
                <a:gd name="connsiteX11" fmla="*/ 340715 w 648618"/>
                <a:gd name="connsiteY11" fmla="*/ 529251 h 795011"/>
                <a:gd name="connsiteX12" fmla="*/ 472729 w 648618"/>
                <a:gd name="connsiteY12" fmla="*/ 636767 h 795011"/>
                <a:gd name="connsiteX13" fmla="*/ 306377 w 648618"/>
                <a:gd name="connsiteY13" fmla="*/ 759804 h 795011"/>
                <a:gd name="connsiteX14" fmla="*/ 203361 w 648618"/>
                <a:gd name="connsiteY14" fmla="*/ 723082 h 795011"/>
                <a:gd name="connsiteX15" fmla="*/ 103016 w 648618"/>
                <a:gd name="connsiteY15" fmla="*/ 542501 h 795011"/>
                <a:gd name="connsiteX16" fmla="*/ 79360 w 648618"/>
                <a:gd name="connsiteY16" fmla="*/ 542501 h 795011"/>
                <a:gd name="connsiteX17" fmla="*/ 0 w 648618"/>
                <a:gd name="connsiteY17" fmla="*/ 773055 h 795011"/>
                <a:gd name="connsiteX18" fmla="*/ 298364 w 648618"/>
                <a:gd name="connsiteY18" fmla="*/ 825298 h 795011"/>
                <a:gd name="connsiteX19" fmla="*/ 668077 w 648618"/>
                <a:gd name="connsiteY19" fmla="*/ 555373 h 795011"/>
                <a:gd name="connsiteX20" fmla="*/ 483030 w 648618"/>
                <a:gd name="connsiteY20" fmla="*/ 343369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8618" h="795011">
                  <a:moveTo>
                    <a:pt x="483030" y="343369"/>
                  </a:moveTo>
                  <a:lnTo>
                    <a:pt x="345676" y="298698"/>
                  </a:lnTo>
                  <a:cubicBezTo>
                    <a:pt x="256013" y="269926"/>
                    <a:pt x="213662" y="233204"/>
                    <a:pt x="213662" y="180960"/>
                  </a:cubicBezTo>
                  <a:cubicBezTo>
                    <a:pt x="213662" y="112816"/>
                    <a:pt x="271657" y="68144"/>
                    <a:pt x="359029" y="68144"/>
                  </a:cubicBezTo>
                  <a:cubicBezTo>
                    <a:pt x="406722" y="68144"/>
                    <a:pt x="418931" y="70415"/>
                    <a:pt x="430378" y="88966"/>
                  </a:cubicBezTo>
                  <a:lnTo>
                    <a:pt x="541405" y="267276"/>
                  </a:lnTo>
                  <a:lnTo>
                    <a:pt x="565061" y="267276"/>
                  </a:lnTo>
                  <a:lnTo>
                    <a:pt x="639080" y="44672"/>
                  </a:lnTo>
                  <a:cubicBezTo>
                    <a:pt x="549418" y="15900"/>
                    <a:pt x="449073" y="0"/>
                    <a:pt x="354069" y="0"/>
                  </a:cubicBezTo>
                  <a:cubicBezTo>
                    <a:pt x="153379" y="0"/>
                    <a:pt x="21366" y="99566"/>
                    <a:pt x="21366" y="251375"/>
                  </a:cubicBezTo>
                  <a:cubicBezTo>
                    <a:pt x="21366" y="358891"/>
                    <a:pt x="92714" y="447857"/>
                    <a:pt x="214044" y="487229"/>
                  </a:cubicBezTo>
                  <a:lnTo>
                    <a:pt x="340715" y="529251"/>
                  </a:lnTo>
                  <a:cubicBezTo>
                    <a:pt x="443731" y="563323"/>
                    <a:pt x="472729" y="586794"/>
                    <a:pt x="472729" y="636767"/>
                  </a:cubicBezTo>
                  <a:cubicBezTo>
                    <a:pt x="472729" y="710211"/>
                    <a:pt x="404051" y="759804"/>
                    <a:pt x="306377" y="759804"/>
                  </a:cubicBezTo>
                  <a:cubicBezTo>
                    <a:pt x="240370" y="759804"/>
                    <a:pt x="219386" y="751854"/>
                    <a:pt x="203361" y="723082"/>
                  </a:cubicBezTo>
                  <a:lnTo>
                    <a:pt x="103016" y="542501"/>
                  </a:lnTo>
                  <a:lnTo>
                    <a:pt x="79360" y="542501"/>
                  </a:lnTo>
                  <a:lnTo>
                    <a:pt x="0" y="773055"/>
                  </a:lnTo>
                  <a:cubicBezTo>
                    <a:pt x="84320" y="804476"/>
                    <a:pt x="195349" y="825298"/>
                    <a:pt x="298364" y="825298"/>
                  </a:cubicBezTo>
                  <a:cubicBezTo>
                    <a:pt x="528052" y="825298"/>
                    <a:pt x="668077" y="723082"/>
                    <a:pt x="668077" y="555373"/>
                  </a:cubicBezTo>
                  <a:cubicBezTo>
                    <a:pt x="668077" y="453157"/>
                    <a:pt x="607030" y="382741"/>
                    <a:pt x="483030" y="343369"/>
                  </a:cubicBezTo>
                  <a:close/>
                </a:path>
              </a:pathLst>
            </a:custGeom>
            <a:grpFill/>
            <a:ln w="38141" cap="flat">
              <a:noFill/>
              <a:prstDash val="solid"/>
              <a:miter/>
            </a:ln>
          </p:spPr>
          <p:txBody>
            <a:bodyPr rtlCol="0" anchor="ctr"/>
            <a:lstStyle/>
            <a:p>
              <a:endParaRPr lang="en-GB" sz="1350" dirty="0"/>
            </a:p>
          </p:txBody>
        </p:sp>
        <p:sp>
          <p:nvSpPr>
            <p:cNvPr id="67" name="Freeform 15">
              <a:extLst>
                <a:ext uri="{FF2B5EF4-FFF2-40B4-BE49-F238E27FC236}">
                  <a16:creationId xmlns:a16="http://schemas.microsoft.com/office/drawing/2014/main" id="{40CACF16-1432-48AF-B848-EB872F57E755}"/>
                </a:ext>
              </a:extLst>
            </p:cNvPr>
            <p:cNvSpPr/>
            <p:nvPr/>
          </p:nvSpPr>
          <p:spPr>
            <a:xfrm>
              <a:off x="5677996" y="1898509"/>
              <a:ext cx="992005" cy="1097873"/>
            </a:xfrm>
            <a:custGeom>
              <a:avLst/>
              <a:gdLst>
                <a:gd name="connsiteX0" fmla="*/ 372384 w 992005"/>
                <a:gd name="connsiteY0" fmla="*/ 73444 h 1097873"/>
                <a:gd name="connsiteX1" fmla="*/ 372384 w 992005"/>
                <a:gd name="connsiteY1" fmla="*/ 969536 h 1097873"/>
                <a:gd name="connsiteX2" fmla="*/ 359030 w 992005"/>
                <a:gd name="connsiteY2" fmla="*/ 1000958 h 1097873"/>
                <a:gd name="connsiteX3" fmla="*/ 237700 w 992005"/>
                <a:gd name="connsiteY3" fmla="*/ 1097873 h 1097873"/>
                <a:gd name="connsiteX4" fmla="*/ 237700 w 992005"/>
                <a:gd name="connsiteY4" fmla="*/ 1123995 h 1097873"/>
                <a:gd name="connsiteX5" fmla="*/ 768422 w 992005"/>
                <a:gd name="connsiteY5" fmla="*/ 1123995 h 1097873"/>
                <a:gd name="connsiteX6" fmla="*/ 768422 w 992005"/>
                <a:gd name="connsiteY6" fmla="*/ 1097873 h 1097873"/>
                <a:gd name="connsiteX7" fmla="*/ 647093 w 992005"/>
                <a:gd name="connsiteY7" fmla="*/ 998308 h 1097873"/>
                <a:gd name="connsiteX8" fmla="*/ 633739 w 992005"/>
                <a:gd name="connsiteY8" fmla="*/ 969536 h 1097873"/>
                <a:gd name="connsiteX9" fmla="*/ 633739 w 992005"/>
                <a:gd name="connsiteY9" fmla="*/ 73444 h 1097873"/>
                <a:gd name="connsiteX10" fmla="*/ 760410 w 992005"/>
                <a:gd name="connsiteY10" fmla="*/ 73444 h 1097873"/>
                <a:gd name="connsiteX11" fmla="*/ 979415 w 992005"/>
                <a:gd name="connsiteY11" fmla="*/ 303997 h 1097873"/>
                <a:gd name="connsiteX12" fmla="*/ 1005741 w 992005"/>
                <a:gd name="connsiteY12" fmla="*/ 303997 h 1097873"/>
                <a:gd name="connsiteX13" fmla="*/ 1005741 w 992005"/>
                <a:gd name="connsiteY13" fmla="*/ 0 h 1097873"/>
                <a:gd name="connsiteX14" fmla="*/ 0 w 992005"/>
                <a:gd name="connsiteY14" fmla="*/ 0 h 1097873"/>
                <a:gd name="connsiteX15" fmla="*/ 0 w 992005"/>
                <a:gd name="connsiteY15" fmla="*/ 303997 h 1097873"/>
                <a:gd name="connsiteX16" fmla="*/ 26326 w 992005"/>
                <a:gd name="connsiteY16" fmla="*/ 303997 h 1097873"/>
                <a:gd name="connsiteX17" fmla="*/ 245331 w 992005"/>
                <a:gd name="connsiteY17" fmla="*/ 73444 h 1097873"/>
                <a:gd name="connsiteX18" fmla="*/ 372384 w 992005"/>
                <a:gd name="connsiteY18" fmla="*/ 73444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005" h="1097873">
                  <a:moveTo>
                    <a:pt x="372384" y="73444"/>
                  </a:moveTo>
                  <a:lnTo>
                    <a:pt x="372384" y="969536"/>
                  </a:lnTo>
                  <a:cubicBezTo>
                    <a:pt x="372384" y="987708"/>
                    <a:pt x="372002" y="989979"/>
                    <a:pt x="359030" y="1000958"/>
                  </a:cubicBezTo>
                  <a:lnTo>
                    <a:pt x="237700" y="1097873"/>
                  </a:lnTo>
                  <a:lnTo>
                    <a:pt x="237700" y="1123995"/>
                  </a:lnTo>
                  <a:lnTo>
                    <a:pt x="768422" y="1123995"/>
                  </a:lnTo>
                  <a:lnTo>
                    <a:pt x="768422" y="1097873"/>
                  </a:lnTo>
                  <a:lnTo>
                    <a:pt x="647093" y="998308"/>
                  </a:lnTo>
                  <a:cubicBezTo>
                    <a:pt x="634883" y="987708"/>
                    <a:pt x="633739" y="985057"/>
                    <a:pt x="633739" y="969536"/>
                  </a:cubicBezTo>
                  <a:lnTo>
                    <a:pt x="633739" y="73444"/>
                  </a:lnTo>
                  <a:lnTo>
                    <a:pt x="760410" y="73444"/>
                  </a:lnTo>
                  <a:lnTo>
                    <a:pt x="979415" y="303997"/>
                  </a:lnTo>
                  <a:lnTo>
                    <a:pt x="1005741" y="303997"/>
                  </a:lnTo>
                  <a:lnTo>
                    <a:pt x="1005741" y="0"/>
                  </a:lnTo>
                  <a:lnTo>
                    <a:pt x="0" y="0"/>
                  </a:lnTo>
                  <a:lnTo>
                    <a:pt x="0" y="303997"/>
                  </a:lnTo>
                  <a:lnTo>
                    <a:pt x="26326" y="303997"/>
                  </a:lnTo>
                  <a:lnTo>
                    <a:pt x="245331" y="73444"/>
                  </a:lnTo>
                  <a:lnTo>
                    <a:pt x="372384" y="73444"/>
                  </a:lnTo>
                  <a:close/>
                </a:path>
              </a:pathLst>
            </a:custGeom>
            <a:grpFill/>
            <a:ln w="38141" cap="flat">
              <a:noFill/>
              <a:prstDash val="solid"/>
              <a:miter/>
            </a:ln>
          </p:spPr>
          <p:txBody>
            <a:bodyPr rtlCol="0" anchor="ctr"/>
            <a:lstStyle/>
            <a:p>
              <a:endParaRPr lang="en-GB" sz="1350" dirty="0"/>
            </a:p>
          </p:txBody>
        </p:sp>
        <p:sp>
          <p:nvSpPr>
            <p:cNvPr id="68" name="Freeform 16">
              <a:extLst>
                <a:ext uri="{FF2B5EF4-FFF2-40B4-BE49-F238E27FC236}">
                  <a16:creationId xmlns:a16="http://schemas.microsoft.com/office/drawing/2014/main" id="{B4498185-9602-41B1-B2A5-A16DED956CD1}"/>
                </a:ext>
              </a:extLst>
            </p:cNvPr>
            <p:cNvSpPr/>
            <p:nvPr/>
          </p:nvSpPr>
          <p:spPr>
            <a:xfrm>
              <a:off x="6913806" y="3363224"/>
              <a:ext cx="228924" cy="227146"/>
            </a:xfrm>
            <a:custGeom>
              <a:avLst/>
              <a:gdLst>
                <a:gd name="connsiteX0" fmla="*/ 264026 w 228924"/>
                <a:gd name="connsiteY0" fmla="*/ 130988 h 227146"/>
                <a:gd name="connsiteX1" fmla="*/ 132013 w 228924"/>
                <a:gd name="connsiteY1" fmla="*/ 0 h 227146"/>
                <a:gd name="connsiteX2" fmla="*/ 0 w 228924"/>
                <a:gd name="connsiteY2" fmla="*/ 130988 h 227146"/>
                <a:gd name="connsiteX3" fmla="*/ 132013 w 228924"/>
                <a:gd name="connsiteY3" fmla="*/ 264625 h 227146"/>
                <a:gd name="connsiteX4" fmla="*/ 264026 w 228924"/>
                <a:gd name="connsiteY4" fmla="*/ 130988 h 22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924" h="227146">
                  <a:moveTo>
                    <a:pt x="264026" y="130988"/>
                  </a:moveTo>
                  <a:cubicBezTo>
                    <a:pt x="264026" y="57544"/>
                    <a:pt x="206032" y="0"/>
                    <a:pt x="132013" y="0"/>
                  </a:cubicBezTo>
                  <a:cubicBezTo>
                    <a:pt x="60665" y="0"/>
                    <a:pt x="0" y="57544"/>
                    <a:pt x="0" y="130988"/>
                  </a:cubicBezTo>
                  <a:cubicBezTo>
                    <a:pt x="0" y="204432"/>
                    <a:pt x="57994" y="264625"/>
                    <a:pt x="132013" y="264625"/>
                  </a:cubicBezTo>
                  <a:cubicBezTo>
                    <a:pt x="206032" y="264625"/>
                    <a:pt x="264026" y="204432"/>
                    <a:pt x="264026" y="130988"/>
                  </a:cubicBezTo>
                  <a:close/>
                </a:path>
              </a:pathLst>
            </a:custGeom>
            <a:grpFill/>
            <a:ln w="38141" cap="flat">
              <a:noFill/>
              <a:prstDash val="solid"/>
              <a:miter/>
            </a:ln>
          </p:spPr>
          <p:txBody>
            <a:bodyPr rtlCol="0" anchor="ctr"/>
            <a:lstStyle/>
            <a:p>
              <a:endParaRPr lang="en-GB" sz="1350" dirty="0"/>
            </a:p>
          </p:txBody>
        </p:sp>
        <p:sp>
          <p:nvSpPr>
            <p:cNvPr id="69" name="Freeform 17">
              <a:extLst>
                <a:ext uri="{FF2B5EF4-FFF2-40B4-BE49-F238E27FC236}">
                  <a16:creationId xmlns:a16="http://schemas.microsoft.com/office/drawing/2014/main" id="{7E4FC8F4-D8A7-4DAF-8C53-94AAD1C0C8FE}"/>
                </a:ext>
              </a:extLst>
            </p:cNvPr>
            <p:cNvSpPr/>
            <p:nvPr/>
          </p:nvSpPr>
          <p:spPr>
            <a:xfrm>
              <a:off x="7352195" y="3738013"/>
              <a:ext cx="648619" cy="795012"/>
            </a:xfrm>
            <a:custGeom>
              <a:avLst/>
              <a:gdLst>
                <a:gd name="connsiteX0" fmla="*/ 316679 w 648618"/>
                <a:gd name="connsiteY0" fmla="*/ 169983 h 795011"/>
                <a:gd name="connsiteX1" fmla="*/ 316679 w 648618"/>
                <a:gd name="connsiteY1" fmla="*/ 20824 h 795011"/>
                <a:gd name="connsiteX2" fmla="*/ 0 w 648618"/>
                <a:gd name="connsiteY2" fmla="*/ 20824 h 795011"/>
                <a:gd name="connsiteX3" fmla="*/ 0 w 648618"/>
                <a:gd name="connsiteY3" fmla="*/ 41645 h 795011"/>
                <a:gd name="connsiteX4" fmla="*/ 97675 w 648618"/>
                <a:gd name="connsiteY4" fmla="*/ 141211 h 795011"/>
                <a:gd name="connsiteX5" fmla="*/ 105687 w 648618"/>
                <a:gd name="connsiteY5" fmla="*/ 175283 h 795011"/>
                <a:gd name="connsiteX6" fmla="*/ 105687 w 648618"/>
                <a:gd name="connsiteY6" fmla="*/ 678412 h 795011"/>
                <a:gd name="connsiteX7" fmla="*/ 92333 w 648618"/>
                <a:gd name="connsiteY7" fmla="*/ 712484 h 795011"/>
                <a:gd name="connsiteX8" fmla="*/ 0 w 648618"/>
                <a:gd name="connsiteY8" fmla="*/ 783278 h 795011"/>
                <a:gd name="connsiteX9" fmla="*/ 0 w 648618"/>
                <a:gd name="connsiteY9" fmla="*/ 806750 h 795011"/>
                <a:gd name="connsiteX10" fmla="*/ 475018 w 648618"/>
                <a:gd name="connsiteY10" fmla="*/ 806750 h 795011"/>
                <a:gd name="connsiteX11" fmla="*/ 475018 w 648618"/>
                <a:gd name="connsiteY11" fmla="*/ 783278 h 795011"/>
                <a:gd name="connsiteX12" fmla="*/ 353688 w 648618"/>
                <a:gd name="connsiteY12" fmla="*/ 701884 h 795011"/>
                <a:gd name="connsiteX13" fmla="*/ 335374 w 648618"/>
                <a:gd name="connsiteY13" fmla="*/ 665162 h 795011"/>
                <a:gd name="connsiteX14" fmla="*/ 335374 w 648618"/>
                <a:gd name="connsiteY14" fmla="*/ 282799 h 795011"/>
                <a:gd name="connsiteX15" fmla="*/ 448692 w 648618"/>
                <a:gd name="connsiteY15" fmla="*/ 146511 h 795011"/>
                <a:gd name="connsiteX16" fmla="*/ 467006 w 648618"/>
                <a:gd name="connsiteY16" fmla="*/ 157111 h 795011"/>
                <a:gd name="connsiteX17" fmla="*/ 548655 w 648618"/>
                <a:gd name="connsiteY17" fmla="*/ 290749 h 795011"/>
                <a:gd name="connsiteX18" fmla="*/ 572311 w 648618"/>
                <a:gd name="connsiteY18" fmla="*/ 290749 h 795011"/>
                <a:gd name="connsiteX19" fmla="*/ 659302 w 648618"/>
                <a:gd name="connsiteY19" fmla="*/ 34074 h 795011"/>
                <a:gd name="connsiteX20" fmla="*/ 529960 w 648618"/>
                <a:gd name="connsiteY20" fmla="*/ 2 h 795011"/>
                <a:gd name="connsiteX21" fmla="*/ 316679 w 648618"/>
                <a:gd name="connsiteY21" fmla="*/ 169983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8618" h="795011">
                  <a:moveTo>
                    <a:pt x="316679" y="169983"/>
                  </a:moveTo>
                  <a:lnTo>
                    <a:pt x="316679" y="20824"/>
                  </a:lnTo>
                  <a:lnTo>
                    <a:pt x="0" y="20824"/>
                  </a:lnTo>
                  <a:lnTo>
                    <a:pt x="0" y="41645"/>
                  </a:lnTo>
                  <a:lnTo>
                    <a:pt x="97675" y="141211"/>
                  </a:lnTo>
                  <a:cubicBezTo>
                    <a:pt x="104924" y="149161"/>
                    <a:pt x="105687" y="151811"/>
                    <a:pt x="105687" y="175283"/>
                  </a:cubicBezTo>
                  <a:lnTo>
                    <a:pt x="105687" y="678412"/>
                  </a:lnTo>
                  <a:cubicBezTo>
                    <a:pt x="105687" y="700748"/>
                    <a:pt x="106831" y="701505"/>
                    <a:pt x="92333" y="712484"/>
                  </a:cubicBezTo>
                  <a:lnTo>
                    <a:pt x="0" y="783278"/>
                  </a:lnTo>
                  <a:lnTo>
                    <a:pt x="0" y="806750"/>
                  </a:lnTo>
                  <a:lnTo>
                    <a:pt x="475018" y="806750"/>
                  </a:lnTo>
                  <a:lnTo>
                    <a:pt x="475018" y="783278"/>
                  </a:lnTo>
                  <a:lnTo>
                    <a:pt x="353688" y="701884"/>
                  </a:lnTo>
                  <a:cubicBezTo>
                    <a:pt x="337664" y="691284"/>
                    <a:pt x="335374" y="688634"/>
                    <a:pt x="335374" y="665162"/>
                  </a:cubicBezTo>
                  <a:lnTo>
                    <a:pt x="335374" y="282799"/>
                  </a:lnTo>
                  <a:cubicBezTo>
                    <a:pt x="335374" y="209355"/>
                    <a:pt x="388027" y="146511"/>
                    <a:pt x="448692" y="146511"/>
                  </a:cubicBezTo>
                  <a:cubicBezTo>
                    <a:pt x="459375" y="146511"/>
                    <a:pt x="462045" y="149161"/>
                    <a:pt x="467006" y="157111"/>
                  </a:cubicBezTo>
                  <a:lnTo>
                    <a:pt x="548655" y="290749"/>
                  </a:lnTo>
                  <a:lnTo>
                    <a:pt x="572311" y="290749"/>
                  </a:lnTo>
                  <a:lnTo>
                    <a:pt x="659302" y="34074"/>
                  </a:lnTo>
                  <a:cubicBezTo>
                    <a:pt x="630305" y="13252"/>
                    <a:pt x="579942" y="2"/>
                    <a:pt x="529960" y="2"/>
                  </a:cubicBezTo>
                  <a:cubicBezTo>
                    <a:pt x="427326" y="-377"/>
                    <a:pt x="355977" y="57546"/>
                    <a:pt x="316679" y="169983"/>
                  </a:cubicBezTo>
                  <a:close/>
                </a:path>
              </a:pathLst>
            </a:custGeom>
            <a:grpFill/>
            <a:ln w="38141" cap="flat">
              <a:noFill/>
              <a:prstDash val="solid"/>
              <a:miter/>
            </a:ln>
          </p:spPr>
          <p:txBody>
            <a:bodyPr rtlCol="0" anchor="ctr"/>
            <a:lstStyle/>
            <a:p>
              <a:endParaRPr lang="en-GB" sz="1350" dirty="0"/>
            </a:p>
          </p:txBody>
        </p:sp>
        <p:sp>
          <p:nvSpPr>
            <p:cNvPr id="70" name="Freeform 18">
              <a:extLst>
                <a:ext uri="{FF2B5EF4-FFF2-40B4-BE49-F238E27FC236}">
                  <a16:creationId xmlns:a16="http://schemas.microsoft.com/office/drawing/2014/main" id="{C0594CE3-C897-4AC5-9146-062BB997AF91}"/>
                </a:ext>
              </a:extLst>
            </p:cNvPr>
            <p:cNvSpPr/>
            <p:nvPr/>
          </p:nvSpPr>
          <p:spPr>
            <a:xfrm>
              <a:off x="6831774" y="3758837"/>
              <a:ext cx="419694" cy="757154"/>
            </a:xfrm>
            <a:custGeom>
              <a:avLst/>
              <a:gdLst>
                <a:gd name="connsiteX0" fmla="*/ 338045 w 419694"/>
                <a:gd name="connsiteY0" fmla="*/ 657588 h 757154"/>
                <a:gd name="connsiteX1" fmla="*/ 338045 w 419694"/>
                <a:gd name="connsiteY1" fmla="*/ 0 h 757154"/>
                <a:gd name="connsiteX2" fmla="*/ 2671 w 419694"/>
                <a:gd name="connsiteY2" fmla="*/ 0 h 757154"/>
                <a:gd name="connsiteX3" fmla="*/ 0 w 419694"/>
                <a:gd name="connsiteY3" fmla="*/ 20822 h 757154"/>
                <a:gd name="connsiteX4" fmla="*/ 97674 w 419694"/>
                <a:gd name="connsiteY4" fmla="*/ 120388 h 757154"/>
                <a:gd name="connsiteX5" fmla="*/ 108358 w 419694"/>
                <a:gd name="connsiteY5" fmla="*/ 154460 h 757154"/>
                <a:gd name="connsiteX6" fmla="*/ 108358 w 419694"/>
                <a:gd name="connsiteY6" fmla="*/ 657588 h 757154"/>
                <a:gd name="connsiteX7" fmla="*/ 95004 w 419694"/>
                <a:gd name="connsiteY7" fmla="*/ 691660 h 757154"/>
                <a:gd name="connsiteX8" fmla="*/ 2671 w 419694"/>
                <a:gd name="connsiteY8" fmla="*/ 762454 h 757154"/>
                <a:gd name="connsiteX9" fmla="*/ 2671 w 419694"/>
                <a:gd name="connsiteY9" fmla="*/ 785926 h 757154"/>
                <a:gd name="connsiteX10" fmla="*/ 443350 w 419694"/>
                <a:gd name="connsiteY10" fmla="*/ 785926 h 757154"/>
                <a:gd name="connsiteX11" fmla="*/ 443350 w 419694"/>
                <a:gd name="connsiteY11" fmla="*/ 762454 h 757154"/>
                <a:gd name="connsiteX12" fmla="*/ 353688 w 419694"/>
                <a:gd name="connsiteY12" fmla="*/ 691660 h 757154"/>
                <a:gd name="connsiteX13" fmla="*/ 338045 w 419694"/>
                <a:gd name="connsiteY13" fmla="*/ 657588 h 75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9694" h="757154">
                  <a:moveTo>
                    <a:pt x="338045" y="657588"/>
                  </a:moveTo>
                  <a:lnTo>
                    <a:pt x="338045" y="0"/>
                  </a:lnTo>
                  <a:lnTo>
                    <a:pt x="2671" y="0"/>
                  </a:lnTo>
                  <a:lnTo>
                    <a:pt x="0" y="20822"/>
                  </a:lnTo>
                  <a:lnTo>
                    <a:pt x="97674" y="120388"/>
                  </a:lnTo>
                  <a:cubicBezTo>
                    <a:pt x="106831" y="130609"/>
                    <a:pt x="108358" y="138559"/>
                    <a:pt x="108358" y="154460"/>
                  </a:cubicBezTo>
                  <a:lnTo>
                    <a:pt x="108358" y="657588"/>
                  </a:lnTo>
                  <a:cubicBezTo>
                    <a:pt x="108358" y="675760"/>
                    <a:pt x="109121" y="679546"/>
                    <a:pt x="95004" y="691660"/>
                  </a:cubicBezTo>
                  <a:lnTo>
                    <a:pt x="2671" y="762454"/>
                  </a:lnTo>
                  <a:lnTo>
                    <a:pt x="2671" y="785926"/>
                  </a:lnTo>
                  <a:lnTo>
                    <a:pt x="443350" y="785926"/>
                  </a:lnTo>
                  <a:lnTo>
                    <a:pt x="443350" y="762454"/>
                  </a:lnTo>
                  <a:lnTo>
                    <a:pt x="353688" y="691660"/>
                  </a:lnTo>
                  <a:cubicBezTo>
                    <a:pt x="338045" y="678410"/>
                    <a:pt x="338045" y="678410"/>
                    <a:pt x="338045" y="657588"/>
                  </a:cubicBezTo>
                  <a:close/>
                </a:path>
              </a:pathLst>
            </a:custGeom>
            <a:grpFill/>
            <a:ln w="38141" cap="flat">
              <a:noFill/>
              <a:prstDash val="solid"/>
              <a:miter/>
            </a:ln>
          </p:spPr>
          <p:txBody>
            <a:bodyPr rtlCol="0" anchor="ctr"/>
            <a:lstStyle/>
            <a:p>
              <a:endParaRPr lang="en-GB" sz="1350" dirty="0"/>
            </a:p>
          </p:txBody>
        </p:sp>
        <p:sp>
          <p:nvSpPr>
            <p:cNvPr id="71" name="Freeform 19">
              <a:extLst>
                <a:ext uri="{FF2B5EF4-FFF2-40B4-BE49-F238E27FC236}">
                  <a16:creationId xmlns:a16="http://schemas.microsoft.com/office/drawing/2014/main" id="{554518F2-9BBF-4F2E-9285-120559A79739}"/>
                </a:ext>
              </a:extLst>
            </p:cNvPr>
            <p:cNvSpPr/>
            <p:nvPr/>
          </p:nvSpPr>
          <p:spPr>
            <a:xfrm>
              <a:off x="5905394" y="3421146"/>
              <a:ext cx="839389" cy="1097873"/>
            </a:xfrm>
            <a:custGeom>
              <a:avLst/>
              <a:gdLst>
                <a:gd name="connsiteX0" fmla="*/ 0 w 839388"/>
                <a:gd name="connsiteY0" fmla="*/ 25743 h 1097873"/>
                <a:gd name="connsiteX1" fmla="*/ 132013 w 839388"/>
                <a:gd name="connsiteY1" fmla="*/ 130609 h 1097873"/>
                <a:gd name="connsiteX2" fmla="*/ 145367 w 839388"/>
                <a:gd name="connsiteY2" fmla="*/ 164681 h 1097873"/>
                <a:gd name="connsiteX3" fmla="*/ 145367 w 839388"/>
                <a:gd name="connsiteY3" fmla="*/ 968779 h 1097873"/>
                <a:gd name="connsiteX4" fmla="*/ 132013 w 839388"/>
                <a:gd name="connsiteY4" fmla="*/ 1000201 h 1097873"/>
                <a:gd name="connsiteX5" fmla="*/ 10683 w 839388"/>
                <a:gd name="connsiteY5" fmla="*/ 1097116 h 1097873"/>
                <a:gd name="connsiteX6" fmla="*/ 10683 w 839388"/>
                <a:gd name="connsiteY6" fmla="*/ 1123238 h 1097873"/>
                <a:gd name="connsiteX7" fmla="*/ 591388 w 839388"/>
                <a:gd name="connsiteY7" fmla="*/ 1123238 h 1097873"/>
                <a:gd name="connsiteX8" fmla="*/ 591388 w 839388"/>
                <a:gd name="connsiteY8" fmla="*/ 1097116 h 1097873"/>
                <a:gd name="connsiteX9" fmla="*/ 427707 w 839388"/>
                <a:gd name="connsiteY9" fmla="*/ 997551 h 1097873"/>
                <a:gd name="connsiteX10" fmla="*/ 406722 w 839388"/>
                <a:gd name="connsiteY10" fmla="*/ 958179 h 1097873"/>
                <a:gd name="connsiteX11" fmla="*/ 406722 w 839388"/>
                <a:gd name="connsiteY11" fmla="*/ 609888 h 1097873"/>
                <a:gd name="connsiteX12" fmla="*/ 528052 w 839388"/>
                <a:gd name="connsiteY12" fmla="*/ 609888 h 1097873"/>
                <a:gd name="connsiteX13" fmla="*/ 681050 w 839388"/>
                <a:gd name="connsiteY13" fmla="*/ 769647 h 1097873"/>
                <a:gd name="connsiteX14" fmla="*/ 707376 w 839388"/>
                <a:gd name="connsiteY14" fmla="*/ 769647 h 1097873"/>
                <a:gd name="connsiteX15" fmla="*/ 707376 w 839388"/>
                <a:gd name="connsiteY15" fmla="*/ 377063 h 1097873"/>
                <a:gd name="connsiteX16" fmla="*/ 681050 w 839388"/>
                <a:gd name="connsiteY16" fmla="*/ 377063 h 1097873"/>
                <a:gd name="connsiteX17" fmla="*/ 528052 w 839388"/>
                <a:gd name="connsiteY17" fmla="*/ 536822 h 1097873"/>
                <a:gd name="connsiteX18" fmla="*/ 406722 w 839388"/>
                <a:gd name="connsiteY18" fmla="*/ 536822 h 1097873"/>
                <a:gd name="connsiteX19" fmla="*/ 406722 w 839388"/>
                <a:gd name="connsiteY19" fmla="*/ 73065 h 1097873"/>
                <a:gd name="connsiteX20" fmla="*/ 620385 w 839388"/>
                <a:gd name="connsiteY20" fmla="*/ 73065 h 1097873"/>
                <a:gd name="connsiteX21" fmla="*/ 823746 w 839388"/>
                <a:gd name="connsiteY21" fmla="*/ 282797 h 1097873"/>
                <a:gd name="connsiteX22" fmla="*/ 850072 w 839388"/>
                <a:gd name="connsiteY22" fmla="*/ 282797 h 1097873"/>
                <a:gd name="connsiteX23" fmla="*/ 850072 w 839388"/>
                <a:gd name="connsiteY23" fmla="*/ 0 h 1097873"/>
                <a:gd name="connsiteX24" fmla="*/ 0 w 839388"/>
                <a:gd name="connsiteY24" fmla="*/ 0 h 1097873"/>
                <a:gd name="connsiteX25" fmla="*/ 0 w 839388"/>
                <a:gd name="connsiteY25" fmla="*/ 25743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9388" h="1097873">
                  <a:moveTo>
                    <a:pt x="0" y="25743"/>
                  </a:moveTo>
                  <a:lnTo>
                    <a:pt x="132013" y="130609"/>
                  </a:lnTo>
                  <a:cubicBezTo>
                    <a:pt x="145367" y="141209"/>
                    <a:pt x="145367" y="146509"/>
                    <a:pt x="145367" y="164681"/>
                  </a:cubicBezTo>
                  <a:lnTo>
                    <a:pt x="145367" y="968779"/>
                  </a:lnTo>
                  <a:cubicBezTo>
                    <a:pt x="145367" y="988086"/>
                    <a:pt x="144604" y="989222"/>
                    <a:pt x="132013" y="1000201"/>
                  </a:cubicBezTo>
                  <a:lnTo>
                    <a:pt x="10683" y="1097116"/>
                  </a:lnTo>
                  <a:lnTo>
                    <a:pt x="10683" y="1123238"/>
                  </a:lnTo>
                  <a:lnTo>
                    <a:pt x="591388" y="1123238"/>
                  </a:lnTo>
                  <a:lnTo>
                    <a:pt x="591388" y="1097116"/>
                  </a:lnTo>
                  <a:lnTo>
                    <a:pt x="427707" y="997551"/>
                  </a:lnTo>
                  <a:cubicBezTo>
                    <a:pt x="407867" y="985436"/>
                    <a:pt x="406722" y="981272"/>
                    <a:pt x="406722" y="958179"/>
                  </a:cubicBezTo>
                  <a:lnTo>
                    <a:pt x="406722" y="609888"/>
                  </a:lnTo>
                  <a:lnTo>
                    <a:pt x="528052" y="609888"/>
                  </a:lnTo>
                  <a:lnTo>
                    <a:pt x="681050" y="769647"/>
                  </a:lnTo>
                  <a:lnTo>
                    <a:pt x="707376" y="769647"/>
                  </a:lnTo>
                  <a:lnTo>
                    <a:pt x="707376" y="377063"/>
                  </a:lnTo>
                  <a:lnTo>
                    <a:pt x="681050" y="377063"/>
                  </a:lnTo>
                  <a:lnTo>
                    <a:pt x="528052" y="536822"/>
                  </a:lnTo>
                  <a:lnTo>
                    <a:pt x="406722" y="536822"/>
                  </a:lnTo>
                  <a:lnTo>
                    <a:pt x="406722" y="73065"/>
                  </a:lnTo>
                  <a:lnTo>
                    <a:pt x="620385" y="73065"/>
                  </a:lnTo>
                  <a:lnTo>
                    <a:pt x="823746" y="282797"/>
                  </a:lnTo>
                  <a:lnTo>
                    <a:pt x="850072" y="282797"/>
                  </a:lnTo>
                  <a:lnTo>
                    <a:pt x="850072" y="0"/>
                  </a:lnTo>
                  <a:lnTo>
                    <a:pt x="0" y="0"/>
                  </a:lnTo>
                  <a:lnTo>
                    <a:pt x="0" y="25743"/>
                  </a:lnTo>
                  <a:close/>
                </a:path>
              </a:pathLst>
            </a:custGeom>
            <a:grpFill/>
            <a:ln w="38141" cap="flat">
              <a:noFill/>
              <a:prstDash val="solid"/>
              <a:miter/>
            </a:ln>
          </p:spPr>
          <p:txBody>
            <a:bodyPr rtlCol="0" anchor="ctr"/>
            <a:lstStyle/>
            <a:p>
              <a:endParaRPr lang="en-GB" sz="1350" dirty="0"/>
            </a:p>
          </p:txBody>
        </p:sp>
        <p:sp>
          <p:nvSpPr>
            <p:cNvPr id="72" name="Freeform 20">
              <a:extLst>
                <a:ext uri="{FF2B5EF4-FFF2-40B4-BE49-F238E27FC236}">
                  <a16:creationId xmlns:a16="http://schemas.microsoft.com/office/drawing/2014/main" id="{E6DD0297-C16B-43B9-849E-472AC0186C21}"/>
                </a:ext>
              </a:extLst>
            </p:cNvPr>
            <p:cNvSpPr/>
            <p:nvPr/>
          </p:nvSpPr>
          <p:spPr>
            <a:xfrm>
              <a:off x="4192659" y="1898887"/>
              <a:ext cx="724927" cy="719296"/>
            </a:xfrm>
            <a:custGeom>
              <a:avLst/>
              <a:gdLst>
                <a:gd name="connsiteX0" fmla="*/ 668077 w 724926"/>
                <a:gd name="connsiteY0" fmla="*/ 735954 h 719296"/>
                <a:gd name="connsiteX1" fmla="*/ 741715 w 724926"/>
                <a:gd name="connsiteY1" fmla="*/ 735954 h 719296"/>
                <a:gd name="connsiteX2" fmla="*/ 741715 w 724926"/>
                <a:gd name="connsiteY2" fmla="*/ 0 h 719296"/>
                <a:gd name="connsiteX3" fmla="*/ 0 w 724926"/>
                <a:gd name="connsiteY3" fmla="*/ 0 h 719296"/>
                <a:gd name="connsiteX4" fmla="*/ 0 w 724926"/>
                <a:gd name="connsiteY4" fmla="*/ 73065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668077" y="735954"/>
                  </a:moveTo>
                  <a:lnTo>
                    <a:pt x="741715" y="735954"/>
                  </a:lnTo>
                  <a:lnTo>
                    <a:pt x="741715" y="0"/>
                  </a:lnTo>
                  <a:lnTo>
                    <a:pt x="0" y="0"/>
                  </a:lnTo>
                  <a:lnTo>
                    <a:pt x="0" y="73065"/>
                  </a:lnTo>
                  <a:close/>
                </a:path>
              </a:pathLst>
            </a:custGeom>
            <a:grpFill/>
            <a:ln w="38141" cap="flat">
              <a:noFill/>
              <a:prstDash val="solid"/>
              <a:miter/>
            </a:ln>
          </p:spPr>
          <p:txBody>
            <a:bodyPr rtlCol="0" anchor="ctr"/>
            <a:lstStyle/>
            <a:p>
              <a:endParaRPr lang="en-GB" sz="1350" dirty="0"/>
            </a:p>
          </p:txBody>
        </p:sp>
        <p:sp>
          <p:nvSpPr>
            <p:cNvPr id="73" name="Freeform 21">
              <a:extLst>
                <a:ext uri="{FF2B5EF4-FFF2-40B4-BE49-F238E27FC236}">
                  <a16:creationId xmlns:a16="http://schemas.microsoft.com/office/drawing/2014/main" id="{730A1D15-9373-4657-AA67-2FB3AC8FBE8D}"/>
                </a:ext>
              </a:extLst>
            </p:cNvPr>
            <p:cNvSpPr/>
            <p:nvPr/>
          </p:nvSpPr>
          <p:spPr>
            <a:xfrm>
              <a:off x="4192659" y="2779079"/>
              <a:ext cx="534157" cy="908585"/>
            </a:xfrm>
            <a:custGeom>
              <a:avLst/>
              <a:gdLst>
                <a:gd name="connsiteX0" fmla="*/ 470058 w 534156"/>
                <a:gd name="connsiteY0" fmla="*/ 935085 h 908584"/>
                <a:gd name="connsiteX1" fmla="*/ 543695 w 534156"/>
                <a:gd name="connsiteY1" fmla="*/ 935085 h 908584"/>
                <a:gd name="connsiteX2" fmla="*/ 543695 w 534156"/>
                <a:gd name="connsiteY2" fmla="*/ 0 h 908584"/>
                <a:gd name="connsiteX3" fmla="*/ 470058 w 534156"/>
                <a:gd name="connsiteY3" fmla="*/ 0 h 908584"/>
                <a:gd name="connsiteX4" fmla="*/ 0 w 534156"/>
                <a:gd name="connsiteY4" fmla="*/ 468678 h 908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6" h="908584">
                  <a:moveTo>
                    <a:pt x="470058" y="935085"/>
                  </a:moveTo>
                  <a:lnTo>
                    <a:pt x="543695" y="935085"/>
                  </a:lnTo>
                  <a:lnTo>
                    <a:pt x="543695" y="0"/>
                  </a:lnTo>
                  <a:lnTo>
                    <a:pt x="470058" y="0"/>
                  </a:lnTo>
                  <a:lnTo>
                    <a:pt x="0" y="468678"/>
                  </a:lnTo>
                  <a:close/>
                </a:path>
              </a:pathLst>
            </a:custGeom>
            <a:grpFill/>
            <a:ln w="38141" cap="flat">
              <a:noFill/>
              <a:prstDash val="solid"/>
              <a:miter/>
            </a:ln>
          </p:spPr>
          <p:txBody>
            <a:bodyPr rtlCol="0" anchor="ctr"/>
            <a:lstStyle/>
            <a:p>
              <a:endParaRPr lang="en-GB" sz="1350" dirty="0"/>
            </a:p>
          </p:txBody>
        </p:sp>
        <p:sp>
          <p:nvSpPr>
            <p:cNvPr id="74" name="Freeform 22">
              <a:extLst>
                <a:ext uri="{FF2B5EF4-FFF2-40B4-BE49-F238E27FC236}">
                  <a16:creationId xmlns:a16="http://schemas.microsoft.com/office/drawing/2014/main" id="{DC8F21B5-FAFE-4343-8EAB-F0E200FA2ECC}"/>
                </a:ext>
              </a:extLst>
            </p:cNvPr>
            <p:cNvSpPr/>
            <p:nvPr/>
          </p:nvSpPr>
          <p:spPr>
            <a:xfrm>
              <a:off x="2418878" y="1898887"/>
              <a:ext cx="724927" cy="719296"/>
            </a:xfrm>
            <a:custGeom>
              <a:avLst/>
              <a:gdLst>
                <a:gd name="connsiteX0" fmla="*/ 0 w 724926"/>
                <a:gd name="connsiteY0" fmla="*/ 735954 h 719296"/>
                <a:gd name="connsiteX1" fmla="*/ 74019 w 724926"/>
                <a:gd name="connsiteY1" fmla="*/ 735954 h 719296"/>
                <a:gd name="connsiteX2" fmla="*/ 739044 w 724926"/>
                <a:gd name="connsiteY2" fmla="*/ 73065 h 719296"/>
                <a:gd name="connsiteX3" fmla="*/ 739044 w 724926"/>
                <a:gd name="connsiteY3" fmla="*/ 0 h 719296"/>
                <a:gd name="connsiteX4" fmla="*/ 0 w 724926"/>
                <a:gd name="connsiteY4" fmla="*/ 0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0" y="735954"/>
                  </a:moveTo>
                  <a:lnTo>
                    <a:pt x="74019" y="735954"/>
                  </a:lnTo>
                  <a:lnTo>
                    <a:pt x="739044" y="73065"/>
                  </a:lnTo>
                  <a:lnTo>
                    <a:pt x="739044" y="0"/>
                  </a:lnTo>
                  <a:lnTo>
                    <a:pt x="0" y="0"/>
                  </a:lnTo>
                  <a:close/>
                </a:path>
              </a:pathLst>
            </a:custGeom>
            <a:grpFill/>
            <a:ln w="38141" cap="flat">
              <a:noFill/>
              <a:prstDash val="solid"/>
              <a:miter/>
            </a:ln>
          </p:spPr>
          <p:txBody>
            <a:bodyPr rtlCol="0" anchor="ctr"/>
            <a:lstStyle/>
            <a:p>
              <a:endParaRPr lang="en-GB" sz="1350" dirty="0"/>
            </a:p>
          </p:txBody>
        </p:sp>
        <p:sp>
          <p:nvSpPr>
            <p:cNvPr id="75" name="Freeform 23">
              <a:extLst>
                <a:ext uri="{FF2B5EF4-FFF2-40B4-BE49-F238E27FC236}">
                  <a16:creationId xmlns:a16="http://schemas.microsoft.com/office/drawing/2014/main" id="{14AFAAF8-194B-42EF-947D-6665E26903E3}"/>
                </a:ext>
              </a:extLst>
            </p:cNvPr>
            <p:cNvSpPr/>
            <p:nvPr/>
          </p:nvSpPr>
          <p:spPr>
            <a:xfrm>
              <a:off x="2933576" y="1898887"/>
              <a:ext cx="1449854" cy="2612182"/>
            </a:xfrm>
            <a:custGeom>
              <a:avLst/>
              <a:gdLst>
                <a:gd name="connsiteX0" fmla="*/ 0 w 1449853"/>
                <a:gd name="connsiteY0" fmla="*/ 2645875 h 2612181"/>
                <a:gd name="connsiteX1" fmla="*/ 1483429 w 1449853"/>
                <a:gd name="connsiteY1" fmla="*/ 2645875 h 2612181"/>
                <a:gd name="connsiteX2" fmla="*/ 1483429 w 1449853"/>
                <a:gd name="connsiteY2" fmla="*/ 2572431 h 2612181"/>
                <a:gd name="connsiteX3" fmla="*/ 1111427 w 1449853"/>
                <a:gd name="connsiteY3" fmla="*/ 2205590 h 2612181"/>
                <a:gd name="connsiteX4" fmla="*/ 1111427 w 1449853"/>
                <a:gd name="connsiteY4" fmla="*/ 0 h 2612181"/>
                <a:gd name="connsiteX5" fmla="*/ 372002 w 1449853"/>
                <a:gd name="connsiteY5" fmla="*/ 0 h 2612181"/>
                <a:gd name="connsiteX6" fmla="*/ 372002 w 1449853"/>
                <a:gd name="connsiteY6" fmla="*/ 2205590 h 2612181"/>
                <a:gd name="connsiteX7" fmla="*/ 0 w 1449853"/>
                <a:gd name="connsiteY7" fmla="*/ 2572431 h 261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9853" h="2612181">
                  <a:moveTo>
                    <a:pt x="0" y="2645875"/>
                  </a:moveTo>
                  <a:lnTo>
                    <a:pt x="1483429" y="2645875"/>
                  </a:lnTo>
                  <a:lnTo>
                    <a:pt x="1483429" y="2572431"/>
                  </a:lnTo>
                  <a:lnTo>
                    <a:pt x="1111427" y="2205590"/>
                  </a:lnTo>
                  <a:lnTo>
                    <a:pt x="1111427" y="0"/>
                  </a:lnTo>
                  <a:lnTo>
                    <a:pt x="372002" y="0"/>
                  </a:lnTo>
                  <a:lnTo>
                    <a:pt x="372002" y="2205590"/>
                  </a:lnTo>
                  <a:lnTo>
                    <a:pt x="0" y="2572431"/>
                  </a:lnTo>
                  <a:close/>
                </a:path>
              </a:pathLst>
            </a:custGeom>
            <a:grpFill/>
            <a:ln w="38141" cap="flat">
              <a:noFill/>
              <a:prstDash val="solid"/>
              <a:miter/>
            </a:ln>
          </p:spPr>
          <p:txBody>
            <a:bodyPr rtlCol="0" anchor="ctr"/>
            <a:lstStyle/>
            <a:p>
              <a:endParaRPr lang="en-GB" sz="1350" dirty="0"/>
            </a:p>
          </p:txBody>
        </p:sp>
      </p:grpSp>
    </p:spTree>
    <p:extLst>
      <p:ext uri="{BB962C8B-B14F-4D97-AF65-F5344CB8AC3E}">
        <p14:creationId xmlns:p14="http://schemas.microsoft.com/office/powerpoint/2010/main" val="1272944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slide ">
    <p:spTree>
      <p:nvGrpSpPr>
        <p:cNvPr id="1" name=""/>
        <p:cNvGrpSpPr/>
        <p:nvPr/>
      </p:nvGrpSpPr>
      <p:grpSpPr>
        <a:xfrm>
          <a:off x="0" y="0"/>
          <a:ext cx="0" cy="0"/>
          <a:chOff x="0" y="0"/>
          <a:chExt cx="0" cy="0"/>
        </a:xfrm>
      </p:grpSpPr>
      <p:pic>
        <p:nvPicPr>
          <p:cNvPr id="6" name="Picture 5" descr="A group of children smiling&#10;&#10;Description automatically generated">
            <a:extLst>
              <a:ext uri="{FF2B5EF4-FFF2-40B4-BE49-F238E27FC236}">
                <a16:creationId xmlns:a16="http://schemas.microsoft.com/office/drawing/2014/main" id="{E0D62472-92DD-F93E-54A6-6F3076CC4C8A}"/>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83887" cy="6858000"/>
          </a:xfrm>
          <a:prstGeom prst="rect">
            <a:avLst/>
          </a:prstGeom>
        </p:spPr>
      </p:pic>
      <p:pic>
        <p:nvPicPr>
          <p:cNvPr id="30" name="Picture 29" descr="A blue triangles on a black background&#10;&#10;Description automatically generated">
            <a:extLst>
              <a:ext uri="{FF2B5EF4-FFF2-40B4-BE49-F238E27FC236}">
                <a16:creationId xmlns:a16="http://schemas.microsoft.com/office/drawing/2014/main" id="{64DC7F67-739A-B326-C476-948DF2ABFC1C}"/>
              </a:ext>
            </a:extLst>
          </p:cNvPr>
          <p:cNvPicPr>
            <a:picLocks noGrp="1" noRot="1" noChangeAspect="1" noMove="1" noResize="1" noEditPoints="1" noAdjustHandles="1" noChangeArrowheads="1" noChangeShapeType="1" noCrop="1"/>
          </p:cNvPicPr>
          <p:nvPr userDrawn="1"/>
        </p:nvPicPr>
        <p:blipFill>
          <a:blip r:embed="rId3"/>
          <a:stretch>
            <a:fillRect/>
          </a:stretch>
        </p:blipFill>
        <p:spPr>
          <a:xfrm>
            <a:off x="56040" y="296357"/>
            <a:ext cx="2537255" cy="1567230"/>
          </a:xfrm>
          <a:prstGeom prst="rect">
            <a:avLst/>
          </a:prstGeom>
        </p:spPr>
      </p:pic>
      <p:grpSp>
        <p:nvGrpSpPr>
          <p:cNvPr id="4" name="Group 3">
            <a:extLst>
              <a:ext uri="{FF2B5EF4-FFF2-40B4-BE49-F238E27FC236}">
                <a16:creationId xmlns:a16="http://schemas.microsoft.com/office/drawing/2014/main" id="{D011B61E-556C-1FCB-CA10-7530EFEAE270}"/>
              </a:ext>
            </a:extLst>
          </p:cNvPr>
          <p:cNvGrpSpPr/>
          <p:nvPr userDrawn="1"/>
        </p:nvGrpSpPr>
        <p:grpSpPr>
          <a:xfrm>
            <a:off x="270942" y="5196377"/>
            <a:ext cx="2263421" cy="184667"/>
            <a:chOff x="6174145" y="2837017"/>
            <a:chExt cx="3740919" cy="228909"/>
          </a:xfrm>
        </p:grpSpPr>
        <p:grpSp>
          <p:nvGrpSpPr>
            <p:cNvPr id="5" name="Group 4">
              <a:extLst>
                <a:ext uri="{FF2B5EF4-FFF2-40B4-BE49-F238E27FC236}">
                  <a16:creationId xmlns:a16="http://schemas.microsoft.com/office/drawing/2014/main" id="{83844197-B9A2-01BF-D014-F73CC7A45231}"/>
                </a:ext>
              </a:extLst>
            </p:cNvPr>
            <p:cNvGrpSpPr/>
            <p:nvPr userDrawn="1"/>
          </p:nvGrpSpPr>
          <p:grpSpPr>
            <a:xfrm>
              <a:off x="6174145" y="2837017"/>
              <a:ext cx="1687807" cy="203242"/>
              <a:chOff x="4388997" y="6273325"/>
              <a:chExt cx="1687807" cy="203242"/>
            </a:xfrm>
            <a:solidFill>
              <a:schemeClr val="bg1"/>
            </a:solidFill>
          </p:grpSpPr>
          <p:sp>
            <p:nvSpPr>
              <p:cNvPr id="10" name="Rectangle 9">
                <a:extLst>
                  <a:ext uri="{FF2B5EF4-FFF2-40B4-BE49-F238E27FC236}">
                    <a16:creationId xmlns:a16="http://schemas.microsoft.com/office/drawing/2014/main" id="{1E2EA774-B3F4-D305-B1CB-4F76DF4DEE83}"/>
                  </a:ext>
                </a:extLst>
              </p:cNvPr>
              <p:cNvSpPr/>
              <p:nvPr userDrawn="1"/>
            </p:nvSpPr>
            <p:spPr>
              <a:xfrm>
                <a:off x="4721636" y="6273325"/>
                <a:ext cx="1355168" cy="171680"/>
              </a:xfrm>
              <a:prstGeom prst="rect">
                <a:avLst/>
              </a:prstGeom>
              <a:noFill/>
            </p:spPr>
            <p:txBody>
              <a:bodyPr wrap="squar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altLang="en-US" sz="900" b="1" dirty="0">
                    <a:solidFill>
                      <a:schemeClr val="bg1"/>
                    </a:solidFill>
                  </a:rPr>
                  <a:t>@TeachFirst</a:t>
                </a:r>
                <a:endParaRPr lang="en-GB" sz="900" b="1" dirty="0">
                  <a:solidFill>
                    <a:schemeClr val="bg1"/>
                  </a:solidFill>
                </a:endParaRPr>
              </a:p>
            </p:txBody>
          </p:sp>
          <p:pic>
            <p:nvPicPr>
              <p:cNvPr id="11" name="Graphic 10">
                <a:extLst>
                  <a:ext uri="{FF2B5EF4-FFF2-40B4-BE49-F238E27FC236}">
                    <a16:creationId xmlns:a16="http://schemas.microsoft.com/office/drawing/2014/main" id="{A0B16849-F6BC-9F96-C9D2-6E6BC7DE4A01}"/>
                  </a:ext>
                </a:extLst>
              </p:cNvPr>
              <p:cNvPicPr>
                <a:picLocks noChangeAspect="1"/>
              </p:cNvPicPr>
              <p:nvPr userDrawn="1"/>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388997" y="6285528"/>
                <a:ext cx="235270" cy="191039"/>
              </a:xfrm>
              <a:prstGeom prst="rect">
                <a:avLst/>
              </a:prstGeom>
            </p:spPr>
          </p:pic>
        </p:grpSp>
        <p:grpSp>
          <p:nvGrpSpPr>
            <p:cNvPr id="7" name="Group 6">
              <a:extLst>
                <a:ext uri="{FF2B5EF4-FFF2-40B4-BE49-F238E27FC236}">
                  <a16:creationId xmlns:a16="http://schemas.microsoft.com/office/drawing/2014/main" id="{3B7B3D44-641E-3F29-70F7-F911725BF84F}"/>
                </a:ext>
              </a:extLst>
            </p:cNvPr>
            <p:cNvGrpSpPr/>
            <p:nvPr userDrawn="1"/>
          </p:nvGrpSpPr>
          <p:grpSpPr>
            <a:xfrm>
              <a:off x="8003079" y="2840224"/>
              <a:ext cx="1911985" cy="225702"/>
              <a:chOff x="6575745" y="6276532"/>
              <a:chExt cx="1911985" cy="225702"/>
            </a:xfrm>
            <a:solidFill>
              <a:schemeClr val="bg1"/>
            </a:solidFill>
          </p:grpSpPr>
          <p:pic>
            <p:nvPicPr>
              <p:cNvPr id="8" name="Graphic 7">
                <a:extLst>
                  <a:ext uri="{FF2B5EF4-FFF2-40B4-BE49-F238E27FC236}">
                    <a16:creationId xmlns:a16="http://schemas.microsoft.com/office/drawing/2014/main" id="{EB649EED-198D-2D89-C5E7-DE50F3C2440F}"/>
                  </a:ext>
                </a:extLst>
              </p:cNvPr>
              <p:cNvPicPr>
                <a:picLocks noChangeAspect="1"/>
              </p:cNvPicPr>
              <p:nvPr userDrawn="1"/>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575745" y="6285528"/>
                <a:ext cx="216704" cy="216706"/>
              </a:xfrm>
              <a:prstGeom prst="rect">
                <a:avLst/>
              </a:prstGeom>
            </p:spPr>
          </p:pic>
          <p:sp>
            <p:nvSpPr>
              <p:cNvPr id="9" name="Rectangle 8">
                <a:extLst>
                  <a:ext uri="{FF2B5EF4-FFF2-40B4-BE49-F238E27FC236}">
                    <a16:creationId xmlns:a16="http://schemas.microsoft.com/office/drawing/2014/main" id="{C75AC1C5-3645-F21D-6C22-D9211BAAF5F8}"/>
                  </a:ext>
                </a:extLst>
              </p:cNvPr>
              <p:cNvSpPr/>
              <p:nvPr userDrawn="1"/>
            </p:nvSpPr>
            <p:spPr>
              <a:xfrm>
                <a:off x="6924943" y="6276532"/>
                <a:ext cx="1562787" cy="171680"/>
              </a:xfrm>
              <a:prstGeom prst="rect">
                <a:avLst/>
              </a:prstGeom>
              <a:noFill/>
            </p:spPr>
            <p:txBody>
              <a:bodyPr wrap="square" lIns="0" tIns="0" rIns="0" bIns="0">
                <a:spAutoFit/>
              </a:bodyPr>
              <a:lstStyle/>
              <a:p>
                <a:r>
                  <a:rPr lang="en-GB" sz="900" b="1" i="0" kern="1200" dirty="0">
                    <a:solidFill>
                      <a:schemeClr val="bg1"/>
                    </a:solidFill>
                    <a:effectLst/>
                    <a:latin typeface="+mn-lt"/>
                    <a:ea typeface="+mn-ea"/>
                    <a:cs typeface="+mn-cs"/>
                  </a:rPr>
                  <a:t>@</a:t>
                </a:r>
                <a:r>
                  <a:rPr lang="en-GB" sz="900" b="1" i="0" kern="1200" dirty="0">
                    <a:solidFill>
                      <a:schemeClr val="bg1"/>
                    </a:solidFill>
                    <a:effectLst/>
                  </a:rPr>
                  <a:t>teachfirstuk</a:t>
                </a:r>
                <a:endParaRPr lang="en-GB" sz="900" b="1" dirty="0">
                  <a:solidFill>
                    <a:schemeClr val="bg1"/>
                  </a:solidFill>
                </a:endParaRPr>
              </a:p>
            </p:txBody>
          </p:sp>
        </p:grpSp>
      </p:grpSp>
      <p:sp>
        <p:nvSpPr>
          <p:cNvPr id="15" name="Text Placeholder 14">
            <a:extLst>
              <a:ext uri="{FF2B5EF4-FFF2-40B4-BE49-F238E27FC236}">
                <a16:creationId xmlns:a16="http://schemas.microsoft.com/office/drawing/2014/main" id="{37EE28E0-D9C9-D148-373F-544D9FD63AB9}"/>
              </a:ext>
            </a:extLst>
          </p:cNvPr>
          <p:cNvSpPr>
            <a:spLocks noGrp="1"/>
          </p:cNvSpPr>
          <p:nvPr>
            <p:ph type="body" sz="quarter" idx="10" hasCustomPrompt="1"/>
          </p:nvPr>
        </p:nvSpPr>
        <p:spPr>
          <a:xfrm>
            <a:off x="271463" y="2474843"/>
            <a:ext cx="3764756" cy="1700282"/>
          </a:xfrm>
        </p:spPr>
        <p:txBody>
          <a:bodyPr/>
          <a:lstStyle>
            <a:lvl1pPr>
              <a:defRPr sz="4500">
                <a:solidFill>
                  <a:schemeClr val="bg1"/>
                </a:solidFill>
                <a:latin typeface="Constantia" panose="02030602050306030303" pitchFamily="18" charset="0"/>
              </a:defRPr>
            </a:lvl1pPr>
          </a:lstStyle>
          <a:p>
            <a:pPr lvl="0"/>
            <a:r>
              <a:rPr lang="en-US"/>
              <a:t>Title slide</a:t>
            </a:r>
          </a:p>
        </p:txBody>
      </p:sp>
      <p:sp>
        <p:nvSpPr>
          <p:cNvPr id="17" name="Text Placeholder 16">
            <a:extLst>
              <a:ext uri="{FF2B5EF4-FFF2-40B4-BE49-F238E27FC236}">
                <a16:creationId xmlns:a16="http://schemas.microsoft.com/office/drawing/2014/main" id="{62BEAE05-88B6-81CE-25CE-651B44A7152B}"/>
              </a:ext>
            </a:extLst>
          </p:cNvPr>
          <p:cNvSpPr>
            <a:spLocks noGrp="1"/>
          </p:cNvSpPr>
          <p:nvPr>
            <p:ph type="body" sz="quarter" idx="11" hasCustomPrompt="1"/>
          </p:nvPr>
        </p:nvSpPr>
        <p:spPr>
          <a:xfrm>
            <a:off x="260281" y="4398758"/>
            <a:ext cx="3794522" cy="391905"/>
          </a:xfrm>
        </p:spPr>
        <p:txBody>
          <a:bodyPr>
            <a:noAutofit/>
          </a:bodyPr>
          <a:lstStyle>
            <a:lvl1pPr>
              <a:defRPr sz="2250" b="0">
                <a:solidFill>
                  <a:schemeClr val="bg1"/>
                </a:solidFill>
              </a:defRPr>
            </a:lvl1pPr>
          </a:lstStyle>
          <a:p>
            <a:r>
              <a:rPr lang="en-US"/>
              <a:t>Click to edit subtitle style</a:t>
            </a:r>
            <a:endParaRPr lang="en-GB"/>
          </a:p>
        </p:txBody>
      </p:sp>
    </p:spTree>
    <p:extLst>
      <p:ext uri="{BB962C8B-B14F-4D97-AF65-F5344CB8AC3E}">
        <p14:creationId xmlns:p14="http://schemas.microsoft.com/office/powerpoint/2010/main" val="25785530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2_Presentation title slide">
    <p:spTree>
      <p:nvGrpSpPr>
        <p:cNvPr id="1" name=""/>
        <p:cNvGrpSpPr/>
        <p:nvPr/>
      </p:nvGrpSpPr>
      <p:grpSpPr>
        <a:xfrm>
          <a:off x="0" y="0"/>
          <a:ext cx="0" cy="0"/>
          <a:chOff x="0" y="0"/>
          <a:chExt cx="0" cy="0"/>
        </a:xfrm>
      </p:grpSpPr>
      <p:pic>
        <p:nvPicPr>
          <p:cNvPr id="6" name="Picture 5" descr="A child holding a yellow ball&#10;&#10;Description automatically generated">
            <a:extLst>
              <a:ext uri="{FF2B5EF4-FFF2-40B4-BE49-F238E27FC236}">
                <a16:creationId xmlns:a16="http://schemas.microsoft.com/office/drawing/2014/main" id="{6A6253C2-3A80-13EB-91CD-D044343C67EB}"/>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grpSp>
        <p:nvGrpSpPr>
          <p:cNvPr id="9" name="Graphic 11">
            <a:extLst>
              <a:ext uri="{FF2B5EF4-FFF2-40B4-BE49-F238E27FC236}">
                <a16:creationId xmlns:a16="http://schemas.microsoft.com/office/drawing/2014/main" id="{86CA2A91-1A13-8248-917E-21825DA9320D}"/>
              </a:ext>
            </a:extLst>
          </p:cNvPr>
          <p:cNvGrpSpPr>
            <a:grpSpLocks noGrp="1" noUngrp="1" noRot="1" noMove="1" noResize="1"/>
          </p:cNvGrpSpPr>
          <p:nvPr userDrawn="1"/>
        </p:nvGrpSpPr>
        <p:grpSpPr>
          <a:xfrm>
            <a:off x="6560345" y="278701"/>
            <a:ext cx="2505831" cy="1537667"/>
            <a:chOff x="1676400" y="1162555"/>
            <a:chExt cx="8966200" cy="4126490"/>
          </a:xfrm>
          <a:solidFill>
            <a:schemeClr val="bg1"/>
          </a:solidFill>
        </p:grpSpPr>
        <p:sp>
          <p:nvSpPr>
            <p:cNvPr id="10" name="Freeform 9">
              <a:extLst>
                <a:ext uri="{FF2B5EF4-FFF2-40B4-BE49-F238E27FC236}">
                  <a16:creationId xmlns:a16="http://schemas.microsoft.com/office/drawing/2014/main" id="{1EC61B5E-2E3F-EC4D-9551-E17F3C8F60C1}"/>
                </a:ext>
              </a:extLst>
            </p:cNvPr>
            <p:cNvSpPr>
              <a:spLocks noGrp="1" noRot="1" noMove="1" noResize="1" noEditPoints="1" noAdjustHandles="1" noChangeArrowheads="1" noChangeShapeType="1"/>
            </p:cNvSpPr>
            <p:nvPr/>
          </p:nvSpPr>
          <p:spPr>
            <a:xfrm>
              <a:off x="9035933" y="1825443"/>
              <a:ext cx="953851" cy="1173589"/>
            </a:xfrm>
            <a:custGeom>
              <a:avLst/>
              <a:gdLst>
                <a:gd name="connsiteX0" fmla="*/ 876398 w 953851"/>
                <a:gd name="connsiteY0" fmla="*/ 1102795 h 1173588"/>
                <a:gd name="connsiteX1" fmla="*/ 860374 w 953851"/>
                <a:gd name="connsiteY1" fmla="*/ 1071373 h 1173588"/>
                <a:gd name="connsiteX2" fmla="*/ 860374 w 953851"/>
                <a:gd name="connsiteY2" fmla="*/ 738604 h 1173588"/>
                <a:gd name="connsiteX3" fmla="*/ 593677 w 953851"/>
                <a:gd name="connsiteY3" fmla="*/ 392963 h 1173588"/>
                <a:gd name="connsiteX4" fmla="*/ 334992 w 953851"/>
                <a:gd name="connsiteY4" fmla="*/ 539851 h 1173588"/>
                <a:gd name="connsiteX5" fmla="*/ 334992 w 953851"/>
                <a:gd name="connsiteY5" fmla="*/ 0 h 1173588"/>
                <a:gd name="connsiteX6" fmla="*/ 12972 w 953851"/>
                <a:gd name="connsiteY6" fmla="*/ 54894 h 1173588"/>
                <a:gd name="connsiteX7" fmla="*/ 12972 w 953851"/>
                <a:gd name="connsiteY7" fmla="*/ 78365 h 1173588"/>
                <a:gd name="connsiteX8" fmla="*/ 92333 w 953851"/>
                <a:gd name="connsiteY8" fmla="*/ 154459 h 1173588"/>
                <a:gd name="connsiteX9" fmla="*/ 105687 w 953851"/>
                <a:gd name="connsiteY9" fmla="*/ 188531 h 1173588"/>
                <a:gd name="connsiteX10" fmla="*/ 105687 w 953851"/>
                <a:gd name="connsiteY10" fmla="*/ 1068723 h 1173588"/>
                <a:gd name="connsiteX11" fmla="*/ 92333 w 953851"/>
                <a:gd name="connsiteY11" fmla="*/ 1102795 h 1173588"/>
                <a:gd name="connsiteX12" fmla="*/ 0 w 953851"/>
                <a:gd name="connsiteY12" fmla="*/ 1173589 h 1173588"/>
                <a:gd name="connsiteX13" fmla="*/ 0 w 953851"/>
                <a:gd name="connsiteY13" fmla="*/ 1197061 h 1173588"/>
                <a:gd name="connsiteX14" fmla="*/ 440679 w 953851"/>
                <a:gd name="connsiteY14" fmla="*/ 1197061 h 1173588"/>
                <a:gd name="connsiteX15" fmla="*/ 440679 w 953851"/>
                <a:gd name="connsiteY15" fmla="*/ 1173589 h 1173588"/>
                <a:gd name="connsiteX16" fmla="*/ 351017 w 953851"/>
                <a:gd name="connsiteY16" fmla="*/ 1102795 h 1173588"/>
                <a:gd name="connsiteX17" fmla="*/ 334992 w 953851"/>
                <a:gd name="connsiteY17" fmla="*/ 1068723 h 1173588"/>
                <a:gd name="connsiteX18" fmla="*/ 334992 w 953851"/>
                <a:gd name="connsiteY18" fmla="*/ 636388 h 1173588"/>
                <a:gd name="connsiteX19" fmla="*/ 496003 w 953851"/>
                <a:gd name="connsiteY19" fmla="*/ 523572 h 1173588"/>
                <a:gd name="connsiteX20" fmla="*/ 630686 w 953851"/>
                <a:gd name="connsiteY20" fmla="*/ 735954 h 1173588"/>
                <a:gd name="connsiteX21" fmla="*/ 630686 w 953851"/>
                <a:gd name="connsiteY21" fmla="*/ 1068723 h 1173588"/>
                <a:gd name="connsiteX22" fmla="*/ 615043 w 953851"/>
                <a:gd name="connsiteY22" fmla="*/ 1102795 h 1173588"/>
                <a:gd name="connsiteX23" fmla="*/ 525381 w 953851"/>
                <a:gd name="connsiteY23" fmla="*/ 1173589 h 1173588"/>
                <a:gd name="connsiteX24" fmla="*/ 525381 w 953851"/>
                <a:gd name="connsiteY24" fmla="*/ 1197061 h 1173588"/>
                <a:gd name="connsiteX25" fmla="*/ 966061 w 953851"/>
                <a:gd name="connsiteY25" fmla="*/ 1197061 h 1173588"/>
                <a:gd name="connsiteX26" fmla="*/ 966061 w 953851"/>
                <a:gd name="connsiteY26" fmla="*/ 1173589 h 1173588"/>
                <a:gd name="connsiteX27" fmla="*/ 876398 w 953851"/>
                <a:gd name="connsiteY27" fmla="*/ 1102795 h 117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3851" h="1173588">
                  <a:moveTo>
                    <a:pt x="876398" y="1102795"/>
                  </a:moveTo>
                  <a:cubicBezTo>
                    <a:pt x="860374" y="1089545"/>
                    <a:pt x="860374" y="1089545"/>
                    <a:pt x="860374" y="1071373"/>
                  </a:cubicBezTo>
                  <a:lnTo>
                    <a:pt x="860374" y="738604"/>
                  </a:lnTo>
                  <a:cubicBezTo>
                    <a:pt x="860374" y="508050"/>
                    <a:pt x="773383" y="392963"/>
                    <a:pt x="593677" y="392963"/>
                  </a:cubicBezTo>
                  <a:cubicBezTo>
                    <a:pt x="482648" y="392963"/>
                    <a:pt x="400999" y="440285"/>
                    <a:pt x="334992" y="539851"/>
                  </a:cubicBezTo>
                  <a:lnTo>
                    <a:pt x="334992" y="0"/>
                  </a:lnTo>
                  <a:lnTo>
                    <a:pt x="12972" y="54894"/>
                  </a:lnTo>
                  <a:lnTo>
                    <a:pt x="12972" y="78365"/>
                  </a:lnTo>
                  <a:lnTo>
                    <a:pt x="92333" y="154459"/>
                  </a:lnTo>
                  <a:cubicBezTo>
                    <a:pt x="104160" y="166574"/>
                    <a:pt x="105687" y="170360"/>
                    <a:pt x="105687" y="188531"/>
                  </a:cubicBezTo>
                  <a:lnTo>
                    <a:pt x="105687" y="1068723"/>
                  </a:lnTo>
                  <a:cubicBezTo>
                    <a:pt x="105687" y="1086895"/>
                    <a:pt x="105305" y="1092573"/>
                    <a:pt x="92333" y="1102795"/>
                  </a:cubicBezTo>
                  <a:lnTo>
                    <a:pt x="0" y="1173589"/>
                  </a:lnTo>
                  <a:lnTo>
                    <a:pt x="0" y="1197061"/>
                  </a:lnTo>
                  <a:lnTo>
                    <a:pt x="440679" y="1197061"/>
                  </a:lnTo>
                  <a:lnTo>
                    <a:pt x="440679" y="1173589"/>
                  </a:lnTo>
                  <a:lnTo>
                    <a:pt x="351017" y="1102795"/>
                  </a:lnTo>
                  <a:cubicBezTo>
                    <a:pt x="337664" y="1092195"/>
                    <a:pt x="334992" y="1086895"/>
                    <a:pt x="334992" y="1068723"/>
                  </a:cubicBezTo>
                  <a:lnTo>
                    <a:pt x="334992" y="636388"/>
                  </a:lnTo>
                  <a:cubicBezTo>
                    <a:pt x="374673" y="562944"/>
                    <a:pt x="429996" y="523572"/>
                    <a:pt x="496003" y="523572"/>
                  </a:cubicBezTo>
                  <a:cubicBezTo>
                    <a:pt x="585665" y="523572"/>
                    <a:pt x="630686" y="594366"/>
                    <a:pt x="630686" y="735954"/>
                  </a:cubicBezTo>
                  <a:lnTo>
                    <a:pt x="630686" y="1068723"/>
                  </a:lnTo>
                  <a:cubicBezTo>
                    <a:pt x="630686" y="1086895"/>
                    <a:pt x="628016" y="1092195"/>
                    <a:pt x="615043" y="1102795"/>
                  </a:cubicBezTo>
                  <a:lnTo>
                    <a:pt x="525381" y="1173589"/>
                  </a:lnTo>
                  <a:lnTo>
                    <a:pt x="525381" y="1197061"/>
                  </a:lnTo>
                  <a:lnTo>
                    <a:pt x="966061" y="1197061"/>
                  </a:lnTo>
                  <a:lnTo>
                    <a:pt x="966061" y="1173589"/>
                  </a:lnTo>
                  <a:lnTo>
                    <a:pt x="876398" y="1102795"/>
                  </a:lnTo>
                  <a:close/>
                </a:path>
              </a:pathLst>
            </a:custGeom>
            <a:grpFill/>
            <a:ln w="38141" cap="flat">
              <a:noFill/>
              <a:prstDash val="solid"/>
              <a:miter/>
            </a:ln>
          </p:spPr>
          <p:txBody>
            <a:bodyPr rtlCol="0" anchor="ctr"/>
            <a:lstStyle/>
            <a:p>
              <a:endParaRPr lang="en-GB" sz="1350" dirty="0"/>
            </a:p>
          </p:txBody>
        </p:sp>
        <p:sp>
          <p:nvSpPr>
            <p:cNvPr id="11" name="Freeform 10">
              <a:extLst>
                <a:ext uri="{FF2B5EF4-FFF2-40B4-BE49-F238E27FC236}">
                  <a16:creationId xmlns:a16="http://schemas.microsoft.com/office/drawing/2014/main" id="{0D828DE6-F907-FD47-9874-542564FF08AD}"/>
                </a:ext>
              </a:extLst>
            </p:cNvPr>
            <p:cNvSpPr>
              <a:spLocks noGrp="1" noRot="1" noMove="1" noResize="1" noEditPoints="1" noAdjustHandles="1" noChangeArrowheads="1" noChangeShapeType="1"/>
            </p:cNvSpPr>
            <p:nvPr/>
          </p:nvSpPr>
          <p:spPr>
            <a:xfrm>
              <a:off x="8304902" y="2218406"/>
              <a:ext cx="686773" cy="795012"/>
            </a:xfrm>
            <a:custGeom>
              <a:avLst/>
              <a:gdLst>
                <a:gd name="connsiteX0" fmla="*/ 380015 w 686772"/>
                <a:gd name="connsiteY0" fmla="*/ 822648 h 795011"/>
                <a:gd name="connsiteX1" fmla="*/ 704705 w 686772"/>
                <a:gd name="connsiteY1" fmla="*/ 600045 h 795011"/>
                <a:gd name="connsiteX2" fmla="*/ 681050 w 686772"/>
                <a:gd name="connsiteY2" fmla="*/ 586794 h 795011"/>
                <a:gd name="connsiteX3" fmla="*/ 491043 w 686772"/>
                <a:gd name="connsiteY3" fmla="*/ 681060 h 795011"/>
                <a:gd name="connsiteX4" fmla="*/ 240371 w 686772"/>
                <a:gd name="connsiteY4" fmla="*/ 366841 h 795011"/>
                <a:gd name="connsiteX5" fmla="*/ 433049 w 686772"/>
                <a:gd name="connsiteY5" fmla="*/ 73444 h 795011"/>
                <a:gd name="connsiteX6" fmla="*/ 478070 w 686772"/>
                <a:gd name="connsiteY6" fmla="*/ 96916 h 795011"/>
                <a:gd name="connsiteX7" fmla="*/ 594059 w 686772"/>
                <a:gd name="connsiteY7" fmla="*/ 288097 h 795011"/>
                <a:gd name="connsiteX8" fmla="*/ 617714 w 686772"/>
                <a:gd name="connsiteY8" fmla="*/ 288097 h 795011"/>
                <a:gd name="connsiteX9" fmla="*/ 697075 w 686772"/>
                <a:gd name="connsiteY9" fmla="*/ 54894 h 795011"/>
                <a:gd name="connsiteX10" fmla="*/ 433049 w 686772"/>
                <a:gd name="connsiteY10" fmla="*/ 0 h 795011"/>
                <a:gd name="connsiteX11" fmla="*/ 0 w 686772"/>
                <a:gd name="connsiteY11" fmla="*/ 427035 h 795011"/>
                <a:gd name="connsiteX12" fmla="*/ 380015 w 686772"/>
                <a:gd name="connsiteY12" fmla="*/ 822648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6772" h="795011">
                  <a:moveTo>
                    <a:pt x="380015" y="822648"/>
                  </a:moveTo>
                  <a:cubicBezTo>
                    <a:pt x="535683" y="822648"/>
                    <a:pt x="654724" y="741254"/>
                    <a:pt x="704705" y="600045"/>
                  </a:cubicBezTo>
                  <a:lnTo>
                    <a:pt x="681050" y="586794"/>
                  </a:lnTo>
                  <a:cubicBezTo>
                    <a:pt x="633357" y="646988"/>
                    <a:pt x="567351" y="681060"/>
                    <a:pt x="491043" y="681060"/>
                  </a:cubicBezTo>
                  <a:cubicBezTo>
                    <a:pt x="330033" y="681060"/>
                    <a:pt x="240371" y="570894"/>
                    <a:pt x="240371" y="366841"/>
                  </a:cubicBezTo>
                  <a:cubicBezTo>
                    <a:pt x="240371" y="191181"/>
                    <a:pt x="317060" y="73444"/>
                    <a:pt x="433049" y="73444"/>
                  </a:cubicBezTo>
                  <a:cubicBezTo>
                    <a:pt x="454033" y="73444"/>
                    <a:pt x="466242" y="77608"/>
                    <a:pt x="478070" y="96916"/>
                  </a:cubicBezTo>
                  <a:lnTo>
                    <a:pt x="594059" y="288097"/>
                  </a:lnTo>
                  <a:lnTo>
                    <a:pt x="617714" y="288097"/>
                  </a:lnTo>
                  <a:lnTo>
                    <a:pt x="697075" y="54894"/>
                  </a:lnTo>
                  <a:cubicBezTo>
                    <a:pt x="620385" y="20822"/>
                    <a:pt x="520040" y="0"/>
                    <a:pt x="433049" y="0"/>
                  </a:cubicBezTo>
                  <a:cubicBezTo>
                    <a:pt x="169023" y="0"/>
                    <a:pt x="0" y="167710"/>
                    <a:pt x="0" y="427035"/>
                  </a:cubicBezTo>
                  <a:cubicBezTo>
                    <a:pt x="0" y="667810"/>
                    <a:pt x="147657" y="822648"/>
                    <a:pt x="380015" y="822648"/>
                  </a:cubicBezTo>
                  <a:close/>
                </a:path>
              </a:pathLst>
            </a:custGeom>
            <a:grpFill/>
            <a:ln w="38141" cap="flat">
              <a:noFill/>
              <a:prstDash val="solid"/>
              <a:miter/>
            </a:ln>
          </p:spPr>
          <p:txBody>
            <a:bodyPr rtlCol="0" anchor="ctr"/>
            <a:lstStyle/>
            <a:p>
              <a:endParaRPr lang="en-GB" sz="1350" dirty="0"/>
            </a:p>
          </p:txBody>
        </p:sp>
        <p:sp>
          <p:nvSpPr>
            <p:cNvPr id="12" name="Freeform 11">
              <a:extLst>
                <a:ext uri="{FF2B5EF4-FFF2-40B4-BE49-F238E27FC236}">
                  <a16:creationId xmlns:a16="http://schemas.microsoft.com/office/drawing/2014/main" id="{7B0DE677-F8E6-C743-ADAA-9A85D4DC07BB}"/>
                </a:ext>
              </a:extLst>
            </p:cNvPr>
            <p:cNvSpPr>
              <a:spLocks noGrp="1" noRot="1" noMove="1" noResize="1" noEditPoints="1" noAdjustHandles="1" noChangeArrowheads="1" noChangeShapeType="1"/>
            </p:cNvSpPr>
            <p:nvPr/>
          </p:nvSpPr>
          <p:spPr>
            <a:xfrm>
              <a:off x="7449488" y="2218406"/>
              <a:ext cx="801235" cy="795012"/>
            </a:xfrm>
            <a:custGeom>
              <a:avLst/>
              <a:gdLst>
                <a:gd name="connsiteX0" fmla="*/ 330033 w 801234"/>
                <a:gd name="connsiteY0" fmla="*/ 345641 h 795011"/>
                <a:gd name="connsiteX1" fmla="*/ 0 w 801234"/>
                <a:gd name="connsiteY1" fmla="*/ 607616 h 795011"/>
                <a:gd name="connsiteX2" fmla="*/ 227016 w 801234"/>
                <a:gd name="connsiteY2" fmla="*/ 822269 h 795011"/>
                <a:gd name="connsiteX3" fmla="*/ 477689 w 801234"/>
                <a:gd name="connsiteY3" fmla="*/ 685982 h 795011"/>
                <a:gd name="connsiteX4" fmla="*/ 620385 w 801234"/>
                <a:gd name="connsiteY4" fmla="*/ 822269 h 795011"/>
                <a:gd name="connsiteX5" fmla="*/ 818404 w 801234"/>
                <a:gd name="connsiteY5" fmla="*/ 683332 h 795011"/>
                <a:gd name="connsiteX6" fmla="*/ 800090 w 801234"/>
                <a:gd name="connsiteY6" fmla="*/ 667431 h 795011"/>
                <a:gd name="connsiteX7" fmla="*/ 750109 w 801234"/>
                <a:gd name="connsiteY7" fmla="*/ 698853 h 795011"/>
                <a:gd name="connsiteX8" fmla="*/ 700127 w 801234"/>
                <a:gd name="connsiteY8" fmla="*/ 612538 h 795011"/>
                <a:gd name="connsiteX9" fmla="*/ 700127 w 801234"/>
                <a:gd name="connsiteY9" fmla="*/ 288097 h 795011"/>
                <a:gd name="connsiteX10" fmla="*/ 338426 w 801234"/>
                <a:gd name="connsiteY10" fmla="*/ 0 h 795011"/>
                <a:gd name="connsiteX11" fmla="*/ 48074 w 801234"/>
                <a:gd name="connsiteY11" fmla="*/ 54894 h 795011"/>
                <a:gd name="connsiteX12" fmla="*/ 127434 w 801234"/>
                <a:gd name="connsiteY12" fmla="*/ 288097 h 795011"/>
                <a:gd name="connsiteX13" fmla="*/ 151090 w 801234"/>
                <a:gd name="connsiteY13" fmla="*/ 288097 h 795011"/>
                <a:gd name="connsiteX14" fmla="*/ 267078 w 801234"/>
                <a:gd name="connsiteY14" fmla="*/ 96916 h 795011"/>
                <a:gd name="connsiteX15" fmla="*/ 325073 w 801234"/>
                <a:gd name="connsiteY15" fmla="*/ 70794 h 795011"/>
                <a:gd name="connsiteX16" fmla="*/ 470439 w 801234"/>
                <a:gd name="connsiteY16" fmla="*/ 238504 h 795011"/>
                <a:gd name="connsiteX17" fmla="*/ 470439 w 801234"/>
                <a:gd name="connsiteY17" fmla="*/ 364191 h 795011"/>
                <a:gd name="connsiteX18" fmla="*/ 330033 w 801234"/>
                <a:gd name="connsiteY18" fmla="*/ 345641 h 795011"/>
                <a:gd name="connsiteX19" fmla="*/ 470058 w 801234"/>
                <a:gd name="connsiteY19" fmla="*/ 610266 h 795011"/>
                <a:gd name="connsiteX20" fmla="*/ 327362 w 801234"/>
                <a:gd name="connsiteY20" fmla="*/ 699232 h 795011"/>
                <a:gd name="connsiteX21" fmla="*/ 216333 w 801234"/>
                <a:gd name="connsiteY21" fmla="*/ 573544 h 795011"/>
                <a:gd name="connsiteX22" fmla="*/ 393368 w 801234"/>
                <a:gd name="connsiteY22" fmla="*/ 419085 h 795011"/>
                <a:gd name="connsiteX23" fmla="*/ 470058 w 801234"/>
                <a:gd name="connsiteY23" fmla="*/ 429685 h 795011"/>
                <a:gd name="connsiteX24" fmla="*/ 470058 w 801234"/>
                <a:gd name="connsiteY24" fmla="*/ 610266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01234" h="795011">
                  <a:moveTo>
                    <a:pt x="330033" y="345641"/>
                  </a:moveTo>
                  <a:cubicBezTo>
                    <a:pt x="134684" y="345641"/>
                    <a:pt x="0" y="450507"/>
                    <a:pt x="0" y="607616"/>
                  </a:cubicBezTo>
                  <a:cubicBezTo>
                    <a:pt x="0" y="735954"/>
                    <a:pt x="92333" y="822269"/>
                    <a:pt x="227016" y="822269"/>
                  </a:cubicBezTo>
                  <a:cubicBezTo>
                    <a:pt x="332703" y="822269"/>
                    <a:pt x="433049" y="767376"/>
                    <a:pt x="477689" y="685982"/>
                  </a:cubicBezTo>
                  <a:cubicBezTo>
                    <a:pt x="485701" y="769647"/>
                    <a:pt x="541025" y="822269"/>
                    <a:pt x="620385" y="822269"/>
                  </a:cubicBezTo>
                  <a:cubicBezTo>
                    <a:pt x="720730" y="822269"/>
                    <a:pt x="797420" y="770026"/>
                    <a:pt x="818404" y="683332"/>
                  </a:cubicBezTo>
                  <a:lnTo>
                    <a:pt x="800090" y="667431"/>
                  </a:lnTo>
                  <a:cubicBezTo>
                    <a:pt x="786736" y="688253"/>
                    <a:pt x="771093" y="698853"/>
                    <a:pt x="750109" y="698853"/>
                  </a:cubicBezTo>
                  <a:cubicBezTo>
                    <a:pt x="718441" y="698853"/>
                    <a:pt x="700127" y="667431"/>
                    <a:pt x="700127" y="612538"/>
                  </a:cubicBezTo>
                  <a:lnTo>
                    <a:pt x="700127" y="288097"/>
                  </a:lnTo>
                  <a:cubicBezTo>
                    <a:pt x="700127" y="83666"/>
                    <a:pt x="594440" y="0"/>
                    <a:pt x="338426" y="0"/>
                  </a:cubicBezTo>
                  <a:cubicBezTo>
                    <a:pt x="243423" y="0"/>
                    <a:pt x="145749" y="18172"/>
                    <a:pt x="48074" y="54894"/>
                  </a:cubicBezTo>
                  <a:lnTo>
                    <a:pt x="127434" y="288097"/>
                  </a:lnTo>
                  <a:lnTo>
                    <a:pt x="151090" y="288097"/>
                  </a:lnTo>
                  <a:lnTo>
                    <a:pt x="267078" y="96916"/>
                  </a:lnTo>
                  <a:cubicBezTo>
                    <a:pt x="280814" y="74580"/>
                    <a:pt x="290734" y="70794"/>
                    <a:pt x="325073" y="70794"/>
                  </a:cubicBezTo>
                  <a:cubicBezTo>
                    <a:pt x="417405" y="70794"/>
                    <a:pt x="470439" y="130988"/>
                    <a:pt x="470439" y="238504"/>
                  </a:cubicBezTo>
                  <a:lnTo>
                    <a:pt x="470439" y="364191"/>
                  </a:lnTo>
                  <a:cubicBezTo>
                    <a:pt x="446402" y="356241"/>
                    <a:pt x="404051" y="345641"/>
                    <a:pt x="330033" y="345641"/>
                  </a:cubicBezTo>
                  <a:close/>
                  <a:moveTo>
                    <a:pt x="470058" y="610266"/>
                  </a:moveTo>
                  <a:cubicBezTo>
                    <a:pt x="435719" y="665160"/>
                    <a:pt x="380396" y="699232"/>
                    <a:pt x="327362" y="699232"/>
                  </a:cubicBezTo>
                  <a:cubicBezTo>
                    <a:pt x="258684" y="699232"/>
                    <a:pt x="216333" y="649638"/>
                    <a:pt x="216333" y="573544"/>
                  </a:cubicBezTo>
                  <a:cubicBezTo>
                    <a:pt x="216333" y="481929"/>
                    <a:pt x="287682" y="419085"/>
                    <a:pt x="393368" y="419085"/>
                  </a:cubicBezTo>
                  <a:cubicBezTo>
                    <a:pt x="435719" y="419085"/>
                    <a:pt x="454033" y="424385"/>
                    <a:pt x="470058" y="429685"/>
                  </a:cubicBezTo>
                  <a:lnTo>
                    <a:pt x="470058" y="610266"/>
                  </a:lnTo>
                  <a:close/>
                </a:path>
              </a:pathLst>
            </a:custGeom>
            <a:grpFill/>
            <a:ln w="38141" cap="flat">
              <a:noFill/>
              <a:prstDash val="solid"/>
              <a:miter/>
            </a:ln>
          </p:spPr>
          <p:txBody>
            <a:bodyPr rtlCol="0" anchor="ctr"/>
            <a:lstStyle/>
            <a:p>
              <a:endParaRPr lang="en-GB" sz="1350" dirty="0"/>
            </a:p>
          </p:txBody>
        </p:sp>
        <p:sp>
          <p:nvSpPr>
            <p:cNvPr id="13" name="Freeform 12">
              <a:extLst>
                <a:ext uri="{FF2B5EF4-FFF2-40B4-BE49-F238E27FC236}">
                  <a16:creationId xmlns:a16="http://schemas.microsoft.com/office/drawing/2014/main" id="{408613DD-E51D-484A-9765-2919204A529D}"/>
                </a:ext>
              </a:extLst>
            </p:cNvPr>
            <p:cNvSpPr>
              <a:spLocks noGrp="1" noRot="1" noMove="1" noResize="1" noEditPoints="1" noAdjustHandles="1" noChangeArrowheads="1" noChangeShapeType="1"/>
            </p:cNvSpPr>
            <p:nvPr/>
          </p:nvSpPr>
          <p:spPr>
            <a:xfrm>
              <a:off x="8761606" y="3478689"/>
              <a:ext cx="534157" cy="1060016"/>
            </a:xfrm>
            <a:custGeom>
              <a:avLst/>
              <a:gdLst>
                <a:gd name="connsiteX0" fmla="*/ 435338 w 534156"/>
                <a:gd name="connsiteY0" fmla="*/ 953257 h 1060015"/>
                <a:gd name="connsiteX1" fmla="*/ 337664 w 534156"/>
                <a:gd name="connsiteY1" fmla="*/ 840441 h 1060015"/>
                <a:gd name="connsiteX2" fmla="*/ 337664 w 534156"/>
                <a:gd name="connsiteY2" fmla="*/ 366463 h 1060015"/>
                <a:gd name="connsiteX3" fmla="*/ 553997 w 534156"/>
                <a:gd name="connsiteY3" fmla="*/ 366463 h 1060015"/>
                <a:gd name="connsiteX4" fmla="*/ 553997 w 534156"/>
                <a:gd name="connsiteY4" fmla="*/ 280147 h 1060015"/>
                <a:gd name="connsiteX5" fmla="*/ 337664 w 534156"/>
                <a:gd name="connsiteY5" fmla="*/ 280147 h 1060015"/>
                <a:gd name="connsiteX6" fmla="*/ 337664 w 534156"/>
                <a:gd name="connsiteY6" fmla="*/ 0 h 1060015"/>
                <a:gd name="connsiteX7" fmla="*/ 314008 w 534156"/>
                <a:gd name="connsiteY7" fmla="*/ 0 h 1060015"/>
                <a:gd name="connsiteX8" fmla="*/ 118659 w 534156"/>
                <a:gd name="connsiteY8" fmla="*/ 254025 h 1060015"/>
                <a:gd name="connsiteX9" fmla="*/ 68677 w 534156"/>
                <a:gd name="connsiteY9" fmla="*/ 280147 h 1060015"/>
                <a:gd name="connsiteX10" fmla="*/ 0 w 534156"/>
                <a:gd name="connsiteY10" fmla="*/ 280147 h 1060015"/>
                <a:gd name="connsiteX11" fmla="*/ 0 w 534156"/>
                <a:gd name="connsiteY11" fmla="*/ 366463 h 1060015"/>
                <a:gd name="connsiteX12" fmla="*/ 108357 w 534156"/>
                <a:gd name="connsiteY12" fmla="*/ 366463 h 1060015"/>
                <a:gd name="connsiteX13" fmla="*/ 108357 w 534156"/>
                <a:gd name="connsiteY13" fmla="*/ 856341 h 1060015"/>
                <a:gd name="connsiteX14" fmla="*/ 327362 w 534156"/>
                <a:gd name="connsiteY14" fmla="*/ 1084245 h 1060015"/>
                <a:gd name="connsiteX15" fmla="*/ 570022 w 534156"/>
                <a:gd name="connsiteY15" fmla="*/ 905935 h 1060015"/>
                <a:gd name="connsiteX16" fmla="*/ 546366 w 534156"/>
                <a:gd name="connsiteY16" fmla="*/ 895335 h 1060015"/>
                <a:gd name="connsiteX17" fmla="*/ 435338 w 534156"/>
                <a:gd name="connsiteY17" fmla="*/ 953257 h 1060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4156" h="1060015">
                  <a:moveTo>
                    <a:pt x="435338" y="953257"/>
                  </a:moveTo>
                  <a:cubicBezTo>
                    <a:pt x="374673" y="953257"/>
                    <a:pt x="337664" y="911235"/>
                    <a:pt x="337664" y="840441"/>
                  </a:cubicBezTo>
                  <a:lnTo>
                    <a:pt x="337664" y="366463"/>
                  </a:lnTo>
                  <a:lnTo>
                    <a:pt x="553997" y="366463"/>
                  </a:lnTo>
                  <a:lnTo>
                    <a:pt x="553997" y="280147"/>
                  </a:lnTo>
                  <a:lnTo>
                    <a:pt x="337664" y="280147"/>
                  </a:lnTo>
                  <a:lnTo>
                    <a:pt x="337664" y="0"/>
                  </a:lnTo>
                  <a:lnTo>
                    <a:pt x="314008" y="0"/>
                  </a:lnTo>
                  <a:lnTo>
                    <a:pt x="118659" y="254025"/>
                  </a:lnTo>
                  <a:cubicBezTo>
                    <a:pt x="100345" y="277497"/>
                    <a:pt x="95004" y="280147"/>
                    <a:pt x="68677" y="280147"/>
                  </a:cubicBezTo>
                  <a:lnTo>
                    <a:pt x="0" y="280147"/>
                  </a:lnTo>
                  <a:lnTo>
                    <a:pt x="0" y="366463"/>
                  </a:lnTo>
                  <a:lnTo>
                    <a:pt x="108357" y="366463"/>
                  </a:lnTo>
                  <a:lnTo>
                    <a:pt x="108357" y="856341"/>
                  </a:lnTo>
                  <a:cubicBezTo>
                    <a:pt x="108357" y="1003229"/>
                    <a:pt x="185047" y="1084245"/>
                    <a:pt x="327362" y="1084245"/>
                  </a:cubicBezTo>
                  <a:cubicBezTo>
                    <a:pt x="456704" y="1084245"/>
                    <a:pt x="546366" y="1016101"/>
                    <a:pt x="570022" y="905935"/>
                  </a:cubicBezTo>
                  <a:lnTo>
                    <a:pt x="546366" y="895335"/>
                  </a:lnTo>
                  <a:cubicBezTo>
                    <a:pt x="522710" y="932435"/>
                    <a:pt x="483030" y="953257"/>
                    <a:pt x="435338" y="953257"/>
                  </a:cubicBezTo>
                  <a:close/>
                </a:path>
              </a:pathLst>
            </a:custGeom>
            <a:grpFill/>
            <a:ln w="38141" cap="flat">
              <a:noFill/>
              <a:prstDash val="solid"/>
              <a:miter/>
            </a:ln>
          </p:spPr>
          <p:txBody>
            <a:bodyPr rtlCol="0" anchor="ctr"/>
            <a:lstStyle/>
            <a:p>
              <a:endParaRPr lang="en-GB" sz="1350" dirty="0"/>
            </a:p>
          </p:txBody>
        </p:sp>
        <p:sp>
          <p:nvSpPr>
            <p:cNvPr id="14" name="Freeform 13">
              <a:extLst>
                <a:ext uri="{FF2B5EF4-FFF2-40B4-BE49-F238E27FC236}">
                  <a16:creationId xmlns:a16="http://schemas.microsoft.com/office/drawing/2014/main" id="{848B49BE-ACF9-3342-947C-E2F5966713A9}"/>
                </a:ext>
              </a:extLst>
            </p:cNvPr>
            <p:cNvSpPr>
              <a:spLocks noGrp="1" noRot="1" noMove="1" noResize="1" noEditPoints="1" noAdjustHandles="1" noChangeArrowheads="1" noChangeShapeType="1"/>
            </p:cNvSpPr>
            <p:nvPr/>
          </p:nvSpPr>
          <p:spPr>
            <a:xfrm>
              <a:off x="6599797" y="2218406"/>
              <a:ext cx="724927" cy="795012"/>
            </a:xfrm>
            <a:custGeom>
              <a:avLst/>
              <a:gdLst>
                <a:gd name="connsiteX0" fmla="*/ 388027 w 724926"/>
                <a:gd name="connsiteY0" fmla="*/ 0 h 795011"/>
                <a:gd name="connsiteX1" fmla="*/ 0 w 724926"/>
                <a:gd name="connsiteY1" fmla="*/ 419085 h 795011"/>
                <a:gd name="connsiteX2" fmla="*/ 390698 w 724926"/>
                <a:gd name="connsiteY2" fmla="*/ 822648 h 795011"/>
                <a:gd name="connsiteX3" fmla="*/ 741715 w 724926"/>
                <a:gd name="connsiteY3" fmla="*/ 584144 h 795011"/>
                <a:gd name="connsiteX4" fmla="*/ 723401 w 724926"/>
                <a:gd name="connsiteY4" fmla="*/ 573544 h 795011"/>
                <a:gd name="connsiteX5" fmla="*/ 480741 w 724926"/>
                <a:gd name="connsiteY5" fmla="*/ 678410 h 795011"/>
                <a:gd name="connsiteX6" fmla="*/ 237700 w 724926"/>
                <a:gd name="connsiteY6" fmla="*/ 411135 h 795011"/>
                <a:gd name="connsiteX7" fmla="*/ 741715 w 724926"/>
                <a:gd name="connsiteY7" fmla="*/ 411135 h 795011"/>
                <a:gd name="connsiteX8" fmla="*/ 741715 w 724926"/>
                <a:gd name="connsiteY8" fmla="*/ 361541 h 795011"/>
                <a:gd name="connsiteX9" fmla="*/ 388027 w 724926"/>
                <a:gd name="connsiteY9" fmla="*/ 0 h 795011"/>
                <a:gd name="connsiteX10" fmla="*/ 237318 w 724926"/>
                <a:gd name="connsiteY10" fmla="*/ 340341 h 795011"/>
                <a:gd name="connsiteX11" fmla="*/ 382686 w 724926"/>
                <a:gd name="connsiteY11" fmla="*/ 75715 h 795011"/>
                <a:gd name="connsiteX12" fmla="*/ 514698 w 724926"/>
                <a:gd name="connsiteY12" fmla="*/ 340341 h 795011"/>
                <a:gd name="connsiteX13" fmla="*/ 237318 w 724926"/>
                <a:gd name="connsiteY13" fmla="*/ 340341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26" h="795011">
                  <a:moveTo>
                    <a:pt x="388027" y="0"/>
                  </a:moveTo>
                  <a:cubicBezTo>
                    <a:pt x="150327" y="0"/>
                    <a:pt x="0" y="162410"/>
                    <a:pt x="0" y="419085"/>
                  </a:cubicBezTo>
                  <a:cubicBezTo>
                    <a:pt x="0" y="670460"/>
                    <a:pt x="147657" y="822648"/>
                    <a:pt x="390698" y="822648"/>
                  </a:cubicBezTo>
                  <a:cubicBezTo>
                    <a:pt x="570022" y="822648"/>
                    <a:pt x="689063" y="741254"/>
                    <a:pt x="741715" y="584144"/>
                  </a:cubicBezTo>
                  <a:lnTo>
                    <a:pt x="723401" y="573544"/>
                  </a:lnTo>
                  <a:cubicBezTo>
                    <a:pt x="662736" y="641688"/>
                    <a:pt x="578034" y="678410"/>
                    <a:pt x="480741" y="678410"/>
                  </a:cubicBezTo>
                  <a:cubicBezTo>
                    <a:pt x="333085" y="678410"/>
                    <a:pt x="245712" y="581494"/>
                    <a:pt x="237700" y="411135"/>
                  </a:cubicBezTo>
                  <a:lnTo>
                    <a:pt x="741715" y="411135"/>
                  </a:lnTo>
                  <a:lnTo>
                    <a:pt x="741715" y="361541"/>
                  </a:lnTo>
                  <a:cubicBezTo>
                    <a:pt x="741715" y="128338"/>
                    <a:pt x="615044" y="0"/>
                    <a:pt x="388027" y="0"/>
                  </a:cubicBezTo>
                  <a:close/>
                  <a:moveTo>
                    <a:pt x="237318" y="340341"/>
                  </a:moveTo>
                  <a:cubicBezTo>
                    <a:pt x="242660" y="167331"/>
                    <a:pt x="292642" y="75715"/>
                    <a:pt x="382686" y="75715"/>
                  </a:cubicBezTo>
                  <a:cubicBezTo>
                    <a:pt x="472347" y="75715"/>
                    <a:pt x="514698" y="159381"/>
                    <a:pt x="514698" y="340341"/>
                  </a:cubicBezTo>
                  <a:lnTo>
                    <a:pt x="237318" y="340341"/>
                  </a:lnTo>
                  <a:close/>
                </a:path>
              </a:pathLst>
            </a:custGeom>
            <a:grpFill/>
            <a:ln w="38141" cap="flat">
              <a:noFill/>
              <a:prstDash val="solid"/>
              <a:miter/>
            </a:ln>
          </p:spPr>
          <p:txBody>
            <a:bodyPr rtlCol="0" anchor="ctr"/>
            <a:lstStyle/>
            <a:p>
              <a:endParaRPr lang="en-GB" sz="1350" dirty="0"/>
            </a:p>
          </p:txBody>
        </p:sp>
        <p:sp>
          <p:nvSpPr>
            <p:cNvPr id="15" name="Freeform 14">
              <a:extLst>
                <a:ext uri="{FF2B5EF4-FFF2-40B4-BE49-F238E27FC236}">
                  <a16:creationId xmlns:a16="http://schemas.microsoft.com/office/drawing/2014/main" id="{22C7B3E3-ACCC-C046-82A1-AD609DB3C3AD}"/>
                </a:ext>
              </a:extLst>
            </p:cNvPr>
            <p:cNvSpPr>
              <a:spLocks noGrp="1" noRot="1" noMove="1" noResize="1" noEditPoints="1" noAdjustHandles="1" noChangeArrowheads="1" noChangeShapeType="1"/>
            </p:cNvSpPr>
            <p:nvPr/>
          </p:nvSpPr>
          <p:spPr>
            <a:xfrm>
              <a:off x="8038205" y="3737636"/>
              <a:ext cx="648619" cy="795012"/>
            </a:xfrm>
            <a:custGeom>
              <a:avLst/>
              <a:gdLst>
                <a:gd name="connsiteX0" fmla="*/ 483030 w 648618"/>
                <a:gd name="connsiteY0" fmla="*/ 343369 h 795011"/>
                <a:gd name="connsiteX1" fmla="*/ 345676 w 648618"/>
                <a:gd name="connsiteY1" fmla="*/ 298698 h 795011"/>
                <a:gd name="connsiteX2" fmla="*/ 213662 w 648618"/>
                <a:gd name="connsiteY2" fmla="*/ 180960 h 795011"/>
                <a:gd name="connsiteX3" fmla="*/ 359029 w 648618"/>
                <a:gd name="connsiteY3" fmla="*/ 68144 h 795011"/>
                <a:gd name="connsiteX4" fmla="*/ 430378 w 648618"/>
                <a:gd name="connsiteY4" fmla="*/ 88966 h 795011"/>
                <a:gd name="connsiteX5" fmla="*/ 541405 w 648618"/>
                <a:gd name="connsiteY5" fmla="*/ 267276 h 795011"/>
                <a:gd name="connsiteX6" fmla="*/ 565061 w 648618"/>
                <a:gd name="connsiteY6" fmla="*/ 267276 h 795011"/>
                <a:gd name="connsiteX7" fmla="*/ 639080 w 648618"/>
                <a:gd name="connsiteY7" fmla="*/ 44672 h 795011"/>
                <a:gd name="connsiteX8" fmla="*/ 354069 w 648618"/>
                <a:gd name="connsiteY8" fmla="*/ 0 h 795011"/>
                <a:gd name="connsiteX9" fmla="*/ 21366 w 648618"/>
                <a:gd name="connsiteY9" fmla="*/ 251375 h 795011"/>
                <a:gd name="connsiteX10" fmla="*/ 214044 w 648618"/>
                <a:gd name="connsiteY10" fmla="*/ 487229 h 795011"/>
                <a:gd name="connsiteX11" fmla="*/ 340715 w 648618"/>
                <a:gd name="connsiteY11" fmla="*/ 529251 h 795011"/>
                <a:gd name="connsiteX12" fmla="*/ 472729 w 648618"/>
                <a:gd name="connsiteY12" fmla="*/ 636767 h 795011"/>
                <a:gd name="connsiteX13" fmla="*/ 306377 w 648618"/>
                <a:gd name="connsiteY13" fmla="*/ 759804 h 795011"/>
                <a:gd name="connsiteX14" fmla="*/ 203361 w 648618"/>
                <a:gd name="connsiteY14" fmla="*/ 723082 h 795011"/>
                <a:gd name="connsiteX15" fmla="*/ 103016 w 648618"/>
                <a:gd name="connsiteY15" fmla="*/ 542501 h 795011"/>
                <a:gd name="connsiteX16" fmla="*/ 79360 w 648618"/>
                <a:gd name="connsiteY16" fmla="*/ 542501 h 795011"/>
                <a:gd name="connsiteX17" fmla="*/ 0 w 648618"/>
                <a:gd name="connsiteY17" fmla="*/ 773055 h 795011"/>
                <a:gd name="connsiteX18" fmla="*/ 298364 w 648618"/>
                <a:gd name="connsiteY18" fmla="*/ 825298 h 795011"/>
                <a:gd name="connsiteX19" fmla="*/ 668077 w 648618"/>
                <a:gd name="connsiteY19" fmla="*/ 555373 h 795011"/>
                <a:gd name="connsiteX20" fmla="*/ 483030 w 648618"/>
                <a:gd name="connsiteY20" fmla="*/ 343369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8618" h="795011">
                  <a:moveTo>
                    <a:pt x="483030" y="343369"/>
                  </a:moveTo>
                  <a:lnTo>
                    <a:pt x="345676" y="298698"/>
                  </a:lnTo>
                  <a:cubicBezTo>
                    <a:pt x="256013" y="269926"/>
                    <a:pt x="213662" y="233204"/>
                    <a:pt x="213662" y="180960"/>
                  </a:cubicBezTo>
                  <a:cubicBezTo>
                    <a:pt x="213662" y="112816"/>
                    <a:pt x="271657" y="68144"/>
                    <a:pt x="359029" y="68144"/>
                  </a:cubicBezTo>
                  <a:cubicBezTo>
                    <a:pt x="406722" y="68144"/>
                    <a:pt x="418931" y="70415"/>
                    <a:pt x="430378" y="88966"/>
                  </a:cubicBezTo>
                  <a:lnTo>
                    <a:pt x="541405" y="267276"/>
                  </a:lnTo>
                  <a:lnTo>
                    <a:pt x="565061" y="267276"/>
                  </a:lnTo>
                  <a:lnTo>
                    <a:pt x="639080" y="44672"/>
                  </a:lnTo>
                  <a:cubicBezTo>
                    <a:pt x="549418" y="15900"/>
                    <a:pt x="449073" y="0"/>
                    <a:pt x="354069" y="0"/>
                  </a:cubicBezTo>
                  <a:cubicBezTo>
                    <a:pt x="153379" y="0"/>
                    <a:pt x="21366" y="99566"/>
                    <a:pt x="21366" y="251375"/>
                  </a:cubicBezTo>
                  <a:cubicBezTo>
                    <a:pt x="21366" y="358891"/>
                    <a:pt x="92714" y="447857"/>
                    <a:pt x="214044" y="487229"/>
                  </a:cubicBezTo>
                  <a:lnTo>
                    <a:pt x="340715" y="529251"/>
                  </a:lnTo>
                  <a:cubicBezTo>
                    <a:pt x="443731" y="563323"/>
                    <a:pt x="472729" y="586794"/>
                    <a:pt x="472729" y="636767"/>
                  </a:cubicBezTo>
                  <a:cubicBezTo>
                    <a:pt x="472729" y="710211"/>
                    <a:pt x="404051" y="759804"/>
                    <a:pt x="306377" y="759804"/>
                  </a:cubicBezTo>
                  <a:cubicBezTo>
                    <a:pt x="240370" y="759804"/>
                    <a:pt x="219386" y="751854"/>
                    <a:pt x="203361" y="723082"/>
                  </a:cubicBezTo>
                  <a:lnTo>
                    <a:pt x="103016" y="542501"/>
                  </a:lnTo>
                  <a:lnTo>
                    <a:pt x="79360" y="542501"/>
                  </a:lnTo>
                  <a:lnTo>
                    <a:pt x="0" y="773055"/>
                  </a:lnTo>
                  <a:cubicBezTo>
                    <a:pt x="84320" y="804476"/>
                    <a:pt x="195349" y="825298"/>
                    <a:pt x="298364" y="825298"/>
                  </a:cubicBezTo>
                  <a:cubicBezTo>
                    <a:pt x="528052" y="825298"/>
                    <a:pt x="668077" y="723082"/>
                    <a:pt x="668077" y="555373"/>
                  </a:cubicBezTo>
                  <a:cubicBezTo>
                    <a:pt x="668077" y="453157"/>
                    <a:pt x="607030" y="382741"/>
                    <a:pt x="483030" y="343369"/>
                  </a:cubicBezTo>
                  <a:close/>
                </a:path>
              </a:pathLst>
            </a:custGeom>
            <a:grpFill/>
            <a:ln w="38141" cap="flat">
              <a:noFill/>
              <a:prstDash val="solid"/>
              <a:miter/>
            </a:ln>
          </p:spPr>
          <p:txBody>
            <a:bodyPr rtlCol="0" anchor="ctr"/>
            <a:lstStyle/>
            <a:p>
              <a:endParaRPr lang="en-GB" sz="1350" dirty="0"/>
            </a:p>
          </p:txBody>
        </p:sp>
        <p:sp>
          <p:nvSpPr>
            <p:cNvPr id="16" name="Freeform 15">
              <a:extLst>
                <a:ext uri="{FF2B5EF4-FFF2-40B4-BE49-F238E27FC236}">
                  <a16:creationId xmlns:a16="http://schemas.microsoft.com/office/drawing/2014/main" id="{9B7FB9BC-3844-5845-B648-519A9ECD6E1D}"/>
                </a:ext>
              </a:extLst>
            </p:cNvPr>
            <p:cNvSpPr>
              <a:spLocks noGrp="1" noRot="1" noMove="1" noResize="1" noEditPoints="1" noAdjustHandles="1" noChangeArrowheads="1" noChangeShapeType="1"/>
            </p:cNvSpPr>
            <p:nvPr/>
          </p:nvSpPr>
          <p:spPr>
            <a:xfrm>
              <a:off x="5677996" y="1898509"/>
              <a:ext cx="992005" cy="1097873"/>
            </a:xfrm>
            <a:custGeom>
              <a:avLst/>
              <a:gdLst>
                <a:gd name="connsiteX0" fmla="*/ 372384 w 992005"/>
                <a:gd name="connsiteY0" fmla="*/ 73444 h 1097873"/>
                <a:gd name="connsiteX1" fmla="*/ 372384 w 992005"/>
                <a:gd name="connsiteY1" fmla="*/ 969536 h 1097873"/>
                <a:gd name="connsiteX2" fmla="*/ 359030 w 992005"/>
                <a:gd name="connsiteY2" fmla="*/ 1000958 h 1097873"/>
                <a:gd name="connsiteX3" fmla="*/ 237700 w 992005"/>
                <a:gd name="connsiteY3" fmla="*/ 1097873 h 1097873"/>
                <a:gd name="connsiteX4" fmla="*/ 237700 w 992005"/>
                <a:gd name="connsiteY4" fmla="*/ 1123995 h 1097873"/>
                <a:gd name="connsiteX5" fmla="*/ 768422 w 992005"/>
                <a:gd name="connsiteY5" fmla="*/ 1123995 h 1097873"/>
                <a:gd name="connsiteX6" fmla="*/ 768422 w 992005"/>
                <a:gd name="connsiteY6" fmla="*/ 1097873 h 1097873"/>
                <a:gd name="connsiteX7" fmla="*/ 647093 w 992005"/>
                <a:gd name="connsiteY7" fmla="*/ 998308 h 1097873"/>
                <a:gd name="connsiteX8" fmla="*/ 633739 w 992005"/>
                <a:gd name="connsiteY8" fmla="*/ 969536 h 1097873"/>
                <a:gd name="connsiteX9" fmla="*/ 633739 w 992005"/>
                <a:gd name="connsiteY9" fmla="*/ 73444 h 1097873"/>
                <a:gd name="connsiteX10" fmla="*/ 760410 w 992005"/>
                <a:gd name="connsiteY10" fmla="*/ 73444 h 1097873"/>
                <a:gd name="connsiteX11" fmla="*/ 979415 w 992005"/>
                <a:gd name="connsiteY11" fmla="*/ 303997 h 1097873"/>
                <a:gd name="connsiteX12" fmla="*/ 1005741 w 992005"/>
                <a:gd name="connsiteY12" fmla="*/ 303997 h 1097873"/>
                <a:gd name="connsiteX13" fmla="*/ 1005741 w 992005"/>
                <a:gd name="connsiteY13" fmla="*/ 0 h 1097873"/>
                <a:gd name="connsiteX14" fmla="*/ 0 w 992005"/>
                <a:gd name="connsiteY14" fmla="*/ 0 h 1097873"/>
                <a:gd name="connsiteX15" fmla="*/ 0 w 992005"/>
                <a:gd name="connsiteY15" fmla="*/ 303997 h 1097873"/>
                <a:gd name="connsiteX16" fmla="*/ 26326 w 992005"/>
                <a:gd name="connsiteY16" fmla="*/ 303997 h 1097873"/>
                <a:gd name="connsiteX17" fmla="*/ 245331 w 992005"/>
                <a:gd name="connsiteY17" fmla="*/ 73444 h 1097873"/>
                <a:gd name="connsiteX18" fmla="*/ 372384 w 992005"/>
                <a:gd name="connsiteY18" fmla="*/ 73444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005" h="1097873">
                  <a:moveTo>
                    <a:pt x="372384" y="73444"/>
                  </a:moveTo>
                  <a:lnTo>
                    <a:pt x="372384" y="969536"/>
                  </a:lnTo>
                  <a:cubicBezTo>
                    <a:pt x="372384" y="987708"/>
                    <a:pt x="372002" y="989979"/>
                    <a:pt x="359030" y="1000958"/>
                  </a:cubicBezTo>
                  <a:lnTo>
                    <a:pt x="237700" y="1097873"/>
                  </a:lnTo>
                  <a:lnTo>
                    <a:pt x="237700" y="1123995"/>
                  </a:lnTo>
                  <a:lnTo>
                    <a:pt x="768422" y="1123995"/>
                  </a:lnTo>
                  <a:lnTo>
                    <a:pt x="768422" y="1097873"/>
                  </a:lnTo>
                  <a:lnTo>
                    <a:pt x="647093" y="998308"/>
                  </a:lnTo>
                  <a:cubicBezTo>
                    <a:pt x="634883" y="987708"/>
                    <a:pt x="633739" y="985057"/>
                    <a:pt x="633739" y="969536"/>
                  </a:cubicBezTo>
                  <a:lnTo>
                    <a:pt x="633739" y="73444"/>
                  </a:lnTo>
                  <a:lnTo>
                    <a:pt x="760410" y="73444"/>
                  </a:lnTo>
                  <a:lnTo>
                    <a:pt x="979415" y="303997"/>
                  </a:lnTo>
                  <a:lnTo>
                    <a:pt x="1005741" y="303997"/>
                  </a:lnTo>
                  <a:lnTo>
                    <a:pt x="1005741" y="0"/>
                  </a:lnTo>
                  <a:lnTo>
                    <a:pt x="0" y="0"/>
                  </a:lnTo>
                  <a:lnTo>
                    <a:pt x="0" y="303997"/>
                  </a:lnTo>
                  <a:lnTo>
                    <a:pt x="26326" y="303997"/>
                  </a:lnTo>
                  <a:lnTo>
                    <a:pt x="245331" y="73444"/>
                  </a:lnTo>
                  <a:lnTo>
                    <a:pt x="372384" y="73444"/>
                  </a:lnTo>
                  <a:close/>
                </a:path>
              </a:pathLst>
            </a:custGeom>
            <a:grpFill/>
            <a:ln w="38141" cap="flat">
              <a:noFill/>
              <a:prstDash val="solid"/>
              <a:miter/>
            </a:ln>
          </p:spPr>
          <p:txBody>
            <a:bodyPr rtlCol="0" anchor="ctr"/>
            <a:lstStyle/>
            <a:p>
              <a:endParaRPr lang="en-GB" sz="1350" dirty="0"/>
            </a:p>
          </p:txBody>
        </p:sp>
        <p:sp>
          <p:nvSpPr>
            <p:cNvPr id="17" name="Freeform 16">
              <a:extLst>
                <a:ext uri="{FF2B5EF4-FFF2-40B4-BE49-F238E27FC236}">
                  <a16:creationId xmlns:a16="http://schemas.microsoft.com/office/drawing/2014/main" id="{4855A8FD-0D91-7C4A-BA89-EEEB169A621A}"/>
                </a:ext>
              </a:extLst>
            </p:cNvPr>
            <p:cNvSpPr>
              <a:spLocks noGrp="1" noRot="1" noMove="1" noResize="1" noEditPoints="1" noAdjustHandles="1" noChangeArrowheads="1" noChangeShapeType="1"/>
            </p:cNvSpPr>
            <p:nvPr/>
          </p:nvSpPr>
          <p:spPr>
            <a:xfrm>
              <a:off x="6913806" y="3363224"/>
              <a:ext cx="228924" cy="227146"/>
            </a:xfrm>
            <a:custGeom>
              <a:avLst/>
              <a:gdLst>
                <a:gd name="connsiteX0" fmla="*/ 264026 w 228924"/>
                <a:gd name="connsiteY0" fmla="*/ 130988 h 227146"/>
                <a:gd name="connsiteX1" fmla="*/ 132013 w 228924"/>
                <a:gd name="connsiteY1" fmla="*/ 0 h 227146"/>
                <a:gd name="connsiteX2" fmla="*/ 0 w 228924"/>
                <a:gd name="connsiteY2" fmla="*/ 130988 h 227146"/>
                <a:gd name="connsiteX3" fmla="*/ 132013 w 228924"/>
                <a:gd name="connsiteY3" fmla="*/ 264625 h 227146"/>
                <a:gd name="connsiteX4" fmla="*/ 264026 w 228924"/>
                <a:gd name="connsiteY4" fmla="*/ 130988 h 22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924" h="227146">
                  <a:moveTo>
                    <a:pt x="264026" y="130988"/>
                  </a:moveTo>
                  <a:cubicBezTo>
                    <a:pt x="264026" y="57544"/>
                    <a:pt x="206032" y="0"/>
                    <a:pt x="132013" y="0"/>
                  </a:cubicBezTo>
                  <a:cubicBezTo>
                    <a:pt x="60665" y="0"/>
                    <a:pt x="0" y="57544"/>
                    <a:pt x="0" y="130988"/>
                  </a:cubicBezTo>
                  <a:cubicBezTo>
                    <a:pt x="0" y="204432"/>
                    <a:pt x="57994" y="264625"/>
                    <a:pt x="132013" y="264625"/>
                  </a:cubicBezTo>
                  <a:cubicBezTo>
                    <a:pt x="206032" y="264625"/>
                    <a:pt x="264026" y="204432"/>
                    <a:pt x="264026" y="130988"/>
                  </a:cubicBezTo>
                  <a:close/>
                </a:path>
              </a:pathLst>
            </a:custGeom>
            <a:grpFill/>
            <a:ln w="38141" cap="flat">
              <a:noFill/>
              <a:prstDash val="solid"/>
              <a:miter/>
            </a:ln>
          </p:spPr>
          <p:txBody>
            <a:bodyPr rtlCol="0" anchor="ctr"/>
            <a:lstStyle/>
            <a:p>
              <a:endParaRPr lang="en-GB" sz="1350" dirty="0"/>
            </a:p>
          </p:txBody>
        </p:sp>
        <p:sp>
          <p:nvSpPr>
            <p:cNvPr id="18" name="Freeform 17">
              <a:extLst>
                <a:ext uri="{FF2B5EF4-FFF2-40B4-BE49-F238E27FC236}">
                  <a16:creationId xmlns:a16="http://schemas.microsoft.com/office/drawing/2014/main" id="{8AED2253-09E7-A545-9EC2-114A9A645D5A}"/>
                </a:ext>
              </a:extLst>
            </p:cNvPr>
            <p:cNvSpPr>
              <a:spLocks noGrp="1" noRot="1" noMove="1" noResize="1" noEditPoints="1" noAdjustHandles="1" noChangeArrowheads="1" noChangeShapeType="1"/>
            </p:cNvSpPr>
            <p:nvPr/>
          </p:nvSpPr>
          <p:spPr>
            <a:xfrm>
              <a:off x="7352195" y="3738013"/>
              <a:ext cx="648619" cy="795012"/>
            </a:xfrm>
            <a:custGeom>
              <a:avLst/>
              <a:gdLst>
                <a:gd name="connsiteX0" fmla="*/ 316679 w 648618"/>
                <a:gd name="connsiteY0" fmla="*/ 169983 h 795011"/>
                <a:gd name="connsiteX1" fmla="*/ 316679 w 648618"/>
                <a:gd name="connsiteY1" fmla="*/ 20824 h 795011"/>
                <a:gd name="connsiteX2" fmla="*/ 0 w 648618"/>
                <a:gd name="connsiteY2" fmla="*/ 20824 h 795011"/>
                <a:gd name="connsiteX3" fmla="*/ 0 w 648618"/>
                <a:gd name="connsiteY3" fmla="*/ 41645 h 795011"/>
                <a:gd name="connsiteX4" fmla="*/ 97675 w 648618"/>
                <a:gd name="connsiteY4" fmla="*/ 141211 h 795011"/>
                <a:gd name="connsiteX5" fmla="*/ 105687 w 648618"/>
                <a:gd name="connsiteY5" fmla="*/ 175283 h 795011"/>
                <a:gd name="connsiteX6" fmla="*/ 105687 w 648618"/>
                <a:gd name="connsiteY6" fmla="*/ 678412 h 795011"/>
                <a:gd name="connsiteX7" fmla="*/ 92333 w 648618"/>
                <a:gd name="connsiteY7" fmla="*/ 712484 h 795011"/>
                <a:gd name="connsiteX8" fmla="*/ 0 w 648618"/>
                <a:gd name="connsiteY8" fmla="*/ 783278 h 795011"/>
                <a:gd name="connsiteX9" fmla="*/ 0 w 648618"/>
                <a:gd name="connsiteY9" fmla="*/ 806750 h 795011"/>
                <a:gd name="connsiteX10" fmla="*/ 475018 w 648618"/>
                <a:gd name="connsiteY10" fmla="*/ 806750 h 795011"/>
                <a:gd name="connsiteX11" fmla="*/ 475018 w 648618"/>
                <a:gd name="connsiteY11" fmla="*/ 783278 h 795011"/>
                <a:gd name="connsiteX12" fmla="*/ 353688 w 648618"/>
                <a:gd name="connsiteY12" fmla="*/ 701884 h 795011"/>
                <a:gd name="connsiteX13" fmla="*/ 335374 w 648618"/>
                <a:gd name="connsiteY13" fmla="*/ 665162 h 795011"/>
                <a:gd name="connsiteX14" fmla="*/ 335374 w 648618"/>
                <a:gd name="connsiteY14" fmla="*/ 282799 h 795011"/>
                <a:gd name="connsiteX15" fmla="*/ 448692 w 648618"/>
                <a:gd name="connsiteY15" fmla="*/ 146511 h 795011"/>
                <a:gd name="connsiteX16" fmla="*/ 467006 w 648618"/>
                <a:gd name="connsiteY16" fmla="*/ 157111 h 795011"/>
                <a:gd name="connsiteX17" fmla="*/ 548655 w 648618"/>
                <a:gd name="connsiteY17" fmla="*/ 290749 h 795011"/>
                <a:gd name="connsiteX18" fmla="*/ 572311 w 648618"/>
                <a:gd name="connsiteY18" fmla="*/ 290749 h 795011"/>
                <a:gd name="connsiteX19" fmla="*/ 659302 w 648618"/>
                <a:gd name="connsiteY19" fmla="*/ 34074 h 795011"/>
                <a:gd name="connsiteX20" fmla="*/ 529960 w 648618"/>
                <a:gd name="connsiteY20" fmla="*/ 2 h 795011"/>
                <a:gd name="connsiteX21" fmla="*/ 316679 w 648618"/>
                <a:gd name="connsiteY21" fmla="*/ 169983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8618" h="795011">
                  <a:moveTo>
                    <a:pt x="316679" y="169983"/>
                  </a:moveTo>
                  <a:lnTo>
                    <a:pt x="316679" y="20824"/>
                  </a:lnTo>
                  <a:lnTo>
                    <a:pt x="0" y="20824"/>
                  </a:lnTo>
                  <a:lnTo>
                    <a:pt x="0" y="41645"/>
                  </a:lnTo>
                  <a:lnTo>
                    <a:pt x="97675" y="141211"/>
                  </a:lnTo>
                  <a:cubicBezTo>
                    <a:pt x="104924" y="149161"/>
                    <a:pt x="105687" y="151811"/>
                    <a:pt x="105687" y="175283"/>
                  </a:cubicBezTo>
                  <a:lnTo>
                    <a:pt x="105687" y="678412"/>
                  </a:lnTo>
                  <a:cubicBezTo>
                    <a:pt x="105687" y="700748"/>
                    <a:pt x="106831" y="701505"/>
                    <a:pt x="92333" y="712484"/>
                  </a:cubicBezTo>
                  <a:lnTo>
                    <a:pt x="0" y="783278"/>
                  </a:lnTo>
                  <a:lnTo>
                    <a:pt x="0" y="806750"/>
                  </a:lnTo>
                  <a:lnTo>
                    <a:pt x="475018" y="806750"/>
                  </a:lnTo>
                  <a:lnTo>
                    <a:pt x="475018" y="783278"/>
                  </a:lnTo>
                  <a:lnTo>
                    <a:pt x="353688" y="701884"/>
                  </a:lnTo>
                  <a:cubicBezTo>
                    <a:pt x="337664" y="691284"/>
                    <a:pt x="335374" y="688634"/>
                    <a:pt x="335374" y="665162"/>
                  </a:cubicBezTo>
                  <a:lnTo>
                    <a:pt x="335374" y="282799"/>
                  </a:lnTo>
                  <a:cubicBezTo>
                    <a:pt x="335374" y="209355"/>
                    <a:pt x="388027" y="146511"/>
                    <a:pt x="448692" y="146511"/>
                  </a:cubicBezTo>
                  <a:cubicBezTo>
                    <a:pt x="459375" y="146511"/>
                    <a:pt x="462045" y="149161"/>
                    <a:pt x="467006" y="157111"/>
                  </a:cubicBezTo>
                  <a:lnTo>
                    <a:pt x="548655" y="290749"/>
                  </a:lnTo>
                  <a:lnTo>
                    <a:pt x="572311" y="290749"/>
                  </a:lnTo>
                  <a:lnTo>
                    <a:pt x="659302" y="34074"/>
                  </a:lnTo>
                  <a:cubicBezTo>
                    <a:pt x="630305" y="13252"/>
                    <a:pt x="579942" y="2"/>
                    <a:pt x="529960" y="2"/>
                  </a:cubicBezTo>
                  <a:cubicBezTo>
                    <a:pt x="427326" y="-377"/>
                    <a:pt x="355977" y="57546"/>
                    <a:pt x="316679" y="169983"/>
                  </a:cubicBezTo>
                  <a:close/>
                </a:path>
              </a:pathLst>
            </a:custGeom>
            <a:grpFill/>
            <a:ln w="38141" cap="flat">
              <a:noFill/>
              <a:prstDash val="solid"/>
              <a:miter/>
            </a:ln>
          </p:spPr>
          <p:txBody>
            <a:bodyPr rtlCol="0" anchor="ctr"/>
            <a:lstStyle/>
            <a:p>
              <a:endParaRPr lang="en-GB" sz="1350" dirty="0"/>
            </a:p>
          </p:txBody>
        </p:sp>
        <p:sp>
          <p:nvSpPr>
            <p:cNvPr id="19" name="Freeform 18">
              <a:extLst>
                <a:ext uri="{FF2B5EF4-FFF2-40B4-BE49-F238E27FC236}">
                  <a16:creationId xmlns:a16="http://schemas.microsoft.com/office/drawing/2014/main" id="{D3B474A8-A4E8-3847-A5D6-41913553F5DA}"/>
                </a:ext>
              </a:extLst>
            </p:cNvPr>
            <p:cNvSpPr>
              <a:spLocks noGrp="1" noRot="1" noMove="1" noResize="1" noEditPoints="1" noAdjustHandles="1" noChangeArrowheads="1" noChangeShapeType="1"/>
            </p:cNvSpPr>
            <p:nvPr/>
          </p:nvSpPr>
          <p:spPr>
            <a:xfrm>
              <a:off x="6831774" y="3758837"/>
              <a:ext cx="419694" cy="757154"/>
            </a:xfrm>
            <a:custGeom>
              <a:avLst/>
              <a:gdLst>
                <a:gd name="connsiteX0" fmla="*/ 338045 w 419694"/>
                <a:gd name="connsiteY0" fmla="*/ 657588 h 757154"/>
                <a:gd name="connsiteX1" fmla="*/ 338045 w 419694"/>
                <a:gd name="connsiteY1" fmla="*/ 0 h 757154"/>
                <a:gd name="connsiteX2" fmla="*/ 2671 w 419694"/>
                <a:gd name="connsiteY2" fmla="*/ 0 h 757154"/>
                <a:gd name="connsiteX3" fmla="*/ 0 w 419694"/>
                <a:gd name="connsiteY3" fmla="*/ 20822 h 757154"/>
                <a:gd name="connsiteX4" fmla="*/ 97674 w 419694"/>
                <a:gd name="connsiteY4" fmla="*/ 120388 h 757154"/>
                <a:gd name="connsiteX5" fmla="*/ 108358 w 419694"/>
                <a:gd name="connsiteY5" fmla="*/ 154460 h 757154"/>
                <a:gd name="connsiteX6" fmla="*/ 108358 w 419694"/>
                <a:gd name="connsiteY6" fmla="*/ 657588 h 757154"/>
                <a:gd name="connsiteX7" fmla="*/ 95004 w 419694"/>
                <a:gd name="connsiteY7" fmla="*/ 691660 h 757154"/>
                <a:gd name="connsiteX8" fmla="*/ 2671 w 419694"/>
                <a:gd name="connsiteY8" fmla="*/ 762454 h 757154"/>
                <a:gd name="connsiteX9" fmla="*/ 2671 w 419694"/>
                <a:gd name="connsiteY9" fmla="*/ 785926 h 757154"/>
                <a:gd name="connsiteX10" fmla="*/ 443350 w 419694"/>
                <a:gd name="connsiteY10" fmla="*/ 785926 h 757154"/>
                <a:gd name="connsiteX11" fmla="*/ 443350 w 419694"/>
                <a:gd name="connsiteY11" fmla="*/ 762454 h 757154"/>
                <a:gd name="connsiteX12" fmla="*/ 353688 w 419694"/>
                <a:gd name="connsiteY12" fmla="*/ 691660 h 757154"/>
                <a:gd name="connsiteX13" fmla="*/ 338045 w 419694"/>
                <a:gd name="connsiteY13" fmla="*/ 657588 h 75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9694" h="757154">
                  <a:moveTo>
                    <a:pt x="338045" y="657588"/>
                  </a:moveTo>
                  <a:lnTo>
                    <a:pt x="338045" y="0"/>
                  </a:lnTo>
                  <a:lnTo>
                    <a:pt x="2671" y="0"/>
                  </a:lnTo>
                  <a:lnTo>
                    <a:pt x="0" y="20822"/>
                  </a:lnTo>
                  <a:lnTo>
                    <a:pt x="97674" y="120388"/>
                  </a:lnTo>
                  <a:cubicBezTo>
                    <a:pt x="106831" y="130609"/>
                    <a:pt x="108358" y="138559"/>
                    <a:pt x="108358" y="154460"/>
                  </a:cubicBezTo>
                  <a:lnTo>
                    <a:pt x="108358" y="657588"/>
                  </a:lnTo>
                  <a:cubicBezTo>
                    <a:pt x="108358" y="675760"/>
                    <a:pt x="109121" y="679546"/>
                    <a:pt x="95004" y="691660"/>
                  </a:cubicBezTo>
                  <a:lnTo>
                    <a:pt x="2671" y="762454"/>
                  </a:lnTo>
                  <a:lnTo>
                    <a:pt x="2671" y="785926"/>
                  </a:lnTo>
                  <a:lnTo>
                    <a:pt x="443350" y="785926"/>
                  </a:lnTo>
                  <a:lnTo>
                    <a:pt x="443350" y="762454"/>
                  </a:lnTo>
                  <a:lnTo>
                    <a:pt x="353688" y="691660"/>
                  </a:lnTo>
                  <a:cubicBezTo>
                    <a:pt x="338045" y="678410"/>
                    <a:pt x="338045" y="678410"/>
                    <a:pt x="338045" y="657588"/>
                  </a:cubicBezTo>
                  <a:close/>
                </a:path>
              </a:pathLst>
            </a:custGeom>
            <a:grpFill/>
            <a:ln w="38141" cap="flat">
              <a:noFill/>
              <a:prstDash val="solid"/>
              <a:miter/>
            </a:ln>
          </p:spPr>
          <p:txBody>
            <a:bodyPr rtlCol="0" anchor="ctr"/>
            <a:lstStyle/>
            <a:p>
              <a:endParaRPr lang="en-GB" sz="1350" dirty="0"/>
            </a:p>
          </p:txBody>
        </p:sp>
        <p:sp>
          <p:nvSpPr>
            <p:cNvPr id="20" name="Freeform 19">
              <a:extLst>
                <a:ext uri="{FF2B5EF4-FFF2-40B4-BE49-F238E27FC236}">
                  <a16:creationId xmlns:a16="http://schemas.microsoft.com/office/drawing/2014/main" id="{32AF612E-FEE4-514A-8BC3-04D2FFB26A01}"/>
                </a:ext>
              </a:extLst>
            </p:cNvPr>
            <p:cNvSpPr>
              <a:spLocks noGrp="1" noRot="1" noMove="1" noResize="1" noEditPoints="1" noAdjustHandles="1" noChangeArrowheads="1" noChangeShapeType="1"/>
            </p:cNvSpPr>
            <p:nvPr/>
          </p:nvSpPr>
          <p:spPr>
            <a:xfrm>
              <a:off x="5905394" y="3421146"/>
              <a:ext cx="839389" cy="1097873"/>
            </a:xfrm>
            <a:custGeom>
              <a:avLst/>
              <a:gdLst>
                <a:gd name="connsiteX0" fmla="*/ 0 w 839388"/>
                <a:gd name="connsiteY0" fmla="*/ 25743 h 1097873"/>
                <a:gd name="connsiteX1" fmla="*/ 132013 w 839388"/>
                <a:gd name="connsiteY1" fmla="*/ 130609 h 1097873"/>
                <a:gd name="connsiteX2" fmla="*/ 145367 w 839388"/>
                <a:gd name="connsiteY2" fmla="*/ 164681 h 1097873"/>
                <a:gd name="connsiteX3" fmla="*/ 145367 w 839388"/>
                <a:gd name="connsiteY3" fmla="*/ 968779 h 1097873"/>
                <a:gd name="connsiteX4" fmla="*/ 132013 w 839388"/>
                <a:gd name="connsiteY4" fmla="*/ 1000201 h 1097873"/>
                <a:gd name="connsiteX5" fmla="*/ 10683 w 839388"/>
                <a:gd name="connsiteY5" fmla="*/ 1097116 h 1097873"/>
                <a:gd name="connsiteX6" fmla="*/ 10683 w 839388"/>
                <a:gd name="connsiteY6" fmla="*/ 1123238 h 1097873"/>
                <a:gd name="connsiteX7" fmla="*/ 591388 w 839388"/>
                <a:gd name="connsiteY7" fmla="*/ 1123238 h 1097873"/>
                <a:gd name="connsiteX8" fmla="*/ 591388 w 839388"/>
                <a:gd name="connsiteY8" fmla="*/ 1097116 h 1097873"/>
                <a:gd name="connsiteX9" fmla="*/ 427707 w 839388"/>
                <a:gd name="connsiteY9" fmla="*/ 997551 h 1097873"/>
                <a:gd name="connsiteX10" fmla="*/ 406722 w 839388"/>
                <a:gd name="connsiteY10" fmla="*/ 958179 h 1097873"/>
                <a:gd name="connsiteX11" fmla="*/ 406722 w 839388"/>
                <a:gd name="connsiteY11" fmla="*/ 609888 h 1097873"/>
                <a:gd name="connsiteX12" fmla="*/ 528052 w 839388"/>
                <a:gd name="connsiteY12" fmla="*/ 609888 h 1097873"/>
                <a:gd name="connsiteX13" fmla="*/ 681050 w 839388"/>
                <a:gd name="connsiteY13" fmla="*/ 769647 h 1097873"/>
                <a:gd name="connsiteX14" fmla="*/ 707376 w 839388"/>
                <a:gd name="connsiteY14" fmla="*/ 769647 h 1097873"/>
                <a:gd name="connsiteX15" fmla="*/ 707376 w 839388"/>
                <a:gd name="connsiteY15" fmla="*/ 377063 h 1097873"/>
                <a:gd name="connsiteX16" fmla="*/ 681050 w 839388"/>
                <a:gd name="connsiteY16" fmla="*/ 377063 h 1097873"/>
                <a:gd name="connsiteX17" fmla="*/ 528052 w 839388"/>
                <a:gd name="connsiteY17" fmla="*/ 536822 h 1097873"/>
                <a:gd name="connsiteX18" fmla="*/ 406722 w 839388"/>
                <a:gd name="connsiteY18" fmla="*/ 536822 h 1097873"/>
                <a:gd name="connsiteX19" fmla="*/ 406722 w 839388"/>
                <a:gd name="connsiteY19" fmla="*/ 73065 h 1097873"/>
                <a:gd name="connsiteX20" fmla="*/ 620385 w 839388"/>
                <a:gd name="connsiteY20" fmla="*/ 73065 h 1097873"/>
                <a:gd name="connsiteX21" fmla="*/ 823746 w 839388"/>
                <a:gd name="connsiteY21" fmla="*/ 282797 h 1097873"/>
                <a:gd name="connsiteX22" fmla="*/ 850072 w 839388"/>
                <a:gd name="connsiteY22" fmla="*/ 282797 h 1097873"/>
                <a:gd name="connsiteX23" fmla="*/ 850072 w 839388"/>
                <a:gd name="connsiteY23" fmla="*/ 0 h 1097873"/>
                <a:gd name="connsiteX24" fmla="*/ 0 w 839388"/>
                <a:gd name="connsiteY24" fmla="*/ 0 h 1097873"/>
                <a:gd name="connsiteX25" fmla="*/ 0 w 839388"/>
                <a:gd name="connsiteY25" fmla="*/ 25743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9388" h="1097873">
                  <a:moveTo>
                    <a:pt x="0" y="25743"/>
                  </a:moveTo>
                  <a:lnTo>
                    <a:pt x="132013" y="130609"/>
                  </a:lnTo>
                  <a:cubicBezTo>
                    <a:pt x="145367" y="141209"/>
                    <a:pt x="145367" y="146509"/>
                    <a:pt x="145367" y="164681"/>
                  </a:cubicBezTo>
                  <a:lnTo>
                    <a:pt x="145367" y="968779"/>
                  </a:lnTo>
                  <a:cubicBezTo>
                    <a:pt x="145367" y="988086"/>
                    <a:pt x="144604" y="989222"/>
                    <a:pt x="132013" y="1000201"/>
                  </a:cubicBezTo>
                  <a:lnTo>
                    <a:pt x="10683" y="1097116"/>
                  </a:lnTo>
                  <a:lnTo>
                    <a:pt x="10683" y="1123238"/>
                  </a:lnTo>
                  <a:lnTo>
                    <a:pt x="591388" y="1123238"/>
                  </a:lnTo>
                  <a:lnTo>
                    <a:pt x="591388" y="1097116"/>
                  </a:lnTo>
                  <a:lnTo>
                    <a:pt x="427707" y="997551"/>
                  </a:lnTo>
                  <a:cubicBezTo>
                    <a:pt x="407867" y="985436"/>
                    <a:pt x="406722" y="981272"/>
                    <a:pt x="406722" y="958179"/>
                  </a:cubicBezTo>
                  <a:lnTo>
                    <a:pt x="406722" y="609888"/>
                  </a:lnTo>
                  <a:lnTo>
                    <a:pt x="528052" y="609888"/>
                  </a:lnTo>
                  <a:lnTo>
                    <a:pt x="681050" y="769647"/>
                  </a:lnTo>
                  <a:lnTo>
                    <a:pt x="707376" y="769647"/>
                  </a:lnTo>
                  <a:lnTo>
                    <a:pt x="707376" y="377063"/>
                  </a:lnTo>
                  <a:lnTo>
                    <a:pt x="681050" y="377063"/>
                  </a:lnTo>
                  <a:lnTo>
                    <a:pt x="528052" y="536822"/>
                  </a:lnTo>
                  <a:lnTo>
                    <a:pt x="406722" y="536822"/>
                  </a:lnTo>
                  <a:lnTo>
                    <a:pt x="406722" y="73065"/>
                  </a:lnTo>
                  <a:lnTo>
                    <a:pt x="620385" y="73065"/>
                  </a:lnTo>
                  <a:lnTo>
                    <a:pt x="823746" y="282797"/>
                  </a:lnTo>
                  <a:lnTo>
                    <a:pt x="850072" y="282797"/>
                  </a:lnTo>
                  <a:lnTo>
                    <a:pt x="850072" y="0"/>
                  </a:lnTo>
                  <a:lnTo>
                    <a:pt x="0" y="0"/>
                  </a:lnTo>
                  <a:lnTo>
                    <a:pt x="0" y="25743"/>
                  </a:lnTo>
                  <a:close/>
                </a:path>
              </a:pathLst>
            </a:custGeom>
            <a:grpFill/>
            <a:ln w="38141" cap="flat">
              <a:noFill/>
              <a:prstDash val="solid"/>
              <a:miter/>
            </a:ln>
          </p:spPr>
          <p:txBody>
            <a:bodyPr rtlCol="0" anchor="ctr"/>
            <a:lstStyle/>
            <a:p>
              <a:endParaRPr lang="en-GB" sz="1350" dirty="0"/>
            </a:p>
          </p:txBody>
        </p:sp>
        <p:sp>
          <p:nvSpPr>
            <p:cNvPr id="21" name="Freeform 20">
              <a:extLst>
                <a:ext uri="{FF2B5EF4-FFF2-40B4-BE49-F238E27FC236}">
                  <a16:creationId xmlns:a16="http://schemas.microsoft.com/office/drawing/2014/main" id="{E4674CFE-936A-4847-AEC8-E25DBFE7A85E}"/>
                </a:ext>
              </a:extLst>
            </p:cNvPr>
            <p:cNvSpPr>
              <a:spLocks noGrp="1" noRot="1" noMove="1" noResize="1" noEditPoints="1" noAdjustHandles="1" noChangeArrowheads="1" noChangeShapeType="1"/>
            </p:cNvSpPr>
            <p:nvPr/>
          </p:nvSpPr>
          <p:spPr>
            <a:xfrm>
              <a:off x="4192659" y="1898887"/>
              <a:ext cx="724927" cy="719296"/>
            </a:xfrm>
            <a:custGeom>
              <a:avLst/>
              <a:gdLst>
                <a:gd name="connsiteX0" fmla="*/ 668077 w 724926"/>
                <a:gd name="connsiteY0" fmla="*/ 735954 h 719296"/>
                <a:gd name="connsiteX1" fmla="*/ 741715 w 724926"/>
                <a:gd name="connsiteY1" fmla="*/ 735954 h 719296"/>
                <a:gd name="connsiteX2" fmla="*/ 741715 w 724926"/>
                <a:gd name="connsiteY2" fmla="*/ 0 h 719296"/>
                <a:gd name="connsiteX3" fmla="*/ 0 w 724926"/>
                <a:gd name="connsiteY3" fmla="*/ 0 h 719296"/>
                <a:gd name="connsiteX4" fmla="*/ 0 w 724926"/>
                <a:gd name="connsiteY4" fmla="*/ 73065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668077" y="735954"/>
                  </a:moveTo>
                  <a:lnTo>
                    <a:pt x="741715" y="735954"/>
                  </a:lnTo>
                  <a:lnTo>
                    <a:pt x="741715" y="0"/>
                  </a:lnTo>
                  <a:lnTo>
                    <a:pt x="0" y="0"/>
                  </a:lnTo>
                  <a:lnTo>
                    <a:pt x="0" y="73065"/>
                  </a:lnTo>
                  <a:close/>
                </a:path>
              </a:pathLst>
            </a:custGeom>
            <a:grpFill/>
            <a:ln w="38141" cap="flat">
              <a:noFill/>
              <a:prstDash val="solid"/>
              <a:miter/>
            </a:ln>
          </p:spPr>
          <p:txBody>
            <a:bodyPr rtlCol="0" anchor="ctr"/>
            <a:lstStyle/>
            <a:p>
              <a:endParaRPr lang="en-GB" sz="1350" dirty="0"/>
            </a:p>
          </p:txBody>
        </p:sp>
        <p:sp>
          <p:nvSpPr>
            <p:cNvPr id="22" name="Freeform 21">
              <a:extLst>
                <a:ext uri="{FF2B5EF4-FFF2-40B4-BE49-F238E27FC236}">
                  <a16:creationId xmlns:a16="http://schemas.microsoft.com/office/drawing/2014/main" id="{54349B77-D241-B048-9F7E-02C7D420AE34}"/>
                </a:ext>
              </a:extLst>
            </p:cNvPr>
            <p:cNvSpPr>
              <a:spLocks noGrp="1" noRot="1" noMove="1" noResize="1" noEditPoints="1" noAdjustHandles="1" noChangeArrowheads="1" noChangeShapeType="1"/>
            </p:cNvSpPr>
            <p:nvPr/>
          </p:nvSpPr>
          <p:spPr>
            <a:xfrm>
              <a:off x="4192659" y="2779079"/>
              <a:ext cx="534157" cy="908585"/>
            </a:xfrm>
            <a:custGeom>
              <a:avLst/>
              <a:gdLst>
                <a:gd name="connsiteX0" fmla="*/ 470058 w 534156"/>
                <a:gd name="connsiteY0" fmla="*/ 935085 h 908584"/>
                <a:gd name="connsiteX1" fmla="*/ 543695 w 534156"/>
                <a:gd name="connsiteY1" fmla="*/ 935085 h 908584"/>
                <a:gd name="connsiteX2" fmla="*/ 543695 w 534156"/>
                <a:gd name="connsiteY2" fmla="*/ 0 h 908584"/>
                <a:gd name="connsiteX3" fmla="*/ 470058 w 534156"/>
                <a:gd name="connsiteY3" fmla="*/ 0 h 908584"/>
                <a:gd name="connsiteX4" fmla="*/ 0 w 534156"/>
                <a:gd name="connsiteY4" fmla="*/ 468678 h 908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6" h="908584">
                  <a:moveTo>
                    <a:pt x="470058" y="935085"/>
                  </a:moveTo>
                  <a:lnTo>
                    <a:pt x="543695" y="935085"/>
                  </a:lnTo>
                  <a:lnTo>
                    <a:pt x="543695" y="0"/>
                  </a:lnTo>
                  <a:lnTo>
                    <a:pt x="470058" y="0"/>
                  </a:lnTo>
                  <a:lnTo>
                    <a:pt x="0" y="468678"/>
                  </a:lnTo>
                  <a:close/>
                </a:path>
              </a:pathLst>
            </a:custGeom>
            <a:grpFill/>
            <a:ln w="38141" cap="flat">
              <a:noFill/>
              <a:prstDash val="solid"/>
              <a:miter/>
            </a:ln>
          </p:spPr>
          <p:txBody>
            <a:bodyPr rtlCol="0" anchor="ctr"/>
            <a:lstStyle/>
            <a:p>
              <a:endParaRPr lang="en-GB" sz="1350" dirty="0"/>
            </a:p>
          </p:txBody>
        </p:sp>
        <p:sp>
          <p:nvSpPr>
            <p:cNvPr id="23" name="Freeform 22">
              <a:extLst>
                <a:ext uri="{FF2B5EF4-FFF2-40B4-BE49-F238E27FC236}">
                  <a16:creationId xmlns:a16="http://schemas.microsoft.com/office/drawing/2014/main" id="{55D4AF25-CA19-6B48-A531-6DBB8F708E6D}"/>
                </a:ext>
              </a:extLst>
            </p:cNvPr>
            <p:cNvSpPr>
              <a:spLocks noGrp="1" noRot="1" noMove="1" noResize="1" noEditPoints="1" noAdjustHandles="1" noChangeArrowheads="1" noChangeShapeType="1"/>
            </p:cNvSpPr>
            <p:nvPr/>
          </p:nvSpPr>
          <p:spPr>
            <a:xfrm>
              <a:off x="2418878" y="1898887"/>
              <a:ext cx="724927" cy="719296"/>
            </a:xfrm>
            <a:custGeom>
              <a:avLst/>
              <a:gdLst>
                <a:gd name="connsiteX0" fmla="*/ 0 w 724926"/>
                <a:gd name="connsiteY0" fmla="*/ 735954 h 719296"/>
                <a:gd name="connsiteX1" fmla="*/ 74019 w 724926"/>
                <a:gd name="connsiteY1" fmla="*/ 735954 h 719296"/>
                <a:gd name="connsiteX2" fmla="*/ 739044 w 724926"/>
                <a:gd name="connsiteY2" fmla="*/ 73065 h 719296"/>
                <a:gd name="connsiteX3" fmla="*/ 739044 w 724926"/>
                <a:gd name="connsiteY3" fmla="*/ 0 h 719296"/>
                <a:gd name="connsiteX4" fmla="*/ 0 w 724926"/>
                <a:gd name="connsiteY4" fmla="*/ 0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0" y="735954"/>
                  </a:moveTo>
                  <a:lnTo>
                    <a:pt x="74019" y="735954"/>
                  </a:lnTo>
                  <a:lnTo>
                    <a:pt x="739044" y="73065"/>
                  </a:lnTo>
                  <a:lnTo>
                    <a:pt x="739044" y="0"/>
                  </a:lnTo>
                  <a:lnTo>
                    <a:pt x="0" y="0"/>
                  </a:lnTo>
                  <a:close/>
                </a:path>
              </a:pathLst>
            </a:custGeom>
            <a:grpFill/>
            <a:ln w="38141" cap="flat">
              <a:noFill/>
              <a:prstDash val="solid"/>
              <a:miter/>
            </a:ln>
          </p:spPr>
          <p:txBody>
            <a:bodyPr rtlCol="0" anchor="ctr"/>
            <a:lstStyle/>
            <a:p>
              <a:endParaRPr lang="en-GB" sz="1350" dirty="0"/>
            </a:p>
          </p:txBody>
        </p:sp>
        <p:sp>
          <p:nvSpPr>
            <p:cNvPr id="24" name="Freeform 23">
              <a:extLst>
                <a:ext uri="{FF2B5EF4-FFF2-40B4-BE49-F238E27FC236}">
                  <a16:creationId xmlns:a16="http://schemas.microsoft.com/office/drawing/2014/main" id="{320C016A-9CF7-804E-84BC-2EF0317261B0}"/>
                </a:ext>
              </a:extLst>
            </p:cNvPr>
            <p:cNvSpPr>
              <a:spLocks noGrp="1" noRot="1" noMove="1" noResize="1" noEditPoints="1" noAdjustHandles="1" noChangeArrowheads="1" noChangeShapeType="1"/>
            </p:cNvSpPr>
            <p:nvPr/>
          </p:nvSpPr>
          <p:spPr>
            <a:xfrm>
              <a:off x="2933576" y="1898887"/>
              <a:ext cx="1449854" cy="2612182"/>
            </a:xfrm>
            <a:custGeom>
              <a:avLst/>
              <a:gdLst>
                <a:gd name="connsiteX0" fmla="*/ 0 w 1449853"/>
                <a:gd name="connsiteY0" fmla="*/ 2645875 h 2612181"/>
                <a:gd name="connsiteX1" fmla="*/ 1483429 w 1449853"/>
                <a:gd name="connsiteY1" fmla="*/ 2645875 h 2612181"/>
                <a:gd name="connsiteX2" fmla="*/ 1483429 w 1449853"/>
                <a:gd name="connsiteY2" fmla="*/ 2572431 h 2612181"/>
                <a:gd name="connsiteX3" fmla="*/ 1111427 w 1449853"/>
                <a:gd name="connsiteY3" fmla="*/ 2205590 h 2612181"/>
                <a:gd name="connsiteX4" fmla="*/ 1111427 w 1449853"/>
                <a:gd name="connsiteY4" fmla="*/ 0 h 2612181"/>
                <a:gd name="connsiteX5" fmla="*/ 372002 w 1449853"/>
                <a:gd name="connsiteY5" fmla="*/ 0 h 2612181"/>
                <a:gd name="connsiteX6" fmla="*/ 372002 w 1449853"/>
                <a:gd name="connsiteY6" fmla="*/ 2205590 h 2612181"/>
                <a:gd name="connsiteX7" fmla="*/ 0 w 1449853"/>
                <a:gd name="connsiteY7" fmla="*/ 2572431 h 261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9853" h="2612181">
                  <a:moveTo>
                    <a:pt x="0" y="2645875"/>
                  </a:moveTo>
                  <a:lnTo>
                    <a:pt x="1483429" y="2645875"/>
                  </a:lnTo>
                  <a:lnTo>
                    <a:pt x="1483429" y="2572431"/>
                  </a:lnTo>
                  <a:lnTo>
                    <a:pt x="1111427" y="2205590"/>
                  </a:lnTo>
                  <a:lnTo>
                    <a:pt x="1111427" y="0"/>
                  </a:lnTo>
                  <a:lnTo>
                    <a:pt x="372002" y="0"/>
                  </a:lnTo>
                  <a:lnTo>
                    <a:pt x="372002" y="2205590"/>
                  </a:lnTo>
                  <a:lnTo>
                    <a:pt x="0" y="2572431"/>
                  </a:lnTo>
                  <a:close/>
                </a:path>
              </a:pathLst>
            </a:custGeom>
            <a:grpFill/>
            <a:ln w="38141" cap="flat">
              <a:noFill/>
              <a:prstDash val="solid"/>
              <a:miter/>
            </a:ln>
          </p:spPr>
          <p:txBody>
            <a:bodyPr rtlCol="0" anchor="ctr"/>
            <a:lstStyle/>
            <a:p>
              <a:endParaRPr lang="en-GB" sz="1350" dirty="0"/>
            </a:p>
          </p:txBody>
        </p:sp>
      </p:grpSp>
      <p:grpSp>
        <p:nvGrpSpPr>
          <p:cNvPr id="38" name="Group 37">
            <a:extLst>
              <a:ext uri="{FF2B5EF4-FFF2-40B4-BE49-F238E27FC236}">
                <a16:creationId xmlns:a16="http://schemas.microsoft.com/office/drawing/2014/main" id="{DCA222CA-C07F-6FB7-C973-1E1C96EDEF55}"/>
              </a:ext>
            </a:extLst>
          </p:cNvPr>
          <p:cNvGrpSpPr/>
          <p:nvPr userDrawn="1"/>
        </p:nvGrpSpPr>
        <p:grpSpPr>
          <a:xfrm>
            <a:off x="4571479" y="5196377"/>
            <a:ext cx="2263421" cy="184667"/>
            <a:chOff x="6174145" y="2837017"/>
            <a:chExt cx="3740919" cy="228909"/>
          </a:xfrm>
        </p:grpSpPr>
        <p:grpSp>
          <p:nvGrpSpPr>
            <p:cNvPr id="39" name="Group 38">
              <a:extLst>
                <a:ext uri="{FF2B5EF4-FFF2-40B4-BE49-F238E27FC236}">
                  <a16:creationId xmlns:a16="http://schemas.microsoft.com/office/drawing/2014/main" id="{21AC6065-94F2-4255-6530-A39C3D17CDD5}"/>
                </a:ext>
              </a:extLst>
            </p:cNvPr>
            <p:cNvGrpSpPr/>
            <p:nvPr userDrawn="1"/>
          </p:nvGrpSpPr>
          <p:grpSpPr>
            <a:xfrm>
              <a:off x="6174145" y="2837017"/>
              <a:ext cx="1687807" cy="203242"/>
              <a:chOff x="4388997" y="6273325"/>
              <a:chExt cx="1687807" cy="203242"/>
            </a:xfrm>
            <a:solidFill>
              <a:schemeClr val="bg1"/>
            </a:solidFill>
          </p:grpSpPr>
          <p:sp>
            <p:nvSpPr>
              <p:cNvPr id="43" name="Rectangle 42">
                <a:extLst>
                  <a:ext uri="{FF2B5EF4-FFF2-40B4-BE49-F238E27FC236}">
                    <a16:creationId xmlns:a16="http://schemas.microsoft.com/office/drawing/2014/main" id="{3D238735-BB5E-2A27-79FE-65D89451FF77}"/>
                  </a:ext>
                </a:extLst>
              </p:cNvPr>
              <p:cNvSpPr/>
              <p:nvPr userDrawn="1"/>
            </p:nvSpPr>
            <p:spPr>
              <a:xfrm>
                <a:off x="4721636" y="6273325"/>
                <a:ext cx="1355168" cy="171680"/>
              </a:xfrm>
              <a:prstGeom prst="rect">
                <a:avLst/>
              </a:prstGeom>
              <a:noFill/>
            </p:spPr>
            <p:txBody>
              <a:bodyPr wrap="squar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altLang="en-US" sz="900" b="1" dirty="0">
                    <a:solidFill>
                      <a:schemeClr val="bg1"/>
                    </a:solidFill>
                  </a:rPr>
                  <a:t>@TeachFirst</a:t>
                </a:r>
                <a:endParaRPr lang="en-GB" sz="900" b="1" dirty="0">
                  <a:solidFill>
                    <a:schemeClr val="bg1"/>
                  </a:solidFill>
                </a:endParaRPr>
              </a:p>
            </p:txBody>
          </p:sp>
          <p:pic>
            <p:nvPicPr>
              <p:cNvPr id="44" name="Graphic 43">
                <a:extLst>
                  <a:ext uri="{FF2B5EF4-FFF2-40B4-BE49-F238E27FC236}">
                    <a16:creationId xmlns:a16="http://schemas.microsoft.com/office/drawing/2014/main" id="{8FB554BD-4A96-30C8-27D8-64136B824598}"/>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388997" y="6285528"/>
                <a:ext cx="235270" cy="191039"/>
              </a:xfrm>
              <a:prstGeom prst="rect">
                <a:avLst/>
              </a:prstGeom>
            </p:spPr>
          </p:pic>
        </p:grpSp>
        <p:grpSp>
          <p:nvGrpSpPr>
            <p:cNvPr id="40" name="Group 39">
              <a:extLst>
                <a:ext uri="{FF2B5EF4-FFF2-40B4-BE49-F238E27FC236}">
                  <a16:creationId xmlns:a16="http://schemas.microsoft.com/office/drawing/2014/main" id="{044450B2-E8D1-E711-8751-9D089F2A5BA6}"/>
                </a:ext>
              </a:extLst>
            </p:cNvPr>
            <p:cNvGrpSpPr/>
            <p:nvPr userDrawn="1"/>
          </p:nvGrpSpPr>
          <p:grpSpPr>
            <a:xfrm>
              <a:off x="8003079" y="2840224"/>
              <a:ext cx="1911985" cy="225702"/>
              <a:chOff x="6575745" y="6276532"/>
              <a:chExt cx="1911985" cy="225702"/>
            </a:xfrm>
            <a:solidFill>
              <a:schemeClr val="bg1"/>
            </a:solidFill>
          </p:grpSpPr>
          <p:pic>
            <p:nvPicPr>
              <p:cNvPr id="41" name="Graphic 40">
                <a:extLst>
                  <a:ext uri="{FF2B5EF4-FFF2-40B4-BE49-F238E27FC236}">
                    <a16:creationId xmlns:a16="http://schemas.microsoft.com/office/drawing/2014/main" id="{FF8A0686-5AE4-C8B1-63D3-AF993637494B}"/>
                  </a:ext>
                </a:extLst>
              </p:cNvPr>
              <p:cNvPicPr>
                <a:picLocks noChangeAspect="1"/>
              </p:cNvPicPr>
              <p:nvPr userDrawn="1"/>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75745" y="6285528"/>
                <a:ext cx="216704" cy="216706"/>
              </a:xfrm>
              <a:prstGeom prst="rect">
                <a:avLst/>
              </a:prstGeom>
            </p:spPr>
          </p:pic>
          <p:sp>
            <p:nvSpPr>
              <p:cNvPr id="42" name="Rectangle 41">
                <a:extLst>
                  <a:ext uri="{FF2B5EF4-FFF2-40B4-BE49-F238E27FC236}">
                    <a16:creationId xmlns:a16="http://schemas.microsoft.com/office/drawing/2014/main" id="{F6EE9A29-E1F6-4B01-74A3-FA1AC329B623}"/>
                  </a:ext>
                </a:extLst>
              </p:cNvPr>
              <p:cNvSpPr/>
              <p:nvPr userDrawn="1"/>
            </p:nvSpPr>
            <p:spPr>
              <a:xfrm>
                <a:off x="6924943" y="6276532"/>
                <a:ext cx="1562787" cy="171680"/>
              </a:xfrm>
              <a:prstGeom prst="rect">
                <a:avLst/>
              </a:prstGeom>
              <a:noFill/>
            </p:spPr>
            <p:txBody>
              <a:bodyPr wrap="square" lIns="0" tIns="0" rIns="0" bIns="0">
                <a:spAutoFit/>
              </a:bodyPr>
              <a:lstStyle/>
              <a:p>
                <a:r>
                  <a:rPr lang="en-GB" sz="900" b="1" i="0" kern="1200" dirty="0">
                    <a:solidFill>
                      <a:schemeClr val="bg1"/>
                    </a:solidFill>
                    <a:effectLst/>
                    <a:latin typeface="+mn-lt"/>
                    <a:ea typeface="+mn-ea"/>
                    <a:cs typeface="+mn-cs"/>
                  </a:rPr>
                  <a:t>@</a:t>
                </a:r>
                <a:r>
                  <a:rPr lang="en-GB" sz="900" b="1" i="0" kern="1200" dirty="0">
                    <a:solidFill>
                      <a:schemeClr val="bg1"/>
                    </a:solidFill>
                    <a:effectLst/>
                  </a:rPr>
                  <a:t>teachfirstuk</a:t>
                </a:r>
                <a:endParaRPr lang="en-GB" sz="900" b="1" dirty="0">
                  <a:solidFill>
                    <a:schemeClr val="bg1"/>
                  </a:solidFill>
                </a:endParaRPr>
              </a:p>
            </p:txBody>
          </p:sp>
        </p:grpSp>
      </p:grpSp>
      <p:sp>
        <p:nvSpPr>
          <p:cNvPr id="45" name="Text Placeholder 14">
            <a:extLst>
              <a:ext uri="{FF2B5EF4-FFF2-40B4-BE49-F238E27FC236}">
                <a16:creationId xmlns:a16="http://schemas.microsoft.com/office/drawing/2014/main" id="{082D5E40-D4F6-013E-A1AD-3053D6708B4A}"/>
              </a:ext>
            </a:extLst>
          </p:cNvPr>
          <p:cNvSpPr>
            <a:spLocks noGrp="1"/>
          </p:cNvSpPr>
          <p:nvPr>
            <p:ph type="body" sz="quarter" idx="10" hasCustomPrompt="1"/>
          </p:nvPr>
        </p:nvSpPr>
        <p:spPr>
          <a:xfrm>
            <a:off x="4572001" y="2474843"/>
            <a:ext cx="4252097" cy="1700282"/>
          </a:xfrm>
        </p:spPr>
        <p:txBody>
          <a:bodyPr/>
          <a:lstStyle>
            <a:lvl1pPr>
              <a:defRPr sz="4500">
                <a:solidFill>
                  <a:schemeClr val="bg1"/>
                </a:solidFill>
                <a:latin typeface="Constantia" panose="02030602050306030303" pitchFamily="18" charset="0"/>
              </a:defRPr>
            </a:lvl1pPr>
          </a:lstStyle>
          <a:p>
            <a:pPr lvl="0"/>
            <a:r>
              <a:rPr lang="en-US"/>
              <a:t>Title slide</a:t>
            </a:r>
          </a:p>
        </p:txBody>
      </p:sp>
      <p:sp>
        <p:nvSpPr>
          <p:cNvPr id="46" name="Text Placeholder 16">
            <a:extLst>
              <a:ext uri="{FF2B5EF4-FFF2-40B4-BE49-F238E27FC236}">
                <a16:creationId xmlns:a16="http://schemas.microsoft.com/office/drawing/2014/main" id="{7CA73737-953F-5261-27D5-D8EDDFC3BB4D}"/>
              </a:ext>
            </a:extLst>
          </p:cNvPr>
          <p:cNvSpPr>
            <a:spLocks noGrp="1"/>
          </p:cNvSpPr>
          <p:nvPr>
            <p:ph type="body" sz="quarter" idx="11" hasCustomPrompt="1"/>
          </p:nvPr>
        </p:nvSpPr>
        <p:spPr>
          <a:xfrm>
            <a:off x="4560818" y="4398758"/>
            <a:ext cx="4252097" cy="391905"/>
          </a:xfrm>
        </p:spPr>
        <p:txBody>
          <a:bodyPr>
            <a:noAutofit/>
          </a:bodyPr>
          <a:lstStyle>
            <a:lvl1pPr>
              <a:defRPr sz="2250" b="0">
                <a:solidFill>
                  <a:schemeClr val="bg1"/>
                </a:solidFill>
              </a:defRPr>
            </a:lvl1pPr>
          </a:lstStyle>
          <a:p>
            <a:r>
              <a:rPr lang="en-US"/>
              <a:t>Click to edit subtitle style</a:t>
            </a:r>
            <a:endParaRPr lang="en-GB"/>
          </a:p>
        </p:txBody>
      </p:sp>
    </p:spTree>
    <p:extLst>
      <p:ext uri="{BB962C8B-B14F-4D97-AF65-F5344CB8AC3E}">
        <p14:creationId xmlns:p14="http://schemas.microsoft.com/office/powerpoint/2010/main" val="4351541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3_Presentation title slide 2">
    <p:spTree>
      <p:nvGrpSpPr>
        <p:cNvPr id="1" name=""/>
        <p:cNvGrpSpPr/>
        <p:nvPr/>
      </p:nvGrpSpPr>
      <p:grpSpPr>
        <a:xfrm>
          <a:off x="0" y="0"/>
          <a:ext cx="0" cy="0"/>
          <a:chOff x="0" y="0"/>
          <a:chExt cx="0" cy="0"/>
        </a:xfrm>
      </p:grpSpPr>
      <p:pic>
        <p:nvPicPr>
          <p:cNvPr id="5" name="Picture 4" descr="A child holding onto a rock wall&#10;&#10;Description automatically generated">
            <a:extLst>
              <a:ext uri="{FF2B5EF4-FFF2-40B4-BE49-F238E27FC236}">
                <a16:creationId xmlns:a16="http://schemas.microsoft.com/office/drawing/2014/main" id="{2875599D-0EF1-EBAE-967C-4B1E3F4637AA}"/>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9144000" cy="6858001"/>
          </a:xfrm>
          <a:prstGeom prst="rect">
            <a:avLst/>
          </a:prstGeom>
        </p:spPr>
      </p:pic>
      <p:grpSp>
        <p:nvGrpSpPr>
          <p:cNvPr id="60" name="Graphic 11">
            <a:extLst>
              <a:ext uri="{FF2B5EF4-FFF2-40B4-BE49-F238E27FC236}">
                <a16:creationId xmlns:a16="http://schemas.microsoft.com/office/drawing/2014/main" id="{CE5CD6A0-DDA4-44B6-906B-49217C09D12C}"/>
              </a:ext>
            </a:extLst>
          </p:cNvPr>
          <p:cNvGrpSpPr>
            <a:grpSpLocks noGrp="1" noUngrp="1" noRot="1" noMove="1" noResize="1"/>
          </p:cNvGrpSpPr>
          <p:nvPr userDrawn="1"/>
        </p:nvGrpSpPr>
        <p:grpSpPr>
          <a:xfrm>
            <a:off x="6544453" y="275712"/>
            <a:ext cx="2505221" cy="1537293"/>
            <a:chOff x="1676400" y="1162555"/>
            <a:chExt cx="8966200" cy="4126490"/>
          </a:xfrm>
          <a:solidFill>
            <a:schemeClr val="bg1"/>
          </a:solidFill>
        </p:grpSpPr>
        <p:sp>
          <p:nvSpPr>
            <p:cNvPr id="61" name="Freeform 9">
              <a:extLst>
                <a:ext uri="{FF2B5EF4-FFF2-40B4-BE49-F238E27FC236}">
                  <a16:creationId xmlns:a16="http://schemas.microsoft.com/office/drawing/2014/main" id="{879A5D31-72D9-4AE0-9B0C-7D8C15F209C0}"/>
                </a:ext>
              </a:extLst>
            </p:cNvPr>
            <p:cNvSpPr>
              <a:spLocks noGrp="1" noRot="1" noMove="1" noResize="1" noEditPoints="1" noAdjustHandles="1" noChangeArrowheads="1" noChangeShapeType="1"/>
            </p:cNvSpPr>
            <p:nvPr/>
          </p:nvSpPr>
          <p:spPr>
            <a:xfrm>
              <a:off x="9035933" y="1825443"/>
              <a:ext cx="953851" cy="1173589"/>
            </a:xfrm>
            <a:custGeom>
              <a:avLst/>
              <a:gdLst>
                <a:gd name="connsiteX0" fmla="*/ 876398 w 953851"/>
                <a:gd name="connsiteY0" fmla="*/ 1102795 h 1173588"/>
                <a:gd name="connsiteX1" fmla="*/ 860374 w 953851"/>
                <a:gd name="connsiteY1" fmla="*/ 1071373 h 1173588"/>
                <a:gd name="connsiteX2" fmla="*/ 860374 w 953851"/>
                <a:gd name="connsiteY2" fmla="*/ 738604 h 1173588"/>
                <a:gd name="connsiteX3" fmla="*/ 593677 w 953851"/>
                <a:gd name="connsiteY3" fmla="*/ 392963 h 1173588"/>
                <a:gd name="connsiteX4" fmla="*/ 334992 w 953851"/>
                <a:gd name="connsiteY4" fmla="*/ 539851 h 1173588"/>
                <a:gd name="connsiteX5" fmla="*/ 334992 w 953851"/>
                <a:gd name="connsiteY5" fmla="*/ 0 h 1173588"/>
                <a:gd name="connsiteX6" fmla="*/ 12972 w 953851"/>
                <a:gd name="connsiteY6" fmla="*/ 54894 h 1173588"/>
                <a:gd name="connsiteX7" fmla="*/ 12972 w 953851"/>
                <a:gd name="connsiteY7" fmla="*/ 78365 h 1173588"/>
                <a:gd name="connsiteX8" fmla="*/ 92333 w 953851"/>
                <a:gd name="connsiteY8" fmla="*/ 154459 h 1173588"/>
                <a:gd name="connsiteX9" fmla="*/ 105687 w 953851"/>
                <a:gd name="connsiteY9" fmla="*/ 188531 h 1173588"/>
                <a:gd name="connsiteX10" fmla="*/ 105687 w 953851"/>
                <a:gd name="connsiteY10" fmla="*/ 1068723 h 1173588"/>
                <a:gd name="connsiteX11" fmla="*/ 92333 w 953851"/>
                <a:gd name="connsiteY11" fmla="*/ 1102795 h 1173588"/>
                <a:gd name="connsiteX12" fmla="*/ 0 w 953851"/>
                <a:gd name="connsiteY12" fmla="*/ 1173589 h 1173588"/>
                <a:gd name="connsiteX13" fmla="*/ 0 w 953851"/>
                <a:gd name="connsiteY13" fmla="*/ 1197061 h 1173588"/>
                <a:gd name="connsiteX14" fmla="*/ 440679 w 953851"/>
                <a:gd name="connsiteY14" fmla="*/ 1197061 h 1173588"/>
                <a:gd name="connsiteX15" fmla="*/ 440679 w 953851"/>
                <a:gd name="connsiteY15" fmla="*/ 1173589 h 1173588"/>
                <a:gd name="connsiteX16" fmla="*/ 351017 w 953851"/>
                <a:gd name="connsiteY16" fmla="*/ 1102795 h 1173588"/>
                <a:gd name="connsiteX17" fmla="*/ 334992 w 953851"/>
                <a:gd name="connsiteY17" fmla="*/ 1068723 h 1173588"/>
                <a:gd name="connsiteX18" fmla="*/ 334992 w 953851"/>
                <a:gd name="connsiteY18" fmla="*/ 636388 h 1173588"/>
                <a:gd name="connsiteX19" fmla="*/ 496003 w 953851"/>
                <a:gd name="connsiteY19" fmla="*/ 523572 h 1173588"/>
                <a:gd name="connsiteX20" fmla="*/ 630686 w 953851"/>
                <a:gd name="connsiteY20" fmla="*/ 735954 h 1173588"/>
                <a:gd name="connsiteX21" fmla="*/ 630686 w 953851"/>
                <a:gd name="connsiteY21" fmla="*/ 1068723 h 1173588"/>
                <a:gd name="connsiteX22" fmla="*/ 615043 w 953851"/>
                <a:gd name="connsiteY22" fmla="*/ 1102795 h 1173588"/>
                <a:gd name="connsiteX23" fmla="*/ 525381 w 953851"/>
                <a:gd name="connsiteY23" fmla="*/ 1173589 h 1173588"/>
                <a:gd name="connsiteX24" fmla="*/ 525381 w 953851"/>
                <a:gd name="connsiteY24" fmla="*/ 1197061 h 1173588"/>
                <a:gd name="connsiteX25" fmla="*/ 966061 w 953851"/>
                <a:gd name="connsiteY25" fmla="*/ 1197061 h 1173588"/>
                <a:gd name="connsiteX26" fmla="*/ 966061 w 953851"/>
                <a:gd name="connsiteY26" fmla="*/ 1173589 h 1173588"/>
                <a:gd name="connsiteX27" fmla="*/ 876398 w 953851"/>
                <a:gd name="connsiteY27" fmla="*/ 1102795 h 117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3851" h="1173588">
                  <a:moveTo>
                    <a:pt x="876398" y="1102795"/>
                  </a:moveTo>
                  <a:cubicBezTo>
                    <a:pt x="860374" y="1089545"/>
                    <a:pt x="860374" y="1089545"/>
                    <a:pt x="860374" y="1071373"/>
                  </a:cubicBezTo>
                  <a:lnTo>
                    <a:pt x="860374" y="738604"/>
                  </a:lnTo>
                  <a:cubicBezTo>
                    <a:pt x="860374" y="508050"/>
                    <a:pt x="773383" y="392963"/>
                    <a:pt x="593677" y="392963"/>
                  </a:cubicBezTo>
                  <a:cubicBezTo>
                    <a:pt x="482648" y="392963"/>
                    <a:pt x="400999" y="440285"/>
                    <a:pt x="334992" y="539851"/>
                  </a:cubicBezTo>
                  <a:lnTo>
                    <a:pt x="334992" y="0"/>
                  </a:lnTo>
                  <a:lnTo>
                    <a:pt x="12972" y="54894"/>
                  </a:lnTo>
                  <a:lnTo>
                    <a:pt x="12972" y="78365"/>
                  </a:lnTo>
                  <a:lnTo>
                    <a:pt x="92333" y="154459"/>
                  </a:lnTo>
                  <a:cubicBezTo>
                    <a:pt x="104160" y="166574"/>
                    <a:pt x="105687" y="170360"/>
                    <a:pt x="105687" y="188531"/>
                  </a:cubicBezTo>
                  <a:lnTo>
                    <a:pt x="105687" y="1068723"/>
                  </a:lnTo>
                  <a:cubicBezTo>
                    <a:pt x="105687" y="1086895"/>
                    <a:pt x="105305" y="1092573"/>
                    <a:pt x="92333" y="1102795"/>
                  </a:cubicBezTo>
                  <a:lnTo>
                    <a:pt x="0" y="1173589"/>
                  </a:lnTo>
                  <a:lnTo>
                    <a:pt x="0" y="1197061"/>
                  </a:lnTo>
                  <a:lnTo>
                    <a:pt x="440679" y="1197061"/>
                  </a:lnTo>
                  <a:lnTo>
                    <a:pt x="440679" y="1173589"/>
                  </a:lnTo>
                  <a:lnTo>
                    <a:pt x="351017" y="1102795"/>
                  </a:lnTo>
                  <a:cubicBezTo>
                    <a:pt x="337664" y="1092195"/>
                    <a:pt x="334992" y="1086895"/>
                    <a:pt x="334992" y="1068723"/>
                  </a:cubicBezTo>
                  <a:lnTo>
                    <a:pt x="334992" y="636388"/>
                  </a:lnTo>
                  <a:cubicBezTo>
                    <a:pt x="374673" y="562944"/>
                    <a:pt x="429996" y="523572"/>
                    <a:pt x="496003" y="523572"/>
                  </a:cubicBezTo>
                  <a:cubicBezTo>
                    <a:pt x="585665" y="523572"/>
                    <a:pt x="630686" y="594366"/>
                    <a:pt x="630686" y="735954"/>
                  </a:cubicBezTo>
                  <a:lnTo>
                    <a:pt x="630686" y="1068723"/>
                  </a:lnTo>
                  <a:cubicBezTo>
                    <a:pt x="630686" y="1086895"/>
                    <a:pt x="628016" y="1092195"/>
                    <a:pt x="615043" y="1102795"/>
                  </a:cubicBezTo>
                  <a:lnTo>
                    <a:pt x="525381" y="1173589"/>
                  </a:lnTo>
                  <a:lnTo>
                    <a:pt x="525381" y="1197061"/>
                  </a:lnTo>
                  <a:lnTo>
                    <a:pt x="966061" y="1197061"/>
                  </a:lnTo>
                  <a:lnTo>
                    <a:pt x="966061" y="1173589"/>
                  </a:lnTo>
                  <a:lnTo>
                    <a:pt x="876398" y="1102795"/>
                  </a:lnTo>
                  <a:close/>
                </a:path>
              </a:pathLst>
            </a:custGeom>
            <a:grpFill/>
            <a:ln w="38141" cap="flat">
              <a:noFill/>
              <a:prstDash val="solid"/>
              <a:miter/>
            </a:ln>
          </p:spPr>
          <p:txBody>
            <a:bodyPr rtlCol="0" anchor="ctr"/>
            <a:lstStyle/>
            <a:p>
              <a:endParaRPr lang="en-GB" sz="1350" dirty="0"/>
            </a:p>
          </p:txBody>
        </p:sp>
        <p:sp>
          <p:nvSpPr>
            <p:cNvPr id="62" name="Freeform 10">
              <a:extLst>
                <a:ext uri="{FF2B5EF4-FFF2-40B4-BE49-F238E27FC236}">
                  <a16:creationId xmlns:a16="http://schemas.microsoft.com/office/drawing/2014/main" id="{A45FF82E-8E9B-4B34-8DBC-907445718668}"/>
                </a:ext>
              </a:extLst>
            </p:cNvPr>
            <p:cNvSpPr>
              <a:spLocks noGrp="1" noRot="1" noMove="1" noResize="1" noEditPoints="1" noAdjustHandles="1" noChangeArrowheads="1" noChangeShapeType="1"/>
            </p:cNvSpPr>
            <p:nvPr/>
          </p:nvSpPr>
          <p:spPr>
            <a:xfrm>
              <a:off x="8304902" y="2218406"/>
              <a:ext cx="686773" cy="795012"/>
            </a:xfrm>
            <a:custGeom>
              <a:avLst/>
              <a:gdLst>
                <a:gd name="connsiteX0" fmla="*/ 380015 w 686772"/>
                <a:gd name="connsiteY0" fmla="*/ 822648 h 795011"/>
                <a:gd name="connsiteX1" fmla="*/ 704705 w 686772"/>
                <a:gd name="connsiteY1" fmla="*/ 600045 h 795011"/>
                <a:gd name="connsiteX2" fmla="*/ 681050 w 686772"/>
                <a:gd name="connsiteY2" fmla="*/ 586794 h 795011"/>
                <a:gd name="connsiteX3" fmla="*/ 491043 w 686772"/>
                <a:gd name="connsiteY3" fmla="*/ 681060 h 795011"/>
                <a:gd name="connsiteX4" fmla="*/ 240371 w 686772"/>
                <a:gd name="connsiteY4" fmla="*/ 366841 h 795011"/>
                <a:gd name="connsiteX5" fmla="*/ 433049 w 686772"/>
                <a:gd name="connsiteY5" fmla="*/ 73444 h 795011"/>
                <a:gd name="connsiteX6" fmla="*/ 478070 w 686772"/>
                <a:gd name="connsiteY6" fmla="*/ 96916 h 795011"/>
                <a:gd name="connsiteX7" fmla="*/ 594059 w 686772"/>
                <a:gd name="connsiteY7" fmla="*/ 288097 h 795011"/>
                <a:gd name="connsiteX8" fmla="*/ 617714 w 686772"/>
                <a:gd name="connsiteY8" fmla="*/ 288097 h 795011"/>
                <a:gd name="connsiteX9" fmla="*/ 697075 w 686772"/>
                <a:gd name="connsiteY9" fmla="*/ 54894 h 795011"/>
                <a:gd name="connsiteX10" fmla="*/ 433049 w 686772"/>
                <a:gd name="connsiteY10" fmla="*/ 0 h 795011"/>
                <a:gd name="connsiteX11" fmla="*/ 0 w 686772"/>
                <a:gd name="connsiteY11" fmla="*/ 427035 h 795011"/>
                <a:gd name="connsiteX12" fmla="*/ 380015 w 686772"/>
                <a:gd name="connsiteY12" fmla="*/ 822648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6772" h="795011">
                  <a:moveTo>
                    <a:pt x="380015" y="822648"/>
                  </a:moveTo>
                  <a:cubicBezTo>
                    <a:pt x="535683" y="822648"/>
                    <a:pt x="654724" y="741254"/>
                    <a:pt x="704705" y="600045"/>
                  </a:cubicBezTo>
                  <a:lnTo>
                    <a:pt x="681050" y="586794"/>
                  </a:lnTo>
                  <a:cubicBezTo>
                    <a:pt x="633357" y="646988"/>
                    <a:pt x="567351" y="681060"/>
                    <a:pt x="491043" y="681060"/>
                  </a:cubicBezTo>
                  <a:cubicBezTo>
                    <a:pt x="330033" y="681060"/>
                    <a:pt x="240371" y="570894"/>
                    <a:pt x="240371" y="366841"/>
                  </a:cubicBezTo>
                  <a:cubicBezTo>
                    <a:pt x="240371" y="191181"/>
                    <a:pt x="317060" y="73444"/>
                    <a:pt x="433049" y="73444"/>
                  </a:cubicBezTo>
                  <a:cubicBezTo>
                    <a:pt x="454033" y="73444"/>
                    <a:pt x="466242" y="77608"/>
                    <a:pt x="478070" y="96916"/>
                  </a:cubicBezTo>
                  <a:lnTo>
                    <a:pt x="594059" y="288097"/>
                  </a:lnTo>
                  <a:lnTo>
                    <a:pt x="617714" y="288097"/>
                  </a:lnTo>
                  <a:lnTo>
                    <a:pt x="697075" y="54894"/>
                  </a:lnTo>
                  <a:cubicBezTo>
                    <a:pt x="620385" y="20822"/>
                    <a:pt x="520040" y="0"/>
                    <a:pt x="433049" y="0"/>
                  </a:cubicBezTo>
                  <a:cubicBezTo>
                    <a:pt x="169023" y="0"/>
                    <a:pt x="0" y="167710"/>
                    <a:pt x="0" y="427035"/>
                  </a:cubicBezTo>
                  <a:cubicBezTo>
                    <a:pt x="0" y="667810"/>
                    <a:pt x="147657" y="822648"/>
                    <a:pt x="380015" y="822648"/>
                  </a:cubicBezTo>
                  <a:close/>
                </a:path>
              </a:pathLst>
            </a:custGeom>
            <a:grpFill/>
            <a:ln w="38141" cap="flat">
              <a:noFill/>
              <a:prstDash val="solid"/>
              <a:miter/>
            </a:ln>
          </p:spPr>
          <p:txBody>
            <a:bodyPr rtlCol="0" anchor="ctr"/>
            <a:lstStyle/>
            <a:p>
              <a:endParaRPr lang="en-GB" sz="1350" dirty="0"/>
            </a:p>
          </p:txBody>
        </p:sp>
        <p:sp>
          <p:nvSpPr>
            <p:cNvPr id="63" name="Freeform 11">
              <a:extLst>
                <a:ext uri="{FF2B5EF4-FFF2-40B4-BE49-F238E27FC236}">
                  <a16:creationId xmlns:a16="http://schemas.microsoft.com/office/drawing/2014/main" id="{B8FC048C-F39C-4B77-9B92-56C9CB4DC567}"/>
                </a:ext>
              </a:extLst>
            </p:cNvPr>
            <p:cNvSpPr>
              <a:spLocks noGrp="1" noRot="1" noMove="1" noResize="1" noEditPoints="1" noAdjustHandles="1" noChangeArrowheads="1" noChangeShapeType="1"/>
            </p:cNvSpPr>
            <p:nvPr/>
          </p:nvSpPr>
          <p:spPr>
            <a:xfrm>
              <a:off x="7449488" y="2218406"/>
              <a:ext cx="801235" cy="795012"/>
            </a:xfrm>
            <a:custGeom>
              <a:avLst/>
              <a:gdLst>
                <a:gd name="connsiteX0" fmla="*/ 330033 w 801234"/>
                <a:gd name="connsiteY0" fmla="*/ 345641 h 795011"/>
                <a:gd name="connsiteX1" fmla="*/ 0 w 801234"/>
                <a:gd name="connsiteY1" fmla="*/ 607616 h 795011"/>
                <a:gd name="connsiteX2" fmla="*/ 227016 w 801234"/>
                <a:gd name="connsiteY2" fmla="*/ 822269 h 795011"/>
                <a:gd name="connsiteX3" fmla="*/ 477689 w 801234"/>
                <a:gd name="connsiteY3" fmla="*/ 685982 h 795011"/>
                <a:gd name="connsiteX4" fmla="*/ 620385 w 801234"/>
                <a:gd name="connsiteY4" fmla="*/ 822269 h 795011"/>
                <a:gd name="connsiteX5" fmla="*/ 818404 w 801234"/>
                <a:gd name="connsiteY5" fmla="*/ 683332 h 795011"/>
                <a:gd name="connsiteX6" fmla="*/ 800090 w 801234"/>
                <a:gd name="connsiteY6" fmla="*/ 667431 h 795011"/>
                <a:gd name="connsiteX7" fmla="*/ 750109 w 801234"/>
                <a:gd name="connsiteY7" fmla="*/ 698853 h 795011"/>
                <a:gd name="connsiteX8" fmla="*/ 700127 w 801234"/>
                <a:gd name="connsiteY8" fmla="*/ 612538 h 795011"/>
                <a:gd name="connsiteX9" fmla="*/ 700127 w 801234"/>
                <a:gd name="connsiteY9" fmla="*/ 288097 h 795011"/>
                <a:gd name="connsiteX10" fmla="*/ 338426 w 801234"/>
                <a:gd name="connsiteY10" fmla="*/ 0 h 795011"/>
                <a:gd name="connsiteX11" fmla="*/ 48074 w 801234"/>
                <a:gd name="connsiteY11" fmla="*/ 54894 h 795011"/>
                <a:gd name="connsiteX12" fmla="*/ 127434 w 801234"/>
                <a:gd name="connsiteY12" fmla="*/ 288097 h 795011"/>
                <a:gd name="connsiteX13" fmla="*/ 151090 w 801234"/>
                <a:gd name="connsiteY13" fmla="*/ 288097 h 795011"/>
                <a:gd name="connsiteX14" fmla="*/ 267078 w 801234"/>
                <a:gd name="connsiteY14" fmla="*/ 96916 h 795011"/>
                <a:gd name="connsiteX15" fmla="*/ 325073 w 801234"/>
                <a:gd name="connsiteY15" fmla="*/ 70794 h 795011"/>
                <a:gd name="connsiteX16" fmla="*/ 470439 w 801234"/>
                <a:gd name="connsiteY16" fmla="*/ 238504 h 795011"/>
                <a:gd name="connsiteX17" fmla="*/ 470439 w 801234"/>
                <a:gd name="connsiteY17" fmla="*/ 364191 h 795011"/>
                <a:gd name="connsiteX18" fmla="*/ 330033 w 801234"/>
                <a:gd name="connsiteY18" fmla="*/ 345641 h 795011"/>
                <a:gd name="connsiteX19" fmla="*/ 470058 w 801234"/>
                <a:gd name="connsiteY19" fmla="*/ 610266 h 795011"/>
                <a:gd name="connsiteX20" fmla="*/ 327362 w 801234"/>
                <a:gd name="connsiteY20" fmla="*/ 699232 h 795011"/>
                <a:gd name="connsiteX21" fmla="*/ 216333 w 801234"/>
                <a:gd name="connsiteY21" fmla="*/ 573544 h 795011"/>
                <a:gd name="connsiteX22" fmla="*/ 393368 w 801234"/>
                <a:gd name="connsiteY22" fmla="*/ 419085 h 795011"/>
                <a:gd name="connsiteX23" fmla="*/ 470058 w 801234"/>
                <a:gd name="connsiteY23" fmla="*/ 429685 h 795011"/>
                <a:gd name="connsiteX24" fmla="*/ 470058 w 801234"/>
                <a:gd name="connsiteY24" fmla="*/ 610266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01234" h="795011">
                  <a:moveTo>
                    <a:pt x="330033" y="345641"/>
                  </a:moveTo>
                  <a:cubicBezTo>
                    <a:pt x="134684" y="345641"/>
                    <a:pt x="0" y="450507"/>
                    <a:pt x="0" y="607616"/>
                  </a:cubicBezTo>
                  <a:cubicBezTo>
                    <a:pt x="0" y="735954"/>
                    <a:pt x="92333" y="822269"/>
                    <a:pt x="227016" y="822269"/>
                  </a:cubicBezTo>
                  <a:cubicBezTo>
                    <a:pt x="332703" y="822269"/>
                    <a:pt x="433049" y="767376"/>
                    <a:pt x="477689" y="685982"/>
                  </a:cubicBezTo>
                  <a:cubicBezTo>
                    <a:pt x="485701" y="769647"/>
                    <a:pt x="541025" y="822269"/>
                    <a:pt x="620385" y="822269"/>
                  </a:cubicBezTo>
                  <a:cubicBezTo>
                    <a:pt x="720730" y="822269"/>
                    <a:pt x="797420" y="770026"/>
                    <a:pt x="818404" y="683332"/>
                  </a:cubicBezTo>
                  <a:lnTo>
                    <a:pt x="800090" y="667431"/>
                  </a:lnTo>
                  <a:cubicBezTo>
                    <a:pt x="786736" y="688253"/>
                    <a:pt x="771093" y="698853"/>
                    <a:pt x="750109" y="698853"/>
                  </a:cubicBezTo>
                  <a:cubicBezTo>
                    <a:pt x="718441" y="698853"/>
                    <a:pt x="700127" y="667431"/>
                    <a:pt x="700127" y="612538"/>
                  </a:cubicBezTo>
                  <a:lnTo>
                    <a:pt x="700127" y="288097"/>
                  </a:lnTo>
                  <a:cubicBezTo>
                    <a:pt x="700127" y="83666"/>
                    <a:pt x="594440" y="0"/>
                    <a:pt x="338426" y="0"/>
                  </a:cubicBezTo>
                  <a:cubicBezTo>
                    <a:pt x="243423" y="0"/>
                    <a:pt x="145749" y="18172"/>
                    <a:pt x="48074" y="54894"/>
                  </a:cubicBezTo>
                  <a:lnTo>
                    <a:pt x="127434" y="288097"/>
                  </a:lnTo>
                  <a:lnTo>
                    <a:pt x="151090" y="288097"/>
                  </a:lnTo>
                  <a:lnTo>
                    <a:pt x="267078" y="96916"/>
                  </a:lnTo>
                  <a:cubicBezTo>
                    <a:pt x="280814" y="74580"/>
                    <a:pt x="290734" y="70794"/>
                    <a:pt x="325073" y="70794"/>
                  </a:cubicBezTo>
                  <a:cubicBezTo>
                    <a:pt x="417405" y="70794"/>
                    <a:pt x="470439" y="130988"/>
                    <a:pt x="470439" y="238504"/>
                  </a:cubicBezTo>
                  <a:lnTo>
                    <a:pt x="470439" y="364191"/>
                  </a:lnTo>
                  <a:cubicBezTo>
                    <a:pt x="446402" y="356241"/>
                    <a:pt x="404051" y="345641"/>
                    <a:pt x="330033" y="345641"/>
                  </a:cubicBezTo>
                  <a:close/>
                  <a:moveTo>
                    <a:pt x="470058" y="610266"/>
                  </a:moveTo>
                  <a:cubicBezTo>
                    <a:pt x="435719" y="665160"/>
                    <a:pt x="380396" y="699232"/>
                    <a:pt x="327362" y="699232"/>
                  </a:cubicBezTo>
                  <a:cubicBezTo>
                    <a:pt x="258684" y="699232"/>
                    <a:pt x="216333" y="649638"/>
                    <a:pt x="216333" y="573544"/>
                  </a:cubicBezTo>
                  <a:cubicBezTo>
                    <a:pt x="216333" y="481929"/>
                    <a:pt x="287682" y="419085"/>
                    <a:pt x="393368" y="419085"/>
                  </a:cubicBezTo>
                  <a:cubicBezTo>
                    <a:pt x="435719" y="419085"/>
                    <a:pt x="454033" y="424385"/>
                    <a:pt x="470058" y="429685"/>
                  </a:cubicBezTo>
                  <a:lnTo>
                    <a:pt x="470058" y="610266"/>
                  </a:lnTo>
                  <a:close/>
                </a:path>
              </a:pathLst>
            </a:custGeom>
            <a:grpFill/>
            <a:ln w="38141" cap="flat">
              <a:noFill/>
              <a:prstDash val="solid"/>
              <a:miter/>
            </a:ln>
          </p:spPr>
          <p:txBody>
            <a:bodyPr rtlCol="0" anchor="ctr"/>
            <a:lstStyle/>
            <a:p>
              <a:endParaRPr lang="en-GB" sz="1350" dirty="0"/>
            </a:p>
          </p:txBody>
        </p:sp>
        <p:sp>
          <p:nvSpPr>
            <p:cNvPr id="64" name="Freeform 12">
              <a:extLst>
                <a:ext uri="{FF2B5EF4-FFF2-40B4-BE49-F238E27FC236}">
                  <a16:creationId xmlns:a16="http://schemas.microsoft.com/office/drawing/2014/main" id="{A7539D6C-D83B-4AA3-89A8-CA26A459D0DA}"/>
                </a:ext>
              </a:extLst>
            </p:cNvPr>
            <p:cNvSpPr>
              <a:spLocks noGrp="1" noRot="1" noMove="1" noResize="1" noEditPoints="1" noAdjustHandles="1" noChangeArrowheads="1" noChangeShapeType="1"/>
            </p:cNvSpPr>
            <p:nvPr/>
          </p:nvSpPr>
          <p:spPr>
            <a:xfrm>
              <a:off x="8761606" y="3478689"/>
              <a:ext cx="534157" cy="1060016"/>
            </a:xfrm>
            <a:custGeom>
              <a:avLst/>
              <a:gdLst>
                <a:gd name="connsiteX0" fmla="*/ 435338 w 534156"/>
                <a:gd name="connsiteY0" fmla="*/ 953257 h 1060015"/>
                <a:gd name="connsiteX1" fmla="*/ 337664 w 534156"/>
                <a:gd name="connsiteY1" fmla="*/ 840441 h 1060015"/>
                <a:gd name="connsiteX2" fmla="*/ 337664 w 534156"/>
                <a:gd name="connsiteY2" fmla="*/ 366463 h 1060015"/>
                <a:gd name="connsiteX3" fmla="*/ 553997 w 534156"/>
                <a:gd name="connsiteY3" fmla="*/ 366463 h 1060015"/>
                <a:gd name="connsiteX4" fmla="*/ 553997 w 534156"/>
                <a:gd name="connsiteY4" fmla="*/ 280147 h 1060015"/>
                <a:gd name="connsiteX5" fmla="*/ 337664 w 534156"/>
                <a:gd name="connsiteY5" fmla="*/ 280147 h 1060015"/>
                <a:gd name="connsiteX6" fmla="*/ 337664 w 534156"/>
                <a:gd name="connsiteY6" fmla="*/ 0 h 1060015"/>
                <a:gd name="connsiteX7" fmla="*/ 314008 w 534156"/>
                <a:gd name="connsiteY7" fmla="*/ 0 h 1060015"/>
                <a:gd name="connsiteX8" fmla="*/ 118659 w 534156"/>
                <a:gd name="connsiteY8" fmla="*/ 254025 h 1060015"/>
                <a:gd name="connsiteX9" fmla="*/ 68677 w 534156"/>
                <a:gd name="connsiteY9" fmla="*/ 280147 h 1060015"/>
                <a:gd name="connsiteX10" fmla="*/ 0 w 534156"/>
                <a:gd name="connsiteY10" fmla="*/ 280147 h 1060015"/>
                <a:gd name="connsiteX11" fmla="*/ 0 w 534156"/>
                <a:gd name="connsiteY11" fmla="*/ 366463 h 1060015"/>
                <a:gd name="connsiteX12" fmla="*/ 108357 w 534156"/>
                <a:gd name="connsiteY12" fmla="*/ 366463 h 1060015"/>
                <a:gd name="connsiteX13" fmla="*/ 108357 w 534156"/>
                <a:gd name="connsiteY13" fmla="*/ 856341 h 1060015"/>
                <a:gd name="connsiteX14" fmla="*/ 327362 w 534156"/>
                <a:gd name="connsiteY14" fmla="*/ 1084245 h 1060015"/>
                <a:gd name="connsiteX15" fmla="*/ 570022 w 534156"/>
                <a:gd name="connsiteY15" fmla="*/ 905935 h 1060015"/>
                <a:gd name="connsiteX16" fmla="*/ 546366 w 534156"/>
                <a:gd name="connsiteY16" fmla="*/ 895335 h 1060015"/>
                <a:gd name="connsiteX17" fmla="*/ 435338 w 534156"/>
                <a:gd name="connsiteY17" fmla="*/ 953257 h 1060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4156" h="1060015">
                  <a:moveTo>
                    <a:pt x="435338" y="953257"/>
                  </a:moveTo>
                  <a:cubicBezTo>
                    <a:pt x="374673" y="953257"/>
                    <a:pt x="337664" y="911235"/>
                    <a:pt x="337664" y="840441"/>
                  </a:cubicBezTo>
                  <a:lnTo>
                    <a:pt x="337664" y="366463"/>
                  </a:lnTo>
                  <a:lnTo>
                    <a:pt x="553997" y="366463"/>
                  </a:lnTo>
                  <a:lnTo>
                    <a:pt x="553997" y="280147"/>
                  </a:lnTo>
                  <a:lnTo>
                    <a:pt x="337664" y="280147"/>
                  </a:lnTo>
                  <a:lnTo>
                    <a:pt x="337664" y="0"/>
                  </a:lnTo>
                  <a:lnTo>
                    <a:pt x="314008" y="0"/>
                  </a:lnTo>
                  <a:lnTo>
                    <a:pt x="118659" y="254025"/>
                  </a:lnTo>
                  <a:cubicBezTo>
                    <a:pt x="100345" y="277497"/>
                    <a:pt x="95004" y="280147"/>
                    <a:pt x="68677" y="280147"/>
                  </a:cubicBezTo>
                  <a:lnTo>
                    <a:pt x="0" y="280147"/>
                  </a:lnTo>
                  <a:lnTo>
                    <a:pt x="0" y="366463"/>
                  </a:lnTo>
                  <a:lnTo>
                    <a:pt x="108357" y="366463"/>
                  </a:lnTo>
                  <a:lnTo>
                    <a:pt x="108357" y="856341"/>
                  </a:lnTo>
                  <a:cubicBezTo>
                    <a:pt x="108357" y="1003229"/>
                    <a:pt x="185047" y="1084245"/>
                    <a:pt x="327362" y="1084245"/>
                  </a:cubicBezTo>
                  <a:cubicBezTo>
                    <a:pt x="456704" y="1084245"/>
                    <a:pt x="546366" y="1016101"/>
                    <a:pt x="570022" y="905935"/>
                  </a:cubicBezTo>
                  <a:lnTo>
                    <a:pt x="546366" y="895335"/>
                  </a:lnTo>
                  <a:cubicBezTo>
                    <a:pt x="522710" y="932435"/>
                    <a:pt x="483030" y="953257"/>
                    <a:pt x="435338" y="953257"/>
                  </a:cubicBezTo>
                  <a:close/>
                </a:path>
              </a:pathLst>
            </a:custGeom>
            <a:grpFill/>
            <a:ln w="38141" cap="flat">
              <a:noFill/>
              <a:prstDash val="solid"/>
              <a:miter/>
            </a:ln>
          </p:spPr>
          <p:txBody>
            <a:bodyPr rtlCol="0" anchor="ctr"/>
            <a:lstStyle/>
            <a:p>
              <a:endParaRPr lang="en-GB" sz="1350" dirty="0"/>
            </a:p>
          </p:txBody>
        </p:sp>
        <p:sp>
          <p:nvSpPr>
            <p:cNvPr id="65" name="Freeform 13">
              <a:extLst>
                <a:ext uri="{FF2B5EF4-FFF2-40B4-BE49-F238E27FC236}">
                  <a16:creationId xmlns:a16="http://schemas.microsoft.com/office/drawing/2014/main" id="{4BCD3DCE-C18A-4A5D-A84D-CEE07B1DFD60}"/>
                </a:ext>
              </a:extLst>
            </p:cNvPr>
            <p:cNvSpPr>
              <a:spLocks noGrp="1" noRot="1" noMove="1" noResize="1" noEditPoints="1" noAdjustHandles="1" noChangeArrowheads="1" noChangeShapeType="1"/>
            </p:cNvSpPr>
            <p:nvPr/>
          </p:nvSpPr>
          <p:spPr>
            <a:xfrm>
              <a:off x="6599797" y="2218406"/>
              <a:ext cx="724927" cy="795012"/>
            </a:xfrm>
            <a:custGeom>
              <a:avLst/>
              <a:gdLst>
                <a:gd name="connsiteX0" fmla="*/ 388027 w 724926"/>
                <a:gd name="connsiteY0" fmla="*/ 0 h 795011"/>
                <a:gd name="connsiteX1" fmla="*/ 0 w 724926"/>
                <a:gd name="connsiteY1" fmla="*/ 419085 h 795011"/>
                <a:gd name="connsiteX2" fmla="*/ 390698 w 724926"/>
                <a:gd name="connsiteY2" fmla="*/ 822648 h 795011"/>
                <a:gd name="connsiteX3" fmla="*/ 741715 w 724926"/>
                <a:gd name="connsiteY3" fmla="*/ 584144 h 795011"/>
                <a:gd name="connsiteX4" fmla="*/ 723401 w 724926"/>
                <a:gd name="connsiteY4" fmla="*/ 573544 h 795011"/>
                <a:gd name="connsiteX5" fmla="*/ 480741 w 724926"/>
                <a:gd name="connsiteY5" fmla="*/ 678410 h 795011"/>
                <a:gd name="connsiteX6" fmla="*/ 237700 w 724926"/>
                <a:gd name="connsiteY6" fmla="*/ 411135 h 795011"/>
                <a:gd name="connsiteX7" fmla="*/ 741715 w 724926"/>
                <a:gd name="connsiteY7" fmla="*/ 411135 h 795011"/>
                <a:gd name="connsiteX8" fmla="*/ 741715 w 724926"/>
                <a:gd name="connsiteY8" fmla="*/ 361541 h 795011"/>
                <a:gd name="connsiteX9" fmla="*/ 388027 w 724926"/>
                <a:gd name="connsiteY9" fmla="*/ 0 h 795011"/>
                <a:gd name="connsiteX10" fmla="*/ 237318 w 724926"/>
                <a:gd name="connsiteY10" fmla="*/ 340341 h 795011"/>
                <a:gd name="connsiteX11" fmla="*/ 382686 w 724926"/>
                <a:gd name="connsiteY11" fmla="*/ 75715 h 795011"/>
                <a:gd name="connsiteX12" fmla="*/ 514698 w 724926"/>
                <a:gd name="connsiteY12" fmla="*/ 340341 h 795011"/>
                <a:gd name="connsiteX13" fmla="*/ 237318 w 724926"/>
                <a:gd name="connsiteY13" fmla="*/ 340341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26" h="795011">
                  <a:moveTo>
                    <a:pt x="388027" y="0"/>
                  </a:moveTo>
                  <a:cubicBezTo>
                    <a:pt x="150327" y="0"/>
                    <a:pt x="0" y="162410"/>
                    <a:pt x="0" y="419085"/>
                  </a:cubicBezTo>
                  <a:cubicBezTo>
                    <a:pt x="0" y="670460"/>
                    <a:pt x="147657" y="822648"/>
                    <a:pt x="390698" y="822648"/>
                  </a:cubicBezTo>
                  <a:cubicBezTo>
                    <a:pt x="570022" y="822648"/>
                    <a:pt x="689063" y="741254"/>
                    <a:pt x="741715" y="584144"/>
                  </a:cubicBezTo>
                  <a:lnTo>
                    <a:pt x="723401" y="573544"/>
                  </a:lnTo>
                  <a:cubicBezTo>
                    <a:pt x="662736" y="641688"/>
                    <a:pt x="578034" y="678410"/>
                    <a:pt x="480741" y="678410"/>
                  </a:cubicBezTo>
                  <a:cubicBezTo>
                    <a:pt x="333085" y="678410"/>
                    <a:pt x="245712" y="581494"/>
                    <a:pt x="237700" y="411135"/>
                  </a:cubicBezTo>
                  <a:lnTo>
                    <a:pt x="741715" y="411135"/>
                  </a:lnTo>
                  <a:lnTo>
                    <a:pt x="741715" y="361541"/>
                  </a:lnTo>
                  <a:cubicBezTo>
                    <a:pt x="741715" y="128338"/>
                    <a:pt x="615044" y="0"/>
                    <a:pt x="388027" y="0"/>
                  </a:cubicBezTo>
                  <a:close/>
                  <a:moveTo>
                    <a:pt x="237318" y="340341"/>
                  </a:moveTo>
                  <a:cubicBezTo>
                    <a:pt x="242660" y="167331"/>
                    <a:pt x="292642" y="75715"/>
                    <a:pt x="382686" y="75715"/>
                  </a:cubicBezTo>
                  <a:cubicBezTo>
                    <a:pt x="472347" y="75715"/>
                    <a:pt x="514698" y="159381"/>
                    <a:pt x="514698" y="340341"/>
                  </a:cubicBezTo>
                  <a:lnTo>
                    <a:pt x="237318" y="340341"/>
                  </a:lnTo>
                  <a:close/>
                </a:path>
              </a:pathLst>
            </a:custGeom>
            <a:grpFill/>
            <a:ln w="38141" cap="flat">
              <a:noFill/>
              <a:prstDash val="solid"/>
              <a:miter/>
            </a:ln>
          </p:spPr>
          <p:txBody>
            <a:bodyPr rtlCol="0" anchor="ctr"/>
            <a:lstStyle/>
            <a:p>
              <a:endParaRPr lang="en-GB" sz="1350" dirty="0"/>
            </a:p>
          </p:txBody>
        </p:sp>
        <p:sp>
          <p:nvSpPr>
            <p:cNvPr id="66" name="Freeform 14">
              <a:extLst>
                <a:ext uri="{FF2B5EF4-FFF2-40B4-BE49-F238E27FC236}">
                  <a16:creationId xmlns:a16="http://schemas.microsoft.com/office/drawing/2014/main" id="{DD8D645F-A5E2-41E7-8C17-85EEFFCF2079}"/>
                </a:ext>
              </a:extLst>
            </p:cNvPr>
            <p:cNvSpPr>
              <a:spLocks noGrp="1" noRot="1" noMove="1" noResize="1" noEditPoints="1" noAdjustHandles="1" noChangeArrowheads="1" noChangeShapeType="1"/>
            </p:cNvSpPr>
            <p:nvPr/>
          </p:nvSpPr>
          <p:spPr>
            <a:xfrm>
              <a:off x="8038205" y="3737636"/>
              <a:ext cx="648619" cy="795012"/>
            </a:xfrm>
            <a:custGeom>
              <a:avLst/>
              <a:gdLst>
                <a:gd name="connsiteX0" fmla="*/ 483030 w 648618"/>
                <a:gd name="connsiteY0" fmla="*/ 343369 h 795011"/>
                <a:gd name="connsiteX1" fmla="*/ 345676 w 648618"/>
                <a:gd name="connsiteY1" fmla="*/ 298698 h 795011"/>
                <a:gd name="connsiteX2" fmla="*/ 213662 w 648618"/>
                <a:gd name="connsiteY2" fmla="*/ 180960 h 795011"/>
                <a:gd name="connsiteX3" fmla="*/ 359029 w 648618"/>
                <a:gd name="connsiteY3" fmla="*/ 68144 h 795011"/>
                <a:gd name="connsiteX4" fmla="*/ 430378 w 648618"/>
                <a:gd name="connsiteY4" fmla="*/ 88966 h 795011"/>
                <a:gd name="connsiteX5" fmla="*/ 541405 w 648618"/>
                <a:gd name="connsiteY5" fmla="*/ 267276 h 795011"/>
                <a:gd name="connsiteX6" fmla="*/ 565061 w 648618"/>
                <a:gd name="connsiteY6" fmla="*/ 267276 h 795011"/>
                <a:gd name="connsiteX7" fmla="*/ 639080 w 648618"/>
                <a:gd name="connsiteY7" fmla="*/ 44672 h 795011"/>
                <a:gd name="connsiteX8" fmla="*/ 354069 w 648618"/>
                <a:gd name="connsiteY8" fmla="*/ 0 h 795011"/>
                <a:gd name="connsiteX9" fmla="*/ 21366 w 648618"/>
                <a:gd name="connsiteY9" fmla="*/ 251375 h 795011"/>
                <a:gd name="connsiteX10" fmla="*/ 214044 w 648618"/>
                <a:gd name="connsiteY10" fmla="*/ 487229 h 795011"/>
                <a:gd name="connsiteX11" fmla="*/ 340715 w 648618"/>
                <a:gd name="connsiteY11" fmla="*/ 529251 h 795011"/>
                <a:gd name="connsiteX12" fmla="*/ 472729 w 648618"/>
                <a:gd name="connsiteY12" fmla="*/ 636767 h 795011"/>
                <a:gd name="connsiteX13" fmla="*/ 306377 w 648618"/>
                <a:gd name="connsiteY13" fmla="*/ 759804 h 795011"/>
                <a:gd name="connsiteX14" fmla="*/ 203361 w 648618"/>
                <a:gd name="connsiteY14" fmla="*/ 723082 h 795011"/>
                <a:gd name="connsiteX15" fmla="*/ 103016 w 648618"/>
                <a:gd name="connsiteY15" fmla="*/ 542501 h 795011"/>
                <a:gd name="connsiteX16" fmla="*/ 79360 w 648618"/>
                <a:gd name="connsiteY16" fmla="*/ 542501 h 795011"/>
                <a:gd name="connsiteX17" fmla="*/ 0 w 648618"/>
                <a:gd name="connsiteY17" fmla="*/ 773055 h 795011"/>
                <a:gd name="connsiteX18" fmla="*/ 298364 w 648618"/>
                <a:gd name="connsiteY18" fmla="*/ 825298 h 795011"/>
                <a:gd name="connsiteX19" fmla="*/ 668077 w 648618"/>
                <a:gd name="connsiteY19" fmla="*/ 555373 h 795011"/>
                <a:gd name="connsiteX20" fmla="*/ 483030 w 648618"/>
                <a:gd name="connsiteY20" fmla="*/ 343369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8618" h="795011">
                  <a:moveTo>
                    <a:pt x="483030" y="343369"/>
                  </a:moveTo>
                  <a:lnTo>
                    <a:pt x="345676" y="298698"/>
                  </a:lnTo>
                  <a:cubicBezTo>
                    <a:pt x="256013" y="269926"/>
                    <a:pt x="213662" y="233204"/>
                    <a:pt x="213662" y="180960"/>
                  </a:cubicBezTo>
                  <a:cubicBezTo>
                    <a:pt x="213662" y="112816"/>
                    <a:pt x="271657" y="68144"/>
                    <a:pt x="359029" y="68144"/>
                  </a:cubicBezTo>
                  <a:cubicBezTo>
                    <a:pt x="406722" y="68144"/>
                    <a:pt x="418931" y="70415"/>
                    <a:pt x="430378" y="88966"/>
                  </a:cubicBezTo>
                  <a:lnTo>
                    <a:pt x="541405" y="267276"/>
                  </a:lnTo>
                  <a:lnTo>
                    <a:pt x="565061" y="267276"/>
                  </a:lnTo>
                  <a:lnTo>
                    <a:pt x="639080" y="44672"/>
                  </a:lnTo>
                  <a:cubicBezTo>
                    <a:pt x="549418" y="15900"/>
                    <a:pt x="449073" y="0"/>
                    <a:pt x="354069" y="0"/>
                  </a:cubicBezTo>
                  <a:cubicBezTo>
                    <a:pt x="153379" y="0"/>
                    <a:pt x="21366" y="99566"/>
                    <a:pt x="21366" y="251375"/>
                  </a:cubicBezTo>
                  <a:cubicBezTo>
                    <a:pt x="21366" y="358891"/>
                    <a:pt x="92714" y="447857"/>
                    <a:pt x="214044" y="487229"/>
                  </a:cubicBezTo>
                  <a:lnTo>
                    <a:pt x="340715" y="529251"/>
                  </a:lnTo>
                  <a:cubicBezTo>
                    <a:pt x="443731" y="563323"/>
                    <a:pt x="472729" y="586794"/>
                    <a:pt x="472729" y="636767"/>
                  </a:cubicBezTo>
                  <a:cubicBezTo>
                    <a:pt x="472729" y="710211"/>
                    <a:pt x="404051" y="759804"/>
                    <a:pt x="306377" y="759804"/>
                  </a:cubicBezTo>
                  <a:cubicBezTo>
                    <a:pt x="240370" y="759804"/>
                    <a:pt x="219386" y="751854"/>
                    <a:pt x="203361" y="723082"/>
                  </a:cubicBezTo>
                  <a:lnTo>
                    <a:pt x="103016" y="542501"/>
                  </a:lnTo>
                  <a:lnTo>
                    <a:pt x="79360" y="542501"/>
                  </a:lnTo>
                  <a:lnTo>
                    <a:pt x="0" y="773055"/>
                  </a:lnTo>
                  <a:cubicBezTo>
                    <a:pt x="84320" y="804476"/>
                    <a:pt x="195349" y="825298"/>
                    <a:pt x="298364" y="825298"/>
                  </a:cubicBezTo>
                  <a:cubicBezTo>
                    <a:pt x="528052" y="825298"/>
                    <a:pt x="668077" y="723082"/>
                    <a:pt x="668077" y="555373"/>
                  </a:cubicBezTo>
                  <a:cubicBezTo>
                    <a:pt x="668077" y="453157"/>
                    <a:pt x="607030" y="382741"/>
                    <a:pt x="483030" y="343369"/>
                  </a:cubicBezTo>
                  <a:close/>
                </a:path>
              </a:pathLst>
            </a:custGeom>
            <a:grpFill/>
            <a:ln w="38141" cap="flat">
              <a:noFill/>
              <a:prstDash val="solid"/>
              <a:miter/>
            </a:ln>
          </p:spPr>
          <p:txBody>
            <a:bodyPr rtlCol="0" anchor="ctr"/>
            <a:lstStyle/>
            <a:p>
              <a:endParaRPr lang="en-GB" sz="1350" dirty="0"/>
            </a:p>
          </p:txBody>
        </p:sp>
        <p:sp>
          <p:nvSpPr>
            <p:cNvPr id="67" name="Freeform 15">
              <a:extLst>
                <a:ext uri="{FF2B5EF4-FFF2-40B4-BE49-F238E27FC236}">
                  <a16:creationId xmlns:a16="http://schemas.microsoft.com/office/drawing/2014/main" id="{91809ADD-9A68-44BC-B382-A99A045D626E}"/>
                </a:ext>
              </a:extLst>
            </p:cNvPr>
            <p:cNvSpPr>
              <a:spLocks noGrp="1" noRot="1" noMove="1" noResize="1" noEditPoints="1" noAdjustHandles="1" noChangeArrowheads="1" noChangeShapeType="1"/>
            </p:cNvSpPr>
            <p:nvPr/>
          </p:nvSpPr>
          <p:spPr>
            <a:xfrm>
              <a:off x="5677996" y="1898509"/>
              <a:ext cx="992005" cy="1097873"/>
            </a:xfrm>
            <a:custGeom>
              <a:avLst/>
              <a:gdLst>
                <a:gd name="connsiteX0" fmla="*/ 372384 w 992005"/>
                <a:gd name="connsiteY0" fmla="*/ 73444 h 1097873"/>
                <a:gd name="connsiteX1" fmla="*/ 372384 w 992005"/>
                <a:gd name="connsiteY1" fmla="*/ 969536 h 1097873"/>
                <a:gd name="connsiteX2" fmla="*/ 359030 w 992005"/>
                <a:gd name="connsiteY2" fmla="*/ 1000958 h 1097873"/>
                <a:gd name="connsiteX3" fmla="*/ 237700 w 992005"/>
                <a:gd name="connsiteY3" fmla="*/ 1097873 h 1097873"/>
                <a:gd name="connsiteX4" fmla="*/ 237700 w 992005"/>
                <a:gd name="connsiteY4" fmla="*/ 1123995 h 1097873"/>
                <a:gd name="connsiteX5" fmla="*/ 768422 w 992005"/>
                <a:gd name="connsiteY5" fmla="*/ 1123995 h 1097873"/>
                <a:gd name="connsiteX6" fmla="*/ 768422 w 992005"/>
                <a:gd name="connsiteY6" fmla="*/ 1097873 h 1097873"/>
                <a:gd name="connsiteX7" fmla="*/ 647093 w 992005"/>
                <a:gd name="connsiteY7" fmla="*/ 998308 h 1097873"/>
                <a:gd name="connsiteX8" fmla="*/ 633739 w 992005"/>
                <a:gd name="connsiteY8" fmla="*/ 969536 h 1097873"/>
                <a:gd name="connsiteX9" fmla="*/ 633739 w 992005"/>
                <a:gd name="connsiteY9" fmla="*/ 73444 h 1097873"/>
                <a:gd name="connsiteX10" fmla="*/ 760410 w 992005"/>
                <a:gd name="connsiteY10" fmla="*/ 73444 h 1097873"/>
                <a:gd name="connsiteX11" fmla="*/ 979415 w 992005"/>
                <a:gd name="connsiteY11" fmla="*/ 303997 h 1097873"/>
                <a:gd name="connsiteX12" fmla="*/ 1005741 w 992005"/>
                <a:gd name="connsiteY12" fmla="*/ 303997 h 1097873"/>
                <a:gd name="connsiteX13" fmla="*/ 1005741 w 992005"/>
                <a:gd name="connsiteY13" fmla="*/ 0 h 1097873"/>
                <a:gd name="connsiteX14" fmla="*/ 0 w 992005"/>
                <a:gd name="connsiteY14" fmla="*/ 0 h 1097873"/>
                <a:gd name="connsiteX15" fmla="*/ 0 w 992005"/>
                <a:gd name="connsiteY15" fmla="*/ 303997 h 1097873"/>
                <a:gd name="connsiteX16" fmla="*/ 26326 w 992005"/>
                <a:gd name="connsiteY16" fmla="*/ 303997 h 1097873"/>
                <a:gd name="connsiteX17" fmla="*/ 245331 w 992005"/>
                <a:gd name="connsiteY17" fmla="*/ 73444 h 1097873"/>
                <a:gd name="connsiteX18" fmla="*/ 372384 w 992005"/>
                <a:gd name="connsiteY18" fmla="*/ 73444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005" h="1097873">
                  <a:moveTo>
                    <a:pt x="372384" y="73444"/>
                  </a:moveTo>
                  <a:lnTo>
                    <a:pt x="372384" y="969536"/>
                  </a:lnTo>
                  <a:cubicBezTo>
                    <a:pt x="372384" y="987708"/>
                    <a:pt x="372002" y="989979"/>
                    <a:pt x="359030" y="1000958"/>
                  </a:cubicBezTo>
                  <a:lnTo>
                    <a:pt x="237700" y="1097873"/>
                  </a:lnTo>
                  <a:lnTo>
                    <a:pt x="237700" y="1123995"/>
                  </a:lnTo>
                  <a:lnTo>
                    <a:pt x="768422" y="1123995"/>
                  </a:lnTo>
                  <a:lnTo>
                    <a:pt x="768422" y="1097873"/>
                  </a:lnTo>
                  <a:lnTo>
                    <a:pt x="647093" y="998308"/>
                  </a:lnTo>
                  <a:cubicBezTo>
                    <a:pt x="634883" y="987708"/>
                    <a:pt x="633739" y="985057"/>
                    <a:pt x="633739" y="969536"/>
                  </a:cubicBezTo>
                  <a:lnTo>
                    <a:pt x="633739" y="73444"/>
                  </a:lnTo>
                  <a:lnTo>
                    <a:pt x="760410" y="73444"/>
                  </a:lnTo>
                  <a:lnTo>
                    <a:pt x="979415" y="303997"/>
                  </a:lnTo>
                  <a:lnTo>
                    <a:pt x="1005741" y="303997"/>
                  </a:lnTo>
                  <a:lnTo>
                    <a:pt x="1005741" y="0"/>
                  </a:lnTo>
                  <a:lnTo>
                    <a:pt x="0" y="0"/>
                  </a:lnTo>
                  <a:lnTo>
                    <a:pt x="0" y="303997"/>
                  </a:lnTo>
                  <a:lnTo>
                    <a:pt x="26326" y="303997"/>
                  </a:lnTo>
                  <a:lnTo>
                    <a:pt x="245331" y="73444"/>
                  </a:lnTo>
                  <a:lnTo>
                    <a:pt x="372384" y="73444"/>
                  </a:lnTo>
                  <a:close/>
                </a:path>
              </a:pathLst>
            </a:custGeom>
            <a:grpFill/>
            <a:ln w="38141" cap="flat">
              <a:noFill/>
              <a:prstDash val="solid"/>
              <a:miter/>
            </a:ln>
          </p:spPr>
          <p:txBody>
            <a:bodyPr rtlCol="0" anchor="ctr"/>
            <a:lstStyle/>
            <a:p>
              <a:endParaRPr lang="en-GB" sz="1350" dirty="0"/>
            </a:p>
          </p:txBody>
        </p:sp>
        <p:sp>
          <p:nvSpPr>
            <p:cNvPr id="68" name="Freeform 16">
              <a:extLst>
                <a:ext uri="{FF2B5EF4-FFF2-40B4-BE49-F238E27FC236}">
                  <a16:creationId xmlns:a16="http://schemas.microsoft.com/office/drawing/2014/main" id="{D3F2EF7C-63E8-4AF1-9D26-3A24CCDDE679}"/>
                </a:ext>
              </a:extLst>
            </p:cNvPr>
            <p:cNvSpPr>
              <a:spLocks noGrp="1" noRot="1" noMove="1" noResize="1" noEditPoints="1" noAdjustHandles="1" noChangeArrowheads="1" noChangeShapeType="1"/>
            </p:cNvSpPr>
            <p:nvPr/>
          </p:nvSpPr>
          <p:spPr>
            <a:xfrm>
              <a:off x="6913806" y="3363224"/>
              <a:ext cx="228924" cy="227146"/>
            </a:xfrm>
            <a:custGeom>
              <a:avLst/>
              <a:gdLst>
                <a:gd name="connsiteX0" fmla="*/ 264026 w 228924"/>
                <a:gd name="connsiteY0" fmla="*/ 130988 h 227146"/>
                <a:gd name="connsiteX1" fmla="*/ 132013 w 228924"/>
                <a:gd name="connsiteY1" fmla="*/ 0 h 227146"/>
                <a:gd name="connsiteX2" fmla="*/ 0 w 228924"/>
                <a:gd name="connsiteY2" fmla="*/ 130988 h 227146"/>
                <a:gd name="connsiteX3" fmla="*/ 132013 w 228924"/>
                <a:gd name="connsiteY3" fmla="*/ 264625 h 227146"/>
                <a:gd name="connsiteX4" fmla="*/ 264026 w 228924"/>
                <a:gd name="connsiteY4" fmla="*/ 130988 h 22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924" h="227146">
                  <a:moveTo>
                    <a:pt x="264026" y="130988"/>
                  </a:moveTo>
                  <a:cubicBezTo>
                    <a:pt x="264026" y="57544"/>
                    <a:pt x="206032" y="0"/>
                    <a:pt x="132013" y="0"/>
                  </a:cubicBezTo>
                  <a:cubicBezTo>
                    <a:pt x="60665" y="0"/>
                    <a:pt x="0" y="57544"/>
                    <a:pt x="0" y="130988"/>
                  </a:cubicBezTo>
                  <a:cubicBezTo>
                    <a:pt x="0" y="204432"/>
                    <a:pt x="57994" y="264625"/>
                    <a:pt x="132013" y="264625"/>
                  </a:cubicBezTo>
                  <a:cubicBezTo>
                    <a:pt x="206032" y="264625"/>
                    <a:pt x="264026" y="204432"/>
                    <a:pt x="264026" y="130988"/>
                  </a:cubicBezTo>
                  <a:close/>
                </a:path>
              </a:pathLst>
            </a:custGeom>
            <a:grpFill/>
            <a:ln w="38141" cap="flat">
              <a:noFill/>
              <a:prstDash val="solid"/>
              <a:miter/>
            </a:ln>
          </p:spPr>
          <p:txBody>
            <a:bodyPr rtlCol="0" anchor="ctr"/>
            <a:lstStyle/>
            <a:p>
              <a:endParaRPr lang="en-GB" sz="1350" dirty="0"/>
            </a:p>
          </p:txBody>
        </p:sp>
        <p:sp>
          <p:nvSpPr>
            <p:cNvPr id="69" name="Freeform 17">
              <a:extLst>
                <a:ext uri="{FF2B5EF4-FFF2-40B4-BE49-F238E27FC236}">
                  <a16:creationId xmlns:a16="http://schemas.microsoft.com/office/drawing/2014/main" id="{19F53F4F-0F1E-4AA8-B351-8F9B18CA3FC4}"/>
                </a:ext>
              </a:extLst>
            </p:cNvPr>
            <p:cNvSpPr>
              <a:spLocks noGrp="1" noRot="1" noMove="1" noResize="1" noEditPoints="1" noAdjustHandles="1" noChangeArrowheads="1" noChangeShapeType="1"/>
            </p:cNvSpPr>
            <p:nvPr/>
          </p:nvSpPr>
          <p:spPr>
            <a:xfrm>
              <a:off x="7352195" y="3738013"/>
              <a:ext cx="648619" cy="795012"/>
            </a:xfrm>
            <a:custGeom>
              <a:avLst/>
              <a:gdLst>
                <a:gd name="connsiteX0" fmla="*/ 316679 w 648618"/>
                <a:gd name="connsiteY0" fmla="*/ 169983 h 795011"/>
                <a:gd name="connsiteX1" fmla="*/ 316679 w 648618"/>
                <a:gd name="connsiteY1" fmla="*/ 20824 h 795011"/>
                <a:gd name="connsiteX2" fmla="*/ 0 w 648618"/>
                <a:gd name="connsiteY2" fmla="*/ 20824 h 795011"/>
                <a:gd name="connsiteX3" fmla="*/ 0 w 648618"/>
                <a:gd name="connsiteY3" fmla="*/ 41645 h 795011"/>
                <a:gd name="connsiteX4" fmla="*/ 97675 w 648618"/>
                <a:gd name="connsiteY4" fmla="*/ 141211 h 795011"/>
                <a:gd name="connsiteX5" fmla="*/ 105687 w 648618"/>
                <a:gd name="connsiteY5" fmla="*/ 175283 h 795011"/>
                <a:gd name="connsiteX6" fmla="*/ 105687 w 648618"/>
                <a:gd name="connsiteY6" fmla="*/ 678412 h 795011"/>
                <a:gd name="connsiteX7" fmla="*/ 92333 w 648618"/>
                <a:gd name="connsiteY7" fmla="*/ 712484 h 795011"/>
                <a:gd name="connsiteX8" fmla="*/ 0 w 648618"/>
                <a:gd name="connsiteY8" fmla="*/ 783278 h 795011"/>
                <a:gd name="connsiteX9" fmla="*/ 0 w 648618"/>
                <a:gd name="connsiteY9" fmla="*/ 806750 h 795011"/>
                <a:gd name="connsiteX10" fmla="*/ 475018 w 648618"/>
                <a:gd name="connsiteY10" fmla="*/ 806750 h 795011"/>
                <a:gd name="connsiteX11" fmla="*/ 475018 w 648618"/>
                <a:gd name="connsiteY11" fmla="*/ 783278 h 795011"/>
                <a:gd name="connsiteX12" fmla="*/ 353688 w 648618"/>
                <a:gd name="connsiteY12" fmla="*/ 701884 h 795011"/>
                <a:gd name="connsiteX13" fmla="*/ 335374 w 648618"/>
                <a:gd name="connsiteY13" fmla="*/ 665162 h 795011"/>
                <a:gd name="connsiteX14" fmla="*/ 335374 w 648618"/>
                <a:gd name="connsiteY14" fmla="*/ 282799 h 795011"/>
                <a:gd name="connsiteX15" fmla="*/ 448692 w 648618"/>
                <a:gd name="connsiteY15" fmla="*/ 146511 h 795011"/>
                <a:gd name="connsiteX16" fmla="*/ 467006 w 648618"/>
                <a:gd name="connsiteY16" fmla="*/ 157111 h 795011"/>
                <a:gd name="connsiteX17" fmla="*/ 548655 w 648618"/>
                <a:gd name="connsiteY17" fmla="*/ 290749 h 795011"/>
                <a:gd name="connsiteX18" fmla="*/ 572311 w 648618"/>
                <a:gd name="connsiteY18" fmla="*/ 290749 h 795011"/>
                <a:gd name="connsiteX19" fmla="*/ 659302 w 648618"/>
                <a:gd name="connsiteY19" fmla="*/ 34074 h 795011"/>
                <a:gd name="connsiteX20" fmla="*/ 529960 w 648618"/>
                <a:gd name="connsiteY20" fmla="*/ 2 h 795011"/>
                <a:gd name="connsiteX21" fmla="*/ 316679 w 648618"/>
                <a:gd name="connsiteY21" fmla="*/ 169983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8618" h="795011">
                  <a:moveTo>
                    <a:pt x="316679" y="169983"/>
                  </a:moveTo>
                  <a:lnTo>
                    <a:pt x="316679" y="20824"/>
                  </a:lnTo>
                  <a:lnTo>
                    <a:pt x="0" y="20824"/>
                  </a:lnTo>
                  <a:lnTo>
                    <a:pt x="0" y="41645"/>
                  </a:lnTo>
                  <a:lnTo>
                    <a:pt x="97675" y="141211"/>
                  </a:lnTo>
                  <a:cubicBezTo>
                    <a:pt x="104924" y="149161"/>
                    <a:pt x="105687" y="151811"/>
                    <a:pt x="105687" y="175283"/>
                  </a:cubicBezTo>
                  <a:lnTo>
                    <a:pt x="105687" y="678412"/>
                  </a:lnTo>
                  <a:cubicBezTo>
                    <a:pt x="105687" y="700748"/>
                    <a:pt x="106831" y="701505"/>
                    <a:pt x="92333" y="712484"/>
                  </a:cubicBezTo>
                  <a:lnTo>
                    <a:pt x="0" y="783278"/>
                  </a:lnTo>
                  <a:lnTo>
                    <a:pt x="0" y="806750"/>
                  </a:lnTo>
                  <a:lnTo>
                    <a:pt x="475018" y="806750"/>
                  </a:lnTo>
                  <a:lnTo>
                    <a:pt x="475018" y="783278"/>
                  </a:lnTo>
                  <a:lnTo>
                    <a:pt x="353688" y="701884"/>
                  </a:lnTo>
                  <a:cubicBezTo>
                    <a:pt x="337664" y="691284"/>
                    <a:pt x="335374" y="688634"/>
                    <a:pt x="335374" y="665162"/>
                  </a:cubicBezTo>
                  <a:lnTo>
                    <a:pt x="335374" y="282799"/>
                  </a:lnTo>
                  <a:cubicBezTo>
                    <a:pt x="335374" y="209355"/>
                    <a:pt x="388027" y="146511"/>
                    <a:pt x="448692" y="146511"/>
                  </a:cubicBezTo>
                  <a:cubicBezTo>
                    <a:pt x="459375" y="146511"/>
                    <a:pt x="462045" y="149161"/>
                    <a:pt x="467006" y="157111"/>
                  </a:cubicBezTo>
                  <a:lnTo>
                    <a:pt x="548655" y="290749"/>
                  </a:lnTo>
                  <a:lnTo>
                    <a:pt x="572311" y="290749"/>
                  </a:lnTo>
                  <a:lnTo>
                    <a:pt x="659302" y="34074"/>
                  </a:lnTo>
                  <a:cubicBezTo>
                    <a:pt x="630305" y="13252"/>
                    <a:pt x="579942" y="2"/>
                    <a:pt x="529960" y="2"/>
                  </a:cubicBezTo>
                  <a:cubicBezTo>
                    <a:pt x="427326" y="-377"/>
                    <a:pt x="355977" y="57546"/>
                    <a:pt x="316679" y="169983"/>
                  </a:cubicBezTo>
                  <a:close/>
                </a:path>
              </a:pathLst>
            </a:custGeom>
            <a:grpFill/>
            <a:ln w="38141" cap="flat">
              <a:noFill/>
              <a:prstDash val="solid"/>
              <a:miter/>
            </a:ln>
          </p:spPr>
          <p:txBody>
            <a:bodyPr rtlCol="0" anchor="ctr"/>
            <a:lstStyle/>
            <a:p>
              <a:endParaRPr lang="en-GB" sz="1350" dirty="0"/>
            </a:p>
          </p:txBody>
        </p:sp>
        <p:sp>
          <p:nvSpPr>
            <p:cNvPr id="70" name="Freeform 18">
              <a:extLst>
                <a:ext uri="{FF2B5EF4-FFF2-40B4-BE49-F238E27FC236}">
                  <a16:creationId xmlns:a16="http://schemas.microsoft.com/office/drawing/2014/main" id="{4E4EFD7A-C58D-4EF7-BF09-597D2AD2039D}"/>
                </a:ext>
              </a:extLst>
            </p:cNvPr>
            <p:cNvSpPr>
              <a:spLocks noGrp="1" noRot="1" noMove="1" noResize="1" noEditPoints="1" noAdjustHandles="1" noChangeArrowheads="1" noChangeShapeType="1"/>
            </p:cNvSpPr>
            <p:nvPr/>
          </p:nvSpPr>
          <p:spPr>
            <a:xfrm>
              <a:off x="6831774" y="3758837"/>
              <a:ext cx="419694" cy="757154"/>
            </a:xfrm>
            <a:custGeom>
              <a:avLst/>
              <a:gdLst>
                <a:gd name="connsiteX0" fmla="*/ 338045 w 419694"/>
                <a:gd name="connsiteY0" fmla="*/ 657588 h 757154"/>
                <a:gd name="connsiteX1" fmla="*/ 338045 w 419694"/>
                <a:gd name="connsiteY1" fmla="*/ 0 h 757154"/>
                <a:gd name="connsiteX2" fmla="*/ 2671 w 419694"/>
                <a:gd name="connsiteY2" fmla="*/ 0 h 757154"/>
                <a:gd name="connsiteX3" fmla="*/ 0 w 419694"/>
                <a:gd name="connsiteY3" fmla="*/ 20822 h 757154"/>
                <a:gd name="connsiteX4" fmla="*/ 97674 w 419694"/>
                <a:gd name="connsiteY4" fmla="*/ 120388 h 757154"/>
                <a:gd name="connsiteX5" fmla="*/ 108358 w 419694"/>
                <a:gd name="connsiteY5" fmla="*/ 154460 h 757154"/>
                <a:gd name="connsiteX6" fmla="*/ 108358 w 419694"/>
                <a:gd name="connsiteY6" fmla="*/ 657588 h 757154"/>
                <a:gd name="connsiteX7" fmla="*/ 95004 w 419694"/>
                <a:gd name="connsiteY7" fmla="*/ 691660 h 757154"/>
                <a:gd name="connsiteX8" fmla="*/ 2671 w 419694"/>
                <a:gd name="connsiteY8" fmla="*/ 762454 h 757154"/>
                <a:gd name="connsiteX9" fmla="*/ 2671 w 419694"/>
                <a:gd name="connsiteY9" fmla="*/ 785926 h 757154"/>
                <a:gd name="connsiteX10" fmla="*/ 443350 w 419694"/>
                <a:gd name="connsiteY10" fmla="*/ 785926 h 757154"/>
                <a:gd name="connsiteX11" fmla="*/ 443350 w 419694"/>
                <a:gd name="connsiteY11" fmla="*/ 762454 h 757154"/>
                <a:gd name="connsiteX12" fmla="*/ 353688 w 419694"/>
                <a:gd name="connsiteY12" fmla="*/ 691660 h 757154"/>
                <a:gd name="connsiteX13" fmla="*/ 338045 w 419694"/>
                <a:gd name="connsiteY13" fmla="*/ 657588 h 75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9694" h="757154">
                  <a:moveTo>
                    <a:pt x="338045" y="657588"/>
                  </a:moveTo>
                  <a:lnTo>
                    <a:pt x="338045" y="0"/>
                  </a:lnTo>
                  <a:lnTo>
                    <a:pt x="2671" y="0"/>
                  </a:lnTo>
                  <a:lnTo>
                    <a:pt x="0" y="20822"/>
                  </a:lnTo>
                  <a:lnTo>
                    <a:pt x="97674" y="120388"/>
                  </a:lnTo>
                  <a:cubicBezTo>
                    <a:pt x="106831" y="130609"/>
                    <a:pt x="108358" y="138559"/>
                    <a:pt x="108358" y="154460"/>
                  </a:cubicBezTo>
                  <a:lnTo>
                    <a:pt x="108358" y="657588"/>
                  </a:lnTo>
                  <a:cubicBezTo>
                    <a:pt x="108358" y="675760"/>
                    <a:pt x="109121" y="679546"/>
                    <a:pt x="95004" y="691660"/>
                  </a:cubicBezTo>
                  <a:lnTo>
                    <a:pt x="2671" y="762454"/>
                  </a:lnTo>
                  <a:lnTo>
                    <a:pt x="2671" y="785926"/>
                  </a:lnTo>
                  <a:lnTo>
                    <a:pt x="443350" y="785926"/>
                  </a:lnTo>
                  <a:lnTo>
                    <a:pt x="443350" y="762454"/>
                  </a:lnTo>
                  <a:lnTo>
                    <a:pt x="353688" y="691660"/>
                  </a:lnTo>
                  <a:cubicBezTo>
                    <a:pt x="338045" y="678410"/>
                    <a:pt x="338045" y="678410"/>
                    <a:pt x="338045" y="657588"/>
                  </a:cubicBezTo>
                  <a:close/>
                </a:path>
              </a:pathLst>
            </a:custGeom>
            <a:grpFill/>
            <a:ln w="38141" cap="flat">
              <a:noFill/>
              <a:prstDash val="solid"/>
              <a:miter/>
            </a:ln>
          </p:spPr>
          <p:txBody>
            <a:bodyPr rtlCol="0" anchor="ctr"/>
            <a:lstStyle/>
            <a:p>
              <a:endParaRPr lang="en-GB" sz="1350" dirty="0"/>
            </a:p>
          </p:txBody>
        </p:sp>
        <p:sp>
          <p:nvSpPr>
            <p:cNvPr id="71" name="Freeform 19">
              <a:extLst>
                <a:ext uri="{FF2B5EF4-FFF2-40B4-BE49-F238E27FC236}">
                  <a16:creationId xmlns:a16="http://schemas.microsoft.com/office/drawing/2014/main" id="{F6044CEE-74CC-4554-A2B1-2EF0EDD930C6}"/>
                </a:ext>
              </a:extLst>
            </p:cNvPr>
            <p:cNvSpPr>
              <a:spLocks noGrp="1" noRot="1" noMove="1" noResize="1" noEditPoints="1" noAdjustHandles="1" noChangeArrowheads="1" noChangeShapeType="1"/>
            </p:cNvSpPr>
            <p:nvPr/>
          </p:nvSpPr>
          <p:spPr>
            <a:xfrm>
              <a:off x="5905394" y="3421146"/>
              <a:ext cx="839389" cy="1097873"/>
            </a:xfrm>
            <a:custGeom>
              <a:avLst/>
              <a:gdLst>
                <a:gd name="connsiteX0" fmla="*/ 0 w 839388"/>
                <a:gd name="connsiteY0" fmla="*/ 25743 h 1097873"/>
                <a:gd name="connsiteX1" fmla="*/ 132013 w 839388"/>
                <a:gd name="connsiteY1" fmla="*/ 130609 h 1097873"/>
                <a:gd name="connsiteX2" fmla="*/ 145367 w 839388"/>
                <a:gd name="connsiteY2" fmla="*/ 164681 h 1097873"/>
                <a:gd name="connsiteX3" fmla="*/ 145367 w 839388"/>
                <a:gd name="connsiteY3" fmla="*/ 968779 h 1097873"/>
                <a:gd name="connsiteX4" fmla="*/ 132013 w 839388"/>
                <a:gd name="connsiteY4" fmla="*/ 1000201 h 1097873"/>
                <a:gd name="connsiteX5" fmla="*/ 10683 w 839388"/>
                <a:gd name="connsiteY5" fmla="*/ 1097116 h 1097873"/>
                <a:gd name="connsiteX6" fmla="*/ 10683 w 839388"/>
                <a:gd name="connsiteY6" fmla="*/ 1123238 h 1097873"/>
                <a:gd name="connsiteX7" fmla="*/ 591388 w 839388"/>
                <a:gd name="connsiteY7" fmla="*/ 1123238 h 1097873"/>
                <a:gd name="connsiteX8" fmla="*/ 591388 w 839388"/>
                <a:gd name="connsiteY8" fmla="*/ 1097116 h 1097873"/>
                <a:gd name="connsiteX9" fmla="*/ 427707 w 839388"/>
                <a:gd name="connsiteY9" fmla="*/ 997551 h 1097873"/>
                <a:gd name="connsiteX10" fmla="*/ 406722 w 839388"/>
                <a:gd name="connsiteY10" fmla="*/ 958179 h 1097873"/>
                <a:gd name="connsiteX11" fmla="*/ 406722 w 839388"/>
                <a:gd name="connsiteY11" fmla="*/ 609888 h 1097873"/>
                <a:gd name="connsiteX12" fmla="*/ 528052 w 839388"/>
                <a:gd name="connsiteY12" fmla="*/ 609888 h 1097873"/>
                <a:gd name="connsiteX13" fmla="*/ 681050 w 839388"/>
                <a:gd name="connsiteY13" fmla="*/ 769647 h 1097873"/>
                <a:gd name="connsiteX14" fmla="*/ 707376 w 839388"/>
                <a:gd name="connsiteY14" fmla="*/ 769647 h 1097873"/>
                <a:gd name="connsiteX15" fmla="*/ 707376 w 839388"/>
                <a:gd name="connsiteY15" fmla="*/ 377063 h 1097873"/>
                <a:gd name="connsiteX16" fmla="*/ 681050 w 839388"/>
                <a:gd name="connsiteY16" fmla="*/ 377063 h 1097873"/>
                <a:gd name="connsiteX17" fmla="*/ 528052 w 839388"/>
                <a:gd name="connsiteY17" fmla="*/ 536822 h 1097873"/>
                <a:gd name="connsiteX18" fmla="*/ 406722 w 839388"/>
                <a:gd name="connsiteY18" fmla="*/ 536822 h 1097873"/>
                <a:gd name="connsiteX19" fmla="*/ 406722 w 839388"/>
                <a:gd name="connsiteY19" fmla="*/ 73065 h 1097873"/>
                <a:gd name="connsiteX20" fmla="*/ 620385 w 839388"/>
                <a:gd name="connsiteY20" fmla="*/ 73065 h 1097873"/>
                <a:gd name="connsiteX21" fmla="*/ 823746 w 839388"/>
                <a:gd name="connsiteY21" fmla="*/ 282797 h 1097873"/>
                <a:gd name="connsiteX22" fmla="*/ 850072 w 839388"/>
                <a:gd name="connsiteY22" fmla="*/ 282797 h 1097873"/>
                <a:gd name="connsiteX23" fmla="*/ 850072 w 839388"/>
                <a:gd name="connsiteY23" fmla="*/ 0 h 1097873"/>
                <a:gd name="connsiteX24" fmla="*/ 0 w 839388"/>
                <a:gd name="connsiteY24" fmla="*/ 0 h 1097873"/>
                <a:gd name="connsiteX25" fmla="*/ 0 w 839388"/>
                <a:gd name="connsiteY25" fmla="*/ 25743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9388" h="1097873">
                  <a:moveTo>
                    <a:pt x="0" y="25743"/>
                  </a:moveTo>
                  <a:lnTo>
                    <a:pt x="132013" y="130609"/>
                  </a:lnTo>
                  <a:cubicBezTo>
                    <a:pt x="145367" y="141209"/>
                    <a:pt x="145367" y="146509"/>
                    <a:pt x="145367" y="164681"/>
                  </a:cubicBezTo>
                  <a:lnTo>
                    <a:pt x="145367" y="968779"/>
                  </a:lnTo>
                  <a:cubicBezTo>
                    <a:pt x="145367" y="988086"/>
                    <a:pt x="144604" y="989222"/>
                    <a:pt x="132013" y="1000201"/>
                  </a:cubicBezTo>
                  <a:lnTo>
                    <a:pt x="10683" y="1097116"/>
                  </a:lnTo>
                  <a:lnTo>
                    <a:pt x="10683" y="1123238"/>
                  </a:lnTo>
                  <a:lnTo>
                    <a:pt x="591388" y="1123238"/>
                  </a:lnTo>
                  <a:lnTo>
                    <a:pt x="591388" y="1097116"/>
                  </a:lnTo>
                  <a:lnTo>
                    <a:pt x="427707" y="997551"/>
                  </a:lnTo>
                  <a:cubicBezTo>
                    <a:pt x="407867" y="985436"/>
                    <a:pt x="406722" y="981272"/>
                    <a:pt x="406722" y="958179"/>
                  </a:cubicBezTo>
                  <a:lnTo>
                    <a:pt x="406722" y="609888"/>
                  </a:lnTo>
                  <a:lnTo>
                    <a:pt x="528052" y="609888"/>
                  </a:lnTo>
                  <a:lnTo>
                    <a:pt x="681050" y="769647"/>
                  </a:lnTo>
                  <a:lnTo>
                    <a:pt x="707376" y="769647"/>
                  </a:lnTo>
                  <a:lnTo>
                    <a:pt x="707376" y="377063"/>
                  </a:lnTo>
                  <a:lnTo>
                    <a:pt x="681050" y="377063"/>
                  </a:lnTo>
                  <a:lnTo>
                    <a:pt x="528052" y="536822"/>
                  </a:lnTo>
                  <a:lnTo>
                    <a:pt x="406722" y="536822"/>
                  </a:lnTo>
                  <a:lnTo>
                    <a:pt x="406722" y="73065"/>
                  </a:lnTo>
                  <a:lnTo>
                    <a:pt x="620385" y="73065"/>
                  </a:lnTo>
                  <a:lnTo>
                    <a:pt x="823746" y="282797"/>
                  </a:lnTo>
                  <a:lnTo>
                    <a:pt x="850072" y="282797"/>
                  </a:lnTo>
                  <a:lnTo>
                    <a:pt x="850072" y="0"/>
                  </a:lnTo>
                  <a:lnTo>
                    <a:pt x="0" y="0"/>
                  </a:lnTo>
                  <a:lnTo>
                    <a:pt x="0" y="25743"/>
                  </a:lnTo>
                  <a:close/>
                </a:path>
              </a:pathLst>
            </a:custGeom>
            <a:grpFill/>
            <a:ln w="38141" cap="flat">
              <a:noFill/>
              <a:prstDash val="solid"/>
              <a:miter/>
            </a:ln>
          </p:spPr>
          <p:txBody>
            <a:bodyPr rtlCol="0" anchor="ctr"/>
            <a:lstStyle/>
            <a:p>
              <a:endParaRPr lang="en-GB" sz="1350" dirty="0"/>
            </a:p>
          </p:txBody>
        </p:sp>
        <p:sp>
          <p:nvSpPr>
            <p:cNvPr id="72" name="Freeform 20">
              <a:extLst>
                <a:ext uri="{FF2B5EF4-FFF2-40B4-BE49-F238E27FC236}">
                  <a16:creationId xmlns:a16="http://schemas.microsoft.com/office/drawing/2014/main" id="{BA751271-D683-4B9B-B26B-D3382F782072}"/>
                </a:ext>
              </a:extLst>
            </p:cNvPr>
            <p:cNvSpPr>
              <a:spLocks noGrp="1" noRot="1" noMove="1" noResize="1" noEditPoints="1" noAdjustHandles="1" noChangeArrowheads="1" noChangeShapeType="1"/>
            </p:cNvSpPr>
            <p:nvPr/>
          </p:nvSpPr>
          <p:spPr>
            <a:xfrm>
              <a:off x="4192659" y="1898887"/>
              <a:ext cx="724927" cy="719296"/>
            </a:xfrm>
            <a:custGeom>
              <a:avLst/>
              <a:gdLst>
                <a:gd name="connsiteX0" fmla="*/ 668077 w 724926"/>
                <a:gd name="connsiteY0" fmla="*/ 735954 h 719296"/>
                <a:gd name="connsiteX1" fmla="*/ 741715 w 724926"/>
                <a:gd name="connsiteY1" fmla="*/ 735954 h 719296"/>
                <a:gd name="connsiteX2" fmla="*/ 741715 w 724926"/>
                <a:gd name="connsiteY2" fmla="*/ 0 h 719296"/>
                <a:gd name="connsiteX3" fmla="*/ 0 w 724926"/>
                <a:gd name="connsiteY3" fmla="*/ 0 h 719296"/>
                <a:gd name="connsiteX4" fmla="*/ 0 w 724926"/>
                <a:gd name="connsiteY4" fmla="*/ 73065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668077" y="735954"/>
                  </a:moveTo>
                  <a:lnTo>
                    <a:pt x="741715" y="735954"/>
                  </a:lnTo>
                  <a:lnTo>
                    <a:pt x="741715" y="0"/>
                  </a:lnTo>
                  <a:lnTo>
                    <a:pt x="0" y="0"/>
                  </a:lnTo>
                  <a:lnTo>
                    <a:pt x="0" y="73065"/>
                  </a:lnTo>
                  <a:close/>
                </a:path>
              </a:pathLst>
            </a:custGeom>
            <a:grpFill/>
            <a:ln w="38141" cap="flat">
              <a:noFill/>
              <a:prstDash val="solid"/>
              <a:miter/>
            </a:ln>
          </p:spPr>
          <p:txBody>
            <a:bodyPr rtlCol="0" anchor="ctr"/>
            <a:lstStyle/>
            <a:p>
              <a:endParaRPr lang="en-GB" sz="1350" dirty="0"/>
            </a:p>
          </p:txBody>
        </p:sp>
        <p:sp>
          <p:nvSpPr>
            <p:cNvPr id="73" name="Freeform 21">
              <a:extLst>
                <a:ext uri="{FF2B5EF4-FFF2-40B4-BE49-F238E27FC236}">
                  <a16:creationId xmlns:a16="http://schemas.microsoft.com/office/drawing/2014/main" id="{88AA4091-764F-4AAF-8BA6-4BA06DD801DE}"/>
                </a:ext>
              </a:extLst>
            </p:cNvPr>
            <p:cNvSpPr>
              <a:spLocks noGrp="1" noRot="1" noMove="1" noResize="1" noEditPoints="1" noAdjustHandles="1" noChangeArrowheads="1" noChangeShapeType="1"/>
            </p:cNvSpPr>
            <p:nvPr/>
          </p:nvSpPr>
          <p:spPr>
            <a:xfrm>
              <a:off x="4192659" y="2779079"/>
              <a:ext cx="534157" cy="908585"/>
            </a:xfrm>
            <a:custGeom>
              <a:avLst/>
              <a:gdLst>
                <a:gd name="connsiteX0" fmla="*/ 470058 w 534156"/>
                <a:gd name="connsiteY0" fmla="*/ 935085 h 908584"/>
                <a:gd name="connsiteX1" fmla="*/ 543695 w 534156"/>
                <a:gd name="connsiteY1" fmla="*/ 935085 h 908584"/>
                <a:gd name="connsiteX2" fmla="*/ 543695 w 534156"/>
                <a:gd name="connsiteY2" fmla="*/ 0 h 908584"/>
                <a:gd name="connsiteX3" fmla="*/ 470058 w 534156"/>
                <a:gd name="connsiteY3" fmla="*/ 0 h 908584"/>
                <a:gd name="connsiteX4" fmla="*/ 0 w 534156"/>
                <a:gd name="connsiteY4" fmla="*/ 468678 h 908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6" h="908584">
                  <a:moveTo>
                    <a:pt x="470058" y="935085"/>
                  </a:moveTo>
                  <a:lnTo>
                    <a:pt x="543695" y="935085"/>
                  </a:lnTo>
                  <a:lnTo>
                    <a:pt x="543695" y="0"/>
                  </a:lnTo>
                  <a:lnTo>
                    <a:pt x="470058" y="0"/>
                  </a:lnTo>
                  <a:lnTo>
                    <a:pt x="0" y="468678"/>
                  </a:lnTo>
                  <a:close/>
                </a:path>
              </a:pathLst>
            </a:custGeom>
            <a:grpFill/>
            <a:ln w="38141" cap="flat">
              <a:noFill/>
              <a:prstDash val="solid"/>
              <a:miter/>
            </a:ln>
          </p:spPr>
          <p:txBody>
            <a:bodyPr rtlCol="0" anchor="ctr"/>
            <a:lstStyle/>
            <a:p>
              <a:endParaRPr lang="en-GB" sz="1350" dirty="0"/>
            </a:p>
          </p:txBody>
        </p:sp>
        <p:sp>
          <p:nvSpPr>
            <p:cNvPr id="74" name="Freeform 22">
              <a:extLst>
                <a:ext uri="{FF2B5EF4-FFF2-40B4-BE49-F238E27FC236}">
                  <a16:creationId xmlns:a16="http://schemas.microsoft.com/office/drawing/2014/main" id="{40AD442F-27A7-4621-ADD9-4333464F1A06}"/>
                </a:ext>
              </a:extLst>
            </p:cNvPr>
            <p:cNvSpPr>
              <a:spLocks noGrp="1" noRot="1" noMove="1" noResize="1" noEditPoints="1" noAdjustHandles="1" noChangeArrowheads="1" noChangeShapeType="1"/>
            </p:cNvSpPr>
            <p:nvPr/>
          </p:nvSpPr>
          <p:spPr>
            <a:xfrm>
              <a:off x="2418878" y="1898887"/>
              <a:ext cx="724927" cy="719296"/>
            </a:xfrm>
            <a:custGeom>
              <a:avLst/>
              <a:gdLst>
                <a:gd name="connsiteX0" fmla="*/ 0 w 724926"/>
                <a:gd name="connsiteY0" fmla="*/ 735954 h 719296"/>
                <a:gd name="connsiteX1" fmla="*/ 74019 w 724926"/>
                <a:gd name="connsiteY1" fmla="*/ 735954 h 719296"/>
                <a:gd name="connsiteX2" fmla="*/ 739044 w 724926"/>
                <a:gd name="connsiteY2" fmla="*/ 73065 h 719296"/>
                <a:gd name="connsiteX3" fmla="*/ 739044 w 724926"/>
                <a:gd name="connsiteY3" fmla="*/ 0 h 719296"/>
                <a:gd name="connsiteX4" fmla="*/ 0 w 724926"/>
                <a:gd name="connsiteY4" fmla="*/ 0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0" y="735954"/>
                  </a:moveTo>
                  <a:lnTo>
                    <a:pt x="74019" y="735954"/>
                  </a:lnTo>
                  <a:lnTo>
                    <a:pt x="739044" y="73065"/>
                  </a:lnTo>
                  <a:lnTo>
                    <a:pt x="739044" y="0"/>
                  </a:lnTo>
                  <a:lnTo>
                    <a:pt x="0" y="0"/>
                  </a:lnTo>
                  <a:close/>
                </a:path>
              </a:pathLst>
            </a:custGeom>
            <a:grpFill/>
            <a:ln w="38141" cap="flat">
              <a:noFill/>
              <a:prstDash val="solid"/>
              <a:miter/>
            </a:ln>
          </p:spPr>
          <p:txBody>
            <a:bodyPr rtlCol="0" anchor="ctr"/>
            <a:lstStyle/>
            <a:p>
              <a:endParaRPr lang="en-GB" sz="1350" dirty="0"/>
            </a:p>
          </p:txBody>
        </p:sp>
        <p:sp>
          <p:nvSpPr>
            <p:cNvPr id="75" name="Freeform 23">
              <a:extLst>
                <a:ext uri="{FF2B5EF4-FFF2-40B4-BE49-F238E27FC236}">
                  <a16:creationId xmlns:a16="http://schemas.microsoft.com/office/drawing/2014/main" id="{2F41D8AE-6C8A-4CF0-AE8A-41CE2683D91F}"/>
                </a:ext>
              </a:extLst>
            </p:cNvPr>
            <p:cNvSpPr>
              <a:spLocks noGrp="1" noRot="1" noMove="1" noResize="1" noEditPoints="1" noAdjustHandles="1" noChangeArrowheads="1" noChangeShapeType="1"/>
            </p:cNvSpPr>
            <p:nvPr/>
          </p:nvSpPr>
          <p:spPr>
            <a:xfrm>
              <a:off x="2933576" y="1898887"/>
              <a:ext cx="1449854" cy="2612182"/>
            </a:xfrm>
            <a:custGeom>
              <a:avLst/>
              <a:gdLst>
                <a:gd name="connsiteX0" fmla="*/ 0 w 1449853"/>
                <a:gd name="connsiteY0" fmla="*/ 2645875 h 2612181"/>
                <a:gd name="connsiteX1" fmla="*/ 1483429 w 1449853"/>
                <a:gd name="connsiteY1" fmla="*/ 2645875 h 2612181"/>
                <a:gd name="connsiteX2" fmla="*/ 1483429 w 1449853"/>
                <a:gd name="connsiteY2" fmla="*/ 2572431 h 2612181"/>
                <a:gd name="connsiteX3" fmla="*/ 1111427 w 1449853"/>
                <a:gd name="connsiteY3" fmla="*/ 2205590 h 2612181"/>
                <a:gd name="connsiteX4" fmla="*/ 1111427 w 1449853"/>
                <a:gd name="connsiteY4" fmla="*/ 0 h 2612181"/>
                <a:gd name="connsiteX5" fmla="*/ 372002 w 1449853"/>
                <a:gd name="connsiteY5" fmla="*/ 0 h 2612181"/>
                <a:gd name="connsiteX6" fmla="*/ 372002 w 1449853"/>
                <a:gd name="connsiteY6" fmla="*/ 2205590 h 2612181"/>
                <a:gd name="connsiteX7" fmla="*/ 0 w 1449853"/>
                <a:gd name="connsiteY7" fmla="*/ 2572431 h 261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9853" h="2612181">
                  <a:moveTo>
                    <a:pt x="0" y="2645875"/>
                  </a:moveTo>
                  <a:lnTo>
                    <a:pt x="1483429" y="2645875"/>
                  </a:lnTo>
                  <a:lnTo>
                    <a:pt x="1483429" y="2572431"/>
                  </a:lnTo>
                  <a:lnTo>
                    <a:pt x="1111427" y="2205590"/>
                  </a:lnTo>
                  <a:lnTo>
                    <a:pt x="1111427" y="0"/>
                  </a:lnTo>
                  <a:lnTo>
                    <a:pt x="372002" y="0"/>
                  </a:lnTo>
                  <a:lnTo>
                    <a:pt x="372002" y="2205590"/>
                  </a:lnTo>
                  <a:lnTo>
                    <a:pt x="0" y="2572431"/>
                  </a:lnTo>
                  <a:close/>
                </a:path>
              </a:pathLst>
            </a:custGeom>
            <a:grpFill/>
            <a:ln w="38141" cap="flat">
              <a:noFill/>
              <a:prstDash val="solid"/>
              <a:miter/>
            </a:ln>
          </p:spPr>
          <p:txBody>
            <a:bodyPr rtlCol="0" anchor="ctr"/>
            <a:lstStyle/>
            <a:p>
              <a:endParaRPr lang="en-GB" sz="1350" dirty="0"/>
            </a:p>
          </p:txBody>
        </p:sp>
      </p:grpSp>
      <p:grpSp>
        <p:nvGrpSpPr>
          <p:cNvPr id="12" name="Group 11">
            <a:extLst>
              <a:ext uri="{FF2B5EF4-FFF2-40B4-BE49-F238E27FC236}">
                <a16:creationId xmlns:a16="http://schemas.microsoft.com/office/drawing/2014/main" id="{9D4E49B4-9F68-C9EB-8CF8-91645D8AECC8}"/>
              </a:ext>
            </a:extLst>
          </p:cNvPr>
          <p:cNvGrpSpPr/>
          <p:nvPr userDrawn="1"/>
        </p:nvGrpSpPr>
        <p:grpSpPr>
          <a:xfrm>
            <a:off x="4571479" y="5077109"/>
            <a:ext cx="2263421" cy="184667"/>
            <a:chOff x="6174145" y="2837017"/>
            <a:chExt cx="3740919" cy="228909"/>
          </a:xfrm>
        </p:grpSpPr>
        <p:grpSp>
          <p:nvGrpSpPr>
            <p:cNvPr id="13" name="Group 12">
              <a:extLst>
                <a:ext uri="{FF2B5EF4-FFF2-40B4-BE49-F238E27FC236}">
                  <a16:creationId xmlns:a16="http://schemas.microsoft.com/office/drawing/2014/main" id="{1A31866F-BB40-A117-5356-4BE83F2ACD94}"/>
                </a:ext>
              </a:extLst>
            </p:cNvPr>
            <p:cNvGrpSpPr/>
            <p:nvPr userDrawn="1"/>
          </p:nvGrpSpPr>
          <p:grpSpPr>
            <a:xfrm>
              <a:off x="6174145" y="2837017"/>
              <a:ext cx="1687807" cy="203242"/>
              <a:chOff x="4388997" y="6273325"/>
              <a:chExt cx="1687807" cy="203242"/>
            </a:xfrm>
            <a:solidFill>
              <a:schemeClr val="bg1"/>
            </a:solidFill>
          </p:grpSpPr>
          <p:sp>
            <p:nvSpPr>
              <p:cNvPr id="17" name="Rectangle 16">
                <a:extLst>
                  <a:ext uri="{FF2B5EF4-FFF2-40B4-BE49-F238E27FC236}">
                    <a16:creationId xmlns:a16="http://schemas.microsoft.com/office/drawing/2014/main" id="{705DCE2D-CF96-694F-8B0F-39BA187D1EFD}"/>
                  </a:ext>
                </a:extLst>
              </p:cNvPr>
              <p:cNvSpPr/>
              <p:nvPr userDrawn="1"/>
            </p:nvSpPr>
            <p:spPr>
              <a:xfrm>
                <a:off x="4721636" y="6273325"/>
                <a:ext cx="1355168" cy="171680"/>
              </a:xfrm>
              <a:prstGeom prst="rect">
                <a:avLst/>
              </a:prstGeom>
              <a:noFill/>
            </p:spPr>
            <p:txBody>
              <a:bodyPr wrap="squar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altLang="en-US" sz="900" b="1" dirty="0">
                    <a:solidFill>
                      <a:schemeClr val="bg1"/>
                    </a:solidFill>
                  </a:rPr>
                  <a:t>@TeachFirst</a:t>
                </a:r>
                <a:endParaRPr lang="en-GB" sz="900" b="1" dirty="0">
                  <a:solidFill>
                    <a:schemeClr val="bg1"/>
                  </a:solidFill>
                </a:endParaRPr>
              </a:p>
            </p:txBody>
          </p:sp>
          <p:pic>
            <p:nvPicPr>
              <p:cNvPr id="18" name="Graphic 17">
                <a:extLst>
                  <a:ext uri="{FF2B5EF4-FFF2-40B4-BE49-F238E27FC236}">
                    <a16:creationId xmlns:a16="http://schemas.microsoft.com/office/drawing/2014/main" id="{23C8C68B-B75C-F79D-0752-8078C1F8186E}"/>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388997" y="6285528"/>
                <a:ext cx="235270" cy="191039"/>
              </a:xfrm>
              <a:prstGeom prst="rect">
                <a:avLst/>
              </a:prstGeom>
            </p:spPr>
          </p:pic>
        </p:grpSp>
        <p:grpSp>
          <p:nvGrpSpPr>
            <p:cNvPr id="14" name="Group 13">
              <a:extLst>
                <a:ext uri="{FF2B5EF4-FFF2-40B4-BE49-F238E27FC236}">
                  <a16:creationId xmlns:a16="http://schemas.microsoft.com/office/drawing/2014/main" id="{4794F8E1-9D1E-0A71-2F2C-00B2CF35B59A}"/>
                </a:ext>
              </a:extLst>
            </p:cNvPr>
            <p:cNvGrpSpPr/>
            <p:nvPr userDrawn="1"/>
          </p:nvGrpSpPr>
          <p:grpSpPr>
            <a:xfrm>
              <a:off x="8003079" y="2840224"/>
              <a:ext cx="1911985" cy="225702"/>
              <a:chOff x="6575745" y="6276532"/>
              <a:chExt cx="1911985" cy="225702"/>
            </a:xfrm>
            <a:solidFill>
              <a:schemeClr val="bg1"/>
            </a:solidFill>
          </p:grpSpPr>
          <p:pic>
            <p:nvPicPr>
              <p:cNvPr id="15" name="Graphic 14">
                <a:extLst>
                  <a:ext uri="{FF2B5EF4-FFF2-40B4-BE49-F238E27FC236}">
                    <a16:creationId xmlns:a16="http://schemas.microsoft.com/office/drawing/2014/main" id="{A3BC65FC-DB6C-9965-12B2-DCBEB23BF01A}"/>
                  </a:ext>
                </a:extLst>
              </p:cNvPr>
              <p:cNvPicPr>
                <a:picLocks noChangeAspect="1"/>
              </p:cNvPicPr>
              <p:nvPr userDrawn="1"/>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75745" y="6285528"/>
                <a:ext cx="216704" cy="216706"/>
              </a:xfrm>
              <a:prstGeom prst="rect">
                <a:avLst/>
              </a:prstGeom>
            </p:spPr>
          </p:pic>
          <p:sp>
            <p:nvSpPr>
              <p:cNvPr id="16" name="Rectangle 15">
                <a:extLst>
                  <a:ext uri="{FF2B5EF4-FFF2-40B4-BE49-F238E27FC236}">
                    <a16:creationId xmlns:a16="http://schemas.microsoft.com/office/drawing/2014/main" id="{BD003F0A-7980-4BD5-5692-58D26E908CA0}"/>
                  </a:ext>
                </a:extLst>
              </p:cNvPr>
              <p:cNvSpPr/>
              <p:nvPr userDrawn="1"/>
            </p:nvSpPr>
            <p:spPr>
              <a:xfrm>
                <a:off x="6924943" y="6276532"/>
                <a:ext cx="1562787" cy="171680"/>
              </a:xfrm>
              <a:prstGeom prst="rect">
                <a:avLst/>
              </a:prstGeom>
              <a:noFill/>
            </p:spPr>
            <p:txBody>
              <a:bodyPr wrap="square" lIns="0" tIns="0" rIns="0" bIns="0">
                <a:spAutoFit/>
              </a:bodyPr>
              <a:lstStyle/>
              <a:p>
                <a:r>
                  <a:rPr lang="en-GB" sz="900" b="1" i="0" kern="1200" dirty="0">
                    <a:solidFill>
                      <a:schemeClr val="bg1"/>
                    </a:solidFill>
                    <a:effectLst/>
                    <a:latin typeface="+mn-lt"/>
                    <a:ea typeface="+mn-ea"/>
                    <a:cs typeface="+mn-cs"/>
                  </a:rPr>
                  <a:t>@</a:t>
                </a:r>
                <a:r>
                  <a:rPr lang="en-GB" sz="900" b="1" i="0" kern="1200" dirty="0">
                    <a:solidFill>
                      <a:schemeClr val="bg1"/>
                    </a:solidFill>
                    <a:effectLst/>
                  </a:rPr>
                  <a:t>teachfirstuk</a:t>
                </a:r>
                <a:endParaRPr lang="en-GB" sz="900" b="1" dirty="0">
                  <a:solidFill>
                    <a:schemeClr val="bg1"/>
                  </a:solidFill>
                </a:endParaRPr>
              </a:p>
            </p:txBody>
          </p:sp>
        </p:grpSp>
      </p:grpSp>
      <p:sp>
        <p:nvSpPr>
          <p:cNvPr id="19" name="Text Placeholder 14">
            <a:extLst>
              <a:ext uri="{FF2B5EF4-FFF2-40B4-BE49-F238E27FC236}">
                <a16:creationId xmlns:a16="http://schemas.microsoft.com/office/drawing/2014/main" id="{56F5924F-F76B-5812-03A8-1EB79C68EB53}"/>
              </a:ext>
            </a:extLst>
          </p:cNvPr>
          <p:cNvSpPr>
            <a:spLocks noGrp="1"/>
          </p:cNvSpPr>
          <p:nvPr>
            <p:ph type="body" sz="quarter" idx="10" hasCustomPrompt="1"/>
          </p:nvPr>
        </p:nvSpPr>
        <p:spPr>
          <a:xfrm>
            <a:off x="4572000" y="2355575"/>
            <a:ext cx="4328492" cy="1700282"/>
          </a:xfrm>
        </p:spPr>
        <p:txBody>
          <a:bodyPr/>
          <a:lstStyle>
            <a:lvl1pPr>
              <a:defRPr sz="4500">
                <a:solidFill>
                  <a:schemeClr val="bg1"/>
                </a:solidFill>
                <a:latin typeface="Constantia" panose="02030602050306030303" pitchFamily="18" charset="0"/>
              </a:defRPr>
            </a:lvl1pPr>
          </a:lstStyle>
          <a:p>
            <a:pPr lvl="0"/>
            <a:r>
              <a:rPr lang="en-US"/>
              <a:t>Title slide</a:t>
            </a:r>
          </a:p>
        </p:txBody>
      </p:sp>
      <p:sp>
        <p:nvSpPr>
          <p:cNvPr id="20" name="Text Placeholder 16">
            <a:extLst>
              <a:ext uri="{FF2B5EF4-FFF2-40B4-BE49-F238E27FC236}">
                <a16:creationId xmlns:a16="http://schemas.microsoft.com/office/drawing/2014/main" id="{632C80CF-6D1E-EBEF-EAA2-2C7BF191527E}"/>
              </a:ext>
            </a:extLst>
          </p:cNvPr>
          <p:cNvSpPr>
            <a:spLocks noGrp="1"/>
          </p:cNvSpPr>
          <p:nvPr>
            <p:ph type="body" sz="quarter" idx="11" hasCustomPrompt="1"/>
          </p:nvPr>
        </p:nvSpPr>
        <p:spPr>
          <a:xfrm>
            <a:off x="4560818" y="4279490"/>
            <a:ext cx="4306454" cy="391905"/>
          </a:xfrm>
        </p:spPr>
        <p:txBody>
          <a:bodyPr>
            <a:noAutofit/>
          </a:bodyPr>
          <a:lstStyle>
            <a:lvl1pPr>
              <a:defRPr sz="2250" b="0">
                <a:solidFill>
                  <a:schemeClr val="bg1"/>
                </a:solidFill>
              </a:defRPr>
            </a:lvl1pPr>
          </a:lstStyle>
          <a:p>
            <a:r>
              <a:rPr lang="en-US"/>
              <a:t>Click to edit subtitle style</a:t>
            </a:r>
            <a:endParaRPr lang="en-GB"/>
          </a:p>
        </p:txBody>
      </p:sp>
    </p:spTree>
    <p:extLst>
      <p:ext uri="{BB962C8B-B14F-4D97-AF65-F5344CB8AC3E}">
        <p14:creationId xmlns:p14="http://schemas.microsoft.com/office/powerpoint/2010/main" val="477758164"/>
      </p:ext>
    </p:extLst>
  </p:cSld>
  <p:clrMapOvr>
    <a:masterClrMapping/>
  </p:clrMapOvr>
  <p:extLst>
    <p:ext uri="{DCECCB84-F9BA-43D5-87BE-67443E8EF086}">
      <p15:sldGuideLst xmlns:p15="http://schemas.microsoft.com/office/powerpoint/2012/main">
        <p15:guide id="1" pos="749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4_Presentation title slide ">
    <p:spTree>
      <p:nvGrpSpPr>
        <p:cNvPr id="1" name=""/>
        <p:cNvGrpSpPr/>
        <p:nvPr/>
      </p:nvGrpSpPr>
      <p:grpSpPr>
        <a:xfrm>
          <a:off x="0" y="0"/>
          <a:ext cx="0" cy="0"/>
          <a:chOff x="0" y="0"/>
          <a:chExt cx="0" cy="0"/>
        </a:xfrm>
      </p:grpSpPr>
      <p:pic>
        <p:nvPicPr>
          <p:cNvPr id="3" name="Picture 2" descr="A group of kids in school uniforms&#10;&#10;Description automatically generated">
            <a:extLst>
              <a:ext uri="{FF2B5EF4-FFF2-40B4-BE49-F238E27FC236}">
                <a16:creationId xmlns:a16="http://schemas.microsoft.com/office/drawing/2014/main" id="{A32ACB9A-450E-BD95-139A-C6A6A4CF76B9}"/>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pic>
        <p:nvPicPr>
          <p:cNvPr id="7" name="Picture 6" descr="A blue triangles on a black background&#10;&#10;Description automatically generated">
            <a:extLst>
              <a:ext uri="{FF2B5EF4-FFF2-40B4-BE49-F238E27FC236}">
                <a16:creationId xmlns:a16="http://schemas.microsoft.com/office/drawing/2014/main" id="{87C4C524-69E3-FDCA-3B56-CA8B8E45BD70}"/>
              </a:ext>
            </a:extLst>
          </p:cNvPr>
          <p:cNvPicPr>
            <a:picLocks noGrp="1" noRot="1" noChangeAspect="1" noMove="1" noResize="1" noEditPoints="1" noAdjustHandles="1" noChangeArrowheads="1" noChangeShapeType="1" noCrop="1"/>
          </p:cNvPicPr>
          <p:nvPr userDrawn="1"/>
        </p:nvPicPr>
        <p:blipFill>
          <a:blip r:embed="rId3"/>
          <a:stretch>
            <a:fillRect/>
          </a:stretch>
        </p:blipFill>
        <p:spPr>
          <a:xfrm>
            <a:off x="6514976" y="286003"/>
            <a:ext cx="2545972" cy="1572614"/>
          </a:xfrm>
          <a:prstGeom prst="rect">
            <a:avLst/>
          </a:prstGeom>
        </p:spPr>
      </p:pic>
      <p:sp>
        <p:nvSpPr>
          <p:cNvPr id="20" name="Text Placeholder 14">
            <a:extLst>
              <a:ext uri="{FF2B5EF4-FFF2-40B4-BE49-F238E27FC236}">
                <a16:creationId xmlns:a16="http://schemas.microsoft.com/office/drawing/2014/main" id="{C401F054-E438-88BF-D709-F7A72FF28B8D}"/>
              </a:ext>
            </a:extLst>
          </p:cNvPr>
          <p:cNvSpPr>
            <a:spLocks noGrp="1"/>
          </p:cNvSpPr>
          <p:nvPr>
            <p:ph type="body" sz="quarter" idx="10" hasCustomPrompt="1"/>
          </p:nvPr>
        </p:nvSpPr>
        <p:spPr>
          <a:xfrm>
            <a:off x="4785071" y="4273827"/>
            <a:ext cx="4119148" cy="1700282"/>
          </a:xfrm>
        </p:spPr>
        <p:txBody>
          <a:bodyPr/>
          <a:lstStyle>
            <a:lvl1pPr>
              <a:defRPr sz="4500">
                <a:solidFill>
                  <a:schemeClr val="bg1"/>
                </a:solidFill>
                <a:latin typeface="Constantia" panose="02030602050306030303" pitchFamily="18" charset="0"/>
              </a:defRPr>
            </a:lvl1pPr>
          </a:lstStyle>
          <a:p>
            <a:pPr lvl="0"/>
            <a:r>
              <a:rPr lang="en-US"/>
              <a:t>Title slide</a:t>
            </a:r>
          </a:p>
        </p:txBody>
      </p:sp>
      <p:sp>
        <p:nvSpPr>
          <p:cNvPr id="21" name="Text Placeholder 16">
            <a:extLst>
              <a:ext uri="{FF2B5EF4-FFF2-40B4-BE49-F238E27FC236}">
                <a16:creationId xmlns:a16="http://schemas.microsoft.com/office/drawing/2014/main" id="{81CF49FE-5B00-05EA-88CF-1CE614C8B213}"/>
              </a:ext>
            </a:extLst>
          </p:cNvPr>
          <p:cNvSpPr>
            <a:spLocks noGrp="1"/>
          </p:cNvSpPr>
          <p:nvPr>
            <p:ph type="body" sz="quarter" idx="11" hasCustomPrompt="1"/>
          </p:nvPr>
        </p:nvSpPr>
        <p:spPr>
          <a:xfrm>
            <a:off x="4773889" y="6197742"/>
            <a:ext cx="4130330" cy="391905"/>
          </a:xfrm>
        </p:spPr>
        <p:txBody>
          <a:bodyPr>
            <a:noAutofit/>
          </a:bodyPr>
          <a:lstStyle>
            <a:lvl1pPr>
              <a:defRPr sz="2250" b="0">
                <a:solidFill>
                  <a:schemeClr val="bg1"/>
                </a:solidFill>
              </a:defRPr>
            </a:lvl1pPr>
          </a:lstStyle>
          <a:p>
            <a:r>
              <a:rPr lang="en-US"/>
              <a:t>Click to edit subtitle style</a:t>
            </a:r>
            <a:endParaRPr lang="en-GB"/>
          </a:p>
        </p:txBody>
      </p:sp>
    </p:spTree>
    <p:extLst>
      <p:ext uri="{BB962C8B-B14F-4D97-AF65-F5344CB8AC3E}">
        <p14:creationId xmlns:p14="http://schemas.microsoft.com/office/powerpoint/2010/main" val="429615486"/>
      </p:ext>
    </p:extLst>
  </p:cSld>
  <p:clrMapOvr>
    <a:masterClrMapping/>
  </p:clrMapOvr>
  <p:extLst>
    <p:ext uri="{DCECCB84-F9BA-43D5-87BE-67443E8EF086}">
      <p15:sldGuideLst xmlns:p15="http://schemas.microsoft.com/office/powerpoint/2012/main">
        <p15:guide id="1" pos="7496">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5_Presentation title slide ">
    <p:spTree>
      <p:nvGrpSpPr>
        <p:cNvPr id="1" name=""/>
        <p:cNvGrpSpPr/>
        <p:nvPr/>
      </p:nvGrpSpPr>
      <p:grpSpPr>
        <a:xfrm>
          <a:off x="0" y="0"/>
          <a:ext cx="0" cy="0"/>
          <a:chOff x="0" y="0"/>
          <a:chExt cx="0" cy="0"/>
        </a:xfrm>
      </p:grpSpPr>
      <p:pic>
        <p:nvPicPr>
          <p:cNvPr id="16" name="Picture 15" descr="A group of boys in uniform&#10;&#10;Description automatically generated">
            <a:extLst>
              <a:ext uri="{FF2B5EF4-FFF2-40B4-BE49-F238E27FC236}">
                <a16:creationId xmlns:a16="http://schemas.microsoft.com/office/drawing/2014/main" id="{4AEB9A04-8B11-64D1-D1CA-17ABD59A4844}"/>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150417" y="0"/>
            <a:ext cx="9294417" cy="6858000"/>
          </a:xfrm>
          <a:prstGeom prst="rect">
            <a:avLst/>
          </a:prstGeom>
        </p:spPr>
      </p:pic>
      <p:pic>
        <p:nvPicPr>
          <p:cNvPr id="7" name="Picture 6" descr="A blue triangles on a black background&#10;&#10;Description automatically generated">
            <a:extLst>
              <a:ext uri="{FF2B5EF4-FFF2-40B4-BE49-F238E27FC236}">
                <a16:creationId xmlns:a16="http://schemas.microsoft.com/office/drawing/2014/main" id="{87C4C524-69E3-FDCA-3B56-CA8B8E45BD70}"/>
              </a:ext>
            </a:extLst>
          </p:cNvPr>
          <p:cNvPicPr>
            <a:picLocks noGrp="1" noRot="1" noChangeAspect="1" noMove="1" noResize="1" noEditPoints="1" noAdjustHandles="1" noChangeArrowheads="1" noChangeShapeType="1" noCrop="1"/>
          </p:cNvPicPr>
          <p:nvPr userDrawn="1"/>
        </p:nvPicPr>
        <p:blipFill>
          <a:blip r:embed="rId3"/>
          <a:stretch>
            <a:fillRect/>
          </a:stretch>
        </p:blipFill>
        <p:spPr>
          <a:xfrm>
            <a:off x="6518827" y="286003"/>
            <a:ext cx="2562275" cy="1582684"/>
          </a:xfrm>
          <a:prstGeom prst="rect">
            <a:avLst/>
          </a:prstGeom>
        </p:spPr>
      </p:pic>
      <p:grpSp>
        <p:nvGrpSpPr>
          <p:cNvPr id="12" name="Group 11">
            <a:extLst>
              <a:ext uri="{FF2B5EF4-FFF2-40B4-BE49-F238E27FC236}">
                <a16:creationId xmlns:a16="http://schemas.microsoft.com/office/drawing/2014/main" id="{E4E5042B-82AD-DFE8-210F-7F7A2D33F3CE}"/>
              </a:ext>
            </a:extLst>
          </p:cNvPr>
          <p:cNvGrpSpPr/>
          <p:nvPr userDrawn="1"/>
        </p:nvGrpSpPr>
        <p:grpSpPr>
          <a:xfrm>
            <a:off x="4757842" y="5241103"/>
            <a:ext cx="2263421" cy="184667"/>
            <a:chOff x="6174145" y="2837017"/>
            <a:chExt cx="3740919" cy="228909"/>
          </a:xfrm>
        </p:grpSpPr>
        <p:grpSp>
          <p:nvGrpSpPr>
            <p:cNvPr id="13" name="Group 12">
              <a:extLst>
                <a:ext uri="{FF2B5EF4-FFF2-40B4-BE49-F238E27FC236}">
                  <a16:creationId xmlns:a16="http://schemas.microsoft.com/office/drawing/2014/main" id="{FE9A20B6-E6AC-F0C1-F858-57503146DD82}"/>
                </a:ext>
              </a:extLst>
            </p:cNvPr>
            <p:cNvGrpSpPr/>
            <p:nvPr userDrawn="1"/>
          </p:nvGrpSpPr>
          <p:grpSpPr>
            <a:xfrm>
              <a:off x="6174145" y="2837017"/>
              <a:ext cx="1687807" cy="203242"/>
              <a:chOff x="4388997" y="6273325"/>
              <a:chExt cx="1687807" cy="203242"/>
            </a:xfrm>
            <a:solidFill>
              <a:schemeClr val="bg1"/>
            </a:solidFill>
          </p:grpSpPr>
          <p:sp>
            <p:nvSpPr>
              <p:cNvPr id="18" name="Rectangle 17">
                <a:extLst>
                  <a:ext uri="{FF2B5EF4-FFF2-40B4-BE49-F238E27FC236}">
                    <a16:creationId xmlns:a16="http://schemas.microsoft.com/office/drawing/2014/main" id="{C852F57C-CA43-CB8F-68F7-8B15A9AB4A42}"/>
                  </a:ext>
                </a:extLst>
              </p:cNvPr>
              <p:cNvSpPr/>
              <p:nvPr userDrawn="1"/>
            </p:nvSpPr>
            <p:spPr>
              <a:xfrm>
                <a:off x="4721636" y="6273325"/>
                <a:ext cx="1355168" cy="171680"/>
              </a:xfrm>
              <a:prstGeom prst="rect">
                <a:avLst/>
              </a:prstGeom>
              <a:noFill/>
            </p:spPr>
            <p:txBody>
              <a:bodyPr wrap="squar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altLang="en-US" sz="900" b="1" dirty="0">
                    <a:solidFill>
                      <a:schemeClr val="bg1"/>
                    </a:solidFill>
                  </a:rPr>
                  <a:t>@TeachFirst</a:t>
                </a:r>
                <a:endParaRPr lang="en-GB" sz="900" b="1" dirty="0">
                  <a:solidFill>
                    <a:schemeClr val="bg1"/>
                  </a:solidFill>
                </a:endParaRPr>
              </a:p>
            </p:txBody>
          </p:sp>
          <p:pic>
            <p:nvPicPr>
              <p:cNvPr id="19" name="Graphic 18">
                <a:extLst>
                  <a:ext uri="{FF2B5EF4-FFF2-40B4-BE49-F238E27FC236}">
                    <a16:creationId xmlns:a16="http://schemas.microsoft.com/office/drawing/2014/main" id="{E915A92A-C1C7-8DB9-8784-1337FD66787F}"/>
                  </a:ext>
                </a:extLst>
              </p:cNvPr>
              <p:cNvPicPr>
                <a:picLocks noChangeAspect="1"/>
              </p:cNvPicPr>
              <p:nvPr userDrawn="1"/>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388997" y="6285528"/>
                <a:ext cx="235270" cy="191039"/>
              </a:xfrm>
              <a:prstGeom prst="rect">
                <a:avLst/>
              </a:prstGeom>
            </p:spPr>
          </p:pic>
        </p:grpSp>
        <p:grpSp>
          <p:nvGrpSpPr>
            <p:cNvPr id="14" name="Group 13">
              <a:extLst>
                <a:ext uri="{FF2B5EF4-FFF2-40B4-BE49-F238E27FC236}">
                  <a16:creationId xmlns:a16="http://schemas.microsoft.com/office/drawing/2014/main" id="{58546749-2567-F9C4-DB7D-7C2E221C9140}"/>
                </a:ext>
              </a:extLst>
            </p:cNvPr>
            <p:cNvGrpSpPr/>
            <p:nvPr userDrawn="1"/>
          </p:nvGrpSpPr>
          <p:grpSpPr>
            <a:xfrm>
              <a:off x="8003079" y="2840224"/>
              <a:ext cx="1911985" cy="225702"/>
              <a:chOff x="6575745" y="6276532"/>
              <a:chExt cx="1911985" cy="225702"/>
            </a:xfrm>
            <a:solidFill>
              <a:schemeClr val="bg1"/>
            </a:solidFill>
          </p:grpSpPr>
          <p:pic>
            <p:nvPicPr>
              <p:cNvPr id="15" name="Graphic 14">
                <a:extLst>
                  <a:ext uri="{FF2B5EF4-FFF2-40B4-BE49-F238E27FC236}">
                    <a16:creationId xmlns:a16="http://schemas.microsoft.com/office/drawing/2014/main" id="{B8DC0AB9-FB6F-2748-20F8-EBEB0FC7D5FB}"/>
                  </a:ext>
                </a:extLst>
              </p:cNvPr>
              <p:cNvPicPr>
                <a:picLocks noChangeAspect="1"/>
              </p:cNvPicPr>
              <p:nvPr userDrawn="1"/>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575745" y="6285528"/>
                <a:ext cx="216704" cy="216706"/>
              </a:xfrm>
              <a:prstGeom prst="rect">
                <a:avLst/>
              </a:prstGeom>
            </p:spPr>
          </p:pic>
          <p:sp>
            <p:nvSpPr>
              <p:cNvPr id="17" name="Rectangle 16">
                <a:extLst>
                  <a:ext uri="{FF2B5EF4-FFF2-40B4-BE49-F238E27FC236}">
                    <a16:creationId xmlns:a16="http://schemas.microsoft.com/office/drawing/2014/main" id="{15FE4058-4988-D6AB-7040-5C46F30E3C5C}"/>
                  </a:ext>
                </a:extLst>
              </p:cNvPr>
              <p:cNvSpPr/>
              <p:nvPr userDrawn="1"/>
            </p:nvSpPr>
            <p:spPr>
              <a:xfrm>
                <a:off x="6924943" y="6276532"/>
                <a:ext cx="1562787" cy="171680"/>
              </a:xfrm>
              <a:prstGeom prst="rect">
                <a:avLst/>
              </a:prstGeom>
              <a:noFill/>
            </p:spPr>
            <p:txBody>
              <a:bodyPr wrap="square" lIns="0" tIns="0" rIns="0" bIns="0">
                <a:spAutoFit/>
              </a:bodyPr>
              <a:lstStyle/>
              <a:p>
                <a:r>
                  <a:rPr lang="en-GB" sz="900" b="1" i="0" kern="1200" dirty="0">
                    <a:solidFill>
                      <a:schemeClr val="bg1"/>
                    </a:solidFill>
                    <a:effectLst/>
                    <a:latin typeface="+mn-lt"/>
                    <a:ea typeface="+mn-ea"/>
                    <a:cs typeface="+mn-cs"/>
                  </a:rPr>
                  <a:t>@</a:t>
                </a:r>
                <a:r>
                  <a:rPr lang="en-GB" sz="900" b="1" i="0" kern="1200" dirty="0">
                    <a:solidFill>
                      <a:schemeClr val="bg1"/>
                    </a:solidFill>
                    <a:effectLst/>
                  </a:rPr>
                  <a:t>teachfirstuk</a:t>
                </a:r>
                <a:endParaRPr lang="en-GB" sz="900" b="1" dirty="0">
                  <a:solidFill>
                    <a:schemeClr val="bg1"/>
                  </a:solidFill>
                </a:endParaRPr>
              </a:p>
            </p:txBody>
          </p:sp>
        </p:grpSp>
      </p:grpSp>
      <p:sp>
        <p:nvSpPr>
          <p:cNvPr id="20" name="Text Placeholder 14">
            <a:extLst>
              <a:ext uri="{FF2B5EF4-FFF2-40B4-BE49-F238E27FC236}">
                <a16:creationId xmlns:a16="http://schemas.microsoft.com/office/drawing/2014/main" id="{9EDBFB5A-E803-B2C2-1B97-8D15AFC067AC}"/>
              </a:ext>
            </a:extLst>
          </p:cNvPr>
          <p:cNvSpPr>
            <a:spLocks noGrp="1"/>
          </p:cNvSpPr>
          <p:nvPr>
            <p:ph type="body" sz="quarter" idx="10" hasCustomPrompt="1"/>
          </p:nvPr>
        </p:nvSpPr>
        <p:spPr>
          <a:xfrm>
            <a:off x="4758364" y="2519569"/>
            <a:ext cx="4145855" cy="1700282"/>
          </a:xfrm>
        </p:spPr>
        <p:txBody>
          <a:bodyPr/>
          <a:lstStyle>
            <a:lvl1pPr>
              <a:defRPr sz="4500">
                <a:solidFill>
                  <a:schemeClr val="bg1"/>
                </a:solidFill>
                <a:latin typeface="Constantia" panose="02030602050306030303" pitchFamily="18" charset="0"/>
              </a:defRPr>
            </a:lvl1pPr>
          </a:lstStyle>
          <a:p>
            <a:pPr lvl="0"/>
            <a:r>
              <a:rPr lang="en-US"/>
              <a:t>Title slide</a:t>
            </a:r>
          </a:p>
        </p:txBody>
      </p:sp>
      <p:sp>
        <p:nvSpPr>
          <p:cNvPr id="21" name="Text Placeholder 16">
            <a:extLst>
              <a:ext uri="{FF2B5EF4-FFF2-40B4-BE49-F238E27FC236}">
                <a16:creationId xmlns:a16="http://schemas.microsoft.com/office/drawing/2014/main" id="{0EA83801-B780-DF78-CC5B-6B5E03B36D95}"/>
              </a:ext>
            </a:extLst>
          </p:cNvPr>
          <p:cNvSpPr>
            <a:spLocks noGrp="1"/>
          </p:cNvSpPr>
          <p:nvPr>
            <p:ph type="body" sz="quarter" idx="11" hasCustomPrompt="1"/>
          </p:nvPr>
        </p:nvSpPr>
        <p:spPr>
          <a:xfrm>
            <a:off x="4747181" y="4443484"/>
            <a:ext cx="4145855" cy="391905"/>
          </a:xfrm>
        </p:spPr>
        <p:txBody>
          <a:bodyPr>
            <a:noAutofit/>
          </a:bodyPr>
          <a:lstStyle>
            <a:lvl1pPr>
              <a:defRPr sz="2250" b="0">
                <a:solidFill>
                  <a:schemeClr val="bg1"/>
                </a:solidFill>
              </a:defRPr>
            </a:lvl1pPr>
          </a:lstStyle>
          <a:p>
            <a:r>
              <a:rPr lang="en-US"/>
              <a:t>Click to edit subtitle style</a:t>
            </a:r>
            <a:endParaRPr lang="en-GB"/>
          </a:p>
        </p:txBody>
      </p:sp>
    </p:spTree>
    <p:extLst>
      <p:ext uri="{BB962C8B-B14F-4D97-AF65-F5344CB8AC3E}">
        <p14:creationId xmlns:p14="http://schemas.microsoft.com/office/powerpoint/2010/main" val="2741918400"/>
      </p:ext>
    </p:extLst>
  </p:cSld>
  <p:clrMapOvr>
    <a:masterClrMapping/>
  </p:clrMapOvr>
  <p:extLst>
    <p:ext uri="{DCECCB84-F9BA-43D5-87BE-67443E8EF086}">
      <p15:sldGuideLst xmlns:p15="http://schemas.microsoft.com/office/powerpoint/2012/main">
        <p15:guide id="1" pos="7496">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Shape presentation title slide ">
    <p:bg>
      <p:bgPr>
        <a:solidFill>
          <a:schemeClr val="tx2"/>
        </a:solidFill>
        <a:effectLst/>
      </p:bgPr>
    </p:bg>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B5FA6EA1-10D4-3540-87AF-7D0BF44939B0}"/>
              </a:ext>
            </a:extLst>
          </p:cNvPr>
          <p:cNvSpPr/>
          <p:nvPr userDrawn="1"/>
        </p:nvSpPr>
        <p:spPr>
          <a:xfrm>
            <a:off x="2603956" y="0"/>
            <a:ext cx="6540044" cy="6858000"/>
          </a:xfrm>
          <a:custGeom>
            <a:avLst/>
            <a:gdLst>
              <a:gd name="connsiteX0" fmla="*/ 6858688 w 8720059"/>
              <a:gd name="connsiteY0" fmla="*/ 0 h 6858000"/>
              <a:gd name="connsiteX1" fmla="*/ 8720059 w 8720059"/>
              <a:gd name="connsiteY1" fmla="*/ 0 h 6858000"/>
              <a:gd name="connsiteX2" fmla="*/ 8720059 w 8720059"/>
              <a:gd name="connsiteY2" fmla="*/ 6858000 h 6858000"/>
              <a:gd name="connsiteX3" fmla="*/ 0 w 8720059"/>
              <a:gd name="connsiteY3" fmla="*/ 6858000 h 6858000"/>
              <a:gd name="connsiteX4" fmla="*/ 6858688 w 872005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0059" h="6858000">
                <a:moveTo>
                  <a:pt x="6858688" y="0"/>
                </a:moveTo>
                <a:lnTo>
                  <a:pt x="8720059" y="0"/>
                </a:lnTo>
                <a:lnTo>
                  <a:pt x="8720059" y="6858000"/>
                </a:lnTo>
                <a:lnTo>
                  <a:pt x="0" y="6858000"/>
                </a:lnTo>
                <a:lnTo>
                  <a:pt x="6858688"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7" name="Title 1">
            <a:extLst>
              <a:ext uri="{FF2B5EF4-FFF2-40B4-BE49-F238E27FC236}">
                <a16:creationId xmlns:a16="http://schemas.microsoft.com/office/drawing/2014/main" id="{50451FA5-AFA3-C14D-BD78-27C704F035BE}"/>
              </a:ext>
            </a:extLst>
          </p:cNvPr>
          <p:cNvSpPr>
            <a:spLocks noGrp="1"/>
          </p:cNvSpPr>
          <p:nvPr>
            <p:ph type="ctrTitle" hasCustomPrompt="1"/>
          </p:nvPr>
        </p:nvSpPr>
        <p:spPr>
          <a:xfrm>
            <a:off x="476250" y="864300"/>
            <a:ext cx="4413372" cy="1692518"/>
          </a:xfrm>
        </p:spPr>
        <p:txBody>
          <a:bodyPr anchor="b"/>
          <a:lstStyle>
            <a:lvl1pPr algn="l">
              <a:defRPr sz="4500">
                <a:solidFill>
                  <a:schemeClr val="bg1"/>
                </a:solidFill>
              </a:defRPr>
            </a:lvl1pPr>
          </a:lstStyle>
          <a:p>
            <a:r>
              <a:rPr lang="en-US"/>
              <a:t>Click to edit title style</a:t>
            </a:r>
            <a:endParaRPr lang="en-GB"/>
          </a:p>
        </p:txBody>
      </p:sp>
      <p:sp>
        <p:nvSpPr>
          <p:cNvPr id="8" name="Subtitle 2">
            <a:extLst>
              <a:ext uri="{FF2B5EF4-FFF2-40B4-BE49-F238E27FC236}">
                <a16:creationId xmlns:a16="http://schemas.microsoft.com/office/drawing/2014/main" id="{FACC5D96-66B4-5543-943A-7F3DE402995C}"/>
              </a:ext>
            </a:extLst>
          </p:cNvPr>
          <p:cNvSpPr>
            <a:spLocks noGrp="1"/>
          </p:cNvSpPr>
          <p:nvPr>
            <p:ph type="subTitle" idx="1"/>
          </p:nvPr>
        </p:nvSpPr>
        <p:spPr>
          <a:xfrm>
            <a:off x="476251" y="2556819"/>
            <a:ext cx="4413372" cy="498475"/>
          </a:xfrm>
        </p:spPr>
        <p:txBody>
          <a:bodyPr>
            <a:normAutofit/>
          </a:bodyPr>
          <a:lstStyle>
            <a:lvl1pPr marL="0" indent="0" algn="l">
              <a:buNone/>
              <a:defRPr sz="225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grpSp>
        <p:nvGrpSpPr>
          <p:cNvPr id="25" name="Graphic 11">
            <a:extLst>
              <a:ext uri="{FF2B5EF4-FFF2-40B4-BE49-F238E27FC236}">
                <a16:creationId xmlns:a16="http://schemas.microsoft.com/office/drawing/2014/main" id="{EAE32560-439C-429A-8C67-6253D597862A}"/>
              </a:ext>
            </a:extLst>
          </p:cNvPr>
          <p:cNvGrpSpPr/>
          <p:nvPr userDrawn="1"/>
        </p:nvGrpSpPr>
        <p:grpSpPr>
          <a:xfrm>
            <a:off x="6638779" y="5320708"/>
            <a:ext cx="2505221" cy="1537293"/>
            <a:chOff x="1676400" y="1162555"/>
            <a:chExt cx="8966200" cy="4126490"/>
          </a:xfrm>
          <a:solidFill>
            <a:schemeClr val="tx1"/>
          </a:solidFill>
        </p:grpSpPr>
        <p:sp>
          <p:nvSpPr>
            <p:cNvPr id="26" name="Freeform 9">
              <a:extLst>
                <a:ext uri="{FF2B5EF4-FFF2-40B4-BE49-F238E27FC236}">
                  <a16:creationId xmlns:a16="http://schemas.microsoft.com/office/drawing/2014/main" id="{E7819E41-C8EE-4275-B1EA-C569CD4CBC03}"/>
                </a:ext>
              </a:extLst>
            </p:cNvPr>
            <p:cNvSpPr/>
            <p:nvPr/>
          </p:nvSpPr>
          <p:spPr>
            <a:xfrm>
              <a:off x="9035933" y="1825443"/>
              <a:ext cx="953851" cy="1173589"/>
            </a:xfrm>
            <a:custGeom>
              <a:avLst/>
              <a:gdLst>
                <a:gd name="connsiteX0" fmla="*/ 876398 w 953851"/>
                <a:gd name="connsiteY0" fmla="*/ 1102795 h 1173588"/>
                <a:gd name="connsiteX1" fmla="*/ 860374 w 953851"/>
                <a:gd name="connsiteY1" fmla="*/ 1071373 h 1173588"/>
                <a:gd name="connsiteX2" fmla="*/ 860374 w 953851"/>
                <a:gd name="connsiteY2" fmla="*/ 738604 h 1173588"/>
                <a:gd name="connsiteX3" fmla="*/ 593677 w 953851"/>
                <a:gd name="connsiteY3" fmla="*/ 392963 h 1173588"/>
                <a:gd name="connsiteX4" fmla="*/ 334992 w 953851"/>
                <a:gd name="connsiteY4" fmla="*/ 539851 h 1173588"/>
                <a:gd name="connsiteX5" fmla="*/ 334992 w 953851"/>
                <a:gd name="connsiteY5" fmla="*/ 0 h 1173588"/>
                <a:gd name="connsiteX6" fmla="*/ 12972 w 953851"/>
                <a:gd name="connsiteY6" fmla="*/ 54894 h 1173588"/>
                <a:gd name="connsiteX7" fmla="*/ 12972 w 953851"/>
                <a:gd name="connsiteY7" fmla="*/ 78365 h 1173588"/>
                <a:gd name="connsiteX8" fmla="*/ 92333 w 953851"/>
                <a:gd name="connsiteY8" fmla="*/ 154459 h 1173588"/>
                <a:gd name="connsiteX9" fmla="*/ 105687 w 953851"/>
                <a:gd name="connsiteY9" fmla="*/ 188531 h 1173588"/>
                <a:gd name="connsiteX10" fmla="*/ 105687 w 953851"/>
                <a:gd name="connsiteY10" fmla="*/ 1068723 h 1173588"/>
                <a:gd name="connsiteX11" fmla="*/ 92333 w 953851"/>
                <a:gd name="connsiteY11" fmla="*/ 1102795 h 1173588"/>
                <a:gd name="connsiteX12" fmla="*/ 0 w 953851"/>
                <a:gd name="connsiteY12" fmla="*/ 1173589 h 1173588"/>
                <a:gd name="connsiteX13" fmla="*/ 0 w 953851"/>
                <a:gd name="connsiteY13" fmla="*/ 1197061 h 1173588"/>
                <a:gd name="connsiteX14" fmla="*/ 440679 w 953851"/>
                <a:gd name="connsiteY14" fmla="*/ 1197061 h 1173588"/>
                <a:gd name="connsiteX15" fmla="*/ 440679 w 953851"/>
                <a:gd name="connsiteY15" fmla="*/ 1173589 h 1173588"/>
                <a:gd name="connsiteX16" fmla="*/ 351017 w 953851"/>
                <a:gd name="connsiteY16" fmla="*/ 1102795 h 1173588"/>
                <a:gd name="connsiteX17" fmla="*/ 334992 w 953851"/>
                <a:gd name="connsiteY17" fmla="*/ 1068723 h 1173588"/>
                <a:gd name="connsiteX18" fmla="*/ 334992 w 953851"/>
                <a:gd name="connsiteY18" fmla="*/ 636388 h 1173588"/>
                <a:gd name="connsiteX19" fmla="*/ 496003 w 953851"/>
                <a:gd name="connsiteY19" fmla="*/ 523572 h 1173588"/>
                <a:gd name="connsiteX20" fmla="*/ 630686 w 953851"/>
                <a:gd name="connsiteY20" fmla="*/ 735954 h 1173588"/>
                <a:gd name="connsiteX21" fmla="*/ 630686 w 953851"/>
                <a:gd name="connsiteY21" fmla="*/ 1068723 h 1173588"/>
                <a:gd name="connsiteX22" fmla="*/ 615043 w 953851"/>
                <a:gd name="connsiteY22" fmla="*/ 1102795 h 1173588"/>
                <a:gd name="connsiteX23" fmla="*/ 525381 w 953851"/>
                <a:gd name="connsiteY23" fmla="*/ 1173589 h 1173588"/>
                <a:gd name="connsiteX24" fmla="*/ 525381 w 953851"/>
                <a:gd name="connsiteY24" fmla="*/ 1197061 h 1173588"/>
                <a:gd name="connsiteX25" fmla="*/ 966061 w 953851"/>
                <a:gd name="connsiteY25" fmla="*/ 1197061 h 1173588"/>
                <a:gd name="connsiteX26" fmla="*/ 966061 w 953851"/>
                <a:gd name="connsiteY26" fmla="*/ 1173589 h 1173588"/>
                <a:gd name="connsiteX27" fmla="*/ 876398 w 953851"/>
                <a:gd name="connsiteY27" fmla="*/ 1102795 h 117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3851" h="1173588">
                  <a:moveTo>
                    <a:pt x="876398" y="1102795"/>
                  </a:moveTo>
                  <a:cubicBezTo>
                    <a:pt x="860374" y="1089545"/>
                    <a:pt x="860374" y="1089545"/>
                    <a:pt x="860374" y="1071373"/>
                  </a:cubicBezTo>
                  <a:lnTo>
                    <a:pt x="860374" y="738604"/>
                  </a:lnTo>
                  <a:cubicBezTo>
                    <a:pt x="860374" y="508050"/>
                    <a:pt x="773383" y="392963"/>
                    <a:pt x="593677" y="392963"/>
                  </a:cubicBezTo>
                  <a:cubicBezTo>
                    <a:pt x="482648" y="392963"/>
                    <a:pt x="400999" y="440285"/>
                    <a:pt x="334992" y="539851"/>
                  </a:cubicBezTo>
                  <a:lnTo>
                    <a:pt x="334992" y="0"/>
                  </a:lnTo>
                  <a:lnTo>
                    <a:pt x="12972" y="54894"/>
                  </a:lnTo>
                  <a:lnTo>
                    <a:pt x="12972" y="78365"/>
                  </a:lnTo>
                  <a:lnTo>
                    <a:pt x="92333" y="154459"/>
                  </a:lnTo>
                  <a:cubicBezTo>
                    <a:pt x="104160" y="166574"/>
                    <a:pt x="105687" y="170360"/>
                    <a:pt x="105687" y="188531"/>
                  </a:cubicBezTo>
                  <a:lnTo>
                    <a:pt x="105687" y="1068723"/>
                  </a:lnTo>
                  <a:cubicBezTo>
                    <a:pt x="105687" y="1086895"/>
                    <a:pt x="105305" y="1092573"/>
                    <a:pt x="92333" y="1102795"/>
                  </a:cubicBezTo>
                  <a:lnTo>
                    <a:pt x="0" y="1173589"/>
                  </a:lnTo>
                  <a:lnTo>
                    <a:pt x="0" y="1197061"/>
                  </a:lnTo>
                  <a:lnTo>
                    <a:pt x="440679" y="1197061"/>
                  </a:lnTo>
                  <a:lnTo>
                    <a:pt x="440679" y="1173589"/>
                  </a:lnTo>
                  <a:lnTo>
                    <a:pt x="351017" y="1102795"/>
                  </a:lnTo>
                  <a:cubicBezTo>
                    <a:pt x="337664" y="1092195"/>
                    <a:pt x="334992" y="1086895"/>
                    <a:pt x="334992" y="1068723"/>
                  </a:cubicBezTo>
                  <a:lnTo>
                    <a:pt x="334992" y="636388"/>
                  </a:lnTo>
                  <a:cubicBezTo>
                    <a:pt x="374673" y="562944"/>
                    <a:pt x="429996" y="523572"/>
                    <a:pt x="496003" y="523572"/>
                  </a:cubicBezTo>
                  <a:cubicBezTo>
                    <a:pt x="585665" y="523572"/>
                    <a:pt x="630686" y="594366"/>
                    <a:pt x="630686" y="735954"/>
                  </a:cubicBezTo>
                  <a:lnTo>
                    <a:pt x="630686" y="1068723"/>
                  </a:lnTo>
                  <a:cubicBezTo>
                    <a:pt x="630686" y="1086895"/>
                    <a:pt x="628016" y="1092195"/>
                    <a:pt x="615043" y="1102795"/>
                  </a:cubicBezTo>
                  <a:lnTo>
                    <a:pt x="525381" y="1173589"/>
                  </a:lnTo>
                  <a:lnTo>
                    <a:pt x="525381" y="1197061"/>
                  </a:lnTo>
                  <a:lnTo>
                    <a:pt x="966061" y="1197061"/>
                  </a:lnTo>
                  <a:lnTo>
                    <a:pt x="966061" y="1173589"/>
                  </a:lnTo>
                  <a:lnTo>
                    <a:pt x="876398" y="1102795"/>
                  </a:lnTo>
                  <a:close/>
                </a:path>
              </a:pathLst>
            </a:custGeom>
            <a:grpFill/>
            <a:ln w="38141" cap="flat">
              <a:noFill/>
              <a:prstDash val="solid"/>
              <a:miter/>
            </a:ln>
          </p:spPr>
          <p:txBody>
            <a:bodyPr rtlCol="0" anchor="ctr"/>
            <a:lstStyle/>
            <a:p>
              <a:endParaRPr lang="en-GB" sz="1350" dirty="0"/>
            </a:p>
          </p:txBody>
        </p:sp>
        <p:sp>
          <p:nvSpPr>
            <p:cNvPr id="28" name="Freeform 10">
              <a:extLst>
                <a:ext uri="{FF2B5EF4-FFF2-40B4-BE49-F238E27FC236}">
                  <a16:creationId xmlns:a16="http://schemas.microsoft.com/office/drawing/2014/main" id="{07EEFD1B-8E4D-43E6-A013-C86499B3E9FB}"/>
                </a:ext>
              </a:extLst>
            </p:cNvPr>
            <p:cNvSpPr/>
            <p:nvPr/>
          </p:nvSpPr>
          <p:spPr>
            <a:xfrm>
              <a:off x="8304902" y="2218406"/>
              <a:ext cx="686773" cy="795012"/>
            </a:xfrm>
            <a:custGeom>
              <a:avLst/>
              <a:gdLst>
                <a:gd name="connsiteX0" fmla="*/ 380015 w 686772"/>
                <a:gd name="connsiteY0" fmla="*/ 822648 h 795011"/>
                <a:gd name="connsiteX1" fmla="*/ 704705 w 686772"/>
                <a:gd name="connsiteY1" fmla="*/ 600045 h 795011"/>
                <a:gd name="connsiteX2" fmla="*/ 681050 w 686772"/>
                <a:gd name="connsiteY2" fmla="*/ 586794 h 795011"/>
                <a:gd name="connsiteX3" fmla="*/ 491043 w 686772"/>
                <a:gd name="connsiteY3" fmla="*/ 681060 h 795011"/>
                <a:gd name="connsiteX4" fmla="*/ 240371 w 686772"/>
                <a:gd name="connsiteY4" fmla="*/ 366841 h 795011"/>
                <a:gd name="connsiteX5" fmla="*/ 433049 w 686772"/>
                <a:gd name="connsiteY5" fmla="*/ 73444 h 795011"/>
                <a:gd name="connsiteX6" fmla="*/ 478070 w 686772"/>
                <a:gd name="connsiteY6" fmla="*/ 96916 h 795011"/>
                <a:gd name="connsiteX7" fmla="*/ 594059 w 686772"/>
                <a:gd name="connsiteY7" fmla="*/ 288097 h 795011"/>
                <a:gd name="connsiteX8" fmla="*/ 617714 w 686772"/>
                <a:gd name="connsiteY8" fmla="*/ 288097 h 795011"/>
                <a:gd name="connsiteX9" fmla="*/ 697075 w 686772"/>
                <a:gd name="connsiteY9" fmla="*/ 54894 h 795011"/>
                <a:gd name="connsiteX10" fmla="*/ 433049 w 686772"/>
                <a:gd name="connsiteY10" fmla="*/ 0 h 795011"/>
                <a:gd name="connsiteX11" fmla="*/ 0 w 686772"/>
                <a:gd name="connsiteY11" fmla="*/ 427035 h 795011"/>
                <a:gd name="connsiteX12" fmla="*/ 380015 w 686772"/>
                <a:gd name="connsiteY12" fmla="*/ 822648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6772" h="795011">
                  <a:moveTo>
                    <a:pt x="380015" y="822648"/>
                  </a:moveTo>
                  <a:cubicBezTo>
                    <a:pt x="535683" y="822648"/>
                    <a:pt x="654724" y="741254"/>
                    <a:pt x="704705" y="600045"/>
                  </a:cubicBezTo>
                  <a:lnTo>
                    <a:pt x="681050" y="586794"/>
                  </a:lnTo>
                  <a:cubicBezTo>
                    <a:pt x="633357" y="646988"/>
                    <a:pt x="567351" y="681060"/>
                    <a:pt x="491043" y="681060"/>
                  </a:cubicBezTo>
                  <a:cubicBezTo>
                    <a:pt x="330033" y="681060"/>
                    <a:pt x="240371" y="570894"/>
                    <a:pt x="240371" y="366841"/>
                  </a:cubicBezTo>
                  <a:cubicBezTo>
                    <a:pt x="240371" y="191181"/>
                    <a:pt x="317060" y="73444"/>
                    <a:pt x="433049" y="73444"/>
                  </a:cubicBezTo>
                  <a:cubicBezTo>
                    <a:pt x="454033" y="73444"/>
                    <a:pt x="466242" y="77608"/>
                    <a:pt x="478070" y="96916"/>
                  </a:cubicBezTo>
                  <a:lnTo>
                    <a:pt x="594059" y="288097"/>
                  </a:lnTo>
                  <a:lnTo>
                    <a:pt x="617714" y="288097"/>
                  </a:lnTo>
                  <a:lnTo>
                    <a:pt x="697075" y="54894"/>
                  </a:lnTo>
                  <a:cubicBezTo>
                    <a:pt x="620385" y="20822"/>
                    <a:pt x="520040" y="0"/>
                    <a:pt x="433049" y="0"/>
                  </a:cubicBezTo>
                  <a:cubicBezTo>
                    <a:pt x="169023" y="0"/>
                    <a:pt x="0" y="167710"/>
                    <a:pt x="0" y="427035"/>
                  </a:cubicBezTo>
                  <a:cubicBezTo>
                    <a:pt x="0" y="667810"/>
                    <a:pt x="147657" y="822648"/>
                    <a:pt x="380015" y="822648"/>
                  </a:cubicBezTo>
                  <a:close/>
                </a:path>
              </a:pathLst>
            </a:custGeom>
            <a:grpFill/>
            <a:ln w="38141" cap="flat">
              <a:noFill/>
              <a:prstDash val="solid"/>
              <a:miter/>
            </a:ln>
          </p:spPr>
          <p:txBody>
            <a:bodyPr rtlCol="0" anchor="ctr"/>
            <a:lstStyle/>
            <a:p>
              <a:endParaRPr lang="en-GB" sz="1350" dirty="0"/>
            </a:p>
          </p:txBody>
        </p:sp>
        <p:sp>
          <p:nvSpPr>
            <p:cNvPr id="29" name="Freeform 11">
              <a:extLst>
                <a:ext uri="{FF2B5EF4-FFF2-40B4-BE49-F238E27FC236}">
                  <a16:creationId xmlns:a16="http://schemas.microsoft.com/office/drawing/2014/main" id="{1C846C7F-7DE7-4952-9125-3D34ED4325C4}"/>
                </a:ext>
              </a:extLst>
            </p:cNvPr>
            <p:cNvSpPr/>
            <p:nvPr/>
          </p:nvSpPr>
          <p:spPr>
            <a:xfrm>
              <a:off x="7449488" y="2218406"/>
              <a:ext cx="801235" cy="795012"/>
            </a:xfrm>
            <a:custGeom>
              <a:avLst/>
              <a:gdLst>
                <a:gd name="connsiteX0" fmla="*/ 330033 w 801234"/>
                <a:gd name="connsiteY0" fmla="*/ 345641 h 795011"/>
                <a:gd name="connsiteX1" fmla="*/ 0 w 801234"/>
                <a:gd name="connsiteY1" fmla="*/ 607616 h 795011"/>
                <a:gd name="connsiteX2" fmla="*/ 227016 w 801234"/>
                <a:gd name="connsiteY2" fmla="*/ 822269 h 795011"/>
                <a:gd name="connsiteX3" fmla="*/ 477689 w 801234"/>
                <a:gd name="connsiteY3" fmla="*/ 685982 h 795011"/>
                <a:gd name="connsiteX4" fmla="*/ 620385 w 801234"/>
                <a:gd name="connsiteY4" fmla="*/ 822269 h 795011"/>
                <a:gd name="connsiteX5" fmla="*/ 818404 w 801234"/>
                <a:gd name="connsiteY5" fmla="*/ 683332 h 795011"/>
                <a:gd name="connsiteX6" fmla="*/ 800090 w 801234"/>
                <a:gd name="connsiteY6" fmla="*/ 667431 h 795011"/>
                <a:gd name="connsiteX7" fmla="*/ 750109 w 801234"/>
                <a:gd name="connsiteY7" fmla="*/ 698853 h 795011"/>
                <a:gd name="connsiteX8" fmla="*/ 700127 w 801234"/>
                <a:gd name="connsiteY8" fmla="*/ 612538 h 795011"/>
                <a:gd name="connsiteX9" fmla="*/ 700127 w 801234"/>
                <a:gd name="connsiteY9" fmla="*/ 288097 h 795011"/>
                <a:gd name="connsiteX10" fmla="*/ 338426 w 801234"/>
                <a:gd name="connsiteY10" fmla="*/ 0 h 795011"/>
                <a:gd name="connsiteX11" fmla="*/ 48074 w 801234"/>
                <a:gd name="connsiteY11" fmla="*/ 54894 h 795011"/>
                <a:gd name="connsiteX12" fmla="*/ 127434 w 801234"/>
                <a:gd name="connsiteY12" fmla="*/ 288097 h 795011"/>
                <a:gd name="connsiteX13" fmla="*/ 151090 w 801234"/>
                <a:gd name="connsiteY13" fmla="*/ 288097 h 795011"/>
                <a:gd name="connsiteX14" fmla="*/ 267078 w 801234"/>
                <a:gd name="connsiteY14" fmla="*/ 96916 h 795011"/>
                <a:gd name="connsiteX15" fmla="*/ 325073 w 801234"/>
                <a:gd name="connsiteY15" fmla="*/ 70794 h 795011"/>
                <a:gd name="connsiteX16" fmla="*/ 470439 w 801234"/>
                <a:gd name="connsiteY16" fmla="*/ 238504 h 795011"/>
                <a:gd name="connsiteX17" fmla="*/ 470439 w 801234"/>
                <a:gd name="connsiteY17" fmla="*/ 364191 h 795011"/>
                <a:gd name="connsiteX18" fmla="*/ 330033 w 801234"/>
                <a:gd name="connsiteY18" fmla="*/ 345641 h 795011"/>
                <a:gd name="connsiteX19" fmla="*/ 470058 w 801234"/>
                <a:gd name="connsiteY19" fmla="*/ 610266 h 795011"/>
                <a:gd name="connsiteX20" fmla="*/ 327362 w 801234"/>
                <a:gd name="connsiteY20" fmla="*/ 699232 h 795011"/>
                <a:gd name="connsiteX21" fmla="*/ 216333 w 801234"/>
                <a:gd name="connsiteY21" fmla="*/ 573544 h 795011"/>
                <a:gd name="connsiteX22" fmla="*/ 393368 w 801234"/>
                <a:gd name="connsiteY22" fmla="*/ 419085 h 795011"/>
                <a:gd name="connsiteX23" fmla="*/ 470058 w 801234"/>
                <a:gd name="connsiteY23" fmla="*/ 429685 h 795011"/>
                <a:gd name="connsiteX24" fmla="*/ 470058 w 801234"/>
                <a:gd name="connsiteY24" fmla="*/ 610266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01234" h="795011">
                  <a:moveTo>
                    <a:pt x="330033" y="345641"/>
                  </a:moveTo>
                  <a:cubicBezTo>
                    <a:pt x="134684" y="345641"/>
                    <a:pt x="0" y="450507"/>
                    <a:pt x="0" y="607616"/>
                  </a:cubicBezTo>
                  <a:cubicBezTo>
                    <a:pt x="0" y="735954"/>
                    <a:pt x="92333" y="822269"/>
                    <a:pt x="227016" y="822269"/>
                  </a:cubicBezTo>
                  <a:cubicBezTo>
                    <a:pt x="332703" y="822269"/>
                    <a:pt x="433049" y="767376"/>
                    <a:pt x="477689" y="685982"/>
                  </a:cubicBezTo>
                  <a:cubicBezTo>
                    <a:pt x="485701" y="769647"/>
                    <a:pt x="541025" y="822269"/>
                    <a:pt x="620385" y="822269"/>
                  </a:cubicBezTo>
                  <a:cubicBezTo>
                    <a:pt x="720730" y="822269"/>
                    <a:pt x="797420" y="770026"/>
                    <a:pt x="818404" y="683332"/>
                  </a:cubicBezTo>
                  <a:lnTo>
                    <a:pt x="800090" y="667431"/>
                  </a:lnTo>
                  <a:cubicBezTo>
                    <a:pt x="786736" y="688253"/>
                    <a:pt x="771093" y="698853"/>
                    <a:pt x="750109" y="698853"/>
                  </a:cubicBezTo>
                  <a:cubicBezTo>
                    <a:pt x="718441" y="698853"/>
                    <a:pt x="700127" y="667431"/>
                    <a:pt x="700127" y="612538"/>
                  </a:cubicBezTo>
                  <a:lnTo>
                    <a:pt x="700127" y="288097"/>
                  </a:lnTo>
                  <a:cubicBezTo>
                    <a:pt x="700127" y="83666"/>
                    <a:pt x="594440" y="0"/>
                    <a:pt x="338426" y="0"/>
                  </a:cubicBezTo>
                  <a:cubicBezTo>
                    <a:pt x="243423" y="0"/>
                    <a:pt x="145749" y="18172"/>
                    <a:pt x="48074" y="54894"/>
                  </a:cubicBezTo>
                  <a:lnTo>
                    <a:pt x="127434" y="288097"/>
                  </a:lnTo>
                  <a:lnTo>
                    <a:pt x="151090" y="288097"/>
                  </a:lnTo>
                  <a:lnTo>
                    <a:pt x="267078" y="96916"/>
                  </a:lnTo>
                  <a:cubicBezTo>
                    <a:pt x="280814" y="74580"/>
                    <a:pt x="290734" y="70794"/>
                    <a:pt x="325073" y="70794"/>
                  </a:cubicBezTo>
                  <a:cubicBezTo>
                    <a:pt x="417405" y="70794"/>
                    <a:pt x="470439" y="130988"/>
                    <a:pt x="470439" y="238504"/>
                  </a:cubicBezTo>
                  <a:lnTo>
                    <a:pt x="470439" y="364191"/>
                  </a:lnTo>
                  <a:cubicBezTo>
                    <a:pt x="446402" y="356241"/>
                    <a:pt x="404051" y="345641"/>
                    <a:pt x="330033" y="345641"/>
                  </a:cubicBezTo>
                  <a:close/>
                  <a:moveTo>
                    <a:pt x="470058" y="610266"/>
                  </a:moveTo>
                  <a:cubicBezTo>
                    <a:pt x="435719" y="665160"/>
                    <a:pt x="380396" y="699232"/>
                    <a:pt x="327362" y="699232"/>
                  </a:cubicBezTo>
                  <a:cubicBezTo>
                    <a:pt x="258684" y="699232"/>
                    <a:pt x="216333" y="649638"/>
                    <a:pt x="216333" y="573544"/>
                  </a:cubicBezTo>
                  <a:cubicBezTo>
                    <a:pt x="216333" y="481929"/>
                    <a:pt x="287682" y="419085"/>
                    <a:pt x="393368" y="419085"/>
                  </a:cubicBezTo>
                  <a:cubicBezTo>
                    <a:pt x="435719" y="419085"/>
                    <a:pt x="454033" y="424385"/>
                    <a:pt x="470058" y="429685"/>
                  </a:cubicBezTo>
                  <a:lnTo>
                    <a:pt x="470058" y="610266"/>
                  </a:lnTo>
                  <a:close/>
                </a:path>
              </a:pathLst>
            </a:custGeom>
            <a:grpFill/>
            <a:ln w="38141" cap="flat">
              <a:noFill/>
              <a:prstDash val="solid"/>
              <a:miter/>
            </a:ln>
          </p:spPr>
          <p:txBody>
            <a:bodyPr rtlCol="0" anchor="ctr"/>
            <a:lstStyle/>
            <a:p>
              <a:endParaRPr lang="en-GB" sz="1350" dirty="0"/>
            </a:p>
          </p:txBody>
        </p:sp>
        <p:sp>
          <p:nvSpPr>
            <p:cNvPr id="31" name="Freeform 12">
              <a:extLst>
                <a:ext uri="{FF2B5EF4-FFF2-40B4-BE49-F238E27FC236}">
                  <a16:creationId xmlns:a16="http://schemas.microsoft.com/office/drawing/2014/main" id="{3282E6AD-BB90-44F2-BC1E-13F5E35D3CD8}"/>
                </a:ext>
              </a:extLst>
            </p:cNvPr>
            <p:cNvSpPr/>
            <p:nvPr/>
          </p:nvSpPr>
          <p:spPr>
            <a:xfrm>
              <a:off x="8761606" y="3478689"/>
              <a:ext cx="534157" cy="1060016"/>
            </a:xfrm>
            <a:custGeom>
              <a:avLst/>
              <a:gdLst>
                <a:gd name="connsiteX0" fmla="*/ 435338 w 534156"/>
                <a:gd name="connsiteY0" fmla="*/ 953257 h 1060015"/>
                <a:gd name="connsiteX1" fmla="*/ 337664 w 534156"/>
                <a:gd name="connsiteY1" fmla="*/ 840441 h 1060015"/>
                <a:gd name="connsiteX2" fmla="*/ 337664 w 534156"/>
                <a:gd name="connsiteY2" fmla="*/ 366463 h 1060015"/>
                <a:gd name="connsiteX3" fmla="*/ 553997 w 534156"/>
                <a:gd name="connsiteY3" fmla="*/ 366463 h 1060015"/>
                <a:gd name="connsiteX4" fmla="*/ 553997 w 534156"/>
                <a:gd name="connsiteY4" fmla="*/ 280147 h 1060015"/>
                <a:gd name="connsiteX5" fmla="*/ 337664 w 534156"/>
                <a:gd name="connsiteY5" fmla="*/ 280147 h 1060015"/>
                <a:gd name="connsiteX6" fmla="*/ 337664 w 534156"/>
                <a:gd name="connsiteY6" fmla="*/ 0 h 1060015"/>
                <a:gd name="connsiteX7" fmla="*/ 314008 w 534156"/>
                <a:gd name="connsiteY7" fmla="*/ 0 h 1060015"/>
                <a:gd name="connsiteX8" fmla="*/ 118659 w 534156"/>
                <a:gd name="connsiteY8" fmla="*/ 254025 h 1060015"/>
                <a:gd name="connsiteX9" fmla="*/ 68677 w 534156"/>
                <a:gd name="connsiteY9" fmla="*/ 280147 h 1060015"/>
                <a:gd name="connsiteX10" fmla="*/ 0 w 534156"/>
                <a:gd name="connsiteY10" fmla="*/ 280147 h 1060015"/>
                <a:gd name="connsiteX11" fmla="*/ 0 w 534156"/>
                <a:gd name="connsiteY11" fmla="*/ 366463 h 1060015"/>
                <a:gd name="connsiteX12" fmla="*/ 108357 w 534156"/>
                <a:gd name="connsiteY12" fmla="*/ 366463 h 1060015"/>
                <a:gd name="connsiteX13" fmla="*/ 108357 w 534156"/>
                <a:gd name="connsiteY13" fmla="*/ 856341 h 1060015"/>
                <a:gd name="connsiteX14" fmla="*/ 327362 w 534156"/>
                <a:gd name="connsiteY14" fmla="*/ 1084245 h 1060015"/>
                <a:gd name="connsiteX15" fmla="*/ 570022 w 534156"/>
                <a:gd name="connsiteY15" fmla="*/ 905935 h 1060015"/>
                <a:gd name="connsiteX16" fmla="*/ 546366 w 534156"/>
                <a:gd name="connsiteY16" fmla="*/ 895335 h 1060015"/>
                <a:gd name="connsiteX17" fmla="*/ 435338 w 534156"/>
                <a:gd name="connsiteY17" fmla="*/ 953257 h 1060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4156" h="1060015">
                  <a:moveTo>
                    <a:pt x="435338" y="953257"/>
                  </a:moveTo>
                  <a:cubicBezTo>
                    <a:pt x="374673" y="953257"/>
                    <a:pt x="337664" y="911235"/>
                    <a:pt x="337664" y="840441"/>
                  </a:cubicBezTo>
                  <a:lnTo>
                    <a:pt x="337664" y="366463"/>
                  </a:lnTo>
                  <a:lnTo>
                    <a:pt x="553997" y="366463"/>
                  </a:lnTo>
                  <a:lnTo>
                    <a:pt x="553997" y="280147"/>
                  </a:lnTo>
                  <a:lnTo>
                    <a:pt x="337664" y="280147"/>
                  </a:lnTo>
                  <a:lnTo>
                    <a:pt x="337664" y="0"/>
                  </a:lnTo>
                  <a:lnTo>
                    <a:pt x="314008" y="0"/>
                  </a:lnTo>
                  <a:lnTo>
                    <a:pt x="118659" y="254025"/>
                  </a:lnTo>
                  <a:cubicBezTo>
                    <a:pt x="100345" y="277497"/>
                    <a:pt x="95004" y="280147"/>
                    <a:pt x="68677" y="280147"/>
                  </a:cubicBezTo>
                  <a:lnTo>
                    <a:pt x="0" y="280147"/>
                  </a:lnTo>
                  <a:lnTo>
                    <a:pt x="0" y="366463"/>
                  </a:lnTo>
                  <a:lnTo>
                    <a:pt x="108357" y="366463"/>
                  </a:lnTo>
                  <a:lnTo>
                    <a:pt x="108357" y="856341"/>
                  </a:lnTo>
                  <a:cubicBezTo>
                    <a:pt x="108357" y="1003229"/>
                    <a:pt x="185047" y="1084245"/>
                    <a:pt x="327362" y="1084245"/>
                  </a:cubicBezTo>
                  <a:cubicBezTo>
                    <a:pt x="456704" y="1084245"/>
                    <a:pt x="546366" y="1016101"/>
                    <a:pt x="570022" y="905935"/>
                  </a:cubicBezTo>
                  <a:lnTo>
                    <a:pt x="546366" y="895335"/>
                  </a:lnTo>
                  <a:cubicBezTo>
                    <a:pt x="522710" y="932435"/>
                    <a:pt x="483030" y="953257"/>
                    <a:pt x="435338" y="953257"/>
                  </a:cubicBezTo>
                  <a:close/>
                </a:path>
              </a:pathLst>
            </a:custGeom>
            <a:grpFill/>
            <a:ln w="38141" cap="flat">
              <a:noFill/>
              <a:prstDash val="solid"/>
              <a:miter/>
            </a:ln>
          </p:spPr>
          <p:txBody>
            <a:bodyPr rtlCol="0" anchor="ctr"/>
            <a:lstStyle/>
            <a:p>
              <a:endParaRPr lang="en-GB" sz="1350" dirty="0"/>
            </a:p>
          </p:txBody>
        </p:sp>
        <p:sp>
          <p:nvSpPr>
            <p:cNvPr id="32" name="Freeform 13">
              <a:extLst>
                <a:ext uri="{FF2B5EF4-FFF2-40B4-BE49-F238E27FC236}">
                  <a16:creationId xmlns:a16="http://schemas.microsoft.com/office/drawing/2014/main" id="{69B9DA01-DE4D-4D77-93A2-AA471B2A536F}"/>
                </a:ext>
              </a:extLst>
            </p:cNvPr>
            <p:cNvSpPr/>
            <p:nvPr/>
          </p:nvSpPr>
          <p:spPr>
            <a:xfrm>
              <a:off x="6599797" y="2218406"/>
              <a:ext cx="724927" cy="795012"/>
            </a:xfrm>
            <a:custGeom>
              <a:avLst/>
              <a:gdLst>
                <a:gd name="connsiteX0" fmla="*/ 388027 w 724926"/>
                <a:gd name="connsiteY0" fmla="*/ 0 h 795011"/>
                <a:gd name="connsiteX1" fmla="*/ 0 w 724926"/>
                <a:gd name="connsiteY1" fmla="*/ 419085 h 795011"/>
                <a:gd name="connsiteX2" fmla="*/ 390698 w 724926"/>
                <a:gd name="connsiteY2" fmla="*/ 822648 h 795011"/>
                <a:gd name="connsiteX3" fmla="*/ 741715 w 724926"/>
                <a:gd name="connsiteY3" fmla="*/ 584144 h 795011"/>
                <a:gd name="connsiteX4" fmla="*/ 723401 w 724926"/>
                <a:gd name="connsiteY4" fmla="*/ 573544 h 795011"/>
                <a:gd name="connsiteX5" fmla="*/ 480741 w 724926"/>
                <a:gd name="connsiteY5" fmla="*/ 678410 h 795011"/>
                <a:gd name="connsiteX6" fmla="*/ 237700 w 724926"/>
                <a:gd name="connsiteY6" fmla="*/ 411135 h 795011"/>
                <a:gd name="connsiteX7" fmla="*/ 741715 w 724926"/>
                <a:gd name="connsiteY7" fmla="*/ 411135 h 795011"/>
                <a:gd name="connsiteX8" fmla="*/ 741715 w 724926"/>
                <a:gd name="connsiteY8" fmla="*/ 361541 h 795011"/>
                <a:gd name="connsiteX9" fmla="*/ 388027 w 724926"/>
                <a:gd name="connsiteY9" fmla="*/ 0 h 795011"/>
                <a:gd name="connsiteX10" fmla="*/ 237318 w 724926"/>
                <a:gd name="connsiteY10" fmla="*/ 340341 h 795011"/>
                <a:gd name="connsiteX11" fmla="*/ 382686 w 724926"/>
                <a:gd name="connsiteY11" fmla="*/ 75715 h 795011"/>
                <a:gd name="connsiteX12" fmla="*/ 514698 w 724926"/>
                <a:gd name="connsiteY12" fmla="*/ 340341 h 795011"/>
                <a:gd name="connsiteX13" fmla="*/ 237318 w 724926"/>
                <a:gd name="connsiteY13" fmla="*/ 340341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26" h="795011">
                  <a:moveTo>
                    <a:pt x="388027" y="0"/>
                  </a:moveTo>
                  <a:cubicBezTo>
                    <a:pt x="150327" y="0"/>
                    <a:pt x="0" y="162410"/>
                    <a:pt x="0" y="419085"/>
                  </a:cubicBezTo>
                  <a:cubicBezTo>
                    <a:pt x="0" y="670460"/>
                    <a:pt x="147657" y="822648"/>
                    <a:pt x="390698" y="822648"/>
                  </a:cubicBezTo>
                  <a:cubicBezTo>
                    <a:pt x="570022" y="822648"/>
                    <a:pt x="689063" y="741254"/>
                    <a:pt x="741715" y="584144"/>
                  </a:cubicBezTo>
                  <a:lnTo>
                    <a:pt x="723401" y="573544"/>
                  </a:lnTo>
                  <a:cubicBezTo>
                    <a:pt x="662736" y="641688"/>
                    <a:pt x="578034" y="678410"/>
                    <a:pt x="480741" y="678410"/>
                  </a:cubicBezTo>
                  <a:cubicBezTo>
                    <a:pt x="333085" y="678410"/>
                    <a:pt x="245712" y="581494"/>
                    <a:pt x="237700" y="411135"/>
                  </a:cubicBezTo>
                  <a:lnTo>
                    <a:pt x="741715" y="411135"/>
                  </a:lnTo>
                  <a:lnTo>
                    <a:pt x="741715" y="361541"/>
                  </a:lnTo>
                  <a:cubicBezTo>
                    <a:pt x="741715" y="128338"/>
                    <a:pt x="615044" y="0"/>
                    <a:pt x="388027" y="0"/>
                  </a:cubicBezTo>
                  <a:close/>
                  <a:moveTo>
                    <a:pt x="237318" y="340341"/>
                  </a:moveTo>
                  <a:cubicBezTo>
                    <a:pt x="242660" y="167331"/>
                    <a:pt x="292642" y="75715"/>
                    <a:pt x="382686" y="75715"/>
                  </a:cubicBezTo>
                  <a:cubicBezTo>
                    <a:pt x="472347" y="75715"/>
                    <a:pt x="514698" y="159381"/>
                    <a:pt x="514698" y="340341"/>
                  </a:cubicBezTo>
                  <a:lnTo>
                    <a:pt x="237318" y="340341"/>
                  </a:lnTo>
                  <a:close/>
                </a:path>
              </a:pathLst>
            </a:custGeom>
            <a:grpFill/>
            <a:ln w="38141" cap="flat">
              <a:noFill/>
              <a:prstDash val="solid"/>
              <a:miter/>
            </a:ln>
          </p:spPr>
          <p:txBody>
            <a:bodyPr rtlCol="0" anchor="ctr"/>
            <a:lstStyle/>
            <a:p>
              <a:endParaRPr lang="en-GB" sz="1350" dirty="0"/>
            </a:p>
          </p:txBody>
        </p:sp>
        <p:sp>
          <p:nvSpPr>
            <p:cNvPr id="33" name="Freeform 14">
              <a:extLst>
                <a:ext uri="{FF2B5EF4-FFF2-40B4-BE49-F238E27FC236}">
                  <a16:creationId xmlns:a16="http://schemas.microsoft.com/office/drawing/2014/main" id="{2ABE85A7-D601-4620-8FB3-5B77312AD009}"/>
                </a:ext>
              </a:extLst>
            </p:cNvPr>
            <p:cNvSpPr/>
            <p:nvPr/>
          </p:nvSpPr>
          <p:spPr>
            <a:xfrm>
              <a:off x="8038205" y="3737636"/>
              <a:ext cx="648619" cy="795012"/>
            </a:xfrm>
            <a:custGeom>
              <a:avLst/>
              <a:gdLst>
                <a:gd name="connsiteX0" fmla="*/ 483030 w 648618"/>
                <a:gd name="connsiteY0" fmla="*/ 343369 h 795011"/>
                <a:gd name="connsiteX1" fmla="*/ 345676 w 648618"/>
                <a:gd name="connsiteY1" fmla="*/ 298698 h 795011"/>
                <a:gd name="connsiteX2" fmla="*/ 213662 w 648618"/>
                <a:gd name="connsiteY2" fmla="*/ 180960 h 795011"/>
                <a:gd name="connsiteX3" fmla="*/ 359029 w 648618"/>
                <a:gd name="connsiteY3" fmla="*/ 68144 h 795011"/>
                <a:gd name="connsiteX4" fmla="*/ 430378 w 648618"/>
                <a:gd name="connsiteY4" fmla="*/ 88966 h 795011"/>
                <a:gd name="connsiteX5" fmla="*/ 541405 w 648618"/>
                <a:gd name="connsiteY5" fmla="*/ 267276 h 795011"/>
                <a:gd name="connsiteX6" fmla="*/ 565061 w 648618"/>
                <a:gd name="connsiteY6" fmla="*/ 267276 h 795011"/>
                <a:gd name="connsiteX7" fmla="*/ 639080 w 648618"/>
                <a:gd name="connsiteY7" fmla="*/ 44672 h 795011"/>
                <a:gd name="connsiteX8" fmla="*/ 354069 w 648618"/>
                <a:gd name="connsiteY8" fmla="*/ 0 h 795011"/>
                <a:gd name="connsiteX9" fmla="*/ 21366 w 648618"/>
                <a:gd name="connsiteY9" fmla="*/ 251375 h 795011"/>
                <a:gd name="connsiteX10" fmla="*/ 214044 w 648618"/>
                <a:gd name="connsiteY10" fmla="*/ 487229 h 795011"/>
                <a:gd name="connsiteX11" fmla="*/ 340715 w 648618"/>
                <a:gd name="connsiteY11" fmla="*/ 529251 h 795011"/>
                <a:gd name="connsiteX12" fmla="*/ 472729 w 648618"/>
                <a:gd name="connsiteY12" fmla="*/ 636767 h 795011"/>
                <a:gd name="connsiteX13" fmla="*/ 306377 w 648618"/>
                <a:gd name="connsiteY13" fmla="*/ 759804 h 795011"/>
                <a:gd name="connsiteX14" fmla="*/ 203361 w 648618"/>
                <a:gd name="connsiteY14" fmla="*/ 723082 h 795011"/>
                <a:gd name="connsiteX15" fmla="*/ 103016 w 648618"/>
                <a:gd name="connsiteY15" fmla="*/ 542501 h 795011"/>
                <a:gd name="connsiteX16" fmla="*/ 79360 w 648618"/>
                <a:gd name="connsiteY16" fmla="*/ 542501 h 795011"/>
                <a:gd name="connsiteX17" fmla="*/ 0 w 648618"/>
                <a:gd name="connsiteY17" fmla="*/ 773055 h 795011"/>
                <a:gd name="connsiteX18" fmla="*/ 298364 w 648618"/>
                <a:gd name="connsiteY18" fmla="*/ 825298 h 795011"/>
                <a:gd name="connsiteX19" fmla="*/ 668077 w 648618"/>
                <a:gd name="connsiteY19" fmla="*/ 555373 h 795011"/>
                <a:gd name="connsiteX20" fmla="*/ 483030 w 648618"/>
                <a:gd name="connsiteY20" fmla="*/ 343369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8618" h="795011">
                  <a:moveTo>
                    <a:pt x="483030" y="343369"/>
                  </a:moveTo>
                  <a:lnTo>
                    <a:pt x="345676" y="298698"/>
                  </a:lnTo>
                  <a:cubicBezTo>
                    <a:pt x="256013" y="269926"/>
                    <a:pt x="213662" y="233204"/>
                    <a:pt x="213662" y="180960"/>
                  </a:cubicBezTo>
                  <a:cubicBezTo>
                    <a:pt x="213662" y="112816"/>
                    <a:pt x="271657" y="68144"/>
                    <a:pt x="359029" y="68144"/>
                  </a:cubicBezTo>
                  <a:cubicBezTo>
                    <a:pt x="406722" y="68144"/>
                    <a:pt x="418931" y="70415"/>
                    <a:pt x="430378" y="88966"/>
                  </a:cubicBezTo>
                  <a:lnTo>
                    <a:pt x="541405" y="267276"/>
                  </a:lnTo>
                  <a:lnTo>
                    <a:pt x="565061" y="267276"/>
                  </a:lnTo>
                  <a:lnTo>
                    <a:pt x="639080" y="44672"/>
                  </a:lnTo>
                  <a:cubicBezTo>
                    <a:pt x="549418" y="15900"/>
                    <a:pt x="449073" y="0"/>
                    <a:pt x="354069" y="0"/>
                  </a:cubicBezTo>
                  <a:cubicBezTo>
                    <a:pt x="153379" y="0"/>
                    <a:pt x="21366" y="99566"/>
                    <a:pt x="21366" y="251375"/>
                  </a:cubicBezTo>
                  <a:cubicBezTo>
                    <a:pt x="21366" y="358891"/>
                    <a:pt x="92714" y="447857"/>
                    <a:pt x="214044" y="487229"/>
                  </a:cubicBezTo>
                  <a:lnTo>
                    <a:pt x="340715" y="529251"/>
                  </a:lnTo>
                  <a:cubicBezTo>
                    <a:pt x="443731" y="563323"/>
                    <a:pt x="472729" y="586794"/>
                    <a:pt x="472729" y="636767"/>
                  </a:cubicBezTo>
                  <a:cubicBezTo>
                    <a:pt x="472729" y="710211"/>
                    <a:pt x="404051" y="759804"/>
                    <a:pt x="306377" y="759804"/>
                  </a:cubicBezTo>
                  <a:cubicBezTo>
                    <a:pt x="240370" y="759804"/>
                    <a:pt x="219386" y="751854"/>
                    <a:pt x="203361" y="723082"/>
                  </a:cubicBezTo>
                  <a:lnTo>
                    <a:pt x="103016" y="542501"/>
                  </a:lnTo>
                  <a:lnTo>
                    <a:pt x="79360" y="542501"/>
                  </a:lnTo>
                  <a:lnTo>
                    <a:pt x="0" y="773055"/>
                  </a:lnTo>
                  <a:cubicBezTo>
                    <a:pt x="84320" y="804476"/>
                    <a:pt x="195349" y="825298"/>
                    <a:pt x="298364" y="825298"/>
                  </a:cubicBezTo>
                  <a:cubicBezTo>
                    <a:pt x="528052" y="825298"/>
                    <a:pt x="668077" y="723082"/>
                    <a:pt x="668077" y="555373"/>
                  </a:cubicBezTo>
                  <a:cubicBezTo>
                    <a:pt x="668077" y="453157"/>
                    <a:pt x="607030" y="382741"/>
                    <a:pt x="483030" y="343369"/>
                  </a:cubicBezTo>
                  <a:close/>
                </a:path>
              </a:pathLst>
            </a:custGeom>
            <a:grpFill/>
            <a:ln w="38141" cap="flat">
              <a:noFill/>
              <a:prstDash val="solid"/>
              <a:miter/>
            </a:ln>
          </p:spPr>
          <p:txBody>
            <a:bodyPr rtlCol="0" anchor="ctr"/>
            <a:lstStyle/>
            <a:p>
              <a:endParaRPr lang="en-GB" sz="1350" dirty="0"/>
            </a:p>
          </p:txBody>
        </p:sp>
        <p:sp>
          <p:nvSpPr>
            <p:cNvPr id="34" name="Freeform 15">
              <a:extLst>
                <a:ext uri="{FF2B5EF4-FFF2-40B4-BE49-F238E27FC236}">
                  <a16:creationId xmlns:a16="http://schemas.microsoft.com/office/drawing/2014/main" id="{2550CDC1-CA53-46E6-B6B2-AA587EF385B3}"/>
                </a:ext>
              </a:extLst>
            </p:cNvPr>
            <p:cNvSpPr/>
            <p:nvPr/>
          </p:nvSpPr>
          <p:spPr>
            <a:xfrm>
              <a:off x="5677996" y="1898509"/>
              <a:ext cx="992005" cy="1097873"/>
            </a:xfrm>
            <a:custGeom>
              <a:avLst/>
              <a:gdLst>
                <a:gd name="connsiteX0" fmla="*/ 372384 w 992005"/>
                <a:gd name="connsiteY0" fmla="*/ 73444 h 1097873"/>
                <a:gd name="connsiteX1" fmla="*/ 372384 w 992005"/>
                <a:gd name="connsiteY1" fmla="*/ 969536 h 1097873"/>
                <a:gd name="connsiteX2" fmla="*/ 359030 w 992005"/>
                <a:gd name="connsiteY2" fmla="*/ 1000958 h 1097873"/>
                <a:gd name="connsiteX3" fmla="*/ 237700 w 992005"/>
                <a:gd name="connsiteY3" fmla="*/ 1097873 h 1097873"/>
                <a:gd name="connsiteX4" fmla="*/ 237700 w 992005"/>
                <a:gd name="connsiteY4" fmla="*/ 1123995 h 1097873"/>
                <a:gd name="connsiteX5" fmla="*/ 768422 w 992005"/>
                <a:gd name="connsiteY5" fmla="*/ 1123995 h 1097873"/>
                <a:gd name="connsiteX6" fmla="*/ 768422 w 992005"/>
                <a:gd name="connsiteY6" fmla="*/ 1097873 h 1097873"/>
                <a:gd name="connsiteX7" fmla="*/ 647093 w 992005"/>
                <a:gd name="connsiteY7" fmla="*/ 998308 h 1097873"/>
                <a:gd name="connsiteX8" fmla="*/ 633739 w 992005"/>
                <a:gd name="connsiteY8" fmla="*/ 969536 h 1097873"/>
                <a:gd name="connsiteX9" fmla="*/ 633739 w 992005"/>
                <a:gd name="connsiteY9" fmla="*/ 73444 h 1097873"/>
                <a:gd name="connsiteX10" fmla="*/ 760410 w 992005"/>
                <a:gd name="connsiteY10" fmla="*/ 73444 h 1097873"/>
                <a:gd name="connsiteX11" fmla="*/ 979415 w 992005"/>
                <a:gd name="connsiteY11" fmla="*/ 303997 h 1097873"/>
                <a:gd name="connsiteX12" fmla="*/ 1005741 w 992005"/>
                <a:gd name="connsiteY12" fmla="*/ 303997 h 1097873"/>
                <a:gd name="connsiteX13" fmla="*/ 1005741 w 992005"/>
                <a:gd name="connsiteY13" fmla="*/ 0 h 1097873"/>
                <a:gd name="connsiteX14" fmla="*/ 0 w 992005"/>
                <a:gd name="connsiteY14" fmla="*/ 0 h 1097873"/>
                <a:gd name="connsiteX15" fmla="*/ 0 w 992005"/>
                <a:gd name="connsiteY15" fmla="*/ 303997 h 1097873"/>
                <a:gd name="connsiteX16" fmla="*/ 26326 w 992005"/>
                <a:gd name="connsiteY16" fmla="*/ 303997 h 1097873"/>
                <a:gd name="connsiteX17" fmla="*/ 245331 w 992005"/>
                <a:gd name="connsiteY17" fmla="*/ 73444 h 1097873"/>
                <a:gd name="connsiteX18" fmla="*/ 372384 w 992005"/>
                <a:gd name="connsiteY18" fmla="*/ 73444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005" h="1097873">
                  <a:moveTo>
                    <a:pt x="372384" y="73444"/>
                  </a:moveTo>
                  <a:lnTo>
                    <a:pt x="372384" y="969536"/>
                  </a:lnTo>
                  <a:cubicBezTo>
                    <a:pt x="372384" y="987708"/>
                    <a:pt x="372002" y="989979"/>
                    <a:pt x="359030" y="1000958"/>
                  </a:cubicBezTo>
                  <a:lnTo>
                    <a:pt x="237700" y="1097873"/>
                  </a:lnTo>
                  <a:lnTo>
                    <a:pt x="237700" y="1123995"/>
                  </a:lnTo>
                  <a:lnTo>
                    <a:pt x="768422" y="1123995"/>
                  </a:lnTo>
                  <a:lnTo>
                    <a:pt x="768422" y="1097873"/>
                  </a:lnTo>
                  <a:lnTo>
                    <a:pt x="647093" y="998308"/>
                  </a:lnTo>
                  <a:cubicBezTo>
                    <a:pt x="634883" y="987708"/>
                    <a:pt x="633739" y="985057"/>
                    <a:pt x="633739" y="969536"/>
                  </a:cubicBezTo>
                  <a:lnTo>
                    <a:pt x="633739" y="73444"/>
                  </a:lnTo>
                  <a:lnTo>
                    <a:pt x="760410" y="73444"/>
                  </a:lnTo>
                  <a:lnTo>
                    <a:pt x="979415" y="303997"/>
                  </a:lnTo>
                  <a:lnTo>
                    <a:pt x="1005741" y="303997"/>
                  </a:lnTo>
                  <a:lnTo>
                    <a:pt x="1005741" y="0"/>
                  </a:lnTo>
                  <a:lnTo>
                    <a:pt x="0" y="0"/>
                  </a:lnTo>
                  <a:lnTo>
                    <a:pt x="0" y="303997"/>
                  </a:lnTo>
                  <a:lnTo>
                    <a:pt x="26326" y="303997"/>
                  </a:lnTo>
                  <a:lnTo>
                    <a:pt x="245331" y="73444"/>
                  </a:lnTo>
                  <a:lnTo>
                    <a:pt x="372384" y="73444"/>
                  </a:lnTo>
                  <a:close/>
                </a:path>
              </a:pathLst>
            </a:custGeom>
            <a:grpFill/>
            <a:ln w="38141" cap="flat">
              <a:noFill/>
              <a:prstDash val="solid"/>
              <a:miter/>
            </a:ln>
          </p:spPr>
          <p:txBody>
            <a:bodyPr rtlCol="0" anchor="ctr"/>
            <a:lstStyle/>
            <a:p>
              <a:endParaRPr lang="en-GB" sz="1350" dirty="0"/>
            </a:p>
          </p:txBody>
        </p:sp>
        <p:sp>
          <p:nvSpPr>
            <p:cNvPr id="35" name="Freeform 16">
              <a:extLst>
                <a:ext uri="{FF2B5EF4-FFF2-40B4-BE49-F238E27FC236}">
                  <a16:creationId xmlns:a16="http://schemas.microsoft.com/office/drawing/2014/main" id="{20ADA437-9C3B-449C-B89F-FE487795FA27}"/>
                </a:ext>
              </a:extLst>
            </p:cNvPr>
            <p:cNvSpPr/>
            <p:nvPr/>
          </p:nvSpPr>
          <p:spPr>
            <a:xfrm>
              <a:off x="6913806" y="3363224"/>
              <a:ext cx="228924" cy="227146"/>
            </a:xfrm>
            <a:custGeom>
              <a:avLst/>
              <a:gdLst>
                <a:gd name="connsiteX0" fmla="*/ 264026 w 228924"/>
                <a:gd name="connsiteY0" fmla="*/ 130988 h 227146"/>
                <a:gd name="connsiteX1" fmla="*/ 132013 w 228924"/>
                <a:gd name="connsiteY1" fmla="*/ 0 h 227146"/>
                <a:gd name="connsiteX2" fmla="*/ 0 w 228924"/>
                <a:gd name="connsiteY2" fmla="*/ 130988 h 227146"/>
                <a:gd name="connsiteX3" fmla="*/ 132013 w 228924"/>
                <a:gd name="connsiteY3" fmla="*/ 264625 h 227146"/>
                <a:gd name="connsiteX4" fmla="*/ 264026 w 228924"/>
                <a:gd name="connsiteY4" fmla="*/ 130988 h 22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924" h="227146">
                  <a:moveTo>
                    <a:pt x="264026" y="130988"/>
                  </a:moveTo>
                  <a:cubicBezTo>
                    <a:pt x="264026" y="57544"/>
                    <a:pt x="206032" y="0"/>
                    <a:pt x="132013" y="0"/>
                  </a:cubicBezTo>
                  <a:cubicBezTo>
                    <a:pt x="60665" y="0"/>
                    <a:pt x="0" y="57544"/>
                    <a:pt x="0" y="130988"/>
                  </a:cubicBezTo>
                  <a:cubicBezTo>
                    <a:pt x="0" y="204432"/>
                    <a:pt x="57994" y="264625"/>
                    <a:pt x="132013" y="264625"/>
                  </a:cubicBezTo>
                  <a:cubicBezTo>
                    <a:pt x="206032" y="264625"/>
                    <a:pt x="264026" y="204432"/>
                    <a:pt x="264026" y="130988"/>
                  </a:cubicBezTo>
                  <a:close/>
                </a:path>
              </a:pathLst>
            </a:custGeom>
            <a:grpFill/>
            <a:ln w="38141" cap="flat">
              <a:noFill/>
              <a:prstDash val="solid"/>
              <a:miter/>
            </a:ln>
          </p:spPr>
          <p:txBody>
            <a:bodyPr rtlCol="0" anchor="ctr"/>
            <a:lstStyle/>
            <a:p>
              <a:endParaRPr lang="en-GB" sz="1350" dirty="0"/>
            </a:p>
          </p:txBody>
        </p:sp>
        <p:sp>
          <p:nvSpPr>
            <p:cNvPr id="36" name="Freeform 17">
              <a:extLst>
                <a:ext uri="{FF2B5EF4-FFF2-40B4-BE49-F238E27FC236}">
                  <a16:creationId xmlns:a16="http://schemas.microsoft.com/office/drawing/2014/main" id="{94A71F75-F1B5-4EC2-B3A7-0EB83D353AE0}"/>
                </a:ext>
              </a:extLst>
            </p:cNvPr>
            <p:cNvSpPr/>
            <p:nvPr/>
          </p:nvSpPr>
          <p:spPr>
            <a:xfrm>
              <a:off x="7352195" y="3738013"/>
              <a:ext cx="648619" cy="795012"/>
            </a:xfrm>
            <a:custGeom>
              <a:avLst/>
              <a:gdLst>
                <a:gd name="connsiteX0" fmla="*/ 316679 w 648618"/>
                <a:gd name="connsiteY0" fmla="*/ 169983 h 795011"/>
                <a:gd name="connsiteX1" fmla="*/ 316679 w 648618"/>
                <a:gd name="connsiteY1" fmla="*/ 20824 h 795011"/>
                <a:gd name="connsiteX2" fmla="*/ 0 w 648618"/>
                <a:gd name="connsiteY2" fmla="*/ 20824 h 795011"/>
                <a:gd name="connsiteX3" fmla="*/ 0 w 648618"/>
                <a:gd name="connsiteY3" fmla="*/ 41645 h 795011"/>
                <a:gd name="connsiteX4" fmla="*/ 97675 w 648618"/>
                <a:gd name="connsiteY4" fmla="*/ 141211 h 795011"/>
                <a:gd name="connsiteX5" fmla="*/ 105687 w 648618"/>
                <a:gd name="connsiteY5" fmla="*/ 175283 h 795011"/>
                <a:gd name="connsiteX6" fmla="*/ 105687 w 648618"/>
                <a:gd name="connsiteY6" fmla="*/ 678412 h 795011"/>
                <a:gd name="connsiteX7" fmla="*/ 92333 w 648618"/>
                <a:gd name="connsiteY7" fmla="*/ 712484 h 795011"/>
                <a:gd name="connsiteX8" fmla="*/ 0 w 648618"/>
                <a:gd name="connsiteY8" fmla="*/ 783278 h 795011"/>
                <a:gd name="connsiteX9" fmla="*/ 0 w 648618"/>
                <a:gd name="connsiteY9" fmla="*/ 806750 h 795011"/>
                <a:gd name="connsiteX10" fmla="*/ 475018 w 648618"/>
                <a:gd name="connsiteY10" fmla="*/ 806750 h 795011"/>
                <a:gd name="connsiteX11" fmla="*/ 475018 w 648618"/>
                <a:gd name="connsiteY11" fmla="*/ 783278 h 795011"/>
                <a:gd name="connsiteX12" fmla="*/ 353688 w 648618"/>
                <a:gd name="connsiteY12" fmla="*/ 701884 h 795011"/>
                <a:gd name="connsiteX13" fmla="*/ 335374 w 648618"/>
                <a:gd name="connsiteY13" fmla="*/ 665162 h 795011"/>
                <a:gd name="connsiteX14" fmla="*/ 335374 w 648618"/>
                <a:gd name="connsiteY14" fmla="*/ 282799 h 795011"/>
                <a:gd name="connsiteX15" fmla="*/ 448692 w 648618"/>
                <a:gd name="connsiteY15" fmla="*/ 146511 h 795011"/>
                <a:gd name="connsiteX16" fmla="*/ 467006 w 648618"/>
                <a:gd name="connsiteY16" fmla="*/ 157111 h 795011"/>
                <a:gd name="connsiteX17" fmla="*/ 548655 w 648618"/>
                <a:gd name="connsiteY17" fmla="*/ 290749 h 795011"/>
                <a:gd name="connsiteX18" fmla="*/ 572311 w 648618"/>
                <a:gd name="connsiteY18" fmla="*/ 290749 h 795011"/>
                <a:gd name="connsiteX19" fmla="*/ 659302 w 648618"/>
                <a:gd name="connsiteY19" fmla="*/ 34074 h 795011"/>
                <a:gd name="connsiteX20" fmla="*/ 529960 w 648618"/>
                <a:gd name="connsiteY20" fmla="*/ 2 h 795011"/>
                <a:gd name="connsiteX21" fmla="*/ 316679 w 648618"/>
                <a:gd name="connsiteY21" fmla="*/ 169983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8618" h="795011">
                  <a:moveTo>
                    <a:pt x="316679" y="169983"/>
                  </a:moveTo>
                  <a:lnTo>
                    <a:pt x="316679" y="20824"/>
                  </a:lnTo>
                  <a:lnTo>
                    <a:pt x="0" y="20824"/>
                  </a:lnTo>
                  <a:lnTo>
                    <a:pt x="0" y="41645"/>
                  </a:lnTo>
                  <a:lnTo>
                    <a:pt x="97675" y="141211"/>
                  </a:lnTo>
                  <a:cubicBezTo>
                    <a:pt x="104924" y="149161"/>
                    <a:pt x="105687" y="151811"/>
                    <a:pt x="105687" y="175283"/>
                  </a:cubicBezTo>
                  <a:lnTo>
                    <a:pt x="105687" y="678412"/>
                  </a:lnTo>
                  <a:cubicBezTo>
                    <a:pt x="105687" y="700748"/>
                    <a:pt x="106831" y="701505"/>
                    <a:pt x="92333" y="712484"/>
                  </a:cubicBezTo>
                  <a:lnTo>
                    <a:pt x="0" y="783278"/>
                  </a:lnTo>
                  <a:lnTo>
                    <a:pt x="0" y="806750"/>
                  </a:lnTo>
                  <a:lnTo>
                    <a:pt x="475018" y="806750"/>
                  </a:lnTo>
                  <a:lnTo>
                    <a:pt x="475018" y="783278"/>
                  </a:lnTo>
                  <a:lnTo>
                    <a:pt x="353688" y="701884"/>
                  </a:lnTo>
                  <a:cubicBezTo>
                    <a:pt x="337664" y="691284"/>
                    <a:pt x="335374" y="688634"/>
                    <a:pt x="335374" y="665162"/>
                  </a:cubicBezTo>
                  <a:lnTo>
                    <a:pt x="335374" y="282799"/>
                  </a:lnTo>
                  <a:cubicBezTo>
                    <a:pt x="335374" y="209355"/>
                    <a:pt x="388027" y="146511"/>
                    <a:pt x="448692" y="146511"/>
                  </a:cubicBezTo>
                  <a:cubicBezTo>
                    <a:pt x="459375" y="146511"/>
                    <a:pt x="462045" y="149161"/>
                    <a:pt x="467006" y="157111"/>
                  </a:cubicBezTo>
                  <a:lnTo>
                    <a:pt x="548655" y="290749"/>
                  </a:lnTo>
                  <a:lnTo>
                    <a:pt x="572311" y="290749"/>
                  </a:lnTo>
                  <a:lnTo>
                    <a:pt x="659302" y="34074"/>
                  </a:lnTo>
                  <a:cubicBezTo>
                    <a:pt x="630305" y="13252"/>
                    <a:pt x="579942" y="2"/>
                    <a:pt x="529960" y="2"/>
                  </a:cubicBezTo>
                  <a:cubicBezTo>
                    <a:pt x="427326" y="-377"/>
                    <a:pt x="355977" y="57546"/>
                    <a:pt x="316679" y="169983"/>
                  </a:cubicBezTo>
                  <a:close/>
                </a:path>
              </a:pathLst>
            </a:custGeom>
            <a:grpFill/>
            <a:ln w="38141" cap="flat">
              <a:noFill/>
              <a:prstDash val="solid"/>
              <a:miter/>
            </a:ln>
          </p:spPr>
          <p:txBody>
            <a:bodyPr rtlCol="0" anchor="ctr"/>
            <a:lstStyle/>
            <a:p>
              <a:endParaRPr lang="en-GB" sz="1350" dirty="0"/>
            </a:p>
          </p:txBody>
        </p:sp>
        <p:sp>
          <p:nvSpPr>
            <p:cNvPr id="37" name="Freeform 18">
              <a:extLst>
                <a:ext uri="{FF2B5EF4-FFF2-40B4-BE49-F238E27FC236}">
                  <a16:creationId xmlns:a16="http://schemas.microsoft.com/office/drawing/2014/main" id="{716E8A61-C3F7-4EE3-9E98-38BE72B3F184}"/>
                </a:ext>
              </a:extLst>
            </p:cNvPr>
            <p:cNvSpPr/>
            <p:nvPr/>
          </p:nvSpPr>
          <p:spPr>
            <a:xfrm>
              <a:off x="6831774" y="3758837"/>
              <a:ext cx="419694" cy="757154"/>
            </a:xfrm>
            <a:custGeom>
              <a:avLst/>
              <a:gdLst>
                <a:gd name="connsiteX0" fmla="*/ 338045 w 419694"/>
                <a:gd name="connsiteY0" fmla="*/ 657588 h 757154"/>
                <a:gd name="connsiteX1" fmla="*/ 338045 w 419694"/>
                <a:gd name="connsiteY1" fmla="*/ 0 h 757154"/>
                <a:gd name="connsiteX2" fmla="*/ 2671 w 419694"/>
                <a:gd name="connsiteY2" fmla="*/ 0 h 757154"/>
                <a:gd name="connsiteX3" fmla="*/ 0 w 419694"/>
                <a:gd name="connsiteY3" fmla="*/ 20822 h 757154"/>
                <a:gd name="connsiteX4" fmla="*/ 97674 w 419694"/>
                <a:gd name="connsiteY4" fmla="*/ 120388 h 757154"/>
                <a:gd name="connsiteX5" fmla="*/ 108358 w 419694"/>
                <a:gd name="connsiteY5" fmla="*/ 154460 h 757154"/>
                <a:gd name="connsiteX6" fmla="*/ 108358 w 419694"/>
                <a:gd name="connsiteY6" fmla="*/ 657588 h 757154"/>
                <a:gd name="connsiteX7" fmla="*/ 95004 w 419694"/>
                <a:gd name="connsiteY7" fmla="*/ 691660 h 757154"/>
                <a:gd name="connsiteX8" fmla="*/ 2671 w 419694"/>
                <a:gd name="connsiteY8" fmla="*/ 762454 h 757154"/>
                <a:gd name="connsiteX9" fmla="*/ 2671 w 419694"/>
                <a:gd name="connsiteY9" fmla="*/ 785926 h 757154"/>
                <a:gd name="connsiteX10" fmla="*/ 443350 w 419694"/>
                <a:gd name="connsiteY10" fmla="*/ 785926 h 757154"/>
                <a:gd name="connsiteX11" fmla="*/ 443350 w 419694"/>
                <a:gd name="connsiteY11" fmla="*/ 762454 h 757154"/>
                <a:gd name="connsiteX12" fmla="*/ 353688 w 419694"/>
                <a:gd name="connsiteY12" fmla="*/ 691660 h 757154"/>
                <a:gd name="connsiteX13" fmla="*/ 338045 w 419694"/>
                <a:gd name="connsiteY13" fmla="*/ 657588 h 75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9694" h="757154">
                  <a:moveTo>
                    <a:pt x="338045" y="657588"/>
                  </a:moveTo>
                  <a:lnTo>
                    <a:pt x="338045" y="0"/>
                  </a:lnTo>
                  <a:lnTo>
                    <a:pt x="2671" y="0"/>
                  </a:lnTo>
                  <a:lnTo>
                    <a:pt x="0" y="20822"/>
                  </a:lnTo>
                  <a:lnTo>
                    <a:pt x="97674" y="120388"/>
                  </a:lnTo>
                  <a:cubicBezTo>
                    <a:pt x="106831" y="130609"/>
                    <a:pt x="108358" y="138559"/>
                    <a:pt x="108358" y="154460"/>
                  </a:cubicBezTo>
                  <a:lnTo>
                    <a:pt x="108358" y="657588"/>
                  </a:lnTo>
                  <a:cubicBezTo>
                    <a:pt x="108358" y="675760"/>
                    <a:pt x="109121" y="679546"/>
                    <a:pt x="95004" y="691660"/>
                  </a:cubicBezTo>
                  <a:lnTo>
                    <a:pt x="2671" y="762454"/>
                  </a:lnTo>
                  <a:lnTo>
                    <a:pt x="2671" y="785926"/>
                  </a:lnTo>
                  <a:lnTo>
                    <a:pt x="443350" y="785926"/>
                  </a:lnTo>
                  <a:lnTo>
                    <a:pt x="443350" y="762454"/>
                  </a:lnTo>
                  <a:lnTo>
                    <a:pt x="353688" y="691660"/>
                  </a:lnTo>
                  <a:cubicBezTo>
                    <a:pt x="338045" y="678410"/>
                    <a:pt x="338045" y="678410"/>
                    <a:pt x="338045" y="657588"/>
                  </a:cubicBezTo>
                  <a:close/>
                </a:path>
              </a:pathLst>
            </a:custGeom>
            <a:grpFill/>
            <a:ln w="38141" cap="flat">
              <a:noFill/>
              <a:prstDash val="solid"/>
              <a:miter/>
            </a:ln>
          </p:spPr>
          <p:txBody>
            <a:bodyPr rtlCol="0" anchor="ctr"/>
            <a:lstStyle/>
            <a:p>
              <a:endParaRPr lang="en-GB" sz="1350" dirty="0"/>
            </a:p>
          </p:txBody>
        </p:sp>
        <p:sp>
          <p:nvSpPr>
            <p:cNvPr id="38" name="Freeform 19">
              <a:extLst>
                <a:ext uri="{FF2B5EF4-FFF2-40B4-BE49-F238E27FC236}">
                  <a16:creationId xmlns:a16="http://schemas.microsoft.com/office/drawing/2014/main" id="{AA1A9E62-361B-4A35-8EF1-31D38251CC9F}"/>
                </a:ext>
              </a:extLst>
            </p:cNvPr>
            <p:cNvSpPr/>
            <p:nvPr/>
          </p:nvSpPr>
          <p:spPr>
            <a:xfrm>
              <a:off x="5905394" y="3421146"/>
              <a:ext cx="839389" cy="1097873"/>
            </a:xfrm>
            <a:custGeom>
              <a:avLst/>
              <a:gdLst>
                <a:gd name="connsiteX0" fmla="*/ 0 w 839388"/>
                <a:gd name="connsiteY0" fmla="*/ 25743 h 1097873"/>
                <a:gd name="connsiteX1" fmla="*/ 132013 w 839388"/>
                <a:gd name="connsiteY1" fmla="*/ 130609 h 1097873"/>
                <a:gd name="connsiteX2" fmla="*/ 145367 w 839388"/>
                <a:gd name="connsiteY2" fmla="*/ 164681 h 1097873"/>
                <a:gd name="connsiteX3" fmla="*/ 145367 w 839388"/>
                <a:gd name="connsiteY3" fmla="*/ 968779 h 1097873"/>
                <a:gd name="connsiteX4" fmla="*/ 132013 w 839388"/>
                <a:gd name="connsiteY4" fmla="*/ 1000201 h 1097873"/>
                <a:gd name="connsiteX5" fmla="*/ 10683 w 839388"/>
                <a:gd name="connsiteY5" fmla="*/ 1097116 h 1097873"/>
                <a:gd name="connsiteX6" fmla="*/ 10683 w 839388"/>
                <a:gd name="connsiteY6" fmla="*/ 1123238 h 1097873"/>
                <a:gd name="connsiteX7" fmla="*/ 591388 w 839388"/>
                <a:gd name="connsiteY7" fmla="*/ 1123238 h 1097873"/>
                <a:gd name="connsiteX8" fmla="*/ 591388 w 839388"/>
                <a:gd name="connsiteY8" fmla="*/ 1097116 h 1097873"/>
                <a:gd name="connsiteX9" fmla="*/ 427707 w 839388"/>
                <a:gd name="connsiteY9" fmla="*/ 997551 h 1097873"/>
                <a:gd name="connsiteX10" fmla="*/ 406722 w 839388"/>
                <a:gd name="connsiteY10" fmla="*/ 958179 h 1097873"/>
                <a:gd name="connsiteX11" fmla="*/ 406722 w 839388"/>
                <a:gd name="connsiteY11" fmla="*/ 609888 h 1097873"/>
                <a:gd name="connsiteX12" fmla="*/ 528052 w 839388"/>
                <a:gd name="connsiteY12" fmla="*/ 609888 h 1097873"/>
                <a:gd name="connsiteX13" fmla="*/ 681050 w 839388"/>
                <a:gd name="connsiteY13" fmla="*/ 769647 h 1097873"/>
                <a:gd name="connsiteX14" fmla="*/ 707376 w 839388"/>
                <a:gd name="connsiteY14" fmla="*/ 769647 h 1097873"/>
                <a:gd name="connsiteX15" fmla="*/ 707376 w 839388"/>
                <a:gd name="connsiteY15" fmla="*/ 377063 h 1097873"/>
                <a:gd name="connsiteX16" fmla="*/ 681050 w 839388"/>
                <a:gd name="connsiteY16" fmla="*/ 377063 h 1097873"/>
                <a:gd name="connsiteX17" fmla="*/ 528052 w 839388"/>
                <a:gd name="connsiteY17" fmla="*/ 536822 h 1097873"/>
                <a:gd name="connsiteX18" fmla="*/ 406722 w 839388"/>
                <a:gd name="connsiteY18" fmla="*/ 536822 h 1097873"/>
                <a:gd name="connsiteX19" fmla="*/ 406722 w 839388"/>
                <a:gd name="connsiteY19" fmla="*/ 73065 h 1097873"/>
                <a:gd name="connsiteX20" fmla="*/ 620385 w 839388"/>
                <a:gd name="connsiteY20" fmla="*/ 73065 h 1097873"/>
                <a:gd name="connsiteX21" fmla="*/ 823746 w 839388"/>
                <a:gd name="connsiteY21" fmla="*/ 282797 h 1097873"/>
                <a:gd name="connsiteX22" fmla="*/ 850072 w 839388"/>
                <a:gd name="connsiteY22" fmla="*/ 282797 h 1097873"/>
                <a:gd name="connsiteX23" fmla="*/ 850072 w 839388"/>
                <a:gd name="connsiteY23" fmla="*/ 0 h 1097873"/>
                <a:gd name="connsiteX24" fmla="*/ 0 w 839388"/>
                <a:gd name="connsiteY24" fmla="*/ 0 h 1097873"/>
                <a:gd name="connsiteX25" fmla="*/ 0 w 839388"/>
                <a:gd name="connsiteY25" fmla="*/ 25743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9388" h="1097873">
                  <a:moveTo>
                    <a:pt x="0" y="25743"/>
                  </a:moveTo>
                  <a:lnTo>
                    <a:pt x="132013" y="130609"/>
                  </a:lnTo>
                  <a:cubicBezTo>
                    <a:pt x="145367" y="141209"/>
                    <a:pt x="145367" y="146509"/>
                    <a:pt x="145367" y="164681"/>
                  </a:cubicBezTo>
                  <a:lnTo>
                    <a:pt x="145367" y="968779"/>
                  </a:lnTo>
                  <a:cubicBezTo>
                    <a:pt x="145367" y="988086"/>
                    <a:pt x="144604" y="989222"/>
                    <a:pt x="132013" y="1000201"/>
                  </a:cubicBezTo>
                  <a:lnTo>
                    <a:pt x="10683" y="1097116"/>
                  </a:lnTo>
                  <a:lnTo>
                    <a:pt x="10683" y="1123238"/>
                  </a:lnTo>
                  <a:lnTo>
                    <a:pt x="591388" y="1123238"/>
                  </a:lnTo>
                  <a:lnTo>
                    <a:pt x="591388" y="1097116"/>
                  </a:lnTo>
                  <a:lnTo>
                    <a:pt x="427707" y="997551"/>
                  </a:lnTo>
                  <a:cubicBezTo>
                    <a:pt x="407867" y="985436"/>
                    <a:pt x="406722" y="981272"/>
                    <a:pt x="406722" y="958179"/>
                  </a:cubicBezTo>
                  <a:lnTo>
                    <a:pt x="406722" y="609888"/>
                  </a:lnTo>
                  <a:lnTo>
                    <a:pt x="528052" y="609888"/>
                  </a:lnTo>
                  <a:lnTo>
                    <a:pt x="681050" y="769647"/>
                  </a:lnTo>
                  <a:lnTo>
                    <a:pt x="707376" y="769647"/>
                  </a:lnTo>
                  <a:lnTo>
                    <a:pt x="707376" y="377063"/>
                  </a:lnTo>
                  <a:lnTo>
                    <a:pt x="681050" y="377063"/>
                  </a:lnTo>
                  <a:lnTo>
                    <a:pt x="528052" y="536822"/>
                  </a:lnTo>
                  <a:lnTo>
                    <a:pt x="406722" y="536822"/>
                  </a:lnTo>
                  <a:lnTo>
                    <a:pt x="406722" y="73065"/>
                  </a:lnTo>
                  <a:lnTo>
                    <a:pt x="620385" y="73065"/>
                  </a:lnTo>
                  <a:lnTo>
                    <a:pt x="823746" y="282797"/>
                  </a:lnTo>
                  <a:lnTo>
                    <a:pt x="850072" y="282797"/>
                  </a:lnTo>
                  <a:lnTo>
                    <a:pt x="850072" y="0"/>
                  </a:lnTo>
                  <a:lnTo>
                    <a:pt x="0" y="0"/>
                  </a:lnTo>
                  <a:lnTo>
                    <a:pt x="0" y="25743"/>
                  </a:lnTo>
                  <a:close/>
                </a:path>
              </a:pathLst>
            </a:custGeom>
            <a:grpFill/>
            <a:ln w="38141" cap="flat">
              <a:noFill/>
              <a:prstDash val="solid"/>
              <a:miter/>
            </a:ln>
          </p:spPr>
          <p:txBody>
            <a:bodyPr rtlCol="0" anchor="ctr"/>
            <a:lstStyle/>
            <a:p>
              <a:endParaRPr lang="en-GB" sz="1350" dirty="0"/>
            </a:p>
          </p:txBody>
        </p:sp>
        <p:sp>
          <p:nvSpPr>
            <p:cNvPr id="39" name="Freeform 20">
              <a:extLst>
                <a:ext uri="{FF2B5EF4-FFF2-40B4-BE49-F238E27FC236}">
                  <a16:creationId xmlns:a16="http://schemas.microsoft.com/office/drawing/2014/main" id="{64250B16-9A9F-4D8B-84C6-FBCD6FA6AB69}"/>
                </a:ext>
              </a:extLst>
            </p:cNvPr>
            <p:cNvSpPr/>
            <p:nvPr/>
          </p:nvSpPr>
          <p:spPr>
            <a:xfrm>
              <a:off x="4192659" y="1898887"/>
              <a:ext cx="724927" cy="719296"/>
            </a:xfrm>
            <a:custGeom>
              <a:avLst/>
              <a:gdLst>
                <a:gd name="connsiteX0" fmla="*/ 668077 w 724926"/>
                <a:gd name="connsiteY0" fmla="*/ 735954 h 719296"/>
                <a:gd name="connsiteX1" fmla="*/ 741715 w 724926"/>
                <a:gd name="connsiteY1" fmla="*/ 735954 h 719296"/>
                <a:gd name="connsiteX2" fmla="*/ 741715 w 724926"/>
                <a:gd name="connsiteY2" fmla="*/ 0 h 719296"/>
                <a:gd name="connsiteX3" fmla="*/ 0 w 724926"/>
                <a:gd name="connsiteY3" fmla="*/ 0 h 719296"/>
                <a:gd name="connsiteX4" fmla="*/ 0 w 724926"/>
                <a:gd name="connsiteY4" fmla="*/ 73065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668077" y="735954"/>
                  </a:moveTo>
                  <a:lnTo>
                    <a:pt x="741715" y="735954"/>
                  </a:lnTo>
                  <a:lnTo>
                    <a:pt x="741715" y="0"/>
                  </a:lnTo>
                  <a:lnTo>
                    <a:pt x="0" y="0"/>
                  </a:lnTo>
                  <a:lnTo>
                    <a:pt x="0" y="73065"/>
                  </a:lnTo>
                  <a:close/>
                </a:path>
              </a:pathLst>
            </a:custGeom>
            <a:solidFill>
              <a:schemeClr val="accent1"/>
            </a:solidFill>
            <a:ln w="38141" cap="flat">
              <a:noFill/>
              <a:prstDash val="solid"/>
              <a:miter/>
            </a:ln>
          </p:spPr>
          <p:txBody>
            <a:bodyPr rtlCol="0" anchor="ctr"/>
            <a:lstStyle/>
            <a:p>
              <a:endParaRPr lang="en-GB" sz="1350" dirty="0"/>
            </a:p>
          </p:txBody>
        </p:sp>
        <p:sp>
          <p:nvSpPr>
            <p:cNvPr id="40" name="Freeform 21">
              <a:extLst>
                <a:ext uri="{FF2B5EF4-FFF2-40B4-BE49-F238E27FC236}">
                  <a16:creationId xmlns:a16="http://schemas.microsoft.com/office/drawing/2014/main" id="{850F7053-9138-4B26-8D35-4F6F6E49A485}"/>
                </a:ext>
              </a:extLst>
            </p:cNvPr>
            <p:cNvSpPr/>
            <p:nvPr/>
          </p:nvSpPr>
          <p:spPr>
            <a:xfrm>
              <a:off x="4192659" y="2779079"/>
              <a:ext cx="534157" cy="908585"/>
            </a:xfrm>
            <a:custGeom>
              <a:avLst/>
              <a:gdLst>
                <a:gd name="connsiteX0" fmla="*/ 470058 w 534156"/>
                <a:gd name="connsiteY0" fmla="*/ 935085 h 908584"/>
                <a:gd name="connsiteX1" fmla="*/ 543695 w 534156"/>
                <a:gd name="connsiteY1" fmla="*/ 935085 h 908584"/>
                <a:gd name="connsiteX2" fmla="*/ 543695 w 534156"/>
                <a:gd name="connsiteY2" fmla="*/ 0 h 908584"/>
                <a:gd name="connsiteX3" fmla="*/ 470058 w 534156"/>
                <a:gd name="connsiteY3" fmla="*/ 0 h 908584"/>
                <a:gd name="connsiteX4" fmla="*/ 0 w 534156"/>
                <a:gd name="connsiteY4" fmla="*/ 468678 h 908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6" h="908584">
                  <a:moveTo>
                    <a:pt x="470058" y="935085"/>
                  </a:moveTo>
                  <a:lnTo>
                    <a:pt x="543695" y="935085"/>
                  </a:lnTo>
                  <a:lnTo>
                    <a:pt x="543695" y="0"/>
                  </a:lnTo>
                  <a:lnTo>
                    <a:pt x="470058" y="0"/>
                  </a:lnTo>
                  <a:lnTo>
                    <a:pt x="0" y="468678"/>
                  </a:lnTo>
                  <a:close/>
                </a:path>
              </a:pathLst>
            </a:custGeom>
            <a:solidFill>
              <a:schemeClr val="accent1"/>
            </a:solidFill>
            <a:ln w="38141" cap="flat">
              <a:noFill/>
              <a:prstDash val="solid"/>
              <a:miter/>
            </a:ln>
          </p:spPr>
          <p:txBody>
            <a:bodyPr rtlCol="0" anchor="ctr"/>
            <a:lstStyle/>
            <a:p>
              <a:endParaRPr lang="en-GB" sz="1350" dirty="0"/>
            </a:p>
          </p:txBody>
        </p:sp>
        <p:sp>
          <p:nvSpPr>
            <p:cNvPr id="41" name="Freeform 22">
              <a:extLst>
                <a:ext uri="{FF2B5EF4-FFF2-40B4-BE49-F238E27FC236}">
                  <a16:creationId xmlns:a16="http://schemas.microsoft.com/office/drawing/2014/main" id="{8CF30111-A647-475F-92BA-B6181F24B908}"/>
                </a:ext>
              </a:extLst>
            </p:cNvPr>
            <p:cNvSpPr/>
            <p:nvPr/>
          </p:nvSpPr>
          <p:spPr>
            <a:xfrm>
              <a:off x="2418878" y="1898887"/>
              <a:ext cx="724927" cy="719296"/>
            </a:xfrm>
            <a:custGeom>
              <a:avLst/>
              <a:gdLst>
                <a:gd name="connsiteX0" fmla="*/ 0 w 724926"/>
                <a:gd name="connsiteY0" fmla="*/ 735954 h 719296"/>
                <a:gd name="connsiteX1" fmla="*/ 74019 w 724926"/>
                <a:gd name="connsiteY1" fmla="*/ 735954 h 719296"/>
                <a:gd name="connsiteX2" fmla="*/ 739044 w 724926"/>
                <a:gd name="connsiteY2" fmla="*/ 73065 h 719296"/>
                <a:gd name="connsiteX3" fmla="*/ 739044 w 724926"/>
                <a:gd name="connsiteY3" fmla="*/ 0 h 719296"/>
                <a:gd name="connsiteX4" fmla="*/ 0 w 724926"/>
                <a:gd name="connsiteY4" fmla="*/ 0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0" y="735954"/>
                  </a:moveTo>
                  <a:lnTo>
                    <a:pt x="74019" y="735954"/>
                  </a:lnTo>
                  <a:lnTo>
                    <a:pt x="739044" y="73065"/>
                  </a:lnTo>
                  <a:lnTo>
                    <a:pt x="739044" y="0"/>
                  </a:lnTo>
                  <a:lnTo>
                    <a:pt x="0" y="0"/>
                  </a:lnTo>
                  <a:close/>
                </a:path>
              </a:pathLst>
            </a:custGeom>
            <a:solidFill>
              <a:schemeClr val="accent1"/>
            </a:solidFill>
            <a:ln w="38141" cap="flat">
              <a:noFill/>
              <a:prstDash val="solid"/>
              <a:miter/>
            </a:ln>
          </p:spPr>
          <p:txBody>
            <a:bodyPr rtlCol="0" anchor="ctr"/>
            <a:lstStyle/>
            <a:p>
              <a:endParaRPr lang="en-GB" sz="1350" dirty="0"/>
            </a:p>
          </p:txBody>
        </p:sp>
        <p:sp>
          <p:nvSpPr>
            <p:cNvPr id="42" name="Freeform 23">
              <a:extLst>
                <a:ext uri="{FF2B5EF4-FFF2-40B4-BE49-F238E27FC236}">
                  <a16:creationId xmlns:a16="http://schemas.microsoft.com/office/drawing/2014/main" id="{58FC3833-9E80-4BD8-B910-EDA47636E070}"/>
                </a:ext>
              </a:extLst>
            </p:cNvPr>
            <p:cNvSpPr/>
            <p:nvPr/>
          </p:nvSpPr>
          <p:spPr>
            <a:xfrm>
              <a:off x="2933576" y="1898887"/>
              <a:ext cx="1449854" cy="2612182"/>
            </a:xfrm>
            <a:custGeom>
              <a:avLst/>
              <a:gdLst>
                <a:gd name="connsiteX0" fmla="*/ 0 w 1449853"/>
                <a:gd name="connsiteY0" fmla="*/ 2645875 h 2612181"/>
                <a:gd name="connsiteX1" fmla="*/ 1483429 w 1449853"/>
                <a:gd name="connsiteY1" fmla="*/ 2645875 h 2612181"/>
                <a:gd name="connsiteX2" fmla="*/ 1483429 w 1449853"/>
                <a:gd name="connsiteY2" fmla="*/ 2572431 h 2612181"/>
                <a:gd name="connsiteX3" fmla="*/ 1111427 w 1449853"/>
                <a:gd name="connsiteY3" fmla="*/ 2205590 h 2612181"/>
                <a:gd name="connsiteX4" fmla="*/ 1111427 w 1449853"/>
                <a:gd name="connsiteY4" fmla="*/ 0 h 2612181"/>
                <a:gd name="connsiteX5" fmla="*/ 372002 w 1449853"/>
                <a:gd name="connsiteY5" fmla="*/ 0 h 2612181"/>
                <a:gd name="connsiteX6" fmla="*/ 372002 w 1449853"/>
                <a:gd name="connsiteY6" fmla="*/ 2205590 h 2612181"/>
                <a:gd name="connsiteX7" fmla="*/ 0 w 1449853"/>
                <a:gd name="connsiteY7" fmla="*/ 2572431 h 261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9853" h="2612181">
                  <a:moveTo>
                    <a:pt x="0" y="2645875"/>
                  </a:moveTo>
                  <a:lnTo>
                    <a:pt x="1483429" y="2645875"/>
                  </a:lnTo>
                  <a:lnTo>
                    <a:pt x="1483429" y="2572431"/>
                  </a:lnTo>
                  <a:lnTo>
                    <a:pt x="1111427" y="2205590"/>
                  </a:lnTo>
                  <a:lnTo>
                    <a:pt x="1111427" y="0"/>
                  </a:lnTo>
                  <a:lnTo>
                    <a:pt x="372002" y="0"/>
                  </a:lnTo>
                  <a:lnTo>
                    <a:pt x="372002" y="2205590"/>
                  </a:lnTo>
                  <a:lnTo>
                    <a:pt x="0" y="2572431"/>
                  </a:lnTo>
                  <a:close/>
                </a:path>
              </a:pathLst>
            </a:custGeom>
            <a:solidFill>
              <a:schemeClr val="accent1"/>
            </a:solidFill>
            <a:ln w="38141" cap="flat">
              <a:noFill/>
              <a:prstDash val="solid"/>
              <a:miter/>
            </a:ln>
          </p:spPr>
          <p:txBody>
            <a:bodyPr rtlCol="0" anchor="ctr"/>
            <a:lstStyle/>
            <a:p>
              <a:endParaRPr lang="en-GB" sz="1350" dirty="0"/>
            </a:p>
          </p:txBody>
        </p:sp>
      </p:grpSp>
    </p:spTree>
    <p:extLst>
      <p:ext uri="{BB962C8B-B14F-4D97-AF65-F5344CB8AC3E}">
        <p14:creationId xmlns:p14="http://schemas.microsoft.com/office/powerpoint/2010/main" val="21718370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Shape presentation title slide ">
    <p:bg>
      <p:bgRef idx="1001">
        <a:schemeClr val="bg2"/>
      </p:bgRef>
    </p:bg>
    <p:spTree>
      <p:nvGrpSpPr>
        <p:cNvPr id="1" name=""/>
        <p:cNvGrpSpPr/>
        <p:nvPr/>
      </p:nvGrpSpPr>
      <p:grpSpPr>
        <a:xfrm>
          <a:off x="0" y="0"/>
          <a:ext cx="0" cy="0"/>
          <a:chOff x="0" y="0"/>
          <a:chExt cx="0" cy="0"/>
        </a:xfrm>
      </p:grpSpPr>
      <p:sp>
        <p:nvSpPr>
          <p:cNvPr id="75" name="Freeform 74">
            <a:extLst>
              <a:ext uri="{FF2B5EF4-FFF2-40B4-BE49-F238E27FC236}">
                <a16:creationId xmlns:a16="http://schemas.microsoft.com/office/drawing/2014/main" id="{1E35399D-E6A0-4F4B-8505-085107316030}"/>
              </a:ext>
            </a:extLst>
          </p:cNvPr>
          <p:cNvSpPr/>
          <p:nvPr userDrawn="1"/>
        </p:nvSpPr>
        <p:spPr>
          <a:xfrm flipV="1">
            <a:off x="0" y="0"/>
            <a:ext cx="9144000" cy="6858000"/>
          </a:xfrm>
          <a:custGeom>
            <a:avLst/>
            <a:gdLst>
              <a:gd name="connsiteX0" fmla="*/ 0 w 12192000"/>
              <a:gd name="connsiteY0" fmla="*/ 6858000 h 6858000"/>
              <a:gd name="connsiteX1" fmla="*/ 12192000 w 12192000"/>
              <a:gd name="connsiteY1" fmla="*/ 6858000 h 6858000"/>
              <a:gd name="connsiteX2" fmla="*/ 12192000 w 12192000"/>
              <a:gd name="connsiteY2" fmla="*/ 5590798 h 6858000"/>
              <a:gd name="connsiteX3" fmla="*/ 7162370 w 12192000"/>
              <a:gd name="connsiteY3" fmla="*/ 561175 h 6858000"/>
              <a:gd name="connsiteX4" fmla="*/ 7162370 w 12192000"/>
              <a:gd name="connsiteY4" fmla="*/ 1 h 6858000"/>
              <a:gd name="connsiteX5" fmla="*/ 12192000 w 12192000"/>
              <a:gd name="connsiteY5" fmla="*/ 1 h 6858000"/>
              <a:gd name="connsiteX6" fmla="*/ 12192000 w 12192000"/>
              <a:gd name="connsiteY6" fmla="*/ 0 h 6858000"/>
              <a:gd name="connsiteX7" fmla="*/ 0 w 12192000"/>
              <a:gd name="connsiteY7" fmla="*/ 0 h 6858000"/>
              <a:gd name="connsiteX8" fmla="*/ 0 w 12192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858000">
                <a:moveTo>
                  <a:pt x="0" y="6858000"/>
                </a:moveTo>
                <a:lnTo>
                  <a:pt x="12192000" y="6858000"/>
                </a:lnTo>
                <a:lnTo>
                  <a:pt x="12192000" y="5590798"/>
                </a:lnTo>
                <a:lnTo>
                  <a:pt x="7162370" y="561175"/>
                </a:lnTo>
                <a:lnTo>
                  <a:pt x="7162370" y="1"/>
                </a:lnTo>
                <a:lnTo>
                  <a:pt x="12192000" y="1"/>
                </a:lnTo>
                <a:lnTo>
                  <a:pt x="12192000" y="0"/>
                </a:lnTo>
                <a:lnTo>
                  <a:pt x="0" y="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7" name="Title 1">
            <a:extLst>
              <a:ext uri="{FF2B5EF4-FFF2-40B4-BE49-F238E27FC236}">
                <a16:creationId xmlns:a16="http://schemas.microsoft.com/office/drawing/2014/main" id="{50451FA5-AFA3-C14D-BD78-27C704F035BE}"/>
              </a:ext>
            </a:extLst>
          </p:cNvPr>
          <p:cNvSpPr>
            <a:spLocks noGrp="1"/>
          </p:cNvSpPr>
          <p:nvPr>
            <p:ph type="ctrTitle" hasCustomPrompt="1"/>
          </p:nvPr>
        </p:nvSpPr>
        <p:spPr>
          <a:xfrm>
            <a:off x="476251" y="1143274"/>
            <a:ext cx="4456235" cy="1692525"/>
          </a:xfrm>
        </p:spPr>
        <p:txBody>
          <a:bodyPr anchor="b"/>
          <a:lstStyle>
            <a:lvl1pPr algn="l">
              <a:defRPr sz="4500">
                <a:solidFill>
                  <a:schemeClr val="accent1"/>
                </a:solidFill>
              </a:defRPr>
            </a:lvl1pPr>
          </a:lstStyle>
          <a:p>
            <a:r>
              <a:rPr lang="en-US"/>
              <a:t>Click to edit title style</a:t>
            </a:r>
            <a:endParaRPr lang="en-GB"/>
          </a:p>
        </p:txBody>
      </p:sp>
      <p:sp>
        <p:nvSpPr>
          <p:cNvPr id="8" name="Subtitle 2">
            <a:extLst>
              <a:ext uri="{FF2B5EF4-FFF2-40B4-BE49-F238E27FC236}">
                <a16:creationId xmlns:a16="http://schemas.microsoft.com/office/drawing/2014/main" id="{FACC5D96-66B4-5543-943A-7F3DE402995C}"/>
              </a:ext>
            </a:extLst>
          </p:cNvPr>
          <p:cNvSpPr>
            <a:spLocks noGrp="1"/>
          </p:cNvSpPr>
          <p:nvPr>
            <p:ph type="subTitle" idx="1"/>
          </p:nvPr>
        </p:nvSpPr>
        <p:spPr>
          <a:xfrm>
            <a:off x="476251" y="2835799"/>
            <a:ext cx="4456235" cy="498475"/>
          </a:xfrm>
        </p:spPr>
        <p:txBody>
          <a:bodyPr>
            <a:normAutofit/>
          </a:bodyPr>
          <a:lstStyle>
            <a:lvl1pPr marL="0" indent="0" algn="l">
              <a:buNone/>
              <a:defRPr sz="2250" b="0">
                <a:solidFill>
                  <a:sysClr val="windowText" lastClr="000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pic>
        <p:nvPicPr>
          <p:cNvPr id="26" name="Picture 25" descr="A picture containing shape&#10;&#10;Description automatically generated">
            <a:extLst>
              <a:ext uri="{FF2B5EF4-FFF2-40B4-BE49-F238E27FC236}">
                <a16:creationId xmlns:a16="http://schemas.microsoft.com/office/drawing/2014/main" id="{1065198E-C17E-4C66-8FC7-00ACE79EB1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655362" y="5320800"/>
            <a:ext cx="2488638" cy="1537200"/>
          </a:xfrm>
          <a:prstGeom prst="rect">
            <a:avLst/>
          </a:prstGeom>
        </p:spPr>
      </p:pic>
    </p:spTree>
    <p:extLst>
      <p:ext uri="{BB962C8B-B14F-4D97-AF65-F5344CB8AC3E}">
        <p14:creationId xmlns:p14="http://schemas.microsoft.com/office/powerpoint/2010/main" val="2764292195"/>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obj" preserve="1">
  <p:cSld name="Agenda">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C4B2F-4DEA-9441-82B8-3FA8C01E31DC}"/>
              </a:ext>
            </a:extLst>
          </p:cNvPr>
          <p:cNvSpPr>
            <a:spLocks noGrp="1"/>
          </p:cNvSpPr>
          <p:nvPr>
            <p:ph type="title" hasCustomPrompt="1"/>
          </p:nvPr>
        </p:nvSpPr>
        <p:spPr/>
        <p:txBody>
          <a:bodyPr/>
          <a:lstStyle>
            <a:lvl1pPr>
              <a:defRPr>
                <a:solidFill>
                  <a:schemeClr val="bg1"/>
                </a:solidFill>
              </a:defRPr>
            </a:lvl1pPr>
          </a:lstStyle>
          <a:p>
            <a:r>
              <a:rPr lang="en-US"/>
              <a:t>Click to edit slide title</a:t>
            </a:r>
            <a:endParaRPr lang="en-GB"/>
          </a:p>
        </p:txBody>
      </p:sp>
      <p:sp>
        <p:nvSpPr>
          <p:cNvPr id="3" name="Content Placeholder 2">
            <a:extLst>
              <a:ext uri="{FF2B5EF4-FFF2-40B4-BE49-F238E27FC236}">
                <a16:creationId xmlns:a16="http://schemas.microsoft.com/office/drawing/2014/main" id="{C1B6C373-BD88-B746-96B1-B644BF86872C}"/>
              </a:ext>
            </a:extLst>
          </p:cNvPr>
          <p:cNvSpPr>
            <a:spLocks noGrp="1"/>
          </p:cNvSpPr>
          <p:nvPr>
            <p:ph idx="1"/>
          </p:nvPr>
        </p:nvSpPr>
        <p:spPr>
          <a:xfrm>
            <a:off x="476250" y="2019301"/>
            <a:ext cx="8189119" cy="4200525"/>
          </a:xfrm>
        </p:spPr>
        <p:txBody>
          <a:bodyPr>
            <a:normAutofit/>
          </a:bodyPr>
          <a:lstStyle>
            <a:lvl1pPr marL="189000" indent="-189000">
              <a:spcBef>
                <a:spcPts val="450"/>
              </a:spcBef>
              <a:buFont typeface="Arial" panose="020B0604020202020204" pitchFamily="34" charset="0"/>
              <a:buChar char="•"/>
              <a:defRPr sz="2250" b="0">
                <a:solidFill>
                  <a:schemeClr val="bg1"/>
                </a:solidFill>
              </a:defRPr>
            </a:lvl1pPr>
            <a:lvl2pPr marL="189000" indent="0">
              <a:spcBef>
                <a:spcPts val="0"/>
              </a:spcBef>
              <a:buFont typeface="Courier New" panose="02070309020205020404" pitchFamily="49" charset="0"/>
              <a:buNone/>
              <a:defRPr sz="2250" b="0">
                <a:solidFill>
                  <a:schemeClr val="bg1"/>
                </a:solidFill>
              </a:defRPr>
            </a:lvl2pPr>
            <a:lvl3pPr marL="189000" indent="-189000">
              <a:spcBef>
                <a:spcPts val="450"/>
              </a:spcBef>
              <a:buFont typeface="Arial" panose="020B0604020202020204" pitchFamily="34" charset="0"/>
              <a:buChar char="•"/>
              <a:defRPr sz="2250" b="0">
                <a:solidFill>
                  <a:schemeClr val="bg1"/>
                </a:solidFill>
              </a:defRPr>
            </a:lvl3pPr>
            <a:lvl4pPr marL="189000" indent="-189000">
              <a:spcBef>
                <a:spcPts val="450"/>
              </a:spcBef>
              <a:buFont typeface="Arial" panose="020B0604020202020204" pitchFamily="34" charset="0"/>
              <a:buChar char="•"/>
              <a:defRPr sz="1950" b="0">
                <a:solidFill>
                  <a:schemeClr val="bg1"/>
                </a:solidFill>
              </a:defRPr>
            </a:lvl4pPr>
            <a:lvl5pPr marL="189000" indent="-189000">
              <a:spcBef>
                <a:spcPts val="450"/>
              </a:spcBef>
              <a:buFont typeface="Arial" panose="020B0604020202020204" pitchFamily="34" charset="0"/>
              <a:buChar char="•"/>
              <a:defRPr sz="1950" b="0">
                <a:solidFill>
                  <a:schemeClr val="bg1"/>
                </a:solidFill>
              </a:defRPr>
            </a:lvl5pPr>
          </a:lstStyle>
          <a:p>
            <a:pPr lvl="0"/>
            <a:r>
              <a:rPr lang="en-US"/>
              <a:t>Click to edit Master text styles</a:t>
            </a:r>
          </a:p>
        </p:txBody>
      </p:sp>
      <p:sp>
        <p:nvSpPr>
          <p:cNvPr id="6" name="Slide Number Placeholder 5">
            <a:extLst>
              <a:ext uri="{FF2B5EF4-FFF2-40B4-BE49-F238E27FC236}">
                <a16:creationId xmlns:a16="http://schemas.microsoft.com/office/drawing/2014/main" id="{492A74D8-59D1-D94E-8752-185CC18B6E7F}"/>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pic>
        <p:nvPicPr>
          <p:cNvPr id="53" name="Picture 52" descr="A picture containing drawing&#10;&#10;Description automatically generated">
            <a:extLst>
              <a:ext uri="{FF2B5EF4-FFF2-40B4-BE49-F238E27FC236}">
                <a16:creationId xmlns:a16="http://schemas.microsoft.com/office/drawing/2014/main" id="{05C62823-D6D6-481D-9DB5-FEAAA906187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411756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2469816-9C9E-47AA-9D55-9B2B39E8E269}" type="datetimeFigureOut">
              <a:rPr lang="en-GB" smtClean="0"/>
              <a:t>24/04/2025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29079916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C4B2F-4DEA-9441-82B8-3FA8C01E31DC}"/>
              </a:ext>
            </a:extLst>
          </p:cNvPr>
          <p:cNvSpPr>
            <a:spLocks noGrp="1"/>
          </p:cNvSpPr>
          <p:nvPr>
            <p:ph type="title" hasCustomPrompt="1"/>
          </p:nvPr>
        </p:nvSpPr>
        <p:spPr/>
        <p:txBody>
          <a:bodyPr/>
          <a:lstStyle>
            <a:lvl1pPr>
              <a:defRPr/>
            </a:lvl1pPr>
          </a:lstStyle>
          <a:p>
            <a:r>
              <a:rPr lang="en-US"/>
              <a:t>Click to edit slide title</a:t>
            </a:r>
            <a:endParaRPr lang="en-GB"/>
          </a:p>
        </p:txBody>
      </p:sp>
      <p:sp>
        <p:nvSpPr>
          <p:cNvPr id="3" name="Content Placeholder 2">
            <a:extLst>
              <a:ext uri="{FF2B5EF4-FFF2-40B4-BE49-F238E27FC236}">
                <a16:creationId xmlns:a16="http://schemas.microsoft.com/office/drawing/2014/main" id="{C1B6C373-BD88-B746-96B1-B644BF86872C}"/>
              </a:ext>
            </a:extLst>
          </p:cNvPr>
          <p:cNvSpPr>
            <a:spLocks noGrp="1"/>
          </p:cNvSpPr>
          <p:nvPr>
            <p:ph idx="1"/>
          </p:nvPr>
        </p:nvSpPr>
        <p:spPr>
          <a:xfrm>
            <a:off x="478632" y="2019301"/>
            <a:ext cx="8189119" cy="4103369"/>
          </a:xfrm>
        </p:spPr>
        <p:txBody>
          <a:bodyPr/>
          <a:lstStyle/>
          <a:p>
            <a:pPr lvl="0"/>
            <a:r>
              <a:rPr lang="en-US"/>
              <a:t>Click to edit Master text styles</a:t>
            </a:r>
          </a:p>
          <a:p>
            <a:pPr lvl="1"/>
            <a:r>
              <a:rPr lang="en-US"/>
              <a:t>Second level</a:t>
            </a:r>
          </a:p>
          <a:p>
            <a:pPr lvl="2"/>
            <a:r>
              <a:rPr lang="en-US"/>
              <a:t>Third level</a:t>
            </a:r>
          </a:p>
        </p:txBody>
      </p:sp>
      <p:sp>
        <p:nvSpPr>
          <p:cNvPr id="6" name="Slide Number Placeholder 5">
            <a:extLst>
              <a:ext uri="{FF2B5EF4-FFF2-40B4-BE49-F238E27FC236}">
                <a16:creationId xmlns:a16="http://schemas.microsoft.com/office/drawing/2014/main" id="{492A74D8-59D1-D94E-8752-185CC18B6E7F}"/>
              </a:ext>
            </a:extLst>
          </p:cNvPr>
          <p:cNvSpPr>
            <a:spLocks noGrp="1"/>
          </p:cNvSpPr>
          <p:nvPr>
            <p:ph type="sldNum" sz="quarter" idx="12"/>
          </p:nvPr>
        </p:nvSpPr>
        <p:spPr/>
        <p:txBody>
          <a:bodyPr/>
          <a:lstStyle/>
          <a:p>
            <a:fld id="{6B6EFD66-0F65-0C43-B4F5-A9CE99357F25}" type="slidenum">
              <a:rPr lang="en-GB" smtClean="0"/>
              <a:t>‹#›</a:t>
            </a:fld>
            <a:endParaRPr lang="en-GB" dirty="0"/>
          </a:p>
        </p:txBody>
      </p:sp>
    </p:spTree>
    <p:extLst>
      <p:ext uri="{BB962C8B-B14F-4D97-AF65-F5344CB8AC3E}">
        <p14:creationId xmlns:p14="http://schemas.microsoft.com/office/powerpoint/2010/main" val="18785146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E1697-2915-7E4B-9002-A1955EACE852}"/>
              </a:ext>
            </a:extLst>
          </p:cNvPr>
          <p:cNvSpPr>
            <a:spLocks noGrp="1"/>
          </p:cNvSpPr>
          <p:nvPr>
            <p:ph type="title" hasCustomPrompt="1"/>
          </p:nvPr>
        </p:nvSpPr>
        <p:spPr/>
        <p:txBody>
          <a:bodyPr/>
          <a:lstStyle>
            <a:lvl1pPr>
              <a:defRPr/>
            </a:lvl1pPr>
          </a:lstStyle>
          <a:p>
            <a:r>
              <a:rPr lang="en-US"/>
              <a:t>Click to edit slide title</a:t>
            </a:r>
            <a:endParaRPr lang="en-GB"/>
          </a:p>
        </p:txBody>
      </p:sp>
      <p:sp>
        <p:nvSpPr>
          <p:cNvPr id="3" name="Content Placeholder 2">
            <a:extLst>
              <a:ext uri="{FF2B5EF4-FFF2-40B4-BE49-F238E27FC236}">
                <a16:creationId xmlns:a16="http://schemas.microsoft.com/office/drawing/2014/main" id="{DA279A2F-8E3B-3D4E-AD06-228D8430A46C}"/>
              </a:ext>
            </a:extLst>
          </p:cNvPr>
          <p:cNvSpPr>
            <a:spLocks noGrp="1"/>
          </p:cNvSpPr>
          <p:nvPr>
            <p:ph sz="half" idx="1"/>
          </p:nvPr>
        </p:nvSpPr>
        <p:spPr>
          <a:xfrm>
            <a:off x="476249" y="2019300"/>
            <a:ext cx="4055270" cy="4200526"/>
          </a:xfrm>
        </p:spPr>
        <p:txBody>
          <a:body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F57FE220-AAFE-3041-8718-2EF99FFFA232}"/>
              </a:ext>
            </a:extLst>
          </p:cNvPr>
          <p:cNvSpPr>
            <a:spLocks noGrp="1"/>
          </p:cNvSpPr>
          <p:nvPr>
            <p:ph sz="half" idx="2"/>
          </p:nvPr>
        </p:nvSpPr>
        <p:spPr>
          <a:xfrm>
            <a:off x="4619625" y="2019300"/>
            <a:ext cx="4045744" cy="4200525"/>
          </a:xfrm>
        </p:spPr>
        <p:txBody>
          <a:bodyPr/>
          <a:lstStyle/>
          <a:p>
            <a:pPr lvl="0"/>
            <a:r>
              <a:rPr lang="en-US"/>
              <a:t>Click to edit Master text styles</a:t>
            </a:r>
          </a:p>
          <a:p>
            <a:pPr lvl="1"/>
            <a:r>
              <a:rPr lang="en-US"/>
              <a:t>Second level</a:t>
            </a:r>
          </a:p>
          <a:p>
            <a:pPr lvl="2"/>
            <a:r>
              <a:rPr lang="en-US"/>
              <a:t>Third level</a:t>
            </a:r>
          </a:p>
        </p:txBody>
      </p:sp>
      <p:sp>
        <p:nvSpPr>
          <p:cNvPr id="7" name="Slide Number Placeholder 6">
            <a:extLst>
              <a:ext uri="{FF2B5EF4-FFF2-40B4-BE49-F238E27FC236}">
                <a16:creationId xmlns:a16="http://schemas.microsoft.com/office/drawing/2014/main" id="{088A5B60-2EC0-4140-B7E1-AD0BCCADE3C7}"/>
              </a:ext>
            </a:extLst>
          </p:cNvPr>
          <p:cNvSpPr>
            <a:spLocks noGrp="1"/>
          </p:cNvSpPr>
          <p:nvPr>
            <p:ph type="sldNum" sz="quarter" idx="12"/>
          </p:nvPr>
        </p:nvSpPr>
        <p:spPr/>
        <p:txBody>
          <a:bodyPr/>
          <a:lstStyle/>
          <a:p>
            <a:fld id="{6B6EFD66-0F65-0C43-B4F5-A9CE99357F25}" type="slidenum">
              <a:rPr lang="en-GB" smtClean="0"/>
              <a:t>‹#›</a:t>
            </a:fld>
            <a:endParaRPr lang="en-GB" dirty="0"/>
          </a:p>
        </p:txBody>
      </p:sp>
    </p:spTree>
    <p:extLst>
      <p:ext uri="{BB962C8B-B14F-4D97-AF65-F5344CB8AC3E}">
        <p14:creationId xmlns:p14="http://schemas.microsoft.com/office/powerpoint/2010/main" val="6635662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E1697-2915-7E4B-9002-A1955EACE852}"/>
              </a:ext>
            </a:extLst>
          </p:cNvPr>
          <p:cNvSpPr>
            <a:spLocks noGrp="1"/>
          </p:cNvSpPr>
          <p:nvPr>
            <p:ph type="title" hasCustomPrompt="1"/>
          </p:nvPr>
        </p:nvSpPr>
        <p:spPr/>
        <p:txBody>
          <a:bodyPr/>
          <a:lstStyle>
            <a:lvl1pPr>
              <a:defRPr/>
            </a:lvl1pPr>
          </a:lstStyle>
          <a:p>
            <a:r>
              <a:rPr lang="en-US"/>
              <a:t>Click to edit slide title</a:t>
            </a:r>
            <a:endParaRPr lang="en-GB"/>
          </a:p>
        </p:txBody>
      </p:sp>
      <p:sp>
        <p:nvSpPr>
          <p:cNvPr id="3" name="Content Placeholder 2">
            <a:extLst>
              <a:ext uri="{FF2B5EF4-FFF2-40B4-BE49-F238E27FC236}">
                <a16:creationId xmlns:a16="http://schemas.microsoft.com/office/drawing/2014/main" id="{DA279A2F-8E3B-3D4E-AD06-228D8430A46C}"/>
              </a:ext>
            </a:extLst>
          </p:cNvPr>
          <p:cNvSpPr>
            <a:spLocks noGrp="1"/>
          </p:cNvSpPr>
          <p:nvPr>
            <p:ph sz="half" idx="1"/>
          </p:nvPr>
        </p:nvSpPr>
        <p:spPr>
          <a:xfrm>
            <a:off x="476249" y="2019300"/>
            <a:ext cx="2664620" cy="4203701"/>
          </a:xfrm>
        </p:spPr>
        <p:txBody>
          <a:bodyPr>
            <a:normAutofit/>
          </a:bodyPr>
          <a:lstStyle>
            <a:lvl1pPr>
              <a:defRPr sz="2400"/>
            </a:lvl1pPr>
            <a:lvl2pPr>
              <a:defRPr sz="2250"/>
            </a:lvl2pPr>
            <a:lvl3pPr>
              <a:defRPr sz="2250"/>
            </a:lvl3pPr>
            <a:lvl4pPr>
              <a:defRPr sz="1050"/>
            </a:lvl4pPr>
            <a:lvl5pPr>
              <a:defRPr sz="1350"/>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F57FE220-AAFE-3041-8718-2EF99FFFA232}"/>
              </a:ext>
            </a:extLst>
          </p:cNvPr>
          <p:cNvSpPr>
            <a:spLocks noGrp="1"/>
          </p:cNvSpPr>
          <p:nvPr>
            <p:ph sz="half" idx="2"/>
          </p:nvPr>
        </p:nvSpPr>
        <p:spPr>
          <a:xfrm>
            <a:off x="3238500" y="2019300"/>
            <a:ext cx="2664619" cy="4203701"/>
          </a:xfrm>
        </p:spPr>
        <p:txBody>
          <a:bodyPr>
            <a:normAutofit/>
          </a:bodyPr>
          <a:lstStyle>
            <a:lvl1pPr>
              <a:defRPr sz="2400"/>
            </a:lvl1pPr>
            <a:lvl2pPr>
              <a:defRPr sz="2250"/>
            </a:lvl2pPr>
            <a:lvl3pPr>
              <a:defRPr sz="2250"/>
            </a:lvl3pPr>
            <a:lvl4pPr>
              <a:defRPr sz="1050"/>
            </a:lvl4pPr>
            <a:lvl5pPr>
              <a:defRPr sz="1350"/>
            </a:lvl5pPr>
          </a:lstStyle>
          <a:p>
            <a:pPr lvl="0"/>
            <a:r>
              <a:rPr lang="en-US"/>
              <a:t>Click to edit Master text styles</a:t>
            </a:r>
          </a:p>
          <a:p>
            <a:pPr lvl="1"/>
            <a:r>
              <a:rPr lang="en-US"/>
              <a:t>Second level</a:t>
            </a:r>
          </a:p>
          <a:p>
            <a:pPr lvl="2"/>
            <a:r>
              <a:rPr lang="en-US"/>
              <a:t>Third level</a:t>
            </a:r>
          </a:p>
        </p:txBody>
      </p:sp>
      <p:sp>
        <p:nvSpPr>
          <p:cNvPr id="7" name="Slide Number Placeholder 6">
            <a:extLst>
              <a:ext uri="{FF2B5EF4-FFF2-40B4-BE49-F238E27FC236}">
                <a16:creationId xmlns:a16="http://schemas.microsoft.com/office/drawing/2014/main" id="{088A5B60-2EC0-4140-B7E1-AD0BCCADE3C7}"/>
              </a:ext>
            </a:extLst>
          </p:cNvPr>
          <p:cNvSpPr>
            <a:spLocks noGrp="1"/>
          </p:cNvSpPr>
          <p:nvPr>
            <p:ph type="sldNum" sz="quarter" idx="12"/>
          </p:nvPr>
        </p:nvSpPr>
        <p:spPr/>
        <p:txBody>
          <a:bodyPr/>
          <a:lstStyle/>
          <a:p>
            <a:fld id="{6B6EFD66-0F65-0C43-B4F5-A9CE99357F25}" type="slidenum">
              <a:rPr lang="en-GB" smtClean="0"/>
              <a:t>‹#›</a:t>
            </a:fld>
            <a:endParaRPr lang="en-GB" dirty="0"/>
          </a:p>
        </p:txBody>
      </p:sp>
      <p:sp>
        <p:nvSpPr>
          <p:cNvPr id="8" name="Content Placeholder 3">
            <a:extLst>
              <a:ext uri="{FF2B5EF4-FFF2-40B4-BE49-F238E27FC236}">
                <a16:creationId xmlns:a16="http://schemas.microsoft.com/office/drawing/2014/main" id="{DFE290E0-E5A6-E347-AA52-B6E4C80E2033}"/>
              </a:ext>
            </a:extLst>
          </p:cNvPr>
          <p:cNvSpPr>
            <a:spLocks noGrp="1"/>
          </p:cNvSpPr>
          <p:nvPr>
            <p:ph sz="half" idx="13"/>
          </p:nvPr>
        </p:nvSpPr>
        <p:spPr>
          <a:xfrm>
            <a:off x="6000751" y="2019300"/>
            <a:ext cx="2664619" cy="4203700"/>
          </a:xfrm>
        </p:spPr>
        <p:txBody>
          <a:bodyPr>
            <a:normAutofit/>
          </a:bodyPr>
          <a:lstStyle>
            <a:lvl1pPr>
              <a:defRPr sz="2400"/>
            </a:lvl1pPr>
            <a:lvl2pPr>
              <a:defRPr sz="2250"/>
            </a:lvl2pPr>
            <a:lvl3pPr>
              <a:defRPr sz="2250"/>
            </a:lvl3pPr>
            <a:lvl4pPr>
              <a:defRPr sz="1050"/>
            </a:lvl4pPr>
            <a:lvl5pPr>
              <a:defRPr sz="1350"/>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25862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p:txBody>
          <a:bodyPr/>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p>
            <a:fld id="{6B6EFD66-0F65-0C43-B4F5-A9CE99357F25}" type="slidenum">
              <a:rPr lang="en-GB" smtClean="0"/>
              <a:t>‹#›</a:t>
            </a:fld>
            <a:endParaRPr lang="en-GB" dirty="0"/>
          </a:p>
        </p:txBody>
      </p:sp>
    </p:spTree>
    <p:extLst>
      <p:ext uri="{BB962C8B-B14F-4D97-AF65-F5344CB8AC3E}">
        <p14:creationId xmlns:p14="http://schemas.microsoft.com/office/powerpoint/2010/main" val="4763142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237AD50-7A21-9741-BCC7-9532119ADD99}"/>
              </a:ext>
            </a:extLst>
          </p:cNvPr>
          <p:cNvSpPr>
            <a:spLocks noGrp="1"/>
          </p:cNvSpPr>
          <p:nvPr>
            <p:ph type="sldNum" sz="quarter" idx="12"/>
          </p:nvPr>
        </p:nvSpPr>
        <p:spPr/>
        <p:txBody>
          <a:bodyPr/>
          <a:lstStyle/>
          <a:p>
            <a:fld id="{6B6EFD66-0F65-0C43-B4F5-A9CE99357F25}" type="slidenum">
              <a:rPr lang="en-GB" smtClean="0"/>
              <a:t>‹#›</a:t>
            </a:fld>
            <a:endParaRPr lang="en-GB" dirty="0"/>
          </a:p>
        </p:txBody>
      </p:sp>
    </p:spTree>
    <p:extLst>
      <p:ext uri="{BB962C8B-B14F-4D97-AF65-F5344CB8AC3E}">
        <p14:creationId xmlns:p14="http://schemas.microsoft.com/office/powerpoint/2010/main" val="40330324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plit content 1">
    <p:bg>
      <p:bgPr>
        <a:solidFill>
          <a:schemeClr val="tx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ED1B1E5-A46E-F345-96AF-368FDDFAB346}"/>
              </a:ext>
            </a:extLst>
          </p:cNvPr>
          <p:cNvSpPr>
            <a:spLocks noGrp="1"/>
          </p:cNvSpPr>
          <p:nvPr>
            <p:ph idx="13"/>
          </p:nvPr>
        </p:nvSpPr>
        <p:spPr>
          <a:xfrm>
            <a:off x="5046089" y="2409363"/>
            <a:ext cx="3621879" cy="381046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222405696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plit content 2">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4"/>
            <a:ext cx="3621879" cy="3810462"/>
          </a:xfrm>
        </p:spPr>
        <p:txBody>
          <a:body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ED1B1E5-A46E-F345-96AF-368FDDFAB346}"/>
              </a:ext>
            </a:extLst>
          </p:cNvPr>
          <p:cNvSpPr>
            <a:spLocks noGrp="1"/>
          </p:cNvSpPr>
          <p:nvPr>
            <p:ph idx="13"/>
          </p:nvPr>
        </p:nvSpPr>
        <p:spPr>
          <a:xfrm>
            <a:off x="5046089" y="2409365"/>
            <a:ext cx="3621879" cy="381046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p:txBody>
      </p:sp>
      <p:pic>
        <p:nvPicPr>
          <p:cNvPr id="47" name="Picture 46" descr="A close up of a logo&#10;&#10;Description automatically generated">
            <a:extLst>
              <a:ext uri="{FF2B5EF4-FFF2-40B4-BE49-F238E27FC236}">
                <a16:creationId xmlns:a16="http://schemas.microsoft.com/office/drawing/2014/main" id="{E33CF35B-5230-4602-BEBA-4CA39248803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201" y="208613"/>
            <a:ext cx="423584" cy="585035"/>
          </a:xfrm>
          <a:prstGeom prst="rect">
            <a:avLst/>
          </a:prstGeom>
        </p:spPr>
      </p:pic>
      <p:sp>
        <p:nvSpPr>
          <p:cNvPr id="9" name="Title 1">
            <a:extLst>
              <a:ext uri="{FF2B5EF4-FFF2-40B4-BE49-F238E27FC236}">
                <a16:creationId xmlns:a16="http://schemas.microsoft.com/office/drawing/2014/main" id="{D56CA13D-7841-4756-8436-AC3FC3C67611}"/>
              </a:ext>
            </a:extLst>
          </p:cNvPr>
          <p:cNvSpPr>
            <a:spLocks noGrp="1"/>
          </p:cNvSpPr>
          <p:nvPr>
            <p:ph type="title" hasCustomPrompt="1"/>
          </p:nvPr>
        </p:nvSpPr>
        <p:spPr>
          <a:xfrm>
            <a:off x="473870" y="648855"/>
            <a:ext cx="3624260" cy="1368980"/>
          </a:xfrm>
        </p:spPr>
        <p:txBody>
          <a:bodyPr anchor="t"/>
          <a:lstStyle>
            <a:lvl1pPr>
              <a:defRPr/>
            </a:lvl1pPr>
          </a:lstStyle>
          <a:p>
            <a:r>
              <a:rPr lang="en-US"/>
              <a:t>Click to edit slide title</a:t>
            </a:r>
            <a:endParaRPr lang="en-GB"/>
          </a:p>
        </p:txBody>
      </p:sp>
    </p:spTree>
    <p:extLst>
      <p:ext uri="{BB962C8B-B14F-4D97-AF65-F5344CB8AC3E}">
        <p14:creationId xmlns:p14="http://schemas.microsoft.com/office/powerpoint/2010/main" val="10132531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plit content 3">
    <p:spTree>
      <p:nvGrpSpPr>
        <p:cNvPr id="1" name=""/>
        <p:cNvGrpSpPr/>
        <p:nvPr/>
      </p:nvGrpSpPr>
      <p:grpSpPr>
        <a:xfrm>
          <a:off x="0" y="0"/>
          <a:ext cx="0" cy="0"/>
          <a:chOff x="0" y="0"/>
          <a:chExt cx="0" cy="0"/>
        </a:xfrm>
      </p:grpSpPr>
      <p:pic>
        <p:nvPicPr>
          <p:cNvPr id="6" name="Picture 5" descr="A person in a suit and tie standing in front of a football goal&#10;&#10;Description automatically generated">
            <a:extLst>
              <a:ext uri="{FF2B5EF4-FFF2-40B4-BE49-F238E27FC236}">
                <a16:creationId xmlns:a16="http://schemas.microsoft.com/office/drawing/2014/main" id="{C35B8F8F-FDBC-45B1-3690-ED66E999F74A}"/>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4569619" y="0"/>
            <a:ext cx="4574381"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323699483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Split content 4">
    <p:bg>
      <p:bgPr>
        <a:solidFill>
          <a:schemeClr val="tx2"/>
        </a:solidFill>
        <a:effectLst/>
      </p:bgPr>
    </p:bg>
    <p:spTree>
      <p:nvGrpSpPr>
        <p:cNvPr id="1" name=""/>
        <p:cNvGrpSpPr/>
        <p:nvPr/>
      </p:nvGrpSpPr>
      <p:grpSpPr>
        <a:xfrm>
          <a:off x="0" y="0"/>
          <a:ext cx="0" cy="0"/>
          <a:chOff x="0" y="0"/>
          <a:chExt cx="0" cy="0"/>
        </a:xfrm>
      </p:grpSpPr>
      <p:pic>
        <p:nvPicPr>
          <p:cNvPr id="3" name="Picture 2" descr="A person in a suit and tie standing in front of a football goal&#10;&#10;Description automatically generated">
            <a:extLst>
              <a:ext uri="{FF2B5EF4-FFF2-40B4-BE49-F238E27FC236}">
                <a16:creationId xmlns:a16="http://schemas.microsoft.com/office/drawing/2014/main" id="{01ED8703-423F-6C9F-4733-1C3E1D0C4931}"/>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4569619" y="0"/>
            <a:ext cx="4574381"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solidFill>
                  <a:schemeClr val="bg1"/>
                </a:solidFill>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95621452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Split content 5">
    <p:spTree>
      <p:nvGrpSpPr>
        <p:cNvPr id="1" name=""/>
        <p:cNvGrpSpPr/>
        <p:nvPr/>
      </p:nvGrpSpPr>
      <p:grpSpPr>
        <a:xfrm>
          <a:off x="0" y="0"/>
          <a:ext cx="0" cy="0"/>
          <a:chOff x="0" y="0"/>
          <a:chExt cx="0" cy="0"/>
        </a:xfrm>
      </p:grpSpPr>
      <p:pic>
        <p:nvPicPr>
          <p:cNvPr id="4" name="Picture 3" descr="A close-up of a child and a child&#10;&#10;Description automatically generated">
            <a:extLst>
              <a:ext uri="{FF2B5EF4-FFF2-40B4-BE49-F238E27FC236}">
                <a16:creationId xmlns:a16="http://schemas.microsoft.com/office/drawing/2014/main" id="{B3B07F22-EFB3-8C06-45D6-F7CB365E0BE5}"/>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b="-1564"/>
          <a:stretch/>
        </p:blipFill>
        <p:spPr>
          <a:xfrm>
            <a:off x="4569619" y="0"/>
            <a:ext cx="4570058" cy="6965244"/>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2972096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2469816-9C9E-47AA-9D55-9B2B39E8E269}" type="datetimeFigureOut">
              <a:rPr lang="en-GB" smtClean="0"/>
              <a:t>24/04/2025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23614042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Split content 6">
    <p:spTree>
      <p:nvGrpSpPr>
        <p:cNvPr id="1" name=""/>
        <p:cNvGrpSpPr/>
        <p:nvPr/>
      </p:nvGrpSpPr>
      <p:grpSpPr>
        <a:xfrm>
          <a:off x="0" y="0"/>
          <a:ext cx="0" cy="0"/>
          <a:chOff x="0" y="0"/>
          <a:chExt cx="0" cy="0"/>
        </a:xfrm>
      </p:grpSpPr>
      <p:pic>
        <p:nvPicPr>
          <p:cNvPr id="4" name="Picture 3" descr="A close-up of a child and a child&#10;&#10;Description automatically generated">
            <a:extLst>
              <a:ext uri="{FF2B5EF4-FFF2-40B4-BE49-F238E27FC236}">
                <a16:creationId xmlns:a16="http://schemas.microsoft.com/office/drawing/2014/main" id="{466F1007-0929-535B-EC0D-57199F1ED596}"/>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4635925" y="0"/>
            <a:ext cx="4508075"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64089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solidFill>
                  <a:schemeClr val="bg1"/>
                </a:solidFill>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19419860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Split content 7">
    <p:spTree>
      <p:nvGrpSpPr>
        <p:cNvPr id="1" name=""/>
        <p:cNvGrpSpPr/>
        <p:nvPr/>
      </p:nvGrpSpPr>
      <p:grpSpPr>
        <a:xfrm>
          <a:off x="0" y="0"/>
          <a:ext cx="0" cy="0"/>
          <a:chOff x="0" y="0"/>
          <a:chExt cx="0" cy="0"/>
        </a:xfrm>
      </p:grpSpPr>
      <p:pic>
        <p:nvPicPr>
          <p:cNvPr id="4" name="Picture 3" descr="A child upside down on a playground&#10;&#10;Description automatically generated">
            <a:extLst>
              <a:ext uri="{FF2B5EF4-FFF2-40B4-BE49-F238E27FC236}">
                <a16:creationId xmlns:a16="http://schemas.microsoft.com/office/drawing/2014/main" id="{B1C8A003-190C-D316-C515-8607B80F1D0B}"/>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4570057" y="0"/>
            <a:ext cx="4573943"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ln>
                <a:noFill/>
              </a:ln>
            </a:endParaRPr>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solidFill>
                  <a:schemeClr val="bg1"/>
                </a:solidFill>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348337308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Split content 8">
    <p:spTree>
      <p:nvGrpSpPr>
        <p:cNvPr id="1" name=""/>
        <p:cNvGrpSpPr/>
        <p:nvPr/>
      </p:nvGrpSpPr>
      <p:grpSpPr>
        <a:xfrm>
          <a:off x="0" y="0"/>
          <a:ext cx="0" cy="0"/>
          <a:chOff x="0" y="0"/>
          <a:chExt cx="0" cy="0"/>
        </a:xfrm>
      </p:grpSpPr>
      <p:pic>
        <p:nvPicPr>
          <p:cNvPr id="6" name="Picture 5" descr="A child upside down on a playground&#10;&#10;Description automatically generated">
            <a:extLst>
              <a:ext uri="{FF2B5EF4-FFF2-40B4-BE49-F238E27FC236}">
                <a16:creationId xmlns:a16="http://schemas.microsoft.com/office/drawing/2014/main" id="{32430B83-145A-1B12-247E-70F0758B8FD8}"/>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4570057" y="0"/>
            <a:ext cx="4573943"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38274594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Split content 9">
    <p:spTree>
      <p:nvGrpSpPr>
        <p:cNvPr id="1" name=""/>
        <p:cNvGrpSpPr/>
        <p:nvPr/>
      </p:nvGrpSpPr>
      <p:grpSpPr>
        <a:xfrm>
          <a:off x="0" y="0"/>
          <a:ext cx="0" cy="0"/>
          <a:chOff x="0" y="0"/>
          <a:chExt cx="0" cy="0"/>
        </a:xfrm>
      </p:grpSpPr>
      <p:pic>
        <p:nvPicPr>
          <p:cNvPr id="4" name="Picture 3" descr="A person in a suit and tie&#10;&#10;Description automatically generated">
            <a:extLst>
              <a:ext uri="{FF2B5EF4-FFF2-40B4-BE49-F238E27FC236}">
                <a16:creationId xmlns:a16="http://schemas.microsoft.com/office/drawing/2014/main" id="{D0AE20F1-5481-A104-D2B9-5F0B3DCB5193}"/>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4570057" y="1"/>
            <a:ext cx="4573943"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14072692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Split content 10">
    <p:spTree>
      <p:nvGrpSpPr>
        <p:cNvPr id="1" name=""/>
        <p:cNvGrpSpPr/>
        <p:nvPr/>
      </p:nvGrpSpPr>
      <p:grpSpPr>
        <a:xfrm>
          <a:off x="0" y="0"/>
          <a:ext cx="0" cy="0"/>
          <a:chOff x="0" y="0"/>
          <a:chExt cx="0" cy="0"/>
        </a:xfrm>
      </p:grpSpPr>
      <p:pic>
        <p:nvPicPr>
          <p:cNvPr id="3" name="Picture 2" descr="A person in a suit and tie&#10;&#10;Description automatically generated">
            <a:extLst>
              <a:ext uri="{FF2B5EF4-FFF2-40B4-BE49-F238E27FC236}">
                <a16:creationId xmlns:a16="http://schemas.microsoft.com/office/drawing/2014/main" id="{D33A1F37-C615-82A0-A39A-D63D7AD95610}"/>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4570057" y="1"/>
            <a:ext cx="4573943"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ln>
                <a:noFill/>
              </a:ln>
            </a:endParaRPr>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solidFill>
                  <a:schemeClr val="bg1"/>
                </a:solidFill>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60211394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Split content 11">
    <p:spTree>
      <p:nvGrpSpPr>
        <p:cNvPr id="1" name=""/>
        <p:cNvGrpSpPr/>
        <p:nvPr/>
      </p:nvGrpSpPr>
      <p:grpSpPr>
        <a:xfrm>
          <a:off x="0" y="0"/>
          <a:ext cx="0" cy="0"/>
          <a:chOff x="0" y="0"/>
          <a:chExt cx="0" cy="0"/>
        </a:xfrm>
      </p:grpSpPr>
      <p:pic>
        <p:nvPicPr>
          <p:cNvPr id="6" name="Picture 5" descr="A child in a wheelchair holding a ball and smiling&#10;&#10;Description automatically generated">
            <a:extLst>
              <a:ext uri="{FF2B5EF4-FFF2-40B4-BE49-F238E27FC236}">
                <a16:creationId xmlns:a16="http://schemas.microsoft.com/office/drawing/2014/main" id="{05CA062A-92A8-BE99-1C95-DEA2F0BDB4C5}"/>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4553124" y="0"/>
            <a:ext cx="4641676"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42735726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Split content 12">
    <p:spTree>
      <p:nvGrpSpPr>
        <p:cNvPr id="1" name=""/>
        <p:cNvGrpSpPr/>
        <p:nvPr/>
      </p:nvGrpSpPr>
      <p:grpSpPr>
        <a:xfrm>
          <a:off x="0" y="0"/>
          <a:ext cx="0" cy="0"/>
          <a:chOff x="0" y="0"/>
          <a:chExt cx="0" cy="0"/>
        </a:xfrm>
      </p:grpSpPr>
      <p:pic>
        <p:nvPicPr>
          <p:cNvPr id="4" name="Picture 3" descr="A child in a wheelchair holding a ball and smiling&#10;&#10;Description automatically generated">
            <a:extLst>
              <a:ext uri="{FF2B5EF4-FFF2-40B4-BE49-F238E27FC236}">
                <a16:creationId xmlns:a16="http://schemas.microsoft.com/office/drawing/2014/main" id="{8052F398-FB6F-D6FF-B5A9-83FD7D16AD88}"/>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4553124" y="0"/>
            <a:ext cx="4641676"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ln>
                <a:noFill/>
              </a:ln>
            </a:endParaRPr>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solidFill>
                  <a:schemeClr val="bg1"/>
                </a:solidFill>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381805007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Split content 13">
    <p:spTree>
      <p:nvGrpSpPr>
        <p:cNvPr id="1" name=""/>
        <p:cNvGrpSpPr/>
        <p:nvPr/>
      </p:nvGrpSpPr>
      <p:grpSpPr>
        <a:xfrm>
          <a:off x="0" y="0"/>
          <a:ext cx="0" cy="0"/>
          <a:chOff x="0" y="0"/>
          <a:chExt cx="0" cy="0"/>
        </a:xfrm>
      </p:grpSpPr>
      <p:pic>
        <p:nvPicPr>
          <p:cNvPr id="6" name="Picture 5" descr="A child holding a hula hoop&#10;&#10;Description automatically generated">
            <a:extLst>
              <a:ext uri="{FF2B5EF4-FFF2-40B4-BE49-F238E27FC236}">
                <a16:creationId xmlns:a16="http://schemas.microsoft.com/office/drawing/2014/main" id="{2094CA71-E559-6035-9CE7-E978E1B6131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569620" y="0"/>
            <a:ext cx="4572000"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ln>
                <a:noFill/>
              </a:ln>
            </a:endParaRPr>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solidFill>
                  <a:schemeClr val="bg1"/>
                </a:solidFill>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a:noFill/>
        </p:spPr>
      </p:pic>
      <p:pic>
        <p:nvPicPr>
          <p:cNvPr id="7" name="Picture 6" descr="A close up of a sign&#10;&#10;Description automatically generated">
            <a:extLst>
              <a:ext uri="{FF2B5EF4-FFF2-40B4-BE49-F238E27FC236}">
                <a16:creationId xmlns:a16="http://schemas.microsoft.com/office/drawing/2014/main" id="{021DF0ED-DD2C-D94F-53FC-AC628311DDF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458202" y="208613"/>
            <a:ext cx="423583" cy="585035"/>
          </a:xfrm>
          <a:prstGeom prst="rect">
            <a:avLst/>
          </a:prstGeom>
        </p:spPr>
      </p:pic>
    </p:spTree>
    <p:extLst>
      <p:ext uri="{BB962C8B-B14F-4D97-AF65-F5344CB8AC3E}">
        <p14:creationId xmlns:p14="http://schemas.microsoft.com/office/powerpoint/2010/main" val="419925340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Split content 14">
    <p:spTree>
      <p:nvGrpSpPr>
        <p:cNvPr id="1" name=""/>
        <p:cNvGrpSpPr/>
        <p:nvPr/>
      </p:nvGrpSpPr>
      <p:grpSpPr>
        <a:xfrm>
          <a:off x="0" y="0"/>
          <a:ext cx="0" cy="0"/>
          <a:chOff x="0" y="0"/>
          <a:chExt cx="0" cy="0"/>
        </a:xfrm>
      </p:grpSpPr>
      <p:pic>
        <p:nvPicPr>
          <p:cNvPr id="4" name="Picture 3" descr="A child holding a hula hoop&#10;&#10;Description automatically generated">
            <a:extLst>
              <a:ext uri="{FF2B5EF4-FFF2-40B4-BE49-F238E27FC236}">
                <a16:creationId xmlns:a16="http://schemas.microsoft.com/office/drawing/2014/main" id="{E27B2A94-2B22-1647-9D45-93F2A2BFB34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569620" y="0"/>
            <a:ext cx="4572000" cy="6858000"/>
          </a:xfrm>
          <a:prstGeom prst="rect">
            <a:avLst/>
          </a:prstGeom>
        </p:spPr>
      </p:pic>
      <p:sp>
        <p:nvSpPr>
          <p:cNvPr id="11" name="Rectangle 10">
            <a:extLst>
              <a:ext uri="{FF2B5EF4-FFF2-40B4-BE49-F238E27FC236}">
                <a16:creationId xmlns:a16="http://schemas.microsoft.com/office/drawing/2014/main" id="{65AD9219-8528-1342-BB78-DFFB8BA6A57C}"/>
              </a:ext>
            </a:extLst>
          </p:cNvPr>
          <p:cNvSpPr/>
          <p:nvPr userDrawn="1"/>
        </p:nvSpPr>
        <p:spPr>
          <a:xfrm flipH="1">
            <a:off x="0" y="0"/>
            <a:ext cx="457005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473870" y="648855"/>
            <a:ext cx="3621879" cy="1368980"/>
          </a:xfrm>
        </p:spPr>
        <p:txBody>
          <a:bodyPr anchor="t"/>
          <a:lstStyle>
            <a:lvl1pPr>
              <a:defRPr/>
            </a:lvl1pPr>
          </a:lstStyle>
          <a:p>
            <a:r>
              <a:rPr lang="en-US"/>
              <a:t>Click to edit slide title</a:t>
            </a:r>
            <a:endParaRPr lang="en-GB"/>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8" name="Content Placeholder 2">
            <a:extLst>
              <a:ext uri="{FF2B5EF4-FFF2-40B4-BE49-F238E27FC236}">
                <a16:creationId xmlns:a16="http://schemas.microsoft.com/office/drawing/2014/main" id="{C0DB00C9-97C5-1641-B718-4138243726A1}"/>
              </a:ext>
            </a:extLst>
          </p:cNvPr>
          <p:cNvSpPr>
            <a:spLocks noGrp="1"/>
          </p:cNvSpPr>
          <p:nvPr>
            <p:ph idx="1"/>
          </p:nvPr>
        </p:nvSpPr>
        <p:spPr>
          <a:xfrm>
            <a:off x="476251" y="2409363"/>
            <a:ext cx="3621879" cy="3810462"/>
          </a:xfrm>
        </p:spPr>
        <p:txBody>
          <a:bodyPr/>
          <a:lstStyle/>
          <a:p>
            <a:pPr lvl="0"/>
            <a:r>
              <a:rPr lang="en-US"/>
              <a:t>Click to edit Master text styles</a:t>
            </a:r>
          </a:p>
          <a:p>
            <a:pPr lvl="1"/>
            <a:r>
              <a:rPr lang="en-US"/>
              <a:t>Second level</a:t>
            </a:r>
          </a:p>
          <a:p>
            <a:pPr lvl="2"/>
            <a:r>
              <a:rPr lang="en-US"/>
              <a:t>Third level</a:t>
            </a:r>
          </a:p>
        </p:txBody>
      </p:sp>
      <p:pic>
        <p:nvPicPr>
          <p:cNvPr id="63" name="Picture 62" descr="A picture containing drawing&#10;&#10;Description automatically generated">
            <a:extLst>
              <a:ext uri="{FF2B5EF4-FFF2-40B4-BE49-F238E27FC236}">
                <a16:creationId xmlns:a16="http://schemas.microsoft.com/office/drawing/2014/main" id="{8C551B5C-6C12-469F-8D0F-652ECDB69A7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pic>
        <p:nvPicPr>
          <p:cNvPr id="7" name="Picture 6" descr="A close up of a sign&#10;&#10;Description automatically generated">
            <a:extLst>
              <a:ext uri="{FF2B5EF4-FFF2-40B4-BE49-F238E27FC236}">
                <a16:creationId xmlns:a16="http://schemas.microsoft.com/office/drawing/2014/main" id="{970EB76D-22C0-CB87-FFAC-7E8E9AFE658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458202" y="208613"/>
            <a:ext cx="423583" cy="585035"/>
          </a:xfrm>
          <a:prstGeom prst="rect">
            <a:avLst/>
          </a:prstGeom>
        </p:spPr>
      </p:pic>
    </p:spTree>
    <p:extLst>
      <p:ext uri="{BB962C8B-B14F-4D97-AF65-F5344CB8AC3E}">
        <p14:creationId xmlns:p14="http://schemas.microsoft.com/office/powerpoint/2010/main" val="45532631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Key message_long 1">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1407836" y="2663391"/>
            <a:ext cx="6228315" cy="1547015"/>
          </a:xfrm>
        </p:spPr>
        <p:txBody>
          <a:bodyPr anchor="ctr"/>
          <a:lstStyle>
            <a:lvl1pPr algn="ctr">
              <a:defRPr sz="6600">
                <a:solidFill>
                  <a:schemeClr val="bg1"/>
                </a:solidFill>
              </a:defRPr>
            </a:lvl1pPr>
          </a:lstStyle>
          <a:p>
            <a:r>
              <a:rPr lang="en-GB"/>
              <a:t>Slide title</a:t>
            </a:r>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2656650" y="2294058"/>
            <a:ext cx="3624355" cy="276999"/>
          </a:xfrm>
        </p:spPr>
        <p:txBody>
          <a:bodyPr wrap="square">
            <a:spAutoFit/>
          </a:bodyPr>
          <a:lstStyle>
            <a:lvl1pPr marL="0" indent="0" algn="ctr">
              <a:buNone/>
              <a:defRPr sz="18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45" name="Picture 44" descr="A picture containing drawing&#10;&#10;Description automatically generated">
            <a:extLst>
              <a:ext uri="{FF2B5EF4-FFF2-40B4-BE49-F238E27FC236}">
                <a16:creationId xmlns:a16="http://schemas.microsoft.com/office/drawing/2014/main" id="{26FD53E3-F04E-4B0A-9708-A134B5D228D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434113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469816-9C9E-47AA-9D55-9B2B39E8E269}" type="datetimeFigureOut">
              <a:rPr lang="en-GB" smtClean="0"/>
              <a:t>24/04/2025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52416926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Key message_long 2">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1456652" y="2655493"/>
            <a:ext cx="6228315" cy="1547015"/>
          </a:xfrm>
        </p:spPr>
        <p:txBody>
          <a:bodyPr anchor="ctr"/>
          <a:lstStyle>
            <a:lvl1pPr algn="ctr">
              <a:defRPr sz="6600"/>
            </a:lvl1pPr>
          </a:lstStyle>
          <a:p>
            <a:r>
              <a:rPr lang="en-GB"/>
              <a:t>Slide title</a:t>
            </a:r>
          </a:p>
        </p:txBody>
      </p:sp>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2690447" y="2345337"/>
            <a:ext cx="3709255" cy="276999"/>
          </a:xfrm>
        </p:spPr>
        <p:txBody>
          <a:bodyPr wrap="square">
            <a:spAutoFit/>
          </a:bodyPr>
          <a:lstStyle>
            <a:lvl1pPr marL="0" indent="0" algn="ctr">
              <a:buNone/>
              <a:defRPr sz="18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7" name="Picture 6" descr="A close up of a logo&#10;&#10;Description automatically generated">
            <a:extLst>
              <a:ext uri="{FF2B5EF4-FFF2-40B4-BE49-F238E27FC236}">
                <a16:creationId xmlns:a16="http://schemas.microsoft.com/office/drawing/2014/main" id="{D06736CD-D6C5-468A-BEB4-4E9DB8F673D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201" y="208613"/>
            <a:ext cx="423584" cy="585035"/>
          </a:xfrm>
          <a:prstGeom prst="rect">
            <a:avLst/>
          </a:prstGeom>
        </p:spPr>
      </p:pic>
    </p:spTree>
    <p:extLst>
      <p:ext uri="{BB962C8B-B14F-4D97-AF65-F5344CB8AC3E}">
        <p14:creationId xmlns:p14="http://schemas.microsoft.com/office/powerpoint/2010/main" val="196381787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Question">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tx1"/>
                </a:solidFill>
              </a:defRPr>
            </a:lvl1pPr>
          </a:lstStyle>
          <a:p>
            <a:fld id="{6B6EFD66-0F65-0C43-B4F5-A9CE99357F25}" type="slidenum">
              <a:rPr lang="en-GB" smtClean="0"/>
              <a:pPr/>
              <a:t>‹#›</a:t>
            </a:fld>
            <a:endParaRPr lang="en-GB" dirty="0"/>
          </a:p>
        </p:txBody>
      </p:sp>
      <p:sp>
        <p:nvSpPr>
          <p:cNvPr id="9" name="Freeform 8">
            <a:extLst>
              <a:ext uri="{FF2B5EF4-FFF2-40B4-BE49-F238E27FC236}">
                <a16:creationId xmlns:a16="http://schemas.microsoft.com/office/drawing/2014/main" id="{EBA603DA-388E-5D47-80E3-A383A3C757CF}"/>
              </a:ext>
            </a:extLst>
          </p:cNvPr>
          <p:cNvSpPr/>
          <p:nvPr/>
        </p:nvSpPr>
        <p:spPr>
          <a:xfrm>
            <a:off x="3374457" y="825378"/>
            <a:ext cx="2476967" cy="5068250"/>
          </a:xfrm>
          <a:custGeom>
            <a:avLst/>
            <a:gdLst>
              <a:gd name="connsiteX0" fmla="*/ 907887 w 2834469"/>
              <a:gd name="connsiteY0" fmla="*/ 2964158 h 4349817"/>
              <a:gd name="connsiteX1" fmla="*/ 886486 w 2834469"/>
              <a:gd name="connsiteY1" fmla="*/ 2912189 h 4349817"/>
              <a:gd name="connsiteX2" fmla="*/ 886486 w 2834469"/>
              <a:gd name="connsiteY2" fmla="*/ 2716400 h 4349817"/>
              <a:gd name="connsiteX3" fmla="*/ 1042382 w 2834469"/>
              <a:gd name="connsiteY3" fmla="*/ 2223833 h 4349817"/>
              <a:gd name="connsiteX4" fmla="*/ 1491712 w 2834469"/>
              <a:gd name="connsiteY4" fmla="*/ 1829208 h 4349817"/>
              <a:gd name="connsiteX5" fmla="*/ 1846306 w 2834469"/>
              <a:gd name="connsiteY5" fmla="*/ 1535571 h 4349817"/>
              <a:gd name="connsiteX6" fmla="*/ 1962538 w 2834469"/>
              <a:gd name="connsiteY6" fmla="*/ 1223470 h 4349817"/>
              <a:gd name="connsiteX7" fmla="*/ 1815773 w 2834469"/>
              <a:gd name="connsiteY7" fmla="*/ 908417 h 4349817"/>
              <a:gd name="connsiteX8" fmla="*/ 1430552 w 2834469"/>
              <a:gd name="connsiteY8" fmla="*/ 789154 h 4349817"/>
              <a:gd name="connsiteX9" fmla="*/ 1017937 w 2834469"/>
              <a:gd name="connsiteY9" fmla="*/ 917555 h 4349817"/>
              <a:gd name="connsiteX10" fmla="*/ 861946 w 2834469"/>
              <a:gd name="connsiteY10" fmla="*/ 1248027 h 4349817"/>
              <a:gd name="connsiteX11" fmla="*/ 861946 w 2834469"/>
              <a:gd name="connsiteY11" fmla="*/ 1345874 h 4349817"/>
              <a:gd name="connsiteX12" fmla="*/ 788611 w 2834469"/>
              <a:gd name="connsiteY12" fmla="*/ 1413167 h 4349817"/>
              <a:gd name="connsiteX13" fmla="*/ 73336 w 2834469"/>
              <a:gd name="connsiteY13" fmla="*/ 1382614 h 4349817"/>
              <a:gd name="connsiteX14" fmla="*/ 1 w 2834469"/>
              <a:gd name="connsiteY14" fmla="*/ 1309801 h 4349817"/>
              <a:gd name="connsiteX15" fmla="*/ 1 w 2834469"/>
              <a:gd name="connsiteY15" fmla="*/ 1309134 h 4349817"/>
              <a:gd name="connsiteX16" fmla="*/ 1 w 2834469"/>
              <a:gd name="connsiteY16" fmla="*/ 1248027 h 4349817"/>
              <a:gd name="connsiteX17" fmla="*/ 183385 w 2834469"/>
              <a:gd name="connsiteY17" fmla="*/ 596411 h 4349817"/>
              <a:gd name="connsiteX18" fmla="*/ 693970 w 2834469"/>
              <a:gd name="connsiteY18" fmla="*/ 155908 h 4349817"/>
              <a:gd name="connsiteX19" fmla="*/ 1448909 w 2834469"/>
              <a:gd name="connsiteY19" fmla="*/ 0 h 4349817"/>
              <a:gd name="connsiteX20" fmla="*/ 2179594 w 2834469"/>
              <a:gd name="connsiteY20" fmla="*/ 149817 h 4349817"/>
              <a:gd name="connsiteX21" fmla="*/ 2665638 w 2834469"/>
              <a:gd name="connsiteY21" fmla="*/ 568617 h 4349817"/>
              <a:gd name="connsiteX22" fmla="*/ 2836848 w 2834469"/>
              <a:gd name="connsiteY22" fmla="*/ 1192631 h 4349817"/>
              <a:gd name="connsiteX23" fmla="*/ 2741731 w 2834469"/>
              <a:gd name="connsiteY23" fmla="*/ 1654549 h 4349817"/>
              <a:gd name="connsiteX24" fmla="*/ 2512786 w 2834469"/>
              <a:gd name="connsiteY24" fmla="*/ 1970268 h 4349817"/>
              <a:gd name="connsiteX25" fmla="*/ 2170367 w 2834469"/>
              <a:gd name="connsiteY25" fmla="*/ 2239538 h 4349817"/>
              <a:gd name="connsiteX26" fmla="*/ 1846306 w 2834469"/>
              <a:gd name="connsiteY26" fmla="*/ 2502621 h 4349817"/>
              <a:gd name="connsiteX27" fmla="*/ 1742438 w 2834469"/>
              <a:gd name="connsiteY27" fmla="*/ 2771796 h 4349817"/>
              <a:gd name="connsiteX28" fmla="*/ 1742438 w 2834469"/>
              <a:gd name="connsiteY28" fmla="*/ 2912570 h 4349817"/>
              <a:gd name="connsiteX29" fmla="*/ 1669676 w 2834469"/>
              <a:gd name="connsiteY29" fmla="*/ 2985955 h 4349817"/>
              <a:gd name="connsiteX30" fmla="*/ 1669008 w 2834469"/>
              <a:gd name="connsiteY30" fmla="*/ 2985955 h 4349817"/>
              <a:gd name="connsiteX31" fmla="*/ 959821 w 2834469"/>
              <a:gd name="connsiteY31" fmla="*/ 2985955 h 4349817"/>
              <a:gd name="connsiteX32" fmla="*/ 907887 w 2834469"/>
              <a:gd name="connsiteY32" fmla="*/ 2964159 h 4349817"/>
              <a:gd name="connsiteX33" fmla="*/ 944507 w 2834469"/>
              <a:gd name="connsiteY33" fmla="*/ 4218372 h 4349817"/>
              <a:gd name="connsiteX34" fmla="*/ 806969 w 2834469"/>
              <a:gd name="connsiteY34" fmla="*/ 3872671 h 4349817"/>
              <a:gd name="connsiteX35" fmla="*/ 941463 w 2834469"/>
              <a:gd name="connsiteY35" fmla="*/ 3530015 h 4349817"/>
              <a:gd name="connsiteX36" fmla="*/ 1289969 w 2834469"/>
              <a:gd name="connsiteY36" fmla="*/ 3395428 h 4349817"/>
              <a:gd name="connsiteX37" fmla="*/ 1635432 w 2834469"/>
              <a:gd name="connsiteY37" fmla="*/ 3526969 h 4349817"/>
              <a:gd name="connsiteX38" fmla="*/ 1766883 w 2834469"/>
              <a:gd name="connsiteY38" fmla="*/ 3872575 h 4349817"/>
              <a:gd name="connsiteX39" fmla="*/ 1632388 w 2834469"/>
              <a:gd name="connsiteY39" fmla="*/ 4218277 h 4349817"/>
              <a:gd name="connsiteX40" fmla="*/ 1289969 w 2834469"/>
              <a:gd name="connsiteY40" fmla="*/ 4355910 h 4349817"/>
              <a:gd name="connsiteX41" fmla="*/ 944507 w 2834469"/>
              <a:gd name="connsiteY41" fmla="*/ 4218372 h 4349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834469" h="4349817">
                <a:moveTo>
                  <a:pt x="907887" y="2964158"/>
                </a:moveTo>
                <a:cubicBezTo>
                  <a:pt x="893856" y="2950558"/>
                  <a:pt x="886104" y="2931733"/>
                  <a:pt x="886486" y="2912189"/>
                </a:cubicBezTo>
                <a:lnTo>
                  <a:pt x="886486" y="2716400"/>
                </a:lnTo>
                <a:cubicBezTo>
                  <a:pt x="886486" y="2512456"/>
                  <a:pt x="938451" y="2348267"/>
                  <a:pt x="1042382" y="2223833"/>
                </a:cubicBezTo>
                <a:cubicBezTo>
                  <a:pt x="1146312" y="2099398"/>
                  <a:pt x="1296089" y="1967857"/>
                  <a:pt x="1491712" y="1829208"/>
                </a:cubicBezTo>
                <a:cubicBezTo>
                  <a:pt x="1650683" y="1719114"/>
                  <a:pt x="1768881" y="1621235"/>
                  <a:pt x="1846306" y="1535571"/>
                </a:cubicBezTo>
                <a:cubicBezTo>
                  <a:pt x="1923730" y="1449908"/>
                  <a:pt x="1962474" y="1345874"/>
                  <a:pt x="1962538" y="1223470"/>
                </a:cubicBezTo>
                <a:cubicBezTo>
                  <a:pt x="1962538" y="1092943"/>
                  <a:pt x="1913616" y="987926"/>
                  <a:pt x="1815773" y="908417"/>
                </a:cubicBezTo>
                <a:cubicBezTo>
                  <a:pt x="1717930" y="828908"/>
                  <a:pt x="1589523" y="789154"/>
                  <a:pt x="1430552" y="789154"/>
                </a:cubicBezTo>
                <a:cubicBezTo>
                  <a:pt x="1259342" y="789154"/>
                  <a:pt x="1121804" y="831954"/>
                  <a:pt x="1017937" y="917555"/>
                </a:cubicBezTo>
                <a:cubicBezTo>
                  <a:pt x="914070" y="1003155"/>
                  <a:pt x="862073" y="1113312"/>
                  <a:pt x="861946" y="1248027"/>
                </a:cubicBezTo>
                <a:lnTo>
                  <a:pt x="861946" y="1345874"/>
                </a:lnTo>
                <a:cubicBezTo>
                  <a:pt x="861946" y="1390800"/>
                  <a:pt x="837501" y="1413231"/>
                  <a:pt x="788611" y="1413167"/>
                </a:cubicBezTo>
                <a:lnTo>
                  <a:pt x="73336" y="1382614"/>
                </a:lnTo>
                <a:cubicBezTo>
                  <a:pt x="32992" y="1382772"/>
                  <a:pt x="159" y="1350173"/>
                  <a:pt x="1" y="1309801"/>
                </a:cubicBezTo>
                <a:cubicBezTo>
                  <a:pt x="-1" y="1309579"/>
                  <a:pt x="0" y="1309356"/>
                  <a:pt x="1" y="1309134"/>
                </a:cubicBezTo>
                <a:lnTo>
                  <a:pt x="1" y="1248027"/>
                </a:lnTo>
                <a:cubicBezTo>
                  <a:pt x="1" y="1003218"/>
                  <a:pt x="61129" y="786013"/>
                  <a:pt x="183385" y="596411"/>
                </a:cubicBezTo>
                <a:cubicBezTo>
                  <a:pt x="305642" y="406808"/>
                  <a:pt x="475836" y="259974"/>
                  <a:pt x="693970" y="155908"/>
                </a:cubicBezTo>
                <a:cubicBezTo>
                  <a:pt x="911914" y="51969"/>
                  <a:pt x="1163560" y="0"/>
                  <a:pt x="1448909" y="0"/>
                </a:cubicBezTo>
                <a:cubicBezTo>
                  <a:pt x="1726078" y="0"/>
                  <a:pt x="1969640" y="49939"/>
                  <a:pt x="2179594" y="149817"/>
                </a:cubicBezTo>
                <a:cubicBezTo>
                  <a:pt x="2389547" y="249694"/>
                  <a:pt x="2551562" y="389294"/>
                  <a:pt x="2665638" y="568617"/>
                </a:cubicBezTo>
                <a:cubicBezTo>
                  <a:pt x="2779778" y="748131"/>
                  <a:pt x="2836848" y="956135"/>
                  <a:pt x="2836848" y="1192631"/>
                </a:cubicBezTo>
                <a:cubicBezTo>
                  <a:pt x="2836848" y="1372144"/>
                  <a:pt x="2805142" y="1526117"/>
                  <a:pt x="2741731" y="1654549"/>
                </a:cubicBezTo>
                <a:cubicBezTo>
                  <a:pt x="2678321" y="1782981"/>
                  <a:pt x="2602005" y="1888221"/>
                  <a:pt x="2512786" y="1970268"/>
                </a:cubicBezTo>
                <a:cubicBezTo>
                  <a:pt x="2404170" y="2066843"/>
                  <a:pt x="2289821" y="2156764"/>
                  <a:pt x="2170367" y="2239538"/>
                </a:cubicBezTo>
                <a:cubicBezTo>
                  <a:pt x="2023571" y="2341446"/>
                  <a:pt x="1915550" y="2429140"/>
                  <a:pt x="1846306" y="2502621"/>
                </a:cubicBezTo>
                <a:cubicBezTo>
                  <a:pt x="1777061" y="2576101"/>
                  <a:pt x="1742438" y="2665826"/>
                  <a:pt x="1742438" y="2771796"/>
                </a:cubicBezTo>
                <a:lnTo>
                  <a:pt x="1742438" y="2912570"/>
                </a:lnTo>
                <a:cubicBezTo>
                  <a:pt x="1742596" y="2952941"/>
                  <a:pt x="1710019" y="2985797"/>
                  <a:pt x="1669676" y="2985955"/>
                </a:cubicBezTo>
                <a:cubicBezTo>
                  <a:pt x="1669453" y="2985956"/>
                  <a:pt x="1669231" y="2985956"/>
                  <a:pt x="1669008" y="2985955"/>
                </a:cubicBezTo>
                <a:lnTo>
                  <a:pt x="959821" y="2985955"/>
                </a:lnTo>
                <a:cubicBezTo>
                  <a:pt x="940233" y="2986238"/>
                  <a:pt x="921413" y="2978340"/>
                  <a:pt x="907887" y="2964159"/>
                </a:cubicBezTo>
                <a:close/>
                <a:moveTo>
                  <a:pt x="944507" y="4218372"/>
                </a:moveTo>
                <a:cubicBezTo>
                  <a:pt x="852815" y="4126616"/>
                  <a:pt x="806969" y="4011383"/>
                  <a:pt x="806969" y="3872671"/>
                </a:cubicBezTo>
                <a:cubicBezTo>
                  <a:pt x="806969" y="3733959"/>
                  <a:pt x="851800" y="3619741"/>
                  <a:pt x="941463" y="3530015"/>
                </a:cubicBezTo>
                <a:cubicBezTo>
                  <a:pt x="1031063" y="3440354"/>
                  <a:pt x="1147232" y="3395492"/>
                  <a:pt x="1289969" y="3395428"/>
                </a:cubicBezTo>
                <a:cubicBezTo>
                  <a:pt x="1432708" y="3395365"/>
                  <a:pt x="1547862" y="3439212"/>
                  <a:pt x="1635432" y="3526969"/>
                </a:cubicBezTo>
                <a:cubicBezTo>
                  <a:pt x="1723066" y="3614728"/>
                  <a:pt x="1766883" y="3729930"/>
                  <a:pt x="1766883" y="3872575"/>
                </a:cubicBezTo>
                <a:cubicBezTo>
                  <a:pt x="1766883" y="4011351"/>
                  <a:pt x="1722052" y="4126585"/>
                  <a:pt x="1632388" y="4218277"/>
                </a:cubicBezTo>
                <a:cubicBezTo>
                  <a:pt x="1542726" y="4309969"/>
                  <a:pt x="1428586" y="4355847"/>
                  <a:pt x="1289969" y="4355910"/>
                </a:cubicBezTo>
                <a:cubicBezTo>
                  <a:pt x="1151417" y="4355973"/>
                  <a:pt x="1036263" y="4310128"/>
                  <a:pt x="944507" y="4218372"/>
                </a:cubicBezTo>
                <a:close/>
              </a:path>
            </a:pathLst>
          </a:custGeom>
          <a:solidFill>
            <a:schemeClr val="accent3">
              <a:lumMod val="20000"/>
              <a:lumOff val="80000"/>
            </a:schemeClr>
          </a:solidFill>
          <a:ln w="9512" cap="flat">
            <a:noFill/>
            <a:prstDash val="solid"/>
            <a:miter/>
          </a:ln>
        </p:spPr>
        <p:txBody>
          <a:bodyPr rtlCol="0" anchor="ctr"/>
          <a:lstStyle/>
          <a:p>
            <a:endParaRPr lang="en-GB" sz="1350" dirty="0"/>
          </a:p>
        </p:txBody>
      </p:sp>
      <p:sp>
        <p:nvSpPr>
          <p:cNvPr id="2" name="Title 1">
            <a:extLst>
              <a:ext uri="{FF2B5EF4-FFF2-40B4-BE49-F238E27FC236}">
                <a16:creationId xmlns:a16="http://schemas.microsoft.com/office/drawing/2014/main" id="{F8158F22-6386-6B45-8CAA-6B606B6D795F}"/>
              </a:ext>
            </a:extLst>
          </p:cNvPr>
          <p:cNvSpPr>
            <a:spLocks noGrp="1"/>
          </p:cNvSpPr>
          <p:nvPr>
            <p:ph type="title" hasCustomPrompt="1"/>
          </p:nvPr>
        </p:nvSpPr>
        <p:spPr>
          <a:xfrm>
            <a:off x="1166813" y="3049635"/>
            <a:ext cx="6807993" cy="1080675"/>
          </a:xfrm>
        </p:spPr>
        <p:txBody>
          <a:bodyPr anchor="t"/>
          <a:lstStyle>
            <a:lvl1pPr algn="ctr">
              <a:defRPr sz="5250">
                <a:solidFill>
                  <a:schemeClr val="tx1"/>
                </a:solidFill>
              </a:defRPr>
            </a:lvl1pPr>
          </a:lstStyle>
          <a:p>
            <a:r>
              <a:rPr lang="en-US"/>
              <a:t>Slide title</a:t>
            </a:r>
            <a:endParaRPr lang="en-GB"/>
          </a:p>
        </p:txBody>
      </p:sp>
      <p:sp>
        <p:nvSpPr>
          <p:cNvPr id="11" name="Subtitle 2">
            <a:extLst>
              <a:ext uri="{FF2B5EF4-FFF2-40B4-BE49-F238E27FC236}">
                <a16:creationId xmlns:a16="http://schemas.microsoft.com/office/drawing/2014/main" id="{59CDB9A3-47A9-C144-B4B8-E7A792A5E7E2}"/>
              </a:ext>
            </a:extLst>
          </p:cNvPr>
          <p:cNvSpPr>
            <a:spLocks noGrp="1"/>
          </p:cNvSpPr>
          <p:nvPr>
            <p:ph type="subTitle" idx="1" hasCustomPrompt="1"/>
          </p:nvPr>
        </p:nvSpPr>
        <p:spPr>
          <a:xfrm>
            <a:off x="2547937" y="2603989"/>
            <a:ext cx="4045745" cy="276999"/>
          </a:xfrm>
          <a:noFill/>
        </p:spPr>
        <p:txBody>
          <a:bodyPr wrap="square">
            <a:spAutoFit/>
          </a:bodyPr>
          <a:lstStyle>
            <a:lvl1pPr marL="0" indent="0" algn="ctr">
              <a:buNone/>
              <a:defRPr sz="18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Intro text</a:t>
            </a:r>
            <a:endParaRPr lang="en-GB"/>
          </a:p>
        </p:txBody>
      </p:sp>
      <p:pic>
        <p:nvPicPr>
          <p:cNvPr id="28" name="Picture 27" descr="A close up of a sign&#10;&#10;Description automatically generated">
            <a:extLst>
              <a:ext uri="{FF2B5EF4-FFF2-40B4-BE49-F238E27FC236}">
                <a16:creationId xmlns:a16="http://schemas.microsoft.com/office/drawing/2014/main" id="{5EFE27B8-738C-4F89-829B-F0BBBDF27CC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58202" y="208613"/>
            <a:ext cx="423583" cy="585035"/>
          </a:xfrm>
          <a:prstGeom prst="rect">
            <a:avLst/>
          </a:prstGeom>
        </p:spPr>
      </p:pic>
    </p:spTree>
    <p:extLst>
      <p:ext uri="{BB962C8B-B14F-4D97-AF65-F5344CB8AC3E}">
        <p14:creationId xmlns:p14="http://schemas.microsoft.com/office/powerpoint/2010/main" val="404926794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1_Image slide 2">
    <p:bg>
      <p:bgPr>
        <a:solidFill>
          <a:schemeClr val="bg1"/>
        </a:solidFill>
        <a:effectLst/>
      </p:bgPr>
    </p:bg>
    <p:spTree>
      <p:nvGrpSpPr>
        <p:cNvPr id="1" name=""/>
        <p:cNvGrpSpPr/>
        <p:nvPr/>
      </p:nvGrpSpPr>
      <p:grpSpPr>
        <a:xfrm>
          <a:off x="0" y="0"/>
          <a:ext cx="0" cy="0"/>
          <a:chOff x="0" y="0"/>
          <a:chExt cx="0" cy="0"/>
        </a:xfrm>
      </p:grpSpPr>
      <p:pic>
        <p:nvPicPr>
          <p:cNvPr id="6" name="Picture 5" descr="A group of kids playing on a playground&#10;&#10;Description automatically generated">
            <a:extLst>
              <a:ext uri="{FF2B5EF4-FFF2-40B4-BE49-F238E27FC236}">
                <a16:creationId xmlns:a16="http://schemas.microsoft.com/office/drawing/2014/main" id="{604621E5-E9B3-A683-6349-6E33CCF2275D}"/>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34" name="Freeform 33">
            <a:extLst>
              <a:ext uri="{FF2B5EF4-FFF2-40B4-BE49-F238E27FC236}">
                <a16:creationId xmlns:a16="http://schemas.microsoft.com/office/drawing/2014/main" id="{61ACF4CD-13CA-7847-8BFA-2F7E6B6FA2D8}"/>
              </a:ext>
            </a:extLst>
          </p:cNvPr>
          <p:cNvSpPr/>
          <p:nvPr userDrawn="1"/>
        </p:nvSpPr>
        <p:spPr>
          <a:xfrm rot="5400000">
            <a:off x="802987" y="3105363"/>
            <a:ext cx="2923984" cy="4047576"/>
          </a:xfrm>
          <a:custGeom>
            <a:avLst/>
            <a:gdLst>
              <a:gd name="connsiteX0" fmla="*/ 0 w 2923984"/>
              <a:gd name="connsiteY0" fmla="*/ 5249787 h 5396768"/>
              <a:gd name="connsiteX1" fmla="*/ 0 w 2923984"/>
              <a:gd name="connsiteY1" fmla="*/ 1133955 h 5396768"/>
              <a:gd name="connsiteX2" fmla="*/ 1 w 2923984"/>
              <a:gd name="connsiteY2" fmla="*/ 1133954 h 5396768"/>
              <a:gd name="connsiteX3" fmla="*/ 1 w 2923984"/>
              <a:gd name="connsiteY3" fmla="*/ 146984 h 5396768"/>
              <a:gd name="connsiteX4" fmla="*/ 147102 w 2923984"/>
              <a:gd name="connsiteY4" fmla="*/ 0 h 5396768"/>
              <a:gd name="connsiteX5" fmla="*/ 568018 w 2923984"/>
              <a:gd name="connsiteY5" fmla="*/ 0 h 5396768"/>
              <a:gd name="connsiteX6" fmla="*/ 1324028 w 2923984"/>
              <a:gd name="connsiteY6" fmla="*/ 0 h 5396768"/>
              <a:gd name="connsiteX7" fmla="*/ 1599956 w 2923984"/>
              <a:gd name="connsiteY7" fmla="*/ 0 h 5396768"/>
              <a:gd name="connsiteX8" fmla="*/ 1744945 w 2923984"/>
              <a:gd name="connsiteY8" fmla="*/ 0 h 5396768"/>
              <a:gd name="connsiteX9" fmla="*/ 2776882 w 2923984"/>
              <a:gd name="connsiteY9" fmla="*/ 0 h 5396768"/>
              <a:gd name="connsiteX10" fmla="*/ 2923984 w 2923984"/>
              <a:gd name="connsiteY10" fmla="*/ 146984 h 5396768"/>
              <a:gd name="connsiteX11" fmla="*/ 2923983 w 2923984"/>
              <a:gd name="connsiteY11" fmla="*/ 4262816 h 5396768"/>
              <a:gd name="connsiteX12" fmla="*/ 2923982 w 2923984"/>
              <a:gd name="connsiteY12" fmla="*/ 4262817 h 5396768"/>
              <a:gd name="connsiteX13" fmla="*/ 2923982 w 2923984"/>
              <a:gd name="connsiteY13" fmla="*/ 5249787 h 5396768"/>
              <a:gd name="connsiteX14" fmla="*/ 2776880 w 2923984"/>
              <a:gd name="connsiteY14" fmla="*/ 5396768 h 5396768"/>
              <a:gd name="connsiteX15" fmla="*/ 1744943 w 2923984"/>
              <a:gd name="connsiteY15" fmla="*/ 5396768 h 5396768"/>
              <a:gd name="connsiteX16" fmla="*/ 1599954 w 2923984"/>
              <a:gd name="connsiteY16" fmla="*/ 5396768 h 5396768"/>
              <a:gd name="connsiteX17" fmla="*/ 1324027 w 2923984"/>
              <a:gd name="connsiteY17" fmla="*/ 5396768 h 5396768"/>
              <a:gd name="connsiteX18" fmla="*/ 568017 w 2923984"/>
              <a:gd name="connsiteY18" fmla="*/ 5396768 h 5396768"/>
              <a:gd name="connsiteX19" fmla="*/ 147101 w 2923984"/>
              <a:gd name="connsiteY19" fmla="*/ 5396768 h 539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923984" h="5396768">
                <a:moveTo>
                  <a:pt x="0" y="5249787"/>
                </a:moveTo>
                <a:lnTo>
                  <a:pt x="0" y="1133955"/>
                </a:lnTo>
                <a:lnTo>
                  <a:pt x="1" y="1133954"/>
                </a:lnTo>
                <a:lnTo>
                  <a:pt x="1" y="146984"/>
                </a:lnTo>
                <a:lnTo>
                  <a:pt x="147102" y="0"/>
                </a:lnTo>
                <a:lnTo>
                  <a:pt x="568018" y="0"/>
                </a:lnTo>
                <a:lnTo>
                  <a:pt x="1324028" y="0"/>
                </a:lnTo>
                <a:lnTo>
                  <a:pt x="1599956" y="0"/>
                </a:lnTo>
                <a:lnTo>
                  <a:pt x="1744945" y="0"/>
                </a:lnTo>
                <a:lnTo>
                  <a:pt x="2776882" y="0"/>
                </a:lnTo>
                <a:lnTo>
                  <a:pt x="2923984" y="146984"/>
                </a:lnTo>
                <a:lnTo>
                  <a:pt x="2923983" y="4262816"/>
                </a:lnTo>
                <a:lnTo>
                  <a:pt x="2923982" y="4262817"/>
                </a:lnTo>
                <a:lnTo>
                  <a:pt x="2923982" y="5249787"/>
                </a:lnTo>
                <a:lnTo>
                  <a:pt x="2776880" y="5396768"/>
                </a:lnTo>
                <a:lnTo>
                  <a:pt x="1744943" y="5396768"/>
                </a:lnTo>
                <a:lnTo>
                  <a:pt x="1599954" y="5396768"/>
                </a:lnTo>
                <a:lnTo>
                  <a:pt x="1324027" y="5396768"/>
                </a:lnTo>
                <a:lnTo>
                  <a:pt x="568017" y="5396768"/>
                </a:lnTo>
                <a:lnTo>
                  <a:pt x="147101" y="5396768"/>
                </a:lnTo>
                <a:close/>
              </a:path>
            </a:pathLst>
          </a:custGeom>
          <a:solidFill>
            <a:srgbClr val="FFFFFF">
              <a:alpha val="60000"/>
            </a:srgbClr>
          </a:solidFill>
          <a:ln w="8382" cap="flat">
            <a:noFill/>
            <a:prstDash val="solid"/>
            <a:miter/>
          </a:ln>
        </p:spPr>
        <p:txBody>
          <a:bodyPr rtlCol="0" anchor="ctr"/>
          <a:lstStyle/>
          <a:p>
            <a:endParaRPr lang="en-GB" sz="1350" dirty="0"/>
          </a:p>
        </p:txBody>
      </p:sp>
      <p:sp>
        <p:nvSpPr>
          <p:cNvPr id="37" name="Text Placeholder 5">
            <a:extLst>
              <a:ext uri="{FF2B5EF4-FFF2-40B4-BE49-F238E27FC236}">
                <a16:creationId xmlns:a16="http://schemas.microsoft.com/office/drawing/2014/main" id="{8C05F50A-0C2D-B04E-96A9-9D906DCD54F3}"/>
              </a:ext>
            </a:extLst>
          </p:cNvPr>
          <p:cNvSpPr>
            <a:spLocks noGrp="1"/>
          </p:cNvSpPr>
          <p:nvPr>
            <p:ph type="body" sz="quarter" idx="13"/>
          </p:nvPr>
        </p:nvSpPr>
        <p:spPr>
          <a:xfrm>
            <a:off x="476251" y="3927475"/>
            <a:ext cx="3638550" cy="2476500"/>
          </a:xfrm>
        </p:spPr>
        <p:txBody>
          <a:bodyPr/>
          <a:lstStyle>
            <a:lvl1pPr>
              <a:defRPr>
                <a:solidFill>
                  <a:schemeClr val="tx1"/>
                </a:solidFill>
              </a:defRPr>
            </a:lvl1pPr>
            <a:lvl2pPr>
              <a:defRPr>
                <a:solidFill>
                  <a:schemeClr val="tx1"/>
                </a:solidFill>
              </a:defRPr>
            </a:lvl2pPr>
            <a:lvl3pPr>
              <a:defRPr>
                <a:solidFill>
                  <a:schemeClr val="tx1"/>
                </a:solidFill>
              </a:defRPr>
            </a:lvl3pPr>
            <a:lvl4pPr marL="189000" indent="0">
              <a:buNone/>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4" name="Picture 3" descr="A picture containing drawing&#10;&#10;Description automatically generated">
            <a:extLst>
              <a:ext uri="{FF2B5EF4-FFF2-40B4-BE49-F238E27FC236}">
                <a16:creationId xmlns:a16="http://schemas.microsoft.com/office/drawing/2014/main" id="{E21C0123-CC2E-F2A3-A719-871609B6EA92}"/>
              </a:ext>
            </a:extLst>
          </p:cNvPr>
          <p:cNvPicPr>
            <a:picLocks noGrp="1" noRot="1" noChangeAspect="1" noMove="1" noResize="1" noEditPoints="1" noAdjustHandles="1" noChangeArrowheads="1" noChangeShapeType="1" noCrop="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273578566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Image slide 2">
    <p:bg>
      <p:bgPr>
        <a:solidFill>
          <a:schemeClr val="bg1"/>
        </a:solidFill>
        <a:effectLst/>
      </p:bgPr>
    </p:bg>
    <p:spTree>
      <p:nvGrpSpPr>
        <p:cNvPr id="1" name=""/>
        <p:cNvGrpSpPr/>
        <p:nvPr/>
      </p:nvGrpSpPr>
      <p:grpSpPr>
        <a:xfrm>
          <a:off x="0" y="0"/>
          <a:ext cx="0" cy="0"/>
          <a:chOff x="0" y="0"/>
          <a:chExt cx="0" cy="0"/>
        </a:xfrm>
      </p:grpSpPr>
      <p:pic>
        <p:nvPicPr>
          <p:cNvPr id="4" name="Picture 3" descr="A group of students in uniform&#10;&#10;Description automatically generated">
            <a:extLst>
              <a:ext uri="{FF2B5EF4-FFF2-40B4-BE49-F238E27FC236}">
                <a16:creationId xmlns:a16="http://schemas.microsoft.com/office/drawing/2014/main" id="{0B0EB880-BE8F-8B91-F1FC-EC78394F4FA1}"/>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9144000" cy="6858000"/>
          </a:xfrm>
          <a:prstGeom prst="rect">
            <a:avLst/>
          </a:prstGeom>
        </p:spPr>
      </p:pic>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34" name="Freeform 33">
            <a:extLst>
              <a:ext uri="{FF2B5EF4-FFF2-40B4-BE49-F238E27FC236}">
                <a16:creationId xmlns:a16="http://schemas.microsoft.com/office/drawing/2014/main" id="{61ACF4CD-13CA-7847-8BFA-2F7E6B6FA2D8}"/>
              </a:ext>
            </a:extLst>
          </p:cNvPr>
          <p:cNvSpPr/>
          <p:nvPr userDrawn="1"/>
        </p:nvSpPr>
        <p:spPr>
          <a:xfrm rot="5400000">
            <a:off x="802987" y="3105363"/>
            <a:ext cx="2923984" cy="4047576"/>
          </a:xfrm>
          <a:custGeom>
            <a:avLst/>
            <a:gdLst>
              <a:gd name="connsiteX0" fmla="*/ 0 w 2923984"/>
              <a:gd name="connsiteY0" fmla="*/ 5249787 h 5396768"/>
              <a:gd name="connsiteX1" fmla="*/ 0 w 2923984"/>
              <a:gd name="connsiteY1" fmla="*/ 1133955 h 5396768"/>
              <a:gd name="connsiteX2" fmla="*/ 1 w 2923984"/>
              <a:gd name="connsiteY2" fmla="*/ 1133954 h 5396768"/>
              <a:gd name="connsiteX3" fmla="*/ 1 w 2923984"/>
              <a:gd name="connsiteY3" fmla="*/ 146984 h 5396768"/>
              <a:gd name="connsiteX4" fmla="*/ 147102 w 2923984"/>
              <a:gd name="connsiteY4" fmla="*/ 0 h 5396768"/>
              <a:gd name="connsiteX5" fmla="*/ 568018 w 2923984"/>
              <a:gd name="connsiteY5" fmla="*/ 0 h 5396768"/>
              <a:gd name="connsiteX6" fmla="*/ 1324028 w 2923984"/>
              <a:gd name="connsiteY6" fmla="*/ 0 h 5396768"/>
              <a:gd name="connsiteX7" fmla="*/ 1599956 w 2923984"/>
              <a:gd name="connsiteY7" fmla="*/ 0 h 5396768"/>
              <a:gd name="connsiteX8" fmla="*/ 1744945 w 2923984"/>
              <a:gd name="connsiteY8" fmla="*/ 0 h 5396768"/>
              <a:gd name="connsiteX9" fmla="*/ 2776882 w 2923984"/>
              <a:gd name="connsiteY9" fmla="*/ 0 h 5396768"/>
              <a:gd name="connsiteX10" fmla="*/ 2923984 w 2923984"/>
              <a:gd name="connsiteY10" fmla="*/ 146984 h 5396768"/>
              <a:gd name="connsiteX11" fmla="*/ 2923983 w 2923984"/>
              <a:gd name="connsiteY11" fmla="*/ 4262816 h 5396768"/>
              <a:gd name="connsiteX12" fmla="*/ 2923982 w 2923984"/>
              <a:gd name="connsiteY12" fmla="*/ 4262817 h 5396768"/>
              <a:gd name="connsiteX13" fmla="*/ 2923982 w 2923984"/>
              <a:gd name="connsiteY13" fmla="*/ 5249787 h 5396768"/>
              <a:gd name="connsiteX14" fmla="*/ 2776880 w 2923984"/>
              <a:gd name="connsiteY14" fmla="*/ 5396768 h 5396768"/>
              <a:gd name="connsiteX15" fmla="*/ 1744943 w 2923984"/>
              <a:gd name="connsiteY15" fmla="*/ 5396768 h 5396768"/>
              <a:gd name="connsiteX16" fmla="*/ 1599954 w 2923984"/>
              <a:gd name="connsiteY16" fmla="*/ 5396768 h 5396768"/>
              <a:gd name="connsiteX17" fmla="*/ 1324027 w 2923984"/>
              <a:gd name="connsiteY17" fmla="*/ 5396768 h 5396768"/>
              <a:gd name="connsiteX18" fmla="*/ 568017 w 2923984"/>
              <a:gd name="connsiteY18" fmla="*/ 5396768 h 5396768"/>
              <a:gd name="connsiteX19" fmla="*/ 147101 w 2923984"/>
              <a:gd name="connsiteY19" fmla="*/ 5396768 h 539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923984" h="5396768">
                <a:moveTo>
                  <a:pt x="0" y="5249787"/>
                </a:moveTo>
                <a:lnTo>
                  <a:pt x="0" y="1133955"/>
                </a:lnTo>
                <a:lnTo>
                  <a:pt x="1" y="1133954"/>
                </a:lnTo>
                <a:lnTo>
                  <a:pt x="1" y="146984"/>
                </a:lnTo>
                <a:lnTo>
                  <a:pt x="147102" y="0"/>
                </a:lnTo>
                <a:lnTo>
                  <a:pt x="568018" y="0"/>
                </a:lnTo>
                <a:lnTo>
                  <a:pt x="1324028" y="0"/>
                </a:lnTo>
                <a:lnTo>
                  <a:pt x="1599956" y="0"/>
                </a:lnTo>
                <a:lnTo>
                  <a:pt x="1744945" y="0"/>
                </a:lnTo>
                <a:lnTo>
                  <a:pt x="2776882" y="0"/>
                </a:lnTo>
                <a:lnTo>
                  <a:pt x="2923984" y="146984"/>
                </a:lnTo>
                <a:lnTo>
                  <a:pt x="2923983" y="4262816"/>
                </a:lnTo>
                <a:lnTo>
                  <a:pt x="2923982" y="4262817"/>
                </a:lnTo>
                <a:lnTo>
                  <a:pt x="2923982" y="5249787"/>
                </a:lnTo>
                <a:lnTo>
                  <a:pt x="2776880" y="5396768"/>
                </a:lnTo>
                <a:lnTo>
                  <a:pt x="1744943" y="5396768"/>
                </a:lnTo>
                <a:lnTo>
                  <a:pt x="1599954" y="5396768"/>
                </a:lnTo>
                <a:lnTo>
                  <a:pt x="1324027" y="5396768"/>
                </a:lnTo>
                <a:lnTo>
                  <a:pt x="568017" y="5396768"/>
                </a:lnTo>
                <a:lnTo>
                  <a:pt x="147101" y="5396768"/>
                </a:lnTo>
                <a:close/>
              </a:path>
            </a:pathLst>
          </a:custGeom>
          <a:solidFill>
            <a:srgbClr val="FFFFFF">
              <a:alpha val="60000"/>
            </a:srgbClr>
          </a:solidFill>
          <a:ln w="8382" cap="flat">
            <a:noFill/>
            <a:prstDash val="solid"/>
            <a:miter/>
          </a:ln>
        </p:spPr>
        <p:txBody>
          <a:bodyPr rtlCol="0" anchor="ctr"/>
          <a:lstStyle/>
          <a:p>
            <a:endParaRPr lang="en-GB" sz="1350" dirty="0"/>
          </a:p>
        </p:txBody>
      </p:sp>
      <p:sp>
        <p:nvSpPr>
          <p:cNvPr id="37" name="Text Placeholder 5">
            <a:extLst>
              <a:ext uri="{FF2B5EF4-FFF2-40B4-BE49-F238E27FC236}">
                <a16:creationId xmlns:a16="http://schemas.microsoft.com/office/drawing/2014/main" id="{8C05F50A-0C2D-B04E-96A9-9D906DCD54F3}"/>
              </a:ext>
            </a:extLst>
          </p:cNvPr>
          <p:cNvSpPr>
            <a:spLocks noGrp="1"/>
          </p:cNvSpPr>
          <p:nvPr>
            <p:ph type="body" sz="quarter" idx="13"/>
          </p:nvPr>
        </p:nvSpPr>
        <p:spPr>
          <a:xfrm>
            <a:off x="476251" y="3927475"/>
            <a:ext cx="3638550" cy="2476500"/>
          </a:xfrm>
        </p:spPr>
        <p:txBody>
          <a:bodyPr/>
          <a:lstStyle>
            <a:lvl1pPr>
              <a:defRPr>
                <a:solidFill>
                  <a:schemeClr val="tx1"/>
                </a:solidFill>
              </a:defRPr>
            </a:lvl1pPr>
            <a:lvl2pPr>
              <a:defRPr>
                <a:solidFill>
                  <a:schemeClr val="tx1"/>
                </a:solidFill>
              </a:defRPr>
            </a:lvl2pPr>
            <a:lvl3pPr>
              <a:defRPr>
                <a:solidFill>
                  <a:schemeClr val="tx1"/>
                </a:solidFill>
              </a:defRPr>
            </a:lvl3pPr>
            <a:lvl4pPr marL="189000" indent="0">
              <a:buNone/>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6" name="Picture 5" descr="A close up of a sign&#10;&#10;Description automatically generated">
            <a:extLst>
              <a:ext uri="{FF2B5EF4-FFF2-40B4-BE49-F238E27FC236}">
                <a16:creationId xmlns:a16="http://schemas.microsoft.com/office/drawing/2014/main" id="{647A1700-386A-3524-12B4-6D50831C7257}"/>
              </a:ext>
            </a:extLst>
          </p:cNvPr>
          <p:cNvPicPr>
            <a:picLocks noGrp="1" noRot="1" noChangeAspect="1" noMove="1" noResize="1" noEditPoints="1" noAdjustHandles="1" noChangeArrowheads="1" noChangeShapeType="1" noCrop="1"/>
          </p:cNvPicPr>
          <p:nvPr userDrawn="1"/>
        </p:nvPicPr>
        <p:blipFill>
          <a:blip r:embed="rId3" cstate="print">
            <a:extLst>
              <a:ext uri="{28A0092B-C50C-407E-A947-70E740481C1C}">
                <a14:useLocalDpi xmlns:a14="http://schemas.microsoft.com/office/drawing/2010/main"/>
              </a:ext>
            </a:extLst>
          </a:blip>
          <a:stretch>
            <a:fillRect/>
          </a:stretch>
        </p:blipFill>
        <p:spPr>
          <a:xfrm>
            <a:off x="8458202" y="208613"/>
            <a:ext cx="423583" cy="585035"/>
          </a:xfrm>
          <a:prstGeom prst="rect">
            <a:avLst/>
          </a:prstGeom>
        </p:spPr>
      </p:pic>
    </p:spTree>
    <p:extLst>
      <p:ext uri="{BB962C8B-B14F-4D97-AF65-F5344CB8AC3E}">
        <p14:creationId xmlns:p14="http://schemas.microsoft.com/office/powerpoint/2010/main" val="146409416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_Image slide 2">
    <p:bg>
      <p:bgPr>
        <a:solidFill>
          <a:schemeClr val="bg1"/>
        </a:solidFill>
        <a:effectLst/>
      </p:bgPr>
    </p:bg>
    <p:spTree>
      <p:nvGrpSpPr>
        <p:cNvPr id="1" name=""/>
        <p:cNvGrpSpPr/>
        <p:nvPr/>
      </p:nvGrpSpPr>
      <p:grpSpPr>
        <a:xfrm>
          <a:off x="0" y="0"/>
          <a:ext cx="0" cy="0"/>
          <a:chOff x="0" y="0"/>
          <a:chExt cx="0" cy="0"/>
        </a:xfrm>
      </p:grpSpPr>
      <p:pic>
        <p:nvPicPr>
          <p:cNvPr id="3" name="Picture 2" descr="A group of children smiling&#10;&#10;Description automatically generated">
            <a:extLst>
              <a:ext uri="{FF2B5EF4-FFF2-40B4-BE49-F238E27FC236}">
                <a16:creationId xmlns:a16="http://schemas.microsoft.com/office/drawing/2014/main" id="{6F64B0C2-E960-163F-A462-A83591620C17}"/>
              </a:ext>
            </a:extLst>
          </p:cNvPr>
          <p:cNvPicPr>
            <a:picLocks noGrp="1" noRot="1" noChangeAspect="1" noMove="1" noResize="1" noEditPoints="1" noAdjustHandles="1" noChangeArrowheads="1" noChangeShapeType="1" noCrop="1"/>
          </p:cNvPicPr>
          <p:nvPr userDrawn="1"/>
        </p:nvPicPr>
        <p:blipFill rotWithShape="1">
          <a:blip r:embed="rId2" cstate="screen">
            <a:extLst>
              <a:ext uri="{28A0092B-C50C-407E-A947-70E740481C1C}">
                <a14:useLocalDpi xmlns:a14="http://schemas.microsoft.com/office/drawing/2010/main"/>
              </a:ext>
            </a:extLst>
          </a:blip>
          <a:srcRect/>
          <a:stretch/>
        </p:blipFill>
        <p:spPr>
          <a:xfrm>
            <a:off x="-1" y="-1"/>
            <a:ext cx="9144001" cy="6858001"/>
          </a:xfrm>
          <a:prstGeom prst="rect">
            <a:avLst/>
          </a:prstGeom>
        </p:spPr>
      </p:pic>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34" name="Freeform 33">
            <a:extLst>
              <a:ext uri="{FF2B5EF4-FFF2-40B4-BE49-F238E27FC236}">
                <a16:creationId xmlns:a16="http://schemas.microsoft.com/office/drawing/2014/main" id="{61ACF4CD-13CA-7847-8BFA-2F7E6B6FA2D8}"/>
              </a:ext>
            </a:extLst>
          </p:cNvPr>
          <p:cNvSpPr/>
          <p:nvPr userDrawn="1"/>
        </p:nvSpPr>
        <p:spPr>
          <a:xfrm rot="5400000">
            <a:off x="802987" y="3105363"/>
            <a:ext cx="2923984" cy="4047576"/>
          </a:xfrm>
          <a:custGeom>
            <a:avLst/>
            <a:gdLst>
              <a:gd name="connsiteX0" fmla="*/ 0 w 2923984"/>
              <a:gd name="connsiteY0" fmla="*/ 5249787 h 5396768"/>
              <a:gd name="connsiteX1" fmla="*/ 0 w 2923984"/>
              <a:gd name="connsiteY1" fmla="*/ 1133955 h 5396768"/>
              <a:gd name="connsiteX2" fmla="*/ 1 w 2923984"/>
              <a:gd name="connsiteY2" fmla="*/ 1133954 h 5396768"/>
              <a:gd name="connsiteX3" fmla="*/ 1 w 2923984"/>
              <a:gd name="connsiteY3" fmla="*/ 146984 h 5396768"/>
              <a:gd name="connsiteX4" fmla="*/ 147102 w 2923984"/>
              <a:gd name="connsiteY4" fmla="*/ 0 h 5396768"/>
              <a:gd name="connsiteX5" fmla="*/ 568018 w 2923984"/>
              <a:gd name="connsiteY5" fmla="*/ 0 h 5396768"/>
              <a:gd name="connsiteX6" fmla="*/ 1324028 w 2923984"/>
              <a:gd name="connsiteY6" fmla="*/ 0 h 5396768"/>
              <a:gd name="connsiteX7" fmla="*/ 1599956 w 2923984"/>
              <a:gd name="connsiteY7" fmla="*/ 0 h 5396768"/>
              <a:gd name="connsiteX8" fmla="*/ 1744945 w 2923984"/>
              <a:gd name="connsiteY8" fmla="*/ 0 h 5396768"/>
              <a:gd name="connsiteX9" fmla="*/ 2776882 w 2923984"/>
              <a:gd name="connsiteY9" fmla="*/ 0 h 5396768"/>
              <a:gd name="connsiteX10" fmla="*/ 2923984 w 2923984"/>
              <a:gd name="connsiteY10" fmla="*/ 146984 h 5396768"/>
              <a:gd name="connsiteX11" fmla="*/ 2923983 w 2923984"/>
              <a:gd name="connsiteY11" fmla="*/ 4262816 h 5396768"/>
              <a:gd name="connsiteX12" fmla="*/ 2923982 w 2923984"/>
              <a:gd name="connsiteY12" fmla="*/ 4262817 h 5396768"/>
              <a:gd name="connsiteX13" fmla="*/ 2923982 w 2923984"/>
              <a:gd name="connsiteY13" fmla="*/ 5249787 h 5396768"/>
              <a:gd name="connsiteX14" fmla="*/ 2776880 w 2923984"/>
              <a:gd name="connsiteY14" fmla="*/ 5396768 h 5396768"/>
              <a:gd name="connsiteX15" fmla="*/ 1744943 w 2923984"/>
              <a:gd name="connsiteY15" fmla="*/ 5396768 h 5396768"/>
              <a:gd name="connsiteX16" fmla="*/ 1599954 w 2923984"/>
              <a:gd name="connsiteY16" fmla="*/ 5396768 h 5396768"/>
              <a:gd name="connsiteX17" fmla="*/ 1324027 w 2923984"/>
              <a:gd name="connsiteY17" fmla="*/ 5396768 h 5396768"/>
              <a:gd name="connsiteX18" fmla="*/ 568017 w 2923984"/>
              <a:gd name="connsiteY18" fmla="*/ 5396768 h 5396768"/>
              <a:gd name="connsiteX19" fmla="*/ 147101 w 2923984"/>
              <a:gd name="connsiteY19" fmla="*/ 5396768 h 539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923984" h="5396768">
                <a:moveTo>
                  <a:pt x="0" y="5249787"/>
                </a:moveTo>
                <a:lnTo>
                  <a:pt x="0" y="1133955"/>
                </a:lnTo>
                <a:lnTo>
                  <a:pt x="1" y="1133954"/>
                </a:lnTo>
                <a:lnTo>
                  <a:pt x="1" y="146984"/>
                </a:lnTo>
                <a:lnTo>
                  <a:pt x="147102" y="0"/>
                </a:lnTo>
                <a:lnTo>
                  <a:pt x="568018" y="0"/>
                </a:lnTo>
                <a:lnTo>
                  <a:pt x="1324028" y="0"/>
                </a:lnTo>
                <a:lnTo>
                  <a:pt x="1599956" y="0"/>
                </a:lnTo>
                <a:lnTo>
                  <a:pt x="1744945" y="0"/>
                </a:lnTo>
                <a:lnTo>
                  <a:pt x="2776882" y="0"/>
                </a:lnTo>
                <a:lnTo>
                  <a:pt x="2923984" y="146984"/>
                </a:lnTo>
                <a:lnTo>
                  <a:pt x="2923983" y="4262816"/>
                </a:lnTo>
                <a:lnTo>
                  <a:pt x="2923982" y="4262817"/>
                </a:lnTo>
                <a:lnTo>
                  <a:pt x="2923982" y="5249787"/>
                </a:lnTo>
                <a:lnTo>
                  <a:pt x="2776880" y="5396768"/>
                </a:lnTo>
                <a:lnTo>
                  <a:pt x="1744943" y="5396768"/>
                </a:lnTo>
                <a:lnTo>
                  <a:pt x="1599954" y="5396768"/>
                </a:lnTo>
                <a:lnTo>
                  <a:pt x="1324027" y="5396768"/>
                </a:lnTo>
                <a:lnTo>
                  <a:pt x="568017" y="5396768"/>
                </a:lnTo>
                <a:lnTo>
                  <a:pt x="147101" y="5396768"/>
                </a:lnTo>
                <a:close/>
              </a:path>
            </a:pathLst>
          </a:custGeom>
          <a:solidFill>
            <a:srgbClr val="FFFFFF">
              <a:alpha val="60000"/>
            </a:srgbClr>
          </a:solidFill>
          <a:ln w="8382" cap="flat">
            <a:noFill/>
            <a:prstDash val="solid"/>
            <a:miter/>
          </a:ln>
        </p:spPr>
        <p:txBody>
          <a:bodyPr rtlCol="0" anchor="ctr"/>
          <a:lstStyle/>
          <a:p>
            <a:endParaRPr lang="en-GB" sz="1350" dirty="0"/>
          </a:p>
        </p:txBody>
      </p:sp>
      <p:sp>
        <p:nvSpPr>
          <p:cNvPr id="37" name="Text Placeholder 5">
            <a:extLst>
              <a:ext uri="{FF2B5EF4-FFF2-40B4-BE49-F238E27FC236}">
                <a16:creationId xmlns:a16="http://schemas.microsoft.com/office/drawing/2014/main" id="{8C05F50A-0C2D-B04E-96A9-9D906DCD54F3}"/>
              </a:ext>
            </a:extLst>
          </p:cNvPr>
          <p:cNvSpPr>
            <a:spLocks noGrp="1"/>
          </p:cNvSpPr>
          <p:nvPr>
            <p:ph type="body" sz="quarter" idx="13"/>
          </p:nvPr>
        </p:nvSpPr>
        <p:spPr>
          <a:xfrm>
            <a:off x="476251" y="3927475"/>
            <a:ext cx="3638550" cy="2476500"/>
          </a:xfrm>
        </p:spPr>
        <p:txBody>
          <a:bodyPr/>
          <a:lstStyle>
            <a:lvl1pPr>
              <a:defRPr>
                <a:solidFill>
                  <a:schemeClr val="tx1"/>
                </a:solidFill>
              </a:defRPr>
            </a:lvl1pPr>
            <a:lvl2pPr>
              <a:defRPr>
                <a:solidFill>
                  <a:schemeClr val="tx1"/>
                </a:solidFill>
              </a:defRPr>
            </a:lvl2pPr>
            <a:lvl3pPr>
              <a:defRPr>
                <a:solidFill>
                  <a:schemeClr val="tx1"/>
                </a:solidFill>
              </a:defRPr>
            </a:lvl3pPr>
            <a:lvl4pPr marL="189000" indent="0">
              <a:buNone/>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6367721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_Image slide 2">
    <p:bg>
      <p:bgPr>
        <a:solidFill>
          <a:schemeClr val="bg1"/>
        </a:solidFill>
        <a:effectLst/>
      </p:bgPr>
    </p:bg>
    <p:spTree>
      <p:nvGrpSpPr>
        <p:cNvPr id="1" name=""/>
        <p:cNvGrpSpPr/>
        <p:nvPr/>
      </p:nvGrpSpPr>
      <p:grpSpPr>
        <a:xfrm>
          <a:off x="0" y="0"/>
          <a:ext cx="0" cy="0"/>
          <a:chOff x="0" y="0"/>
          <a:chExt cx="0" cy="0"/>
        </a:xfrm>
      </p:grpSpPr>
      <p:pic>
        <p:nvPicPr>
          <p:cNvPr id="4" name="Picture 3" descr="A person and person in suits&#10;&#10;Description automatically generated">
            <a:extLst>
              <a:ext uri="{FF2B5EF4-FFF2-40B4-BE49-F238E27FC236}">
                <a16:creationId xmlns:a16="http://schemas.microsoft.com/office/drawing/2014/main" id="{A0DA7347-AE62-02DB-CCE1-CDB38B0C7F1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593" y="0"/>
            <a:ext cx="9144000" cy="6858000"/>
          </a:xfrm>
          <a:prstGeom prst="rect">
            <a:avLst/>
          </a:prstGeom>
        </p:spPr>
      </p:pic>
      <p:sp>
        <p:nvSpPr>
          <p:cNvPr id="5" name="Slide Number Placeholder 4">
            <a:extLst>
              <a:ext uri="{FF2B5EF4-FFF2-40B4-BE49-F238E27FC236}">
                <a16:creationId xmlns:a16="http://schemas.microsoft.com/office/drawing/2014/main" id="{3A58B0F6-CD0F-584F-91FC-B03E874C9926}"/>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34" name="Freeform 33">
            <a:extLst>
              <a:ext uri="{FF2B5EF4-FFF2-40B4-BE49-F238E27FC236}">
                <a16:creationId xmlns:a16="http://schemas.microsoft.com/office/drawing/2014/main" id="{61ACF4CD-13CA-7847-8BFA-2F7E6B6FA2D8}"/>
              </a:ext>
            </a:extLst>
          </p:cNvPr>
          <p:cNvSpPr/>
          <p:nvPr userDrawn="1"/>
        </p:nvSpPr>
        <p:spPr>
          <a:xfrm rot="5400000">
            <a:off x="802987" y="3105363"/>
            <a:ext cx="2923984" cy="4047576"/>
          </a:xfrm>
          <a:custGeom>
            <a:avLst/>
            <a:gdLst>
              <a:gd name="connsiteX0" fmla="*/ 0 w 2923984"/>
              <a:gd name="connsiteY0" fmla="*/ 5249787 h 5396768"/>
              <a:gd name="connsiteX1" fmla="*/ 0 w 2923984"/>
              <a:gd name="connsiteY1" fmla="*/ 1133955 h 5396768"/>
              <a:gd name="connsiteX2" fmla="*/ 1 w 2923984"/>
              <a:gd name="connsiteY2" fmla="*/ 1133954 h 5396768"/>
              <a:gd name="connsiteX3" fmla="*/ 1 w 2923984"/>
              <a:gd name="connsiteY3" fmla="*/ 146984 h 5396768"/>
              <a:gd name="connsiteX4" fmla="*/ 147102 w 2923984"/>
              <a:gd name="connsiteY4" fmla="*/ 0 h 5396768"/>
              <a:gd name="connsiteX5" fmla="*/ 568018 w 2923984"/>
              <a:gd name="connsiteY5" fmla="*/ 0 h 5396768"/>
              <a:gd name="connsiteX6" fmla="*/ 1324028 w 2923984"/>
              <a:gd name="connsiteY6" fmla="*/ 0 h 5396768"/>
              <a:gd name="connsiteX7" fmla="*/ 1599956 w 2923984"/>
              <a:gd name="connsiteY7" fmla="*/ 0 h 5396768"/>
              <a:gd name="connsiteX8" fmla="*/ 1744945 w 2923984"/>
              <a:gd name="connsiteY8" fmla="*/ 0 h 5396768"/>
              <a:gd name="connsiteX9" fmla="*/ 2776882 w 2923984"/>
              <a:gd name="connsiteY9" fmla="*/ 0 h 5396768"/>
              <a:gd name="connsiteX10" fmla="*/ 2923984 w 2923984"/>
              <a:gd name="connsiteY10" fmla="*/ 146984 h 5396768"/>
              <a:gd name="connsiteX11" fmla="*/ 2923983 w 2923984"/>
              <a:gd name="connsiteY11" fmla="*/ 4262816 h 5396768"/>
              <a:gd name="connsiteX12" fmla="*/ 2923982 w 2923984"/>
              <a:gd name="connsiteY12" fmla="*/ 4262817 h 5396768"/>
              <a:gd name="connsiteX13" fmla="*/ 2923982 w 2923984"/>
              <a:gd name="connsiteY13" fmla="*/ 5249787 h 5396768"/>
              <a:gd name="connsiteX14" fmla="*/ 2776880 w 2923984"/>
              <a:gd name="connsiteY14" fmla="*/ 5396768 h 5396768"/>
              <a:gd name="connsiteX15" fmla="*/ 1744943 w 2923984"/>
              <a:gd name="connsiteY15" fmla="*/ 5396768 h 5396768"/>
              <a:gd name="connsiteX16" fmla="*/ 1599954 w 2923984"/>
              <a:gd name="connsiteY16" fmla="*/ 5396768 h 5396768"/>
              <a:gd name="connsiteX17" fmla="*/ 1324027 w 2923984"/>
              <a:gd name="connsiteY17" fmla="*/ 5396768 h 5396768"/>
              <a:gd name="connsiteX18" fmla="*/ 568017 w 2923984"/>
              <a:gd name="connsiteY18" fmla="*/ 5396768 h 5396768"/>
              <a:gd name="connsiteX19" fmla="*/ 147101 w 2923984"/>
              <a:gd name="connsiteY19" fmla="*/ 5396768 h 539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923984" h="5396768">
                <a:moveTo>
                  <a:pt x="0" y="5249787"/>
                </a:moveTo>
                <a:lnTo>
                  <a:pt x="0" y="1133955"/>
                </a:lnTo>
                <a:lnTo>
                  <a:pt x="1" y="1133954"/>
                </a:lnTo>
                <a:lnTo>
                  <a:pt x="1" y="146984"/>
                </a:lnTo>
                <a:lnTo>
                  <a:pt x="147102" y="0"/>
                </a:lnTo>
                <a:lnTo>
                  <a:pt x="568018" y="0"/>
                </a:lnTo>
                <a:lnTo>
                  <a:pt x="1324028" y="0"/>
                </a:lnTo>
                <a:lnTo>
                  <a:pt x="1599956" y="0"/>
                </a:lnTo>
                <a:lnTo>
                  <a:pt x="1744945" y="0"/>
                </a:lnTo>
                <a:lnTo>
                  <a:pt x="2776882" y="0"/>
                </a:lnTo>
                <a:lnTo>
                  <a:pt x="2923984" y="146984"/>
                </a:lnTo>
                <a:lnTo>
                  <a:pt x="2923983" y="4262816"/>
                </a:lnTo>
                <a:lnTo>
                  <a:pt x="2923982" y="4262817"/>
                </a:lnTo>
                <a:lnTo>
                  <a:pt x="2923982" y="5249787"/>
                </a:lnTo>
                <a:lnTo>
                  <a:pt x="2776880" y="5396768"/>
                </a:lnTo>
                <a:lnTo>
                  <a:pt x="1744943" y="5396768"/>
                </a:lnTo>
                <a:lnTo>
                  <a:pt x="1599954" y="5396768"/>
                </a:lnTo>
                <a:lnTo>
                  <a:pt x="1324027" y="5396768"/>
                </a:lnTo>
                <a:lnTo>
                  <a:pt x="568017" y="5396768"/>
                </a:lnTo>
                <a:lnTo>
                  <a:pt x="147101" y="5396768"/>
                </a:lnTo>
                <a:close/>
              </a:path>
            </a:pathLst>
          </a:custGeom>
          <a:solidFill>
            <a:srgbClr val="FFFFFF">
              <a:alpha val="60000"/>
            </a:srgbClr>
          </a:solidFill>
          <a:ln w="8382" cap="flat">
            <a:noFill/>
            <a:prstDash val="solid"/>
            <a:miter/>
          </a:ln>
        </p:spPr>
        <p:txBody>
          <a:bodyPr rtlCol="0" anchor="ctr"/>
          <a:lstStyle/>
          <a:p>
            <a:endParaRPr lang="en-GB" sz="1350" dirty="0"/>
          </a:p>
        </p:txBody>
      </p:sp>
      <p:sp>
        <p:nvSpPr>
          <p:cNvPr id="37" name="Text Placeholder 5">
            <a:extLst>
              <a:ext uri="{FF2B5EF4-FFF2-40B4-BE49-F238E27FC236}">
                <a16:creationId xmlns:a16="http://schemas.microsoft.com/office/drawing/2014/main" id="{8C05F50A-0C2D-B04E-96A9-9D906DCD54F3}"/>
              </a:ext>
            </a:extLst>
          </p:cNvPr>
          <p:cNvSpPr>
            <a:spLocks noGrp="1"/>
          </p:cNvSpPr>
          <p:nvPr>
            <p:ph type="body" sz="quarter" idx="13"/>
          </p:nvPr>
        </p:nvSpPr>
        <p:spPr>
          <a:xfrm>
            <a:off x="476251" y="3927475"/>
            <a:ext cx="3638550" cy="2476500"/>
          </a:xfrm>
        </p:spPr>
        <p:txBody>
          <a:bodyPr/>
          <a:lstStyle>
            <a:lvl1pPr>
              <a:defRPr>
                <a:solidFill>
                  <a:schemeClr val="tx1"/>
                </a:solidFill>
              </a:defRPr>
            </a:lvl1pPr>
            <a:lvl2pPr>
              <a:defRPr>
                <a:solidFill>
                  <a:schemeClr val="tx1"/>
                </a:solidFill>
              </a:defRPr>
            </a:lvl2pPr>
            <a:lvl3pPr>
              <a:defRPr>
                <a:solidFill>
                  <a:schemeClr val="tx1"/>
                </a:solidFill>
              </a:defRPr>
            </a:lvl3pPr>
            <a:lvl4pPr marL="189000" indent="0">
              <a:buNone/>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6" name="Picture 5" descr="A picture containing drawing&#10;&#10;Description automatically generated">
            <a:extLst>
              <a:ext uri="{FF2B5EF4-FFF2-40B4-BE49-F238E27FC236}">
                <a16:creationId xmlns:a16="http://schemas.microsoft.com/office/drawing/2014/main" id="{DF02E819-A82A-A183-2828-0D29DC229861}"/>
              </a:ext>
            </a:extLst>
          </p:cNvPr>
          <p:cNvPicPr>
            <a:picLocks noGrp="1" noRot="1" noChangeAspect="1" noMove="1" noResize="1" noEditPoints="1" noAdjustHandles="1" noChangeArrowheads="1" noChangeShapeType="1" noCrop="1"/>
          </p:cNvPicPr>
          <p:nvPr userDrawn="1"/>
        </p:nvPicPr>
        <p:blipFill>
          <a:blip r:embed="rId3" cstate="print">
            <a:extLst>
              <a:ext uri="{28A0092B-C50C-407E-A947-70E740481C1C}">
                <a14:useLocalDpi xmlns:a14="http://schemas.microsoft.com/office/drawing/2010/main"/>
              </a:ext>
            </a:extLst>
          </a:blip>
          <a:stretch>
            <a:fillRect/>
          </a:stretch>
        </p:blipFill>
        <p:spPr>
          <a:xfrm>
            <a:off x="8458810" y="208613"/>
            <a:ext cx="422975" cy="585035"/>
          </a:xfrm>
          <a:prstGeom prst="rect">
            <a:avLst/>
          </a:prstGeom>
        </p:spPr>
      </p:pic>
    </p:spTree>
    <p:extLst>
      <p:ext uri="{BB962C8B-B14F-4D97-AF65-F5344CB8AC3E}">
        <p14:creationId xmlns:p14="http://schemas.microsoft.com/office/powerpoint/2010/main" val="382025499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Powering potential">
    <p:spTree>
      <p:nvGrpSpPr>
        <p:cNvPr id="1" name=""/>
        <p:cNvGrpSpPr/>
        <p:nvPr/>
      </p:nvGrpSpPr>
      <p:grpSpPr>
        <a:xfrm>
          <a:off x="0" y="0"/>
          <a:ext cx="0" cy="0"/>
          <a:chOff x="0" y="0"/>
          <a:chExt cx="0" cy="0"/>
        </a:xfrm>
      </p:grpSpPr>
      <p:pic>
        <p:nvPicPr>
          <p:cNvPr id="4" name="Picture 3" descr="A young child with her tongue out&#10;&#10;Description automatically generated">
            <a:extLst>
              <a:ext uri="{FF2B5EF4-FFF2-40B4-BE49-F238E27FC236}">
                <a16:creationId xmlns:a16="http://schemas.microsoft.com/office/drawing/2014/main" id="{99B9E125-9CA8-E3AF-C23B-E748EB6D129A}"/>
              </a:ext>
            </a:extLst>
          </p:cNvPr>
          <p:cNvPicPr>
            <a:picLocks noGrp="1" noRot="1" noChangeAspect="1" noMove="1" noResize="1" noEditPoints="1" noAdjustHandles="1" noChangeArrowheads="1" noChangeShapeType="1" noCrop="1"/>
          </p:cNvPicPr>
          <p:nvPr userDrawn="1"/>
        </p:nvPicPr>
        <p:blipFill>
          <a:blip r:embed="rId2" cstate="screen">
            <a:extLst>
              <a:ext uri="{28A0092B-C50C-407E-A947-70E740481C1C}">
                <a14:useLocalDpi xmlns:a14="http://schemas.microsoft.com/office/drawing/2010/main"/>
              </a:ext>
            </a:extLst>
          </a:blip>
          <a:stretch>
            <a:fillRect/>
          </a:stretch>
        </p:blipFill>
        <p:spPr>
          <a:xfrm>
            <a:off x="0" y="107"/>
            <a:ext cx="9144000" cy="6857786"/>
          </a:xfrm>
          <a:prstGeom prst="rect">
            <a:avLst/>
          </a:prstGeom>
        </p:spPr>
      </p:pic>
    </p:spTree>
    <p:extLst>
      <p:ext uri="{BB962C8B-B14F-4D97-AF65-F5344CB8AC3E}">
        <p14:creationId xmlns:p14="http://schemas.microsoft.com/office/powerpoint/2010/main" val="2186549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Powering potential 2">
    <p:bg>
      <p:bgPr>
        <a:solidFill>
          <a:schemeClr val="bg1"/>
        </a:solidFill>
        <a:effectLst/>
      </p:bgPr>
    </p:bg>
    <p:spTree>
      <p:nvGrpSpPr>
        <p:cNvPr id="1" name=""/>
        <p:cNvGrpSpPr/>
        <p:nvPr/>
      </p:nvGrpSpPr>
      <p:grpSpPr>
        <a:xfrm>
          <a:off x="0" y="0"/>
          <a:ext cx="0" cy="0"/>
          <a:chOff x="0" y="0"/>
          <a:chExt cx="0" cy="0"/>
        </a:xfrm>
      </p:grpSpPr>
      <p:pic>
        <p:nvPicPr>
          <p:cNvPr id="4" name="Picture 3" descr="A group of children holding hands&#10;&#10;Description automatically generated">
            <a:extLst>
              <a:ext uri="{FF2B5EF4-FFF2-40B4-BE49-F238E27FC236}">
                <a16:creationId xmlns:a16="http://schemas.microsoft.com/office/drawing/2014/main" id="{044F6B1D-D5FB-0312-F902-846190455F8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231619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Who we are">
    <p:bg>
      <p:bgPr>
        <a:solidFill>
          <a:schemeClr val="tx2"/>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92A74D8-59D1-D94E-8752-185CC18B6E7F}"/>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4" name="Title 3">
            <a:extLst>
              <a:ext uri="{FF2B5EF4-FFF2-40B4-BE49-F238E27FC236}">
                <a16:creationId xmlns:a16="http://schemas.microsoft.com/office/drawing/2014/main" id="{E6ACFA4F-FF00-B744-0A2C-0C8F1FA41FAB}"/>
              </a:ext>
            </a:extLst>
          </p:cNvPr>
          <p:cNvSpPr txBox="1">
            <a:spLocks noGrp="1" noRot="1" noMove="1" noResize="1" noEditPoints="1" noAdjustHandles="1" noChangeArrowheads="1" noChangeShapeType="1"/>
          </p:cNvSpPr>
          <p:nvPr userDrawn="1"/>
        </p:nvSpPr>
        <p:spPr>
          <a:xfrm>
            <a:off x="477597" y="3079826"/>
            <a:ext cx="8191499" cy="852155"/>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800" b="1" kern="1200">
                <a:solidFill>
                  <a:schemeClr val="tx1"/>
                </a:solidFill>
                <a:latin typeface="Constantia" panose="02030602050306030303" pitchFamily="18" charset="0"/>
                <a:ea typeface="+mj-ea"/>
                <a:cs typeface="+mj-cs"/>
              </a:defRPr>
            </a:lvl1pPr>
          </a:lstStyle>
          <a:p>
            <a:pPr algn="ctr"/>
            <a:r>
              <a:rPr lang="en-GB" sz="3000" dirty="0">
                <a:solidFill>
                  <a:schemeClr val="bg1"/>
                </a:solidFill>
              </a:rPr>
              <a:t>Who we are</a:t>
            </a:r>
          </a:p>
        </p:txBody>
      </p:sp>
      <p:pic>
        <p:nvPicPr>
          <p:cNvPr id="7" name="Picture 6" descr="A white letter on a black background&#10;&#10;Description automatically generated">
            <a:extLst>
              <a:ext uri="{FF2B5EF4-FFF2-40B4-BE49-F238E27FC236}">
                <a16:creationId xmlns:a16="http://schemas.microsoft.com/office/drawing/2014/main" id="{7FEDDCAB-1790-B245-F910-1869E6D06862}"/>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3698780" y="667545"/>
            <a:ext cx="1744058" cy="2412280"/>
          </a:xfrm>
          <a:prstGeom prst="rect">
            <a:avLst/>
          </a:prstGeom>
        </p:spPr>
      </p:pic>
      <p:sp>
        <p:nvSpPr>
          <p:cNvPr id="2" name="TextBox 1">
            <a:extLst>
              <a:ext uri="{FF2B5EF4-FFF2-40B4-BE49-F238E27FC236}">
                <a16:creationId xmlns:a16="http://schemas.microsoft.com/office/drawing/2014/main" id="{DB334244-08B5-EDFE-0DF2-42086258011C}"/>
              </a:ext>
            </a:extLst>
          </p:cNvPr>
          <p:cNvSpPr txBox="1">
            <a:spLocks noGrp="1" noRot="1" noMove="1" noResize="1" noEditPoints="1" noAdjustHandles="1" noChangeArrowheads="1" noChangeShapeType="1"/>
          </p:cNvSpPr>
          <p:nvPr userDrawn="1"/>
        </p:nvSpPr>
        <p:spPr>
          <a:xfrm>
            <a:off x="467706" y="3989129"/>
            <a:ext cx="8220194" cy="83099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0" dirty="0">
                <a:solidFill>
                  <a:schemeClr val="bg1"/>
                </a:solidFill>
              </a:rPr>
              <a:t>Teach First is a charity that believes education is the most powerful tool to help a child fulfil their potential.</a:t>
            </a:r>
          </a:p>
        </p:txBody>
      </p:sp>
    </p:spTree>
    <p:extLst>
      <p:ext uri="{BB962C8B-B14F-4D97-AF65-F5344CB8AC3E}">
        <p14:creationId xmlns:p14="http://schemas.microsoft.com/office/powerpoint/2010/main" val="316311802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What we do">
    <p:bg>
      <p:bgPr>
        <a:solidFill>
          <a:schemeClr val="tx2"/>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92A74D8-59D1-D94E-8752-185CC18B6E7F}"/>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sp>
        <p:nvSpPr>
          <p:cNvPr id="4" name="Title 3">
            <a:extLst>
              <a:ext uri="{FF2B5EF4-FFF2-40B4-BE49-F238E27FC236}">
                <a16:creationId xmlns:a16="http://schemas.microsoft.com/office/drawing/2014/main" id="{3F8D0F5E-2F4C-7B35-B1F5-66BF9193A967}"/>
              </a:ext>
            </a:extLst>
          </p:cNvPr>
          <p:cNvSpPr txBox="1">
            <a:spLocks noGrp="1" noRot="1" noMove="1" noResize="1" noEditPoints="1" noAdjustHandles="1" noChangeArrowheads="1" noChangeShapeType="1"/>
          </p:cNvSpPr>
          <p:nvPr userDrawn="1"/>
        </p:nvSpPr>
        <p:spPr>
          <a:xfrm>
            <a:off x="478943" y="3079826"/>
            <a:ext cx="8191499" cy="852155"/>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800" b="1" kern="1200">
                <a:solidFill>
                  <a:schemeClr val="tx1"/>
                </a:solidFill>
                <a:latin typeface="Constantia" panose="02030602050306030303" pitchFamily="18" charset="0"/>
                <a:ea typeface="+mj-ea"/>
                <a:cs typeface="+mj-cs"/>
              </a:defRPr>
            </a:lvl1pPr>
          </a:lstStyle>
          <a:p>
            <a:pPr algn="ctr"/>
            <a:r>
              <a:rPr lang="en-GB" sz="3000" dirty="0">
                <a:solidFill>
                  <a:schemeClr val="bg1"/>
                </a:solidFill>
              </a:rPr>
              <a:t>What we do</a:t>
            </a:r>
          </a:p>
        </p:txBody>
      </p:sp>
      <p:pic>
        <p:nvPicPr>
          <p:cNvPr id="7" name="Picture 6" descr="A white letter on a black background&#10;&#10;Description automatically generated">
            <a:extLst>
              <a:ext uri="{FF2B5EF4-FFF2-40B4-BE49-F238E27FC236}">
                <a16:creationId xmlns:a16="http://schemas.microsoft.com/office/drawing/2014/main" id="{633B6A7C-ABD5-43F7-A435-AB7AC66F29E0}"/>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3698780" y="667545"/>
            <a:ext cx="1744058" cy="2412280"/>
          </a:xfrm>
          <a:prstGeom prst="rect">
            <a:avLst/>
          </a:prstGeom>
        </p:spPr>
      </p:pic>
      <p:sp>
        <p:nvSpPr>
          <p:cNvPr id="2" name="TextBox 1">
            <a:extLst>
              <a:ext uri="{FF2B5EF4-FFF2-40B4-BE49-F238E27FC236}">
                <a16:creationId xmlns:a16="http://schemas.microsoft.com/office/drawing/2014/main" id="{A50AEAA3-5162-C9FA-F273-CA227BC1C4C8}"/>
              </a:ext>
            </a:extLst>
          </p:cNvPr>
          <p:cNvSpPr txBox="1">
            <a:spLocks noGrp="1" noRot="1" noMove="1" noResize="1" noEditPoints="1" noAdjustHandles="1" noChangeArrowheads="1" noChangeShapeType="1"/>
          </p:cNvSpPr>
          <p:nvPr userDrawn="1"/>
        </p:nvSpPr>
        <p:spPr>
          <a:xfrm>
            <a:off x="444625" y="4004212"/>
            <a:ext cx="8189119" cy="120032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0" dirty="0">
                <a:solidFill>
                  <a:schemeClr val="bg1"/>
                </a:solidFill>
              </a:rPr>
              <a:t>We are a community of leaders, working within the </a:t>
            </a:r>
            <a:br>
              <a:rPr lang="en-US" sz="2400" b="0" dirty="0">
                <a:solidFill>
                  <a:schemeClr val="bg1"/>
                </a:solidFill>
              </a:rPr>
            </a:br>
            <a:r>
              <a:rPr lang="en-US" sz="2400" b="0" dirty="0">
                <a:solidFill>
                  <a:schemeClr val="bg1"/>
                </a:solidFill>
              </a:rPr>
              <a:t>classroom and beyond, to give children facing the biggest barriers the chance to fulfil their potential.</a:t>
            </a:r>
          </a:p>
        </p:txBody>
      </p:sp>
    </p:spTree>
    <p:extLst>
      <p:ext uri="{BB962C8B-B14F-4D97-AF65-F5344CB8AC3E}">
        <p14:creationId xmlns:p14="http://schemas.microsoft.com/office/powerpoint/2010/main" val="1290935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2469816-9C9E-47AA-9D55-9B2B39E8E269}" type="datetimeFigureOut">
              <a:rPr lang="en-GB" smtClean="0"/>
              <a:t>24/04/2025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338516808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each First Boilerplate ">
    <p:bg>
      <p:bgPr>
        <a:solidFill>
          <a:schemeClr val="tx2"/>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92A74D8-59D1-D94E-8752-185CC18B6E7F}"/>
              </a:ext>
            </a:extLst>
          </p:cNvPr>
          <p:cNvSpPr>
            <a:spLocks noGrp="1"/>
          </p:cNvSpPr>
          <p:nvPr>
            <p:ph type="sldNum" sz="quarter" idx="12"/>
          </p:nvPr>
        </p:nvSpPr>
        <p:spPr/>
        <p:txBody>
          <a:bodyPr/>
          <a:lstStyle>
            <a:lvl1pPr>
              <a:defRPr>
                <a:solidFill>
                  <a:schemeClr val="bg1"/>
                </a:solidFill>
              </a:defRPr>
            </a:lvl1pPr>
          </a:lstStyle>
          <a:p>
            <a:fld id="{6B6EFD66-0F65-0C43-B4F5-A9CE99357F25}" type="slidenum">
              <a:rPr lang="en-GB" smtClean="0"/>
              <a:pPr/>
              <a:t>‹#›</a:t>
            </a:fld>
            <a:endParaRPr lang="en-GB" dirty="0"/>
          </a:p>
        </p:txBody>
      </p:sp>
      <p:pic>
        <p:nvPicPr>
          <p:cNvPr id="7" name="Picture 6" descr="A white letter on a black background&#10;&#10;Description automatically generated">
            <a:extLst>
              <a:ext uri="{FF2B5EF4-FFF2-40B4-BE49-F238E27FC236}">
                <a16:creationId xmlns:a16="http://schemas.microsoft.com/office/drawing/2014/main" id="{633B6A7C-ABD5-43F7-A435-AB7AC66F29E0}"/>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3698780" y="667545"/>
            <a:ext cx="1744058" cy="2412280"/>
          </a:xfrm>
          <a:prstGeom prst="rect">
            <a:avLst/>
          </a:prstGeom>
        </p:spPr>
      </p:pic>
      <p:sp>
        <p:nvSpPr>
          <p:cNvPr id="2" name="TextBox 1">
            <a:extLst>
              <a:ext uri="{FF2B5EF4-FFF2-40B4-BE49-F238E27FC236}">
                <a16:creationId xmlns:a16="http://schemas.microsoft.com/office/drawing/2014/main" id="{A50AEAA3-5162-C9FA-F273-CA227BC1C4C8}"/>
              </a:ext>
            </a:extLst>
          </p:cNvPr>
          <p:cNvSpPr txBox="1">
            <a:spLocks noGrp="1" noRot="1" noMove="1" noResize="1" noEditPoints="1" noAdjustHandles="1" noChangeArrowheads="1" noChangeShapeType="1"/>
          </p:cNvSpPr>
          <p:nvPr userDrawn="1"/>
        </p:nvSpPr>
        <p:spPr>
          <a:xfrm>
            <a:off x="1034811" y="3087931"/>
            <a:ext cx="7069502" cy="147732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3000" b="0" dirty="0">
                <a:solidFill>
                  <a:schemeClr val="bg1"/>
                </a:solidFill>
                <a:latin typeface="Constantia" panose="02030602050306030303" pitchFamily="18" charset="0"/>
              </a:rPr>
              <a:t>Teach First is a charity that believes education is the most powerful tool to help a child fulfil their potential.</a:t>
            </a:r>
          </a:p>
        </p:txBody>
      </p:sp>
      <p:cxnSp>
        <p:nvCxnSpPr>
          <p:cNvPr id="5" name="Straight Connector 4">
            <a:extLst>
              <a:ext uri="{FF2B5EF4-FFF2-40B4-BE49-F238E27FC236}">
                <a16:creationId xmlns:a16="http://schemas.microsoft.com/office/drawing/2014/main" id="{326458AA-8E77-10A1-3F0E-819EE8AB3835}"/>
              </a:ext>
            </a:extLst>
          </p:cNvPr>
          <p:cNvCxnSpPr>
            <a:cxnSpLocks noGrp="1" noRot="1" noMove="1" noResize="1" noEditPoints="1" noAdjustHandles="1" noChangeArrowheads="1" noChangeShapeType="1"/>
          </p:cNvCxnSpPr>
          <p:nvPr userDrawn="1"/>
        </p:nvCxnSpPr>
        <p:spPr>
          <a:xfrm>
            <a:off x="2172799" y="5442439"/>
            <a:ext cx="4856651" cy="35173"/>
          </a:xfrm>
          <a:prstGeom prst="line">
            <a:avLst/>
          </a:prstGeom>
        </p:spPr>
        <p:style>
          <a:lnRef idx="1">
            <a:schemeClr val="accent2"/>
          </a:lnRef>
          <a:fillRef idx="0">
            <a:schemeClr val="accent2"/>
          </a:fillRef>
          <a:effectRef idx="0">
            <a:schemeClr val="accent2"/>
          </a:effectRef>
          <a:fontRef idx="minor">
            <a:schemeClr val="tx1"/>
          </a:fontRef>
        </p:style>
      </p:cxnSp>
      <p:sp>
        <p:nvSpPr>
          <p:cNvPr id="8" name="TextBox 7">
            <a:extLst>
              <a:ext uri="{FF2B5EF4-FFF2-40B4-BE49-F238E27FC236}">
                <a16:creationId xmlns:a16="http://schemas.microsoft.com/office/drawing/2014/main" id="{85C32980-D5B9-3EC8-DEE1-5722CB7634E4}"/>
              </a:ext>
            </a:extLst>
          </p:cNvPr>
          <p:cNvSpPr txBox="1">
            <a:spLocks noGrp="1" noRot="1" noMove="1" noResize="1" noEditPoints="1" noAdjustHandles="1" noChangeArrowheads="1" noChangeShapeType="1"/>
          </p:cNvSpPr>
          <p:nvPr userDrawn="1"/>
        </p:nvSpPr>
        <p:spPr>
          <a:xfrm>
            <a:off x="3128968" y="5897893"/>
            <a:ext cx="2891568" cy="415498"/>
          </a:xfrm>
          <a:prstGeom prst="rect">
            <a:avLst/>
          </a:prstGeom>
          <a:noFill/>
        </p:spPr>
        <p:txBody>
          <a:bodyPr wrap="square" rtlCol="0">
            <a:spAutoFit/>
          </a:bodyPr>
          <a:lstStyle/>
          <a:p>
            <a:pPr algn="ctr"/>
            <a:r>
              <a:rPr lang="en-GB" sz="1050" dirty="0">
                <a:solidFill>
                  <a:schemeClr val="bg1"/>
                </a:solidFill>
              </a:rPr>
              <a:t>Teach First is a registered charity, no.1098294 </a:t>
            </a:r>
          </a:p>
        </p:txBody>
      </p:sp>
    </p:spTree>
    <p:extLst>
      <p:ext uri="{BB962C8B-B14F-4D97-AF65-F5344CB8AC3E}">
        <p14:creationId xmlns:p14="http://schemas.microsoft.com/office/powerpoint/2010/main" val="20869270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tx2"/>
        </a:solidFill>
        <a:effectLst/>
      </p:bgPr>
    </p:bg>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0AF5186C-64A3-9C4C-A3A4-D88A9F6D7B71}"/>
              </a:ext>
            </a:extLst>
          </p:cNvPr>
          <p:cNvSpPr>
            <a:spLocks noGrp="1"/>
          </p:cNvSpPr>
          <p:nvPr>
            <p:ph type="ctrTitle" hasCustomPrompt="1"/>
          </p:nvPr>
        </p:nvSpPr>
        <p:spPr>
          <a:xfrm>
            <a:off x="476250" y="2595615"/>
            <a:ext cx="5137135" cy="1498600"/>
          </a:xfrm>
        </p:spPr>
        <p:txBody>
          <a:bodyPr anchor="t"/>
          <a:lstStyle>
            <a:lvl1pPr algn="l">
              <a:defRPr sz="4500">
                <a:solidFill>
                  <a:schemeClr val="bg1"/>
                </a:solidFill>
              </a:defRPr>
            </a:lvl1pPr>
          </a:lstStyle>
          <a:p>
            <a:r>
              <a:rPr lang="en-US"/>
              <a:t>Master title style</a:t>
            </a:r>
            <a:endParaRPr lang="en-GB"/>
          </a:p>
        </p:txBody>
      </p:sp>
      <p:sp>
        <p:nvSpPr>
          <p:cNvPr id="32" name="Subtitle 2">
            <a:extLst>
              <a:ext uri="{FF2B5EF4-FFF2-40B4-BE49-F238E27FC236}">
                <a16:creationId xmlns:a16="http://schemas.microsoft.com/office/drawing/2014/main" id="{4B03D137-CA1B-A24F-B49E-DB9EAE79DBAF}"/>
              </a:ext>
            </a:extLst>
          </p:cNvPr>
          <p:cNvSpPr>
            <a:spLocks noGrp="1"/>
          </p:cNvSpPr>
          <p:nvPr>
            <p:ph type="subTitle" idx="1"/>
          </p:nvPr>
        </p:nvSpPr>
        <p:spPr>
          <a:xfrm>
            <a:off x="476250" y="3493524"/>
            <a:ext cx="5137135" cy="498475"/>
          </a:xfrm>
        </p:spPr>
        <p:txBody>
          <a:bodyPr/>
          <a:lstStyle>
            <a:lvl1pPr marL="0" indent="0" algn="l">
              <a:buNone/>
              <a:defRPr sz="18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34" name="TextBox 33">
            <a:extLst>
              <a:ext uri="{FF2B5EF4-FFF2-40B4-BE49-F238E27FC236}">
                <a16:creationId xmlns:a16="http://schemas.microsoft.com/office/drawing/2014/main" id="{28FE258A-7B36-1341-8223-9FAF97581E3F}"/>
              </a:ext>
            </a:extLst>
          </p:cNvPr>
          <p:cNvSpPr txBox="1">
            <a:spLocks noChangeArrowheads="1"/>
          </p:cNvSpPr>
          <p:nvPr userDrawn="1"/>
        </p:nvSpPr>
        <p:spPr bwMode="auto">
          <a:xfrm>
            <a:off x="6255194" y="5982413"/>
            <a:ext cx="2558393"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Geneva" pitchFamily="-96" charset="-128"/>
              </a:defRPr>
            </a:lvl1pPr>
            <a:lvl2pPr marL="742950" indent="-285750">
              <a:defRPr>
                <a:solidFill>
                  <a:schemeClr val="tx1"/>
                </a:solidFill>
                <a:latin typeface="Calibri" panose="020F0502020204030204" pitchFamily="34" charset="0"/>
                <a:ea typeface="Geneva" pitchFamily="-96" charset="-128"/>
              </a:defRPr>
            </a:lvl2pPr>
            <a:lvl3pPr marL="1143000" indent="-228600">
              <a:defRPr>
                <a:solidFill>
                  <a:schemeClr val="tx1"/>
                </a:solidFill>
                <a:latin typeface="Calibri" panose="020F0502020204030204" pitchFamily="34" charset="0"/>
                <a:ea typeface="Geneva" pitchFamily="-96" charset="-128"/>
              </a:defRPr>
            </a:lvl3pPr>
            <a:lvl4pPr marL="1600200" indent="-228600">
              <a:defRPr>
                <a:solidFill>
                  <a:schemeClr val="tx1"/>
                </a:solidFill>
                <a:latin typeface="Calibri" panose="020F0502020204030204" pitchFamily="34" charset="0"/>
                <a:ea typeface="Geneva" pitchFamily="-96" charset="-128"/>
              </a:defRPr>
            </a:lvl4pPr>
            <a:lvl5pPr marL="2057400" indent="-228600">
              <a:defRPr>
                <a:solidFill>
                  <a:schemeClr val="tx1"/>
                </a:solidFill>
                <a:latin typeface="Calibri" panose="020F0502020204030204" pitchFamily="34" charset="0"/>
                <a:ea typeface="Geneva" pitchFamily="-96"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96"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96"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96"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96" charset="-128"/>
              </a:defRPr>
            </a:lvl9pPr>
          </a:lstStyle>
          <a:p>
            <a:pPr algn="l" eaLnBrk="1" hangingPunct="1">
              <a:defRPr/>
            </a:pPr>
            <a:r>
              <a:rPr lang="en-GB" altLang="en-US" sz="900" b="1" dirty="0">
                <a:solidFill>
                  <a:schemeClr val="bg1"/>
                </a:solidFill>
                <a:latin typeface="+mn-lt"/>
              </a:rPr>
              <a:t>Teach First is a registered charity, no. 1098294</a:t>
            </a:r>
          </a:p>
        </p:txBody>
      </p:sp>
      <p:sp>
        <p:nvSpPr>
          <p:cNvPr id="35" name="Rectangle 34">
            <a:extLst>
              <a:ext uri="{FF2B5EF4-FFF2-40B4-BE49-F238E27FC236}">
                <a16:creationId xmlns:a16="http://schemas.microsoft.com/office/drawing/2014/main" id="{BFADFA1D-0041-D543-964A-99EB797915B1}"/>
              </a:ext>
            </a:extLst>
          </p:cNvPr>
          <p:cNvSpPr/>
          <p:nvPr userDrawn="1"/>
        </p:nvSpPr>
        <p:spPr>
          <a:xfrm>
            <a:off x="5572006" y="6319014"/>
            <a:ext cx="904094" cy="138499"/>
          </a:xfrm>
          <a:prstGeom prst="rect">
            <a:avLst/>
          </a:prstGeom>
        </p:spPr>
        <p:txBody>
          <a:bodyPr wrap="none" lIns="0" tIns="0" rIns="0" bIns="0">
            <a:spAutoFit/>
          </a:bodyPr>
          <a:lstStyle/>
          <a:p>
            <a:pPr algn="l" eaLnBrk="1" hangingPunct="1">
              <a:defRPr/>
            </a:pPr>
            <a:r>
              <a:rPr lang="en-GB" altLang="en-US" sz="900" b="1" dirty="0">
                <a:solidFill>
                  <a:schemeClr val="bg1"/>
                </a:solidFill>
                <a:latin typeface="+mn-lt"/>
              </a:rPr>
              <a:t>teachfirst.org.uk</a:t>
            </a:r>
          </a:p>
        </p:txBody>
      </p:sp>
      <p:grpSp>
        <p:nvGrpSpPr>
          <p:cNvPr id="36" name="Group 35">
            <a:extLst>
              <a:ext uri="{FF2B5EF4-FFF2-40B4-BE49-F238E27FC236}">
                <a16:creationId xmlns:a16="http://schemas.microsoft.com/office/drawing/2014/main" id="{C281475C-42FD-2F4C-AB60-57E691ED2EED}"/>
              </a:ext>
            </a:extLst>
          </p:cNvPr>
          <p:cNvGrpSpPr/>
          <p:nvPr userDrawn="1"/>
        </p:nvGrpSpPr>
        <p:grpSpPr>
          <a:xfrm>
            <a:off x="6694890" y="6319016"/>
            <a:ext cx="2263421" cy="184667"/>
            <a:chOff x="6174145" y="2837017"/>
            <a:chExt cx="3740919" cy="228909"/>
          </a:xfrm>
        </p:grpSpPr>
        <p:grpSp>
          <p:nvGrpSpPr>
            <p:cNvPr id="37" name="Group 36">
              <a:extLst>
                <a:ext uri="{FF2B5EF4-FFF2-40B4-BE49-F238E27FC236}">
                  <a16:creationId xmlns:a16="http://schemas.microsoft.com/office/drawing/2014/main" id="{7EA0F3E2-061E-E24F-9F1C-CCE43A11FF5F}"/>
                </a:ext>
              </a:extLst>
            </p:cNvPr>
            <p:cNvGrpSpPr/>
            <p:nvPr userDrawn="1"/>
          </p:nvGrpSpPr>
          <p:grpSpPr>
            <a:xfrm>
              <a:off x="6174145" y="2837017"/>
              <a:ext cx="1687807" cy="203242"/>
              <a:chOff x="4388997" y="6273325"/>
              <a:chExt cx="1687807" cy="203242"/>
            </a:xfrm>
            <a:solidFill>
              <a:schemeClr val="bg1"/>
            </a:solidFill>
          </p:grpSpPr>
          <p:sp>
            <p:nvSpPr>
              <p:cNvPr id="41" name="Rectangle 40">
                <a:extLst>
                  <a:ext uri="{FF2B5EF4-FFF2-40B4-BE49-F238E27FC236}">
                    <a16:creationId xmlns:a16="http://schemas.microsoft.com/office/drawing/2014/main" id="{5FFD9BD6-EB44-1540-8F09-28A770787B08}"/>
                  </a:ext>
                </a:extLst>
              </p:cNvPr>
              <p:cNvSpPr/>
              <p:nvPr userDrawn="1"/>
            </p:nvSpPr>
            <p:spPr>
              <a:xfrm>
                <a:off x="4721636" y="6273325"/>
                <a:ext cx="1355168" cy="171680"/>
              </a:xfrm>
              <a:prstGeom prst="rect">
                <a:avLst/>
              </a:prstGeom>
              <a:noFill/>
            </p:spPr>
            <p:txBody>
              <a:bodyPr wrap="squar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altLang="en-US" sz="900" b="1" dirty="0">
                    <a:solidFill>
                      <a:schemeClr val="bg1"/>
                    </a:solidFill>
                  </a:rPr>
                  <a:t>@TeachFirst</a:t>
                </a:r>
                <a:endParaRPr lang="en-GB" sz="900" b="1" dirty="0">
                  <a:solidFill>
                    <a:schemeClr val="bg1"/>
                  </a:solidFill>
                </a:endParaRPr>
              </a:p>
            </p:txBody>
          </p:sp>
          <p:pic>
            <p:nvPicPr>
              <p:cNvPr id="42" name="Graphic 41">
                <a:extLst>
                  <a:ext uri="{FF2B5EF4-FFF2-40B4-BE49-F238E27FC236}">
                    <a16:creationId xmlns:a16="http://schemas.microsoft.com/office/drawing/2014/main" id="{29A2C690-4BC2-824B-8ED4-8917459FD179}"/>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388997" y="6285528"/>
                <a:ext cx="235270" cy="191039"/>
              </a:xfrm>
              <a:prstGeom prst="rect">
                <a:avLst/>
              </a:prstGeom>
            </p:spPr>
          </p:pic>
        </p:grpSp>
        <p:grpSp>
          <p:nvGrpSpPr>
            <p:cNvPr id="38" name="Group 37">
              <a:extLst>
                <a:ext uri="{FF2B5EF4-FFF2-40B4-BE49-F238E27FC236}">
                  <a16:creationId xmlns:a16="http://schemas.microsoft.com/office/drawing/2014/main" id="{24A137C2-387B-FB48-8F95-101CD7770AE0}"/>
                </a:ext>
              </a:extLst>
            </p:cNvPr>
            <p:cNvGrpSpPr/>
            <p:nvPr userDrawn="1"/>
          </p:nvGrpSpPr>
          <p:grpSpPr>
            <a:xfrm>
              <a:off x="8003079" y="2840224"/>
              <a:ext cx="1911985" cy="225702"/>
              <a:chOff x="6575745" y="6276532"/>
              <a:chExt cx="1911985" cy="225702"/>
            </a:xfrm>
            <a:solidFill>
              <a:schemeClr val="bg1"/>
            </a:solidFill>
          </p:grpSpPr>
          <p:pic>
            <p:nvPicPr>
              <p:cNvPr id="39" name="Graphic 38">
                <a:extLst>
                  <a:ext uri="{FF2B5EF4-FFF2-40B4-BE49-F238E27FC236}">
                    <a16:creationId xmlns:a16="http://schemas.microsoft.com/office/drawing/2014/main" id="{09A8DB4D-C72E-9848-93EB-E6E6165A50D2}"/>
                  </a:ext>
                </a:extLst>
              </p:cNvPr>
              <p:cNvPicPr>
                <a:picLocks noChangeAspect="1"/>
              </p:cNvPicPr>
              <p:nvPr userDrawn="1"/>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575745" y="6285528"/>
                <a:ext cx="216704" cy="216706"/>
              </a:xfrm>
              <a:prstGeom prst="rect">
                <a:avLst/>
              </a:prstGeom>
            </p:spPr>
          </p:pic>
          <p:sp>
            <p:nvSpPr>
              <p:cNvPr id="40" name="Rectangle 39">
                <a:extLst>
                  <a:ext uri="{FF2B5EF4-FFF2-40B4-BE49-F238E27FC236}">
                    <a16:creationId xmlns:a16="http://schemas.microsoft.com/office/drawing/2014/main" id="{BE130D37-462F-E247-9B26-CCF995604594}"/>
                  </a:ext>
                </a:extLst>
              </p:cNvPr>
              <p:cNvSpPr/>
              <p:nvPr userDrawn="1"/>
            </p:nvSpPr>
            <p:spPr>
              <a:xfrm>
                <a:off x="6924943" y="6276532"/>
                <a:ext cx="1562787" cy="171680"/>
              </a:xfrm>
              <a:prstGeom prst="rect">
                <a:avLst/>
              </a:prstGeom>
              <a:noFill/>
            </p:spPr>
            <p:txBody>
              <a:bodyPr wrap="square" lIns="0" tIns="0" rIns="0" bIns="0">
                <a:spAutoFit/>
              </a:bodyPr>
              <a:lstStyle/>
              <a:p>
                <a:r>
                  <a:rPr lang="en-GB" sz="900" b="1" i="0" kern="1200" dirty="0">
                    <a:solidFill>
                      <a:schemeClr val="bg1"/>
                    </a:solidFill>
                    <a:effectLst/>
                    <a:latin typeface="+mn-lt"/>
                    <a:ea typeface="+mn-ea"/>
                    <a:cs typeface="+mn-cs"/>
                  </a:rPr>
                  <a:t>@</a:t>
                </a:r>
                <a:r>
                  <a:rPr lang="en-GB" sz="900" b="1" i="0" kern="1200" dirty="0">
                    <a:solidFill>
                      <a:schemeClr val="bg1"/>
                    </a:solidFill>
                    <a:effectLst/>
                  </a:rPr>
                  <a:t>teachfirstuk</a:t>
                </a:r>
                <a:endParaRPr lang="en-GB" sz="900" b="1" dirty="0">
                  <a:solidFill>
                    <a:schemeClr val="bg1"/>
                  </a:solidFill>
                </a:endParaRPr>
              </a:p>
            </p:txBody>
          </p:sp>
        </p:grpSp>
      </p:grpSp>
      <p:grpSp>
        <p:nvGrpSpPr>
          <p:cNvPr id="60" name="Graphic 11">
            <a:extLst>
              <a:ext uri="{FF2B5EF4-FFF2-40B4-BE49-F238E27FC236}">
                <a16:creationId xmlns:a16="http://schemas.microsoft.com/office/drawing/2014/main" id="{10757686-C67F-4DD4-9D71-786903A3164E}"/>
              </a:ext>
            </a:extLst>
          </p:cNvPr>
          <p:cNvGrpSpPr>
            <a:grpSpLocks noGrp="1" noUngrp="1" noRot="1" noMove="1" noResize="1"/>
          </p:cNvGrpSpPr>
          <p:nvPr userDrawn="1"/>
        </p:nvGrpSpPr>
        <p:grpSpPr>
          <a:xfrm>
            <a:off x="6538559" y="300952"/>
            <a:ext cx="2505831" cy="1537667"/>
            <a:chOff x="1676400" y="1162555"/>
            <a:chExt cx="8966200" cy="4126490"/>
          </a:xfrm>
          <a:solidFill>
            <a:schemeClr val="bg1"/>
          </a:solidFill>
        </p:grpSpPr>
        <p:sp>
          <p:nvSpPr>
            <p:cNvPr id="61" name="Freeform 9">
              <a:extLst>
                <a:ext uri="{FF2B5EF4-FFF2-40B4-BE49-F238E27FC236}">
                  <a16:creationId xmlns:a16="http://schemas.microsoft.com/office/drawing/2014/main" id="{D2A647DC-867F-43E9-B679-AF087C9C74AA}"/>
                </a:ext>
              </a:extLst>
            </p:cNvPr>
            <p:cNvSpPr>
              <a:spLocks noGrp="1" noRot="1" noMove="1" noResize="1" noEditPoints="1" noAdjustHandles="1" noChangeArrowheads="1" noChangeShapeType="1"/>
            </p:cNvSpPr>
            <p:nvPr/>
          </p:nvSpPr>
          <p:spPr>
            <a:xfrm>
              <a:off x="9035933" y="1825443"/>
              <a:ext cx="953851" cy="1173589"/>
            </a:xfrm>
            <a:custGeom>
              <a:avLst/>
              <a:gdLst>
                <a:gd name="connsiteX0" fmla="*/ 876398 w 953851"/>
                <a:gd name="connsiteY0" fmla="*/ 1102795 h 1173588"/>
                <a:gd name="connsiteX1" fmla="*/ 860374 w 953851"/>
                <a:gd name="connsiteY1" fmla="*/ 1071373 h 1173588"/>
                <a:gd name="connsiteX2" fmla="*/ 860374 w 953851"/>
                <a:gd name="connsiteY2" fmla="*/ 738604 h 1173588"/>
                <a:gd name="connsiteX3" fmla="*/ 593677 w 953851"/>
                <a:gd name="connsiteY3" fmla="*/ 392963 h 1173588"/>
                <a:gd name="connsiteX4" fmla="*/ 334992 w 953851"/>
                <a:gd name="connsiteY4" fmla="*/ 539851 h 1173588"/>
                <a:gd name="connsiteX5" fmla="*/ 334992 w 953851"/>
                <a:gd name="connsiteY5" fmla="*/ 0 h 1173588"/>
                <a:gd name="connsiteX6" fmla="*/ 12972 w 953851"/>
                <a:gd name="connsiteY6" fmla="*/ 54894 h 1173588"/>
                <a:gd name="connsiteX7" fmla="*/ 12972 w 953851"/>
                <a:gd name="connsiteY7" fmla="*/ 78365 h 1173588"/>
                <a:gd name="connsiteX8" fmla="*/ 92333 w 953851"/>
                <a:gd name="connsiteY8" fmla="*/ 154459 h 1173588"/>
                <a:gd name="connsiteX9" fmla="*/ 105687 w 953851"/>
                <a:gd name="connsiteY9" fmla="*/ 188531 h 1173588"/>
                <a:gd name="connsiteX10" fmla="*/ 105687 w 953851"/>
                <a:gd name="connsiteY10" fmla="*/ 1068723 h 1173588"/>
                <a:gd name="connsiteX11" fmla="*/ 92333 w 953851"/>
                <a:gd name="connsiteY11" fmla="*/ 1102795 h 1173588"/>
                <a:gd name="connsiteX12" fmla="*/ 0 w 953851"/>
                <a:gd name="connsiteY12" fmla="*/ 1173589 h 1173588"/>
                <a:gd name="connsiteX13" fmla="*/ 0 w 953851"/>
                <a:gd name="connsiteY13" fmla="*/ 1197061 h 1173588"/>
                <a:gd name="connsiteX14" fmla="*/ 440679 w 953851"/>
                <a:gd name="connsiteY14" fmla="*/ 1197061 h 1173588"/>
                <a:gd name="connsiteX15" fmla="*/ 440679 w 953851"/>
                <a:gd name="connsiteY15" fmla="*/ 1173589 h 1173588"/>
                <a:gd name="connsiteX16" fmla="*/ 351017 w 953851"/>
                <a:gd name="connsiteY16" fmla="*/ 1102795 h 1173588"/>
                <a:gd name="connsiteX17" fmla="*/ 334992 w 953851"/>
                <a:gd name="connsiteY17" fmla="*/ 1068723 h 1173588"/>
                <a:gd name="connsiteX18" fmla="*/ 334992 w 953851"/>
                <a:gd name="connsiteY18" fmla="*/ 636388 h 1173588"/>
                <a:gd name="connsiteX19" fmla="*/ 496003 w 953851"/>
                <a:gd name="connsiteY19" fmla="*/ 523572 h 1173588"/>
                <a:gd name="connsiteX20" fmla="*/ 630686 w 953851"/>
                <a:gd name="connsiteY20" fmla="*/ 735954 h 1173588"/>
                <a:gd name="connsiteX21" fmla="*/ 630686 w 953851"/>
                <a:gd name="connsiteY21" fmla="*/ 1068723 h 1173588"/>
                <a:gd name="connsiteX22" fmla="*/ 615043 w 953851"/>
                <a:gd name="connsiteY22" fmla="*/ 1102795 h 1173588"/>
                <a:gd name="connsiteX23" fmla="*/ 525381 w 953851"/>
                <a:gd name="connsiteY23" fmla="*/ 1173589 h 1173588"/>
                <a:gd name="connsiteX24" fmla="*/ 525381 w 953851"/>
                <a:gd name="connsiteY24" fmla="*/ 1197061 h 1173588"/>
                <a:gd name="connsiteX25" fmla="*/ 966061 w 953851"/>
                <a:gd name="connsiteY25" fmla="*/ 1197061 h 1173588"/>
                <a:gd name="connsiteX26" fmla="*/ 966061 w 953851"/>
                <a:gd name="connsiteY26" fmla="*/ 1173589 h 1173588"/>
                <a:gd name="connsiteX27" fmla="*/ 876398 w 953851"/>
                <a:gd name="connsiteY27" fmla="*/ 1102795 h 117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3851" h="1173588">
                  <a:moveTo>
                    <a:pt x="876398" y="1102795"/>
                  </a:moveTo>
                  <a:cubicBezTo>
                    <a:pt x="860374" y="1089545"/>
                    <a:pt x="860374" y="1089545"/>
                    <a:pt x="860374" y="1071373"/>
                  </a:cubicBezTo>
                  <a:lnTo>
                    <a:pt x="860374" y="738604"/>
                  </a:lnTo>
                  <a:cubicBezTo>
                    <a:pt x="860374" y="508050"/>
                    <a:pt x="773383" y="392963"/>
                    <a:pt x="593677" y="392963"/>
                  </a:cubicBezTo>
                  <a:cubicBezTo>
                    <a:pt x="482648" y="392963"/>
                    <a:pt x="400999" y="440285"/>
                    <a:pt x="334992" y="539851"/>
                  </a:cubicBezTo>
                  <a:lnTo>
                    <a:pt x="334992" y="0"/>
                  </a:lnTo>
                  <a:lnTo>
                    <a:pt x="12972" y="54894"/>
                  </a:lnTo>
                  <a:lnTo>
                    <a:pt x="12972" y="78365"/>
                  </a:lnTo>
                  <a:lnTo>
                    <a:pt x="92333" y="154459"/>
                  </a:lnTo>
                  <a:cubicBezTo>
                    <a:pt x="104160" y="166574"/>
                    <a:pt x="105687" y="170360"/>
                    <a:pt x="105687" y="188531"/>
                  </a:cubicBezTo>
                  <a:lnTo>
                    <a:pt x="105687" y="1068723"/>
                  </a:lnTo>
                  <a:cubicBezTo>
                    <a:pt x="105687" y="1086895"/>
                    <a:pt x="105305" y="1092573"/>
                    <a:pt x="92333" y="1102795"/>
                  </a:cubicBezTo>
                  <a:lnTo>
                    <a:pt x="0" y="1173589"/>
                  </a:lnTo>
                  <a:lnTo>
                    <a:pt x="0" y="1197061"/>
                  </a:lnTo>
                  <a:lnTo>
                    <a:pt x="440679" y="1197061"/>
                  </a:lnTo>
                  <a:lnTo>
                    <a:pt x="440679" y="1173589"/>
                  </a:lnTo>
                  <a:lnTo>
                    <a:pt x="351017" y="1102795"/>
                  </a:lnTo>
                  <a:cubicBezTo>
                    <a:pt x="337664" y="1092195"/>
                    <a:pt x="334992" y="1086895"/>
                    <a:pt x="334992" y="1068723"/>
                  </a:cubicBezTo>
                  <a:lnTo>
                    <a:pt x="334992" y="636388"/>
                  </a:lnTo>
                  <a:cubicBezTo>
                    <a:pt x="374673" y="562944"/>
                    <a:pt x="429996" y="523572"/>
                    <a:pt x="496003" y="523572"/>
                  </a:cubicBezTo>
                  <a:cubicBezTo>
                    <a:pt x="585665" y="523572"/>
                    <a:pt x="630686" y="594366"/>
                    <a:pt x="630686" y="735954"/>
                  </a:cubicBezTo>
                  <a:lnTo>
                    <a:pt x="630686" y="1068723"/>
                  </a:lnTo>
                  <a:cubicBezTo>
                    <a:pt x="630686" y="1086895"/>
                    <a:pt x="628016" y="1092195"/>
                    <a:pt x="615043" y="1102795"/>
                  </a:cubicBezTo>
                  <a:lnTo>
                    <a:pt x="525381" y="1173589"/>
                  </a:lnTo>
                  <a:lnTo>
                    <a:pt x="525381" y="1197061"/>
                  </a:lnTo>
                  <a:lnTo>
                    <a:pt x="966061" y="1197061"/>
                  </a:lnTo>
                  <a:lnTo>
                    <a:pt x="966061" y="1173589"/>
                  </a:lnTo>
                  <a:lnTo>
                    <a:pt x="876398" y="1102795"/>
                  </a:lnTo>
                  <a:close/>
                </a:path>
              </a:pathLst>
            </a:custGeom>
            <a:grpFill/>
            <a:ln w="38141" cap="flat">
              <a:noFill/>
              <a:prstDash val="solid"/>
              <a:miter/>
            </a:ln>
          </p:spPr>
          <p:txBody>
            <a:bodyPr rtlCol="0" anchor="ctr"/>
            <a:lstStyle/>
            <a:p>
              <a:endParaRPr lang="en-GB" sz="1350" dirty="0"/>
            </a:p>
          </p:txBody>
        </p:sp>
        <p:sp>
          <p:nvSpPr>
            <p:cNvPr id="62" name="Freeform 10">
              <a:extLst>
                <a:ext uri="{FF2B5EF4-FFF2-40B4-BE49-F238E27FC236}">
                  <a16:creationId xmlns:a16="http://schemas.microsoft.com/office/drawing/2014/main" id="{9C6C2A61-4AE6-441B-8AF3-3A5CA068D616}"/>
                </a:ext>
              </a:extLst>
            </p:cNvPr>
            <p:cNvSpPr>
              <a:spLocks noGrp="1" noRot="1" noMove="1" noResize="1" noEditPoints="1" noAdjustHandles="1" noChangeArrowheads="1" noChangeShapeType="1"/>
            </p:cNvSpPr>
            <p:nvPr/>
          </p:nvSpPr>
          <p:spPr>
            <a:xfrm>
              <a:off x="8304902" y="2218406"/>
              <a:ext cx="686773" cy="795012"/>
            </a:xfrm>
            <a:custGeom>
              <a:avLst/>
              <a:gdLst>
                <a:gd name="connsiteX0" fmla="*/ 380015 w 686772"/>
                <a:gd name="connsiteY0" fmla="*/ 822648 h 795011"/>
                <a:gd name="connsiteX1" fmla="*/ 704705 w 686772"/>
                <a:gd name="connsiteY1" fmla="*/ 600045 h 795011"/>
                <a:gd name="connsiteX2" fmla="*/ 681050 w 686772"/>
                <a:gd name="connsiteY2" fmla="*/ 586794 h 795011"/>
                <a:gd name="connsiteX3" fmla="*/ 491043 w 686772"/>
                <a:gd name="connsiteY3" fmla="*/ 681060 h 795011"/>
                <a:gd name="connsiteX4" fmla="*/ 240371 w 686772"/>
                <a:gd name="connsiteY4" fmla="*/ 366841 h 795011"/>
                <a:gd name="connsiteX5" fmla="*/ 433049 w 686772"/>
                <a:gd name="connsiteY5" fmla="*/ 73444 h 795011"/>
                <a:gd name="connsiteX6" fmla="*/ 478070 w 686772"/>
                <a:gd name="connsiteY6" fmla="*/ 96916 h 795011"/>
                <a:gd name="connsiteX7" fmla="*/ 594059 w 686772"/>
                <a:gd name="connsiteY7" fmla="*/ 288097 h 795011"/>
                <a:gd name="connsiteX8" fmla="*/ 617714 w 686772"/>
                <a:gd name="connsiteY8" fmla="*/ 288097 h 795011"/>
                <a:gd name="connsiteX9" fmla="*/ 697075 w 686772"/>
                <a:gd name="connsiteY9" fmla="*/ 54894 h 795011"/>
                <a:gd name="connsiteX10" fmla="*/ 433049 w 686772"/>
                <a:gd name="connsiteY10" fmla="*/ 0 h 795011"/>
                <a:gd name="connsiteX11" fmla="*/ 0 w 686772"/>
                <a:gd name="connsiteY11" fmla="*/ 427035 h 795011"/>
                <a:gd name="connsiteX12" fmla="*/ 380015 w 686772"/>
                <a:gd name="connsiteY12" fmla="*/ 822648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6772" h="795011">
                  <a:moveTo>
                    <a:pt x="380015" y="822648"/>
                  </a:moveTo>
                  <a:cubicBezTo>
                    <a:pt x="535683" y="822648"/>
                    <a:pt x="654724" y="741254"/>
                    <a:pt x="704705" y="600045"/>
                  </a:cubicBezTo>
                  <a:lnTo>
                    <a:pt x="681050" y="586794"/>
                  </a:lnTo>
                  <a:cubicBezTo>
                    <a:pt x="633357" y="646988"/>
                    <a:pt x="567351" y="681060"/>
                    <a:pt x="491043" y="681060"/>
                  </a:cubicBezTo>
                  <a:cubicBezTo>
                    <a:pt x="330033" y="681060"/>
                    <a:pt x="240371" y="570894"/>
                    <a:pt x="240371" y="366841"/>
                  </a:cubicBezTo>
                  <a:cubicBezTo>
                    <a:pt x="240371" y="191181"/>
                    <a:pt x="317060" y="73444"/>
                    <a:pt x="433049" y="73444"/>
                  </a:cubicBezTo>
                  <a:cubicBezTo>
                    <a:pt x="454033" y="73444"/>
                    <a:pt x="466242" y="77608"/>
                    <a:pt x="478070" y="96916"/>
                  </a:cubicBezTo>
                  <a:lnTo>
                    <a:pt x="594059" y="288097"/>
                  </a:lnTo>
                  <a:lnTo>
                    <a:pt x="617714" y="288097"/>
                  </a:lnTo>
                  <a:lnTo>
                    <a:pt x="697075" y="54894"/>
                  </a:lnTo>
                  <a:cubicBezTo>
                    <a:pt x="620385" y="20822"/>
                    <a:pt x="520040" y="0"/>
                    <a:pt x="433049" y="0"/>
                  </a:cubicBezTo>
                  <a:cubicBezTo>
                    <a:pt x="169023" y="0"/>
                    <a:pt x="0" y="167710"/>
                    <a:pt x="0" y="427035"/>
                  </a:cubicBezTo>
                  <a:cubicBezTo>
                    <a:pt x="0" y="667810"/>
                    <a:pt x="147657" y="822648"/>
                    <a:pt x="380015" y="822648"/>
                  </a:cubicBezTo>
                  <a:close/>
                </a:path>
              </a:pathLst>
            </a:custGeom>
            <a:grpFill/>
            <a:ln w="38141" cap="flat">
              <a:noFill/>
              <a:prstDash val="solid"/>
              <a:miter/>
            </a:ln>
          </p:spPr>
          <p:txBody>
            <a:bodyPr rtlCol="0" anchor="ctr"/>
            <a:lstStyle/>
            <a:p>
              <a:endParaRPr lang="en-GB" sz="1350" dirty="0"/>
            </a:p>
          </p:txBody>
        </p:sp>
        <p:sp>
          <p:nvSpPr>
            <p:cNvPr id="63" name="Freeform 11">
              <a:extLst>
                <a:ext uri="{FF2B5EF4-FFF2-40B4-BE49-F238E27FC236}">
                  <a16:creationId xmlns:a16="http://schemas.microsoft.com/office/drawing/2014/main" id="{945B0C3C-D306-42CC-AC52-CF209FE85166}"/>
                </a:ext>
              </a:extLst>
            </p:cNvPr>
            <p:cNvSpPr>
              <a:spLocks noGrp="1" noRot="1" noMove="1" noResize="1" noEditPoints="1" noAdjustHandles="1" noChangeArrowheads="1" noChangeShapeType="1"/>
            </p:cNvSpPr>
            <p:nvPr/>
          </p:nvSpPr>
          <p:spPr>
            <a:xfrm>
              <a:off x="7449488" y="2218406"/>
              <a:ext cx="801235" cy="795012"/>
            </a:xfrm>
            <a:custGeom>
              <a:avLst/>
              <a:gdLst>
                <a:gd name="connsiteX0" fmla="*/ 330033 w 801234"/>
                <a:gd name="connsiteY0" fmla="*/ 345641 h 795011"/>
                <a:gd name="connsiteX1" fmla="*/ 0 w 801234"/>
                <a:gd name="connsiteY1" fmla="*/ 607616 h 795011"/>
                <a:gd name="connsiteX2" fmla="*/ 227016 w 801234"/>
                <a:gd name="connsiteY2" fmla="*/ 822269 h 795011"/>
                <a:gd name="connsiteX3" fmla="*/ 477689 w 801234"/>
                <a:gd name="connsiteY3" fmla="*/ 685982 h 795011"/>
                <a:gd name="connsiteX4" fmla="*/ 620385 w 801234"/>
                <a:gd name="connsiteY4" fmla="*/ 822269 h 795011"/>
                <a:gd name="connsiteX5" fmla="*/ 818404 w 801234"/>
                <a:gd name="connsiteY5" fmla="*/ 683332 h 795011"/>
                <a:gd name="connsiteX6" fmla="*/ 800090 w 801234"/>
                <a:gd name="connsiteY6" fmla="*/ 667431 h 795011"/>
                <a:gd name="connsiteX7" fmla="*/ 750109 w 801234"/>
                <a:gd name="connsiteY7" fmla="*/ 698853 h 795011"/>
                <a:gd name="connsiteX8" fmla="*/ 700127 w 801234"/>
                <a:gd name="connsiteY8" fmla="*/ 612538 h 795011"/>
                <a:gd name="connsiteX9" fmla="*/ 700127 w 801234"/>
                <a:gd name="connsiteY9" fmla="*/ 288097 h 795011"/>
                <a:gd name="connsiteX10" fmla="*/ 338426 w 801234"/>
                <a:gd name="connsiteY10" fmla="*/ 0 h 795011"/>
                <a:gd name="connsiteX11" fmla="*/ 48074 w 801234"/>
                <a:gd name="connsiteY11" fmla="*/ 54894 h 795011"/>
                <a:gd name="connsiteX12" fmla="*/ 127434 w 801234"/>
                <a:gd name="connsiteY12" fmla="*/ 288097 h 795011"/>
                <a:gd name="connsiteX13" fmla="*/ 151090 w 801234"/>
                <a:gd name="connsiteY13" fmla="*/ 288097 h 795011"/>
                <a:gd name="connsiteX14" fmla="*/ 267078 w 801234"/>
                <a:gd name="connsiteY14" fmla="*/ 96916 h 795011"/>
                <a:gd name="connsiteX15" fmla="*/ 325073 w 801234"/>
                <a:gd name="connsiteY15" fmla="*/ 70794 h 795011"/>
                <a:gd name="connsiteX16" fmla="*/ 470439 w 801234"/>
                <a:gd name="connsiteY16" fmla="*/ 238504 h 795011"/>
                <a:gd name="connsiteX17" fmla="*/ 470439 w 801234"/>
                <a:gd name="connsiteY17" fmla="*/ 364191 h 795011"/>
                <a:gd name="connsiteX18" fmla="*/ 330033 w 801234"/>
                <a:gd name="connsiteY18" fmla="*/ 345641 h 795011"/>
                <a:gd name="connsiteX19" fmla="*/ 470058 w 801234"/>
                <a:gd name="connsiteY19" fmla="*/ 610266 h 795011"/>
                <a:gd name="connsiteX20" fmla="*/ 327362 w 801234"/>
                <a:gd name="connsiteY20" fmla="*/ 699232 h 795011"/>
                <a:gd name="connsiteX21" fmla="*/ 216333 w 801234"/>
                <a:gd name="connsiteY21" fmla="*/ 573544 h 795011"/>
                <a:gd name="connsiteX22" fmla="*/ 393368 w 801234"/>
                <a:gd name="connsiteY22" fmla="*/ 419085 h 795011"/>
                <a:gd name="connsiteX23" fmla="*/ 470058 w 801234"/>
                <a:gd name="connsiteY23" fmla="*/ 429685 h 795011"/>
                <a:gd name="connsiteX24" fmla="*/ 470058 w 801234"/>
                <a:gd name="connsiteY24" fmla="*/ 610266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01234" h="795011">
                  <a:moveTo>
                    <a:pt x="330033" y="345641"/>
                  </a:moveTo>
                  <a:cubicBezTo>
                    <a:pt x="134684" y="345641"/>
                    <a:pt x="0" y="450507"/>
                    <a:pt x="0" y="607616"/>
                  </a:cubicBezTo>
                  <a:cubicBezTo>
                    <a:pt x="0" y="735954"/>
                    <a:pt x="92333" y="822269"/>
                    <a:pt x="227016" y="822269"/>
                  </a:cubicBezTo>
                  <a:cubicBezTo>
                    <a:pt x="332703" y="822269"/>
                    <a:pt x="433049" y="767376"/>
                    <a:pt x="477689" y="685982"/>
                  </a:cubicBezTo>
                  <a:cubicBezTo>
                    <a:pt x="485701" y="769647"/>
                    <a:pt x="541025" y="822269"/>
                    <a:pt x="620385" y="822269"/>
                  </a:cubicBezTo>
                  <a:cubicBezTo>
                    <a:pt x="720730" y="822269"/>
                    <a:pt x="797420" y="770026"/>
                    <a:pt x="818404" y="683332"/>
                  </a:cubicBezTo>
                  <a:lnTo>
                    <a:pt x="800090" y="667431"/>
                  </a:lnTo>
                  <a:cubicBezTo>
                    <a:pt x="786736" y="688253"/>
                    <a:pt x="771093" y="698853"/>
                    <a:pt x="750109" y="698853"/>
                  </a:cubicBezTo>
                  <a:cubicBezTo>
                    <a:pt x="718441" y="698853"/>
                    <a:pt x="700127" y="667431"/>
                    <a:pt x="700127" y="612538"/>
                  </a:cubicBezTo>
                  <a:lnTo>
                    <a:pt x="700127" y="288097"/>
                  </a:lnTo>
                  <a:cubicBezTo>
                    <a:pt x="700127" y="83666"/>
                    <a:pt x="594440" y="0"/>
                    <a:pt x="338426" y="0"/>
                  </a:cubicBezTo>
                  <a:cubicBezTo>
                    <a:pt x="243423" y="0"/>
                    <a:pt x="145749" y="18172"/>
                    <a:pt x="48074" y="54894"/>
                  </a:cubicBezTo>
                  <a:lnTo>
                    <a:pt x="127434" y="288097"/>
                  </a:lnTo>
                  <a:lnTo>
                    <a:pt x="151090" y="288097"/>
                  </a:lnTo>
                  <a:lnTo>
                    <a:pt x="267078" y="96916"/>
                  </a:lnTo>
                  <a:cubicBezTo>
                    <a:pt x="280814" y="74580"/>
                    <a:pt x="290734" y="70794"/>
                    <a:pt x="325073" y="70794"/>
                  </a:cubicBezTo>
                  <a:cubicBezTo>
                    <a:pt x="417405" y="70794"/>
                    <a:pt x="470439" y="130988"/>
                    <a:pt x="470439" y="238504"/>
                  </a:cubicBezTo>
                  <a:lnTo>
                    <a:pt x="470439" y="364191"/>
                  </a:lnTo>
                  <a:cubicBezTo>
                    <a:pt x="446402" y="356241"/>
                    <a:pt x="404051" y="345641"/>
                    <a:pt x="330033" y="345641"/>
                  </a:cubicBezTo>
                  <a:close/>
                  <a:moveTo>
                    <a:pt x="470058" y="610266"/>
                  </a:moveTo>
                  <a:cubicBezTo>
                    <a:pt x="435719" y="665160"/>
                    <a:pt x="380396" y="699232"/>
                    <a:pt x="327362" y="699232"/>
                  </a:cubicBezTo>
                  <a:cubicBezTo>
                    <a:pt x="258684" y="699232"/>
                    <a:pt x="216333" y="649638"/>
                    <a:pt x="216333" y="573544"/>
                  </a:cubicBezTo>
                  <a:cubicBezTo>
                    <a:pt x="216333" y="481929"/>
                    <a:pt x="287682" y="419085"/>
                    <a:pt x="393368" y="419085"/>
                  </a:cubicBezTo>
                  <a:cubicBezTo>
                    <a:pt x="435719" y="419085"/>
                    <a:pt x="454033" y="424385"/>
                    <a:pt x="470058" y="429685"/>
                  </a:cubicBezTo>
                  <a:lnTo>
                    <a:pt x="470058" y="610266"/>
                  </a:lnTo>
                  <a:close/>
                </a:path>
              </a:pathLst>
            </a:custGeom>
            <a:grpFill/>
            <a:ln w="38141" cap="flat">
              <a:noFill/>
              <a:prstDash val="solid"/>
              <a:miter/>
            </a:ln>
          </p:spPr>
          <p:txBody>
            <a:bodyPr rtlCol="0" anchor="ctr"/>
            <a:lstStyle/>
            <a:p>
              <a:endParaRPr lang="en-GB" sz="1350" dirty="0"/>
            </a:p>
          </p:txBody>
        </p:sp>
        <p:sp>
          <p:nvSpPr>
            <p:cNvPr id="64" name="Freeform 12">
              <a:extLst>
                <a:ext uri="{FF2B5EF4-FFF2-40B4-BE49-F238E27FC236}">
                  <a16:creationId xmlns:a16="http://schemas.microsoft.com/office/drawing/2014/main" id="{F5018DF8-187A-46FC-B762-5C151E4E7662}"/>
                </a:ext>
              </a:extLst>
            </p:cNvPr>
            <p:cNvSpPr>
              <a:spLocks noGrp="1" noRot="1" noMove="1" noResize="1" noEditPoints="1" noAdjustHandles="1" noChangeArrowheads="1" noChangeShapeType="1"/>
            </p:cNvSpPr>
            <p:nvPr/>
          </p:nvSpPr>
          <p:spPr>
            <a:xfrm>
              <a:off x="8761606" y="3478689"/>
              <a:ext cx="534157" cy="1060016"/>
            </a:xfrm>
            <a:custGeom>
              <a:avLst/>
              <a:gdLst>
                <a:gd name="connsiteX0" fmla="*/ 435338 w 534156"/>
                <a:gd name="connsiteY0" fmla="*/ 953257 h 1060015"/>
                <a:gd name="connsiteX1" fmla="*/ 337664 w 534156"/>
                <a:gd name="connsiteY1" fmla="*/ 840441 h 1060015"/>
                <a:gd name="connsiteX2" fmla="*/ 337664 w 534156"/>
                <a:gd name="connsiteY2" fmla="*/ 366463 h 1060015"/>
                <a:gd name="connsiteX3" fmla="*/ 553997 w 534156"/>
                <a:gd name="connsiteY3" fmla="*/ 366463 h 1060015"/>
                <a:gd name="connsiteX4" fmla="*/ 553997 w 534156"/>
                <a:gd name="connsiteY4" fmla="*/ 280147 h 1060015"/>
                <a:gd name="connsiteX5" fmla="*/ 337664 w 534156"/>
                <a:gd name="connsiteY5" fmla="*/ 280147 h 1060015"/>
                <a:gd name="connsiteX6" fmla="*/ 337664 w 534156"/>
                <a:gd name="connsiteY6" fmla="*/ 0 h 1060015"/>
                <a:gd name="connsiteX7" fmla="*/ 314008 w 534156"/>
                <a:gd name="connsiteY7" fmla="*/ 0 h 1060015"/>
                <a:gd name="connsiteX8" fmla="*/ 118659 w 534156"/>
                <a:gd name="connsiteY8" fmla="*/ 254025 h 1060015"/>
                <a:gd name="connsiteX9" fmla="*/ 68677 w 534156"/>
                <a:gd name="connsiteY9" fmla="*/ 280147 h 1060015"/>
                <a:gd name="connsiteX10" fmla="*/ 0 w 534156"/>
                <a:gd name="connsiteY10" fmla="*/ 280147 h 1060015"/>
                <a:gd name="connsiteX11" fmla="*/ 0 w 534156"/>
                <a:gd name="connsiteY11" fmla="*/ 366463 h 1060015"/>
                <a:gd name="connsiteX12" fmla="*/ 108357 w 534156"/>
                <a:gd name="connsiteY12" fmla="*/ 366463 h 1060015"/>
                <a:gd name="connsiteX13" fmla="*/ 108357 w 534156"/>
                <a:gd name="connsiteY13" fmla="*/ 856341 h 1060015"/>
                <a:gd name="connsiteX14" fmla="*/ 327362 w 534156"/>
                <a:gd name="connsiteY14" fmla="*/ 1084245 h 1060015"/>
                <a:gd name="connsiteX15" fmla="*/ 570022 w 534156"/>
                <a:gd name="connsiteY15" fmla="*/ 905935 h 1060015"/>
                <a:gd name="connsiteX16" fmla="*/ 546366 w 534156"/>
                <a:gd name="connsiteY16" fmla="*/ 895335 h 1060015"/>
                <a:gd name="connsiteX17" fmla="*/ 435338 w 534156"/>
                <a:gd name="connsiteY17" fmla="*/ 953257 h 1060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4156" h="1060015">
                  <a:moveTo>
                    <a:pt x="435338" y="953257"/>
                  </a:moveTo>
                  <a:cubicBezTo>
                    <a:pt x="374673" y="953257"/>
                    <a:pt x="337664" y="911235"/>
                    <a:pt x="337664" y="840441"/>
                  </a:cubicBezTo>
                  <a:lnTo>
                    <a:pt x="337664" y="366463"/>
                  </a:lnTo>
                  <a:lnTo>
                    <a:pt x="553997" y="366463"/>
                  </a:lnTo>
                  <a:lnTo>
                    <a:pt x="553997" y="280147"/>
                  </a:lnTo>
                  <a:lnTo>
                    <a:pt x="337664" y="280147"/>
                  </a:lnTo>
                  <a:lnTo>
                    <a:pt x="337664" y="0"/>
                  </a:lnTo>
                  <a:lnTo>
                    <a:pt x="314008" y="0"/>
                  </a:lnTo>
                  <a:lnTo>
                    <a:pt x="118659" y="254025"/>
                  </a:lnTo>
                  <a:cubicBezTo>
                    <a:pt x="100345" y="277497"/>
                    <a:pt x="95004" y="280147"/>
                    <a:pt x="68677" y="280147"/>
                  </a:cubicBezTo>
                  <a:lnTo>
                    <a:pt x="0" y="280147"/>
                  </a:lnTo>
                  <a:lnTo>
                    <a:pt x="0" y="366463"/>
                  </a:lnTo>
                  <a:lnTo>
                    <a:pt x="108357" y="366463"/>
                  </a:lnTo>
                  <a:lnTo>
                    <a:pt x="108357" y="856341"/>
                  </a:lnTo>
                  <a:cubicBezTo>
                    <a:pt x="108357" y="1003229"/>
                    <a:pt x="185047" y="1084245"/>
                    <a:pt x="327362" y="1084245"/>
                  </a:cubicBezTo>
                  <a:cubicBezTo>
                    <a:pt x="456704" y="1084245"/>
                    <a:pt x="546366" y="1016101"/>
                    <a:pt x="570022" y="905935"/>
                  </a:cubicBezTo>
                  <a:lnTo>
                    <a:pt x="546366" y="895335"/>
                  </a:lnTo>
                  <a:cubicBezTo>
                    <a:pt x="522710" y="932435"/>
                    <a:pt x="483030" y="953257"/>
                    <a:pt x="435338" y="953257"/>
                  </a:cubicBezTo>
                  <a:close/>
                </a:path>
              </a:pathLst>
            </a:custGeom>
            <a:grpFill/>
            <a:ln w="38141" cap="flat">
              <a:noFill/>
              <a:prstDash val="solid"/>
              <a:miter/>
            </a:ln>
          </p:spPr>
          <p:txBody>
            <a:bodyPr rtlCol="0" anchor="ctr"/>
            <a:lstStyle/>
            <a:p>
              <a:endParaRPr lang="en-GB" sz="1350" dirty="0"/>
            </a:p>
          </p:txBody>
        </p:sp>
        <p:sp>
          <p:nvSpPr>
            <p:cNvPr id="65" name="Freeform 13">
              <a:extLst>
                <a:ext uri="{FF2B5EF4-FFF2-40B4-BE49-F238E27FC236}">
                  <a16:creationId xmlns:a16="http://schemas.microsoft.com/office/drawing/2014/main" id="{D8C786EF-19D6-4EEE-93BD-20626DEE102B}"/>
                </a:ext>
              </a:extLst>
            </p:cNvPr>
            <p:cNvSpPr>
              <a:spLocks noGrp="1" noRot="1" noMove="1" noResize="1" noEditPoints="1" noAdjustHandles="1" noChangeArrowheads="1" noChangeShapeType="1"/>
            </p:cNvSpPr>
            <p:nvPr/>
          </p:nvSpPr>
          <p:spPr>
            <a:xfrm>
              <a:off x="6599797" y="2218406"/>
              <a:ext cx="724927" cy="795012"/>
            </a:xfrm>
            <a:custGeom>
              <a:avLst/>
              <a:gdLst>
                <a:gd name="connsiteX0" fmla="*/ 388027 w 724926"/>
                <a:gd name="connsiteY0" fmla="*/ 0 h 795011"/>
                <a:gd name="connsiteX1" fmla="*/ 0 w 724926"/>
                <a:gd name="connsiteY1" fmla="*/ 419085 h 795011"/>
                <a:gd name="connsiteX2" fmla="*/ 390698 w 724926"/>
                <a:gd name="connsiteY2" fmla="*/ 822648 h 795011"/>
                <a:gd name="connsiteX3" fmla="*/ 741715 w 724926"/>
                <a:gd name="connsiteY3" fmla="*/ 584144 h 795011"/>
                <a:gd name="connsiteX4" fmla="*/ 723401 w 724926"/>
                <a:gd name="connsiteY4" fmla="*/ 573544 h 795011"/>
                <a:gd name="connsiteX5" fmla="*/ 480741 w 724926"/>
                <a:gd name="connsiteY5" fmla="*/ 678410 h 795011"/>
                <a:gd name="connsiteX6" fmla="*/ 237700 w 724926"/>
                <a:gd name="connsiteY6" fmla="*/ 411135 h 795011"/>
                <a:gd name="connsiteX7" fmla="*/ 741715 w 724926"/>
                <a:gd name="connsiteY7" fmla="*/ 411135 h 795011"/>
                <a:gd name="connsiteX8" fmla="*/ 741715 w 724926"/>
                <a:gd name="connsiteY8" fmla="*/ 361541 h 795011"/>
                <a:gd name="connsiteX9" fmla="*/ 388027 w 724926"/>
                <a:gd name="connsiteY9" fmla="*/ 0 h 795011"/>
                <a:gd name="connsiteX10" fmla="*/ 237318 w 724926"/>
                <a:gd name="connsiteY10" fmla="*/ 340341 h 795011"/>
                <a:gd name="connsiteX11" fmla="*/ 382686 w 724926"/>
                <a:gd name="connsiteY11" fmla="*/ 75715 h 795011"/>
                <a:gd name="connsiteX12" fmla="*/ 514698 w 724926"/>
                <a:gd name="connsiteY12" fmla="*/ 340341 h 795011"/>
                <a:gd name="connsiteX13" fmla="*/ 237318 w 724926"/>
                <a:gd name="connsiteY13" fmla="*/ 340341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26" h="795011">
                  <a:moveTo>
                    <a:pt x="388027" y="0"/>
                  </a:moveTo>
                  <a:cubicBezTo>
                    <a:pt x="150327" y="0"/>
                    <a:pt x="0" y="162410"/>
                    <a:pt x="0" y="419085"/>
                  </a:cubicBezTo>
                  <a:cubicBezTo>
                    <a:pt x="0" y="670460"/>
                    <a:pt x="147657" y="822648"/>
                    <a:pt x="390698" y="822648"/>
                  </a:cubicBezTo>
                  <a:cubicBezTo>
                    <a:pt x="570022" y="822648"/>
                    <a:pt x="689063" y="741254"/>
                    <a:pt x="741715" y="584144"/>
                  </a:cubicBezTo>
                  <a:lnTo>
                    <a:pt x="723401" y="573544"/>
                  </a:lnTo>
                  <a:cubicBezTo>
                    <a:pt x="662736" y="641688"/>
                    <a:pt x="578034" y="678410"/>
                    <a:pt x="480741" y="678410"/>
                  </a:cubicBezTo>
                  <a:cubicBezTo>
                    <a:pt x="333085" y="678410"/>
                    <a:pt x="245712" y="581494"/>
                    <a:pt x="237700" y="411135"/>
                  </a:cubicBezTo>
                  <a:lnTo>
                    <a:pt x="741715" y="411135"/>
                  </a:lnTo>
                  <a:lnTo>
                    <a:pt x="741715" y="361541"/>
                  </a:lnTo>
                  <a:cubicBezTo>
                    <a:pt x="741715" y="128338"/>
                    <a:pt x="615044" y="0"/>
                    <a:pt x="388027" y="0"/>
                  </a:cubicBezTo>
                  <a:close/>
                  <a:moveTo>
                    <a:pt x="237318" y="340341"/>
                  </a:moveTo>
                  <a:cubicBezTo>
                    <a:pt x="242660" y="167331"/>
                    <a:pt x="292642" y="75715"/>
                    <a:pt x="382686" y="75715"/>
                  </a:cubicBezTo>
                  <a:cubicBezTo>
                    <a:pt x="472347" y="75715"/>
                    <a:pt x="514698" y="159381"/>
                    <a:pt x="514698" y="340341"/>
                  </a:cubicBezTo>
                  <a:lnTo>
                    <a:pt x="237318" y="340341"/>
                  </a:lnTo>
                  <a:close/>
                </a:path>
              </a:pathLst>
            </a:custGeom>
            <a:grpFill/>
            <a:ln w="38141" cap="flat">
              <a:noFill/>
              <a:prstDash val="solid"/>
              <a:miter/>
            </a:ln>
          </p:spPr>
          <p:txBody>
            <a:bodyPr rtlCol="0" anchor="ctr"/>
            <a:lstStyle/>
            <a:p>
              <a:endParaRPr lang="en-GB" sz="1350" dirty="0"/>
            </a:p>
          </p:txBody>
        </p:sp>
        <p:sp>
          <p:nvSpPr>
            <p:cNvPr id="66" name="Freeform 14">
              <a:extLst>
                <a:ext uri="{FF2B5EF4-FFF2-40B4-BE49-F238E27FC236}">
                  <a16:creationId xmlns:a16="http://schemas.microsoft.com/office/drawing/2014/main" id="{30F7FD6D-258E-490E-8CED-0DFFC1202130}"/>
                </a:ext>
              </a:extLst>
            </p:cNvPr>
            <p:cNvSpPr>
              <a:spLocks noGrp="1" noRot="1" noMove="1" noResize="1" noEditPoints="1" noAdjustHandles="1" noChangeArrowheads="1" noChangeShapeType="1"/>
            </p:cNvSpPr>
            <p:nvPr/>
          </p:nvSpPr>
          <p:spPr>
            <a:xfrm>
              <a:off x="8038205" y="3737636"/>
              <a:ext cx="648619" cy="795012"/>
            </a:xfrm>
            <a:custGeom>
              <a:avLst/>
              <a:gdLst>
                <a:gd name="connsiteX0" fmla="*/ 483030 w 648618"/>
                <a:gd name="connsiteY0" fmla="*/ 343369 h 795011"/>
                <a:gd name="connsiteX1" fmla="*/ 345676 w 648618"/>
                <a:gd name="connsiteY1" fmla="*/ 298698 h 795011"/>
                <a:gd name="connsiteX2" fmla="*/ 213662 w 648618"/>
                <a:gd name="connsiteY2" fmla="*/ 180960 h 795011"/>
                <a:gd name="connsiteX3" fmla="*/ 359029 w 648618"/>
                <a:gd name="connsiteY3" fmla="*/ 68144 h 795011"/>
                <a:gd name="connsiteX4" fmla="*/ 430378 w 648618"/>
                <a:gd name="connsiteY4" fmla="*/ 88966 h 795011"/>
                <a:gd name="connsiteX5" fmla="*/ 541405 w 648618"/>
                <a:gd name="connsiteY5" fmla="*/ 267276 h 795011"/>
                <a:gd name="connsiteX6" fmla="*/ 565061 w 648618"/>
                <a:gd name="connsiteY6" fmla="*/ 267276 h 795011"/>
                <a:gd name="connsiteX7" fmla="*/ 639080 w 648618"/>
                <a:gd name="connsiteY7" fmla="*/ 44672 h 795011"/>
                <a:gd name="connsiteX8" fmla="*/ 354069 w 648618"/>
                <a:gd name="connsiteY8" fmla="*/ 0 h 795011"/>
                <a:gd name="connsiteX9" fmla="*/ 21366 w 648618"/>
                <a:gd name="connsiteY9" fmla="*/ 251375 h 795011"/>
                <a:gd name="connsiteX10" fmla="*/ 214044 w 648618"/>
                <a:gd name="connsiteY10" fmla="*/ 487229 h 795011"/>
                <a:gd name="connsiteX11" fmla="*/ 340715 w 648618"/>
                <a:gd name="connsiteY11" fmla="*/ 529251 h 795011"/>
                <a:gd name="connsiteX12" fmla="*/ 472729 w 648618"/>
                <a:gd name="connsiteY12" fmla="*/ 636767 h 795011"/>
                <a:gd name="connsiteX13" fmla="*/ 306377 w 648618"/>
                <a:gd name="connsiteY13" fmla="*/ 759804 h 795011"/>
                <a:gd name="connsiteX14" fmla="*/ 203361 w 648618"/>
                <a:gd name="connsiteY14" fmla="*/ 723082 h 795011"/>
                <a:gd name="connsiteX15" fmla="*/ 103016 w 648618"/>
                <a:gd name="connsiteY15" fmla="*/ 542501 h 795011"/>
                <a:gd name="connsiteX16" fmla="*/ 79360 w 648618"/>
                <a:gd name="connsiteY16" fmla="*/ 542501 h 795011"/>
                <a:gd name="connsiteX17" fmla="*/ 0 w 648618"/>
                <a:gd name="connsiteY17" fmla="*/ 773055 h 795011"/>
                <a:gd name="connsiteX18" fmla="*/ 298364 w 648618"/>
                <a:gd name="connsiteY18" fmla="*/ 825298 h 795011"/>
                <a:gd name="connsiteX19" fmla="*/ 668077 w 648618"/>
                <a:gd name="connsiteY19" fmla="*/ 555373 h 795011"/>
                <a:gd name="connsiteX20" fmla="*/ 483030 w 648618"/>
                <a:gd name="connsiteY20" fmla="*/ 343369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8618" h="795011">
                  <a:moveTo>
                    <a:pt x="483030" y="343369"/>
                  </a:moveTo>
                  <a:lnTo>
                    <a:pt x="345676" y="298698"/>
                  </a:lnTo>
                  <a:cubicBezTo>
                    <a:pt x="256013" y="269926"/>
                    <a:pt x="213662" y="233204"/>
                    <a:pt x="213662" y="180960"/>
                  </a:cubicBezTo>
                  <a:cubicBezTo>
                    <a:pt x="213662" y="112816"/>
                    <a:pt x="271657" y="68144"/>
                    <a:pt x="359029" y="68144"/>
                  </a:cubicBezTo>
                  <a:cubicBezTo>
                    <a:pt x="406722" y="68144"/>
                    <a:pt x="418931" y="70415"/>
                    <a:pt x="430378" y="88966"/>
                  </a:cubicBezTo>
                  <a:lnTo>
                    <a:pt x="541405" y="267276"/>
                  </a:lnTo>
                  <a:lnTo>
                    <a:pt x="565061" y="267276"/>
                  </a:lnTo>
                  <a:lnTo>
                    <a:pt x="639080" y="44672"/>
                  </a:lnTo>
                  <a:cubicBezTo>
                    <a:pt x="549418" y="15900"/>
                    <a:pt x="449073" y="0"/>
                    <a:pt x="354069" y="0"/>
                  </a:cubicBezTo>
                  <a:cubicBezTo>
                    <a:pt x="153379" y="0"/>
                    <a:pt x="21366" y="99566"/>
                    <a:pt x="21366" y="251375"/>
                  </a:cubicBezTo>
                  <a:cubicBezTo>
                    <a:pt x="21366" y="358891"/>
                    <a:pt x="92714" y="447857"/>
                    <a:pt x="214044" y="487229"/>
                  </a:cubicBezTo>
                  <a:lnTo>
                    <a:pt x="340715" y="529251"/>
                  </a:lnTo>
                  <a:cubicBezTo>
                    <a:pt x="443731" y="563323"/>
                    <a:pt x="472729" y="586794"/>
                    <a:pt x="472729" y="636767"/>
                  </a:cubicBezTo>
                  <a:cubicBezTo>
                    <a:pt x="472729" y="710211"/>
                    <a:pt x="404051" y="759804"/>
                    <a:pt x="306377" y="759804"/>
                  </a:cubicBezTo>
                  <a:cubicBezTo>
                    <a:pt x="240370" y="759804"/>
                    <a:pt x="219386" y="751854"/>
                    <a:pt x="203361" y="723082"/>
                  </a:cubicBezTo>
                  <a:lnTo>
                    <a:pt x="103016" y="542501"/>
                  </a:lnTo>
                  <a:lnTo>
                    <a:pt x="79360" y="542501"/>
                  </a:lnTo>
                  <a:lnTo>
                    <a:pt x="0" y="773055"/>
                  </a:lnTo>
                  <a:cubicBezTo>
                    <a:pt x="84320" y="804476"/>
                    <a:pt x="195349" y="825298"/>
                    <a:pt x="298364" y="825298"/>
                  </a:cubicBezTo>
                  <a:cubicBezTo>
                    <a:pt x="528052" y="825298"/>
                    <a:pt x="668077" y="723082"/>
                    <a:pt x="668077" y="555373"/>
                  </a:cubicBezTo>
                  <a:cubicBezTo>
                    <a:pt x="668077" y="453157"/>
                    <a:pt x="607030" y="382741"/>
                    <a:pt x="483030" y="343369"/>
                  </a:cubicBezTo>
                  <a:close/>
                </a:path>
              </a:pathLst>
            </a:custGeom>
            <a:grpFill/>
            <a:ln w="38141" cap="flat">
              <a:noFill/>
              <a:prstDash val="solid"/>
              <a:miter/>
            </a:ln>
          </p:spPr>
          <p:txBody>
            <a:bodyPr rtlCol="0" anchor="ctr"/>
            <a:lstStyle/>
            <a:p>
              <a:endParaRPr lang="en-GB" sz="1350" dirty="0"/>
            </a:p>
          </p:txBody>
        </p:sp>
        <p:sp>
          <p:nvSpPr>
            <p:cNvPr id="67" name="Freeform 15">
              <a:extLst>
                <a:ext uri="{FF2B5EF4-FFF2-40B4-BE49-F238E27FC236}">
                  <a16:creationId xmlns:a16="http://schemas.microsoft.com/office/drawing/2014/main" id="{40CACF16-1432-48AF-B848-EB872F57E755}"/>
                </a:ext>
              </a:extLst>
            </p:cNvPr>
            <p:cNvSpPr>
              <a:spLocks noGrp="1" noRot="1" noMove="1" noResize="1" noEditPoints="1" noAdjustHandles="1" noChangeArrowheads="1" noChangeShapeType="1"/>
            </p:cNvSpPr>
            <p:nvPr/>
          </p:nvSpPr>
          <p:spPr>
            <a:xfrm>
              <a:off x="5677996" y="1898509"/>
              <a:ext cx="992005" cy="1097873"/>
            </a:xfrm>
            <a:custGeom>
              <a:avLst/>
              <a:gdLst>
                <a:gd name="connsiteX0" fmla="*/ 372384 w 992005"/>
                <a:gd name="connsiteY0" fmla="*/ 73444 h 1097873"/>
                <a:gd name="connsiteX1" fmla="*/ 372384 w 992005"/>
                <a:gd name="connsiteY1" fmla="*/ 969536 h 1097873"/>
                <a:gd name="connsiteX2" fmla="*/ 359030 w 992005"/>
                <a:gd name="connsiteY2" fmla="*/ 1000958 h 1097873"/>
                <a:gd name="connsiteX3" fmla="*/ 237700 w 992005"/>
                <a:gd name="connsiteY3" fmla="*/ 1097873 h 1097873"/>
                <a:gd name="connsiteX4" fmla="*/ 237700 w 992005"/>
                <a:gd name="connsiteY4" fmla="*/ 1123995 h 1097873"/>
                <a:gd name="connsiteX5" fmla="*/ 768422 w 992005"/>
                <a:gd name="connsiteY5" fmla="*/ 1123995 h 1097873"/>
                <a:gd name="connsiteX6" fmla="*/ 768422 w 992005"/>
                <a:gd name="connsiteY6" fmla="*/ 1097873 h 1097873"/>
                <a:gd name="connsiteX7" fmla="*/ 647093 w 992005"/>
                <a:gd name="connsiteY7" fmla="*/ 998308 h 1097873"/>
                <a:gd name="connsiteX8" fmla="*/ 633739 w 992005"/>
                <a:gd name="connsiteY8" fmla="*/ 969536 h 1097873"/>
                <a:gd name="connsiteX9" fmla="*/ 633739 w 992005"/>
                <a:gd name="connsiteY9" fmla="*/ 73444 h 1097873"/>
                <a:gd name="connsiteX10" fmla="*/ 760410 w 992005"/>
                <a:gd name="connsiteY10" fmla="*/ 73444 h 1097873"/>
                <a:gd name="connsiteX11" fmla="*/ 979415 w 992005"/>
                <a:gd name="connsiteY11" fmla="*/ 303997 h 1097873"/>
                <a:gd name="connsiteX12" fmla="*/ 1005741 w 992005"/>
                <a:gd name="connsiteY12" fmla="*/ 303997 h 1097873"/>
                <a:gd name="connsiteX13" fmla="*/ 1005741 w 992005"/>
                <a:gd name="connsiteY13" fmla="*/ 0 h 1097873"/>
                <a:gd name="connsiteX14" fmla="*/ 0 w 992005"/>
                <a:gd name="connsiteY14" fmla="*/ 0 h 1097873"/>
                <a:gd name="connsiteX15" fmla="*/ 0 w 992005"/>
                <a:gd name="connsiteY15" fmla="*/ 303997 h 1097873"/>
                <a:gd name="connsiteX16" fmla="*/ 26326 w 992005"/>
                <a:gd name="connsiteY16" fmla="*/ 303997 h 1097873"/>
                <a:gd name="connsiteX17" fmla="*/ 245331 w 992005"/>
                <a:gd name="connsiteY17" fmla="*/ 73444 h 1097873"/>
                <a:gd name="connsiteX18" fmla="*/ 372384 w 992005"/>
                <a:gd name="connsiteY18" fmla="*/ 73444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005" h="1097873">
                  <a:moveTo>
                    <a:pt x="372384" y="73444"/>
                  </a:moveTo>
                  <a:lnTo>
                    <a:pt x="372384" y="969536"/>
                  </a:lnTo>
                  <a:cubicBezTo>
                    <a:pt x="372384" y="987708"/>
                    <a:pt x="372002" y="989979"/>
                    <a:pt x="359030" y="1000958"/>
                  </a:cubicBezTo>
                  <a:lnTo>
                    <a:pt x="237700" y="1097873"/>
                  </a:lnTo>
                  <a:lnTo>
                    <a:pt x="237700" y="1123995"/>
                  </a:lnTo>
                  <a:lnTo>
                    <a:pt x="768422" y="1123995"/>
                  </a:lnTo>
                  <a:lnTo>
                    <a:pt x="768422" y="1097873"/>
                  </a:lnTo>
                  <a:lnTo>
                    <a:pt x="647093" y="998308"/>
                  </a:lnTo>
                  <a:cubicBezTo>
                    <a:pt x="634883" y="987708"/>
                    <a:pt x="633739" y="985057"/>
                    <a:pt x="633739" y="969536"/>
                  </a:cubicBezTo>
                  <a:lnTo>
                    <a:pt x="633739" y="73444"/>
                  </a:lnTo>
                  <a:lnTo>
                    <a:pt x="760410" y="73444"/>
                  </a:lnTo>
                  <a:lnTo>
                    <a:pt x="979415" y="303997"/>
                  </a:lnTo>
                  <a:lnTo>
                    <a:pt x="1005741" y="303997"/>
                  </a:lnTo>
                  <a:lnTo>
                    <a:pt x="1005741" y="0"/>
                  </a:lnTo>
                  <a:lnTo>
                    <a:pt x="0" y="0"/>
                  </a:lnTo>
                  <a:lnTo>
                    <a:pt x="0" y="303997"/>
                  </a:lnTo>
                  <a:lnTo>
                    <a:pt x="26326" y="303997"/>
                  </a:lnTo>
                  <a:lnTo>
                    <a:pt x="245331" y="73444"/>
                  </a:lnTo>
                  <a:lnTo>
                    <a:pt x="372384" y="73444"/>
                  </a:lnTo>
                  <a:close/>
                </a:path>
              </a:pathLst>
            </a:custGeom>
            <a:grpFill/>
            <a:ln w="38141" cap="flat">
              <a:noFill/>
              <a:prstDash val="solid"/>
              <a:miter/>
            </a:ln>
          </p:spPr>
          <p:txBody>
            <a:bodyPr rtlCol="0" anchor="ctr"/>
            <a:lstStyle/>
            <a:p>
              <a:endParaRPr lang="en-GB" sz="1350" dirty="0"/>
            </a:p>
          </p:txBody>
        </p:sp>
        <p:sp>
          <p:nvSpPr>
            <p:cNvPr id="68" name="Freeform 16">
              <a:extLst>
                <a:ext uri="{FF2B5EF4-FFF2-40B4-BE49-F238E27FC236}">
                  <a16:creationId xmlns:a16="http://schemas.microsoft.com/office/drawing/2014/main" id="{B4498185-9602-41B1-B2A5-A16DED956CD1}"/>
                </a:ext>
              </a:extLst>
            </p:cNvPr>
            <p:cNvSpPr>
              <a:spLocks noGrp="1" noRot="1" noMove="1" noResize="1" noEditPoints="1" noAdjustHandles="1" noChangeArrowheads="1" noChangeShapeType="1"/>
            </p:cNvSpPr>
            <p:nvPr/>
          </p:nvSpPr>
          <p:spPr>
            <a:xfrm>
              <a:off x="6913806" y="3363224"/>
              <a:ext cx="228924" cy="227146"/>
            </a:xfrm>
            <a:custGeom>
              <a:avLst/>
              <a:gdLst>
                <a:gd name="connsiteX0" fmla="*/ 264026 w 228924"/>
                <a:gd name="connsiteY0" fmla="*/ 130988 h 227146"/>
                <a:gd name="connsiteX1" fmla="*/ 132013 w 228924"/>
                <a:gd name="connsiteY1" fmla="*/ 0 h 227146"/>
                <a:gd name="connsiteX2" fmla="*/ 0 w 228924"/>
                <a:gd name="connsiteY2" fmla="*/ 130988 h 227146"/>
                <a:gd name="connsiteX3" fmla="*/ 132013 w 228924"/>
                <a:gd name="connsiteY3" fmla="*/ 264625 h 227146"/>
                <a:gd name="connsiteX4" fmla="*/ 264026 w 228924"/>
                <a:gd name="connsiteY4" fmla="*/ 130988 h 22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924" h="227146">
                  <a:moveTo>
                    <a:pt x="264026" y="130988"/>
                  </a:moveTo>
                  <a:cubicBezTo>
                    <a:pt x="264026" y="57544"/>
                    <a:pt x="206032" y="0"/>
                    <a:pt x="132013" y="0"/>
                  </a:cubicBezTo>
                  <a:cubicBezTo>
                    <a:pt x="60665" y="0"/>
                    <a:pt x="0" y="57544"/>
                    <a:pt x="0" y="130988"/>
                  </a:cubicBezTo>
                  <a:cubicBezTo>
                    <a:pt x="0" y="204432"/>
                    <a:pt x="57994" y="264625"/>
                    <a:pt x="132013" y="264625"/>
                  </a:cubicBezTo>
                  <a:cubicBezTo>
                    <a:pt x="206032" y="264625"/>
                    <a:pt x="264026" y="204432"/>
                    <a:pt x="264026" y="130988"/>
                  </a:cubicBezTo>
                  <a:close/>
                </a:path>
              </a:pathLst>
            </a:custGeom>
            <a:grpFill/>
            <a:ln w="38141" cap="flat">
              <a:noFill/>
              <a:prstDash val="solid"/>
              <a:miter/>
            </a:ln>
          </p:spPr>
          <p:txBody>
            <a:bodyPr rtlCol="0" anchor="ctr"/>
            <a:lstStyle/>
            <a:p>
              <a:endParaRPr lang="en-GB" sz="1350" dirty="0"/>
            </a:p>
          </p:txBody>
        </p:sp>
        <p:sp>
          <p:nvSpPr>
            <p:cNvPr id="69" name="Freeform 17">
              <a:extLst>
                <a:ext uri="{FF2B5EF4-FFF2-40B4-BE49-F238E27FC236}">
                  <a16:creationId xmlns:a16="http://schemas.microsoft.com/office/drawing/2014/main" id="{7E4FC8F4-D8A7-4DAF-8C53-94AAD1C0C8FE}"/>
                </a:ext>
              </a:extLst>
            </p:cNvPr>
            <p:cNvSpPr>
              <a:spLocks noGrp="1" noRot="1" noMove="1" noResize="1" noEditPoints="1" noAdjustHandles="1" noChangeArrowheads="1" noChangeShapeType="1"/>
            </p:cNvSpPr>
            <p:nvPr/>
          </p:nvSpPr>
          <p:spPr>
            <a:xfrm>
              <a:off x="7352195" y="3738013"/>
              <a:ext cx="648619" cy="795012"/>
            </a:xfrm>
            <a:custGeom>
              <a:avLst/>
              <a:gdLst>
                <a:gd name="connsiteX0" fmla="*/ 316679 w 648618"/>
                <a:gd name="connsiteY0" fmla="*/ 169983 h 795011"/>
                <a:gd name="connsiteX1" fmla="*/ 316679 w 648618"/>
                <a:gd name="connsiteY1" fmla="*/ 20824 h 795011"/>
                <a:gd name="connsiteX2" fmla="*/ 0 w 648618"/>
                <a:gd name="connsiteY2" fmla="*/ 20824 h 795011"/>
                <a:gd name="connsiteX3" fmla="*/ 0 w 648618"/>
                <a:gd name="connsiteY3" fmla="*/ 41645 h 795011"/>
                <a:gd name="connsiteX4" fmla="*/ 97675 w 648618"/>
                <a:gd name="connsiteY4" fmla="*/ 141211 h 795011"/>
                <a:gd name="connsiteX5" fmla="*/ 105687 w 648618"/>
                <a:gd name="connsiteY5" fmla="*/ 175283 h 795011"/>
                <a:gd name="connsiteX6" fmla="*/ 105687 w 648618"/>
                <a:gd name="connsiteY6" fmla="*/ 678412 h 795011"/>
                <a:gd name="connsiteX7" fmla="*/ 92333 w 648618"/>
                <a:gd name="connsiteY7" fmla="*/ 712484 h 795011"/>
                <a:gd name="connsiteX8" fmla="*/ 0 w 648618"/>
                <a:gd name="connsiteY8" fmla="*/ 783278 h 795011"/>
                <a:gd name="connsiteX9" fmla="*/ 0 w 648618"/>
                <a:gd name="connsiteY9" fmla="*/ 806750 h 795011"/>
                <a:gd name="connsiteX10" fmla="*/ 475018 w 648618"/>
                <a:gd name="connsiteY10" fmla="*/ 806750 h 795011"/>
                <a:gd name="connsiteX11" fmla="*/ 475018 w 648618"/>
                <a:gd name="connsiteY11" fmla="*/ 783278 h 795011"/>
                <a:gd name="connsiteX12" fmla="*/ 353688 w 648618"/>
                <a:gd name="connsiteY12" fmla="*/ 701884 h 795011"/>
                <a:gd name="connsiteX13" fmla="*/ 335374 w 648618"/>
                <a:gd name="connsiteY13" fmla="*/ 665162 h 795011"/>
                <a:gd name="connsiteX14" fmla="*/ 335374 w 648618"/>
                <a:gd name="connsiteY14" fmla="*/ 282799 h 795011"/>
                <a:gd name="connsiteX15" fmla="*/ 448692 w 648618"/>
                <a:gd name="connsiteY15" fmla="*/ 146511 h 795011"/>
                <a:gd name="connsiteX16" fmla="*/ 467006 w 648618"/>
                <a:gd name="connsiteY16" fmla="*/ 157111 h 795011"/>
                <a:gd name="connsiteX17" fmla="*/ 548655 w 648618"/>
                <a:gd name="connsiteY17" fmla="*/ 290749 h 795011"/>
                <a:gd name="connsiteX18" fmla="*/ 572311 w 648618"/>
                <a:gd name="connsiteY18" fmla="*/ 290749 h 795011"/>
                <a:gd name="connsiteX19" fmla="*/ 659302 w 648618"/>
                <a:gd name="connsiteY19" fmla="*/ 34074 h 795011"/>
                <a:gd name="connsiteX20" fmla="*/ 529960 w 648618"/>
                <a:gd name="connsiteY20" fmla="*/ 2 h 795011"/>
                <a:gd name="connsiteX21" fmla="*/ 316679 w 648618"/>
                <a:gd name="connsiteY21" fmla="*/ 169983 h 79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8618" h="795011">
                  <a:moveTo>
                    <a:pt x="316679" y="169983"/>
                  </a:moveTo>
                  <a:lnTo>
                    <a:pt x="316679" y="20824"/>
                  </a:lnTo>
                  <a:lnTo>
                    <a:pt x="0" y="20824"/>
                  </a:lnTo>
                  <a:lnTo>
                    <a:pt x="0" y="41645"/>
                  </a:lnTo>
                  <a:lnTo>
                    <a:pt x="97675" y="141211"/>
                  </a:lnTo>
                  <a:cubicBezTo>
                    <a:pt x="104924" y="149161"/>
                    <a:pt x="105687" y="151811"/>
                    <a:pt x="105687" y="175283"/>
                  </a:cubicBezTo>
                  <a:lnTo>
                    <a:pt x="105687" y="678412"/>
                  </a:lnTo>
                  <a:cubicBezTo>
                    <a:pt x="105687" y="700748"/>
                    <a:pt x="106831" y="701505"/>
                    <a:pt x="92333" y="712484"/>
                  </a:cubicBezTo>
                  <a:lnTo>
                    <a:pt x="0" y="783278"/>
                  </a:lnTo>
                  <a:lnTo>
                    <a:pt x="0" y="806750"/>
                  </a:lnTo>
                  <a:lnTo>
                    <a:pt x="475018" y="806750"/>
                  </a:lnTo>
                  <a:lnTo>
                    <a:pt x="475018" y="783278"/>
                  </a:lnTo>
                  <a:lnTo>
                    <a:pt x="353688" y="701884"/>
                  </a:lnTo>
                  <a:cubicBezTo>
                    <a:pt x="337664" y="691284"/>
                    <a:pt x="335374" y="688634"/>
                    <a:pt x="335374" y="665162"/>
                  </a:cubicBezTo>
                  <a:lnTo>
                    <a:pt x="335374" y="282799"/>
                  </a:lnTo>
                  <a:cubicBezTo>
                    <a:pt x="335374" y="209355"/>
                    <a:pt x="388027" y="146511"/>
                    <a:pt x="448692" y="146511"/>
                  </a:cubicBezTo>
                  <a:cubicBezTo>
                    <a:pt x="459375" y="146511"/>
                    <a:pt x="462045" y="149161"/>
                    <a:pt x="467006" y="157111"/>
                  </a:cubicBezTo>
                  <a:lnTo>
                    <a:pt x="548655" y="290749"/>
                  </a:lnTo>
                  <a:lnTo>
                    <a:pt x="572311" y="290749"/>
                  </a:lnTo>
                  <a:lnTo>
                    <a:pt x="659302" y="34074"/>
                  </a:lnTo>
                  <a:cubicBezTo>
                    <a:pt x="630305" y="13252"/>
                    <a:pt x="579942" y="2"/>
                    <a:pt x="529960" y="2"/>
                  </a:cubicBezTo>
                  <a:cubicBezTo>
                    <a:pt x="427326" y="-377"/>
                    <a:pt x="355977" y="57546"/>
                    <a:pt x="316679" y="169983"/>
                  </a:cubicBezTo>
                  <a:close/>
                </a:path>
              </a:pathLst>
            </a:custGeom>
            <a:grpFill/>
            <a:ln w="38141" cap="flat">
              <a:noFill/>
              <a:prstDash val="solid"/>
              <a:miter/>
            </a:ln>
          </p:spPr>
          <p:txBody>
            <a:bodyPr rtlCol="0" anchor="ctr"/>
            <a:lstStyle/>
            <a:p>
              <a:endParaRPr lang="en-GB" sz="1350" dirty="0"/>
            </a:p>
          </p:txBody>
        </p:sp>
        <p:sp>
          <p:nvSpPr>
            <p:cNvPr id="70" name="Freeform 18">
              <a:extLst>
                <a:ext uri="{FF2B5EF4-FFF2-40B4-BE49-F238E27FC236}">
                  <a16:creationId xmlns:a16="http://schemas.microsoft.com/office/drawing/2014/main" id="{C0594CE3-C897-4AC5-9146-062BB997AF91}"/>
                </a:ext>
              </a:extLst>
            </p:cNvPr>
            <p:cNvSpPr>
              <a:spLocks noGrp="1" noRot="1" noMove="1" noResize="1" noEditPoints="1" noAdjustHandles="1" noChangeArrowheads="1" noChangeShapeType="1"/>
            </p:cNvSpPr>
            <p:nvPr/>
          </p:nvSpPr>
          <p:spPr>
            <a:xfrm>
              <a:off x="6831774" y="3758837"/>
              <a:ext cx="419694" cy="757154"/>
            </a:xfrm>
            <a:custGeom>
              <a:avLst/>
              <a:gdLst>
                <a:gd name="connsiteX0" fmla="*/ 338045 w 419694"/>
                <a:gd name="connsiteY0" fmla="*/ 657588 h 757154"/>
                <a:gd name="connsiteX1" fmla="*/ 338045 w 419694"/>
                <a:gd name="connsiteY1" fmla="*/ 0 h 757154"/>
                <a:gd name="connsiteX2" fmla="*/ 2671 w 419694"/>
                <a:gd name="connsiteY2" fmla="*/ 0 h 757154"/>
                <a:gd name="connsiteX3" fmla="*/ 0 w 419694"/>
                <a:gd name="connsiteY3" fmla="*/ 20822 h 757154"/>
                <a:gd name="connsiteX4" fmla="*/ 97674 w 419694"/>
                <a:gd name="connsiteY4" fmla="*/ 120388 h 757154"/>
                <a:gd name="connsiteX5" fmla="*/ 108358 w 419694"/>
                <a:gd name="connsiteY5" fmla="*/ 154460 h 757154"/>
                <a:gd name="connsiteX6" fmla="*/ 108358 w 419694"/>
                <a:gd name="connsiteY6" fmla="*/ 657588 h 757154"/>
                <a:gd name="connsiteX7" fmla="*/ 95004 w 419694"/>
                <a:gd name="connsiteY7" fmla="*/ 691660 h 757154"/>
                <a:gd name="connsiteX8" fmla="*/ 2671 w 419694"/>
                <a:gd name="connsiteY8" fmla="*/ 762454 h 757154"/>
                <a:gd name="connsiteX9" fmla="*/ 2671 w 419694"/>
                <a:gd name="connsiteY9" fmla="*/ 785926 h 757154"/>
                <a:gd name="connsiteX10" fmla="*/ 443350 w 419694"/>
                <a:gd name="connsiteY10" fmla="*/ 785926 h 757154"/>
                <a:gd name="connsiteX11" fmla="*/ 443350 w 419694"/>
                <a:gd name="connsiteY11" fmla="*/ 762454 h 757154"/>
                <a:gd name="connsiteX12" fmla="*/ 353688 w 419694"/>
                <a:gd name="connsiteY12" fmla="*/ 691660 h 757154"/>
                <a:gd name="connsiteX13" fmla="*/ 338045 w 419694"/>
                <a:gd name="connsiteY13" fmla="*/ 657588 h 75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9694" h="757154">
                  <a:moveTo>
                    <a:pt x="338045" y="657588"/>
                  </a:moveTo>
                  <a:lnTo>
                    <a:pt x="338045" y="0"/>
                  </a:lnTo>
                  <a:lnTo>
                    <a:pt x="2671" y="0"/>
                  </a:lnTo>
                  <a:lnTo>
                    <a:pt x="0" y="20822"/>
                  </a:lnTo>
                  <a:lnTo>
                    <a:pt x="97674" y="120388"/>
                  </a:lnTo>
                  <a:cubicBezTo>
                    <a:pt x="106831" y="130609"/>
                    <a:pt x="108358" y="138559"/>
                    <a:pt x="108358" y="154460"/>
                  </a:cubicBezTo>
                  <a:lnTo>
                    <a:pt x="108358" y="657588"/>
                  </a:lnTo>
                  <a:cubicBezTo>
                    <a:pt x="108358" y="675760"/>
                    <a:pt x="109121" y="679546"/>
                    <a:pt x="95004" y="691660"/>
                  </a:cubicBezTo>
                  <a:lnTo>
                    <a:pt x="2671" y="762454"/>
                  </a:lnTo>
                  <a:lnTo>
                    <a:pt x="2671" y="785926"/>
                  </a:lnTo>
                  <a:lnTo>
                    <a:pt x="443350" y="785926"/>
                  </a:lnTo>
                  <a:lnTo>
                    <a:pt x="443350" y="762454"/>
                  </a:lnTo>
                  <a:lnTo>
                    <a:pt x="353688" y="691660"/>
                  </a:lnTo>
                  <a:cubicBezTo>
                    <a:pt x="338045" y="678410"/>
                    <a:pt x="338045" y="678410"/>
                    <a:pt x="338045" y="657588"/>
                  </a:cubicBezTo>
                  <a:close/>
                </a:path>
              </a:pathLst>
            </a:custGeom>
            <a:grpFill/>
            <a:ln w="38141" cap="flat">
              <a:noFill/>
              <a:prstDash val="solid"/>
              <a:miter/>
            </a:ln>
          </p:spPr>
          <p:txBody>
            <a:bodyPr rtlCol="0" anchor="ctr"/>
            <a:lstStyle/>
            <a:p>
              <a:endParaRPr lang="en-GB" sz="1350" dirty="0"/>
            </a:p>
          </p:txBody>
        </p:sp>
        <p:sp>
          <p:nvSpPr>
            <p:cNvPr id="71" name="Freeform 19">
              <a:extLst>
                <a:ext uri="{FF2B5EF4-FFF2-40B4-BE49-F238E27FC236}">
                  <a16:creationId xmlns:a16="http://schemas.microsoft.com/office/drawing/2014/main" id="{554518F2-9BBF-4F2E-9285-120559A79739}"/>
                </a:ext>
              </a:extLst>
            </p:cNvPr>
            <p:cNvSpPr>
              <a:spLocks noGrp="1" noRot="1" noMove="1" noResize="1" noEditPoints="1" noAdjustHandles="1" noChangeArrowheads="1" noChangeShapeType="1"/>
            </p:cNvSpPr>
            <p:nvPr/>
          </p:nvSpPr>
          <p:spPr>
            <a:xfrm>
              <a:off x="5905394" y="3421146"/>
              <a:ext cx="839389" cy="1097873"/>
            </a:xfrm>
            <a:custGeom>
              <a:avLst/>
              <a:gdLst>
                <a:gd name="connsiteX0" fmla="*/ 0 w 839388"/>
                <a:gd name="connsiteY0" fmla="*/ 25743 h 1097873"/>
                <a:gd name="connsiteX1" fmla="*/ 132013 w 839388"/>
                <a:gd name="connsiteY1" fmla="*/ 130609 h 1097873"/>
                <a:gd name="connsiteX2" fmla="*/ 145367 w 839388"/>
                <a:gd name="connsiteY2" fmla="*/ 164681 h 1097873"/>
                <a:gd name="connsiteX3" fmla="*/ 145367 w 839388"/>
                <a:gd name="connsiteY3" fmla="*/ 968779 h 1097873"/>
                <a:gd name="connsiteX4" fmla="*/ 132013 w 839388"/>
                <a:gd name="connsiteY4" fmla="*/ 1000201 h 1097873"/>
                <a:gd name="connsiteX5" fmla="*/ 10683 w 839388"/>
                <a:gd name="connsiteY5" fmla="*/ 1097116 h 1097873"/>
                <a:gd name="connsiteX6" fmla="*/ 10683 w 839388"/>
                <a:gd name="connsiteY6" fmla="*/ 1123238 h 1097873"/>
                <a:gd name="connsiteX7" fmla="*/ 591388 w 839388"/>
                <a:gd name="connsiteY7" fmla="*/ 1123238 h 1097873"/>
                <a:gd name="connsiteX8" fmla="*/ 591388 w 839388"/>
                <a:gd name="connsiteY8" fmla="*/ 1097116 h 1097873"/>
                <a:gd name="connsiteX9" fmla="*/ 427707 w 839388"/>
                <a:gd name="connsiteY9" fmla="*/ 997551 h 1097873"/>
                <a:gd name="connsiteX10" fmla="*/ 406722 w 839388"/>
                <a:gd name="connsiteY10" fmla="*/ 958179 h 1097873"/>
                <a:gd name="connsiteX11" fmla="*/ 406722 w 839388"/>
                <a:gd name="connsiteY11" fmla="*/ 609888 h 1097873"/>
                <a:gd name="connsiteX12" fmla="*/ 528052 w 839388"/>
                <a:gd name="connsiteY12" fmla="*/ 609888 h 1097873"/>
                <a:gd name="connsiteX13" fmla="*/ 681050 w 839388"/>
                <a:gd name="connsiteY13" fmla="*/ 769647 h 1097873"/>
                <a:gd name="connsiteX14" fmla="*/ 707376 w 839388"/>
                <a:gd name="connsiteY14" fmla="*/ 769647 h 1097873"/>
                <a:gd name="connsiteX15" fmla="*/ 707376 w 839388"/>
                <a:gd name="connsiteY15" fmla="*/ 377063 h 1097873"/>
                <a:gd name="connsiteX16" fmla="*/ 681050 w 839388"/>
                <a:gd name="connsiteY16" fmla="*/ 377063 h 1097873"/>
                <a:gd name="connsiteX17" fmla="*/ 528052 w 839388"/>
                <a:gd name="connsiteY17" fmla="*/ 536822 h 1097873"/>
                <a:gd name="connsiteX18" fmla="*/ 406722 w 839388"/>
                <a:gd name="connsiteY18" fmla="*/ 536822 h 1097873"/>
                <a:gd name="connsiteX19" fmla="*/ 406722 w 839388"/>
                <a:gd name="connsiteY19" fmla="*/ 73065 h 1097873"/>
                <a:gd name="connsiteX20" fmla="*/ 620385 w 839388"/>
                <a:gd name="connsiteY20" fmla="*/ 73065 h 1097873"/>
                <a:gd name="connsiteX21" fmla="*/ 823746 w 839388"/>
                <a:gd name="connsiteY21" fmla="*/ 282797 h 1097873"/>
                <a:gd name="connsiteX22" fmla="*/ 850072 w 839388"/>
                <a:gd name="connsiteY22" fmla="*/ 282797 h 1097873"/>
                <a:gd name="connsiteX23" fmla="*/ 850072 w 839388"/>
                <a:gd name="connsiteY23" fmla="*/ 0 h 1097873"/>
                <a:gd name="connsiteX24" fmla="*/ 0 w 839388"/>
                <a:gd name="connsiteY24" fmla="*/ 0 h 1097873"/>
                <a:gd name="connsiteX25" fmla="*/ 0 w 839388"/>
                <a:gd name="connsiteY25" fmla="*/ 25743 h 109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9388" h="1097873">
                  <a:moveTo>
                    <a:pt x="0" y="25743"/>
                  </a:moveTo>
                  <a:lnTo>
                    <a:pt x="132013" y="130609"/>
                  </a:lnTo>
                  <a:cubicBezTo>
                    <a:pt x="145367" y="141209"/>
                    <a:pt x="145367" y="146509"/>
                    <a:pt x="145367" y="164681"/>
                  </a:cubicBezTo>
                  <a:lnTo>
                    <a:pt x="145367" y="968779"/>
                  </a:lnTo>
                  <a:cubicBezTo>
                    <a:pt x="145367" y="988086"/>
                    <a:pt x="144604" y="989222"/>
                    <a:pt x="132013" y="1000201"/>
                  </a:cubicBezTo>
                  <a:lnTo>
                    <a:pt x="10683" y="1097116"/>
                  </a:lnTo>
                  <a:lnTo>
                    <a:pt x="10683" y="1123238"/>
                  </a:lnTo>
                  <a:lnTo>
                    <a:pt x="591388" y="1123238"/>
                  </a:lnTo>
                  <a:lnTo>
                    <a:pt x="591388" y="1097116"/>
                  </a:lnTo>
                  <a:lnTo>
                    <a:pt x="427707" y="997551"/>
                  </a:lnTo>
                  <a:cubicBezTo>
                    <a:pt x="407867" y="985436"/>
                    <a:pt x="406722" y="981272"/>
                    <a:pt x="406722" y="958179"/>
                  </a:cubicBezTo>
                  <a:lnTo>
                    <a:pt x="406722" y="609888"/>
                  </a:lnTo>
                  <a:lnTo>
                    <a:pt x="528052" y="609888"/>
                  </a:lnTo>
                  <a:lnTo>
                    <a:pt x="681050" y="769647"/>
                  </a:lnTo>
                  <a:lnTo>
                    <a:pt x="707376" y="769647"/>
                  </a:lnTo>
                  <a:lnTo>
                    <a:pt x="707376" y="377063"/>
                  </a:lnTo>
                  <a:lnTo>
                    <a:pt x="681050" y="377063"/>
                  </a:lnTo>
                  <a:lnTo>
                    <a:pt x="528052" y="536822"/>
                  </a:lnTo>
                  <a:lnTo>
                    <a:pt x="406722" y="536822"/>
                  </a:lnTo>
                  <a:lnTo>
                    <a:pt x="406722" y="73065"/>
                  </a:lnTo>
                  <a:lnTo>
                    <a:pt x="620385" y="73065"/>
                  </a:lnTo>
                  <a:lnTo>
                    <a:pt x="823746" y="282797"/>
                  </a:lnTo>
                  <a:lnTo>
                    <a:pt x="850072" y="282797"/>
                  </a:lnTo>
                  <a:lnTo>
                    <a:pt x="850072" y="0"/>
                  </a:lnTo>
                  <a:lnTo>
                    <a:pt x="0" y="0"/>
                  </a:lnTo>
                  <a:lnTo>
                    <a:pt x="0" y="25743"/>
                  </a:lnTo>
                  <a:close/>
                </a:path>
              </a:pathLst>
            </a:custGeom>
            <a:grpFill/>
            <a:ln w="38141" cap="flat">
              <a:noFill/>
              <a:prstDash val="solid"/>
              <a:miter/>
            </a:ln>
          </p:spPr>
          <p:txBody>
            <a:bodyPr rtlCol="0" anchor="ctr"/>
            <a:lstStyle/>
            <a:p>
              <a:endParaRPr lang="en-GB" sz="1350" dirty="0"/>
            </a:p>
          </p:txBody>
        </p:sp>
        <p:sp>
          <p:nvSpPr>
            <p:cNvPr id="72" name="Freeform 20">
              <a:extLst>
                <a:ext uri="{FF2B5EF4-FFF2-40B4-BE49-F238E27FC236}">
                  <a16:creationId xmlns:a16="http://schemas.microsoft.com/office/drawing/2014/main" id="{E6DD0297-C16B-43B9-849E-472AC0186C21}"/>
                </a:ext>
              </a:extLst>
            </p:cNvPr>
            <p:cNvSpPr>
              <a:spLocks noGrp="1" noRot="1" noMove="1" noResize="1" noEditPoints="1" noAdjustHandles="1" noChangeArrowheads="1" noChangeShapeType="1"/>
            </p:cNvSpPr>
            <p:nvPr/>
          </p:nvSpPr>
          <p:spPr>
            <a:xfrm>
              <a:off x="4192659" y="1898887"/>
              <a:ext cx="724927" cy="719296"/>
            </a:xfrm>
            <a:custGeom>
              <a:avLst/>
              <a:gdLst>
                <a:gd name="connsiteX0" fmla="*/ 668077 w 724926"/>
                <a:gd name="connsiteY0" fmla="*/ 735954 h 719296"/>
                <a:gd name="connsiteX1" fmla="*/ 741715 w 724926"/>
                <a:gd name="connsiteY1" fmla="*/ 735954 h 719296"/>
                <a:gd name="connsiteX2" fmla="*/ 741715 w 724926"/>
                <a:gd name="connsiteY2" fmla="*/ 0 h 719296"/>
                <a:gd name="connsiteX3" fmla="*/ 0 w 724926"/>
                <a:gd name="connsiteY3" fmla="*/ 0 h 719296"/>
                <a:gd name="connsiteX4" fmla="*/ 0 w 724926"/>
                <a:gd name="connsiteY4" fmla="*/ 73065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668077" y="735954"/>
                  </a:moveTo>
                  <a:lnTo>
                    <a:pt x="741715" y="735954"/>
                  </a:lnTo>
                  <a:lnTo>
                    <a:pt x="741715" y="0"/>
                  </a:lnTo>
                  <a:lnTo>
                    <a:pt x="0" y="0"/>
                  </a:lnTo>
                  <a:lnTo>
                    <a:pt x="0" y="73065"/>
                  </a:lnTo>
                  <a:close/>
                </a:path>
              </a:pathLst>
            </a:custGeom>
            <a:grpFill/>
            <a:ln w="38141" cap="flat">
              <a:noFill/>
              <a:prstDash val="solid"/>
              <a:miter/>
            </a:ln>
          </p:spPr>
          <p:txBody>
            <a:bodyPr rtlCol="0" anchor="ctr"/>
            <a:lstStyle/>
            <a:p>
              <a:endParaRPr lang="en-GB" sz="1350" dirty="0"/>
            </a:p>
          </p:txBody>
        </p:sp>
        <p:sp>
          <p:nvSpPr>
            <p:cNvPr id="73" name="Freeform 21">
              <a:extLst>
                <a:ext uri="{FF2B5EF4-FFF2-40B4-BE49-F238E27FC236}">
                  <a16:creationId xmlns:a16="http://schemas.microsoft.com/office/drawing/2014/main" id="{730A1D15-9373-4657-AA67-2FB3AC8FBE8D}"/>
                </a:ext>
              </a:extLst>
            </p:cNvPr>
            <p:cNvSpPr>
              <a:spLocks noGrp="1" noRot="1" noMove="1" noResize="1" noEditPoints="1" noAdjustHandles="1" noChangeArrowheads="1" noChangeShapeType="1"/>
            </p:cNvSpPr>
            <p:nvPr/>
          </p:nvSpPr>
          <p:spPr>
            <a:xfrm>
              <a:off x="4192659" y="2779079"/>
              <a:ext cx="534157" cy="908585"/>
            </a:xfrm>
            <a:custGeom>
              <a:avLst/>
              <a:gdLst>
                <a:gd name="connsiteX0" fmla="*/ 470058 w 534156"/>
                <a:gd name="connsiteY0" fmla="*/ 935085 h 908584"/>
                <a:gd name="connsiteX1" fmla="*/ 543695 w 534156"/>
                <a:gd name="connsiteY1" fmla="*/ 935085 h 908584"/>
                <a:gd name="connsiteX2" fmla="*/ 543695 w 534156"/>
                <a:gd name="connsiteY2" fmla="*/ 0 h 908584"/>
                <a:gd name="connsiteX3" fmla="*/ 470058 w 534156"/>
                <a:gd name="connsiteY3" fmla="*/ 0 h 908584"/>
                <a:gd name="connsiteX4" fmla="*/ 0 w 534156"/>
                <a:gd name="connsiteY4" fmla="*/ 468678 h 908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6" h="908584">
                  <a:moveTo>
                    <a:pt x="470058" y="935085"/>
                  </a:moveTo>
                  <a:lnTo>
                    <a:pt x="543695" y="935085"/>
                  </a:lnTo>
                  <a:lnTo>
                    <a:pt x="543695" y="0"/>
                  </a:lnTo>
                  <a:lnTo>
                    <a:pt x="470058" y="0"/>
                  </a:lnTo>
                  <a:lnTo>
                    <a:pt x="0" y="468678"/>
                  </a:lnTo>
                  <a:close/>
                </a:path>
              </a:pathLst>
            </a:custGeom>
            <a:grpFill/>
            <a:ln w="38141" cap="flat">
              <a:noFill/>
              <a:prstDash val="solid"/>
              <a:miter/>
            </a:ln>
          </p:spPr>
          <p:txBody>
            <a:bodyPr rtlCol="0" anchor="ctr"/>
            <a:lstStyle/>
            <a:p>
              <a:endParaRPr lang="en-GB" sz="1350" dirty="0"/>
            </a:p>
          </p:txBody>
        </p:sp>
        <p:sp>
          <p:nvSpPr>
            <p:cNvPr id="74" name="Freeform 22">
              <a:extLst>
                <a:ext uri="{FF2B5EF4-FFF2-40B4-BE49-F238E27FC236}">
                  <a16:creationId xmlns:a16="http://schemas.microsoft.com/office/drawing/2014/main" id="{DC8F21B5-FAFE-4343-8EAB-F0E200FA2ECC}"/>
                </a:ext>
              </a:extLst>
            </p:cNvPr>
            <p:cNvSpPr>
              <a:spLocks noGrp="1" noRot="1" noMove="1" noResize="1" noEditPoints="1" noAdjustHandles="1" noChangeArrowheads="1" noChangeShapeType="1"/>
            </p:cNvSpPr>
            <p:nvPr/>
          </p:nvSpPr>
          <p:spPr>
            <a:xfrm>
              <a:off x="2418878" y="1898887"/>
              <a:ext cx="724927" cy="719296"/>
            </a:xfrm>
            <a:custGeom>
              <a:avLst/>
              <a:gdLst>
                <a:gd name="connsiteX0" fmla="*/ 0 w 724926"/>
                <a:gd name="connsiteY0" fmla="*/ 735954 h 719296"/>
                <a:gd name="connsiteX1" fmla="*/ 74019 w 724926"/>
                <a:gd name="connsiteY1" fmla="*/ 735954 h 719296"/>
                <a:gd name="connsiteX2" fmla="*/ 739044 w 724926"/>
                <a:gd name="connsiteY2" fmla="*/ 73065 h 719296"/>
                <a:gd name="connsiteX3" fmla="*/ 739044 w 724926"/>
                <a:gd name="connsiteY3" fmla="*/ 0 h 719296"/>
                <a:gd name="connsiteX4" fmla="*/ 0 w 724926"/>
                <a:gd name="connsiteY4" fmla="*/ 0 h 719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26" h="719296">
                  <a:moveTo>
                    <a:pt x="0" y="735954"/>
                  </a:moveTo>
                  <a:lnTo>
                    <a:pt x="74019" y="735954"/>
                  </a:lnTo>
                  <a:lnTo>
                    <a:pt x="739044" y="73065"/>
                  </a:lnTo>
                  <a:lnTo>
                    <a:pt x="739044" y="0"/>
                  </a:lnTo>
                  <a:lnTo>
                    <a:pt x="0" y="0"/>
                  </a:lnTo>
                  <a:close/>
                </a:path>
              </a:pathLst>
            </a:custGeom>
            <a:grpFill/>
            <a:ln w="38141" cap="flat">
              <a:noFill/>
              <a:prstDash val="solid"/>
              <a:miter/>
            </a:ln>
          </p:spPr>
          <p:txBody>
            <a:bodyPr rtlCol="0" anchor="ctr"/>
            <a:lstStyle/>
            <a:p>
              <a:endParaRPr lang="en-GB" sz="1350" dirty="0"/>
            </a:p>
          </p:txBody>
        </p:sp>
        <p:sp>
          <p:nvSpPr>
            <p:cNvPr id="75" name="Freeform 23">
              <a:extLst>
                <a:ext uri="{FF2B5EF4-FFF2-40B4-BE49-F238E27FC236}">
                  <a16:creationId xmlns:a16="http://schemas.microsoft.com/office/drawing/2014/main" id="{14AFAAF8-194B-42EF-947D-6665E26903E3}"/>
                </a:ext>
              </a:extLst>
            </p:cNvPr>
            <p:cNvSpPr>
              <a:spLocks noGrp="1" noRot="1" noMove="1" noResize="1" noEditPoints="1" noAdjustHandles="1" noChangeArrowheads="1" noChangeShapeType="1"/>
            </p:cNvSpPr>
            <p:nvPr/>
          </p:nvSpPr>
          <p:spPr>
            <a:xfrm>
              <a:off x="2933576" y="1898887"/>
              <a:ext cx="1449854" cy="2612182"/>
            </a:xfrm>
            <a:custGeom>
              <a:avLst/>
              <a:gdLst>
                <a:gd name="connsiteX0" fmla="*/ 0 w 1449853"/>
                <a:gd name="connsiteY0" fmla="*/ 2645875 h 2612181"/>
                <a:gd name="connsiteX1" fmla="*/ 1483429 w 1449853"/>
                <a:gd name="connsiteY1" fmla="*/ 2645875 h 2612181"/>
                <a:gd name="connsiteX2" fmla="*/ 1483429 w 1449853"/>
                <a:gd name="connsiteY2" fmla="*/ 2572431 h 2612181"/>
                <a:gd name="connsiteX3" fmla="*/ 1111427 w 1449853"/>
                <a:gd name="connsiteY3" fmla="*/ 2205590 h 2612181"/>
                <a:gd name="connsiteX4" fmla="*/ 1111427 w 1449853"/>
                <a:gd name="connsiteY4" fmla="*/ 0 h 2612181"/>
                <a:gd name="connsiteX5" fmla="*/ 372002 w 1449853"/>
                <a:gd name="connsiteY5" fmla="*/ 0 h 2612181"/>
                <a:gd name="connsiteX6" fmla="*/ 372002 w 1449853"/>
                <a:gd name="connsiteY6" fmla="*/ 2205590 h 2612181"/>
                <a:gd name="connsiteX7" fmla="*/ 0 w 1449853"/>
                <a:gd name="connsiteY7" fmla="*/ 2572431 h 2612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9853" h="2612181">
                  <a:moveTo>
                    <a:pt x="0" y="2645875"/>
                  </a:moveTo>
                  <a:lnTo>
                    <a:pt x="1483429" y="2645875"/>
                  </a:lnTo>
                  <a:lnTo>
                    <a:pt x="1483429" y="2572431"/>
                  </a:lnTo>
                  <a:lnTo>
                    <a:pt x="1111427" y="2205590"/>
                  </a:lnTo>
                  <a:lnTo>
                    <a:pt x="1111427" y="0"/>
                  </a:lnTo>
                  <a:lnTo>
                    <a:pt x="372002" y="0"/>
                  </a:lnTo>
                  <a:lnTo>
                    <a:pt x="372002" y="2205590"/>
                  </a:lnTo>
                  <a:lnTo>
                    <a:pt x="0" y="2572431"/>
                  </a:lnTo>
                  <a:close/>
                </a:path>
              </a:pathLst>
            </a:custGeom>
            <a:grpFill/>
            <a:ln w="38141" cap="flat">
              <a:noFill/>
              <a:prstDash val="solid"/>
              <a:miter/>
            </a:ln>
          </p:spPr>
          <p:txBody>
            <a:bodyPr rtlCol="0" anchor="ctr"/>
            <a:lstStyle/>
            <a:p>
              <a:endParaRPr lang="en-GB" sz="1350" dirty="0"/>
            </a:p>
          </p:txBody>
        </p:sp>
      </p:grpSp>
      <p:sp>
        <p:nvSpPr>
          <p:cNvPr id="2" name="TextBox 1">
            <a:extLst>
              <a:ext uri="{FF2B5EF4-FFF2-40B4-BE49-F238E27FC236}">
                <a16:creationId xmlns:a16="http://schemas.microsoft.com/office/drawing/2014/main" id="{17D9CBF0-B801-43E4-4DD9-1B9150D48D45}"/>
              </a:ext>
            </a:extLst>
          </p:cNvPr>
          <p:cNvSpPr txBox="1">
            <a:spLocks noGrp="1" noRot="1" noMove="1" noResize="1" noEditPoints="1" noAdjustHandles="1" noChangeArrowheads="1" noChangeShapeType="1"/>
          </p:cNvSpPr>
          <p:nvPr userDrawn="1"/>
        </p:nvSpPr>
        <p:spPr>
          <a:xfrm>
            <a:off x="412471" y="5551526"/>
            <a:ext cx="4328780" cy="73866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050" b="0" i="0" dirty="0">
                <a:solidFill>
                  <a:schemeClr val="bg1"/>
                </a:solidFill>
                <a:effectLst/>
                <a:latin typeface="+mn-lt"/>
              </a:rPr>
              <a:t>Thank you to the pupils at our partner schools who supported us with the photography in this presentation. All images within the presentation are licensed to Teach First and for the use only for Teach First employees when talking about our work.</a:t>
            </a:r>
            <a:endParaRPr lang="en-US" sz="1050" dirty="0">
              <a:solidFill>
                <a:schemeClr val="bg1"/>
              </a:solidFill>
              <a:latin typeface="+mn-lt"/>
            </a:endParaRPr>
          </a:p>
        </p:txBody>
      </p:sp>
    </p:spTree>
    <p:extLst>
      <p:ext uri="{BB962C8B-B14F-4D97-AF65-F5344CB8AC3E}">
        <p14:creationId xmlns:p14="http://schemas.microsoft.com/office/powerpoint/2010/main" val="4022435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469816-9C9E-47AA-9D55-9B2B39E8E269}" type="datetimeFigureOut">
              <a:rPr lang="en-GB" smtClean="0"/>
              <a:t>24/04/2025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599350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image" Target="../media/image1.png"/><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9" Type="http://schemas.openxmlformats.org/officeDocument/2006/relationships/slideLayout" Target="../slideLayouts/slideLayout80.xml"/><Relationship Id="rId21" Type="http://schemas.openxmlformats.org/officeDocument/2006/relationships/slideLayout" Target="../slideLayouts/slideLayout62.xml"/><Relationship Id="rId34" Type="http://schemas.openxmlformats.org/officeDocument/2006/relationships/slideLayout" Target="../slideLayouts/slideLayout75.xml"/><Relationship Id="rId42" Type="http://schemas.openxmlformats.org/officeDocument/2006/relationships/image" Target="../media/image1.png"/><Relationship Id="rId7" Type="http://schemas.openxmlformats.org/officeDocument/2006/relationships/slideLayout" Target="../slideLayouts/slideLayout4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29" Type="http://schemas.openxmlformats.org/officeDocument/2006/relationships/slideLayout" Target="../slideLayouts/slideLayout70.xml"/><Relationship Id="rId41" Type="http://schemas.openxmlformats.org/officeDocument/2006/relationships/theme" Target="../theme/theme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32" Type="http://schemas.openxmlformats.org/officeDocument/2006/relationships/slideLayout" Target="../slideLayouts/slideLayout73.xml"/><Relationship Id="rId37" Type="http://schemas.openxmlformats.org/officeDocument/2006/relationships/slideLayout" Target="../slideLayouts/slideLayout78.xml"/><Relationship Id="rId40" Type="http://schemas.openxmlformats.org/officeDocument/2006/relationships/slideLayout" Target="../slideLayouts/slideLayout81.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slideLayout" Target="../slideLayouts/slideLayout69.xml"/><Relationship Id="rId36" Type="http://schemas.openxmlformats.org/officeDocument/2006/relationships/slideLayout" Target="../slideLayouts/slideLayout77.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31" Type="http://schemas.openxmlformats.org/officeDocument/2006/relationships/slideLayout" Target="../slideLayouts/slideLayout72.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 Id="rId30" Type="http://schemas.openxmlformats.org/officeDocument/2006/relationships/slideLayout" Target="../slideLayouts/slideLayout71.xml"/><Relationship Id="rId35" Type="http://schemas.openxmlformats.org/officeDocument/2006/relationships/slideLayout" Target="../slideLayouts/slideLayout76.xml"/><Relationship Id="rId8" Type="http://schemas.openxmlformats.org/officeDocument/2006/relationships/slideLayout" Target="../slideLayouts/slideLayout49.xml"/><Relationship Id="rId3" Type="http://schemas.openxmlformats.org/officeDocument/2006/relationships/slideLayout" Target="../slideLayouts/slideLayout44.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33" Type="http://schemas.openxmlformats.org/officeDocument/2006/relationships/slideLayout" Target="../slideLayouts/slideLayout74.xml"/><Relationship Id="rId38"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2469816-9C9E-47AA-9D55-9B2B39E8E269}" type="datetimeFigureOut">
              <a:rPr lang="en-GB" smtClean="0"/>
              <a:t>24/04/2025</a:t>
            </a:fld>
            <a:endParaRPr lang="en-GB"/>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86CB4B4D-7CA3-9044-876B-883B54F8677D}" type="slidenum">
              <a:rPr lang="en-GB" smtClean="0"/>
              <a:pPr/>
              <a:t>‹#›</a:t>
            </a:fld>
            <a:endParaRPr lang="en-GB"/>
          </a:p>
        </p:txBody>
      </p:sp>
    </p:spTree>
    <p:extLst>
      <p:ext uri="{BB962C8B-B14F-4D97-AF65-F5344CB8AC3E}">
        <p14:creationId xmlns:p14="http://schemas.microsoft.com/office/powerpoint/2010/main" val="3492877171"/>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B16A78-4A6B-6840-BB34-BB1B54812BC3}"/>
              </a:ext>
            </a:extLst>
          </p:cNvPr>
          <p:cNvSpPr>
            <a:spLocks noGrp="1"/>
          </p:cNvSpPr>
          <p:nvPr>
            <p:ph type="title"/>
          </p:nvPr>
        </p:nvSpPr>
        <p:spPr>
          <a:xfrm>
            <a:off x="473870" y="648856"/>
            <a:ext cx="8191499" cy="852155"/>
          </a:xfrm>
          <a:prstGeom prst="rect">
            <a:avLst/>
          </a:prstGeom>
        </p:spPr>
        <p:txBody>
          <a:bodyPr vert="horz" lIns="0" tIns="0" rIns="0" bIns="0" rtlCol="0" anchor="t">
            <a:noAutofit/>
          </a:bodyPr>
          <a:lstStyle/>
          <a:p>
            <a:r>
              <a:rPr lang="en-US"/>
              <a:t>Click to edit slide title</a:t>
            </a:r>
            <a:endParaRPr lang="en-GB"/>
          </a:p>
        </p:txBody>
      </p:sp>
      <p:sp>
        <p:nvSpPr>
          <p:cNvPr id="3" name="Text Placeholder 2">
            <a:extLst>
              <a:ext uri="{FF2B5EF4-FFF2-40B4-BE49-F238E27FC236}">
                <a16:creationId xmlns:a16="http://schemas.microsoft.com/office/drawing/2014/main" id="{D68E4F8E-E113-894C-AC68-7443FBB6DCE9}"/>
              </a:ext>
            </a:extLst>
          </p:cNvPr>
          <p:cNvSpPr>
            <a:spLocks noGrp="1"/>
          </p:cNvSpPr>
          <p:nvPr>
            <p:ph type="body" idx="1"/>
          </p:nvPr>
        </p:nvSpPr>
        <p:spPr>
          <a:xfrm>
            <a:off x="476250" y="2008620"/>
            <a:ext cx="8189119" cy="411404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6" name="Slide Number Placeholder 5">
            <a:extLst>
              <a:ext uri="{FF2B5EF4-FFF2-40B4-BE49-F238E27FC236}">
                <a16:creationId xmlns:a16="http://schemas.microsoft.com/office/drawing/2014/main" id="{1F997482-F341-924C-9967-93B7F7A7A132}"/>
              </a:ext>
            </a:extLst>
          </p:cNvPr>
          <p:cNvSpPr>
            <a:spLocks noGrp="1"/>
          </p:cNvSpPr>
          <p:nvPr>
            <p:ph type="sldNum" sz="quarter" idx="4"/>
          </p:nvPr>
        </p:nvSpPr>
        <p:spPr>
          <a:xfrm>
            <a:off x="8199383" y="6420414"/>
            <a:ext cx="605269" cy="115416"/>
          </a:xfrm>
          <a:prstGeom prst="rect">
            <a:avLst/>
          </a:prstGeom>
        </p:spPr>
        <p:txBody>
          <a:bodyPr vert="horz" wrap="square" lIns="0" tIns="0" rIns="0" bIns="0" rtlCol="0" anchor="ctr">
            <a:spAutoFit/>
          </a:bodyPr>
          <a:lstStyle>
            <a:lvl1pPr algn="r">
              <a:defRPr sz="750">
                <a:solidFill>
                  <a:schemeClr val="tx1"/>
                </a:solidFill>
              </a:defRPr>
            </a:lvl1pPr>
          </a:lstStyle>
          <a:p>
            <a:fld id="{6B6EFD66-0F65-0C43-B4F5-A9CE99357F25}" type="slidenum">
              <a:rPr lang="en-GB" smtClean="0"/>
              <a:pPr/>
              <a:t>‹#›</a:t>
            </a:fld>
            <a:endParaRPr lang="en-GB" dirty="0"/>
          </a:p>
        </p:txBody>
      </p:sp>
      <p:pic>
        <p:nvPicPr>
          <p:cNvPr id="43" name="Picture 42" descr="A close up of a sign&#10;&#10;Description automatically generated">
            <a:extLst>
              <a:ext uri="{FF2B5EF4-FFF2-40B4-BE49-F238E27FC236}">
                <a16:creationId xmlns:a16="http://schemas.microsoft.com/office/drawing/2014/main" id="{D149D55B-52D6-439C-B090-C4847318D135}"/>
              </a:ext>
            </a:extLst>
          </p:cNvPr>
          <p:cNvPicPr>
            <a:picLocks noChangeAspect="1"/>
          </p:cNvPicPr>
          <p:nvPr userDrawn="1"/>
        </p:nvPicPr>
        <p:blipFill>
          <a:blip r:embed="rId26" cstate="print">
            <a:extLst>
              <a:ext uri="{28A0092B-C50C-407E-A947-70E740481C1C}">
                <a14:useLocalDpi xmlns:a14="http://schemas.microsoft.com/office/drawing/2010/main"/>
              </a:ext>
            </a:extLst>
          </a:blip>
          <a:stretch>
            <a:fillRect/>
          </a:stretch>
        </p:blipFill>
        <p:spPr>
          <a:xfrm>
            <a:off x="8458202" y="208613"/>
            <a:ext cx="423583" cy="585035"/>
          </a:xfrm>
          <a:prstGeom prst="rect">
            <a:avLst/>
          </a:prstGeom>
        </p:spPr>
      </p:pic>
    </p:spTree>
    <p:extLst>
      <p:ext uri="{BB962C8B-B14F-4D97-AF65-F5344CB8AC3E}">
        <p14:creationId xmlns:p14="http://schemas.microsoft.com/office/powerpoint/2010/main" val="3451331929"/>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ftr="0" dt="0"/>
  <p:txStyles>
    <p:titleStyle>
      <a:lvl1pPr algn="l" defTabSz="685800" rtl="0" eaLnBrk="1" latinLnBrk="0" hangingPunct="1">
        <a:lnSpc>
          <a:spcPct val="90000"/>
        </a:lnSpc>
        <a:spcBef>
          <a:spcPct val="0"/>
        </a:spcBef>
        <a:buNone/>
        <a:defRPr sz="3600" b="1" kern="1200">
          <a:solidFill>
            <a:schemeClr val="tx1"/>
          </a:solidFill>
          <a:latin typeface="Constantia" panose="02030602050306030303" pitchFamily="18" charset="0"/>
          <a:ea typeface="+mj-ea"/>
          <a:cs typeface="+mj-cs"/>
        </a:defRPr>
      </a:lvl1pPr>
    </p:titleStyle>
    <p:bodyStyle>
      <a:lvl1pPr marL="0" indent="0" algn="l" defTabSz="685800" rtl="0" eaLnBrk="1" latinLnBrk="0" hangingPunct="1">
        <a:lnSpc>
          <a:spcPct val="100000"/>
        </a:lnSpc>
        <a:spcBef>
          <a:spcPts val="450"/>
        </a:spcBef>
        <a:spcAft>
          <a:spcPts val="450"/>
        </a:spcAft>
        <a:buFont typeface="Arial" panose="020B0604020202020204" pitchFamily="34" charset="0"/>
        <a:buNone/>
        <a:tabLst/>
        <a:defRPr sz="2400" b="1" kern="1200">
          <a:solidFill>
            <a:schemeClr val="tx1"/>
          </a:solidFill>
          <a:latin typeface="+mn-lt"/>
          <a:ea typeface="+mn-ea"/>
          <a:cs typeface="+mn-cs"/>
        </a:defRPr>
      </a:lvl1pPr>
      <a:lvl2pPr marL="0" indent="0" algn="l" defTabSz="685800" rtl="0" eaLnBrk="1" latinLnBrk="0" hangingPunct="1">
        <a:lnSpc>
          <a:spcPct val="100000"/>
        </a:lnSpc>
        <a:spcBef>
          <a:spcPts val="450"/>
        </a:spcBef>
        <a:spcAft>
          <a:spcPts val="450"/>
        </a:spcAft>
        <a:buFont typeface="Arial" panose="020B0604020202020204" pitchFamily="34" charset="0"/>
        <a:buNone/>
        <a:tabLst/>
        <a:defRPr sz="2250" kern="1200">
          <a:solidFill>
            <a:schemeClr val="tx1"/>
          </a:solidFill>
          <a:latin typeface="+mn-lt"/>
          <a:ea typeface="+mn-ea"/>
          <a:cs typeface="+mn-cs"/>
        </a:defRPr>
      </a:lvl2pPr>
      <a:lvl3pPr marL="189000" indent="-189000" algn="l" defTabSz="685800" rtl="0" eaLnBrk="1" latinLnBrk="0" hangingPunct="1">
        <a:lnSpc>
          <a:spcPct val="100000"/>
        </a:lnSpc>
        <a:spcBef>
          <a:spcPts val="0"/>
        </a:spcBef>
        <a:spcAft>
          <a:spcPts val="450"/>
        </a:spcAft>
        <a:buFont typeface="Arial" panose="020B0604020202020204" pitchFamily="34" charset="0"/>
        <a:buChar char="•"/>
        <a:tabLst/>
        <a:defRPr sz="2250" kern="1200">
          <a:solidFill>
            <a:schemeClr val="tx1"/>
          </a:solidFill>
          <a:latin typeface="+mn-lt"/>
          <a:ea typeface="+mn-ea"/>
          <a:cs typeface="+mn-cs"/>
        </a:defRPr>
      </a:lvl3pPr>
      <a:lvl4pPr marL="446175" indent="-257175" algn="l" defTabSz="685800" rtl="0" eaLnBrk="1" latinLnBrk="0" hangingPunct="1">
        <a:lnSpc>
          <a:spcPct val="100000"/>
        </a:lnSpc>
        <a:spcBef>
          <a:spcPts val="0"/>
        </a:spcBef>
        <a:spcAft>
          <a:spcPts val="450"/>
        </a:spcAft>
        <a:buFont typeface="Courier New" panose="02070309020205020404" pitchFamily="49" charset="0"/>
        <a:buChar char="o"/>
        <a:tabLst/>
        <a:defRPr sz="1350" kern="1200">
          <a:solidFill>
            <a:schemeClr val="tx1"/>
          </a:solidFill>
          <a:latin typeface="+mn-lt"/>
          <a:ea typeface="+mn-ea"/>
          <a:cs typeface="+mn-cs"/>
        </a:defRPr>
      </a:lvl4pPr>
      <a:lvl5pPr marL="0" indent="0" algn="l" defTabSz="685800" rtl="0" eaLnBrk="1" latinLnBrk="0" hangingPunct="1">
        <a:lnSpc>
          <a:spcPct val="100000"/>
        </a:lnSpc>
        <a:spcBef>
          <a:spcPts val="450"/>
        </a:spcBef>
        <a:spcAft>
          <a:spcPts val="450"/>
        </a:spcAft>
        <a:buFont typeface="Arial" panose="020B0604020202020204" pitchFamily="34" charset="0"/>
        <a:buNone/>
        <a:tabLst/>
        <a:defRPr sz="16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798">
          <p15:clr>
            <a:srgbClr val="F26B43"/>
          </p15:clr>
        </p15:guide>
        <p15:guide id="7" orient="horz" pos="1272">
          <p15:clr>
            <a:srgbClr val="F26B43"/>
          </p15:clr>
        </p15:guide>
        <p15:guide id="9" orient="horz" pos="814">
          <p15:clr>
            <a:srgbClr val="F26B43"/>
          </p15:clr>
        </p15:guide>
        <p15:guide id="12" orient="horz" pos="500">
          <p15:clr>
            <a:srgbClr val="F26B43"/>
          </p15:clr>
        </p15:guide>
        <p15:guide id="14" pos="400">
          <p15:clr>
            <a:srgbClr val="F26B43"/>
          </p15:clr>
        </p15:guide>
        <p15:guide id="15" pos="898">
          <p15:clr>
            <a:srgbClr val="F26B43"/>
          </p15:clr>
        </p15:guide>
        <p15:guide id="16" pos="980">
          <p15:clr>
            <a:srgbClr val="F26B43"/>
          </p15:clr>
        </p15:guide>
        <p15:guide id="17" pos="1478">
          <p15:clr>
            <a:srgbClr val="F26B43"/>
          </p15:clr>
        </p15:guide>
        <p15:guide id="18" pos="1560">
          <p15:clr>
            <a:srgbClr val="F26B43"/>
          </p15:clr>
        </p15:guide>
        <p15:guide id="19" pos="2140">
          <p15:clr>
            <a:srgbClr val="F26B43"/>
          </p15:clr>
        </p15:guide>
        <p15:guide id="20" pos="2058">
          <p15:clr>
            <a:srgbClr val="F26B43"/>
          </p15:clr>
        </p15:guide>
        <p15:guide id="21" pos="2720">
          <p15:clr>
            <a:srgbClr val="F26B43"/>
          </p15:clr>
        </p15:guide>
        <p15:guide id="22" pos="2638">
          <p15:clr>
            <a:srgbClr val="F26B43"/>
          </p15:clr>
        </p15:guide>
        <p15:guide id="23" pos="3218">
          <p15:clr>
            <a:srgbClr val="F26B43"/>
          </p15:clr>
        </p15:guide>
        <p15:guide id="24" pos="3300">
          <p15:clr>
            <a:srgbClr val="F26B43"/>
          </p15:clr>
        </p15:guide>
        <p15:guide id="25" pos="3880">
          <p15:clr>
            <a:srgbClr val="F26B43"/>
          </p15:clr>
        </p15:guide>
        <p15:guide id="26" pos="4378">
          <p15:clr>
            <a:srgbClr val="F26B43"/>
          </p15:clr>
        </p15:guide>
        <p15:guide id="27" pos="4460">
          <p15:clr>
            <a:srgbClr val="F26B43"/>
          </p15:clr>
        </p15:guide>
        <p15:guide id="28" pos="5040">
          <p15:clr>
            <a:srgbClr val="F26B43"/>
          </p15:clr>
        </p15:guide>
        <p15:guide id="29" pos="4958">
          <p15:clr>
            <a:srgbClr val="F26B43"/>
          </p15:clr>
        </p15:guide>
        <p15:guide id="30" pos="5538">
          <p15:clr>
            <a:srgbClr val="F26B43"/>
          </p15:clr>
        </p15:guide>
        <p15:guide id="31" pos="5620">
          <p15:clr>
            <a:srgbClr val="F26B43"/>
          </p15:clr>
        </p15:guide>
        <p15:guide id="32" pos="6199">
          <p15:clr>
            <a:srgbClr val="F26B43"/>
          </p15:clr>
        </p15:guide>
        <p15:guide id="33" pos="6118">
          <p15:clr>
            <a:srgbClr val="F26B43"/>
          </p15:clr>
        </p15:guide>
        <p15:guide id="34" pos="6698">
          <p15:clr>
            <a:srgbClr val="F26B43"/>
          </p15:clr>
        </p15:guide>
        <p15:guide id="35" pos="6778">
          <p15:clr>
            <a:srgbClr val="F26B43"/>
          </p15:clr>
        </p15:guide>
        <p15:guide id="36" pos="7278">
          <p15:clr>
            <a:srgbClr val="F26B43"/>
          </p15:clr>
        </p15:guide>
        <p15:guide id="44" orient="horz" pos="3918">
          <p15:clr>
            <a:srgbClr val="F26B43"/>
          </p15:clr>
        </p15:guide>
        <p15:guide id="45" orient="horz" pos="403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B16A78-4A6B-6840-BB34-BB1B54812BC3}"/>
              </a:ext>
            </a:extLst>
          </p:cNvPr>
          <p:cNvSpPr>
            <a:spLocks noGrp="1"/>
          </p:cNvSpPr>
          <p:nvPr>
            <p:ph type="title"/>
          </p:nvPr>
        </p:nvSpPr>
        <p:spPr>
          <a:xfrm>
            <a:off x="473870" y="648856"/>
            <a:ext cx="8191499" cy="852155"/>
          </a:xfrm>
          <a:prstGeom prst="rect">
            <a:avLst/>
          </a:prstGeom>
        </p:spPr>
        <p:txBody>
          <a:bodyPr vert="horz" lIns="0" tIns="0" rIns="0" bIns="0" rtlCol="0" anchor="t">
            <a:noAutofit/>
          </a:bodyPr>
          <a:lstStyle/>
          <a:p>
            <a:r>
              <a:rPr lang="en-US"/>
              <a:t>Click to edit slide title</a:t>
            </a:r>
            <a:endParaRPr lang="en-GB"/>
          </a:p>
        </p:txBody>
      </p:sp>
      <p:sp>
        <p:nvSpPr>
          <p:cNvPr id="3" name="Text Placeholder 2">
            <a:extLst>
              <a:ext uri="{FF2B5EF4-FFF2-40B4-BE49-F238E27FC236}">
                <a16:creationId xmlns:a16="http://schemas.microsoft.com/office/drawing/2014/main" id="{D68E4F8E-E113-894C-AC68-7443FBB6DCE9}"/>
              </a:ext>
            </a:extLst>
          </p:cNvPr>
          <p:cNvSpPr>
            <a:spLocks noGrp="1"/>
          </p:cNvSpPr>
          <p:nvPr>
            <p:ph type="body" idx="1"/>
          </p:nvPr>
        </p:nvSpPr>
        <p:spPr>
          <a:xfrm>
            <a:off x="476250" y="2008620"/>
            <a:ext cx="8189119" cy="411404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6" name="Slide Number Placeholder 5">
            <a:extLst>
              <a:ext uri="{FF2B5EF4-FFF2-40B4-BE49-F238E27FC236}">
                <a16:creationId xmlns:a16="http://schemas.microsoft.com/office/drawing/2014/main" id="{1F997482-F341-924C-9967-93B7F7A7A132}"/>
              </a:ext>
            </a:extLst>
          </p:cNvPr>
          <p:cNvSpPr>
            <a:spLocks noGrp="1"/>
          </p:cNvSpPr>
          <p:nvPr>
            <p:ph type="sldNum" sz="quarter" idx="4"/>
          </p:nvPr>
        </p:nvSpPr>
        <p:spPr>
          <a:xfrm>
            <a:off x="8199383" y="6420414"/>
            <a:ext cx="605269" cy="115416"/>
          </a:xfrm>
          <a:prstGeom prst="rect">
            <a:avLst/>
          </a:prstGeom>
        </p:spPr>
        <p:txBody>
          <a:bodyPr vert="horz" wrap="square" lIns="0" tIns="0" rIns="0" bIns="0" rtlCol="0" anchor="ctr">
            <a:spAutoFit/>
          </a:bodyPr>
          <a:lstStyle>
            <a:lvl1pPr algn="r">
              <a:defRPr sz="750">
                <a:solidFill>
                  <a:schemeClr val="tx1"/>
                </a:solidFill>
              </a:defRPr>
            </a:lvl1pPr>
          </a:lstStyle>
          <a:p>
            <a:fld id="{6B6EFD66-0F65-0C43-B4F5-A9CE99357F25}" type="slidenum">
              <a:rPr lang="en-GB" smtClean="0"/>
              <a:pPr/>
              <a:t>‹#›</a:t>
            </a:fld>
            <a:endParaRPr lang="en-GB" dirty="0"/>
          </a:p>
        </p:txBody>
      </p:sp>
      <p:pic>
        <p:nvPicPr>
          <p:cNvPr id="43" name="Picture 42" descr="A close up of a sign&#10;&#10;Description automatically generated">
            <a:extLst>
              <a:ext uri="{FF2B5EF4-FFF2-40B4-BE49-F238E27FC236}">
                <a16:creationId xmlns:a16="http://schemas.microsoft.com/office/drawing/2014/main" id="{D149D55B-52D6-439C-B090-C4847318D135}"/>
              </a:ext>
            </a:extLst>
          </p:cNvPr>
          <p:cNvPicPr>
            <a:picLocks noChangeAspect="1"/>
          </p:cNvPicPr>
          <p:nvPr userDrawn="1"/>
        </p:nvPicPr>
        <p:blipFill>
          <a:blip r:embed="rId42" cstate="print">
            <a:extLst>
              <a:ext uri="{28A0092B-C50C-407E-A947-70E740481C1C}">
                <a14:useLocalDpi xmlns:a14="http://schemas.microsoft.com/office/drawing/2010/main"/>
              </a:ext>
            </a:extLst>
          </a:blip>
          <a:stretch>
            <a:fillRect/>
          </a:stretch>
        </p:blipFill>
        <p:spPr>
          <a:xfrm>
            <a:off x="8458202" y="208613"/>
            <a:ext cx="423583" cy="585035"/>
          </a:xfrm>
          <a:prstGeom prst="rect">
            <a:avLst/>
          </a:prstGeom>
        </p:spPr>
      </p:pic>
    </p:spTree>
    <p:extLst>
      <p:ext uri="{BB962C8B-B14F-4D97-AF65-F5344CB8AC3E}">
        <p14:creationId xmlns:p14="http://schemas.microsoft.com/office/powerpoint/2010/main" val="927512000"/>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 id="2147483767" r:id="rId15"/>
    <p:sldLayoutId id="2147483768" r:id="rId16"/>
    <p:sldLayoutId id="2147483769" r:id="rId17"/>
    <p:sldLayoutId id="2147483770" r:id="rId18"/>
    <p:sldLayoutId id="2147483771" r:id="rId19"/>
    <p:sldLayoutId id="2147483772" r:id="rId20"/>
    <p:sldLayoutId id="2147483773" r:id="rId21"/>
    <p:sldLayoutId id="2147483774" r:id="rId22"/>
    <p:sldLayoutId id="2147483775" r:id="rId23"/>
    <p:sldLayoutId id="2147483776" r:id="rId24"/>
    <p:sldLayoutId id="2147483777" r:id="rId25"/>
    <p:sldLayoutId id="2147483778" r:id="rId26"/>
    <p:sldLayoutId id="2147483779" r:id="rId27"/>
    <p:sldLayoutId id="2147483780" r:id="rId28"/>
    <p:sldLayoutId id="2147483781" r:id="rId29"/>
    <p:sldLayoutId id="2147483782" r:id="rId30"/>
    <p:sldLayoutId id="2147483783" r:id="rId31"/>
    <p:sldLayoutId id="2147483784" r:id="rId32"/>
    <p:sldLayoutId id="2147483785" r:id="rId33"/>
    <p:sldLayoutId id="2147483786" r:id="rId34"/>
    <p:sldLayoutId id="2147483787" r:id="rId35"/>
    <p:sldLayoutId id="2147483788" r:id="rId36"/>
    <p:sldLayoutId id="2147483789" r:id="rId37"/>
    <p:sldLayoutId id="2147483790" r:id="rId38"/>
    <p:sldLayoutId id="2147483791" r:id="rId39"/>
    <p:sldLayoutId id="2147483792" r:id="rId40"/>
  </p:sldLayoutIdLst>
  <p:hf hdr="0" ftr="0" dt="0"/>
  <p:txStyles>
    <p:titleStyle>
      <a:lvl1pPr algn="l" defTabSz="685800" rtl="0" eaLnBrk="1" latinLnBrk="0" hangingPunct="1">
        <a:lnSpc>
          <a:spcPct val="90000"/>
        </a:lnSpc>
        <a:spcBef>
          <a:spcPct val="0"/>
        </a:spcBef>
        <a:buNone/>
        <a:defRPr sz="3600" b="1" kern="1200">
          <a:solidFill>
            <a:schemeClr val="tx1"/>
          </a:solidFill>
          <a:latin typeface="Constantia" panose="02030602050306030303" pitchFamily="18" charset="0"/>
          <a:ea typeface="+mj-ea"/>
          <a:cs typeface="+mj-cs"/>
        </a:defRPr>
      </a:lvl1pPr>
    </p:titleStyle>
    <p:bodyStyle>
      <a:lvl1pPr marL="0" indent="0" algn="l" defTabSz="685800" rtl="0" eaLnBrk="1" latinLnBrk="0" hangingPunct="1">
        <a:lnSpc>
          <a:spcPct val="100000"/>
        </a:lnSpc>
        <a:spcBef>
          <a:spcPts val="450"/>
        </a:spcBef>
        <a:spcAft>
          <a:spcPts val="450"/>
        </a:spcAft>
        <a:buFont typeface="Arial" panose="020B0604020202020204" pitchFamily="34" charset="0"/>
        <a:buNone/>
        <a:tabLst/>
        <a:defRPr sz="2400" b="1" kern="1200">
          <a:solidFill>
            <a:schemeClr val="tx1"/>
          </a:solidFill>
          <a:latin typeface="+mn-lt"/>
          <a:ea typeface="+mn-ea"/>
          <a:cs typeface="+mn-cs"/>
        </a:defRPr>
      </a:lvl1pPr>
      <a:lvl2pPr marL="0" indent="0" algn="l" defTabSz="685800" rtl="0" eaLnBrk="1" latinLnBrk="0" hangingPunct="1">
        <a:lnSpc>
          <a:spcPct val="100000"/>
        </a:lnSpc>
        <a:spcBef>
          <a:spcPts val="450"/>
        </a:spcBef>
        <a:spcAft>
          <a:spcPts val="450"/>
        </a:spcAft>
        <a:buFont typeface="Arial" panose="020B0604020202020204" pitchFamily="34" charset="0"/>
        <a:buNone/>
        <a:tabLst/>
        <a:defRPr sz="2250" kern="1200">
          <a:solidFill>
            <a:schemeClr val="tx1"/>
          </a:solidFill>
          <a:latin typeface="+mn-lt"/>
          <a:ea typeface="+mn-ea"/>
          <a:cs typeface="+mn-cs"/>
        </a:defRPr>
      </a:lvl2pPr>
      <a:lvl3pPr marL="189000" indent="-189000" algn="l" defTabSz="685800" rtl="0" eaLnBrk="1" latinLnBrk="0" hangingPunct="1">
        <a:lnSpc>
          <a:spcPct val="100000"/>
        </a:lnSpc>
        <a:spcBef>
          <a:spcPts val="0"/>
        </a:spcBef>
        <a:spcAft>
          <a:spcPts val="450"/>
        </a:spcAft>
        <a:buFont typeface="Arial" panose="020B0604020202020204" pitchFamily="34" charset="0"/>
        <a:buChar char="•"/>
        <a:tabLst/>
        <a:defRPr sz="2250" kern="1200">
          <a:solidFill>
            <a:schemeClr val="tx1"/>
          </a:solidFill>
          <a:latin typeface="+mn-lt"/>
          <a:ea typeface="+mn-ea"/>
          <a:cs typeface="+mn-cs"/>
        </a:defRPr>
      </a:lvl3pPr>
      <a:lvl4pPr marL="446175" indent="-257175" algn="l" defTabSz="685800" rtl="0" eaLnBrk="1" latinLnBrk="0" hangingPunct="1">
        <a:lnSpc>
          <a:spcPct val="100000"/>
        </a:lnSpc>
        <a:spcBef>
          <a:spcPts val="0"/>
        </a:spcBef>
        <a:spcAft>
          <a:spcPts val="450"/>
        </a:spcAft>
        <a:buFont typeface="Courier New" panose="02070309020205020404" pitchFamily="49" charset="0"/>
        <a:buChar char="o"/>
        <a:tabLst/>
        <a:defRPr sz="1350" kern="1200">
          <a:solidFill>
            <a:schemeClr val="tx1"/>
          </a:solidFill>
          <a:latin typeface="+mn-lt"/>
          <a:ea typeface="+mn-ea"/>
          <a:cs typeface="+mn-cs"/>
        </a:defRPr>
      </a:lvl4pPr>
      <a:lvl5pPr marL="0" indent="0" algn="l" defTabSz="685800" rtl="0" eaLnBrk="1" latinLnBrk="0" hangingPunct="1">
        <a:lnSpc>
          <a:spcPct val="100000"/>
        </a:lnSpc>
        <a:spcBef>
          <a:spcPts val="450"/>
        </a:spcBef>
        <a:spcAft>
          <a:spcPts val="450"/>
        </a:spcAft>
        <a:buFont typeface="Arial" panose="020B0604020202020204" pitchFamily="34" charset="0"/>
        <a:buNone/>
        <a:tabLst/>
        <a:defRPr sz="16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798">
          <p15:clr>
            <a:srgbClr val="F26B43"/>
          </p15:clr>
        </p15:guide>
        <p15:guide id="7" orient="horz" pos="1272">
          <p15:clr>
            <a:srgbClr val="F26B43"/>
          </p15:clr>
        </p15:guide>
        <p15:guide id="9" orient="horz" pos="814">
          <p15:clr>
            <a:srgbClr val="F26B43"/>
          </p15:clr>
        </p15:guide>
        <p15:guide id="12" orient="horz" pos="500">
          <p15:clr>
            <a:srgbClr val="F26B43"/>
          </p15:clr>
        </p15:guide>
        <p15:guide id="14" pos="400">
          <p15:clr>
            <a:srgbClr val="F26B43"/>
          </p15:clr>
        </p15:guide>
        <p15:guide id="15" pos="898">
          <p15:clr>
            <a:srgbClr val="F26B43"/>
          </p15:clr>
        </p15:guide>
        <p15:guide id="16" pos="980">
          <p15:clr>
            <a:srgbClr val="F26B43"/>
          </p15:clr>
        </p15:guide>
        <p15:guide id="17" pos="1478">
          <p15:clr>
            <a:srgbClr val="F26B43"/>
          </p15:clr>
        </p15:guide>
        <p15:guide id="18" pos="1560">
          <p15:clr>
            <a:srgbClr val="F26B43"/>
          </p15:clr>
        </p15:guide>
        <p15:guide id="19" pos="2140">
          <p15:clr>
            <a:srgbClr val="F26B43"/>
          </p15:clr>
        </p15:guide>
        <p15:guide id="20" pos="2058">
          <p15:clr>
            <a:srgbClr val="F26B43"/>
          </p15:clr>
        </p15:guide>
        <p15:guide id="21" pos="2720">
          <p15:clr>
            <a:srgbClr val="F26B43"/>
          </p15:clr>
        </p15:guide>
        <p15:guide id="22" pos="2638">
          <p15:clr>
            <a:srgbClr val="F26B43"/>
          </p15:clr>
        </p15:guide>
        <p15:guide id="23" pos="3218">
          <p15:clr>
            <a:srgbClr val="F26B43"/>
          </p15:clr>
        </p15:guide>
        <p15:guide id="24" pos="3300">
          <p15:clr>
            <a:srgbClr val="F26B43"/>
          </p15:clr>
        </p15:guide>
        <p15:guide id="25" pos="3880">
          <p15:clr>
            <a:srgbClr val="F26B43"/>
          </p15:clr>
        </p15:guide>
        <p15:guide id="26" pos="4378">
          <p15:clr>
            <a:srgbClr val="F26B43"/>
          </p15:clr>
        </p15:guide>
        <p15:guide id="27" pos="4460">
          <p15:clr>
            <a:srgbClr val="F26B43"/>
          </p15:clr>
        </p15:guide>
        <p15:guide id="28" pos="5040">
          <p15:clr>
            <a:srgbClr val="F26B43"/>
          </p15:clr>
        </p15:guide>
        <p15:guide id="29" pos="4958">
          <p15:clr>
            <a:srgbClr val="F26B43"/>
          </p15:clr>
        </p15:guide>
        <p15:guide id="30" pos="5538">
          <p15:clr>
            <a:srgbClr val="F26B43"/>
          </p15:clr>
        </p15:guide>
        <p15:guide id="31" pos="5620">
          <p15:clr>
            <a:srgbClr val="F26B43"/>
          </p15:clr>
        </p15:guide>
        <p15:guide id="32" pos="6199">
          <p15:clr>
            <a:srgbClr val="F26B43"/>
          </p15:clr>
        </p15:guide>
        <p15:guide id="33" pos="6118">
          <p15:clr>
            <a:srgbClr val="F26B43"/>
          </p15:clr>
        </p15:guide>
        <p15:guide id="34" pos="6698">
          <p15:clr>
            <a:srgbClr val="F26B43"/>
          </p15:clr>
        </p15:guide>
        <p15:guide id="35" pos="6778">
          <p15:clr>
            <a:srgbClr val="F26B43"/>
          </p15:clr>
        </p15:guide>
        <p15:guide id="36" pos="7278">
          <p15:clr>
            <a:srgbClr val="F26B43"/>
          </p15:clr>
        </p15:guide>
        <p15:guide id="44" orient="horz" pos="3918">
          <p15:clr>
            <a:srgbClr val="F26B43"/>
          </p15:clr>
        </p15:guide>
        <p15:guide id="45" orient="horz" pos="403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948CA1-BE95-2DF7-B52C-F0E07855D548}"/>
            </a:ext>
          </a:extLst>
        </p:cNvPr>
        <p:cNvGrpSpPr/>
        <p:nvPr/>
      </p:nvGrpSpPr>
      <p:grpSpPr>
        <a:xfrm>
          <a:off x="0" y="0"/>
          <a:ext cx="0" cy="0"/>
          <a:chOff x="0" y="0"/>
          <a:chExt cx="0" cy="0"/>
        </a:xfrm>
      </p:grpSpPr>
      <p:pic>
        <p:nvPicPr>
          <p:cNvPr id="5" name="Google Shape;199;p3">
            <a:extLst>
              <a:ext uri="{FF2B5EF4-FFF2-40B4-BE49-F238E27FC236}">
                <a16:creationId xmlns:a16="http://schemas.microsoft.com/office/drawing/2014/main" id="{E459AAFE-497C-61EB-52AB-FCC5BBF06A88}"/>
              </a:ext>
            </a:extLst>
          </p:cNvPr>
          <p:cNvPicPr preferRelativeResize="0"/>
          <p:nvPr/>
        </p:nvPicPr>
        <p:blipFill rotWithShape="1">
          <a:blip r:embed="rId3"/>
          <a:srcRect l="4390" r="9837" b="-1"/>
          <a:stretch/>
        </p:blipFill>
        <p:spPr>
          <a:xfrm>
            <a:off x="-258019" y="4013200"/>
            <a:ext cx="2918718" cy="313021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a:noFill/>
        </p:spPr>
      </p:pic>
      <p:sp>
        <p:nvSpPr>
          <p:cNvPr id="2" name="Title 1">
            <a:extLst>
              <a:ext uri="{FF2B5EF4-FFF2-40B4-BE49-F238E27FC236}">
                <a16:creationId xmlns:a16="http://schemas.microsoft.com/office/drawing/2014/main" id="{1778BE05-5A77-62C2-EAA6-577052AB60D0}"/>
              </a:ext>
            </a:extLst>
          </p:cNvPr>
          <p:cNvSpPr>
            <a:spLocks noGrp="1"/>
          </p:cNvSpPr>
          <p:nvPr>
            <p:ph type="ctrTitle"/>
          </p:nvPr>
        </p:nvSpPr>
        <p:spPr>
          <a:xfrm>
            <a:off x="507999" y="609600"/>
            <a:ext cx="5959863" cy="3403600"/>
          </a:xfrm>
        </p:spPr>
        <p:txBody>
          <a:bodyPr vert="horz" lIns="91440" tIns="45720" rIns="91440" bIns="45720" rtlCol="0" anchor="t">
            <a:noAutofit/>
          </a:bodyPr>
          <a:lstStyle/>
          <a:p>
            <a:pPr>
              <a:spcBef>
                <a:spcPct val="0"/>
              </a:spcBef>
            </a:pPr>
            <a:r>
              <a:rPr lang="en-GB" sz="4800" i="0" spc="-50" baseline="0" dirty="0">
                <a:solidFill>
                  <a:schemeClr val="accent1"/>
                </a:solidFill>
                <a:effectLst/>
              </a:rPr>
              <a:t>Decolonising as part of the strategy of reducing maths anxiety </a:t>
            </a:r>
            <a:endParaRPr lang="en-US" sz="4800" spc="-50" baseline="0" dirty="0">
              <a:solidFill>
                <a:schemeClr val="accent1"/>
              </a:solidFill>
              <a:effectLst/>
            </a:endParaRPr>
          </a:p>
        </p:txBody>
      </p:sp>
      <p:sp>
        <p:nvSpPr>
          <p:cNvPr id="3" name="Text Placeholder 2">
            <a:extLst>
              <a:ext uri="{FF2B5EF4-FFF2-40B4-BE49-F238E27FC236}">
                <a16:creationId xmlns:a16="http://schemas.microsoft.com/office/drawing/2014/main" id="{18472C8E-619B-7942-298E-12338E783BEF}"/>
              </a:ext>
            </a:extLst>
          </p:cNvPr>
          <p:cNvSpPr>
            <a:spLocks noGrp="1"/>
          </p:cNvSpPr>
          <p:nvPr>
            <p:ph type="body" idx="1"/>
          </p:nvPr>
        </p:nvSpPr>
        <p:spPr>
          <a:xfrm>
            <a:off x="3066016" y="3989387"/>
            <a:ext cx="5569985" cy="2844800"/>
          </a:xfrm>
        </p:spPr>
        <p:txBody>
          <a:bodyPr vert="horz" lIns="91440" tIns="45720" rIns="91440" bIns="45720" rtlCol="0">
            <a:normAutofit/>
          </a:bodyPr>
          <a:lstStyle/>
          <a:p>
            <a:pPr>
              <a:spcBef>
                <a:spcPts val="1000"/>
              </a:spcBef>
              <a:buSzPct val="80000"/>
              <a:buFont typeface="Wingdings 3" charset="2"/>
              <a:buChar char=""/>
            </a:pPr>
            <a:endParaRPr lang="en-US" dirty="0">
              <a:solidFill>
                <a:schemeClr val="tx1">
                  <a:lumMod val="75000"/>
                  <a:lumOff val="25000"/>
                </a:schemeClr>
              </a:solidFill>
              <a:latin typeface="+mn-lt"/>
              <a:ea typeface="+mn-ea"/>
              <a:cs typeface="+mn-cs"/>
            </a:endParaRPr>
          </a:p>
          <a:p>
            <a:pPr>
              <a:spcBef>
                <a:spcPts val="1000"/>
              </a:spcBef>
              <a:buSzPct val="80000"/>
              <a:buFont typeface="Wingdings 3" charset="2"/>
              <a:buChar char=""/>
            </a:pPr>
            <a:endParaRPr lang="en-US" dirty="0">
              <a:solidFill>
                <a:schemeClr val="tx1">
                  <a:lumMod val="75000"/>
                  <a:lumOff val="25000"/>
                </a:schemeClr>
              </a:solidFill>
              <a:latin typeface="+mn-lt"/>
              <a:ea typeface="+mn-ea"/>
              <a:cs typeface="+mn-cs"/>
            </a:endParaRPr>
          </a:p>
          <a:p>
            <a:pPr marL="171450" indent="0">
              <a:spcBef>
                <a:spcPts val="1000"/>
              </a:spcBef>
              <a:buSzPct val="80000"/>
            </a:pPr>
            <a:r>
              <a:rPr lang="en-US" sz="2400" dirty="0">
                <a:solidFill>
                  <a:schemeClr val="tx1">
                    <a:lumMod val="75000"/>
                    <a:lumOff val="25000"/>
                  </a:schemeClr>
                </a:solidFill>
                <a:latin typeface="+mn-lt"/>
                <a:ea typeface="+mn-ea"/>
                <a:cs typeface="+mn-cs"/>
              </a:rPr>
              <a:t>Sue Johnston-Wilder</a:t>
            </a:r>
          </a:p>
          <a:p>
            <a:pPr marL="171450" indent="0">
              <a:spcBef>
                <a:spcPts val="1000"/>
              </a:spcBef>
              <a:buSzPct val="80000"/>
            </a:pPr>
            <a:endParaRPr lang="en-US" sz="2400" dirty="0">
              <a:solidFill>
                <a:schemeClr val="tx1">
                  <a:lumMod val="75000"/>
                  <a:lumOff val="25000"/>
                </a:schemeClr>
              </a:solidFill>
              <a:latin typeface="+mn-lt"/>
              <a:ea typeface="+mn-ea"/>
              <a:cs typeface="+mn-cs"/>
            </a:endParaRPr>
          </a:p>
          <a:p>
            <a:pPr marL="171450" indent="0">
              <a:spcBef>
                <a:spcPts val="1000"/>
              </a:spcBef>
              <a:buSzPct val="80000"/>
            </a:pPr>
            <a:r>
              <a:rPr lang="en-US" sz="2000" dirty="0">
                <a:solidFill>
                  <a:schemeClr val="tx1">
                    <a:lumMod val="75000"/>
                    <a:lumOff val="25000"/>
                  </a:schemeClr>
                </a:solidFill>
                <a:latin typeface="+mn-lt"/>
                <a:ea typeface="+mn-ea"/>
                <a:cs typeface="+mn-cs"/>
              </a:rPr>
              <a:t>sue.johnston-wilder@warwick.ac.uk</a:t>
            </a:r>
          </a:p>
        </p:txBody>
      </p:sp>
    </p:spTree>
    <p:extLst>
      <p:ext uri="{BB962C8B-B14F-4D97-AF65-F5344CB8AC3E}">
        <p14:creationId xmlns:p14="http://schemas.microsoft.com/office/powerpoint/2010/main" val="411129263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9A51E-65C6-7D53-722C-E37D8F04E5AF}"/>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A4172CB1-C23B-19D7-D98A-2AAFC5E312A8}"/>
              </a:ext>
            </a:extLst>
          </p:cNvPr>
          <p:cNvSpPr txBox="1">
            <a:spLocks noGrp="1"/>
          </p:cNvSpPr>
          <p:nvPr>
            <p:ph type="title"/>
          </p:nvPr>
        </p:nvSpPr>
        <p:spPr>
          <a:xfrm>
            <a:off x="89756" y="761169"/>
            <a:ext cx="8964488" cy="864096"/>
          </a:xfrm>
          <a:prstGeom prst="rect">
            <a:avLst/>
          </a:prstGeom>
        </p:spPr>
        <p:txBody>
          <a:bodyPr>
            <a:normAutofit fontScale="90000"/>
          </a:bodyPr>
          <a:lstStyle/>
          <a:p>
            <a:r>
              <a:rPr lang="en-GB" dirty="0"/>
              <a:t>What Does </a:t>
            </a:r>
            <a:br>
              <a:rPr lang="en-GB" dirty="0"/>
            </a:br>
            <a:r>
              <a:rPr lang="en-GB" dirty="0"/>
              <a:t>Decolonising Mathematics Mean?</a:t>
            </a:r>
          </a:p>
        </p:txBody>
      </p:sp>
      <p:sp>
        <p:nvSpPr>
          <p:cNvPr id="297" name="Text Placeholder 2">
            <a:extLst>
              <a:ext uri="{FF2B5EF4-FFF2-40B4-BE49-F238E27FC236}">
                <a16:creationId xmlns:a16="http://schemas.microsoft.com/office/drawing/2014/main" id="{C5D29637-54B1-F15E-0892-6BF4B7CB5A07}"/>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4" name="TextBox 3">
            <a:extLst>
              <a:ext uri="{FF2B5EF4-FFF2-40B4-BE49-F238E27FC236}">
                <a16:creationId xmlns:a16="http://schemas.microsoft.com/office/drawing/2014/main" id="{9D9A92DD-872E-C3BB-73AA-5C548BEFA7FD}"/>
              </a:ext>
            </a:extLst>
          </p:cNvPr>
          <p:cNvSpPr txBox="1"/>
          <p:nvPr/>
        </p:nvSpPr>
        <p:spPr>
          <a:xfrm>
            <a:off x="179512" y="2274838"/>
            <a:ext cx="7488832" cy="3785652"/>
          </a:xfrm>
          <a:prstGeom prst="rect">
            <a:avLst/>
          </a:prstGeom>
          <a:noFill/>
        </p:spPr>
        <p:txBody>
          <a:bodyPr wrap="square">
            <a:spAutoFit/>
          </a:bodyPr>
          <a:lstStyle/>
          <a:p>
            <a:r>
              <a:rPr lang="en-GB" sz="2400" dirty="0"/>
              <a:t>• Recognising and valuing diverse mathematical contributions</a:t>
            </a:r>
          </a:p>
          <a:p>
            <a:endParaRPr lang="en-GB" sz="2400" dirty="0"/>
          </a:p>
          <a:p>
            <a:r>
              <a:rPr lang="en-GB" sz="2400" dirty="0"/>
              <a:t>• Challenging Eurocentric and elitist narratives</a:t>
            </a:r>
          </a:p>
          <a:p>
            <a:endParaRPr lang="en-GB" sz="2400" dirty="0"/>
          </a:p>
          <a:p>
            <a:r>
              <a:rPr lang="en-GB" sz="2400" dirty="0"/>
              <a:t>• Making maths more inclusive, relevant, and human</a:t>
            </a:r>
          </a:p>
          <a:p>
            <a:endParaRPr lang="en-GB" sz="2400" dirty="0"/>
          </a:p>
          <a:p>
            <a:r>
              <a:rPr lang="en-GB" sz="2400" dirty="0"/>
              <a:t>•Dispelling the idea that only a few are “naturally good” at maths</a:t>
            </a:r>
          </a:p>
          <a:p>
            <a:endParaRPr lang="en-GB" sz="2400" dirty="0"/>
          </a:p>
        </p:txBody>
      </p:sp>
    </p:spTree>
    <p:extLst>
      <p:ext uri="{BB962C8B-B14F-4D97-AF65-F5344CB8AC3E}">
        <p14:creationId xmlns:p14="http://schemas.microsoft.com/office/powerpoint/2010/main" val="2285637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69C66B-8ACF-2ABF-27BD-2B4327AD5F0A}"/>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9F4D1ACE-CD7E-72FB-01A4-DE1B1931F065}"/>
              </a:ext>
            </a:extLst>
          </p:cNvPr>
          <p:cNvSpPr txBox="1">
            <a:spLocks noGrp="1"/>
          </p:cNvSpPr>
          <p:nvPr>
            <p:ph type="title"/>
          </p:nvPr>
        </p:nvSpPr>
        <p:spPr>
          <a:xfrm>
            <a:off x="89756" y="761169"/>
            <a:ext cx="8964488" cy="864096"/>
          </a:xfrm>
          <a:prstGeom prst="rect">
            <a:avLst/>
          </a:prstGeom>
        </p:spPr>
        <p:txBody>
          <a:bodyPr>
            <a:normAutofit/>
          </a:bodyPr>
          <a:lstStyle/>
          <a:p>
            <a:r>
              <a:rPr lang="en-GB" dirty="0"/>
              <a:t>Making maths relevant</a:t>
            </a:r>
          </a:p>
        </p:txBody>
      </p:sp>
      <p:sp>
        <p:nvSpPr>
          <p:cNvPr id="297" name="Text Placeholder 2">
            <a:extLst>
              <a:ext uri="{FF2B5EF4-FFF2-40B4-BE49-F238E27FC236}">
                <a16:creationId xmlns:a16="http://schemas.microsoft.com/office/drawing/2014/main" id="{7D83BD14-5FCA-7F0B-0DE1-E79B434D6137}"/>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4" name="TextBox 3">
            <a:extLst>
              <a:ext uri="{FF2B5EF4-FFF2-40B4-BE49-F238E27FC236}">
                <a16:creationId xmlns:a16="http://schemas.microsoft.com/office/drawing/2014/main" id="{16D14EF3-365D-B7C6-25A4-6CB9AF7DB124}"/>
              </a:ext>
            </a:extLst>
          </p:cNvPr>
          <p:cNvSpPr txBox="1"/>
          <p:nvPr/>
        </p:nvSpPr>
        <p:spPr>
          <a:xfrm>
            <a:off x="251520" y="1955530"/>
            <a:ext cx="6696744" cy="3762568"/>
          </a:xfrm>
          <a:prstGeom prst="rect">
            <a:avLst/>
          </a:prstGeom>
          <a:noFill/>
        </p:spPr>
        <p:txBody>
          <a:bodyPr wrap="square">
            <a:spAutoFit/>
          </a:bodyPr>
          <a:lstStyle/>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t>• Use real-world, culturally grounded examples from a range of cultures, from African fractals to Indian algebra to carpenters, craft workers and dressmakers</a:t>
            </a:r>
            <a:r>
              <a:rPr lang="en-GB" sz="2400" dirty="0">
                <a:solidFill>
                  <a:srgbClr val="111111"/>
                </a:solidFill>
                <a:latin typeface="Trebuchet MS" panose="020B0603020202020204" pitchFamily="34" charset="0"/>
              </a:rPr>
              <a:t> etc.</a:t>
            </a:r>
            <a:endParaRPr kumimoji="0" lang="en-GB" sz="2400" i="0" u="none" strike="noStrike" kern="1200" cap="none" spc="0" normalizeH="0" baseline="0" noProof="0" dirty="0">
              <a:ln>
                <a:noFill/>
              </a:ln>
              <a:solidFill>
                <a:srgbClr val="111111"/>
              </a:solidFill>
              <a:effectLst/>
              <a:uLnTx/>
              <a:uFillTx/>
              <a:latin typeface="Trebuchet MS" panose="020B0603020202020204" pitchFamily="34" charset="0"/>
            </a:endParaRP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t>• Show how maths connects to everyday/professional life and local contexts</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t>• Relevance increases psychological safety and builds engagement.</a:t>
            </a:r>
          </a:p>
          <a:p>
            <a:pPr marL="0" marR="0" lvl="0" indent="0" algn="l" defTabSz="457200" rtl="0" eaLnBrk="1" fontAlgn="auto" latinLnBrk="0" hangingPunct="1">
              <a:lnSpc>
                <a:spcPct val="100000"/>
              </a:lnSpc>
              <a:spcBef>
                <a:spcPts val="900"/>
              </a:spcBef>
              <a:spcAft>
                <a:spcPts val="0"/>
              </a:spcAft>
              <a:buClrTx/>
              <a:buSzTx/>
              <a:buFontTx/>
              <a:buNone/>
              <a:tabLst/>
              <a:defRPr/>
            </a:pPr>
            <a:endParaRPr lang="en-GB" sz="2400" b="1" dirty="0">
              <a:solidFill>
                <a:srgbClr val="111111"/>
              </a:solidFill>
              <a:latin typeface="system-ui"/>
            </a:endParaRPr>
          </a:p>
        </p:txBody>
      </p:sp>
    </p:spTree>
    <p:extLst>
      <p:ext uri="{BB962C8B-B14F-4D97-AF65-F5344CB8AC3E}">
        <p14:creationId xmlns:p14="http://schemas.microsoft.com/office/powerpoint/2010/main" val="1179190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D07A56-6C79-75C0-82FB-54EC079FA6FF}"/>
            </a:ext>
          </a:extLst>
        </p:cNvPr>
        <p:cNvGrpSpPr/>
        <p:nvPr/>
      </p:nvGrpSpPr>
      <p:grpSpPr>
        <a:xfrm>
          <a:off x="0" y="0"/>
          <a:ext cx="0" cy="0"/>
          <a:chOff x="0" y="0"/>
          <a:chExt cx="0" cy="0"/>
        </a:xfrm>
      </p:grpSpPr>
      <p:sp>
        <p:nvSpPr>
          <p:cNvPr id="5" name="Freeform: Shape 4">
            <a:extLst>
              <a:ext uri="{FF2B5EF4-FFF2-40B4-BE49-F238E27FC236}">
                <a16:creationId xmlns:a16="http://schemas.microsoft.com/office/drawing/2014/main" id="{5A60D369-B301-7BD3-B688-1513B80C71F5}"/>
              </a:ext>
            </a:extLst>
          </p:cNvPr>
          <p:cNvSpPr/>
          <p:nvPr/>
        </p:nvSpPr>
        <p:spPr>
          <a:xfrm>
            <a:off x="1642861" y="4386649"/>
            <a:ext cx="4547874" cy="1680519"/>
          </a:xfrm>
          <a:custGeom>
            <a:avLst/>
            <a:gdLst>
              <a:gd name="connsiteX0" fmla="*/ 952058 w 4547874"/>
              <a:gd name="connsiteY0" fmla="*/ 432486 h 1680519"/>
              <a:gd name="connsiteX1" fmla="*/ 952058 w 4547874"/>
              <a:gd name="connsiteY1" fmla="*/ 432486 h 1680519"/>
              <a:gd name="connsiteX2" fmla="*/ 791420 w 4547874"/>
              <a:gd name="connsiteY2" fmla="*/ 321275 h 1680519"/>
              <a:gd name="connsiteX3" fmla="*/ 655496 w 4547874"/>
              <a:gd name="connsiteY3" fmla="*/ 296562 h 1680519"/>
              <a:gd name="connsiteX4" fmla="*/ 433074 w 4547874"/>
              <a:gd name="connsiteY4" fmla="*/ 234778 h 1680519"/>
              <a:gd name="connsiteX5" fmla="*/ 272436 w 4547874"/>
              <a:gd name="connsiteY5" fmla="*/ 259492 h 1680519"/>
              <a:gd name="connsiteX6" fmla="*/ 173582 w 4547874"/>
              <a:gd name="connsiteY6" fmla="*/ 333632 h 1680519"/>
              <a:gd name="connsiteX7" fmla="*/ 37658 w 4547874"/>
              <a:gd name="connsiteY7" fmla="*/ 457200 h 1680519"/>
              <a:gd name="connsiteX8" fmla="*/ 25301 w 4547874"/>
              <a:gd name="connsiteY8" fmla="*/ 494270 h 1680519"/>
              <a:gd name="connsiteX9" fmla="*/ 588 w 4547874"/>
              <a:gd name="connsiteY9" fmla="*/ 543697 h 1680519"/>
              <a:gd name="connsiteX10" fmla="*/ 37658 w 4547874"/>
              <a:gd name="connsiteY10" fmla="*/ 642551 h 1680519"/>
              <a:gd name="connsiteX11" fmla="*/ 74728 w 4547874"/>
              <a:gd name="connsiteY11" fmla="*/ 679621 h 1680519"/>
              <a:gd name="connsiteX12" fmla="*/ 25301 w 4547874"/>
              <a:gd name="connsiteY12" fmla="*/ 790832 h 1680519"/>
              <a:gd name="connsiteX13" fmla="*/ 12944 w 4547874"/>
              <a:gd name="connsiteY13" fmla="*/ 852616 h 1680519"/>
              <a:gd name="connsiteX14" fmla="*/ 37658 w 4547874"/>
              <a:gd name="connsiteY14" fmla="*/ 1248032 h 1680519"/>
              <a:gd name="connsiteX15" fmla="*/ 210653 w 4547874"/>
              <a:gd name="connsiteY15" fmla="*/ 1532237 h 1680519"/>
              <a:gd name="connsiteX16" fmla="*/ 272436 w 4547874"/>
              <a:gd name="connsiteY16" fmla="*/ 1581665 h 1680519"/>
              <a:gd name="connsiteX17" fmla="*/ 494858 w 4547874"/>
              <a:gd name="connsiteY17" fmla="*/ 1618735 h 1680519"/>
              <a:gd name="connsiteX18" fmla="*/ 680209 w 4547874"/>
              <a:gd name="connsiteY18" fmla="*/ 1581665 h 1680519"/>
              <a:gd name="connsiteX19" fmla="*/ 877917 w 4547874"/>
              <a:gd name="connsiteY19" fmla="*/ 1532237 h 1680519"/>
              <a:gd name="connsiteX20" fmla="*/ 976771 w 4547874"/>
              <a:gd name="connsiteY20" fmla="*/ 1470454 h 1680519"/>
              <a:gd name="connsiteX21" fmla="*/ 1223907 w 4547874"/>
              <a:gd name="connsiteY21" fmla="*/ 1556951 h 1680519"/>
              <a:gd name="connsiteX22" fmla="*/ 1458685 w 4547874"/>
              <a:gd name="connsiteY22" fmla="*/ 1618735 h 1680519"/>
              <a:gd name="connsiteX23" fmla="*/ 1594609 w 4547874"/>
              <a:gd name="connsiteY23" fmla="*/ 1668162 h 1680519"/>
              <a:gd name="connsiteX24" fmla="*/ 1705820 w 4547874"/>
              <a:gd name="connsiteY24" fmla="*/ 1680519 h 1680519"/>
              <a:gd name="connsiteX25" fmla="*/ 2076523 w 4547874"/>
              <a:gd name="connsiteY25" fmla="*/ 1655805 h 1680519"/>
              <a:gd name="connsiteX26" fmla="*/ 2163020 w 4547874"/>
              <a:gd name="connsiteY26" fmla="*/ 1569308 h 1680519"/>
              <a:gd name="connsiteX27" fmla="*/ 2249517 w 4547874"/>
              <a:gd name="connsiteY27" fmla="*/ 1507524 h 1680519"/>
              <a:gd name="connsiteX28" fmla="*/ 2336015 w 4547874"/>
              <a:gd name="connsiteY28" fmla="*/ 1519881 h 1680519"/>
              <a:gd name="connsiteX29" fmla="*/ 2397798 w 4547874"/>
              <a:gd name="connsiteY29" fmla="*/ 1532237 h 1680519"/>
              <a:gd name="connsiteX30" fmla="*/ 2978566 w 4547874"/>
              <a:gd name="connsiteY30" fmla="*/ 1556951 h 1680519"/>
              <a:gd name="connsiteX31" fmla="*/ 3584047 w 4547874"/>
              <a:gd name="connsiteY31" fmla="*/ 1507524 h 1680519"/>
              <a:gd name="connsiteX32" fmla="*/ 3695258 w 4547874"/>
              <a:gd name="connsiteY32" fmla="*/ 1482810 h 1680519"/>
              <a:gd name="connsiteX33" fmla="*/ 3806469 w 4547874"/>
              <a:gd name="connsiteY33" fmla="*/ 1433383 h 1680519"/>
              <a:gd name="connsiteX34" fmla="*/ 4016534 w 4547874"/>
              <a:gd name="connsiteY34" fmla="*/ 1309816 h 1680519"/>
              <a:gd name="connsiteX35" fmla="*/ 4189528 w 4547874"/>
              <a:gd name="connsiteY35" fmla="*/ 1297459 h 1680519"/>
              <a:gd name="connsiteX36" fmla="*/ 4288382 w 4547874"/>
              <a:gd name="connsiteY36" fmla="*/ 1235675 h 1680519"/>
              <a:gd name="connsiteX37" fmla="*/ 4449020 w 4547874"/>
              <a:gd name="connsiteY37" fmla="*/ 1062681 h 1680519"/>
              <a:gd name="connsiteX38" fmla="*/ 4523161 w 4547874"/>
              <a:gd name="connsiteY38" fmla="*/ 852616 h 1680519"/>
              <a:gd name="connsiteX39" fmla="*/ 4547874 w 4547874"/>
              <a:gd name="connsiteY39" fmla="*/ 766119 h 1680519"/>
              <a:gd name="connsiteX40" fmla="*/ 4535517 w 4547874"/>
              <a:gd name="connsiteY40" fmla="*/ 506627 h 1680519"/>
              <a:gd name="connsiteX41" fmla="*/ 4486090 w 4547874"/>
              <a:gd name="connsiteY41" fmla="*/ 407773 h 1680519"/>
              <a:gd name="connsiteX42" fmla="*/ 4436663 w 4547874"/>
              <a:gd name="connsiteY42" fmla="*/ 296562 h 1680519"/>
              <a:gd name="connsiteX43" fmla="*/ 4115388 w 4547874"/>
              <a:gd name="connsiteY43" fmla="*/ 61783 h 1680519"/>
              <a:gd name="connsiteX44" fmla="*/ 3892966 w 4547874"/>
              <a:gd name="connsiteY44" fmla="*/ 0 h 1680519"/>
              <a:gd name="connsiteX45" fmla="*/ 3349269 w 4547874"/>
              <a:gd name="connsiteY45" fmla="*/ 49427 h 1680519"/>
              <a:gd name="connsiteX46" fmla="*/ 3077420 w 4547874"/>
              <a:gd name="connsiteY46" fmla="*/ 234778 h 1680519"/>
              <a:gd name="connsiteX47" fmla="*/ 2941496 w 4547874"/>
              <a:gd name="connsiteY47" fmla="*/ 383059 h 1680519"/>
              <a:gd name="connsiteX48" fmla="*/ 2842642 w 4547874"/>
              <a:gd name="connsiteY48" fmla="*/ 395416 h 1680519"/>
              <a:gd name="connsiteX49" fmla="*/ 2323658 w 4547874"/>
              <a:gd name="connsiteY49" fmla="*/ 358346 h 1680519"/>
              <a:gd name="connsiteX50" fmla="*/ 2101236 w 4547874"/>
              <a:gd name="connsiteY50" fmla="*/ 321275 h 1680519"/>
              <a:gd name="connsiteX51" fmla="*/ 1866458 w 4547874"/>
              <a:gd name="connsiteY51" fmla="*/ 296562 h 1680519"/>
              <a:gd name="connsiteX52" fmla="*/ 1211550 w 4547874"/>
              <a:gd name="connsiteY52" fmla="*/ 308919 h 1680519"/>
              <a:gd name="connsiteX53" fmla="*/ 1050912 w 4547874"/>
              <a:gd name="connsiteY53" fmla="*/ 333632 h 1680519"/>
              <a:gd name="connsiteX54" fmla="*/ 952058 w 4547874"/>
              <a:gd name="connsiteY54" fmla="*/ 43248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547874" h="1680519">
                <a:moveTo>
                  <a:pt x="952058" y="432486"/>
                </a:moveTo>
                <a:lnTo>
                  <a:pt x="952058" y="432486"/>
                </a:lnTo>
                <a:cubicBezTo>
                  <a:pt x="898512" y="395416"/>
                  <a:pt x="850624" y="348410"/>
                  <a:pt x="791420" y="321275"/>
                </a:cubicBezTo>
                <a:cubicBezTo>
                  <a:pt x="749557" y="302088"/>
                  <a:pt x="699924" y="308679"/>
                  <a:pt x="655496" y="296562"/>
                </a:cubicBezTo>
                <a:cubicBezTo>
                  <a:pt x="377886" y="220851"/>
                  <a:pt x="636356" y="263819"/>
                  <a:pt x="433074" y="234778"/>
                </a:cubicBezTo>
                <a:cubicBezTo>
                  <a:pt x="379528" y="243016"/>
                  <a:pt x="323063" y="240206"/>
                  <a:pt x="272436" y="259492"/>
                </a:cubicBezTo>
                <a:cubicBezTo>
                  <a:pt x="233945" y="274155"/>
                  <a:pt x="205549" y="307659"/>
                  <a:pt x="173582" y="333632"/>
                </a:cubicBezTo>
                <a:cubicBezTo>
                  <a:pt x="98906" y="394306"/>
                  <a:pt x="90789" y="404068"/>
                  <a:pt x="37658" y="457200"/>
                </a:cubicBezTo>
                <a:cubicBezTo>
                  <a:pt x="33539" y="469557"/>
                  <a:pt x="30432" y="482298"/>
                  <a:pt x="25301" y="494270"/>
                </a:cubicBezTo>
                <a:cubicBezTo>
                  <a:pt x="18045" y="511201"/>
                  <a:pt x="2622" y="525389"/>
                  <a:pt x="588" y="543697"/>
                </a:cubicBezTo>
                <a:cubicBezTo>
                  <a:pt x="-3588" y="581284"/>
                  <a:pt x="15043" y="615414"/>
                  <a:pt x="37658" y="642551"/>
                </a:cubicBezTo>
                <a:cubicBezTo>
                  <a:pt x="48845" y="655976"/>
                  <a:pt x="62371" y="667264"/>
                  <a:pt x="74728" y="679621"/>
                </a:cubicBezTo>
                <a:cubicBezTo>
                  <a:pt x="58252" y="716691"/>
                  <a:pt x="38945" y="752629"/>
                  <a:pt x="25301" y="790832"/>
                </a:cubicBezTo>
                <a:cubicBezTo>
                  <a:pt x="18237" y="810611"/>
                  <a:pt x="12377" y="831621"/>
                  <a:pt x="12944" y="852616"/>
                </a:cubicBezTo>
                <a:cubicBezTo>
                  <a:pt x="16512" y="984630"/>
                  <a:pt x="15030" y="1117922"/>
                  <a:pt x="37658" y="1248032"/>
                </a:cubicBezTo>
                <a:cubicBezTo>
                  <a:pt x="59277" y="1372339"/>
                  <a:pt x="127085" y="1448669"/>
                  <a:pt x="210653" y="1532237"/>
                </a:cubicBezTo>
                <a:cubicBezTo>
                  <a:pt x="229302" y="1550886"/>
                  <a:pt x="249821" y="1568096"/>
                  <a:pt x="272436" y="1581665"/>
                </a:cubicBezTo>
                <a:cubicBezTo>
                  <a:pt x="341392" y="1623039"/>
                  <a:pt x="415468" y="1612628"/>
                  <a:pt x="494858" y="1618735"/>
                </a:cubicBezTo>
                <a:cubicBezTo>
                  <a:pt x="556642" y="1606378"/>
                  <a:pt x="618749" y="1595543"/>
                  <a:pt x="680209" y="1581665"/>
                </a:cubicBezTo>
                <a:cubicBezTo>
                  <a:pt x="746472" y="1566702"/>
                  <a:pt x="877917" y="1532237"/>
                  <a:pt x="877917" y="1532237"/>
                </a:cubicBezTo>
                <a:cubicBezTo>
                  <a:pt x="910868" y="1511643"/>
                  <a:pt x="938012" y="1467685"/>
                  <a:pt x="976771" y="1470454"/>
                </a:cubicBezTo>
                <a:cubicBezTo>
                  <a:pt x="1063828" y="1476672"/>
                  <a:pt x="1138707" y="1538017"/>
                  <a:pt x="1223907" y="1556951"/>
                </a:cubicBezTo>
                <a:cubicBezTo>
                  <a:pt x="1334719" y="1581577"/>
                  <a:pt x="1346732" y="1581418"/>
                  <a:pt x="1458685" y="1618735"/>
                </a:cubicBezTo>
                <a:cubicBezTo>
                  <a:pt x="1504422" y="1633980"/>
                  <a:pt x="1547838" y="1656469"/>
                  <a:pt x="1594609" y="1668162"/>
                </a:cubicBezTo>
                <a:cubicBezTo>
                  <a:pt x="1630794" y="1677208"/>
                  <a:pt x="1668750" y="1676400"/>
                  <a:pt x="1705820" y="1680519"/>
                </a:cubicBezTo>
                <a:cubicBezTo>
                  <a:pt x="1829388" y="1672281"/>
                  <a:pt x="1956190" y="1685075"/>
                  <a:pt x="2076523" y="1655805"/>
                </a:cubicBezTo>
                <a:cubicBezTo>
                  <a:pt x="2116143" y="1646168"/>
                  <a:pt x="2134188" y="1598140"/>
                  <a:pt x="2163020" y="1569308"/>
                </a:cubicBezTo>
                <a:cubicBezTo>
                  <a:pt x="2221657" y="1510671"/>
                  <a:pt x="2190343" y="1527249"/>
                  <a:pt x="2249517" y="1507524"/>
                </a:cubicBezTo>
                <a:cubicBezTo>
                  <a:pt x="2278350" y="1511643"/>
                  <a:pt x="2307286" y="1515093"/>
                  <a:pt x="2336015" y="1519881"/>
                </a:cubicBezTo>
                <a:cubicBezTo>
                  <a:pt x="2356731" y="1523334"/>
                  <a:pt x="2376831" y="1531027"/>
                  <a:pt x="2397798" y="1532237"/>
                </a:cubicBezTo>
                <a:cubicBezTo>
                  <a:pt x="2591241" y="1543397"/>
                  <a:pt x="2784977" y="1548713"/>
                  <a:pt x="2978566" y="1556951"/>
                </a:cubicBezTo>
                <a:cubicBezTo>
                  <a:pt x="3235222" y="1541853"/>
                  <a:pt x="3359921" y="1544878"/>
                  <a:pt x="3584047" y="1507524"/>
                </a:cubicBezTo>
                <a:cubicBezTo>
                  <a:pt x="3621505" y="1501281"/>
                  <a:pt x="3659232" y="1494819"/>
                  <a:pt x="3695258" y="1482810"/>
                </a:cubicBezTo>
                <a:cubicBezTo>
                  <a:pt x="3733743" y="1469982"/>
                  <a:pt x="3770751" y="1452616"/>
                  <a:pt x="3806469" y="1433383"/>
                </a:cubicBezTo>
                <a:cubicBezTo>
                  <a:pt x="3877997" y="1394868"/>
                  <a:pt x="3935503" y="1315604"/>
                  <a:pt x="4016534" y="1309816"/>
                </a:cubicBezTo>
                <a:lnTo>
                  <a:pt x="4189528" y="1297459"/>
                </a:lnTo>
                <a:cubicBezTo>
                  <a:pt x="4222479" y="1276864"/>
                  <a:pt x="4258386" y="1260377"/>
                  <a:pt x="4288382" y="1235675"/>
                </a:cubicBezTo>
                <a:cubicBezTo>
                  <a:pt x="4364510" y="1172982"/>
                  <a:pt x="4393875" y="1131612"/>
                  <a:pt x="4449020" y="1062681"/>
                </a:cubicBezTo>
                <a:cubicBezTo>
                  <a:pt x="4483527" y="970660"/>
                  <a:pt x="4493041" y="949000"/>
                  <a:pt x="4523161" y="852616"/>
                </a:cubicBezTo>
                <a:cubicBezTo>
                  <a:pt x="4532105" y="823995"/>
                  <a:pt x="4539636" y="794951"/>
                  <a:pt x="4547874" y="766119"/>
                </a:cubicBezTo>
                <a:cubicBezTo>
                  <a:pt x="4543755" y="679622"/>
                  <a:pt x="4550230" y="591963"/>
                  <a:pt x="4535517" y="506627"/>
                </a:cubicBezTo>
                <a:cubicBezTo>
                  <a:pt x="4529257" y="470322"/>
                  <a:pt x="4501777" y="441107"/>
                  <a:pt x="4486090" y="407773"/>
                </a:cubicBezTo>
                <a:cubicBezTo>
                  <a:pt x="4468817" y="371067"/>
                  <a:pt x="4463951" y="326579"/>
                  <a:pt x="4436663" y="296562"/>
                </a:cubicBezTo>
                <a:cubicBezTo>
                  <a:pt x="4398908" y="255031"/>
                  <a:pt x="4200196" y="95100"/>
                  <a:pt x="4115388" y="61783"/>
                </a:cubicBezTo>
                <a:cubicBezTo>
                  <a:pt x="4043769" y="33647"/>
                  <a:pt x="3967107" y="20594"/>
                  <a:pt x="3892966" y="0"/>
                </a:cubicBezTo>
                <a:cubicBezTo>
                  <a:pt x="3711734" y="16476"/>
                  <a:pt x="3527598" y="13157"/>
                  <a:pt x="3349269" y="49427"/>
                </a:cubicBezTo>
                <a:cubicBezTo>
                  <a:pt x="3234144" y="72842"/>
                  <a:pt x="3151584" y="153871"/>
                  <a:pt x="3077420" y="234778"/>
                </a:cubicBezTo>
                <a:cubicBezTo>
                  <a:pt x="3051794" y="262734"/>
                  <a:pt x="2970465" y="379438"/>
                  <a:pt x="2941496" y="383059"/>
                </a:cubicBezTo>
                <a:lnTo>
                  <a:pt x="2842642" y="395416"/>
                </a:lnTo>
                <a:cubicBezTo>
                  <a:pt x="2669647" y="383059"/>
                  <a:pt x="2496233" y="375604"/>
                  <a:pt x="2323658" y="358346"/>
                </a:cubicBezTo>
                <a:cubicBezTo>
                  <a:pt x="2248868" y="350867"/>
                  <a:pt x="2175722" y="331341"/>
                  <a:pt x="2101236" y="321275"/>
                </a:cubicBezTo>
                <a:cubicBezTo>
                  <a:pt x="2023253" y="310737"/>
                  <a:pt x="1944717" y="304800"/>
                  <a:pt x="1866458" y="296562"/>
                </a:cubicBezTo>
                <a:lnTo>
                  <a:pt x="1211550" y="308919"/>
                </a:lnTo>
                <a:cubicBezTo>
                  <a:pt x="1191667" y="309582"/>
                  <a:pt x="1075141" y="329594"/>
                  <a:pt x="1050912" y="333632"/>
                </a:cubicBezTo>
                <a:cubicBezTo>
                  <a:pt x="1004931" y="394940"/>
                  <a:pt x="968534" y="416010"/>
                  <a:pt x="952058" y="432486"/>
                </a:cubicBezTo>
                <a:close/>
              </a:path>
            </a:pathLst>
          </a:cu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296" name="Title 1">
            <a:extLst>
              <a:ext uri="{FF2B5EF4-FFF2-40B4-BE49-F238E27FC236}">
                <a16:creationId xmlns:a16="http://schemas.microsoft.com/office/drawing/2014/main" id="{D6EE0D8B-E34E-55BC-3051-E6804E70FDB1}"/>
              </a:ext>
            </a:extLst>
          </p:cNvPr>
          <p:cNvSpPr txBox="1">
            <a:spLocks noGrp="1"/>
          </p:cNvSpPr>
          <p:nvPr>
            <p:ph type="title"/>
          </p:nvPr>
        </p:nvSpPr>
        <p:spPr>
          <a:xfrm>
            <a:off x="89756" y="761169"/>
            <a:ext cx="8964488" cy="864096"/>
          </a:xfrm>
          <a:prstGeom prst="rect">
            <a:avLst/>
          </a:prstGeom>
        </p:spPr>
        <p:txBody>
          <a:bodyPr>
            <a:normAutofit/>
          </a:bodyPr>
          <a:lstStyle/>
          <a:p>
            <a:r>
              <a:rPr lang="en-GB" dirty="0"/>
              <a:t>Multiple ways to think and solve</a:t>
            </a:r>
          </a:p>
        </p:txBody>
      </p:sp>
      <p:sp>
        <p:nvSpPr>
          <p:cNvPr id="297" name="Text Placeholder 2">
            <a:extLst>
              <a:ext uri="{FF2B5EF4-FFF2-40B4-BE49-F238E27FC236}">
                <a16:creationId xmlns:a16="http://schemas.microsoft.com/office/drawing/2014/main" id="{5D93F598-0B2B-2832-83E5-EC264554DDB1}"/>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4" name="TextBox 3">
            <a:extLst>
              <a:ext uri="{FF2B5EF4-FFF2-40B4-BE49-F238E27FC236}">
                <a16:creationId xmlns:a16="http://schemas.microsoft.com/office/drawing/2014/main" id="{9B3345A9-3135-45AD-D1D4-8AE956F04EE4}"/>
              </a:ext>
            </a:extLst>
          </p:cNvPr>
          <p:cNvSpPr txBox="1"/>
          <p:nvPr/>
        </p:nvSpPr>
        <p:spPr>
          <a:xfrm>
            <a:off x="251520" y="1955530"/>
            <a:ext cx="6696744" cy="1800493"/>
          </a:xfrm>
          <a:prstGeom prst="rect">
            <a:avLst/>
          </a:prstGeom>
          <a:noFill/>
        </p:spPr>
        <p:txBody>
          <a:bodyPr wrap="square">
            <a:spAutoFit/>
          </a:bodyPr>
          <a:lstStyle/>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ea typeface="+mn-ea"/>
                <a:cs typeface="+mn-cs"/>
              </a:rPr>
              <a:t>• Emphasise different methods and strategies</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ea typeface="+mn-ea"/>
                <a:cs typeface="+mn-cs"/>
              </a:rPr>
              <a:t>• Validate diverse thinking styles</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ea typeface="+mn-ea"/>
                <a:cs typeface="+mn-cs"/>
              </a:rPr>
              <a:t>• Reduce fear of being “wrong” and support flexible learning</a:t>
            </a:r>
          </a:p>
        </p:txBody>
      </p:sp>
      <p:sp>
        <p:nvSpPr>
          <p:cNvPr id="3" name="TextBox 2">
            <a:extLst>
              <a:ext uri="{FF2B5EF4-FFF2-40B4-BE49-F238E27FC236}">
                <a16:creationId xmlns:a16="http://schemas.microsoft.com/office/drawing/2014/main" id="{DE901DF7-C92C-419D-2E9B-3A8F47A619D9}"/>
              </a:ext>
            </a:extLst>
          </p:cNvPr>
          <p:cNvSpPr txBox="1"/>
          <p:nvPr/>
        </p:nvSpPr>
        <p:spPr>
          <a:xfrm>
            <a:off x="1835696" y="4901187"/>
            <a:ext cx="4689388" cy="646331"/>
          </a:xfrm>
          <a:prstGeom prst="rect">
            <a:avLst/>
          </a:prstGeom>
          <a:noFill/>
        </p:spPr>
        <p:txBody>
          <a:bodyPr wrap="square">
            <a:spAutoFit/>
          </a:bodyPr>
          <a:lstStyle/>
          <a:p>
            <a:r>
              <a:rPr lang="en-GB" dirty="0"/>
              <a:t>Remember how Ramanujan shocked and surprised Hardy and Littlewood!!</a:t>
            </a:r>
          </a:p>
        </p:txBody>
      </p:sp>
    </p:spTree>
    <p:extLst>
      <p:ext uri="{BB962C8B-B14F-4D97-AF65-F5344CB8AC3E}">
        <p14:creationId xmlns:p14="http://schemas.microsoft.com/office/powerpoint/2010/main" val="1728033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AEB038-EC76-DC32-3DDD-C0CADCF9B795}"/>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7B0FE40F-881B-5ADB-2942-AA01015DC9D5}"/>
              </a:ext>
            </a:extLst>
          </p:cNvPr>
          <p:cNvSpPr txBox="1">
            <a:spLocks noGrp="1"/>
          </p:cNvSpPr>
          <p:nvPr>
            <p:ph type="title"/>
          </p:nvPr>
        </p:nvSpPr>
        <p:spPr>
          <a:xfrm>
            <a:off x="251520" y="644598"/>
            <a:ext cx="8964488" cy="864096"/>
          </a:xfrm>
          <a:prstGeom prst="rect">
            <a:avLst/>
          </a:prstGeom>
        </p:spPr>
        <p:txBody>
          <a:bodyPr>
            <a:normAutofit fontScale="90000"/>
          </a:bodyPr>
          <a:lstStyle/>
          <a:p>
            <a:r>
              <a:rPr lang="en-GB" dirty="0"/>
              <a:t>From Competition </a:t>
            </a:r>
            <a:br>
              <a:rPr lang="en-GB" dirty="0"/>
            </a:br>
            <a:r>
              <a:rPr lang="en-GB" dirty="0"/>
              <a:t>to Collaboration</a:t>
            </a:r>
          </a:p>
        </p:txBody>
      </p:sp>
      <p:sp>
        <p:nvSpPr>
          <p:cNvPr id="297" name="Text Placeholder 2">
            <a:extLst>
              <a:ext uri="{FF2B5EF4-FFF2-40B4-BE49-F238E27FC236}">
                <a16:creationId xmlns:a16="http://schemas.microsoft.com/office/drawing/2014/main" id="{05CAEC5A-6F4E-7D2C-72D7-4202E2EA7AD4}"/>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4" name="TextBox 3">
            <a:extLst>
              <a:ext uri="{FF2B5EF4-FFF2-40B4-BE49-F238E27FC236}">
                <a16:creationId xmlns:a16="http://schemas.microsoft.com/office/drawing/2014/main" id="{0E1AF23A-91A5-F097-A1C9-8C8E83BFC7DE}"/>
              </a:ext>
            </a:extLst>
          </p:cNvPr>
          <p:cNvSpPr txBox="1"/>
          <p:nvPr/>
        </p:nvSpPr>
        <p:spPr>
          <a:xfrm>
            <a:off x="251520" y="1508694"/>
            <a:ext cx="7128792" cy="4224233"/>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111111"/>
              </a:solidFill>
              <a:effectLst/>
              <a:uLnTx/>
              <a:uFillTx/>
              <a:latin typeface="system-ui"/>
              <a:ea typeface="+mn-ea"/>
              <a:cs typeface="+mn-cs"/>
            </a:endParaRP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ea typeface="+mn-ea"/>
                <a:cs typeface="+mn-cs"/>
              </a:rPr>
              <a:t>• Shift away from high-stakes, individual testing</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ea typeface="+mn-ea"/>
                <a:cs typeface="+mn-cs"/>
              </a:rPr>
              <a:t>• Encourage group work </a:t>
            </a:r>
            <a:r>
              <a:rPr lang="en-GB" sz="2400" dirty="0">
                <a:solidFill>
                  <a:srgbClr val="111111"/>
                </a:solidFill>
              </a:rPr>
              <a:t>&amp;</a:t>
            </a:r>
            <a:r>
              <a:rPr kumimoji="0" lang="en-GB" sz="2400" i="0" u="none" strike="noStrike" kern="1200" cap="none" spc="0" normalizeH="0" baseline="0" noProof="0" dirty="0">
                <a:ln>
                  <a:noFill/>
                </a:ln>
                <a:solidFill>
                  <a:srgbClr val="111111"/>
                </a:solidFill>
                <a:effectLst/>
                <a:uLnTx/>
                <a:uFillTx/>
                <a:ea typeface="+mn-ea"/>
                <a:cs typeface="+mn-cs"/>
              </a:rPr>
              <a:t> collective problem-solving</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ea typeface="+mn-ea"/>
                <a:cs typeface="+mn-cs"/>
              </a:rPr>
              <a:t>• Build community and lower pressure</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ea typeface="+mn-ea"/>
                <a:cs typeface="+mn-cs"/>
              </a:rPr>
              <a:t>• Broaden what “success” looks like</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ea typeface="+mn-ea"/>
                <a:cs typeface="+mn-cs"/>
              </a:rPr>
              <a:t>• Include creativity, persistence, and reasoning</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ea typeface="+mn-ea"/>
                <a:cs typeface="+mn-cs"/>
              </a:rPr>
              <a:t>• More students feel recognised and capable</a:t>
            </a:r>
          </a:p>
          <a:p>
            <a:pPr marL="0" marR="0" lvl="0" indent="0" algn="l" defTabSz="457200" rtl="0" eaLnBrk="1" fontAlgn="auto" latinLnBrk="0" hangingPunct="1">
              <a:lnSpc>
                <a:spcPct val="100000"/>
              </a:lnSpc>
              <a:spcBef>
                <a:spcPts val="900"/>
              </a:spcBef>
              <a:spcAft>
                <a:spcPts val="0"/>
              </a:spcAft>
              <a:buClrTx/>
              <a:buSzTx/>
              <a:buFontTx/>
              <a:buNone/>
              <a:tabLst/>
              <a:defRPr/>
            </a:pPr>
            <a:endParaRPr kumimoji="0" lang="en-GB" sz="2400" i="0" u="none" strike="noStrike" kern="1200" cap="none" spc="0" normalizeH="0" baseline="0" noProof="0" dirty="0">
              <a:ln>
                <a:noFill/>
              </a:ln>
              <a:solidFill>
                <a:srgbClr val="111111"/>
              </a:solidFill>
              <a:effectLst/>
              <a:uLnTx/>
              <a:uFillTx/>
              <a:latin typeface="system-ui"/>
              <a:ea typeface="+mn-ea"/>
              <a:cs typeface="+mn-cs"/>
            </a:endParaRPr>
          </a:p>
        </p:txBody>
      </p:sp>
    </p:spTree>
    <p:extLst>
      <p:ext uri="{BB962C8B-B14F-4D97-AF65-F5344CB8AC3E}">
        <p14:creationId xmlns:p14="http://schemas.microsoft.com/office/powerpoint/2010/main" val="3430442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877CDF-65AB-DD33-9A11-17BA62719133}"/>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3E07FAB7-5D28-DA28-35BE-9FE7A6B1216B}"/>
              </a:ext>
            </a:extLst>
          </p:cNvPr>
          <p:cNvSpPr txBox="1">
            <a:spLocks noGrp="1"/>
          </p:cNvSpPr>
          <p:nvPr>
            <p:ph type="title"/>
          </p:nvPr>
        </p:nvSpPr>
        <p:spPr>
          <a:xfrm>
            <a:off x="89756" y="761168"/>
            <a:ext cx="8964488" cy="697189"/>
          </a:xfrm>
          <a:prstGeom prst="rect">
            <a:avLst/>
          </a:prstGeom>
        </p:spPr>
        <p:txBody>
          <a:bodyPr>
            <a:normAutofit fontScale="90000"/>
          </a:bodyPr>
          <a:lstStyle/>
          <a:p>
            <a:r>
              <a:rPr lang="en-GB" dirty="0"/>
              <a:t>Inclusion and psychological safety</a:t>
            </a:r>
          </a:p>
        </p:txBody>
      </p:sp>
      <p:sp>
        <p:nvSpPr>
          <p:cNvPr id="297" name="Text Placeholder 2">
            <a:extLst>
              <a:ext uri="{FF2B5EF4-FFF2-40B4-BE49-F238E27FC236}">
                <a16:creationId xmlns:a16="http://schemas.microsoft.com/office/drawing/2014/main" id="{048467FD-5F49-8CD7-047D-3624C5611596}"/>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4" name="TextBox 3">
            <a:extLst>
              <a:ext uri="{FF2B5EF4-FFF2-40B4-BE49-F238E27FC236}">
                <a16:creationId xmlns:a16="http://schemas.microsoft.com/office/drawing/2014/main" id="{838D3FF0-71AE-9006-63BE-062AE1258D4F}"/>
              </a:ext>
            </a:extLst>
          </p:cNvPr>
          <p:cNvSpPr txBox="1"/>
          <p:nvPr/>
        </p:nvSpPr>
        <p:spPr>
          <a:xfrm>
            <a:off x="122501" y="1844824"/>
            <a:ext cx="6696744" cy="290848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b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br>
            <a: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t>• Decolonising maths makes it more inclusive, relatable, and empowering</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t>• Students feel safer, more capable, and less anxious</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t>• Everyone benefits from a broader, more humane maths education</a:t>
            </a:r>
          </a:p>
        </p:txBody>
      </p:sp>
    </p:spTree>
    <p:extLst>
      <p:ext uri="{BB962C8B-B14F-4D97-AF65-F5344CB8AC3E}">
        <p14:creationId xmlns:p14="http://schemas.microsoft.com/office/powerpoint/2010/main" val="1677094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Title 1"/>
          <p:cNvSpPr txBox="1">
            <a:spLocks noGrp="1"/>
          </p:cNvSpPr>
          <p:nvPr>
            <p:ph type="title"/>
          </p:nvPr>
        </p:nvSpPr>
        <p:spPr>
          <a:xfrm>
            <a:off x="179511" y="-91459"/>
            <a:ext cx="7772400" cy="1362076"/>
          </a:xfrm>
          <a:prstGeom prst="rect">
            <a:avLst/>
          </a:prstGeom>
        </p:spPr>
        <p:txBody>
          <a:bodyPr/>
          <a:lstStyle/>
          <a:p>
            <a:r>
              <a:rPr lang="en-GB" dirty="0"/>
              <a:t>The ladder model – a 4</a:t>
            </a:r>
            <a:r>
              <a:rPr lang="en-GB" baseline="30000" dirty="0"/>
              <a:t>th</a:t>
            </a:r>
            <a:r>
              <a:rPr lang="en-GB" dirty="0"/>
              <a:t> tool</a:t>
            </a:r>
            <a:endParaRPr dirty="0"/>
          </a:p>
        </p:txBody>
      </p:sp>
      <p:sp>
        <p:nvSpPr>
          <p:cNvPr id="317" name="Text Placeholder 2"/>
          <p:cNvSpPr txBox="1">
            <a:spLocks noGrp="1"/>
          </p:cNvSpPr>
          <p:nvPr>
            <p:ph type="body" idx="1"/>
          </p:nvPr>
        </p:nvSpPr>
        <p:spPr>
          <a:xfrm>
            <a:off x="722312" y="2420888"/>
            <a:ext cx="7772401" cy="3888433"/>
          </a:xfrm>
          <a:prstGeom prst="rect">
            <a:avLst/>
          </a:prstGeom>
        </p:spPr>
        <p:txBody>
          <a:bodyPr>
            <a:normAutofit/>
          </a:bodyPr>
          <a:lstStyle/>
          <a:p>
            <a:pPr defTabSz="905255">
              <a:spcBef>
                <a:spcPts val="500"/>
              </a:spcBef>
              <a:buSzPct val="100000"/>
              <a:defRPr sz="2376"/>
            </a:pPr>
            <a:r>
              <a:rPr lang="en-GB" dirty="0"/>
              <a:t>  </a:t>
            </a:r>
            <a:endParaRPr dirty="0"/>
          </a:p>
        </p:txBody>
      </p:sp>
      <p:pic>
        <p:nvPicPr>
          <p:cNvPr id="3" name="Picture 2" descr="Diagram&#10;&#10;Description automatically generated">
            <a:extLst>
              <a:ext uri="{FF2B5EF4-FFF2-40B4-BE49-F238E27FC236}">
                <a16:creationId xmlns:a16="http://schemas.microsoft.com/office/drawing/2014/main" id="{002C7708-20EE-4DDC-AB5B-F1518EE86DC8}"/>
              </a:ext>
            </a:extLst>
          </p:cNvPr>
          <p:cNvPicPr>
            <a:picLocks noChangeAspect="1"/>
          </p:cNvPicPr>
          <p:nvPr/>
        </p:nvPicPr>
        <p:blipFill rotWithShape="1">
          <a:blip r:embed="rId3">
            <a:extLst>
              <a:ext uri="{28A0092B-C50C-407E-A947-70E740481C1C}">
                <a14:useLocalDpi xmlns:a14="http://schemas.microsoft.com/office/drawing/2010/main" val="0"/>
              </a:ext>
            </a:extLst>
          </a:blip>
          <a:srcRect t="8001" b="19551"/>
          <a:stretch/>
        </p:blipFill>
        <p:spPr>
          <a:xfrm>
            <a:off x="2139578" y="1720254"/>
            <a:ext cx="3852267" cy="4968553"/>
          </a:xfrm>
          <a:prstGeom prst="rect">
            <a:avLst/>
          </a:prstGeom>
        </p:spPr>
      </p:pic>
      <p:sp>
        <p:nvSpPr>
          <p:cNvPr id="5" name="Cloud 4">
            <a:extLst>
              <a:ext uri="{FF2B5EF4-FFF2-40B4-BE49-F238E27FC236}">
                <a16:creationId xmlns:a16="http://schemas.microsoft.com/office/drawing/2014/main" id="{71F3588A-5407-4C60-BA08-8FD166A16A89}"/>
              </a:ext>
            </a:extLst>
          </p:cNvPr>
          <p:cNvSpPr/>
          <p:nvPr/>
        </p:nvSpPr>
        <p:spPr>
          <a:xfrm>
            <a:off x="6156176" y="2708920"/>
            <a:ext cx="2448272" cy="2160240"/>
          </a:xfrm>
          <a:prstGeom prst="cloud">
            <a:avLst/>
          </a:prstGeom>
          <a:solidFill>
            <a:schemeClr val="accent3">
              <a:lumOff val="44000"/>
            </a:schemeClr>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000000"/>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6D70CF8E-7EA4-44C5-96B9-89744AC0B36E}"/>
              </a:ext>
            </a:extLst>
          </p:cNvPr>
          <p:cNvSpPr txBox="1"/>
          <p:nvPr/>
        </p:nvSpPr>
        <p:spPr>
          <a:xfrm>
            <a:off x="6727775" y="3188876"/>
            <a:ext cx="2448272"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“I need </a:t>
            </a:r>
          </a:p>
          <a:p>
            <a:pPr marL="0" marR="0" indent="0" algn="l" defTabSz="9144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another </a:t>
            </a:r>
          </a:p>
          <a:p>
            <a:pPr marL="0" marR="0" indent="0" algn="l" defTabSz="9144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rung”</a:t>
            </a:r>
          </a:p>
        </p:txBody>
      </p:sp>
    </p:spTree>
    <p:extLst>
      <p:ext uri="{BB962C8B-B14F-4D97-AF65-F5344CB8AC3E}">
        <p14:creationId xmlns:p14="http://schemas.microsoft.com/office/powerpoint/2010/main" val="1318334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A99D3-7F97-90CC-A66E-F74B92C1564F}"/>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B138C961-9669-B712-67B3-507E77A167A6}"/>
              </a:ext>
            </a:extLst>
          </p:cNvPr>
          <p:cNvSpPr txBox="1">
            <a:spLocks noGrp="1"/>
          </p:cNvSpPr>
          <p:nvPr>
            <p:ph type="title"/>
          </p:nvPr>
        </p:nvSpPr>
        <p:spPr>
          <a:xfrm>
            <a:off x="89756" y="761168"/>
            <a:ext cx="8964488" cy="1443695"/>
          </a:xfrm>
          <a:prstGeom prst="rect">
            <a:avLst/>
          </a:prstGeom>
        </p:spPr>
        <p:txBody>
          <a:bodyPr>
            <a:normAutofit/>
          </a:bodyPr>
          <a:lstStyle/>
          <a:p>
            <a:r>
              <a:rPr lang="en-GB" dirty="0"/>
              <a:t>Humanising the Maths </a:t>
            </a:r>
            <a:br>
              <a:rPr lang="en-GB" dirty="0"/>
            </a:br>
            <a:r>
              <a:rPr lang="en-GB" dirty="0"/>
              <a:t>Learning Experience</a:t>
            </a:r>
          </a:p>
        </p:txBody>
      </p:sp>
      <p:sp>
        <p:nvSpPr>
          <p:cNvPr id="297" name="Text Placeholder 2">
            <a:extLst>
              <a:ext uri="{FF2B5EF4-FFF2-40B4-BE49-F238E27FC236}">
                <a16:creationId xmlns:a16="http://schemas.microsoft.com/office/drawing/2014/main" id="{98AD5BCF-B62F-9193-5A18-170687ECDBBB}"/>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4" name="TextBox 3">
            <a:extLst>
              <a:ext uri="{FF2B5EF4-FFF2-40B4-BE49-F238E27FC236}">
                <a16:creationId xmlns:a16="http://schemas.microsoft.com/office/drawing/2014/main" id="{F845DA6B-1D6D-14C5-6ED6-D6E3358A5F75}"/>
              </a:ext>
            </a:extLst>
          </p:cNvPr>
          <p:cNvSpPr txBox="1"/>
          <p:nvPr/>
        </p:nvSpPr>
        <p:spPr>
          <a:xfrm>
            <a:off x="323528" y="2852936"/>
            <a:ext cx="6696744" cy="207749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br>
              <a:rPr kumimoji="0" lang="en-GB" sz="1800" b="0" i="0" u="none" strike="noStrike" kern="1200" cap="none" spc="0" normalizeH="0" baseline="0" noProof="0" dirty="0">
                <a:ln>
                  <a:noFill/>
                </a:ln>
                <a:solidFill>
                  <a:srgbClr val="111111"/>
                </a:solidFill>
                <a:effectLst/>
                <a:uLnTx/>
                <a:uFillTx/>
                <a:latin typeface="system-ui"/>
                <a:ea typeface="+mn-ea"/>
                <a:cs typeface="+mn-cs"/>
              </a:rPr>
            </a:br>
            <a: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t>• Incorporate stories, context, and emotions</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t>• Help students see maths as part of the human story</a:t>
            </a:r>
          </a:p>
          <a:p>
            <a:pPr marL="0" marR="0" lvl="0" indent="0" algn="l" defTabSz="457200" rtl="0" eaLnBrk="1" fontAlgn="auto" latinLnBrk="0" hangingPunct="1">
              <a:lnSpc>
                <a:spcPct val="100000"/>
              </a:lnSpc>
              <a:spcBef>
                <a:spcPts val="900"/>
              </a:spcBef>
              <a:spcAft>
                <a:spcPts val="0"/>
              </a:spcAft>
              <a:buClrTx/>
              <a:buSzTx/>
              <a:buFontTx/>
              <a:buNone/>
              <a:tabLst/>
              <a:defRPr/>
            </a:pPr>
            <a:r>
              <a:rPr kumimoji="0" lang="en-GB" sz="2400" i="0" u="none" strike="noStrike" kern="1200" cap="none" spc="0" normalizeH="0" baseline="0" noProof="0" dirty="0">
                <a:ln>
                  <a:noFill/>
                </a:ln>
                <a:solidFill>
                  <a:srgbClr val="111111"/>
                </a:solidFill>
                <a:effectLst/>
                <a:uLnTx/>
                <a:uFillTx/>
                <a:latin typeface="Trebuchet MS" panose="020B0603020202020204" pitchFamily="34" charset="0"/>
              </a:rPr>
              <a:t>• Less abstraction/more scaffolding = less fear</a:t>
            </a:r>
          </a:p>
        </p:txBody>
      </p:sp>
    </p:spTree>
    <p:extLst>
      <p:ext uri="{BB962C8B-B14F-4D97-AF65-F5344CB8AC3E}">
        <p14:creationId xmlns:p14="http://schemas.microsoft.com/office/powerpoint/2010/main" val="1466946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E122D1-ED2A-33B1-57FE-5DE0E2C4DBC8}"/>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7F0BC56C-8D2C-9C8C-D938-0DBEF840CBD8}"/>
              </a:ext>
            </a:extLst>
          </p:cNvPr>
          <p:cNvSpPr txBox="1">
            <a:spLocks noGrp="1"/>
          </p:cNvSpPr>
          <p:nvPr>
            <p:ph type="title"/>
          </p:nvPr>
        </p:nvSpPr>
        <p:spPr>
          <a:xfrm>
            <a:off x="395536" y="434389"/>
            <a:ext cx="6912768" cy="1550716"/>
          </a:xfrm>
          <a:prstGeom prst="rect">
            <a:avLst/>
          </a:prstGeom>
        </p:spPr>
        <p:txBody>
          <a:bodyPr>
            <a:normAutofit fontScale="90000"/>
          </a:bodyPr>
          <a:lstStyle/>
          <a:p>
            <a:r>
              <a:rPr lang="en-GB" dirty="0"/>
              <a:t>Ubuntu as an example framework for an alternative pedagogy</a:t>
            </a:r>
            <a:endParaRPr dirty="0"/>
          </a:p>
        </p:txBody>
      </p:sp>
      <p:sp>
        <p:nvSpPr>
          <p:cNvPr id="297" name="Text Placeholder 2">
            <a:extLst>
              <a:ext uri="{FF2B5EF4-FFF2-40B4-BE49-F238E27FC236}">
                <a16:creationId xmlns:a16="http://schemas.microsoft.com/office/drawing/2014/main" id="{D4FF5CE5-B759-E2F2-9ED4-8AC4AACB5010}"/>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C7F631AD-9085-732C-0AB3-40C975CB30AF}"/>
              </a:ext>
            </a:extLst>
          </p:cNvPr>
          <p:cNvSpPr txBox="1"/>
          <p:nvPr/>
        </p:nvSpPr>
        <p:spPr>
          <a:xfrm>
            <a:off x="971600" y="2526860"/>
            <a:ext cx="6120680" cy="3785652"/>
          </a:xfrm>
          <a:prstGeom prst="rect">
            <a:avLst/>
          </a:prstGeom>
          <a:noFill/>
        </p:spPr>
        <p:txBody>
          <a:bodyPr wrap="square">
            <a:spAutoFit/>
          </a:bodyPr>
          <a:lstStyle/>
          <a:p>
            <a:pPr marL="342900" indent="-342900">
              <a:buFont typeface="Arial" panose="020B0604020202020204" pitchFamily="34" charset="0"/>
              <a:buChar char="•"/>
            </a:pPr>
            <a:r>
              <a:rPr lang="en-GB" sz="2400" dirty="0"/>
              <a:t>Strength lies in unity and community.</a:t>
            </a:r>
          </a:p>
          <a:p>
            <a:pPr marL="342900" indent="-342900">
              <a:buFont typeface="Arial" panose="020B0604020202020204" pitchFamily="34" charset="0"/>
              <a:buChar char="•"/>
            </a:pPr>
            <a:r>
              <a:rPr lang="en-GB" sz="2400" dirty="0"/>
              <a:t>Dignity and respect for self and others.</a:t>
            </a:r>
          </a:p>
          <a:p>
            <a:pPr marL="342900" indent="-342900">
              <a:buFont typeface="Arial" panose="020B0604020202020204" pitchFamily="34" charset="0"/>
              <a:buChar char="•"/>
            </a:pPr>
            <a:r>
              <a:rPr lang="en-GB" sz="2400" dirty="0"/>
              <a:t>Everyone has worth.</a:t>
            </a:r>
          </a:p>
          <a:p>
            <a:pPr marL="342900" indent="-342900">
              <a:buFont typeface="Arial" panose="020B0604020202020204" pitchFamily="34" charset="0"/>
              <a:buChar char="•"/>
            </a:pPr>
            <a:r>
              <a:rPr lang="en-GB" sz="2400" dirty="0"/>
              <a:t>Seek out ways to connect.</a:t>
            </a:r>
          </a:p>
          <a:p>
            <a:pPr marL="342900" indent="-342900">
              <a:buFont typeface="Arial" panose="020B0604020202020204" pitchFamily="34" charset="0"/>
              <a:buChar char="•"/>
            </a:pPr>
            <a:r>
              <a:rPr lang="en-GB" sz="2400" dirty="0"/>
              <a:t>Embrace diversity.</a:t>
            </a:r>
          </a:p>
          <a:p>
            <a:pPr marL="342900" indent="-342900">
              <a:buFont typeface="Arial" panose="020B0604020202020204" pitchFamily="34" charset="0"/>
              <a:buChar char="•"/>
            </a:pPr>
            <a:r>
              <a:rPr lang="en-GB" sz="2400" dirty="0"/>
              <a:t>Kindness. </a:t>
            </a:r>
          </a:p>
          <a:p>
            <a:pPr marL="342900" indent="-342900">
              <a:buFont typeface="Arial" panose="020B0604020202020204" pitchFamily="34" charset="0"/>
              <a:buChar char="•"/>
            </a:pPr>
            <a:r>
              <a:rPr lang="en-GB" sz="2400" dirty="0"/>
              <a:t>Tolerance.</a:t>
            </a:r>
          </a:p>
          <a:p>
            <a:pPr marL="342900" indent="-342900">
              <a:buFont typeface="Arial" panose="020B0604020202020204" pitchFamily="34" charset="0"/>
              <a:buChar char="•"/>
            </a:pPr>
            <a:r>
              <a:rPr lang="en-GB" sz="2400" dirty="0"/>
              <a:t>Power of listening.</a:t>
            </a:r>
          </a:p>
          <a:p>
            <a:endParaRPr lang="en-GB" sz="2400" dirty="0"/>
          </a:p>
          <a:p>
            <a:r>
              <a:rPr lang="en-GB" sz="2400" dirty="0"/>
              <a:t>Ngomane (2019)</a:t>
            </a:r>
          </a:p>
        </p:txBody>
      </p:sp>
    </p:spTree>
    <p:extLst>
      <p:ext uri="{BB962C8B-B14F-4D97-AF65-F5344CB8AC3E}">
        <p14:creationId xmlns:p14="http://schemas.microsoft.com/office/powerpoint/2010/main" val="3879535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1FA3E-256C-DE8D-3E05-0B05AD3DC671}"/>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725AFBC7-BDD1-74A7-0606-BCA0C76AD9EC}"/>
              </a:ext>
            </a:extLst>
          </p:cNvPr>
          <p:cNvSpPr txBox="1">
            <a:spLocks noGrp="1"/>
          </p:cNvSpPr>
          <p:nvPr>
            <p:ph type="title"/>
          </p:nvPr>
        </p:nvSpPr>
        <p:spPr>
          <a:xfrm>
            <a:off x="179512" y="404664"/>
            <a:ext cx="7772400" cy="1362076"/>
          </a:xfrm>
          <a:prstGeom prst="rect">
            <a:avLst/>
          </a:prstGeom>
        </p:spPr>
        <p:txBody>
          <a:bodyPr>
            <a:normAutofit/>
          </a:bodyPr>
          <a:lstStyle/>
          <a:p>
            <a:r>
              <a:rPr lang="en-GB" dirty="0"/>
              <a:t>Ubuntu-inspired mathematics classroom</a:t>
            </a:r>
            <a:endParaRPr dirty="0"/>
          </a:p>
        </p:txBody>
      </p:sp>
      <p:sp>
        <p:nvSpPr>
          <p:cNvPr id="297" name="Text Placeholder 2">
            <a:extLst>
              <a:ext uri="{FF2B5EF4-FFF2-40B4-BE49-F238E27FC236}">
                <a16:creationId xmlns:a16="http://schemas.microsoft.com/office/drawing/2014/main" id="{7D68D651-15B7-9988-FB42-2851AFB851AD}"/>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20F9A7FC-506A-8F42-CDB5-3077E9D458C4}"/>
              </a:ext>
            </a:extLst>
          </p:cNvPr>
          <p:cNvSpPr txBox="1"/>
          <p:nvPr/>
        </p:nvSpPr>
        <p:spPr>
          <a:xfrm>
            <a:off x="971600" y="1985106"/>
            <a:ext cx="6120680" cy="4324261"/>
          </a:xfrm>
          <a:prstGeom prst="rect">
            <a:avLst/>
          </a:prstGeom>
          <a:noFill/>
        </p:spPr>
        <p:txBody>
          <a:bodyPr wrap="square">
            <a:spAutoFit/>
          </a:bodyPr>
          <a:lstStyle/>
          <a:p>
            <a:r>
              <a:rPr lang="en-GB" sz="2400" i="0" dirty="0">
                <a:solidFill>
                  <a:srgbClr val="111111"/>
                </a:solidFill>
                <a:effectLst/>
                <a:latin typeface="Trebuchet MS" panose="020B0603020202020204" pitchFamily="34" charset="0"/>
              </a:rPr>
              <a:t>1 </a:t>
            </a:r>
            <a:r>
              <a:rPr lang="en-GB" sz="2400" dirty="0">
                <a:solidFill>
                  <a:srgbClr val="111111"/>
                </a:solidFill>
                <a:latin typeface="Trebuchet MS" panose="020B0603020202020204" pitchFamily="34" charset="0"/>
              </a:rPr>
              <a:t>An </a:t>
            </a:r>
            <a:r>
              <a:rPr lang="en-GB" sz="2400" i="0" dirty="0">
                <a:solidFill>
                  <a:srgbClr val="111111"/>
                </a:solidFill>
                <a:effectLst/>
                <a:latin typeface="Trebuchet MS" panose="020B0603020202020204" pitchFamily="34" charset="0"/>
              </a:rPr>
              <a:t>inclusive, collaborative learning environment</a:t>
            </a:r>
          </a:p>
          <a:p>
            <a:pPr>
              <a:spcBef>
                <a:spcPts val="900"/>
              </a:spcBef>
            </a:pPr>
            <a:r>
              <a:rPr lang="en-GB" sz="2400" i="0" dirty="0">
                <a:solidFill>
                  <a:srgbClr val="111111"/>
                </a:solidFill>
                <a:effectLst/>
                <a:latin typeface="Trebuchet MS" panose="020B0603020202020204" pitchFamily="34" charset="0"/>
              </a:rPr>
              <a:t>• Group work prioritised over individual competition: students solve problems in teams, where understanding and helping each other is prioritized over getting the right answer.</a:t>
            </a:r>
            <a:r>
              <a:rPr lang="en-GB" sz="2400" dirty="0">
                <a:solidFill>
                  <a:srgbClr val="111111"/>
                </a:solidFill>
                <a:latin typeface="Trebuchet MS" panose="020B0603020202020204" pitchFamily="34" charset="0"/>
              </a:rPr>
              <a:t> just </a:t>
            </a:r>
            <a:endParaRPr lang="en-GB" sz="2400" i="0" dirty="0">
              <a:solidFill>
                <a:srgbClr val="111111"/>
              </a:solidFill>
              <a:effectLst/>
              <a:latin typeface="Trebuchet MS" panose="020B0603020202020204" pitchFamily="34" charset="0"/>
            </a:endParaRPr>
          </a:p>
          <a:p>
            <a:pPr algn="l">
              <a:spcBef>
                <a:spcPts val="900"/>
              </a:spcBef>
            </a:pPr>
            <a:r>
              <a:rPr lang="en-GB" sz="2400" i="0" dirty="0">
                <a:solidFill>
                  <a:srgbClr val="111111"/>
                </a:solidFill>
                <a:effectLst/>
                <a:latin typeface="Trebuchet MS" panose="020B0603020202020204" pitchFamily="34" charset="0"/>
              </a:rPr>
              <a:t>• Peer teaching: more experienced students help guide others, reinforcing their own learning in the process.</a:t>
            </a:r>
          </a:p>
          <a:p>
            <a:endParaRPr lang="en-GB" sz="2000" dirty="0"/>
          </a:p>
        </p:txBody>
      </p:sp>
    </p:spTree>
    <p:extLst>
      <p:ext uri="{BB962C8B-B14F-4D97-AF65-F5344CB8AC3E}">
        <p14:creationId xmlns:p14="http://schemas.microsoft.com/office/powerpoint/2010/main" val="1447513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D5112D-ECFD-97DF-64D4-0107260CDF57}"/>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E3A885D4-BA72-F3D2-FD78-548528FDEFD3}"/>
              </a:ext>
            </a:extLst>
          </p:cNvPr>
          <p:cNvSpPr txBox="1">
            <a:spLocks noGrp="1"/>
          </p:cNvSpPr>
          <p:nvPr>
            <p:ph type="title"/>
          </p:nvPr>
        </p:nvSpPr>
        <p:spPr>
          <a:xfrm>
            <a:off x="179512" y="404664"/>
            <a:ext cx="7772400" cy="1362076"/>
          </a:xfrm>
          <a:prstGeom prst="rect">
            <a:avLst/>
          </a:prstGeom>
        </p:spPr>
        <p:txBody>
          <a:bodyPr>
            <a:normAutofit/>
          </a:bodyPr>
          <a:lstStyle/>
          <a:p>
            <a:r>
              <a:rPr lang="en-GB" dirty="0"/>
              <a:t>Ubuntu-inspired mathematics classroom</a:t>
            </a:r>
            <a:endParaRPr dirty="0"/>
          </a:p>
        </p:txBody>
      </p:sp>
      <p:sp>
        <p:nvSpPr>
          <p:cNvPr id="297" name="Text Placeholder 2">
            <a:extLst>
              <a:ext uri="{FF2B5EF4-FFF2-40B4-BE49-F238E27FC236}">
                <a16:creationId xmlns:a16="http://schemas.microsoft.com/office/drawing/2014/main" id="{1B2C6BC7-659C-018A-CF3C-8D9C86B28CFE}"/>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35E966DA-C903-8EE9-2B4D-2F3C778A0D74}"/>
              </a:ext>
            </a:extLst>
          </p:cNvPr>
          <p:cNvSpPr txBox="1"/>
          <p:nvPr/>
        </p:nvSpPr>
        <p:spPr>
          <a:xfrm>
            <a:off x="971600" y="1985106"/>
            <a:ext cx="6120680" cy="3954929"/>
          </a:xfrm>
          <a:prstGeom prst="rect">
            <a:avLst/>
          </a:prstGeom>
          <a:noFill/>
        </p:spPr>
        <p:txBody>
          <a:bodyPr wrap="square">
            <a:spAutoFit/>
          </a:bodyPr>
          <a:lstStyle/>
          <a:p>
            <a:pPr algn="l">
              <a:buNone/>
            </a:pPr>
            <a:r>
              <a:rPr lang="en-GB" sz="2400" i="0" dirty="0">
                <a:solidFill>
                  <a:srgbClr val="111111"/>
                </a:solidFill>
                <a:effectLst/>
                <a:latin typeface="+mj-lt"/>
              </a:rPr>
              <a:t>2. Real-world and Community-Based Maths</a:t>
            </a:r>
          </a:p>
          <a:p>
            <a:pPr algn="l">
              <a:buNone/>
            </a:pPr>
            <a:endParaRPr lang="en-GB" sz="2400" i="0" dirty="0">
              <a:solidFill>
                <a:srgbClr val="111111"/>
              </a:solidFill>
              <a:effectLst/>
              <a:latin typeface="+mj-lt"/>
            </a:endParaRPr>
          </a:p>
          <a:p>
            <a:pPr algn="l">
              <a:spcBef>
                <a:spcPts val="900"/>
              </a:spcBef>
              <a:buNone/>
            </a:pPr>
            <a:r>
              <a:rPr lang="en-GB" sz="2400" i="0" dirty="0">
                <a:solidFill>
                  <a:srgbClr val="111111"/>
                </a:solidFill>
                <a:effectLst/>
                <a:latin typeface="+mj-lt"/>
              </a:rPr>
              <a:t>• Lessons connect maths to real-life community problems—e.g., budgeting for a village project, measuring land for farming, or interpreting local data (like rainfall or crops).</a:t>
            </a:r>
          </a:p>
          <a:p>
            <a:pPr algn="l">
              <a:spcBef>
                <a:spcPts val="900"/>
              </a:spcBef>
            </a:pPr>
            <a:r>
              <a:rPr lang="en-GB" sz="2400" i="0" dirty="0">
                <a:solidFill>
                  <a:srgbClr val="111111"/>
                </a:solidFill>
                <a:effectLst/>
                <a:latin typeface="+mj-lt"/>
              </a:rPr>
              <a:t>• Maths shown as a tool for collective upliftment, not just individual success</a:t>
            </a:r>
          </a:p>
          <a:p>
            <a:endParaRPr lang="en-GB" sz="2000" dirty="0"/>
          </a:p>
        </p:txBody>
      </p:sp>
    </p:spTree>
    <p:extLst>
      <p:ext uri="{BB962C8B-B14F-4D97-AF65-F5344CB8AC3E}">
        <p14:creationId xmlns:p14="http://schemas.microsoft.com/office/powerpoint/2010/main" val="1304071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p:nvPr>
        </p:nvSpPr>
        <p:spPr>
          <a:xfrm>
            <a:off x="179512" y="550361"/>
            <a:ext cx="7772400" cy="738131"/>
          </a:xfrm>
          <a:prstGeom prst="rect">
            <a:avLst/>
          </a:prstGeom>
        </p:spPr>
        <p:txBody>
          <a:bodyPr>
            <a:normAutofit/>
          </a:bodyPr>
          <a:lstStyle/>
          <a:p>
            <a:r>
              <a:rPr lang="en-GB" dirty="0"/>
              <a:t>Hypotheses</a:t>
            </a:r>
            <a:endParaRPr dirty="0"/>
          </a:p>
        </p:txBody>
      </p:sp>
      <p:sp>
        <p:nvSpPr>
          <p:cNvPr id="297" name="Text Placeholder 2"/>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194CC25D-B69B-D3D1-64A8-B1C57ED38D8E}"/>
              </a:ext>
            </a:extLst>
          </p:cNvPr>
          <p:cNvSpPr txBox="1"/>
          <p:nvPr/>
        </p:nvSpPr>
        <p:spPr>
          <a:xfrm>
            <a:off x="827584" y="1766740"/>
            <a:ext cx="5400600" cy="4431983"/>
          </a:xfrm>
          <a:prstGeom prst="rect">
            <a:avLst/>
          </a:prstGeom>
          <a:noFill/>
        </p:spPr>
        <p:txBody>
          <a:bodyPr wrap="square">
            <a:spAutoFit/>
          </a:bodyPr>
          <a:lstStyle/>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mathematics anxiety is prevalent in most countries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“colonial mathematics” is a root cause of mathematics anxiety </a:t>
            </a:r>
          </a:p>
          <a:p>
            <a:endParaRPr lang="en-GB" sz="2400" dirty="0"/>
          </a:p>
          <a:p>
            <a:pPr marL="342900" indent="-342900">
              <a:buFont typeface="Arial" panose="020B0604020202020204" pitchFamily="34" charset="0"/>
              <a:buChar char="•"/>
            </a:pPr>
            <a:r>
              <a:rPr lang="en-GB" sz="2400" dirty="0"/>
              <a:t>decolonising mathematics will benefit anxious learners in all communities: school, FE, HE, parents, teachers….</a:t>
            </a:r>
          </a:p>
          <a:p>
            <a:endParaRPr lang="en-GB" dirty="0"/>
          </a:p>
        </p:txBody>
      </p:sp>
    </p:spTree>
    <p:extLst>
      <p:ext uri="{BB962C8B-B14F-4D97-AF65-F5344CB8AC3E}">
        <p14:creationId xmlns:p14="http://schemas.microsoft.com/office/powerpoint/2010/main" val="33257333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7AE11-A7BA-EB03-F699-E6BA0D344EAA}"/>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6494C6D2-FD3C-2661-1726-AF10F97D21F3}"/>
              </a:ext>
            </a:extLst>
          </p:cNvPr>
          <p:cNvSpPr txBox="1">
            <a:spLocks noGrp="1"/>
          </p:cNvSpPr>
          <p:nvPr>
            <p:ph type="title"/>
          </p:nvPr>
        </p:nvSpPr>
        <p:spPr>
          <a:xfrm>
            <a:off x="179512" y="404664"/>
            <a:ext cx="7772400" cy="1362076"/>
          </a:xfrm>
          <a:prstGeom prst="rect">
            <a:avLst/>
          </a:prstGeom>
        </p:spPr>
        <p:txBody>
          <a:bodyPr>
            <a:normAutofit/>
          </a:bodyPr>
          <a:lstStyle/>
          <a:p>
            <a:r>
              <a:rPr lang="en-GB" dirty="0"/>
              <a:t>Ubuntu-inspired mathematics classroom</a:t>
            </a:r>
            <a:endParaRPr dirty="0"/>
          </a:p>
        </p:txBody>
      </p:sp>
      <p:sp>
        <p:nvSpPr>
          <p:cNvPr id="297" name="Text Placeholder 2">
            <a:extLst>
              <a:ext uri="{FF2B5EF4-FFF2-40B4-BE49-F238E27FC236}">
                <a16:creationId xmlns:a16="http://schemas.microsoft.com/office/drawing/2014/main" id="{37CCD31B-5F10-09AD-EC55-1949FFEE4360}"/>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686BA549-771B-FF30-4938-95D207EAF09E}"/>
              </a:ext>
            </a:extLst>
          </p:cNvPr>
          <p:cNvSpPr txBox="1"/>
          <p:nvPr/>
        </p:nvSpPr>
        <p:spPr>
          <a:xfrm>
            <a:off x="971600" y="1985106"/>
            <a:ext cx="6120680" cy="3585597"/>
          </a:xfrm>
          <a:prstGeom prst="rect">
            <a:avLst/>
          </a:prstGeom>
          <a:noFill/>
        </p:spPr>
        <p:txBody>
          <a:bodyPr wrap="square">
            <a:spAutoFit/>
          </a:bodyPr>
          <a:lstStyle/>
          <a:p>
            <a:pPr algn="l">
              <a:buNone/>
            </a:pPr>
            <a:r>
              <a:rPr lang="en-GB" sz="2400" i="0" dirty="0">
                <a:solidFill>
                  <a:srgbClr val="111111"/>
                </a:solidFill>
                <a:effectLst/>
              </a:rPr>
              <a:t>3. Emphasis on Dialogue and Respect</a:t>
            </a:r>
          </a:p>
          <a:p>
            <a:pPr algn="l">
              <a:buNone/>
            </a:pPr>
            <a:endParaRPr lang="en-GB" sz="2400" i="0" dirty="0">
              <a:solidFill>
                <a:srgbClr val="111111"/>
              </a:solidFill>
              <a:effectLst/>
            </a:endParaRPr>
          </a:p>
          <a:p>
            <a:pPr algn="l">
              <a:spcBef>
                <a:spcPts val="900"/>
              </a:spcBef>
              <a:buNone/>
            </a:pPr>
            <a:r>
              <a:rPr lang="en-GB" sz="2400" i="0" dirty="0">
                <a:solidFill>
                  <a:srgbClr val="111111"/>
                </a:solidFill>
                <a:effectLst/>
              </a:rPr>
              <a:t>• Maths dialogues where everyone’s perspective is heard and respected, even when discussing problem-solving methods.</a:t>
            </a:r>
          </a:p>
          <a:p>
            <a:pPr algn="l">
              <a:spcBef>
                <a:spcPts val="900"/>
              </a:spcBef>
            </a:pPr>
            <a:r>
              <a:rPr lang="en-GB" sz="2400" i="0" dirty="0">
                <a:solidFill>
                  <a:srgbClr val="111111"/>
                </a:solidFill>
                <a:effectLst/>
              </a:rPr>
              <a:t>• Storytelling to introduce mathematical concepts through cultural and historical contexts.</a:t>
            </a:r>
          </a:p>
          <a:p>
            <a:endParaRPr lang="en-GB" sz="2000" dirty="0"/>
          </a:p>
        </p:txBody>
      </p:sp>
    </p:spTree>
    <p:extLst>
      <p:ext uri="{BB962C8B-B14F-4D97-AF65-F5344CB8AC3E}">
        <p14:creationId xmlns:p14="http://schemas.microsoft.com/office/powerpoint/2010/main" val="25976799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08E044-AC4B-7927-AA79-7B6C8E6E2A6E}"/>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FB5B1963-53F4-B744-6FF1-7D6D3290AF92}"/>
              </a:ext>
            </a:extLst>
          </p:cNvPr>
          <p:cNvSpPr txBox="1">
            <a:spLocks noGrp="1"/>
          </p:cNvSpPr>
          <p:nvPr>
            <p:ph type="title"/>
          </p:nvPr>
        </p:nvSpPr>
        <p:spPr>
          <a:xfrm>
            <a:off x="179512" y="404664"/>
            <a:ext cx="7772400" cy="1362076"/>
          </a:xfrm>
          <a:prstGeom prst="rect">
            <a:avLst/>
          </a:prstGeom>
        </p:spPr>
        <p:txBody>
          <a:bodyPr>
            <a:normAutofit/>
          </a:bodyPr>
          <a:lstStyle/>
          <a:p>
            <a:r>
              <a:rPr lang="en-GB" dirty="0"/>
              <a:t>Ubuntu-inspired mathematics classroom</a:t>
            </a:r>
            <a:endParaRPr dirty="0"/>
          </a:p>
        </p:txBody>
      </p:sp>
      <p:sp>
        <p:nvSpPr>
          <p:cNvPr id="297" name="Text Placeholder 2">
            <a:extLst>
              <a:ext uri="{FF2B5EF4-FFF2-40B4-BE49-F238E27FC236}">
                <a16:creationId xmlns:a16="http://schemas.microsoft.com/office/drawing/2014/main" id="{676A2045-4D26-DD9B-ADE3-B2CA9FE0F6EC}"/>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CCEF6232-C023-8120-60A9-6F38EF6FCA9C}"/>
              </a:ext>
            </a:extLst>
          </p:cNvPr>
          <p:cNvSpPr txBox="1"/>
          <p:nvPr/>
        </p:nvSpPr>
        <p:spPr>
          <a:xfrm>
            <a:off x="971600" y="1985106"/>
            <a:ext cx="6120680" cy="2846933"/>
          </a:xfrm>
          <a:prstGeom prst="rect">
            <a:avLst/>
          </a:prstGeom>
          <a:noFill/>
        </p:spPr>
        <p:txBody>
          <a:bodyPr wrap="square">
            <a:spAutoFit/>
          </a:bodyPr>
          <a:lstStyle/>
          <a:p>
            <a:pPr algn="l">
              <a:buNone/>
            </a:pPr>
            <a:r>
              <a:rPr lang="en-GB" sz="2400" i="0" dirty="0">
                <a:solidFill>
                  <a:srgbClr val="111111"/>
                </a:solidFill>
                <a:effectLst/>
              </a:rPr>
              <a:t>4. Celebration of Diverse Thinking</a:t>
            </a:r>
          </a:p>
          <a:p>
            <a:pPr algn="l">
              <a:buNone/>
            </a:pPr>
            <a:endParaRPr lang="en-GB" sz="2400" i="0" dirty="0">
              <a:solidFill>
                <a:srgbClr val="111111"/>
              </a:solidFill>
              <a:effectLst/>
            </a:endParaRPr>
          </a:p>
          <a:p>
            <a:pPr algn="l">
              <a:spcBef>
                <a:spcPts val="900"/>
              </a:spcBef>
              <a:buNone/>
            </a:pPr>
            <a:r>
              <a:rPr lang="en-GB" sz="2400" i="0" dirty="0">
                <a:solidFill>
                  <a:srgbClr val="111111"/>
                </a:solidFill>
                <a:effectLst/>
              </a:rPr>
              <a:t>• Multiple problem-solving strategies are welcomed and explored.</a:t>
            </a:r>
          </a:p>
          <a:p>
            <a:pPr algn="l">
              <a:spcBef>
                <a:spcPts val="900"/>
              </a:spcBef>
            </a:pPr>
            <a:r>
              <a:rPr lang="en-GB" sz="2400" i="0" dirty="0">
                <a:solidFill>
                  <a:srgbClr val="111111"/>
                </a:solidFill>
                <a:effectLst/>
              </a:rPr>
              <a:t>• Mistakes are seen as learning moments shared with the group rather than failures</a:t>
            </a:r>
          </a:p>
          <a:p>
            <a:endParaRPr lang="en-GB" sz="2000" dirty="0"/>
          </a:p>
        </p:txBody>
      </p:sp>
    </p:spTree>
    <p:extLst>
      <p:ext uri="{BB962C8B-B14F-4D97-AF65-F5344CB8AC3E}">
        <p14:creationId xmlns:p14="http://schemas.microsoft.com/office/powerpoint/2010/main" val="39292022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B9618-D7B4-3487-35BB-32A0E77E92AB}"/>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24D888F2-A9FD-1AD7-32A3-0C057591F7C7}"/>
              </a:ext>
            </a:extLst>
          </p:cNvPr>
          <p:cNvSpPr txBox="1">
            <a:spLocks noGrp="1"/>
          </p:cNvSpPr>
          <p:nvPr>
            <p:ph type="title"/>
          </p:nvPr>
        </p:nvSpPr>
        <p:spPr>
          <a:xfrm>
            <a:off x="179512" y="404664"/>
            <a:ext cx="7772400" cy="1362076"/>
          </a:xfrm>
          <a:prstGeom prst="rect">
            <a:avLst/>
          </a:prstGeom>
        </p:spPr>
        <p:txBody>
          <a:bodyPr>
            <a:normAutofit/>
          </a:bodyPr>
          <a:lstStyle/>
          <a:p>
            <a:r>
              <a:rPr lang="en-GB" dirty="0"/>
              <a:t>Ubuntu-inspired mathematics classroom</a:t>
            </a:r>
            <a:endParaRPr dirty="0"/>
          </a:p>
        </p:txBody>
      </p:sp>
      <p:sp>
        <p:nvSpPr>
          <p:cNvPr id="297" name="Text Placeholder 2">
            <a:extLst>
              <a:ext uri="{FF2B5EF4-FFF2-40B4-BE49-F238E27FC236}">
                <a16:creationId xmlns:a16="http://schemas.microsoft.com/office/drawing/2014/main" id="{DE5E949D-8620-26F7-5CB4-DCCE571D50E7}"/>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A3D319B4-F0A4-C024-3323-4DD5178B66E5}"/>
              </a:ext>
            </a:extLst>
          </p:cNvPr>
          <p:cNvSpPr txBox="1"/>
          <p:nvPr/>
        </p:nvSpPr>
        <p:spPr>
          <a:xfrm>
            <a:off x="971600" y="1985106"/>
            <a:ext cx="6120680" cy="3216265"/>
          </a:xfrm>
          <a:prstGeom prst="rect">
            <a:avLst/>
          </a:prstGeom>
          <a:noFill/>
        </p:spPr>
        <p:txBody>
          <a:bodyPr wrap="square">
            <a:spAutoFit/>
          </a:bodyPr>
          <a:lstStyle/>
          <a:p>
            <a:pPr algn="l">
              <a:buNone/>
            </a:pPr>
            <a:r>
              <a:rPr lang="en-GB" sz="2400" i="0" dirty="0">
                <a:solidFill>
                  <a:srgbClr val="111111"/>
                </a:solidFill>
                <a:effectLst/>
                <a:latin typeface="+mj-lt"/>
              </a:rPr>
              <a:t>5. Teacher as a Facilitator, Not Just Instructor</a:t>
            </a:r>
          </a:p>
          <a:p>
            <a:pPr algn="l">
              <a:buNone/>
            </a:pPr>
            <a:endParaRPr lang="en-GB" sz="2400" i="0" dirty="0">
              <a:solidFill>
                <a:srgbClr val="111111"/>
              </a:solidFill>
              <a:effectLst/>
              <a:latin typeface="+mj-lt"/>
            </a:endParaRPr>
          </a:p>
          <a:p>
            <a:pPr algn="l">
              <a:spcBef>
                <a:spcPts val="900"/>
              </a:spcBef>
              <a:buNone/>
            </a:pPr>
            <a:r>
              <a:rPr lang="en-GB" sz="2400" i="0" dirty="0">
                <a:solidFill>
                  <a:srgbClr val="111111"/>
                </a:solidFill>
                <a:effectLst/>
                <a:latin typeface="+mj-lt"/>
              </a:rPr>
              <a:t>• The teacher nurtures a space of trust, empathy, and collective growth.</a:t>
            </a:r>
          </a:p>
          <a:p>
            <a:pPr algn="l">
              <a:spcBef>
                <a:spcPts val="900"/>
              </a:spcBef>
            </a:pPr>
            <a:r>
              <a:rPr lang="en-GB" sz="2400" i="0" dirty="0">
                <a:solidFill>
                  <a:srgbClr val="111111"/>
                </a:solidFill>
                <a:effectLst/>
                <a:latin typeface="+mj-lt"/>
              </a:rPr>
              <a:t>• Power dynamics are softened; students are co-creators in the learning journey.</a:t>
            </a:r>
          </a:p>
          <a:p>
            <a:endParaRPr lang="en-GB" sz="2000" dirty="0"/>
          </a:p>
        </p:txBody>
      </p:sp>
    </p:spTree>
    <p:extLst>
      <p:ext uri="{BB962C8B-B14F-4D97-AF65-F5344CB8AC3E}">
        <p14:creationId xmlns:p14="http://schemas.microsoft.com/office/powerpoint/2010/main" val="4131894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0C3E0-761C-60ED-0FBC-A7735F8BBF6E}"/>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809B80A6-E758-EE69-B9F3-7590222B5F98}"/>
              </a:ext>
            </a:extLst>
          </p:cNvPr>
          <p:cNvSpPr txBox="1">
            <a:spLocks noGrp="1"/>
          </p:cNvSpPr>
          <p:nvPr>
            <p:ph type="title"/>
          </p:nvPr>
        </p:nvSpPr>
        <p:spPr>
          <a:xfrm>
            <a:off x="179512" y="404664"/>
            <a:ext cx="7772400" cy="1362076"/>
          </a:xfrm>
          <a:prstGeom prst="rect">
            <a:avLst/>
          </a:prstGeom>
        </p:spPr>
        <p:txBody>
          <a:bodyPr>
            <a:normAutofit/>
          </a:bodyPr>
          <a:lstStyle/>
          <a:p>
            <a:r>
              <a:rPr lang="en-GB" dirty="0"/>
              <a:t>Ubuntu-inspired mathematics classroom</a:t>
            </a:r>
            <a:endParaRPr dirty="0"/>
          </a:p>
        </p:txBody>
      </p:sp>
      <p:sp>
        <p:nvSpPr>
          <p:cNvPr id="297" name="Text Placeholder 2">
            <a:extLst>
              <a:ext uri="{FF2B5EF4-FFF2-40B4-BE49-F238E27FC236}">
                <a16:creationId xmlns:a16="http://schemas.microsoft.com/office/drawing/2014/main" id="{4F692472-2B36-433C-B55C-FA55E6D2160D}"/>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38E7CDC6-DA4A-3388-0E1B-9242A2519962}"/>
              </a:ext>
            </a:extLst>
          </p:cNvPr>
          <p:cNvSpPr txBox="1"/>
          <p:nvPr/>
        </p:nvSpPr>
        <p:spPr>
          <a:xfrm>
            <a:off x="971600" y="1985106"/>
            <a:ext cx="6120680" cy="3216265"/>
          </a:xfrm>
          <a:prstGeom prst="rect">
            <a:avLst/>
          </a:prstGeom>
          <a:noFill/>
        </p:spPr>
        <p:txBody>
          <a:bodyPr wrap="square">
            <a:spAutoFit/>
          </a:bodyPr>
          <a:lstStyle/>
          <a:p>
            <a:pPr algn="l">
              <a:buNone/>
            </a:pPr>
            <a:r>
              <a:rPr lang="en-GB" sz="2400" i="0" dirty="0">
                <a:solidFill>
                  <a:srgbClr val="111111"/>
                </a:solidFill>
                <a:effectLst/>
                <a:latin typeface="Trebuchet MS" panose="020B0603020202020204" pitchFamily="34" charset="0"/>
              </a:rPr>
              <a:t>6. Use of Local Contexts and Indigenous Knowledge</a:t>
            </a:r>
          </a:p>
          <a:p>
            <a:pPr algn="l">
              <a:spcBef>
                <a:spcPts val="900"/>
              </a:spcBef>
              <a:buNone/>
            </a:pPr>
            <a:r>
              <a:rPr lang="en-GB" sz="2400" i="0" dirty="0">
                <a:solidFill>
                  <a:srgbClr val="111111"/>
                </a:solidFill>
                <a:effectLst/>
                <a:latin typeface="Trebuchet MS" panose="020B0603020202020204" pitchFamily="34" charset="0"/>
              </a:rPr>
              <a:t>• Incorporating local patterns, architecture, games, and crafts to teach geometry, counting systems, and logic.</a:t>
            </a:r>
          </a:p>
          <a:p>
            <a:pPr algn="l">
              <a:spcBef>
                <a:spcPts val="900"/>
              </a:spcBef>
            </a:pPr>
            <a:r>
              <a:rPr lang="en-GB" sz="2400" i="0" dirty="0">
                <a:solidFill>
                  <a:srgbClr val="111111"/>
                </a:solidFill>
                <a:effectLst/>
                <a:latin typeface="Trebuchet MS" panose="020B0603020202020204" pitchFamily="34" charset="0"/>
              </a:rPr>
              <a:t>• Honouring traditional ways of reasoning and problem-solving</a:t>
            </a:r>
            <a:r>
              <a:rPr lang="en-GB" sz="2400" dirty="0">
                <a:solidFill>
                  <a:srgbClr val="111111"/>
                </a:solidFill>
                <a:latin typeface="Trebuchet MS" panose="020B0603020202020204" pitchFamily="34" charset="0"/>
              </a:rPr>
              <a:t>.</a:t>
            </a:r>
            <a:endParaRPr lang="en-GB" sz="2400" i="0" dirty="0">
              <a:solidFill>
                <a:srgbClr val="111111"/>
              </a:solidFill>
              <a:effectLst/>
              <a:latin typeface="Trebuchet MS" panose="020B0603020202020204" pitchFamily="34" charset="0"/>
            </a:endParaRPr>
          </a:p>
          <a:p>
            <a:endParaRPr lang="en-GB" sz="2000" dirty="0"/>
          </a:p>
        </p:txBody>
      </p:sp>
    </p:spTree>
    <p:extLst>
      <p:ext uri="{BB962C8B-B14F-4D97-AF65-F5344CB8AC3E}">
        <p14:creationId xmlns:p14="http://schemas.microsoft.com/office/powerpoint/2010/main" val="1321545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9C32F7-0C83-2321-C6A7-DA177B89F82E}"/>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B2BE5753-7DEF-AECB-B10E-54ED897FEDF1}"/>
              </a:ext>
            </a:extLst>
          </p:cNvPr>
          <p:cNvSpPr txBox="1">
            <a:spLocks noGrp="1"/>
          </p:cNvSpPr>
          <p:nvPr>
            <p:ph type="title"/>
          </p:nvPr>
        </p:nvSpPr>
        <p:spPr>
          <a:xfrm>
            <a:off x="179512" y="404664"/>
            <a:ext cx="7772400" cy="1362076"/>
          </a:xfrm>
          <a:prstGeom prst="rect">
            <a:avLst/>
          </a:prstGeom>
        </p:spPr>
        <p:txBody>
          <a:bodyPr>
            <a:normAutofit/>
          </a:bodyPr>
          <a:lstStyle/>
          <a:p>
            <a:r>
              <a:rPr lang="en-GB" dirty="0"/>
              <a:t>Ubuntu-inspired mathematics classroom</a:t>
            </a:r>
            <a:endParaRPr dirty="0"/>
          </a:p>
        </p:txBody>
      </p:sp>
      <p:sp>
        <p:nvSpPr>
          <p:cNvPr id="297" name="Text Placeholder 2">
            <a:extLst>
              <a:ext uri="{FF2B5EF4-FFF2-40B4-BE49-F238E27FC236}">
                <a16:creationId xmlns:a16="http://schemas.microsoft.com/office/drawing/2014/main" id="{1017E646-0E20-FAA7-1BBE-67CCD44F6AB9}"/>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87F9135B-5C24-1B9B-0273-C3CB4AACC189}"/>
              </a:ext>
            </a:extLst>
          </p:cNvPr>
          <p:cNvSpPr txBox="1"/>
          <p:nvPr/>
        </p:nvSpPr>
        <p:spPr>
          <a:xfrm>
            <a:off x="971600" y="1985106"/>
            <a:ext cx="6120680" cy="3701013"/>
          </a:xfrm>
          <a:prstGeom prst="rect">
            <a:avLst/>
          </a:prstGeom>
          <a:noFill/>
        </p:spPr>
        <p:txBody>
          <a:bodyPr wrap="square">
            <a:spAutoFit/>
          </a:bodyPr>
          <a:lstStyle/>
          <a:p>
            <a:pPr algn="l">
              <a:buNone/>
            </a:pPr>
            <a:r>
              <a:rPr lang="en-GB" sz="2400" i="0" dirty="0">
                <a:solidFill>
                  <a:srgbClr val="111111"/>
                </a:solidFill>
                <a:effectLst/>
                <a:latin typeface="+mj-lt"/>
              </a:rPr>
              <a:t>7. Atmosphere and Aesthetics</a:t>
            </a:r>
          </a:p>
          <a:p>
            <a:pPr algn="l">
              <a:buNone/>
            </a:pPr>
            <a:endParaRPr lang="en-GB" sz="2400" i="0" dirty="0">
              <a:solidFill>
                <a:srgbClr val="111111"/>
              </a:solidFill>
              <a:effectLst/>
              <a:latin typeface="+mj-lt"/>
            </a:endParaRPr>
          </a:p>
          <a:p>
            <a:pPr algn="l">
              <a:spcBef>
                <a:spcPts val="900"/>
              </a:spcBef>
              <a:buNone/>
            </a:pPr>
            <a:r>
              <a:rPr lang="en-GB" sz="2400" i="0" dirty="0">
                <a:solidFill>
                  <a:srgbClr val="111111"/>
                </a:solidFill>
                <a:effectLst/>
                <a:latin typeface="+mj-lt"/>
              </a:rPr>
              <a:t>• </a:t>
            </a:r>
            <a:r>
              <a:rPr lang="en-GB" sz="2400" dirty="0">
                <a:solidFill>
                  <a:srgbClr val="111111"/>
                </a:solidFill>
                <a:latin typeface="+mj-lt"/>
              </a:rPr>
              <a:t>F</a:t>
            </a:r>
            <a:r>
              <a:rPr lang="en-GB" sz="2400" i="0" dirty="0">
                <a:solidFill>
                  <a:srgbClr val="111111"/>
                </a:solidFill>
                <a:effectLst/>
                <a:latin typeface="+mj-lt"/>
              </a:rPr>
              <a:t>lexible spaces for group work.</a:t>
            </a:r>
          </a:p>
          <a:p>
            <a:pPr algn="l">
              <a:spcBef>
                <a:spcPts val="900"/>
              </a:spcBef>
              <a:buNone/>
            </a:pPr>
            <a:r>
              <a:rPr lang="en-GB" sz="2400" i="0" dirty="0">
                <a:solidFill>
                  <a:srgbClr val="111111"/>
                </a:solidFill>
                <a:effectLst/>
                <a:latin typeface="+mj-lt"/>
              </a:rPr>
              <a:t>• Displays of student work, community contributions, and visuals celebrating culture and unity.</a:t>
            </a:r>
          </a:p>
          <a:p>
            <a:pPr algn="l">
              <a:spcBef>
                <a:spcPts val="900"/>
              </a:spcBef>
            </a:pPr>
            <a:r>
              <a:rPr lang="en-GB" sz="2400" i="0" dirty="0">
                <a:solidFill>
                  <a:srgbClr val="111111"/>
                </a:solidFill>
                <a:effectLst/>
                <a:latin typeface="+mj-lt"/>
              </a:rPr>
              <a:t>• A “maths wall” where students post challenges for others to solve collectively.</a:t>
            </a:r>
          </a:p>
          <a:p>
            <a:endParaRPr lang="en-GB" sz="2000" dirty="0"/>
          </a:p>
        </p:txBody>
      </p:sp>
    </p:spTree>
    <p:extLst>
      <p:ext uri="{BB962C8B-B14F-4D97-AF65-F5344CB8AC3E}">
        <p14:creationId xmlns:p14="http://schemas.microsoft.com/office/powerpoint/2010/main" val="129970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p:nvPr>
        </p:nvSpPr>
        <p:spPr>
          <a:xfrm>
            <a:off x="179512" y="0"/>
            <a:ext cx="7772400" cy="1362076"/>
          </a:xfrm>
          <a:prstGeom prst="rect">
            <a:avLst/>
          </a:prstGeom>
        </p:spPr>
        <p:txBody>
          <a:bodyPr/>
          <a:lstStyle/>
          <a:p>
            <a:r>
              <a:rPr lang="en-GB" dirty="0"/>
              <a:t>In contrast – students’ adverse prior experiences</a:t>
            </a:r>
            <a:endParaRPr dirty="0"/>
          </a:p>
        </p:txBody>
      </p:sp>
      <p:sp>
        <p:nvSpPr>
          <p:cNvPr id="297" name="Text Placeholder 2"/>
          <p:cNvSpPr txBox="1">
            <a:spLocks noGrp="1"/>
          </p:cNvSpPr>
          <p:nvPr>
            <p:ph type="body" idx="1"/>
          </p:nvPr>
        </p:nvSpPr>
        <p:spPr>
          <a:xfrm>
            <a:off x="-208824" y="1584175"/>
            <a:ext cx="7772400" cy="5273825"/>
          </a:xfrm>
          <a:prstGeom prst="rect">
            <a:avLst/>
          </a:prstGeom>
        </p:spPr>
        <p:txBody>
          <a:bodyPr>
            <a:normAutofit/>
          </a:bodyPr>
          <a:lstStyle/>
          <a:p>
            <a:pPr marL="457200">
              <a:lnSpc>
                <a:spcPct val="115000"/>
              </a:lnSpc>
              <a:spcAft>
                <a:spcPts val="1200"/>
              </a:spcAft>
            </a:pPr>
            <a:r>
              <a:rPr lang="en-GB" sz="2400" i="1" dirty="0">
                <a:effectLst/>
                <a:latin typeface="Trebuchet MS" panose="020B0603020202020204" pitchFamily="34" charset="0"/>
                <a:ea typeface="Calibri" panose="020F0502020204030204" pitchFamily="34" charset="0"/>
                <a:cs typeface="Calibri" panose="020F0502020204030204" pitchFamily="34" charset="0"/>
              </a:rPr>
              <a:t>[the teacher] would make you stand in front of everyone, and then she would just be, like, “You’re not good, you don’t understand, you’re stupid.” (Halima) </a:t>
            </a:r>
            <a:r>
              <a:rPr lang="en-GB" sz="2400" dirty="0">
                <a:effectLst/>
                <a:latin typeface="Trebuchet MS" panose="020B0603020202020204" pitchFamily="34" charset="0"/>
                <a:ea typeface="Calibri" panose="020F0502020204030204" pitchFamily="34" charset="0"/>
                <a:cs typeface="Calibri" panose="020F0502020204030204" pitchFamily="34" charset="0"/>
              </a:rPr>
              <a:t> </a:t>
            </a:r>
          </a:p>
          <a:p>
            <a:pPr marL="457200">
              <a:lnSpc>
                <a:spcPct val="115000"/>
              </a:lnSpc>
              <a:spcAft>
                <a:spcPts val="1200"/>
              </a:spcAft>
            </a:pPr>
            <a:r>
              <a:rPr lang="en-GB" sz="2400" i="1" dirty="0">
                <a:effectLst/>
                <a:latin typeface="Trebuchet MS" panose="020B0603020202020204" pitchFamily="34" charset="0"/>
                <a:ea typeface="Calibri" panose="020F0502020204030204" pitchFamily="34" charset="0"/>
                <a:cs typeface="Calibri" panose="020F0502020204030204" pitchFamily="34" charset="0"/>
              </a:rPr>
              <a:t>I always felt like I was stupid … Starting maths this year it still gives me chills …‘Cos even now, you know, that fear of saying ‘Oh I don’t get it! I still don’t get it!’ is still there. (Nina) </a:t>
            </a:r>
          </a:p>
          <a:p>
            <a:pPr marL="457200">
              <a:lnSpc>
                <a:spcPct val="115000"/>
              </a:lnSpc>
              <a:spcAft>
                <a:spcPts val="1200"/>
              </a:spcAft>
            </a:pPr>
            <a:r>
              <a:rPr lang="en-GB" sz="2400" dirty="0">
                <a:effectLst/>
                <a:latin typeface="Trebuchet MS" panose="020B0603020202020204" pitchFamily="34" charset="0"/>
                <a:ea typeface="Calibri" panose="020F0502020204030204" pitchFamily="34" charset="0"/>
                <a:cs typeface="Calibri" panose="020F0502020204030204" pitchFamily="34" charset="0"/>
              </a:rPr>
              <a:t>Molly’s father would grasp her neck in frustration when she didn’t get it</a:t>
            </a:r>
            <a:r>
              <a:rPr lang="en-GB" sz="2400" dirty="0">
                <a:effectLst/>
                <a:latin typeface="Trebuchet MS" panose="020B0603020202020204" pitchFamily="34" charset="0"/>
                <a:ea typeface="Calibri" panose="020F0502020204030204" pitchFamily="34" charset="0"/>
                <a:cs typeface="Times New Roman" panose="02020603050405020304" pitchFamily="18" charset="0"/>
              </a:rPr>
              <a:t>.</a:t>
            </a: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Tree>
    <p:extLst>
      <p:ext uri="{BB962C8B-B14F-4D97-AF65-F5344CB8AC3E}">
        <p14:creationId xmlns:p14="http://schemas.microsoft.com/office/powerpoint/2010/main" val="1403410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p:nvPr>
        </p:nvSpPr>
        <p:spPr>
          <a:xfrm>
            <a:off x="0" y="404664"/>
            <a:ext cx="7772400" cy="873765"/>
          </a:xfrm>
          <a:prstGeom prst="rect">
            <a:avLst/>
          </a:prstGeom>
        </p:spPr>
        <p:txBody>
          <a:bodyPr>
            <a:normAutofit fontScale="90000"/>
          </a:bodyPr>
          <a:lstStyle/>
          <a:p>
            <a:r>
              <a:rPr lang="en-GB" dirty="0"/>
              <a:t>Some</a:t>
            </a:r>
            <a:r>
              <a:rPr dirty="0"/>
              <a:t> </a:t>
            </a:r>
            <a:r>
              <a:rPr lang="en-GB" dirty="0"/>
              <a:t>brain </a:t>
            </a:r>
            <a:r>
              <a:rPr dirty="0"/>
              <a:t>facts</a:t>
            </a:r>
            <a:r>
              <a:rPr lang="en-GB" dirty="0"/>
              <a:t> for maths teachers</a:t>
            </a:r>
            <a:endParaRPr dirty="0"/>
          </a:p>
        </p:txBody>
      </p:sp>
      <p:sp>
        <p:nvSpPr>
          <p:cNvPr id="297" name="Text Placeholder 2"/>
          <p:cNvSpPr txBox="1">
            <a:spLocks noGrp="1"/>
          </p:cNvSpPr>
          <p:nvPr>
            <p:ph type="body" idx="1"/>
          </p:nvPr>
        </p:nvSpPr>
        <p:spPr>
          <a:xfrm>
            <a:off x="0" y="1844824"/>
            <a:ext cx="7772401" cy="3449028"/>
          </a:xfrm>
          <a:prstGeom prst="rect">
            <a:avLst/>
          </a:prstGeom>
        </p:spPr>
        <p:txBody>
          <a:bodyPr>
            <a:noAutofit/>
          </a:bodyPr>
          <a:lstStyle/>
          <a:p>
            <a:pPr marL="342900" indent="-342900" defTabSz="704087">
              <a:spcBef>
                <a:spcPts val="500"/>
              </a:spcBef>
              <a:buSzPct val="100000"/>
              <a:buFont typeface="Arial" panose="020B0604020202020204" pitchFamily="34" charset="0"/>
              <a:buChar char="•"/>
              <a:defRPr sz="2464"/>
            </a:pPr>
            <a:r>
              <a:rPr sz="2400" dirty="0"/>
              <a:t>As a survival strategy</a:t>
            </a:r>
            <a:r>
              <a:rPr lang="en-GB" sz="2400" dirty="0"/>
              <a:t>,</a:t>
            </a:r>
            <a:r>
              <a:rPr sz="2400" dirty="0"/>
              <a:t> the brain seeks to distinguish challenge</a:t>
            </a:r>
            <a:r>
              <a:rPr lang="en-GB" sz="2400" dirty="0"/>
              <a:t> </a:t>
            </a:r>
            <a:r>
              <a:rPr sz="2400" dirty="0"/>
              <a:t>from threat to well-being</a:t>
            </a:r>
            <a:r>
              <a:rPr lang="en-GB" sz="2400" dirty="0"/>
              <a:t> or survival</a:t>
            </a:r>
            <a:endParaRPr sz="2400" dirty="0"/>
          </a:p>
          <a:p>
            <a:pPr marL="342900" indent="-342900" defTabSz="704087">
              <a:spcBef>
                <a:spcPts val="500"/>
              </a:spcBef>
              <a:buSzPct val="100000"/>
              <a:buFont typeface="Arial" panose="020B0604020202020204" pitchFamily="34" charset="0"/>
              <a:buChar char="•"/>
              <a:defRPr sz="2464"/>
            </a:pPr>
            <a:r>
              <a:rPr lang="en-GB" sz="2400" dirty="0"/>
              <a:t>Includes </a:t>
            </a:r>
            <a:r>
              <a:rPr sz="2400" dirty="0"/>
              <a:t>physical and social threats, such as </a:t>
            </a:r>
            <a:br>
              <a:rPr lang="en-GB" sz="2400" dirty="0"/>
            </a:br>
            <a:r>
              <a:rPr sz="2400" dirty="0">
                <a:solidFill>
                  <a:srgbClr val="FF0000"/>
                </a:solidFill>
              </a:rPr>
              <a:t>being left behind </a:t>
            </a:r>
            <a:r>
              <a:rPr sz="2400" dirty="0"/>
              <a:t>or </a:t>
            </a:r>
            <a:r>
              <a:rPr sz="2400" dirty="0">
                <a:solidFill>
                  <a:srgbClr val="FF0000"/>
                </a:solidFill>
              </a:rPr>
              <a:t>humiliated </a:t>
            </a:r>
            <a:r>
              <a:rPr sz="2400" dirty="0"/>
              <a:t>or </a:t>
            </a:r>
            <a:r>
              <a:rPr sz="2400" dirty="0">
                <a:solidFill>
                  <a:srgbClr val="FF0000"/>
                </a:solidFill>
              </a:rPr>
              <a:t>shouted at</a:t>
            </a:r>
          </a:p>
          <a:p>
            <a:pPr marL="342900" indent="-342900" defTabSz="704087">
              <a:spcBef>
                <a:spcPts val="500"/>
              </a:spcBef>
              <a:buSzPct val="100000"/>
              <a:buFont typeface="Arial" panose="020B0604020202020204" pitchFamily="34" charset="0"/>
              <a:buChar char="•"/>
              <a:defRPr sz="2464"/>
            </a:pPr>
            <a:r>
              <a:rPr sz="2400" dirty="0"/>
              <a:t>Previous threats are remembered</a:t>
            </a:r>
            <a:endParaRPr lang="en-GB" sz="2400" dirty="0"/>
          </a:p>
          <a:p>
            <a:pPr marL="342900" indent="-342900" defTabSz="704087">
              <a:spcBef>
                <a:spcPts val="500"/>
              </a:spcBef>
              <a:buSzPct val="100000"/>
              <a:buFont typeface="Arial" panose="020B0604020202020204" pitchFamily="34" charset="0"/>
              <a:buChar char="•"/>
              <a:defRPr sz="2464"/>
            </a:pPr>
            <a:r>
              <a:rPr sz="2400" dirty="0"/>
              <a:t>When the brain (sub-consciously) perceives a threat, it </a:t>
            </a:r>
            <a:r>
              <a:rPr lang="en-GB" sz="2400" dirty="0"/>
              <a:t>initially </a:t>
            </a:r>
            <a:r>
              <a:rPr sz="2400" dirty="0"/>
              <a:t>responds by fight or flight mode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Title 1"/>
          <p:cNvSpPr txBox="1">
            <a:spLocks noGrp="1"/>
          </p:cNvSpPr>
          <p:nvPr>
            <p:ph type="title"/>
          </p:nvPr>
        </p:nvSpPr>
        <p:spPr>
          <a:xfrm>
            <a:off x="107504" y="838883"/>
            <a:ext cx="5688632" cy="797902"/>
          </a:xfrm>
          <a:prstGeom prst="rect">
            <a:avLst/>
          </a:prstGeom>
        </p:spPr>
        <p:txBody>
          <a:bodyPr>
            <a:normAutofit/>
          </a:bodyPr>
          <a:lstStyle/>
          <a:p>
            <a:r>
              <a:rPr lang="en-GB" dirty="0"/>
              <a:t>The MR tools in action</a:t>
            </a:r>
            <a:endParaRPr dirty="0"/>
          </a:p>
        </p:txBody>
      </p:sp>
      <p:sp>
        <p:nvSpPr>
          <p:cNvPr id="307" name="Text Placeholder 2"/>
          <p:cNvSpPr txBox="1">
            <a:spLocks noGrp="1"/>
          </p:cNvSpPr>
          <p:nvPr>
            <p:ph type="body" idx="1"/>
          </p:nvPr>
        </p:nvSpPr>
        <p:spPr>
          <a:xfrm>
            <a:off x="4662334" y="2906712"/>
            <a:ext cx="3832379" cy="2898551"/>
          </a:xfrm>
          <a:prstGeom prst="rect">
            <a:avLst/>
          </a:prstGeom>
        </p:spPr>
        <p:txBody>
          <a:bodyPr/>
          <a:lstStyle/>
          <a:p>
            <a:r>
              <a:t>  </a:t>
            </a:r>
          </a:p>
        </p:txBody>
      </p:sp>
      <p:sp>
        <p:nvSpPr>
          <p:cNvPr id="6" name="TextBox 5">
            <a:extLst>
              <a:ext uri="{FF2B5EF4-FFF2-40B4-BE49-F238E27FC236}">
                <a16:creationId xmlns:a16="http://schemas.microsoft.com/office/drawing/2014/main" id="{3467E4C3-54E3-C347-74B3-B2CCF9BAC86A}"/>
              </a:ext>
            </a:extLst>
          </p:cNvPr>
          <p:cNvSpPr txBox="1"/>
          <p:nvPr/>
        </p:nvSpPr>
        <p:spPr>
          <a:xfrm>
            <a:off x="323528" y="2708920"/>
            <a:ext cx="6768752" cy="2308324"/>
          </a:xfrm>
          <a:prstGeom prst="rect">
            <a:avLst/>
          </a:prstGeom>
          <a:noFill/>
        </p:spPr>
        <p:txBody>
          <a:bodyPr wrap="square">
            <a:spAutoFit/>
          </a:bodyPr>
          <a:lstStyle/>
          <a:p>
            <a:r>
              <a:rPr lang="en-GB" sz="2400" dirty="0"/>
              <a:t>Sue, it works!</a:t>
            </a:r>
          </a:p>
          <a:p>
            <a:endParaRPr lang="en-GB" sz="2400" dirty="0"/>
          </a:p>
          <a:p>
            <a:r>
              <a:rPr lang="en-GB" sz="2400" dirty="0"/>
              <a:t>96% pass rate on maths test for student nurses at Coventry University</a:t>
            </a:r>
          </a:p>
          <a:p>
            <a:endParaRPr lang="en-GB" sz="2400" dirty="0"/>
          </a:p>
          <a:p>
            <a:r>
              <a:rPr lang="en-GB" sz="2400" dirty="0"/>
              <a:t>What happened to the other 4%?</a:t>
            </a:r>
          </a:p>
        </p:txBody>
      </p:sp>
    </p:spTree>
    <p:extLst>
      <p:ext uri="{BB962C8B-B14F-4D97-AF65-F5344CB8AC3E}">
        <p14:creationId xmlns:p14="http://schemas.microsoft.com/office/powerpoint/2010/main" val="30673144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Title 1"/>
          <p:cNvSpPr txBox="1">
            <a:spLocks noGrp="1"/>
          </p:cNvSpPr>
          <p:nvPr>
            <p:ph type="title"/>
          </p:nvPr>
        </p:nvSpPr>
        <p:spPr>
          <a:xfrm>
            <a:off x="107504" y="175269"/>
            <a:ext cx="5688632" cy="797902"/>
          </a:xfrm>
          <a:prstGeom prst="rect">
            <a:avLst/>
          </a:prstGeom>
        </p:spPr>
        <p:txBody>
          <a:bodyPr>
            <a:normAutofit/>
          </a:bodyPr>
          <a:lstStyle/>
          <a:p>
            <a:r>
              <a:rPr lang="en-GB" dirty="0"/>
              <a:t>The GZM in action</a:t>
            </a:r>
            <a:endParaRPr dirty="0"/>
          </a:p>
        </p:txBody>
      </p:sp>
      <p:sp>
        <p:nvSpPr>
          <p:cNvPr id="307" name="Text Placeholder 2"/>
          <p:cNvSpPr txBox="1">
            <a:spLocks noGrp="1"/>
          </p:cNvSpPr>
          <p:nvPr>
            <p:ph type="body" idx="1"/>
          </p:nvPr>
        </p:nvSpPr>
        <p:spPr>
          <a:xfrm>
            <a:off x="4662334" y="2906712"/>
            <a:ext cx="3832379" cy="2898551"/>
          </a:xfrm>
          <a:prstGeom prst="rect">
            <a:avLst/>
          </a:prstGeom>
        </p:spPr>
        <p:txBody>
          <a:bodyPr/>
          <a:lstStyle/>
          <a:p>
            <a:r>
              <a:t>  </a:t>
            </a:r>
          </a:p>
        </p:txBody>
      </p:sp>
      <p:sp>
        <p:nvSpPr>
          <p:cNvPr id="6" name="TextBox 5">
            <a:extLst>
              <a:ext uri="{FF2B5EF4-FFF2-40B4-BE49-F238E27FC236}">
                <a16:creationId xmlns:a16="http://schemas.microsoft.com/office/drawing/2014/main" id="{3467E4C3-54E3-C347-74B3-B2CCF9BAC86A}"/>
              </a:ext>
            </a:extLst>
          </p:cNvPr>
          <p:cNvSpPr txBox="1"/>
          <p:nvPr/>
        </p:nvSpPr>
        <p:spPr>
          <a:xfrm>
            <a:off x="395536" y="1484784"/>
            <a:ext cx="6768752" cy="4154984"/>
          </a:xfrm>
          <a:prstGeom prst="rect">
            <a:avLst/>
          </a:prstGeom>
          <a:noFill/>
        </p:spPr>
        <p:txBody>
          <a:bodyPr wrap="square">
            <a:spAutoFit/>
          </a:bodyPr>
          <a:lstStyle/>
          <a:p>
            <a:r>
              <a:rPr lang="en-GB" sz="2400" i="1" dirty="0"/>
              <a:t>By talking and acknowledging that in order to learn we have to feel uncomfortable, this made a noticeable difference to the students asking for help or telling me when they did not understand. </a:t>
            </a:r>
          </a:p>
          <a:p>
            <a:endParaRPr lang="en-GB" sz="2400" i="1" dirty="0"/>
          </a:p>
          <a:p>
            <a:r>
              <a:rPr lang="en-GB" sz="2400" i="1" dirty="0"/>
              <a:t>The culture of the maths lessons became more about understanding process than getting to the correct answer</a:t>
            </a:r>
            <a:r>
              <a:rPr lang="en-GB" sz="2400" dirty="0"/>
              <a:t>.</a:t>
            </a:r>
          </a:p>
          <a:p>
            <a:endParaRPr lang="en-GB" sz="2400" dirty="0"/>
          </a:p>
          <a:p>
            <a:r>
              <a:rPr lang="en-GB" sz="2400" dirty="0"/>
              <a:t>Angles </a:t>
            </a:r>
            <a:r>
              <a:rPr lang="en-GB" sz="2400" dirty="0" err="1"/>
              <a:t>MathsHub</a:t>
            </a:r>
            <a:r>
              <a:rPr lang="en-GB" sz="2400" dirty="0"/>
              <a:t> (2023)</a:t>
            </a:r>
          </a:p>
        </p:txBody>
      </p:sp>
    </p:spTree>
    <p:extLst>
      <p:ext uri="{BB962C8B-B14F-4D97-AF65-F5344CB8AC3E}">
        <p14:creationId xmlns:p14="http://schemas.microsoft.com/office/powerpoint/2010/main" val="20330299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Title 1"/>
          <p:cNvSpPr txBox="1">
            <a:spLocks noGrp="1"/>
          </p:cNvSpPr>
          <p:nvPr>
            <p:ph type="title"/>
          </p:nvPr>
        </p:nvSpPr>
        <p:spPr>
          <a:xfrm>
            <a:off x="395536" y="0"/>
            <a:ext cx="5688632" cy="797902"/>
          </a:xfrm>
          <a:prstGeom prst="rect">
            <a:avLst/>
          </a:prstGeom>
        </p:spPr>
        <p:txBody>
          <a:bodyPr>
            <a:normAutofit/>
          </a:bodyPr>
          <a:lstStyle/>
          <a:p>
            <a:r>
              <a:rPr lang="en-GB" dirty="0"/>
              <a:t>Impact</a:t>
            </a:r>
            <a:endParaRPr dirty="0"/>
          </a:p>
        </p:txBody>
      </p:sp>
      <p:sp>
        <p:nvSpPr>
          <p:cNvPr id="307" name="Text Placeholder 2"/>
          <p:cNvSpPr txBox="1">
            <a:spLocks noGrp="1"/>
          </p:cNvSpPr>
          <p:nvPr>
            <p:ph type="body" idx="1"/>
          </p:nvPr>
        </p:nvSpPr>
        <p:spPr>
          <a:xfrm>
            <a:off x="4662334" y="2906712"/>
            <a:ext cx="3832379" cy="2898551"/>
          </a:xfrm>
          <a:prstGeom prst="rect">
            <a:avLst/>
          </a:prstGeom>
        </p:spPr>
        <p:txBody>
          <a:bodyPr/>
          <a:lstStyle/>
          <a:p>
            <a:r>
              <a:t>  </a:t>
            </a:r>
          </a:p>
        </p:txBody>
      </p:sp>
      <p:sp>
        <p:nvSpPr>
          <p:cNvPr id="6" name="TextBox 5">
            <a:extLst>
              <a:ext uri="{FF2B5EF4-FFF2-40B4-BE49-F238E27FC236}">
                <a16:creationId xmlns:a16="http://schemas.microsoft.com/office/drawing/2014/main" id="{3467E4C3-54E3-C347-74B3-B2CCF9BAC86A}"/>
              </a:ext>
            </a:extLst>
          </p:cNvPr>
          <p:cNvSpPr txBox="1"/>
          <p:nvPr/>
        </p:nvSpPr>
        <p:spPr>
          <a:xfrm>
            <a:off x="395536" y="1268760"/>
            <a:ext cx="6264696" cy="3785652"/>
          </a:xfrm>
          <a:prstGeom prst="rect">
            <a:avLst/>
          </a:prstGeom>
          <a:noFill/>
        </p:spPr>
        <p:txBody>
          <a:bodyPr wrap="square">
            <a:spAutoFit/>
          </a:bodyPr>
          <a:lstStyle/>
          <a:p>
            <a:r>
              <a:rPr lang="en-GB" sz="2400" i="1" dirty="0"/>
              <a:t>On reflection, just opening up that dialogue around Maths Anxiety and acknowledging its existence and that it is a real thing has had a big impact on my relationship with parents outside of my own class.  They feel able to approach me and ask me questions about Maths without fear of being made to feel foolish or (as one parent put it) ‘less than’.  That in itself is worth the effort. </a:t>
            </a:r>
          </a:p>
        </p:txBody>
      </p:sp>
    </p:spTree>
    <p:extLst>
      <p:ext uri="{BB962C8B-B14F-4D97-AF65-F5344CB8AC3E}">
        <p14:creationId xmlns:p14="http://schemas.microsoft.com/office/powerpoint/2010/main" val="3232331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3D330-0729-6FDE-B9F6-AA362D0C6224}"/>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DEB0950E-3AD7-14F8-071B-3E01A12DB088}"/>
              </a:ext>
            </a:extLst>
          </p:cNvPr>
          <p:cNvSpPr txBox="1">
            <a:spLocks noGrp="1"/>
          </p:cNvSpPr>
          <p:nvPr>
            <p:ph type="title"/>
          </p:nvPr>
        </p:nvSpPr>
        <p:spPr>
          <a:xfrm>
            <a:off x="179512" y="404664"/>
            <a:ext cx="7772400" cy="864096"/>
          </a:xfrm>
          <a:prstGeom prst="rect">
            <a:avLst/>
          </a:prstGeom>
        </p:spPr>
        <p:txBody>
          <a:bodyPr>
            <a:normAutofit/>
          </a:bodyPr>
          <a:lstStyle/>
          <a:p>
            <a:r>
              <a:rPr lang="en-GB" dirty="0"/>
              <a:t>What is maths anxiety?</a:t>
            </a:r>
            <a:endParaRPr dirty="0"/>
          </a:p>
        </p:txBody>
      </p:sp>
      <p:sp>
        <p:nvSpPr>
          <p:cNvPr id="297" name="Text Placeholder 2">
            <a:extLst>
              <a:ext uri="{FF2B5EF4-FFF2-40B4-BE49-F238E27FC236}">
                <a16:creationId xmlns:a16="http://schemas.microsoft.com/office/drawing/2014/main" id="{96344D6B-D25A-3D4A-31AE-D00A79C7B53E}"/>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4" name="TextBox 3">
            <a:extLst>
              <a:ext uri="{FF2B5EF4-FFF2-40B4-BE49-F238E27FC236}">
                <a16:creationId xmlns:a16="http://schemas.microsoft.com/office/drawing/2014/main" id="{1C2D4E2F-F2A8-8727-379C-00E1C004D558}"/>
              </a:ext>
            </a:extLst>
          </p:cNvPr>
          <p:cNvSpPr txBox="1"/>
          <p:nvPr/>
        </p:nvSpPr>
        <p:spPr>
          <a:xfrm>
            <a:off x="611560" y="1700808"/>
            <a:ext cx="6437008" cy="4524315"/>
          </a:xfrm>
          <a:prstGeom prst="rect">
            <a:avLst/>
          </a:prstGeom>
          <a:noFill/>
        </p:spPr>
        <p:txBody>
          <a:bodyPr wrap="square">
            <a:spAutoFit/>
          </a:bodyPr>
          <a:lstStyle/>
          <a:p>
            <a:r>
              <a:rPr lang="en-GB" sz="2400" dirty="0"/>
              <a:t>• a feeling of tension or fear when engaging with maths</a:t>
            </a:r>
          </a:p>
          <a:p>
            <a:endParaRPr lang="en-GB" sz="2400" dirty="0"/>
          </a:p>
          <a:p>
            <a:r>
              <a:rPr lang="en-GB" sz="2400" dirty="0"/>
              <a:t>• affects confidence, performance, and engagement</a:t>
            </a:r>
          </a:p>
          <a:p>
            <a:endParaRPr lang="en-GB" sz="2400" dirty="0"/>
          </a:p>
          <a:p>
            <a:r>
              <a:rPr lang="en-GB" sz="2400" dirty="0"/>
              <a:t>• common across age groups, attainment levels and backgrounds</a:t>
            </a:r>
          </a:p>
          <a:p>
            <a:endParaRPr lang="en-GB" sz="2400" dirty="0"/>
          </a:p>
          <a:p>
            <a:r>
              <a:rPr lang="en-GB" sz="2400" dirty="0"/>
              <a:t>• affects more than 1 in 3 across the world</a:t>
            </a:r>
          </a:p>
          <a:p>
            <a:endParaRPr lang="en-GB" sz="2400" dirty="0"/>
          </a:p>
          <a:p>
            <a:endParaRPr lang="en-GB" sz="2400" dirty="0"/>
          </a:p>
        </p:txBody>
      </p:sp>
    </p:spTree>
    <p:extLst>
      <p:ext uri="{BB962C8B-B14F-4D97-AF65-F5344CB8AC3E}">
        <p14:creationId xmlns:p14="http://schemas.microsoft.com/office/powerpoint/2010/main" val="7239498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2DB74-13EE-469B-F0B9-4AF3C23724D1}"/>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78394207-B682-A022-3303-67725B8941B7}"/>
              </a:ext>
            </a:extLst>
          </p:cNvPr>
          <p:cNvSpPr txBox="1">
            <a:spLocks noGrp="1"/>
          </p:cNvSpPr>
          <p:nvPr>
            <p:ph type="title"/>
          </p:nvPr>
        </p:nvSpPr>
        <p:spPr>
          <a:xfrm>
            <a:off x="251520" y="159713"/>
            <a:ext cx="7772400" cy="641996"/>
          </a:xfrm>
          <a:prstGeom prst="rect">
            <a:avLst/>
          </a:prstGeom>
        </p:spPr>
        <p:txBody>
          <a:bodyPr>
            <a:normAutofit fontScale="90000"/>
          </a:bodyPr>
          <a:lstStyle/>
          <a:p>
            <a:r>
              <a:rPr lang="en-GB" dirty="0"/>
              <a:t>Summary </a:t>
            </a:r>
            <a:endParaRPr dirty="0"/>
          </a:p>
        </p:txBody>
      </p:sp>
      <p:sp>
        <p:nvSpPr>
          <p:cNvPr id="297" name="Text Placeholder 2">
            <a:extLst>
              <a:ext uri="{FF2B5EF4-FFF2-40B4-BE49-F238E27FC236}">
                <a16:creationId xmlns:a16="http://schemas.microsoft.com/office/drawing/2014/main" id="{03A0F703-FEE7-83E9-F85B-45ADA2171070}"/>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DF4B9837-6338-1C5E-93C8-602C06C686FA}"/>
              </a:ext>
            </a:extLst>
          </p:cNvPr>
          <p:cNvSpPr txBox="1"/>
          <p:nvPr/>
        </p:nvSpPr>
        <p:spPr>
          <a:xfrm>
            <a:off x="611560" y="982176"/>
            <a:ext cx="6264696" cy="5262979"/>
          </a:xfrm>
          <a:prstGeom prst="rect">
            <a:avLst/>
          </a:prstGeom>
          <a:noFill/>
        </p:spPr>
        <p:txBody>
          <a:bodyPr wrap="square">
            <a:spAutoFit/>
          </a:bodyPr>
          <a:lstStyle/>
          <a:p>
            <a:r>
              <a:rPr lang="en-GB" sz="2400" dirty="0"/>
              <a:t>Decolonising maths challenges the idea that mathematics only belongs to the few, and instead makes space for multiple ways of knowing, learning, and doing mathematics. </a:t>
            </a:r>
          </a:p>
          <a:p>
            <a:endParaRPr lang="en-GB" sz="2400" dirty="0"/>
          </a:p>
          <a:p>
            <a:r>
              <a:rPr lang="en-GB" sz="2400" dirty="0"/>
              <a:t>It connects mathematics to students’ cultures, histories, and real-life experiences. </a:t>
            </a:r>
          </a:p>
          <a:p>
            <a:endParaRPr lang="en-GB" sz="2400" dirty="0"/>
          </a:p>
          <a:p>
            <a:r>
              <a:rPr lang="en-GB" sz="2400" dirty="0"/>
              <a:t>As such, I contend it is a core process for reducing mathematics anxiety.</a:t>
            </a:r>
          </a:p>
          <a:p>
            <a:endParaRPr lang="en-GB" sz="2400" dirty="0"/>
          </a:p>
          <a:p>
            <a:r>
              <a:rPr lang="en-GB" sz="2400" dirty="0"/>
              <a:t>I hope this helps reinforce the work on decolonisation.</a:t>
            </a:r>
          </a:p>
        </p:txBody>
      </p:sp>
    </p:spTree>
    <p:extLst>
      <p:ext uri="{BB962C8B-B14F-4D97-AF65-F5344CB8AC3E}">
        <p14:creationId xmlns:p14="http://schemas.microsoft.com/office/powerpoint/2010/main" val="3043781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525E0-04AD-43AD-B8B1-BF55668E2C57}"/>
              </a:ext>
            </a:extLst>
          </p:cNvPr>
          <p:cNvSpPr>
            <a:spLocks noGrp="1"/>
          </p:cNvSpPr>
          <p:nvPr>
            <p:ph type="title"/>
          </p:nvPr>
        </p:nvSpPr>
        <p:spPr>
          <a:xfrm>
            <a:off x="0" y="211454"/>
            <a:ext cx="6347715" cy="1826581"/>
          </a:xfrm>
        </p:spPr>
        <p:txBody>
          <a:bodyPr/>
          <a:lstStyle/>
          <a:p>
            <a:r>
              <a:rPr lang="en-GB" dirty="0"/>
              <a:t>The lion Mathematics</a:t>
            </a:r>
            <a:br>
              <a:rPr lang="en-GB" dirty="0"/>
            </a:br>
            <a:endParaRPr lang="en-GB" dirty="0"/>
          </a:p>
        </p:txBody>
      </p:sp>
      <p:sp>
        <p:nvSpPr>
          <p:cNvPr id="3" name="Text Placeholder 2">
            <a:extLst>
              <a:ext uri="{FF2B5EF4-FFF2-40B4-BE49-F238E27FC236}">
                <a16:creationId xmlns:a16="http://schemas.microsoft.com/office/drawing/2014/main" id="{1019A532-6DD3-4656-8450-BF6702D13FB4}"/>
              </a:ext>
            </a:extLst>
          </p:cNvPr>
          <p:cNvSpPr>
            <a:spLocks noGrp="1"/>
          </p:cNvSpPr>
          <p:nvPr>
            <p:ph type="body" idx="1"/>
          </p:nvPr>
        </p:nvSpPr>
        <p:spPr>
          <a:xfrm>
            <a:off x="722312" y="2906712"/>
            <a:ext cx="6225952" cy="2826543"/>
          </a:xfrm>
        </p:spPr>
        <p:txBody>
          <a:bodyPr>
            <a:noAutofit/>
          </a:bodyPr>
          <a:lstStyle/>
          <a:p>
            <a:r>
              <a:rPr lang="en-GB" sz="2400" dirty="0"/>
              <a:t>I could never have gone far in any science because on the path of every science the lion Mathematics waits for you. </a:t>
            </a:r>
          </a:p>
          <a:p>
            <a:endParaRPr lang="en-GB" sz="2400" dirty="0"/>
          </a:p>
          <a:p>
            <a:r>
              <a:rPr lang="en-GB" sz="2400" dirty="0"/>
              <a:t>C S Lewis (1955)</a:t>
            </a:r>
          </a:p>
          <a:p>
            <a:endParaRPr lang="en-GB" sz="2400" dirty="0"/>
          </a:p>
        </p:txBody>
      </p:sp>
    </p:spTree>
    <p:extLst>
      <p:ext uri="{BB962C8B-B14F-4D97-AF65-F5344CB8AC3E}">
        <p14:creationId xmlns:p14="http://schemas.microsoft.com/office/powerpoint/2010/main" val="2878962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AAFA-3265-39F4-D30A-E336D6CF1860}"/>
              </a:ext>
            </a:extLst>
          </p:cNvPr>
          <p:cNvSpPr>
            <a:spLocks noGrp="1"/>
          </p:cNvSpPr>
          <p:nvPr>
            <p:ph type="title"/>
          </p:nvPr>
        </p:nvSpPr>
        <p:spPr>
          <a:xfrm>
            <a:off x="138002" y="628666"/>
            <a:ext cx="6347715" cy="860400"/>
          </a:xfrm>
        </p:spPr>
        <p:txBody>
          <a:bodyPr>
            <a:normAutofit fontScale="90000"/>
          </a:bodyPr>
          <a:lstStyle/>
          <a:p>
            <a:r>
              <a:rPr lang="en-GB" dirty="0"/>
              <a:t>To address maths anxiety …</a:t>
            </a:r>
          </a:p>
        </p:txBody>
      </p:sp>
      <p:sp>
        <p:nvSpPr>
          <p:cNvPr id="3" name="Text Placeholder 2">
            <a:extLst>
              <a:ext uri="{FF2B5EF4-FFF2-40B4-BE49-F238E27FC236}">
                <a16:creationId xmlns:a16="http://schemas.microsoft.com/office/drawing/2014/main" id="{0D0DA0B0-B08A-1082-0D89-4C80C220B5B1}"/>
              </a:ext>
            </a:extLst>
          </p:cNvPr>
          <p:cNvSpPr>
            <a:spLocks noGrp="1"/>
          </p:cNvSpPr>
          <p:nvPr>
            <p:ph type="body" idx="1"/>
          </p:nvPr>
        </p:nvSpPr>
        <p:spPr/>
        <p:txBody>
          <a:bodyPr/>
          <a:lstStyle/>
          <a:p>
            <a:r>
              <a:rPr lang="en-GB" dirty="0"/>
              <a:t> </a:t>
            </a:r>
          </a:p>
        </p:txBody>
      </p:sp>
      <p:pic>
        <p:nvPicPr>
          <p:cNvPr id="5" name="Picture 4">
            <a:extLst>
              <a:ext uri="{FF2B5EF4-FFF2-40B4-BE49-F238E27FC236}">
                <a16:creationId xmlns:a16="http://schemas.microsoft.com/office/drawing/2014/main" id="{86A91540-47B7-5620-55BD-5E55664DDCB1}"/>
              </a:ext>
            </a:extLst>
          </p:cNvPr>
          <p:cNvPicPr>
            <a:picLocks noChangeAspect="1"/>
          </p:cNvPicPr>
          <p:nvPr/>
        </p:nvPicPr>
        <p:blipFill rotWithShape="1">
          <a:blip r:embed="rId3"/>
          <a:srcRect l="39824" t="34172" r="44315" b="37600"/>
          <a:stretch/>
        </p:blipFill>
        <p:spPr>
          <a:xfrm>
            <a:off x="1259632" y="1837028"/>
            <a:ext cx="4104456" cy="4108556"/>
          </a:xfrm>
          <a:prstGeom prst="rect">
            <a:avLst/>
          </a:prstGeom>
        </p:spPr>
      </p:pic>
      <p:sp>
        <p:nvSpPr>
          <p:cNvPr id="4" name="TextBox 3">
            <a:extLst>
              <a:ext uri="{FF2B5EF4-FFF2-40B4-BE49-F238E27FC236}">
                <a16:creationId xmlns:a16="http://schemas.microsoft.com/office/drawing/2014/main" id="{2C0D088D-B828-B8F9-A1DD-4E8BFC9E7143}"/>
              </a:ext>
            </a:extLst>
          </p:cNvPr>
          <p:cNvSpPr txBox="1"/>
          <p:nvPr/>
        </p:nvSpPr>
        <p:spPr>
          <a:xfrm>
            <a:off x="5580111" y="3168343"/>
            <a:ext cx="2304257" cy="923330"/>
          </a:xfrm>
          <a:prstGeom prst="rect">
            <a:avLst/>
          </a:prstGeom>
          <a:noFill/>
        </p:spPr>
        <p:txBody>
          <a:bodyPr wrap="square">
            <a:spAutoFit/>
          </a:bodyPr>
          <a:lstStyle/>
          <a:p>
            <a:r>
              <a:rPr lang="en-GB" dirty="0"/>
              <a:t>comfort = safe</a:t>
            </a:r>
          </a:p>
          <a:p>
            <a:r>
              <a:rPr lang="en-GB" dirty="0"/>
              <a:t>growth = brave</a:t>
            </a:r>
          </a:p>
          <a:p>
            <a:r>
              <a:rPr lang="en-GB" dirty="0"/>
              <a:t>danger = threatened</a:t>
            </a:r>
          </a:p>
        </p:txBody>
      </p:sp>
    </p:spTree>
    <p:extLst>
      <p:ext uri="{BB962C8B-B14F-4D97-AF65-F5344CB8AC3E}">
        <p14:creationId xmlns:p14="http://schemas.microsoft.com/office/powerpoint/2010/main" val="432364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FC7281-E64F-0758-A56A-03A7D910AC7D}"/>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33647747-8D13-AAF4-CA5B-90D6D0A69FF9}"/>
              </a:ext>
            </a:extLst>
          </p:cNvPr>
          <p:cNvSpPr txBox="1">
            <a:spLocks noGrp="1"/>
          </p:cNvSpPr>
          <p:nvPr>
            <p:ph type="title"/>
          </p:nvPr>
        </p:nvSpPr>
        <p:spPr>
          <a:xfrm>
            <a:off x="251520" y="260648"/>
            <a:ext cx="7772400" cy="858020"/>
          </a:xfrm>
          <a:prstGeom prst="rect">
            <a:avLst/>
          </a:prstGeom>
        </p:spPr>
        <p:txBody>
          <a:bodyPr>
            <a:normAutofit/>
          </a:bodyPr>
          <a:lstStyle/>
          <a:p>
            <a:r>
              <a:rPr lang="en-GB" dirty="0"/>
              <a:t>Colonial mathematics …</a:t>
            </a:r>
            <a:endParaRPr dirty="0"/>
          </a:p>
        </p:txBody>
      </p:sp>
      <p:sp>
        <p:nvSpPr>
          <p:cNvPr id="297" name="Text Placeholder 2">
            <a:extLst>
              <a:ext uri="{FF2B5EF4-FFF2-40B4-BE49-F238E27FC236}">
                <a16:creationId xmlns:a16="http://schemas.microsoft.com/office/drawing/2014/main" id="{597F9360-1DF4-D909-8C51-5B4E7842CEC7}"/>
              </a:ext>
            </a:extLst>
          </p:cNvPr>
          <p:cNvSpPr txBox="1">
            <a:spLocks noGrp="1"/>
          </p:cNvSpPr>
          <p:nvPr>
            <p:ph type="body" idx="1"/>
          </p:nvPr>
        </p:nvSpPr>
        <p:spPr>
          <a:xfrm>
            <a:off x="-180528" y="195543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8B2B14FD-7D84-81FA-C4FE-04E9D20E4199}"/>
              </a:ext>
            </a:extLst>
          </p:cNvPr>
          <p:cNvSpPr txBox="1"/>
          <p:nvPr/>
        </p:nvSpPr>
        <p:spPr>
          <a:xfrm>
            <a:off x="899592" y="1334373"/>
            <a:ext cx="6437008" cy="4524315"/>
          </a:xfrm>
          <a:prstGeom prst="rect">
            <a:avLst/>
          </a:prstGeom>
          <a:noFill/>
        </p:spPr>
        <p:txBody>
          <a:bodyPr wrap="square">
            <a:spAutoFit/>
          </a:bodyPr>
          <a:lstStyle/>
          <a:p>
            <a:pPr marL="342900" indent="-342900">
              <a:buFont typeface="Arial" panose="020B0604020202020204" pitchFamily="34" charset="0"/>
              <a:buChar char="•"/>
            </a:pPr>
            <a:r>
              <a:rPr lang="en-GB" sz="2400" dirty="0"/>
              <a:t>is universal, objective, superior and excluding, a filter in colonial and post-colonial education systems, determining access to higher education and power.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marginalises alternative mathematical systems and contributions.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imposes one “correct” way of doing mathematics and disregards multiple ways of knowing or alternative mathematical frameworks (e.g., oral, visual, embodied). </a:t>
            </a:r>
          </a:p>
        </p:txBody>
      </p:sp>
    </p:spTree>
    <p:extLst>
      <p:ext uri="{BB962C8B-B14F-4D97-AF65-F5344CB8AC3E}">
        <p14:creationId xmlns:p14="http://schemas.microsoft.com/office/powerpoint/2010/main" val="2562983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59408A-4EF1-8AD2-ACBF-412D16B5866A}"/>
            </a:ext>
          </a:extLst>
        </p:cNvPr>
        <p:cNvGrpSpPr/>
        <p:nvPr/>
      </p:nvGrpSpPr>
      <p:grpSpPr>
        <a:xfrm>
          <a:off x="0" y="0"/>
          <a:ext cx="0" cy="0"/>
          <a:chOff x="0" y="0"/>
          <a:chExt cx="0" cy="0"/>
        </a:xfrm>
      </p:grpSpPr>
      <p:sp>
        <p:nvSpPr>
          <p:cNvPr id="296" name="Title 1">
            <a:extLst>
              <a:ext uri="{FF2B5EF4-FFF2-40B4-BE49-F238E27FC236}">
                <a16:creationId xmlns:a16="http://schemas.microsoft.com/office/drawing/2014/main" id="{0368464F-15D6-CA0B-B6AF-CF7A81291599}"/>
              </a:ext>
            </a:extLst>
          </p:cNvPr>
          <p:cNvSpPr txBox="1">
            <a:spLocks noGrp="1"/>
          </p:cNvSpPr>
          <p:nvPr>
            <p:ph type="title"/>
          </p:nvPr>
        </p:nvSpPr>
        <p:spPr>
          <a:xfrm>
            <a:off x="179512" y="404664"/>
            <a:ext cx="7772400" cy="905972"/>
          </a:xfrm>
          <a:prstGeom prst="rect">
            <a:avLst/>
          </a:prstGeom>
        </p:spPr>
        <p:txBody>
          <a:bodyPr>
            <a:normAutofit/>
          </a:bodyPr>
          <a:lstStyle/>
          <a:p>
            <a:r>
              <a:rPr lang="en-GB" dirty="0"/>
              <a:t>Colonial maths is exclusive</a:t>
            </a:r>
            <a:endParaRPr dirty="0"/>
          </a:p>
        </p:txBody>
      </p:sp>
      <p:sp>
        <p:nvSpPr>
          <p:cNvPr id="297" name="Text Placeholder 2">
            <a:extLst>
              <a:ext uri="{FF2B5EF4-FFF2-40B4-BE49-F238E27FC236}">
                <a16:creationId xmlns:a16="http://schemas.microsoft.com/office/drawing/2014/main" id="{0616D792-0068-DA47-4787-AC011C841BC7}"/>
              </a:ext>
            </a:extLst>
          </p:cNvPr>
          <p:cNvSpPr txBox="1">
            <a:spLocks noGrp="1"/>
          </p:cNvSpPr>
          <p:nvPr>
            <p:ph type="body" idx="1"/>
          </p:nvPr>
        </p:nvSpPr>
        <p:spPr>
          <a:xfrm>
            <a:off x="-208824" y="1985106"/>
            <a:ext cx="6437008" cy="4869161"/>
          </a:xfrm>
          <a:prstGeom prst="rect">
            <a:avLst/>
          </a:prstGeom>
        </p:spPr>
        <p:txBody>
          <a:bodyPr>
            <a:normAutofit/>
          </a:bodyPr>
          <a:lstStyle/>
          <a:p>
            <a:pPr marL="457200">
              <a:lnSpc>
                <a:spcPct val="115000"/>
              </a:lnSpc>
              <a:spcAft>
                <a:spcPts val="1200"/>
              </a:spcAft>
            </a:pP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12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defTabSz="704087">
              <a:spcBef>
                <a:spcPts val="500"/>
              </a:spcBef>
              <a:buSzPct val="100000"/>
              <a:buFont typeface="Arial"/>
              <a:buChar char="•"/>
              <a:defRPr sz="2464"/>
            </a:pPr>
            <a:endParaRPr dirty="0"/>
          </a:p>
        </p:txBody>
      </p:sp>
      <p:sp>
        <p:nvSpPr>
          <p:cNvPr id="3" name="TextBox 2">
            <a:extLst>
              <a:ext uri="{FF2B5EF4-FFF2-40B4-BE49-F238E27FC236}">
                <a16:creationId xmlns:a16="http://schemas.microsoft.com/office/drawing/2014/main" id="{90F4FBE0-AED0-06A3-8E0E-EBD6EE8D9B43}"/>
              </a:ext>
            </a:extLst>
          </p:cNvPr>
          <p:cNvSpPr txBox="1"/>
          <p:nvPr/>
        </p:nvSpPr>
        <p:spPr>
          <a:xfrm>
            <a:off x="611560" y="1484784"/>
            <a:ext cx="5832648" cy="4062651"/>
          </a:xfrm>
          <a:prstGeom prst="rect">
            <a:avLst/>
          </a:prstGeom>
          <a:noFill/>
        </p:spPr>
        <p:txBody>
          <a:bodyPr wrap="square">
            <a:spAutoFit/>
          </a:bodyPr>
          <a:lstStyle/>
          <a:p>
            <a:r>
              <a:rPr lang="en-GB" sz="2400" dirty="0"/>
              <a:t>Mathematics is abstracted from cultural context, making it harder to relate to lived experience and perceive personal value. </a:t>
            </a:r>
          </a:p>
          <a:p>
            <a:endParaRPr lang="en-GB" sz="2400" dirty="0"/>
          </a:p>
          <a:p>
            <a:r>
              <a:rPr lang="en-GB" sz="2400" dirty="0"/>
              <a:t>Local, familial and trade-specific systems of measurement, patterning, trade, and spatial reasoning are dismissed as “non-mathematical” and are not recognized or valued.</a:t>
            </a:r>
          </a:p>
          <a:p>
            <a:endParaRPr lang="en-GB" dirty="0"/>
          </a:p>
        </p:txBody>
      </p:sp>
    </p:spTree>
    <p:extLst>
      <p:ext uri="{BB962C8B-B14F-4D97-AF65-F5344CB8AC3E}">
        <p14:creationId xmlns:p14="http://schemas.microsoft.com/office/powerpoint/2010/main" val="3101035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47CE2-D396-4EE1-8B1B-FA2439889626}"/>
              </a:ext>
            </a:extLst>
          </p:cNvPr>
          <p:cNvSpPr>
            <a:spLocks noGrp="1"/>
          </p:cNvSpPr>
          <p:nvPr>
            <p:ph type="title"/>
          </p:nvPr>
        </p:nvSpPr>
        <p:spPr>
          <a:xfrm>
            <a:off x="395536" y="260648"/>
            <a:ext cx="6347715" cy="1826581"/>
          </a:xfrm>
        </p:spPr>
        <p:txBody>
          <a:bodyPr/>
          <a:lstStyle/>
          <a:p>
            <a:r>
              <a:rPr lang="en-GB" dirty="0"/>
              <a:t>Learning requires psychological safety…</a:t>
            </a:r>
          </a:p>
        </p:txBody>
      </p:sp>
      <p:sp>
        <p:nvSpPr>
          <p:cNvPr id="3" name="Text Placeholder 2">
            <a:extLst>
              <a:ext uri="{FF2B5EF4-FFF2-40B4-BE49-F238E27FC236}">
                <a16:creationId xmlns:a16="http://schemas.microsoft.com/office/drawing/2014/main" id="{7B2C1F3E-553E-49FD-858F-709191051172}"/>
              </a:ext>
            </a:extLst>
          </p:cNvPr>
          <p:cNvSpPr>
            <a:spLocks noGrp="1"/>
          </p:cNvSpPr>
          <p:nvPr>
            <p:ph type="body" idx="1"/>
          </p:nvPr>
        </p:nvSpPr>
        <p:spPr>
          <a:xfrm>
            <a:off x="685799" y="2700471"/>
            <a:ext cx="5830417" cy="3861047"/>
          </a:xfrm>
        </p:spPr>
        <p:txBody>
          <a:bodyPr>
            <a:normAutofit/>
          </a:bodyPr>
          <a:lstStyle/>
          <a:p>
            <a:r>
              <a:rPr lang="en-GB" sz="2400" dirty="0">
                <a:solidFill>
                  <a:schemeClr val="tx1"/>
                </a:solidFill>
              </a:rPr>
              <a:t>Psychological safety requires relatedness, autonomous value and experiences of competence</a:t>
            </a:r>
          </a:p>
          <a:p>
            <a:r>
              <a:rPr lang="en-GB" sz="2400" dirty="0">
                <a:solidFill>
                  <a:schemeClr val="tx1"/>
                </a:solidFill>
              </a:rPr>
              <a:t>(Ryan and Deci, 2017)</a:t>
            </a:r>
          </a:p>
        </p:txBody>
      </p:sp>
    </p:spTree>
    <p:extLst>
      <p:ext uri="{BB962C8B-B14F-4D97-AF65-F5344CB8AC3E}">
        <p14:creationId xmlns:p14="http://schemas.microsoft.com/office/powerpoint/2010/main" val="826566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58D896-DDCC-2559-982B-6589558744E1}"/>
            </a:ext>
          </a:extLst>
        </p:cNvPr>
        <p:cNvGrpSpPr/>
        <p:nvPr/>
      </p:nvGrpSpPr>
      <p:grpSpPr>
        <a:xfrm>
          <a:off x="0" y="0"/>
          <a:ext cx="0" cy="0"/>
          <a:chOff x="0" y="0"/>
          <a:chExt cx="0" cy="0"/>
        </a:xfrm>
      </p:grpSpPr>
      <p:sp>
        <p:nvSpPr>
          <p:cNvPr id="306" name="Title 1">
            <a:extLst>
              <a:ext uri="{FF2B5EF4-FFF2-40B4-BE49-F238E27FC236}">
                <a16:creationId xmlns:a16="http://schemas.microsoft.com/office/drawing/2014/main" id="{3B6010BD-9BAC-71C4-28F1-947617589285}"/>
              </a:ext>
            </a:extLst>
          </p:cNvPr>
          <p:cNvSpPr txBox="1">
            <a:spLocks noGrp="1"/>
          </p:cNvSpPr>
          <p:nvPr>
            <p:ph type="title"/>
          </p:nvPr>
        </p:nvSpPr>
        <p:spPr>
          <a:xfrm>
            <a:off x="107504" y="0"/>
            <a:ext cx="6912768" cy="1636785"/>
          </a:xfrm>
          <a:prstGeom prst="rect">
            <a:avLst/>
          </a:prstGeom>
        </p:spPr>
        <p:txBody>
          <a:bodyPr>
            <a:normAutofit/>
          </a:bodyPr>
          <a:lstStyle/>
          <a:p>
            <a:r>
              <a:rPr lang="en-GB" dirty="0"/>
              <a:t>Colonial maths thwarts relatedness (Jackie)</a:t>
            </a:r>
            <a:endParaRPr dirty="0"/>
          </a:p>
        </p:txBody>
      </p:sp>
      <p:sp>
        <p:nvSpPr>
          <p:cNvPr id="307" name="Text Placeholder 2">
            <a:extLst>
              <a:ext uri="{FF2B5EF4-FFF2-40B4-BE49-F238E27FC236}">
                <a16:creationId xmlns:a16="http://schemas.microsoft.com/office/drawing/2014/main" id="{04A88BC1-9E16-F230-CD4F-CA690C45146A}"/>
              </a:ext>
            </a:extLst>
          </p:cNvPr>
          <p:cNvSpPr txBox="1">
            <a:spLocks noGrp="1"/>
          </p:cNvSpPr>
          <p:nvPr>
            <p:ph type="body" idx="1"/>
          </p:nvPr>
        </p:nvSpPr>
        <p:spPr>
          <a:xfrm>
            <a:off x="4662334" y="2906712"/>
            <a:ext cx="3832379" cy="2898551"/>
          </a:xfrm>
          <a:prstGeom prst="rect">
            <a:avLst/>
          </a:prstGeom>
        </p:spPr>
        <p:txBody>
          <a:bodyPr/>
          <a:lstStyle/>
          <a:p>
            <a:r>
              <a:t>  </a:t>
            </a:r>
          </a:p>
        </p:txBody>
      </p:sp>
      <p:sp>
        <p:nvSpPr>
          <p:cNvPr id="6" name="TextBox 5">
            <a:extLst>
              <a:ext uri="{FF2B5EF4-FFF2-40B4-BE49-F238E27FC236}">
                <a16:creationId xmlns:a16="http://schemas.microsoft.com/office/drawing/2014/main" id="{86FE7B44-1FD8-0DC8-30DD-3B41A5E0A8C1}"/>
              </a:ext>
            </a:extLst>
          </p:cNvPr>
          <p:cNvSpPr txBox="1"/>
          <p:nvPr/>
        </p:nvSpPr>
        <p:spPr>
          <a:xfrm>
            <a:off x="395536" y="1916832"/>
            <a:ext cx="6768752" cy="3046988"/>
          </a:xfrm>
          <a:prstGeom prst="rect">
            <a:avLst/>
          </a:prstGeom>
          <a:noFill/>
        </p:spPr>
        <p:txBody>
          <a:bodyPr wrap="square">
            <a:spAutoFit/>
          </a:bodyPr>
          <a:lstStyle/>
          <a:p>
            <a:pPr marL="457200" indent="-457200">
              <a:buFont typeface="Arial" panose="020B0604020202020204" pitchFamily="34" charset="0"/>
              <a:buChar char="•"/>
            </a:pPr>
            <a:r>
              <a:rPr lang="en-GB" sz="2400" dirty="0"/>
              <a:t>feeling comfortable and valued in English lessons, but not in mathematics lessons</a:t>
            </a:r>
          </a:p>
          <a:p>
            <a:pPr marL="457200" indent="-457200">
              <a:buFont typeface="Arial" panose="020B0604020202020204" pitchFamily="34" charset="0"/>
              <a:buChar char="•"/>
            </a:pPr>
            <a:r>
              <a:rPr lang="en-GB" sz="2400" dirty="0"/>
              <a:t>perceiving that no-one had ever taken time with her individually. </a:t>
            </a:r>
          </a:p>
          <a:p>
            <a:pPr marL="457200" indent="-457200">
              <a:buFont typeface="Arial" panose="020B0604020202020204" pitchFamily="34" charset="0"/>
              <a:buChar char="•"/>
            </a:pPr>
            <a:r>
              <a:rPr lang="en-GB" sz="2400" dirty="0"/>
              <a:t>publicly told that she got it wrong and feeling too embarrassed to ask for what she wanted: an idea of why mathematics matters. </a:t>
            </a:r>
          </a:p>
        </p:txBody>
      </p:sp>
    </p:spTree>
    <p:extLst>
      <p:ext uri="{BB962C8B-B14F-4D97-AF65-F5344CB8AC3E}">
        <p14:creationId xmlns:p14="http://schemas.microsoft.com/office/powerpoint/2010/main" val="2772266370"/>
      </p:ext>
    </p:extLst>
  </p:cSld>
  <p:clrMapOvr>
    <a:masterClrMapping/>
  </p:clrMapOvr>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each First">
  <a:themeElements>
    <a:clrScheme name="Custom 2">
      <a:dk1>
        <a:srgbClr val="000000"/>
      </a:dk1>
      <a:lt1>
        <a:srgbClr val="FFFFFF"/>
      </a:lt1>
      <a:dk2>
        <a:srgbClr val="766C67"/>
      </a:dk2>
      <a:lt2>
        <a:srgbClr val="D8D3D3"/>
      </a:lt2>
      <a:accent1>
        <a:srgbClr val="3663F0"/>
      </a:accent1>
      <a:accent2>
        <a:srgbClr val="FAC832"/>
      </a:accent2>
      <a:accent3>
        <a:srgbClr val="3663F0"/>
      </a:accent3>
      <a:accent4>
        <a:srgbClr val="FAC832"/>
      </a:accent4>
      <a:accent5>
        <a:srgbClr val="3663F0"/>
      </a:accent5>
      <a:accent6>
        <a:srgbClr val="FAC832"/>
      </a:accent6>
      <a:hlink>
        <a:srgbClr val="3663F0"/>
      </a:hlink>
      <a:folHlink>
        <a:srgbClr val="86A1F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each First_Master template [Aug 2021] (1)" id="{522EF91B-E6FB-4140-8505-AD2C5297D0BB}" vid="{D2ED39C4-3109-499B-B1F9-6D245F55CAE8}"/>
    </a:ext>
  </a:extLst>
</a:theme>
</file>

<file path=ppt/theme/theme3.xml><?xml version="1.0" encoding="utf-8"?>
<a:theme xmlns:a="http://schemas.openxmlformats.org/drawingml/2006/main" name="1_Teach First">
  <a:themeElements>
    <a:clrScheme name="Teach First">
      <a:dk1>
        <a:sysClr val="windowText" lastClr="000000"/>
      </a:dk1>
      <a:lt1>
        <a:sysClr val="window" lastClr="FFFFFF"/>
      </a:lt1>
      <a:dk2>
        <a:srgbClr val="3764F0"/>
      </a:dk2>
      <a:lt2>
        <a:srgbClr val="FAC832"/>
      </a:lt2>
      <a:accent1>
        <a:srgbClr val="000000"/>
      </a:accent1>
      <a:accent2>
        <a:srgbClr val="F2F2F2"/>
      </a:accent2>
      <a:accent3>
        <a:srgbClr val="86A2F6"/>
      </a:accent3>
      <a:accent4>
        <a:srgbClr val="FCDE83"/>
      </a:accent4>
      <a:accent5>
        <a:srgbClr val="AFC1F9"/>
      </a:accent5>
      <a:accent6>
        <a:srgbClr val="FDE9AD"/>
      </a:accent6>
      <a:hlink>
        <a:srgbClr val="3764F0"/>
      </a:hlink>
      <a:folHlink>
        <a:srgbClr val="3764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eachFirst_Template_v2-2" id="{5F7362E4-DA68-3549-A811-E88F9261DFFA}" vid="{7F233E9B-2770-AA49-88F5-1979A68D71D3}"/>
    </a:ext>
  </a:extLst>
</a:theme>
</file>

<file path=ppt/theme/theme4.xml><?xml version="1.0" encoding="utf-8"?>
<a:theme xmlns:a="http://schemas.openxmlformats.org/drawingml/2006/main" name="template_aubergine_Uni of Warwick_2810">
  <a:themeElements>
    <a:clrScheme name="template_aubergine_Uni of Warwick_2810">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2CA"/>
      </a:accent5>
      <a:accent6>
        <a:srgbClr val="2D2DB9"/>
      </a:accent6>
      <a:hlink>
        <a:srgbClr val="0000FF"/>
      </a:hlink>
      <a:folHlink>
        <a:srgbClr val="FF00FF"/>
      </a:folHlink>
    </a:clrScheme>
    <a:fontScheme name="template_aubergine_Uni of Warwick_2810">
      <a:majorFont>
        <a:latin typeface="Times New Roman"/>
        <a:ea typeface="Times New Roman"/>
        <a:cs typeface="Times New Roman"/>
      </a:majorFont>
      <a:minorFont>
        <a:latin typeface="Helvetica"/>
        <a:ea typeface="Helvetica"/>
        <a:cs typeface="Helvetica"/>
      </a:minorFont>
    </a:fontScheme>
    <a:fmtScheme name="template_aubergine_Uni of Warwick_28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4580</TotalTime>
  <Words>1473</Words>
  <Application>Microsoft Office PowerPoint</Application>
  <PresentationFormat>On-screen Show (4:3)</PresentationFormat>
  <Paragraphs>211</Paragraphs>
  <Slides>30</Slides>
  <Notes>30</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30</vt:i4>
      </vt:variant>
    </vt:vector>
  </HeadingPairs>
  <TitlesOfParts>
    <vt:vector size="43" baseType="lpstr">
      <vt:lpstr>Arial</vt:lpstr>
      <vt:lpstr>Avenir</vt:lpstr>
      <vt:lpstr>Calibri</vt:lpstr>
      <vt:lpstr>Constantia</vt:lpstr>
      <vt:lpstr>Courier New</vt:lpstr>
      <vt:lpstr>EB Garamond</vt:lpstr>
      <vt:lpstr>system-ui</vt:lpstr>
      <vt:lpstr>Times New Roman</vt:lpstr>
      <vt:lpstr>Trebuchet MS</vt:lpstr>
      <vt:lpstr>Wingdings 3</vt:lpstr>
      <vt:lpstr>Facet</vt:lpstr>
      <vt:lpstr>Teach First</vt:lpstr>
      <vt:lpstr>1_Teach First</vt:lpstr>
      <vt:lpstr>Decolonising as part of the strategy of reducing maths anxiety </vt:lpstr>
      <vt:lpstr>Hypotheses</vt:lpstr>
      <vt:lpstr>What is maths anxiety?</vt:lpstr>
      <vt:lpstr>The lion Mathematics </vt:lpstr>
      <vt:lpstr>To address maths anxiety …</vt:lpstr>
      <vt:lpstr>Colonial mathematics …</vt:lpstr>
      <vt:lpstr>Colonial maths is exclusive</vt:lpstr>
      <vt:lpstr>Learning requires psychological safety…</vt:lpstr>
      <vt:lpstr>Colonial maths thwarts relatedness (Jackie)</vt:lpstr>
      <vt:lpstr>What Does  Decolonising Mathematics Mean?</vt:lpstr>
      <vt:lpstr>Making maths relevant</vt:lpstr>
      <vt:lpstr>Multiple ways to think and solve</vt:lpstr>
      <vt:lpstr>From Competition  to Collaboration</vt:lpstr>
      <vt:lpstr>Inclusion and psychological safety</vt:lpstr>
      <vt:lpstr>The ladder model – a 4th tool</vt:lpstr>
      <vt:lpstr>Humanising the Maths  Learning Experience</vt:lpstr>
      <vt:lpstr>Ubuntu as an example framework for an alternative pedagogy</vt:lpstr>
      <vt:lpstr>Ubuntu-inspired mathematics classroom</vt:lpstr>
      <vt:lpstr>Ubuntu-inspired mathematics classroom</vt:lpstr>
      <vt:lpstr>Ubuntu-inspired mathematics classroom</vt:lpstr>
      <vt:lpstr>Ubuntu-inspired mathematics classroom</vt:lpstr>
      <vt:lpstr>Ubuntu-inspired mathematics classroom</vt:lpstr>
      <vt:lpstr>Ubuntu-inspired mathematics classroom</vt:lpstr>
      <vt:lpstr>Ubuntu-inspired mathematics classroom</vt:lpstr>
      <vt:lpstr>In contrast – students’ adverse prior experiences</vt:lpstr>
      <vt:lpstr>Some brain facts for maths teachers</vt:lpstr>
      <vt:lpstr>The MR tools in action</vt:lpstr>
      <vt:lpstr>The GZM in action</vt:lpstr>
      <vt:lpstr>Impact</vt:lpstr>
      <vt:lpstr>Summary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Addressing statistics anxiety</dc:title>
  <dc:creator>Sue</dc:creator>
  <cp:lastModifiedBy>Johnston-Wilder, Sue</cp:lastModifiedBy>
  <cp:revision>82</cp:revision>
  <cp:lastPrinted>2021-10-12T10:19:12Z</cp:lastPrinted>
  <dcterms:modified xsi:type="dcterms:W3CDTF">2025-04-24T11:07:46Z</dcterms:modified>
</cp:coreProperties>
</file>