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4.xml" ContentType="application/vnd.openxmlformats-officedocument.them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5.xml" ContentType="application/vnd.openxmlformats-officedocument.them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6.xml" ContentType="application/vnd.openxmlformats-officedocument.theme+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7.xml" ContentType="application/vnd.openxmlformats-officedocument.theme+xml"/>
  <Override PartName="/ppt/tags/tag142.xml" ContentType="application/vnd.openxmlformats-officedocument.presentationml.tags+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2" r:id="rId5"/>
    <p:sldMasterId id="2147483694" r:id="rId6"/>
    <p:sldMasterId id="2147483716" r:id="rId7"/>
    <p:sldMasterId id="2147483738" r:id="rId8"/>
    <p:sldMasterId id="2147483786" r:id="rId9"/>
    <p:sldMasterId id="2147483813" r:id="rId10"/>
  </p:sldMasterIdLst>
  <p:notesMasterIdLst>
    <p:notesMasterId r:id="rId26"/>
  </p:notesMasterIdLst>
  <p:sldIdLst>
    <p:sldId id="277" r:id="rId11"/>
    <p:sldId id="485" r:id="rId12"/>
    <p:sldId id="1861" r:id="rId13"/>
    <p:sldId id="1796" r:id="rId14"/>
    <p:sldId id="1792" r:id="rId15"/>
    <p:sldId id="1794" r:id="rId16"/>
    <p:sldId id="1795" r:id="rId17"/>
    <p:sldId id="1863" r:id="rId18"/>
    <p:sldId id="1862" r:id="rId19"/>
    <p:sldId id="1852" r:id="rId20"/>
    <p:sldId id="1853" r:id="rId21"/>
    <p:sldId id="273" r:id="rId22"/>
    <p:sldId id="398" r:id="rId23"/>
    <p:sldId id="1797" r:id="rId24"/>
    <p:sldId id="269" r:id="rId25"/>
  </p:sldIdLst>
  <p:sldSz cx="12192000" cy="6858000"/>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CD15B3-BEB9-4869-8F9F-6EFFE34C550B}" v="28" dt="2026-05-07T11:02:15.302"/>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80846" autoAdjust="0"/>
  </p:normalViewPr>
  <p:slideViewPr>
    <p:cSldViewPr snapToGrid="0">
      <p:cViewPr varScale="1">
        <p:scale>
          <a:sx n="61" d="100"/>
          <a:sy n="61" d="100"/>
        </p:scale>
        <p:origin x="844" y="44"/>
      </p:cViewPr>
      <p:guideLst/>
    </p:cSldViewPr>
  </p:slideViewPr>
  <p:outlineViewPr>
    <p:cViewPr>
      <p:scale>
        <a:sx n="33" d="100"/>
        <a:sy n="33" d="100"/>
      </p:scale>
      <p:origin x="0" y="0"/>
    </p:cViewPr>
  </p:outlin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1.xml"/><Relationship Id="rId34"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tags" Target="tags/tag1.xml"/><Relationship Id="rId30" Type="http://schemas.openxmlformats.org/officeDocument/2006/relationships/theme" Target="theme/theme1.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shmati, Holly" userId="425964b6-0e24-4f01-a52f-6e5cc27f3014" providerId="ADAL" clId="{50F8E9DC-AB69-4571-9F0D-2115BA4A563A}"/>
    <pc:docChg chg="undo custSel addSld delSld modSld sldOrd">
      <pc:chgData name="Heshmati, Holly" userId="425964b6-0e24-4f01-a52f-6e5cc27f3014" providerId="ADAL" clId="{50F8E9DC-AB69-4571-9F0D-2115BA4A563A}" dt="2026-05-07T11:02:59.446" v="444" actId="20577"/>
      <pc:docMkLst>
        <pc:docMk/>
      </pc:docMkLst>
      <pc:sldChg chg="modSp add del mod">
        <pc:chgData name="Heshmati, Holly" userId="425964b6-0e24-4f01-a52f-6e5cc27f3014" providerId="ADAL" clId="{50F8E9DC-AB69-4571-9F0D-2115BA4A563A}" dt="2026-05-06T15:09:48.655" v="115" actId="47"/>
        <pc:sldMkLst>
          <pc:docMk/>
          <pc:sldMk cId="0" sldId="268"/>
        </pc:sldMkLst>
        <pc:spChg chg="mod">
          <ac:chgData name="Heshmati, Holly" userId="425964b6-0e24-4f01-a52f-6e5cc27f3014" providerId="ADAL" clId="{50F8E9DC-AB69-4571-9F0D-2115BA4A563A}" dt="2026-05-06T15:09:11.356" v="101" actId="21"/>
          <ac:spMkLst>
            <pc:docMk/>
            <pc:sldMk cId="0" sldId="268"/>
            <ac:spMk id="3" creationId="{00000000-0000-0000-0000-000000000000}"/>
          </ac:spMkLst>
        </pc:spChg>
      </pc:sldChg>
      <pc:sldChg chg="modSp add del mod">
        <pc:chgData name="Heshmati, Holly" userId="425964b6-0e24-4f01-a52f-6e5cc27f3014" providerId="ADAL" clId="{50F8E9DC-AB69-4571-9F0D-2115BA4A563A}" dt="2026-05-06T15:11:35.431" v="153" actId="6549"/>
        <pc:sldMkLst>
          <pc:docMk/>
          <pc:sldMk cId="0" sldId="269"/>
        </pc:sldMkLst>
        <pc:spChg chg="mod">
          <ac:chgData name="Heshmati, Holly" userId="425964b6-0e24-4f01-a52f-6e5cc27f3014" providerId="ADAL" clId="{50F8E9DC-AB69-4571-9F0D-2115BA4A563A}" dt="2026-05-06T15:11:35.431" v="153" actId="6549"/>
          <ac:spMkLst>
            <pc:docMk/>
            <pc:sldMk cId="0" sldId="269"/>
            <ac:spMk id="2" creationId="{00000000-0000-0000-0000-000000000000}"/>
          </ac:spMkLst>
        </pc:spChg>
        <pc:spChg chg="mod">
          <ac:chgData name="Heshmati, Holly" userId="425964b6-0e24-4f01-a52f-6e5cc27f3014" providerId="ADAL" clId="{50F8E9DC-AB69-4571-9F0D-2115BA4A563A}" dt="2026-05-06T15:10:00.815" v="116" actId="21"/>
          <ac:spMkLst>
            <pc:docMk/>
            <pc:sldMk cId="0" sldId="269"/>
            <ac:spMk id="3" creationId="{00000000-0000-0000-0000-000000000000}"/>
          </ac:spMkLst>
        </pc:spChg>
      </pc:sldChg>
      <pc:sldChg chg="modSp add del mod">
        <pc:chgData name="Heshmati, Holly" userId="425964b6-0e24-4f01-a52f-6e5cc27f3014" providerId="ADAL" clId="{50F8E9DC-AB69-4571-9F0D-2115BA4A563A}" dt="2026-05-06T15:11:26.666" v="150" actId="47"/>
        <pc:sldMkLst>
          <pc:docMk/>
          <pc:sldMk cId="0" sldId="270"/>
        </pc:sldMkLst>
        <pc:spChg chg="mod">
          <ac:chgData name="Heshmati, Holly" userId="425964b6-0e24-4f01-a52f-6e5cc27f3014" providerId="ADAL" clId="{50F8E9DC-AB69-4571-9F0D-2115BA4A563A}" dt="2026-05-06T15:10:33.603" v="118" actId="21"/>
          <ac:spMkLst>
            <pc:docMk/>
            <pc:sldMk cId="0" sldId="270"/>
            <ac:spMk id="3" creationId="{00000000-0000-0000-0000-000000000000}"/>
          </ac:spMkLst>
        </pc:spChg>
      </pc:sldChg>
      <pc:sldChg chg="modSp add del mod">
        <pc:chgData name="Heshmati, Holly" userId="425964b6-0e24-4f01-a52f-6e5cc27f3014" providerId="ADAL" clId="{50F8E9DC-AB69-4571-9F0D-2115BA4A563A}" dt="2026-05-06T15:11:28.159" v="151" actId="47"/>
        <pc:sldMkLst>
          <pc:docMk/>
          <pc:sldMk cId="0" sldId="271"/>
        </pc:sldMkLst>
        <pc:spChg chg="mod">
          <ac:chgData name="Heshmati, Holly" userId="425964b6-0e24-4f01-a52f-6e5cc27f3014" providerId="ADAL" clId="{50F8E9DC-AB69-4571-9F0D-2115BA4A563A}" dt="2026-05-06T15:10:57.655" v="122" actId="21"/>
          <ac:spMkLst>
            <pc:docMk/>
            <pc:sldMk cId="0" sldId="271"/>
            <ac:spMk id="3" creationId="{00000000-0000-0000-0000-000000000000}"/>
          </ac:spMkLst>
        </pc:spChg>
      </pc:sldChg>
      <pc:sldChg chg="add del">
        <pc:chgData name="Heshmati, Holly" userId="425964b6-0e24-4f01-a52f-6e5cc27f3014" providerId="ADAL" clId="{50F8E9DC-AB69-4571-9F0D-2115BA4A563A}" dt="2026-05-06T15:11:30.915" v="152" actId="47"/>
        <pc:sldMkLst>
          <pc:docMk/>
          <pc:sldMk cId="0" sldId="272"/>
        </pc:sldMkLst>
      </pc:sldChg>
      <pc:sldChg chg="addSp delSp modSp add mod">
        <pc:chgData name="Heshmati, Holly" userId="425964b6-0e24-4f01-a52f-6e5cc27f3014" providerId="ADAL" clId="{50F8E9DC-AB69-4571-9F0D-2115BA4A563A}" dt="2026-05-07T09:26:47.865" v="269" actId="122"/>
        <pc:sldMkLst>
          <pc:docMk/>
          <pc:sldMk cId="4182802808" sldId="273"/>
        </pc:sldMkLst>
        <pc:spChg chg="del">
          <ac:chgData name="Heshmati, Holly" userId="425964b6-0e24-4f01-a52f-6e5cc27f3014" providerId="ADAL" clId="{50F8E9DC-AB69-4571-9F0D-2115BA4A563A}" dt="2026-05-07T09:26:12.259" v="265" actId="478"/>
          <ac:spMkLst>
            <pc:docMk/>
            <pc:sldMk cId="4182802808" sldId="273"/>
            <ac:spMk id="2" creationId="{00000000-0000-0000-0000-000000000000}"/>
          </ac:spMkLst>
        </pc:spChg>
        <pc:spChg chg="add mod">
          <ac:chgData name="Heshmati, Holly" userId="425964b6-0e24-4f01-a52f-6e5cc27f3014" providerId="ADAL" clId="{50F8E9DC-AB69-4571-9F0D-2115BA4A563A}" dt="2026-05-07T09:26:47.865" v="269" actId="122"/>
          <ac:spMkLst>
            <pc:docMk/>
            <pc:sldMk cId="4182802808" sldId="273"/>
            <ac:spMk id="3" creationId="{C98EFADF-425E-C72F-F360-9DA2E7A225C3}"/>
          </ac:spMkLst>
        </pc:spChg>
      </pc:sldChg>
      <pc:sldChg chg="addSp delSp modSp mod chgLayout">
        <pc:chgData name="Heshmati, Holly" userId="425964b6-0e24-4f01-a52f-6e5cc27f3014" providerId="ADAL" clId="{50F8E9DC-AB69-4571-9F0D-2115BA4A563A}" dt="2026-05-06T15:25:10.502" v="238" actId="1076"/>
        <pc:sldMkLst>
          <pc:docMk/>
          <pc:sldMk cId="2454586898" sldId="277"/>
        </pc:sldMkLst>
        <pc:spChg chg="add mod">
          <ac:chgData name="Heshmati, Holly" userId="425964b6-0e24-4f01-a52f-6e5cc27f3014" providerId="ADAL" clId="{50F8E9DC-AB69-4571-9F0D-2115BA4A563A}" dt="2026-05-06T15:24:08.932" v="223" actId="767"/>
          <ac:spMkLst>
            <pc:docMk/>
            <pc:sldMk cId="2454586898" sldId="277"/>
            <ac:spMk id="4" creationId="{D5423E45-D9B3-5DB5-C207-AAA3E53D3866}"/>
          </ac:spMkLst>
        </pc:spChg>
        <pc:spChg chg="add del">
          <ac:chgData name="Heshmati, Holly" userId="425964b6-0e24-4f01-a52f-6e5cc27f3014" providerId="ADAL" clId="{50F8E9DC-AB69-4571-9F0D-2115BA4A563A}" dt="2026-05-06T15:14:52.915" v="182" actId="26606"/>
          <ac:spMkLst>
            <pc:docMk/>
            <pc:sldMk cId="2454586898" sldId="277"/>
            <ac:spMk id="5" creationId="{895D29DB-33EB-9D09-46E9-09A266CD1C5E}"/>
          </ac:spMkLst>
        </pc:spChg>
        <pc:spChg chg="add mod">
          <ac:chgData name="Heshmati, Holly" userId="425964b6-0e24-4f01-a52f-6e5cc27f3014" providerId="ADAL" clId="{50F8E9DC-AB69-4571-9F0D-2115BA4A563A}" dt="2026-05-06T15:25:06.630" v="237" actId="1076"/>
          <ac:spMkLst>
            <pc:docMk/>
            <pc:sldMk cId="2454586898" sldId="277"/>
            <ac:spMk id="6" creationId="{9C3CBEEF-F079-4184-DF97-B4E207BFA197}"/>
          </ac:spMkLst>
        </pc:spChg>
        <pc:spChg chg="mod">
          <ac:chgData name="Heshmati, Holly" userId="425964b6-0e24-4f01-a52f-6e5cc27f3014" providerId="ADAL" clId="{50F8E9DC-AB69-4571-9F0D-2115BA4A563A}" dt="2026-05-06T15:24:45.544" v="233" actId="1076"/>
          <ac:spMkLst>
            <pc:docMk/>
            <pc:sldMk cId="2454586898" sldId="277"/>
            <ac:spMk id="7" creationId="{EC0BAF4B-5398-577B-0330-6C14221E429E}"/>
          </ac:spMkLst>
        </pc:spChg>
        <pc:spChg chg="mod">
          <ac:chgData name="Heshmati, Holly" userId="425964b6-0e24-4f01-a52f-6e5cc27f3014" providerId="ADAL" clId="{50F8E9DC-AB69-4571-9F0D-2115BA4A563A}" dt="2026-05-06T15:25:10.502" v="238" actId="1076"/>
          <ac:spMkLst>
            <pc:docMk/>
            <pc:sldMk cId="2454586898" sldId="277"/>
            <ac:spMk id="10" creationId="{F1EAA3A8-FE90-7862-7978-621995768572}"/>
          </ac:spMkLst>
        </pc:spChg>
        <pc:spChg chg="add del mod">
          <ac:chgData name="Heshmati, Holly" userId="425964b6-0e24-4f01-a52f-6e5cc27f3014" providerId="ADAL" clId="{50F8E9DC-AB69-4571-9F0D-2115BA4A563A}" dt="2026-05-06T15:23:04.605" v="211" actId="478"/>
          <ac:spMkLst>
            <pc:docMk/>
            <pc:sldMk cId="2454586898" sldId="277"/>
            <ac:spMk id="16" creationId="{43A3BA62-8A10-E5F8-6CE1-92C62FCD7F48}"/>
          </ac:spMkLst>
        </pc:spChg>
        <pc:picChg chg="add del mod ord">
          <ac:chgData name="Heshmati, Holly" userId="425964b6-0e24-4f01-a52f-6e5cc27f3014" providerId="ADAL" clId="{50F8E9DC-AB69-4571-9F0D-2115BA4A563A}" dt="2026-05-06T15:14:43.590" v="181" actId="22"/>
          <ac:picMkLst>
            <pc:docMk/>
            <pc:sldMk cId="2454586898" sldId="277"/>
            <ac:picMk id="3" creationId="{45F4A0FE-3C52-4722-6D0A-5F5261A2A8C1}"/>
          </ac:picMkLst>
        </pc:picChg>
        <pc:picChg chg="add">
          <ac:chgData name="Heshmati, Holly" userId="425964b6-0e24-4f01-a52f-6e5cc27f3014" providerId="ADAL" clId="{50F8E9DC-AB69-4571-9F0D-2115BA4A563A}" dt="2026-05-06T15:14:52.915" v="182" actId="26606"/>
          <ac:picMkLst>
            <pc:docMk/>
            <pc:sldMk cId="2454586898" sldId="277"/>
            <ac:picMk id="12" creationId="{612660BB-8ADA-3BEB-FFE5-35EF145E55BD}"/>
          </ac:picMkLst>
        </pc:picChg>
      </pc:sldChg>
      <pc:sldChg chg="del">
        <pc:chgData name="Heshmati, Holly" userId="425964b6-0e24-4f01-a52f-6e5cc27f3014" providerId="ADAL" clId="{50F8E9DC-AB69-4571-9F0D-2115BA4A563A}" dt="2026-05-06T15:00:15.753" v="51" actId="47"/>
        <pc:sldMkLst>
          <pc:docMk/>
          <pc:sldMk cId="0" sldId="280"/>
        </pc:sldMkLst>
      </pc:sldChg>
      <pc:sldChg chg="del">
        <pc:chgData name="Heshmati, Holly" userId="425964b6-0e24-4f01-a52f-6e5cc27f3014" providerId="ADAL" clId="{50F8E9DC-AB69-4571-9F0D-2115BA4A563A}" dt="2026-05-06T15:00:18.448" v="53" actId="47"/>
        <pc:sldMkLst>
          <pc:docMk/>
          <pc:sldMk cId="1000469767" sldId="288"/>
        </pc:sldMkLst>
      </pc:sldChg>
      <pc:sldChg chg="add del">
        <pc:chgData name="Heshmati, Holly" userId="425964b6-0e24-4f01-a52f-6e5cc27f3014" providerId="ADAL" clId="{50F8E9DC-AB69-4571-9F0D-2115BA4A563A}" dt="2026-05-06T14:59:45.024" v="30" actId="47"/>
        <pc:sldMkLst>
          <pc:docMk/>
          <pc:sldMk cId="511646676" sldId="319"/>
        </pc:sldMkLst>
      </pc:sldChg>
      <pc:sldChg chg="del">
        <pc:chgData name="Heshmati, Holly" userId="425964b6-0e24-4f01-a52f-6e5cc27f3014" providerId="ADAL" clId="{50F8E9DC-AB69-4571-9F0D-2115BA4A563A}" dt="2026-05-06T14:59:46.733" v="31" actId="47"/>
        <pc:sldMkLst>
          <pc:docMk/>
          <pc:sldMk cId="1376230299" sldId="320"/>
        </pc:sldMkLst>
      </pc:sldChg>
      <pc:sldChg chg="del">
        <pc:chgData name="Heshmati, Holly" userId="425964b6-0e24-4f01-a52f-6e5cc27f3014" providerId="ADAL" clId="{50F8E9DC-AB69-4571-9F0D-2115BA4A563A}" dt="2026-05-06T15:00:06.365" v="44" actId="47"/>
        <pc:sldMkLst>
          <pc:docMk/>
          <pc:sldMk cId="3646069703" sldId="324"/>
        </pc:sldMkLst>
      </pc:sldChg>
      <pc:sldChg chg="del">
        <pc:chgData name="Heshmati, Holly" userId="425964b6-0e24-4f01-a52f-6e5cc27f3014" providerId="ADAL" clId="{50F8E9DC-AB69-4571-9F0D-2115BA4A563A}" dt="2026-05-06T15:00:03.816" v="42" actId="47"/>
        <pc:sldMkLst>
          <pc:docMk/>
          <pc:sldMk cId="3051502194" sldId="340"/>
        </pc:sldMkLst>
      </pc:sldChg>
      <pc:sldChg chg="del">
        <pc:chgData name="Heshmati, Holly" userId="425964b6-0e24-4f01-a52f-6e5cc27f3014" providerId="ADAL" clId="{50F8E9DC-AB69-4571-9F0D-2115BA4A563A}" dt="2026-05-06T15:00:11.640" v="48" actId="47"/>
        <pc:sldMkLst>
          <pc:docMk/>
          <pc:sldMk cId="1901629436" sldId="341"/>
        </pc:sldMkLst>
      </pc:sldChg>
      <pc:sldChg chg="del">
        <pc:chgData name="Heshmati, Holly" userId="425964b6-0e24-4f01-a52f-6e5cc27f3014" providerId="ADAL" clId="{50F8E9DC-AB69-4571-9F0D-2115BA4A563A}" dt="2026-05-06T15:00:05.098" v="43" actId="47"/>
        <pc:sldMkLst>
          <pc:docMk/>
          <pc:sldMk cId="1457022727" sldId="343"/>
        </pc:sldMkLst>
      </pc:sldChg>
      <pc:sldChg chg="del">
        <pc:chgData name="Heshmati, Holly" userId="425964b6-0e24-4f01-a52f-6e5cc27f3014" providerId="ADAL" clId="{50F8E9DC-AB69-4571-9F0D-2115BA4A563A}" dt="2026-05-06T15:00:02.476" v="41" actId="47"/>
        <pc:sldMkLst>
          <pc:docMk/>
          <pc:sldMk cId="1408215196" sldId="389"/>
        </pc:sldMkLst>
      </pc:sldChg>
      <pc:sldChg chg="addSp modSp add mod chgLayout">
        <pc:chgData name="Heshmati, Holly" userId="425964b6-0e24-4f01-a52f-6e5cc27f3014" providerId="ADAL" clId="{50F8E9DC-AB69-4571-9F0D-2115BA4A563A}" dt="2026-05-07T09:30:32.803" v="282" actId="207"/>
        <pc:sldMkLst>
          <pc:docMk/>
          <pc:sldMk cId="2714563167" sldId="398"/>
        </pc:sldMkLst>
        <pc:spChg chg="mod ord">
          <ac:chgData name="Heshmati, Holly" userId="425964b6-0e24-4f01-a52f-6e5cc27f3014" providerId="ADAL" clId="{50F8E9DC-AB69-4571-9F0D-2115BA4A563A}" dt="2026-05-07T09:30:10.993" v="280" actId="26606"/>
          <ac:spMkLst>
            <pc:docMk/>
            <pc:sldMk cId="2714563167" sldId="398"/>
            <ac:spMk id="2" creationId="{E8FC3DDD-6F41-BB4E-9280-64B27849CC12}"/>
          </ac:spMkLst>
        </pc:spChg>
        <pc:spChg chg="mod ord">
          <ac:chgData name="Heshmati, Holly" userId="425964b6-0e24-4f01-a52f-6e5cc27f3014" providerId="ADAL" clId="{50F8E9DC-AB69-4571-9F0D-2115BA4A563A}" dt="2026-05-07T09:30:32.803" v="282" actId="207"/>
          <ac:spMkLst>
            <pc:docMk/>
            <pc:sldMk cId="2714563167" sldId="398"/>
            <ac:spMk id="3" creationId="{6A17991C-6F9F-E24C-B9FB-5EB5682FAC1B}"/>
          </ac:spMkLst>
        </pc:spChg>
        <pc:spChg chg="add mod">
          <ac:chgData name="Heshmati, Holly" userId="425964b6-0e24-4f01-a52f-6e5cc27f3014" providerId="ADAL" clId="{50F8E9DC-AB69-4571-9F0D-2115BA4A563A}" dt="2026-05-07T09:30:10.993" v="280" actId="26606"/>
          <ac:spMkLst>
            <pc:docMk/>
            <pc:sldMk cId="2714563167" sldId="398"/>
            <ac:spMk id="12" creationId="{54B7BCA8-2212-1866-851C-81998B55B077}"/>
          </ac:spMkLst>
        </pc:spChg>
        <pc:picChg chg="mod ord">
          <ac:chgData name="Heshmati, Holly" userId="425964b6-0e24-4f01-a52f-6e5cc27f3014" providerId="ADAL" clId="{50F8E9DC-AB69-4571-9F0D-2115BA4A563A}" dt="2026-05-07T09:30:10.993" v="280" actId="26606"/>
          <ac:picMkLst>
            <pc:docMk/>
            <pc:sldMk cId="2714563167" sldId="398"/>
            <ac:picMk id="7" creationId="{FA831A32-DC6A-4E38-2501-C40574A7E45A}"/>
          </ac:picMkLst>
        </pc:picChg>
      </pc:sldChg>
      <pc:sldChg chg="del">
        <pc:chgData name="Heshmati, Holly" userId="425964b6-0e24-4f01-a52f-6e5cc27f3014" providerId="ADAL" clId="{50F8E9DC-AB69-4571-9F0D-2115BA4A563A}" dt="2026-05-06T14:59:48.133" v="32" actId="47"/>
        <pc:sldMkLst>
          <pc:docMk/>
          <pc:sldMk cId="2744397435" sldId="423"/>
        </pc:sldMkLst>
      </pc:sldChg>
      <pc:sldChg chg="del">
        <pc:chgData name="Heshmati, Holly" userId="425964b6-0e24-4f01-a52f-6e5cc27f3014" providerId="ADAL" clId="{50F8E9DC-AB69-4571-9F0D-2115BA4A563A}" dt="2026-05-06T14:59:58.735" v="38" actId="47"/>
        <pc:sldMkLst>
          <pc:docMk/>
          <pc:sldMk cId="3449867177" sldId="427"/>
        </pc:sldMkLst>
      </pc:sldChg>
      <pc:sldChg chg="del">
        <pc:chgData name="Heshmati, Holly" userId="425964b6-0e24-4f01-a52f-6e5cc27f3014" providerId="ADAL" clId="{50F8E9DC-AB69-4571-9F0D-2115BA4A563A}" dt="2026-05-06T15:00:00.034" v="39" actId="47"/>
        <pc:sldMkLst>
          <pc:docMk/>
          <pc:sldMk cId="3519189631" sldId="429"/>
        </pc:sldMkLst>
      </pc:sldChg>
      <pc:sldChg chg="delSp modSp add mod modNotesTx">
        <pc:chgData name="Heshmati, Holly" userId="425964b6-0e24-4f01-a52f-6e5cc27f3014" providerId="ADAL" clId="{50F8E9DC-AB69-4571-9F0D-2115BA4A563A}" dt="2026-05-07T10:59:48.363" v="406" actId="207"/>
        <pc:sldMkLst>
          <pc:docMk/>
          <pc:sldMk cId="3911729474" sldId="485"/>
        </pc:sldMkLst>
        <pc:spChg chg="mod">
          <ac:chgData name="Heshmati, Holly" userId="425964b6-0e24-4f01-a52f-6e5cc27f3014" providerId="ADAL" clId="{50F8E9DC-AB69-4571-9F0D-2115BA4A563A}" dt="2026-05-07T10:59:48.363" v="406" actId="207"/>
          <ac:spMkLst>
            <pc:docMk/>
            <pc:sldMk cId="3911729474" sldId="485"/>
            <ac:spMk id="11" creationId="{FB4F2B16-B3CE-494A-A4F4-79A0E2DD7CCA}"/>
          </ac:spMkLst>
        </pc:spChg>
        <pc:grpChg chg="del">
          <ac:chgData name="Heshmati, Holly" userId="425964b6-0e24-4f01-a52f-6e5cc27f3014" providerId="ADAL" clId="{50F8E9DC-AB69-4571-9F0D-2115BA4A563A}" dt="2026-05-07T09:24:45.628" v="249" actId="478"/>
          <ac:grpSpMkLst>
            <pc:docMk/>
            <pc:sldMk cId="3911729474" sldId="485"/>
            <ac:grpSpMk id="12" creationId="{71592C28-7DBE-6A4E-9849-22B4555C58C1}"/>
          </ac:grpSpMkLst>
        </pc:grpChg>
      </pc:sldChg>
      <pc:sldChg chg="del">
        <pc:chgData name="Heshmati, Holly" userId="425964b6-0e24-4f01-a52f-6e5cc27f3014" providerId="ADAL" clId="{50F8E9DC-AB69-4571-9F0D-2115BA4A563A}" dt="2026-05-06T15:00:07.601" v="45" actId="47"/>
        <pc:sldMkLst>
          <pc:docMk/>
          <pc:sldMk cId="2134185834" sldId="526"/>
        </pc:sldMkLst>
      </pc:sldChg>
      <pc:sldChg chg="del">
        <pc:chgData name="Heshmati, Holly" userId="425964b6-0e24-4f01-a52f-6e5cc27f3014" providerId="ADAL" clId="{50F8E9DC-AB69-4571-9F0D-2115BA4A563A}" dt="2026-05-06T15:00:08.970" v="46" actId="47"/>
        <pc:sldMkLst>
          <pc:docMk/>
          <pc:sldMk cId="316094860" sldId="527"/>
        </pc:sldMkLst>
      </pc:sldChg>
      <pc:sldChg chg="del">
        <pc:chgData name="Heshmati, Holly" userId="425964b6-0e24-4f01-a52f-6e5cc27f3014" providerId="ADAL" clId="{50F8E9DC-AB69-4571-9F0D-2115BA4A563A}" dt="2026-05-06T15:00:10.295" v="47" actId="47"/>
        <pc:sldMkLst>
          <pc:docMk/>
          <pc:sldMk cId="4269086144" sldId="529"/>
        </pc:sldMkLst>
      </pc:sldChg>
      <pc:sldChg chg="del">
        <pc:chgData name="Heshmati, Holly" userId="425964b6-0e24-4f01-a52f-6e5cc27f3014" providerId="ADAL" clId="{50F8E9DC-AB69-4571-9F0D-2115BA4A563A}" dt="2026-05-06T15:00:14.283" v="50" actId="47"/>
        <pc:sldMkLst>
          <pc:docMk/>
          <pc:sldMk cId="1892017090" sldId="537"/>
        </pc:sldMkLst>
      </pc:sldChg>
      <pc:sldChg chg="del">
        <pc:chgData name="Heshmati, Holly" userId="425964b6-0e24-4f01-a52f-6e5cc27f3014" providerId="ADAL" clId="{50F8E9DC-AB69-4571-9F0D-2115BA4A563A}" dt="2026-05-06T14:59:51" v="33" actId="47"/>
        <pc:sldMkLst>
          <pc:docMk/>
          <pc:sldMk cId="3771585717" sldId="565"/>
        </pc:sldMkLst>
      </pc:sldChg>
      <pc:sldChg chg="del">
        <pc:chgData name="Heshmati, Holly" userId="425964b6-0e24-4f01-a52f-6e5cc27f3014" providerId="ADAL" clId="{50F8E9DC-AB69-4571-9F0D-2115BA4A563A}" dt="2026-05-06T14:59:52.196" v="34" actId="47"/>
        <pc:sldMkLst>
          <pc:docMk/>
          <pc:sldMk cId="3648345888" sldId="566"/>
        </pc:sldMkLst>
      </pc:sldChg>
      <pc:sldChg chg="del">
        <pc:chgData name="Heshmati, Holly" userId="425964b6-0e24-4f01-a52f-6e5cc27f3014" providerId="ADAL" clId="{50F8E9DC-AB69-4571-9F0D-2115BA4A563A}" dt="2026-05-06T14:59:53.695" v="35" actId="47"/>
        <pc:sldMkLst>
          <pc:docMk/>
          <pc:sldMk cId="326486743" sldId="567"/>
        </pc:sldMkLst>
      </pc:sldChg>
      <pc:sldChg chg="del">
        <pc:chgData name="Heshmati, Holly" userId="425964b6-0e24-4f01-a52f-6e5cc27f3014" providerId="ADAL" clId="{50F8E9DC-AB69-4571-9F0D-2115BA4A563A}" dt="2026-05-06T14:59:55.764" v="36" actId="47"/>
        <pc:sldMkLst>
          <pc:docMk/>
          <pc:sldMk cId="1933780115" sldId="568"/>
        </pc:sldMkLst>
      </pc:sldChg>
      <pc:sldChg chg="del">
        <pc:chgData name="Heshmati, Holly" userId="425964b6-0e24-4f01-a52f-6e5cc27f3014" providerId="ADAL" clId="{50F8E9DC-AB69-4571-9F0D-2115BA4A563A}" dt="2026-05-06T14:59:57.326" v="37" actId="47"/>
        <pc:sldMkLst>
          <pc:docMk/>
          <pc:sldMk cId="1712128442" sldId="569"/>
        </pc:sldMkLst>
      </pc:sldChg>
      <pc:sldChg chg="del">
        <pc:chgData name="Heshmati, Holly" userId="425964b6-0e24-4f01-a52f-6e5cc27f3014" providerId="ADAL" clId="{50F8E9DC-AB69-4571-9F0D-2115BA4A563A}" dt="2026-05-06T15:00:12.988" v="49" actId="47"/>
        <pc:sldMkLst>
          <pc:docMk/>
          <pc:sldMk cId="1313260603" sldId="570"/>
        </pc:sldMkLst>
      </pc:sldChg>
      <pc:sldChg chg="add del">
        <pc:chgData name="Heshmati, Holly" userId="425964b6-0e24-4f01-a52f-6e5cc27f3014" providerId="ADAL" clId="{50F8E9DC-AB69-4571-9F0D-2115BA4A563A}" dt="2026-05-07T10:57:55.092" v="401" actId="47"/>
        <pc:sldMkLst>
          <pc:docMk/>
          <pc:sldMk cId="3561931597" sldId="574"/>
        </pc:sldMkLst>
      </pc:sldChg>
      <pc:sldChg chg="add del">
        <pc:chgData name="Heshmati, Holly" userId="425964b6-0e24-4f01-a52f-6e5cc27f3014" providerId="ADAL" clId="{50F8E9DC-AB69-4571-9F0D-2115BA4A563A}" dt="2026-05-07T10:44:48.892" v="301" actId="47"/>
        <pc:sldMkLst>
          <pc:docMk/>
          <pc:sldMk cId="1776501569" sldId="575"/>
        </pc:sldMkLst>
      </pc:sldChg>
      <pc:sldChg chg="addSp modSp del mod chgLayout">
        <pc:chgData name="Heshmati, Holly" userId="425964b6-0e24-4f01-a52f-6e5cc27f3014" providerId="ADAL" clId="{50F8E9DC-AB69-4571-9F0D-2115BA4A563A}" dt="2026-05-07T09:32:17.062" v="290" actId="47"/>
        <pc:sldMkLst>
          <pc:docMk/>
          <pc:sldMk cId="2211395978" sldId="1791"/>
        </pc:sldMkLst>
        <pc:spChg chg="add mod">
          <ac:chgData name="Heshmati, Holly" userId="425964b6-0e24-4f01-a52f-6e5cc27f3014" providerId="ADAL" clId="{50F8E9DC-AB69-4571-9F0D-2115BA4A563A}" dt="2026-05-07T09:31:25.074" v="283" actId="21"/>
          <ac:spMkLst>
            <pc:docMk/>
            <pc:sldMk cId="2211395978" sldId="1791"/>
            <ac:spMk id="2" creationId="{919453BA-E3FA-DFEC-24CF-D06B99E51E88}"/>
          </ac:spMkLst>
        </pc:spChg>
        <pc:spChg chg="add mod ord">
          <ac:chgData name="Heshmati, Holly" userId="425964b6-0e24-4f01-a52f-6e5cc27f3014" providerId="ADAL" clId="{50F8E9DC-AB69-4571-9F0D-2115BA4A563A}" dt="2026-05-07T09:28:12.250" v="271" actId="700"/>
          <ac:spMkLst>
            <pc:docMk/>
            <pc:sldMk cId="2211395978" sldId="1791"/>
            <ac:spMk id="3" creationId="{F17FB89D-B0E1-824F-F711-0D292D95A875}"/>
          </ac:spMkLst>
        </pc:spChg>
        <pc:spChg chg="mod ord">
          <ac:chgData name="Heshmati, Holly" userId="425964b6-0e24-4f01-a52f-6e5cc27f3014" providerId="ADAL" clId="{50F8E9DC-AB69-4571-9F0D-2115BA4A563A}" dt="2026-05-07T09:31:38.362" v="284" actId="21"/>
          <ac:spMkLst>
            <pc:docMk/>
            <pc:sldMk cId="2211395978" sldId="1791"/>
            <ac:spMk id="12" creationId="{AF3E5831-6B29-C04B-A418-FD08737B8A6E}"/>
          </ac:spMkLst>
        </pc:spChg>
      </pc:sldChg>
      <pc:sldChg chg="addSp modSp add mod chgLayout">
        <pc:chgData name="Heshmati, Holly" userId="425964b6-0e24-4f01-a52f-6e5cc27f3014" providerId="ADAL" clId="{50F8E9DC-AB69-4571-9F0D-2115BA4A563A}" dt="2026-05-07T11:01:13.615" v="418" actId="113"/>
        <pc:sldMkLst>
          <pc:docMk/>
          <pc:sldMk cId="1375395640" sldId="1792"/>
        </pc:sldMkLst>
        <pc:spChg chg="mod">
          <ac:chgData name="Heshmati, Holly" userId="425964b6-0e24-4f01-a52f-6e5cc27f3014" providerId="ADAL" clId="{50F8E9DC-AB69-4571-9F0D-2115BA4A563A}" dt="2026-05-06T15:01:11.041" v="64" actId="20577"/>
          <ac:spMkLst>
            <pc:docMk/>
            <pc:sldMk cId="1375395640" sldId="1792"/>
            <ac:spMk id="2" creationId="{2E666CD4-0FCC-5909-9EC3-9577CD82B412}"/>
          </ac:spMkLst>
        </pc:spChg>
        <pc:spChg chg="add mod ord">
          <ac:chgData name="Heshmati, Holly" userId="425964b6-0e24-4f01-a52f-6e5cc27f3014" providerId="ADAL" clId="{50F8E9DC-AB69-4571-9F0D-2115BA4A563A}" dt="2026-05-07T09:29:08.278" v="274" actId="700"/>
          <ac:spMkLst>
            <pc:docMk/>
            <pc:sldMk cId="1375395640" sldId="1792"/>
            <ac:spMk id="3" creationId="{6388956F-798F-59AB-1CEA-4EE894930817}"/>
          </ac:spMkLst>
        </pc:spChg>
        <pc:spChg chg="mod ord">
          <ac:chgData name="Heshmati, Holly" userId="425964b6-0e24-4f01-a52f-6e5cc27f3014" providerId="ADAL" clId="{50F8E9DC-AB69-4571-9F0D-2115BA4A563A}" dt="2026-05-07T11:01:13.615" v="418" actId="113"/>
          <ac:spMkLst>
            <pc:docMk/>
            <pc:sldMk cId="1375395640" sldId="1792"/>
            <ac:spMk id="12" creationId="{DCFFA143-B9CE-3462-1390-C453E129A67E}"/>
          </ac:spMkLst>
        </pc:spChg>
      </pc:sldChg>
      <pc:sldChg chg="modSp add del mod">
        <pc:chgData name="Heshmati, Holly" userId="425964b6-0e24-4f01-a52f-6e5cc27f3014" providerId="ADAL" clId="{50F8E9DC-AB69-4571-9F0D-2115BA4A563A}" dt="2026-05-06T15:05:31.073" v="82" actId="47"/>
        <pc:sldMkLst>
          <pc:docMk/>
          <pc:sldMk cId="1540999059" sldId="1793"/>
        </pc:sldMkLst>
        <pc:spChg chg="mod">
          <ac:chgData name="Heshmati, Holly" userId="425964b6-0e24-4f01-a52f-6e5cc27f3014" providerId="ADAL" clId="{50F8E9DC-AB69-4571-9F0D-2115BA4A563A}" dt="2026-05-06T15:02:43.039" v="71" actId="14100"/>
          <ac:spMkLst>
            <pc:docMk/>
            <pc:sldMk cId="1540999059" sldId="1793"/>
            <ac:spMk id="2" creationId="{EFA6AFAE-E356-611B-9967-2CE0C44C1F42}"/>
          </ac:spMkLst>
        </pc:spChg>
        <pc:spChg chg="mod">
          <ac:chgData name="Heshmati, Holly" userId="425964b6-0e24-4f01-a52f-6e5cc27f3014" providerId="ADAL" clId="{50F8E9DC-AB69-4571-9F0D-2115BA4A563A}" dt="2026-05-06T15:01:56.240" v="66"/>
          <ac:spMkLst>
            <pc:docMk/>
            <pc:sldMk cId="1540999059" sldId="1793"/>
            <ac:spMk id="12" creationId="{BF32710E-B49B-6AB9-1702-81213EB6C2B3}"/>
          </ac:spMkLst>
        </pc:spChg>
      </pc:sldChg>
      <pc:sldChg chg="addSp modSp add mod chgLayout">
        <pc:chgData name="Heshmati, Holly" userId="425964b6-0e24-4f01-a52f-6e5cc27f3014" providerId="ADAL" clId="{50F8E9DC-AB69-4571-9F0D-2115BA4A563A}" dt="2026-05-07T11:01:01.415" v="416" actId="113"/>
        <pc:sldMkLst>
          <pc:docMk/>
          <pc:sldMk cId="1369485112" sldId="1794"/>
        </pc:sldMkLst>
        <pc:spChg chg="mod">
          <ac:chgData name="Heshmati, Holly" userId="425964b6-0e24-4f01-a52f-6e5cc27f3014" providerId="ADAL" clId="{50F8E9DC-AB69-4571-9F0D-2115BA4A563A}" dt="2026-05-06T15:26:33.446" v="247" actId="20577"/>
          <ac:spMkLst>
            <pc:docMk/>
            <pc:sldMk cId="1369485112" sldId="1794"/>
            <ac:spMk id="2" creationId="{1E7E0A12-B5B4-9EEE-6B95-8C49734F43C4}"/>
          </ac:spMkLst>
        </pc:spChg>
        <pc:spChg chg="add mod ord">
          <ac:chgData name="Heshmati, Holly" userId="425964b6-0e24-4f01-a52f-6e5cc27f3014" providerId="ADAL" clId="{50F8E9DC-AB69-4571-9F0D-2115BA4A563A}" dt="2026-05-07T11:00:16.763" v="409" actId="1076"/>
          <ac:spMkLst>
            <pc:docMk/>
            <pc:sldMk cId="1369485112" sldId="1794"/>
            <ac:spMk id="3" creationId="{2FEC73DF-1FA9-B3F5-95B1-FAC831B946DD}"/>
          </ac:spMkLst>
        </pc:spChg>
        <pc:spChg chg="mod ord">
          <ac:chgData name="Heshmati, Holly" userId="425964b6-0e24-4f01-a52f-6e5cc27f3014" providerId="ADAL" clId="{50F8E9DC-AB69-4571-9F0D-2115BA4A563A}" dt="2026-05-07T11:01:01.415" v="416" actId="113"/>
          <ac:spMkLst>
            <pc:docMk/>
            <pc:sldMk cId="1369485112" sldId="1794"/>
            <ac:spMk id="12" creationId="{C0741A84-624E-3EC6-C7FB-57793C8D8588}"/>
          </ac:spMkLst>
        </pc:spChg>
        <pc:picChg chg="add mod">
          <ac:chgData name="Heshmati, Holly" userId="425964b6-0e24-4f01-a52f-6e5cc27f3014" providerId="ADAL" clId="{50F8E9DC-AB69-4571-9F0D-2115BA4A563A}" dt="2026-05-06T15:22:43.167" v="208" actId="1076"/>
          <ac:picMkLst>
            <pc:docMk/>
            <pc:sldMk cId="1369485112" sldId="1794"/>
            <ac:picMk id="4" creationId="{001C49CB-C79E-1DA7-8291-7FC8C46BFEEC}"/>
          </ac:picMkLst>
        </pc:picChg>
      </pc:sldChg>
      <pc:sldChg chg="addSp modSp add mod chgLayout">
        <pc:chgData name="Heshmati, Holly" userId="425964b6-0e24-4f01-a52f-6e5cc27f3014" providerId="ADAL" clId="{50F8E9DC-AB69-4571-9F0D-2115BA4A563A}" dt="2026-05-07T11:00:48.967" v="414" actId="113"/>
        <pc:sldMkLst>
          <pc:docMk/>
          <pc:sldMk cId="1035118972" sldId="1795"/>
        </pc:sldMkLst>
        <pc:spChg chg="mod">
          <ac:chgData name="Heshmati, Holly" userId="425964b6-0e24-4f01-a52f-6e5cc27f3014" providerId="ADAL" clId="{50F8E9DC-AB69-4571-9F0D-2115BA4A563A}" dt="2026-05-06T15:09:22.555" v="104" actId="5793"/>
          <ac:spMkLst>
            <pc:docMk/>
            <pc:sldMk cId="1035118972" sldId="1795"/>
            <ac:spMk id="2" creationId="{B245D84D-6990-0935-B724-A33498F2B0DE}"/>
          </ac:spMkLst>
        </pc:spChg>
        <pc:spChg chg="add mod ord">
          <ac:chgData name="Heshmati, Holly" userId="425964b6-0e24-4f01-a52f-6e5cc27f3014" providerId="ADAL" clId="{50F8E9DC-AB69-4571-9F0D-2115BA4A563A}" dt="2026-05-07T09:29:32.684" v="277" actId="700"/>
          <ac:spMkLst>
            <pc:docMk/>
            <pc:sldMk cId="1035118972" sldId="1795"/>
            <ac:spMk id="3" creationId="{FDBE5DB9-59AC-777B-58BA-BD2B205C447C}"/>
          </ac:spMkLst>
        </pc:spChg>
        <pc:spChg chg="mod ord">
          <ac:chgData name="Heshmati, Holly" userId="425964b6-0e24-4f01-a52f-6e5cc27f3014" providerId="ADAL" clId="{50F8E9DC-AB69-4571-9F0D-2115BA4A563A}" dt="2026-05-07T11:00:48.967" v="414" actId="113"/>
          <ac:spMkLst>
            <pc:docMk/>
            <pc:sldMk cId="1035118972" sldId="1795"/>
            <ac:spMk id="12" creationId="{12B41D06-DE3E-CCEC-958A-14E19B7148D3}"/>
          </ac:spMkLst>
        </pc:spChg>
      </pc:sldChg>
      <pc:sldChg chg="addSp delSp modSp add mod modClrScheme chgLayout">
        <pc:chgData name="Heshmati, Holly" userId="425964b6-0e24-4f01-a52f-6e5cc27f3014" providerId="ADAL" clId="{50F8E9DC-AB69-4571-9F0D-2115BA4A563A}" dt="2026-05-07T11:01:28.638" v="420" actId="113"/>
        <pc:sldMkLst>
          <pc:docMk/>
          <pc:sldMk cId="2020766922" sldId="1796"/>
        </pc:sldMkLst>
        <pc:spChg chg="mod">
          <ac:chgData name="Heshmati, Holly" userId="425964b6-0e24-4f01-a52f-6e5cc27f3014" providerId="ADAL" clId="{50F8E9DC-AB69-4571-9F0D-2115BA4A563A}" dt="2026-05-06T15:04:59.989" v="81"/>
          <ac:spMkLst>
            <pc:docMk/>
            <pc:sldMk cId="2020766922" sldId="1796"/>
            <ac:spMk id="2" creationId="{C5C99758-9867-B13D-1203-67828146E5B0}"/>
          </ac:spMkLst>
        </pc:spChg>
        <pc:spChg chg="add del mod ord">
          <ac:chgData name="Heshmati, Holly" userId="425964b6-0e24-4f01-a52f-6e5cc27f3014" providerId="ADAL" clId="{50F8E9DC-AB69-4571-9F0D-2115BA4A563A}" dt="2026-05-07T09:28:53.205" v="273" actId="700"/>
          <ac:spMkLst>
            <pc:docMk/>
            <pc:sldMk cId="2020766922" sldId="1796"/>
            <ac:spMk id="3" creationId="{07D4530F-AE33-1E10-067A-BA3F934CA357}"/>
          </ac:spMkLst>
        </pc:spChg>
        <pc:spChg chg="add mod ord">
          <ac:chgData name="Heshmati, Holly" userId="425964b6-0e24-4f01-a52f-6e5cc27f3014" providerId="ADAL" clId="{50F8E9DC-AB69-4571-9F0D-2115BA4A563A}" dt="2026-05-07T09:28:53.205" v="273" actId="700"/>
          <ac:spMkLst>
            <pc:docMk/>
            <pc:sldMk cId="2020766922" sldId="1796"/>
            <ac:spMk id="4" creationId="{47BC0623-D60A-8EB3-3DF3-FF8DCA61EF67}"/>
          </ac:spMkLst>
        </pc:spChg>
        <pc:spChg chg="mod ord">
          <ac:chgData name="Heshmati, Holly" userId="425964b6-0e24-4f01-a52f-6e5cc27f3014" providerId="ADAL" clId="{50F8E9DC-AB69-4571-9F0D-2115BA4A563A}" dt="2026-05-07T11:01:28.638" v="420" actId="113"/>
          <ac:spMkLst>
            <pc:docMk/>
            <pc:sldMk cId="2020766922" sldId="1796"/>
            <ac:spMk id="12" creationId="{6868DBE2-9FD6-B55B-33EE-98FB3011B450}"/>
          </ac:spMkLst>
        </pc:spChg>
        <pc:picChg chg="add del mod">
          <ac:chgData name="Heshmati, Holly" userId="425964b6-0e24-4f01-a52f-6e5cc27f3014" providerId="ADAL" clId="{50F8E9DC-AB69-4571-9F0D-2115BA4A563A}" dt="2026-05-06T15:22:36.644" v="206" actId="21"/>
          <ac:picMkLst>
            <pc:docMk/>
            <pc:sldMk cId="2020766922" sldId="1796"/>
            <ac:picMk id="4" creationId="{7DFA6C66-AE72-3682-B830-1EAF6D9F1139}"/>
          </ac:picMkLst>
        </pc:picChg>
        <pc:picChg chg="add mod">
          <ac:chgData name="Heshmati, Holly" userId="425964b6-0e24-4f01-a52f-6e5cc27f3014" providerId="ADAL" clId="{50F8E9DC-AB69-4571-9F0D-2115BA4A563A}" dt="2026-05-06T15:22:52.615" v="210" actId="1076"/>
          <ac:picMkLst>
            <pc:docMk/>
            <pc:sldMk cId="2020766922" sldId="1796"/>
            <ac:picMk id="6" creationId="{2A7434DD-414A-D679-CEA9-95CA873C878A}"/>
          </ac:picMkLst>
        </pc:picChg>
        <pc:picChg chg="add mod">
          <ac:chgData name="Heshmati, Holly" userId="425964b6-0e24-4f01-a52f-6e5cc27f3014" providerId="ADAL" clId="{50F8E9DC-AB69-4571-9F0D-2115BA4A563A}" dt="2026-05-06T15:22:09.637" v="202" actId="1076"/>
          <ac:picMkLst>
            <pc:docMk/>
            <pc:sldMk cId="2020766922" sldId="1796"/>
            <ac:picMk id="8" creationId="{325E5A89-DD57-D182-27E7-566B57F65E30}"/>
          </ac:picMkLst>
        </pc:picChg>
        <pc:picChg chg="add mod">
          <ac:chgData name="Heshmati, Holly" userId="425964b6-0e24-4f01-a52f-6e5cc27f3014" providerId="ADAL" clId="{50F8E9DC-AB69-4571-9F0D-2115BA4A563A}" dt="2026-05-06T15:22:08.097" v="201" actId="1076"/>
          <ac:picMkLst>
            <pc:docMk/>
            <pc:sldMk cId="2020766922" sldId="1796"/>
            <ac:picMk id="10" creationId="{20FC95B9-6856-C7C6-950D-51C380A95927}"/>
          </ac:picMkLst>
        </pc:picChg>
        <pc:picChg chg="add mod">
          <ac:chgData name="Heshmati, Holly" userId="425964b6-0e24-4f01-a52f-6e5cc27f3014" providerId="ADAL" clId="{50F8E9DC-AB69-4571-9F0D-2115BA4A563A}" dt="2026-05-06T15:22:05.949" v="200" actId="1076"/>
          <ac:picMkLst>
            <pc:docMk/>
            <pc:sldMk cId="2020766922" sldId="1796"/>
            <ac:picMk id="13" creationId="{33B9A447-9980-2917-5729-B3617333F0A8}"/>
          </ac:picMkLst>
        </pc:picChg>
        <pc:picChg chg="add mod">
          <ac:chgData name="Heshmati, Holly" userId="425964b6-0e24-4f01-a52f-6e5cc27f3014" providerId="ADAL" clId="{50F8E9DC-AB69-4571-9F0D-2115BA4A563A}" dt="2026-05-06T15:22:03.545" v="199" actId="1076"/>
          <ac:picMkLst>
            <pc:docMk/>
            <pc:sldMk cId="2020766922" sldId="1796"/>
            <ac:picMk id="15" creationId="{8C1F4EEF-3C23-E446-993E-02E210BC5F67}"/>
          </ac:picMkLst>
        </pc:picChg>
      </pc:sldChg>
      <pc:sldChg chg="addSp delSp modSp new mod chgLayout">
        <pc:chgData name="Heshmati, Holly" userId="425964b6-0e24-4f01-a52f-6e5cc27f3014" providerId="ADAL" clId="{50F8E9DC-AB69-4571-9F0D-2115BA4A563A}" dt="2026-05-07T09:29:47.097" v="278" actId="700"/>
        <pc:sldMkLst>
          <pc:docMk/>
          <pc:sldMk cId="2933128044" sldId="1797"/>
        </pc:sldMkLst>
        <pc:spChg chg="del">
          <ac:chgData name="Heshmati, Holly" userId="425964b6-0e24-4f01-a52f-6e5cc27f3014" providerId="ADAL" clId="{50F8E9DC-AB69-4571-9F0D-2115BA4A563A}" dt="2026-05-07T09:29:47.097" v="278" actId="700"/>
          <ac:spMkLst>
            <pc:docMk/>
            <pc:sldMk cId="2933128044" sldId="1797"/>
            <ac:spMk id="2" creationId="{DF461878-ED6F-0144-3E6B-28F7D32EE671}"/>
          </ac:spMkLst>
        </pc:spChg>
        <pc:spChg chg="del">
          <ac:chgData name="Heshmati, Holly" userId="425964b6-0e24-4f01-a52f-6e5cc27f3014" providerId="ADAL" clId="{50F8E9DC-AB69-4571-9F0D-2115BA4A563A}" dt="2026-05-07T09:29:47.097" v="278" actId="700"/>
          <ac:spMkLst>
            <pc:docMk/>
            <pc:sldMk cId="2933128044" sldId="1797"/>
            <ac:spMk id="3" creationId="{68F1A08C-9BFB-1CEF-5F67-EF914360132D}"/>
          </ac:spMkLst>
        </pc:spChg>
        <pc:spChg chg="del mod ord">
          <ac:chgData name="Heshmati, Holly" userId="425964b6-0e24-4f01-a52f-6e5cc27f3014" providerId="ADAL" clId="{50F8E9DC-AB69-4571-9F0D-2115BA4A563A}" dt="2026-05-07T09:29:47.097" v="278" actId="700"/>
          <ac:spMkLst>
            <pc:docMk/>
            <pc:sldMk cId="2933128044" sldId="1797"/>
            <ac:spMk id="4" creationId="{C39D06B8-CD21-D990-8F91-CA66344279C3}"/>
          </ac:spMkLst>
        </pc:spChg>
        <pc:spChg chg="add mod ord">
          <ac:chgData name="Heshmati, Holly" userId="425964b6-0e24-4f01-a52f-6e5cc27f3014" providerId="ADAL" clId="{50F8E9DC-AB69-4571-9F0D-2115BA4A563A}" dt="2026-05-07T09:29:47.097" v="278" actId="700"/>
          <ac:spMkLst>
            <pc:docMk/>
            <pc:sldMk cId="2933128044" sldId="1797"/>
            <ac:spMk id="5" creationId="{910DC67D-075D-FA22-84A6-39593ED1622F}"/>
          </ac:spMkLst>
        </pc:spChg>
      </pc:sldChg>
      <pc:sldChg chg="addSp modSp add mod chgLayout">
        <pc:chgData name="Heshmati, Holly" userId="425964b6-0e24-4f01-a52f-6e5cc27f3014" providerId="ADAL" clId="{50F8E9DC-AB69-4571-9F0D-2115BA4A563A}" dt="2026-05-07T11:02:59.446" v="444" actId="20577"/>
        <pc:sldMkLst>
          <pc:docMk/>
          <pc:sldMk cId="1386508819" sldId="1798"/>
        </pc:sldMkLst>
        <pc:spChg chg="mod">
          <ac:chgData name="Heshmati, Holly" userId="425964b6-0e24-4f01-a52f-6e5cc27f3014" providerId="ADAL" clId="{50F8E9DC-AB69-4571-9F0D-2115BA4A563A}" dt="2026-05-07T11:02:59.446" v="444" actId="20577"/>
          <ac:spMkLst>
            <pc:docMk/>
            <pc:sldMk cId="1386508819" sldId="1798"/>
            <ac:spMk id="2" creationId="{9D5A6BFA-67F4-1DEB-F15C-B445E0AFD4D3}"/>
          </ac:spMkLst>
        </pc:spChg>
        <pc:spChg chg="add mod ord">
          <ac:chgData name="Heshmati, Holly" userId="425964b6-0e24-4f01-a52f-6e5cc27f3014" providerId="ADAL" clId="{50F8E9DC-AB69-4571-9F0D-2115BA4A563A}" dt="2026-05-07T09:29:19.907" v="275" actId="700"/>
          <ac:spMkLst>
            <pc:docMk/>
            <pc:sldMk cId="1386508819" sldId="1798"/>
            <ac:spMk id="3" creationId="{0D234434-9BD9-02CB-A402-3952B4A7A1F3}"/>
          </ac:spMkLst>
        </pc:spChg>
        <pc:spChg chg="mod ord">
          <ac:chgData name="Heshmati, Holly" userId="425964b6-0e24-4f01-a52f-6e5cc27f3014" providerId="ADAL" clId="{50F8E9DC-AB69-4571-9F0D-2115BA4A563A}" dt="2026-05-07T11:00:37.304" v="412" actId="207"/>
          <ac:spMkLst>
            <pc:docMk/>
            <pc:sldMk cId="1386508819" sldId="1798"/>
            <ac:spMk id="12" creationId="{B8E8969E-8917-15D9-15B6-6E86496A7555}"/>
          </ac:spMkLst>
        </pc:spChg>
      </pc:sldChg>
      <pc:sldChg chg="del">
        <pc:chgData name="Heshmati, Holly" userId="425964b6-0e24-4f01-a52f-6e5cc27f3014" providerId="ADAL" clId="{50F8E9DC-AB69-4571-9F0D-2115BA4A563A}" dt="2026-05-06T15:00:17.179" v="52" actId="47"/>
        <pc:sldMkLst>
          <pc:docMk/>
          <pc:sldMk cId="1130490734" sldId="1799"/>
        </pc:sldMkLst>
      </pc:sldChg>
      <pc:sldChg chg="add del">
        <pc:chgData name="Heshmati, Holly" userId="425964b6-0e24-4f01-a52f-6e5cc27f3014" providerId="ADAL" clId="{50F8E9DC-AB69-4571-9F0D-2115BA4A563A}" dt="2026-05-07T09:43:36.237" v="292" actId="47"/>
        <pc:sldMkLst>
          <pc:docMk/>
          <pc:sldMk cId="4039653092" sldId="1799"/>
        </pc:sldMkLst>
      </pc:sldChg>
      <pc:sldChg chg="del">
        <pc:chgData name="Heshmati, Holly" userId="425964b6-0e24-4f01-a52f-6e5cc27f3014" providerId="ADAL" clId="{50F8E9DC-AB69-4571-9F0D-2115BA4A563A}" dt="2026-05-06T15:00:01.251" v="40" actId="47"/>
        <pc:sldMkLst>
          <pc:docMk/>
          <pc:sldMk cId="795565733" sldId="1808"/>
        </pc:sldMkLst>
      </pc:sldChg>
      <pc:sldChg chg="add">
        <pc:chgData name="Heshmati, Holly" userId="425964b6-0e24-4f01-a52f-6e5cc27f3014" providerId="ADAL" clId="{50F8E9DC-AB69-4571-9F0D-2115BA4A563A}" dt="2026-05-07T11:02:15.293" v="424"/>
        <pc:sldMkLst>
          <pc:docMk/>
          <pc:sldMk cId="2846921914" sldId="1852"/>
        </pc:sldMkLst>
      </pc:sldChg>
      <pc:sldChg chg="modSp add del mod ord">
        <pc:chgData name="Heshmati, Holly" userId="425964b6-0e24-4f01-a52f-6e5cc27f3014" providerId="ADAL" clId="{50F8E9DC-AB69-4571-9F0D-2115BA4A563A}" dt="2026-05-07T11:02:08.046" v="423" actId="2696"/>
        <pc:sldMkLst>
          <pc:docMk/>
          <pc:sldMk cId="2927584947" sldId="1852"/>
        </pc:sldMkLst>
        <pc:spChg chg="mod">
          <ac:chgData name="Heshmati, Holly" userId="425964b6-0e24-4f01-a52f-6e5cc27f3014" providerId="ADAL" clId="{50F8E9DC-AB69-4571-9F0D-2115BA4A563A}" dt="2026-05-07T10:49:24.666" v="327" actId="14100"/>
          <ac:spMkLst>
            <pc:docMk/>
            <pc:sldMk cId="2927584947" sldId="1852"/>
            <ac:spMk id="3" creationId="{02C1BEAC-AB68-FB1D-FEB1-9C09BDD94236}"/>
          </ac:spMkLst>
        </pc:spChg>
      </pc:sldChg>
      <pc:sldChg chg="modSp add del mod ord">
        <pc:chgData name="Heshmati, Holly" userId="425964b6-0e24-4f01-a52f-6e5cc27f3014" providerId="ADAL" clId="{50F8E9DC-AB69-4571-9F0D-2115BA4A563A}" dt="2026-05-07T11:02:08.046" v="423" actId="2696"/>
        <pc:sldMkLst>
          <pc:docMk/>
          <pc:sldMk cId="453796237" sldId="1853"/>
        </pc:sldMkLst>
        <pc:spChg chg="mod">
          <ac:chgData name="Heshmati, Holly" userId="425964b6-0e24-4f01-a52f-6e5cc27f3014" providerId="ADAL" clId="{50F8E9DC-AB69-4571-9F0D-2115BA4A563A}" dt="2026-05-07T10:54:43.292" v="370" actId="20577"/>
          <ac:spMkLst>
            <pc:docMk/>
            <pc:sldMk cId="453796237" sldId="1853"/>
            <ac:spMk id="3" creationId="{CD833C42-E206-36B1-BB02-5210AABDC519}"/>
          </ac:spMkLst>
        </pc:spChg>
        <pc:spChg chg="mod">
          <ac:chgData name="Heshmati, Holly" userId="425964b6-0e24-4f01-a52f-6e5cc27f3014" providerId="ADAL" clId="{50F8E9DC-AB69-4571-9F0D-2115BA4A563A}" dt="2026-05-07T10:52:45.814" v="344" actId="1076"/>
          <ac:spMkLst>
            <pc:docMk/>
            <pc:sldMk cId="453796237" sldId="1853"/>
            <ac:spMk id="4" creationId="{EBE748F2-99F4-8D9B-8520-47BBBD8F1228}"/>
          </ac:spMkLst>
        </pc:spChg>
      </pc:sldChg>
      <pc:sldChg chg="add">
        <pc:chgData name="Heshmati, Holly" userId="425964b6-0e24-4f01-a52f-6e5cc27f3014" providerId="ADAL" clId="{50F8E9DC-AB69-4571-9F0D-2115BA4A563A}" dt="2026-05-07T11:02:15.293" v="424"/>
        <pc:sldMkLst>
          <pc:docMk/>
          <pc:sldMk cId="3805790502" sldId="1853"/>
        </pc:sldMkLst>
      </pc:sldChg>
      <pc:sldChg chg="modSp add del mod">
        <pc:chgData name="Heshmati, Holly" userId="425964b6-0e24-4f01-a52f-6e5cc27f3014" providerId="ADAL" clId="{50F8E9DC-AB69-4571-9F0D-2115BA4A563A}" dt="2026-05-07T10:52:15.519" v="343" actId="47"/>
        <pc:sldMkLst>
          <pc:docMk/>
          <pc:sldMk cId="1421810715" sldId="1855"/>
        </pc:sldMkLst>
        <pc:spChg chg="mod">
          <ac:chgData name="Heshmati, Holly" userId="425964b6-0e24-4f01-a52f-6e5cc27f3014" providerId="ADAL" clId="{50F8E9DC-AB69-4571-9F0D-2115BA4A563A}" dt="2026-05-07T10:50:50.699" v="332" actId="1076"/>
          <ac:spMkLst>
            <pc:docMk/>
            <pc:sldMk cId="1421810715" sldId="1855"/>
            <ac:spMk id="4" creationId="{708F10D5-0F6D-AAA0-696D-93FEFE338281}"/>
          </ac:spMkLst>
        </pc:spChg>
      </pc:sldChg>
      <pc:sldChg chg="modSp add mod">
        <pc:chgData name="Heshmati, Holly" userId="425964b6-0e24-4f01-a52f-6e5cc27f3014" providerId="ADAL" clId="{50F8E9DC-AB69-4571-9F0D-2115BA4A563A}" dt="2026-05-07T11:01:46.308" v="422" actId="1076"/>
        <pc:sldMkLst>
          <pc:docMk/>
          <pc:sldMk cId="3958342507" sldId="1861"/>
        </pc:sldMkLst>
        <pc:spChg chg="mod">
          <ac:chgData name="Heshmati, Holly" userId="425964b6-0e24-4f01-a52f-6e5cc27f3014" providerId="ADAL" clId="{50F8E9DC-AB69-4571-9F0D-2115BA4A563A}" dt="2026-05-07T11:01:46.308" v="422" actId="1076"/>
          <ac:spMkLst>
            <pc:docMk/>
            <pc:sldMk cId="3958342507" sldId="1861"/>
            <ac:spMk id="2" creationId="{D31C807E-CAD8-0FA7-4247-AA4369F1C8C1}"/>
          </ac:spMkLst>
        </pc:spChg>
        <pc:spChg chg="mod">
          <ac:chgData name="Heshmati, Holly" userId="425964b6-0e24-4f01-a52f-6e5cc27f3014" providerId="ADAL" clId="{50F8E9DC-AB69-4571-9F0D-2115BA4A563A}" dt="2026-05-07T10:56:51.627" v="399" actId="255"/>
          <ac:spMkLst>
            <pc:docMk/>
            <pc:sldMk cId="3958342507" sldId="1861"/>
            <ac:spMk id="3" creationId="{53AE6EDF-E241-9F41-EB38-5FC3F4E0082B}"/>
          </ac:spMkLst>
        </pc:spChg>
      </pc:sldChg>
      <pc:sldChg chg="add del">
        <pc:chgData name="Heshmati, Holly" userId="425964b6-0e24-4f01-a52f-6e5cc27f3014" providerId="ADAL" clId="{50F8E9DC-AB69-4571-9F0D-2115BA4A563A}" dt="2026-05-07T10:57:53.384" v="400" actId="47"/>
        <pc:sldMkLst>
          <pc:docMk/>
          <pc:sldMk cId="827738457" sldId="1862"/>
        </pc:sldMkLst>
      </pc:sldChg>
      <pc:sldChg chg="add del">
        <pc:chgData name="Heshmati, Holly" userId="425964b6-0e24-4f01-a52f-6e5cc27f3014" providerId="ADAL" clId="{50F8E9DC-AB69-4571-9F0D-2115BA4A563A}" dt="2026-05-07T10:44:46.563" v="300" actId="47"/>
        <pc:sldMkLst>
          <pc:docMk/>
          <pc:sldMk cId="4284562362" sldId="1863"/>
        </pc:sldMkLst>
      </pc:sldChg>
      <pc:sldMasterChg chg="delSldLayout">
        <pc:chgData name="Heshmati, Holly" userId="425964b6-0e24-4f01-a52f-6e5cc27f3014" providerId="ADAL" clId="{50F8E9DC-AB69-4571-9F0D-2115BA4A563A}" dt="2026-05-07T10:57:53.384" v="400" actId="47"/>
        <pc:sldMasterMkLst>
          <pc:docMk/>
          <pc:sldMasterMk cId="2178602313" sldId="2147483648"/>
        </pc:sldMasterMkLst>
        <pc:sldLayoutChg chg="del">
          <pc:chgData name="Heshmati, Holly" userId="425964b6-0e24-4f01-a52f-6e5cc27f3014" providerId="ADAL" clId="{50F8E9DC-AB69-4571-9F0D-2115BA4A563A}" dt="2026-05-06T14:59:46.733" v="31" actId="47"/>
          <pc:sldLayoutMkLst>
            <pc:docMk/>
            <pc:sldMasterMk cId="2178602313" sldId="2147483648"/>
            <pc:sldLayoutMk cId="3972156830" sldId="2147483783"/>
          </pc:sldLayoutMkLst>
        </pc:sldLayoutChg>
        <pc:sldLayoutChg chg="del">
          <pc:chgData name="Heshmati, Holly" userId="425964b6-0e24-4f01-a52f-6e5cc27f3014" providerId="ADAL" clId="{50F8E9DC-AB69-4571-9F0D-2115BA4A563A}" dt="2026-05-06T15:00:18.448" v="53" actId="47"/>
          <pc:sldLayoutMkLst>
            <pc:docMk/>
            <pc:sldMasterMk cId="2178602313" sldId="2147483648"/>
            <pc:sldLayoutMk cId="711779005" sldId="2147483784"/>
          </pc:sldLayoutMkLst>
        </pc:sldLayoutChg>
        <pc:sldLayoutChg chg="del">
          <pc:chgData name="Heshmati, Holly" userId="425964b6-0e24-4f01-a52f-6e5cc27f3014" providerId="ADAL" clId="{50F8E9DC-AB69-4571-9F0D-2115BA4A563A}" dt="2026-05-06T15:00:15.753" v="51" actId="47"/>
          <pc:sldLayoutMkLst>
            <pc:docMk/>
            <pc:sldMasterMk cId="2178602313" sldId="2147483648"/>
            <pc:sldLayoutMk cId="3000908871" sldId="2147483785"/>
          </pc:sldLayoutMkLst>
        </pc:sldLayoutChg>
        <pc:sldLayoutChg chg="del">
          <pc:chgData name="Heshmati, Holly" userId="425964b6-0e24-4f01-a52f-6e5cc27f3014" providerId="ADAL" clId="{50F8E9DC-AB69-4571-9F0D-2115BA4A563A}" dt="2026-05-07T10:57:53.384" v="400" actId="47"/>
          <pc:sldLayoutMkLst>
            <pc:docMk/>
            <pc:sldMasterMk cId="2178602313" sldId="2147483648"/>
            <pc:sldLayoutMk cId="3376314273" sldId="214748382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5ED56E-73C9-4345-8F89-713C11EBB139}" type="datetimeFigureOut">
              <a:rPr lang="en-GB" smtClean="0"/>
              <a:t>08/05/2026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20EDF8-FA2A-491F-A202-A3F6B38A8A5A}" type="slidenum">
              <a:rPr lang="en-GB" smtClean="0"/>
              <a:t>‹#›</a:t>
            </a:fld>
            <a:endParaRPr lang="en-GB"/>
          </a:p>
        </p:txBody>
      </p:sp>
    </p:spTree>
    <p:extLst>
      <p:ext uri="{BB962C8B-B14F-4D97-AF65-F5344CB8AC3E}">
        <p14:creationId xmlns:p14="http://schemas.microsoft.com/office/powerpoint/2010/main" val="1866129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20EDF8-FA2A-491F-A202-A3F6B38A8A5A}" type="slidenum">
              <a:rPr lang="en-GB" smtClean="0"/>
              <a:t>1</a:t>
            </a:fld>
            <a:endParaRPr lang="en-GB"/>
          </a:p>
        </p:txBody>
      </p:sp>
    </p:spTree>
    <p:extLst>
      <p:ext uri="{BB962C8B-B14F-4D97-AF65-F5344CB8AC3E}">
        <p14:creationId xmlns:p14="http://schemas.microsoft.com/office/powerpoint/2010/main" val="1298409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How background, present and foreground shape dispositions?</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1280218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-Foreground: Importantly, these are not just the “objective” opportunities available, but how the person perceives them.</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-When we combine these, we get what we call a person’s dispositions. Dispositions are not fixed or simple. They can include conflicts and contradictions. For example, a person may have hopes and aspirations (foregrounds) that don’t align neatly with their background.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t>
            </a:r>
            <a:r>
              <a:rPr lang="en-GB" sz="1200" b="0" i="0" u="none" strike="noStrike" kern="1200" baseline="0" dirty="0">
                <a:solidFill>
                  <a:schemeClr val="tx1"/>
                </a:solidFill>
                <a:latin typeface="Times New Roman" pitchFamily="18" charset="0"/>
                <a:ea typeface="+mn-ea"/>
                <a:cs typeface="+mn-cs"/>
              </a:rPr>
              <a:t>These dispositions need in no way be homogeneous entities. </a:t>
            </a: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Dispositions don’t just apply to individuals; groups of people with similar backgrounds and opportunities can also share dispositions.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11</a:t>
            </a:fld>
            <a:endParaRPr lang="en-GB" altLang="en-US"/>
          </a:p>
        </p:txBody>
      </p:sp>
    </p:spTree>
    <p:extLst>
      <p:ext uri="{BB962C8B-B14F-4D97-AF65-F5344CB8AC3E}">
        <p14:creationId xmlns:p14="http://schemas.microsoft.com/office/powerpoint/2010/main" val="984903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3856554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E01A2-6E66-4BC3-0E93-CCD2A855F8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B0A1F2-D274-64DF-35A6-F2BE63773A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8D3A16-C16E-E18F-2CB0-13F09AFF1BAB}"/>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Many students struggle with mathematical problem-solving because success requires more than just </a:t>
            </a:r>
            <a:r>
              <a:rPr lang="en-GB" sz="1200" b="1" dirty="0"/>
              <a:t>content knowledge</a:t>
            </a:r>
            <a:r>
              <a:rPr lang="en-GB" sz="1200" dirty="0"/>
              <a:t>. It also depends on </a:t>
            </a:r>
            <a:r>
              <a:rPr lang="en-GB" sz="1200" b="1" dirty="0"/>
              <a:t>strategies, metacognition, productive beliefs, and collaborative practices</a:t>
            </a:r>
            <a:r>
              <a:rPr lang="en-GB" sz="1200" dirty="0"/>
              <a:t>. However, schools often limit opportunities to develop these skills by emphasising rules, speed, and correct answers over exploration and reasoning. Therefore, effective instruction must be intentionally designed to foster strategic thinking, metacognitive reflection, and collaborative sense-making, while actively challenging narrow views of what it means to "do" mathematics. </a:t>
            </a:r>
            <a:r>
              <a:rPr lang="en-GB" sz="1200" kern="1200" dirty="0">
                <a:solidFill>
                  <a:schemeClr val="tx1"/>
                </a:solidFill>
                <a:effectLst/>
                <a:latin typeface="Times New Roman" pitchFamily="18" charset="0"/>
                <a:ea typeface="+mn-ea"/>
                <a:cs typeface="+mn-cs"/>
              </a:rPr>
              <a:t>We can see how dialogic practices transform a routine exercise into an opportunity for exploration, reasoning, and collaborative sense-making. </a:t>
            </a:r>
            <a:endParaRPr lang="en-GB" dirty="0"/>
          </a:p>
          <a:p>
            <a:r>
              <a:rPr lang="en-GB" dirty="0"/>
              <a:t>What activities or tasks can you introduce in your teaching? What questions will you ask? How would you enable students to identify patterns, make conjectures and generalise?</a:t>
            </a:r>
          </a:p>
          <a:p>
            <a:endParaRPr lang="en-GB" dirty="0"/>
          </a:p>
        </p:txBody>
      </p:sp>
      <p:sp>
        <p:nvSpPr>
          <p:cNvPr id="4" name="Slide Number Placeholder 3">
            <a:extLst>
              <a:ext uri="{FF2B5EF4-FFF2-40B4-BE49-F238E27FC236}">
                <a16:creationId xmlns:a16="http://schemas.microsoft.com/office/drawing/2014/main" id="{CEE8A8EA-8184-36B2-240F-1141B37EAC84}"/>
              </a:ext>
            </a:extLst>
          </p:cNvPr>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1897569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450BF-E8D6-26EE-9B10-746B2BCB81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7B76D6-C4AA-6864-B75B-F0F21CE83B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17F51C-7C47-71E7-24F8-74DCF02706B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E34BFEB-648F-0832-C7EB-0D8C4EDA0A1F}"/>
              </a:ext>
            </a:extLst>
          </p:cNvPr>
          <p:cNvSpPr>
            <a:spLocks noGrp="1"/>
          </p:cNvSpPr>
          <p:nvPr>
            <p:ph type="sldNum" sz="quarter" idx="5"/>
          </p:nvPr>
        </p:nvSpPr>
        <p:spPr/>
        <p:txBody>
          <a:bodyPr/>
          <a:lstStyle/>
          <a:p>
            <a:fld id="{F120EDF8-FA2A-491F-A202-A3F6B38A8A5A}" type="slidenum">
              <a:rPr lang="en-GB" smtClean="0"/>
              <a:t>4</a:t>
            </a:fld>
            <a:endParaRPr lang="en-GB"/>
          </a:p>
        </p:txBody>
      </p:sp>
    </p:spTree>
    <p:extLst>
      <p:ext uri="{BB962C8B-B14F-4D97-AF65-F5344CB8AC3E}">
        <p14:creationId xmlns:p14="http://schemas.microsoft.com/office/powerpoint/2010/main" val="1712719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C1CB4-6F95-C1A4-54C1-41BC483D7E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5B8BE0-EAA4-7D9D-E45D-7BB12FBBDA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F7B3E0-2946-FC74-3C72-B011F729E6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A646721-DDE9-5B6A-6592-B8024AB8BB00}"/>
              </a:ext>
            </a:extLst>
          </p:cNvPr>
          <p:cNvSpPr>
            <a:spLocks noGrp="1"/>
          </p:cNvSpPr>
          <p:nvPr>
            <p:ph type="sldNum" sz="quarter" idx="5"/>
          </p:nvPr>
        </p:nvSpPr>
        <p:spPr/>
        <p:txBody>
          <a:bodyPr/>
          <a:lstStyle/>
          <a:p>
            <a:fld id="{F120EDF8-FA2A-491F-A202-A3F6B38A8A5A}" type="slidenum">
              <a:rPr lang="en-GB" smtClean="0"/>
              <a:t>5</a:t>
            </a:fld>
            <a:endParaRPr lang="en-GB"/>
          </a:p>
        </p:txBody>
      </p:sp>
    </p:spTree>
    <p:extLst>
      <p:ext uri="{BB962C8B-B14F-4D97-AF65-F5344CB8AC3E}">
        <p14:creationId xmlns:p14="http://schemas.microsoft.com/office/powerpoint/2010/main" val="1446537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4F4CA-FD9D-BCAB-A733-1711EA1715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FBBB66-2B1E-7DB5-5704-8F4005FB65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5E9466-6852-C7BF-696C-0AE5974FFFE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B911CE4-C22B-ADE4-F3C4-100E62B809B8}"/>
              </a:ext>
            </a:extLst>
          </p:cNvPr>
          <p:cNvSpPr>
            <a:spLocks noGrp="1"/>
          </p:cNvSpPr>
          <p:nvPr>
            <p:ph type="sldNum" sz="quarter" idx="5"/>
          </p:nvPr>
        </p:nvSpPr>
        <p:spPr/>
        <p:txBody>
          <a:bodyPr/>
          <a:lstStyle/>
          <a:p>
            <a:fld id="{F120EDF8-FA2A-491F-A202-A3F6B38A8A5A}" type="slidenum">
              <a:rPr lang="en-GB" smtClean="0"/>
              <a:t>6</a:t>
            </a:fld>
            <a:endParaRPr lang="en-GB"/>
          </a:p>
        </p:txBody>
      </p:sp>
    </p:spTree>
    <p:extLst>
      <p:ext uri="{BB962C8B-B14F-4D97-AF65-F5344CB8AC3E}">
        <p14:creationId xmlns:p14="http://schemas.microsoft.com/office/powerpoint/2010/main" val="2154864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6C5EE-F1BC-B23A-0DF4-00BBD19FE7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FBC98B-A9B2-5C0C-8247-2CBF2F0BC3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352461-DA75-5E8E-E756-96189798EDF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8AEA0A8-6AD3-28CD-B232-F80E9B9963FA}"/>
              </a:ext>
            </a:extLst>
          </p:cNvPr>
          <p:cNvSpPr>
            <a:spLocks noGrp="1"/>
          </p:cNvSpPr>
          <p:nvPr>
            <p:ph type="sldNum" sz="quarter" idx="5"/>
          </p:nvPr>
        </p:nvSpPr>
        <p:spPr/>
        <p:txBody>
          <a:bodyPr/>
          <a:lstStyle/>
          <a:p>
            <a:fld id="{F120EDF8-FA2A-491F-A202-A3F6B38A8A5A}" type="slidenum">
              <a:rPr lang="en-GB" smtClean="0"/>
              <a:t>7</a:t>
            </a:fld>
            <a:endParaRPr lang="en-GB"/>
          </a:p>
        </p:txBody>
      </p:sp>
    </p:spTree>
    <p:extLst>
      <p:ext uri="{BB962C8B-B14F-4D97-AF65-F5344CB8AC3E}">
        <p14:creationId xmlns:p14="http://schemas.microsoft.com/office/powerpoint/2010/main" val="1161196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43E80-7C6A-572C-B3A1-D1CF648D9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8043A0-94F7-893D-C1A3-FC1AF79EF8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306444-EB77-9363-B1C9-084D26575B8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F7B71EE-8DE8-D247-F3DE-90ADDA30D60D}"/>
              </a:ext>
            </a:extLst>
          </p:cNvPr>
          <p:cNvSpPr>
            <a:spLocks noGrp="1"/>
          </p:cNvSpPr>
          <p:nvPr>
            <p:ph type="sldNum" sz="quarter" idx="5"/>
          </p:nvPr>
        </p:nvSpPr>
        <p:spPr/>
        <p:txBody>
          <a:bodyPr/>
          <a:lstStyle/>
          <a:p>
            <a:fld id="{F120EDF8-FA2A-491F-A202-A3F6B38A8A5A}" type="slidenum">
              <a:rPr lang="en-GB" smtClean="0"/>
              <a:t>8</a:t>
            </a:fld>
            <a:endParaRPr lang="en-GB"/>
          </a:p>
        </p:txBody>
      </p:sp>
    </p:spTree>
    <p:extLst>
      <p:ext uri="{BB962C8B-B14F-4D97-AF65-F5344CB8AC3E}">
        <p14:creationId xmlns:p14="http://schemas.microsoft.com/office/powerpoint/2010/main" val="4207215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9281B-9933-EFC4-CCEF-55FEA7393D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113F78-30C2-2045-862E-81FB4DF2EB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9E4BBC-C2E5-67C9-C037-4C78BA66896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857BB55-4854-18DA-5BB0-2C7BD44D2957}"/>
              </a:ext>
            </a:extLst>
          </p:cNvPr>
          <p:cNvSpPr>
            <a:spLocks noGrp="1"/>
          </p:cNvSpPr>
          <p:nvPr>
            <p:ph type="sldNum" sz="quarter" idx="5"/>
          </p:nvPr>
        </p:nvSpPr>
        <p:spPr/>
        <p:txBody>
          <a:bodyPr/>
          <a:lstStyle/>
          <a:p>
            <a:pPr>
              <a:defRPr/>
            </a:pPr>
            <a:fld id="{74F9E15A-2DDD-48A4-81E6-2EDEC1199FAA}" type="slidenum">
              <a:rPr lang="en-GB" altLang="en-US" smtClean="0"/>
              <a:pPr>
                <a:defRPr/>
              </a:pPr>
              <a:t>9</a:t>
            </a:fld>
            <a:endParaRPr lang="en-GB" altLang="en-US"/>
          </a:p>
        </p:txBody>
      </p:sp>
    </p:spTree>
    <p:extLst>
      <p:ext uri="{BB962C8B-B14F-4D97-AF65-F5344CB8AC3E}">
        <p14:creationId xmlns:p14="http://schemas.microsoft.com/office/powerpoint/2010/main" val="17572928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5.xml"/><Relationship Id="rId1" Type="http://schemas.openxmlformats.org/officeDocument/2006/relationships/tags" Target="../tags/tag101.xml"/><Relationship Id="rId4" Type="http://schemas.openxmlformats.org/officeDocument/2006/relationships/image" Target="../media/image4.sv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5.xml"/><Relationship Id="rId1" Type="http://schemas.openxmlformats.org/officeDocument/2006/relationships/tags" Target="../tags/tag102.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5.xml"/><Relationship Id="rId1" Type="http://schemas.openxmlformats.org/officeDocument/2006/relationships/tags" Target="../tags/tag103.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5.xml"/><Relationship Id="rId1" Type="http://schemas.openxmlformats.org/officeDocument/2006/relationships/tags" Target="../tags/tag10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5.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6.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8.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slideMaster" Target="../slideMasters/slideMaster5.xml"/><Relationship Id="rId1" Type="http://schemas.openxmlformats.org/officeDocument/2006/relationships/tags" Target="../tags/tag11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2.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5.xml"/><Relationship Id="rId1" Type="http://schemas.openxmlformats.org/officeDocument/2006/relationships/tags" Target="../tags/tag113.xml"/></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14.xml"/></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2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6.xml"/><Relationship Id="rId1" Type="http://schemas.openxmlformats.org/officeDocument/2006/relationships/tags" Target="../tags/tag122.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2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6.xml"/><Relationship Id="rId1" Type="http://schemas.openxmlformats.org/officeDocument/2006/relationships/tags" Target="../tags/tag124.xml"/><Relationship Id="rId4" Type="http://schemas.openxmlformats.org/officeDocument/2006/relationships/image" Target="../media/image9.png"/></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6.xml"/><Relationship Id="rId1" Type="http://schemas.openxmlformats.org/officeDocument/2006/relationships/tags" Target="../tags/tag125.xml"/><Relationship Id="rId4" Type="http://schemas.openxmlformats.org/officeDocument/2006/relationships/image" Target="../media/image4.svg"/></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6.xml"/><Relationship Id="rId1" Type="http://schemas.openxmlformats.org/officeDocument/2006/relationships/tags" Target="../tags/tag126.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27.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28.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29.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0.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1.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2.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36.xml"/></Relationships>
</file>

<file path=ppt/slideLayouts/_rels/slideLayout138.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37.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6.xml"/><Relationship Id="rId1" Type="http://schemas.openxmlformats.org/officeDocument/2006/relationships/tags" Target="../tags/tag139.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6.xml"/><Relationship Id="rId1" Type="http://schemas.openxmlformats.org/officeDocument/2006/relationships/tags" Target="../tags/tag140.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7.xml"/><Relationship Id="rId1" Type="http://schemas.openxmlformats.org/officeDocument/2006/relationships/tags" Target="../tags/tag14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6.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2.xml"/><Relationship Id="rId1" Type="http://schemas.openxmlformats.org/officeDocument/2006/relationships/tags" Target="../tags/tag2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8.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29.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0.xml"/><Relationship Id="rId4" Type="http://schemas.openxmlformats.org/officeDocument/2006/relationships/image" Target="../media/image4.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2.xml"/><Relationship Id="rId1" Type="http://schemas.openxmlformats.org/officeDocument/2006/relationships/tags" Target="../tags/tag3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2.xml"/><Relationship Id="rId1" Type="http://schemas.openxmlformats.org/officeDocument/2006/relationships/tags" Target="../tags/tag3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0.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4.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3.xml"/><Relationship Id="rId1" Type="http://schemas.openxmlformats.org/officeDocument/2006/relationships/tags" Target="../tags/tag5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ags" Target="../tags/tag53.xml"/><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ags" Target="../tags/tag54.xml"/><Relationship Id="rId4" Type="http://schemas.openxmlformats.org/officeDocument/2006/relationships/image" Target="../media/image4.sv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8.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9.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1.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7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4.xml"/><Relationship Id="rId1" Type="http://schemas.openxmlformats.org/officeDocument/2006/relationships/tags" Target="../tags/tag75.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7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4.xml"/><Relationship Id="rId1" Type="http://schemas.openxmlformats.org/officeDocument/2006/relationships/tags" Target="../tags/tag77.xml"/><Relationship Id="rId4" Type="http://schemas.openxmlformats.org/officeDocument/2006/relationships/image" Target="../media/image1.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4.xml"/><Relationship Id="rId1" Type="http://schemas.openxmlformats.org/officeDocument/2006/relationships/tags" Target="../tags/tag78.xml"/><Relationship Id="rId4" Type="http://schemas.openxmlformats.org/officeDocument/2006/relationships/image" Target="../media/image4.svg"/></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4.xml"/><Relationship Id="rId1" Type="http://schemas.openxmlformats.org/officeDocument/2006/relationships/tags" Target="../tags/tag79.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4.xml"/><Relationship Id="rId1" Type="http://schemas.openxmlformats.org/officeDocument/2006/relationships/tags" Target="../tags/tag8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4.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5.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6.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slideMaster" Target="../slideMasters/slideMaster4.xml"/><Relationship Id="rId1" Type="http://schemas.openxmlformats.org/officeDocument/2006/relationships/tags" Target="../tags/tag87.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4.xml"/><Relationship Id="rId1" Type="http://schemas.openxmlformats.org/officeDocument/2006/relationships/tags" Target="../tags/tag9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97.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5.xml"/><Relationship Id="rId1" Type="http://schemas.openxmlformats.org/officeDocument/2006/relationships/tags" Target="../tags/tag98.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99.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5.xml"/><Relationship Id="rId1" Type="http://schemas.openxmlformats.org/officeDocument/2006/relationships/tags" Target="../tags/tag100.x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noRot="1" noMove="1" noResize="1" noEditPoints="1" noAdjustHandles="1" noChangeArrowheads="1" noChangeShapeType="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9FA255-5A2B-F82F-3477-2678A3A3FEA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861288262"/>
      </p:ext>
    </p:extLst>
  </p:cSld>
  <p:clrMapOvr>
    <a:overrideClrMapping bg1="dk1" tx1="lt1" bg2="dk2" tx2="lt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66861467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3A7E356F-9DD5-6002-E43F-53D83684F6D3}"/>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08C889DF-312F-13A2-E287-3EC6780F4E34}"/>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1E99C7BA-0F38-A850-FC95-644E878666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C6615F42-DD40-DEA3-21A6-CDF137249C6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B8BD0D28-6B57-963F-27B0-74905FA174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49599452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B3641F3B-981F-ED12-C702-422AFFF678B4}"/>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1E8FA08B-C0A4-6F9B-B23F-4096741A6CBF}"/>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40141D0-5203-2E68-A453-5D1DEB290014}"/>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C5CB7EE-EFE2-1FBA-4EDD-BD526A7686D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2413A197-24F8-3B13-B04B-C346575F7A40}"/>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62725982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DE3CE087-FE1E-4970-51C7-C76E19BA3A8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996349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9CFCEEE9-BF0B-9FBA-9F0A-A0E369C544C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2671032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89C344F6-3996-E6EB-AB56-28EADA4E252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4560719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62576" y="5350192"/>
            <a:ext cx="5929423"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232797"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9225" y="-11368"/>
            <a:ext cx="3114675" cy="5394776"/>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4CACA210-D7B1-FC7C-C55D-94AF445DB77B}"/>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7366F9FD-55F9-6001-05F6-B8C949700165}"/>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FE4AEC81-C3E1-B7D5-9EA0-EE79BEED576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A7C29979-C302-AE91-C118-9AF7DBCBE3A6}"/>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08FC6343-3334-45DE-18CC-BFBAC7E31D1A}"/>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1AF0CB9F-70AE-4F8C-C19E-3144A8174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1869128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63DB6B5B-8C16-3196-C29A-37410CD2643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2186924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9A7F8475-841C-9D11-48C1-A4D4CB3A0AE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6655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B7F64047-20AA-0DB8-5530-C3D522F83EC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3"/>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008961702"/>
      </p:ext>
    </p:extLst>
  </p:cSld>
  <p:clrMapOvr>
    <a:overrideClrMapping bg1="dk1" tx1="lt1" bg2="dk2" tx2="lt2" accent1="accent1" accent2="accent2" accent3="accent3" accent4="accent4" accent5="accent5" accent6="accent6" hlink="hlink" folHlink="folHlink"/>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0AAEB498-9405-1803-04A9-439EA0D000B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1637431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29750806"/>
      </p:ext>
    </p:extLst>
  </p:cSld>
  <p:clrMapOvr>
    <a:overrideClrMapping bg1="dk1" tx1="lt1" bg2="dk2" tx2="lt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611650085"/>
      </p:ext>
    </p:extLst>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143288714"/>
      </p:ext>
    </p:extLst>
  </p:cSld>
  <p:clrMapOvr>
    <a:overrideClrMapping bg1="lt1" tx1="dk1" bg2="lt2" tx2="dk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6"/>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F70EBC8C-DB4D-5608-77F5-F968E3766D2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70688880"/>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1614656869"/>
      </p:ext>
    </p:extLst>
  </p:cSld>
  <p:clrMapOvr>
    <a:overrideClrMapping bg1="lt1" tx1="dk1" bg2="lt2" tx2="dk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3" name="Title 1">
            <a:extLst>
              <a:ext uri="{FF2B5EF4-FFF2-40B4-BE49-F238E27FC236}">
                <a16:creationId xmlns:a16="http://schemas.microsoft.com/office/drawing/2014/main" id="{217BCDD3-3324-6BDF-132A-5D0D63B6E4CC}"/>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6"/>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C3CC25F4-E6FC-45DF-5899-A070ADA3CB6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709738C1-4703-D9AB-45E1-28D55C38B7BE}"/>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F767C57A-6175-EA9C-C129-B6CDD54B6F03}"/>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55651360"/>
      </p:ext>
    </p:extLst>
  </p:cSld>
  <p:clrMapOvr>
    <a:overrideClrMapping bg1="lt1" tx1="dk1" bg2="lt2" tx2="dk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6"/>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5" name="Title 1">
            <a:extLst>
              <a:ext uri="{FF2B5EF4-FFF2-40B4-BE49-F238E27FC236}">
                <a16:creationId xmlns:a16="http://schemas.microsoft.com/office/drawing/2014/main" id="{F48D30C0-A44C-5B45-63D7-3242C5AFF336}"/>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D3A58C7F-BB19-A51E-9E43-A994B027A1F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2F4204F1-F201-7E8A-9BFB-9DE8C813FED6}"/>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89A74D03-82ED-5854-EAB5-A9CF67E755F5}"/>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20318176"/>
      </p:ext>
    </p:extLst>
  </p:cSld>
  <p:clrMapOvr>
    <a:overrideClrMapping bg1="dk1" tx1="lt1" bg2="dk2" tx2="lt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39543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94474" y="5350192"/>
            <a:ext cx="5897526"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137105"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4463" y="-19616"/>
            <a:ext cx="3119437" cy="540302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5" y="2414631"/>
            <a:ext cx="4366697" cy="1563010"/>
          </a:xfrm>
        </p:spPr>
        <p:txBody>
          <a:bodyPr anchor="b"/>
          <a:lstStyle>
            <a:lvl1pPr>
              <a:defRPr sz="27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noRot="1" noMove="1" noResize="1" noEditPoints="1" noAdjustHandles="1" noChangeArrowheads="1" noChangeShapeType="1"/>
          </p:cNvSpPr>
          <p:nvPr>
            <p:ph type="pic" sz="quarter" idx="12" hasCustomPrompt="1"/>
          </p:nvPr>
        </p:nvSpPr>
        <p:spPr>
          <a:xfrm>
            <a:off x="3580407"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9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513597" y="682626"/>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5" y="4222115"/>
            <a:ext cx="4366697" cy="990600"/>
          </a:xfrm>
        </p:spPr>
        <p:txBody>
          <a:bodyPr/>
          <a:lstStyle>
            <a:lvl1pPr>
              <a:defRPr sz="1500"/>
            </a:lvl1pPr>
            <a:lvl2pPr>
              <a:defRPr sz="1500"/>
            </a:lvl2pPr>
            <a:lvl3pPr>
              <a:defRPr sz="1500"/>
            </a:lvl3pPr>
            <a:lvl4pPr>
              <a:defRPr sz="1500"/>
            </a:lvl4pPr>
            <a:lvl5pPr>
              <a:defRPr sz="15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8" y="5842637"/>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4814647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5" y="2414631"/>
            <a:ext cx="4366697" cy="1563010"/>
          </a:xfrm>
        </p:spPr>
        <p:txBody>
          <a:bodyPr anchor="b"/>
          <a:lstStyle>
            <a:lvl1pPr>
              <a:defRPr sz="27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7"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9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7" y="682626"/>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5" y="4222115"/>
            <a:ext cx="4366697" cy="990600"/>
          </a:xfrm>
        </p:spPr>
        <p:txBody>
          <a:bodyPr/>
          <a:lstStyle>
            <a:lvl1pPr>
              <a:defRPr sz="1500"/>
            </a:lvl1pPr>
            <a:lvl2pPr>
              <a:defRPr sz="1500"/>
            </a:lvl2pPr>
            <a:lvl3pPr>
              <a:defRPr sz="1500"/>
            </a:lvl3pPr>
            <a:lvl4pPr>
              <a:defRPr sz="1500"/>
            </a:lvl4pPr>
            <a:lvl5pPr>
              <a:defRPr sz="15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8" y="5842637"/>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tx1"/>
                  </a:solidFill>
                  <a:latin typeface="+mn-lt"/>
                  <a:ea typeface="Inter Semi Bold" panose="02000703000000020004" pitchFamily="50" charset="0"/>
                  <a:cs typeface="Inter Semi Bold" panose="02000703000000020004" pitchFamily="50" charset="0"/>
                </a:rPr>
                <a:t>How to insert </a:t>
              </a:r>
              <a:br>
                <a:rPr lang="en-GB" sz="1800" dirty="0">
                  <a:solidFill>
                    <a:schemeClr val="tx1"/>
                  </a:solidFill>
                  <a:latin typeface="+mn-lt"/>
                  <a:ea typeface="Inter Semi Bold" panose="02000703000000020004" pitchFamily="50" charset="0"/>
                  <a:cs typeface="Inter Semi Bold" panose="02000703000000020004" pitchFamily="50" charset="0"/>
                </a:rPr>
              </a:br>
              <a:r>
                <a:rPr lang="en-GB" sz="18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the icon in the middle of the placeholder and choose an image from file, or select the placeholder and paste an image in using </a:t>
              </a:r>
              <a:r>
                <a:rPr lang="en-US" sz="900" b="1" dirty="0">
                  <a:solidFill>
                    <a:schemeClr val="bg1"/>
                  </a:solidFill>
                  <a:latin typeface="+mn-lt"/>
                </a:rPr>
                <a:t>Ctrl + V</a:t>
              </a:r>
              <a:r>
                <a:rPr lang="en-US" sz="900" dirty="0">
                  <a:solidFill>
                    <a:schemeClr val="bg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on the </a:t>
              </a:r>
              <a:r>
                <a:rPr lang="en-US" sz="900" b="1" dirty="0">
                  <a:solidFill>
                    <a:schemeClr val="bg1"/>
                  </a:solidFill>
                  <a:latin typeface="+mn-lt"/>
                </a:rPr>
                <a:t>Format Picture </a:t>
              </a:r>
              <a:r>
                <a:rPr lang="en-US" sz="900" dirty="0">
                  <a:solidFill>
                    <a:schemeClr val="bg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Choose </a:t>
              </a:r>
              <a:r>
                <a:rPr lang="en-US" sz="900" b="1" dirty="0">
                  <a:solidFill>
                    <a:schemeClr val="bg1"/>
                  </a:solidFill>
                  <a:latin typeface="+mn-lt"/>
                </a:rPr>
                <a:t>Crop</a:t>
              </a:r>
              <a:r>
                <a:rPr lang="en-US" sz="900" dirty="0">
                  <a:solidFill>
                    <a:schemeClr val="bg1"/>
                  </a:solidFill>
                  <a:latin typeface="+mn-lt"/>
                </a:rPr>
                <a:t> to resize and move the image within the placeholder, using the white circles in the corners of the image. Click on the drop down arrow and choose </a:t>
              </a:r>
              <a:r>
                <a:rPr lang="en-US" sz="900" b="1" dirty="0">
                  <a:solidFill>
                    <a:schemeClr val="bg1"/>
                  </a:solidFill>
                  <a:latin typeface="+mn-lt"/>
                </a:rPr>
                <a:t>Fit</a:t>
              </a:r>
              <a:r>
                <a:rPr lang="en-US" sz="900" dirty="0">
                  <a:solidFill>
                    <a:schemeClr val="bg1"/>
                  </a:solidFill>
                  <a:latin typeface="+mn-lt"/>
                </a:rPr>
                <a:t> or </a:t>
              </a:r>
              <a:r>
                <a:rPr lang="en-US" sz="900" b="1" dirty="0">
                  <a:solidFill>
                    <a:schemeClr val="bg1"/>
                  </a:solidFill>
                  <a:latin typeface="+mn-lt"/>
                </a:rPr>
                <a:t>Fill</a:t>
              </a:r>
              <a:r>
                <a:rPr lang="en-US" sz="900" dirty="0">
                  <a:solidFill>
                    <a:schemeClr val="bg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Right click the image and choose </a:t>
              </a:r>
              <a:r>
                <a:rPr lang="en-US" sz="900" b="1" dirty="0">
                  <a:solidFill>
                    <a:schemeClr val="bg1"/>
                  </a:solidFill>
                  <a:latin typeface="+mn-lt"/>
                </a:rPr>
                <a:t>Send to back </a:t>
              </a:r>
              <a:r>
                <a:rPr lang="en-US" sz="9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4965272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9"/>
            <a:ext cx="4505549" cy="512927"/>
          </a:xfrm>
        </p:spPr>
        <p:txBody>
          <a:bodyPr/>
          <a:lstStyle>
            <a:lvl1pPr>
              <a:defRPr sz="225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7" y="2"/>
            <a:ext cx="2413384" cy="223996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9"/>
            <a:ext cx="512763" cy="512763"/>
          </a:xfrm>
        </p:spPr>
        <p:txBody>
          <a:bodyPr/>
          <a:lstStyle>
            <a:lvl1pPr>
              <a:defRPr sz="135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9"/>
            <a:ext cx="3919591" cy="512763"/>
          </a:xfrm>
        </p:spPr>
        <p:txBody>
          <a:bodyPr/>
          <a:lstStyle>
            <a:lvl1pPr>
              <a:defRPr sz="135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8"/>
            <a:ext cx="512763" cy="512763"/>
          </a:xfrm>
        </p:spPr>
        <p:txBody>
          <a:bodyPr/>
          <a:lstStyle>
            <a:lvl1pPr>
              <a:defRPr sz="135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8"/>
            <a:ext cx="3919591" cy="512763"/>
          </a:xfrm>
        </p:spPr>
        <p:txBody>
          <a:bodyPr/>
          <a:lstStyle>
            <a:lvl1pPr>
              <a:defRPr sz="135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7"/>
            <a:ext cx="512763" cy="512763"/>
          </a:xfrm>
        </p:spPr>
        <p:txBody>
          <a:bodyPr/>
          <a:lstStyle>
            <a:lvl1pPr>
              <a:defRPr sz="135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7"/>
            <a:ext cx="3919591" cy="512763"/>
          </a:xfrm>
        </p:spPr>
        <p:txBody>
          <a:bodyPr/>
          <a:lstStyle>
            <a:lvl1pPr>
              <a:defRPr sz="135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6"/>
            <a:ext cx="512763" cy="512763"/>
          </a:xfrm>
        </p:spPr>
        <p:txBody>
          <a:bodyPr/>
          <a:lstStyle>
            <a:lvl1pPr>
              <a:defRPr sz="135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6"/>
            <a:ext cx="3919591" cy="512763"/>
          </a:xfrm>
        </p:spPr>
        <p:txBody>
          <a:bodyPr/>
          <a:lstStyle>
            <a:lvl1pPr>
              <a:defRPr sz="135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5"/>
            <a:ext cx="512763" cy="512763"/>
          </a:xfrm>
        </p:spPr>
        <p:txBody>
          <a:bodyPr/>
          <a:lstStyle>
            <a:lvl1pPr>
              <a:defRPr sz="135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5"/>
            <a:ext cx="3919591" cy="512763"/>
          </a:xfrm>
        </p:spPr>
        <p:txBody>
          <a:bodyPr/>
          <a:lstStyle>
            <a:lvl1pPr>
              <a:defRPr sz="135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5"/>
            <a:ext cx="512763" cy="512763"/>
          </a:xfrm>
        </p:spPr>
        <p:txBody>
          <a:bodyPr/>
          <a:lstStyle>
            <a:lvl1pPr>
              <a:defRPr sz="135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5"/>
            <a:ext cx="3919591" cy="512763"/>
          </a:xfrm>
        </p:spPr>
        <p:txBody>
          <a:bodyPr/>
          <a:lstStyle>
            <a:lvl1pPr>
              <a:defRPr sz="135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3"/>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79236FB8-F2C0-D22B-449A-5FFA1ACDA877}"/>
              </a:ext>
            </a:extLst>
          </p:cNvPr>
          <p:cNvSpPr/>
          <p:nvPr userDrawn="1"/>
        </p:nvSpPr>
        <p:spPr>
          <a:xfrm flipH="1">
            <a:off x="7125593" y="1777225"/>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450"/>
              </a:spcAft>
            </a:pPr>
            <a:endParaRPr lang="en-GB" sz="1800" dirty="0"/>
          </a:p>
        </p:txBody>
      </p: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spTree>
    <p:custDataLst>
      <p:tags r:id="rId1"/>
    </p:custDataLst>
    <p:extLst>
      <p:ext uri="{BB962C8B-B14F-4D97-AF65-F5344CB8AC3E}">
        <p14:creationId xmlns:p14="http://schemas.microsoft.com/office/powerpoint/2010/main" val="10418923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9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2" y="3464560"/>
            <a:ext cx="4625777" cy="1381760"/>
          </a:xfrm>
        </p:spPr>
        <p:txBody>
          <a:bodyPr anchor="t"/>
          <a:lstStyle>
            <a:lvl1pPr algn="r">
              <a:defRPr sz="27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51"/>
            <a:ext cx="4084611"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1" y="1956120"/>
            <a:ext cx="1455737" cy="1011237"/>
          </a:xfrm>
        </p:spPr>
        <p:txBody>
          <a:bodyPr/>
          <a:lstStyle>
            <a:lvl1pPr algn="r">
              <a:defRPr sz="5063">
                <a:solidFill>
                  <a:schemeClr val="accent1"/>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3671584245"/>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9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2" y="3464560"/>
            <a:ext cx="4625777" cy="1381760"/>
          </a:xfrm>
        </p:spPr>
        <p:txBody>
          <a:bodyPr anchor="t"/>
          <a:lstStyle>
            <a:lvl1pPr algn="r">
              <a:defRPr sz="27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51"/>
            <a:ext cx="4084611"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1" y="1956120"/>
            <a:ext cx="1455737" cy="1011237"/>
          </a:xfrm>
        </p:spPr>
        <p:txBody>
          <a:bodyPr/>
          <a:lstStyle>
            <a:lvl1pPr algn="r">
              <a:defRPr sz="5063"/>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1" y="390844"/>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tx1"/>
                  </a:solidFill>
                  <a:latin typeface="+mn-lt"/>
                  <a:ea typeface="Inter Semi Bold" panose="02000703000000020004" pitchFamily="50" charset="0"/>
                  <a:cs typeface="Inter Semi Bold" panose="02000703000000020004" pitchFamily="50" charset="0"/>
                </a:rPr>
                <a:t>How to insert </a:t>
              </a:r>
              <a:br>
                <a:rPr lang="en-GB" sz="1800" dirty="0">
                  <a:solidFill>
                    <a:schemeClr val="tx1"/>
                  </a:solidFill>
                  <a:latin typeface="+mn-lt"/>
                  <a:ea typeface="Inter Semi Bold" panose="02000703000000020004" pitchFamily="50" charset="0"/>
                  <a:cs typeface="Inter Semi Bold" panose="02000703000000020004" pitchFamily="50" charset="0"/>
                </a:rPr>
              </a:br>
              <a:r>
                <a:rPr lang="en-GB" sz="18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the icon in the middle of the placeholder and choose an image from file, or select the placeholder and paste an image in using </a:t>
              </a:r>
              <a:r>
                <a:rPr lang="en-US" sz="900" b="1" dirty="0">
                  <a:solidFill>
                    <a:schemeClr val="bg1"/>
                  </a:solidFill>
                  <a:latin typeface="+mn-lt"/>
                </a:rPr>
                <a:t>Ctrl + V</a:t>
              </a:r>
              <a:r>
                <a:rPr lang="en-US" sz="900" dirty="0">
                  <a:solidFill>
                    <a:schemeClr val="bg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on the </a:t>
              </a:r>
              <a:r>
                <a:rPr lang="en-US" sz="900" b="1" dirty="0">
                  <a:solidFill>
                    <a:schemeClr val="bg1"/>
                  </a:solidFill>
                  <a:latin typeface="+mn-lt"/>
                </a:rPr>
                <a:t>Format Picture </a:t>
              </a:r>
              <a:r>
                <a:rPr lang="en-US" sz="900" dirty="0">
                  <a:solidFill>
                    <a:schemeClr val="bg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Choose </a:t>
              </a:r>
              <a:r>
                <a:rPr lang="en-US" sz="900" b="1" dirty="0">
                  <a:solidFill>
                    <a:schemeClr val="bg1"/>
                  </a:solidFill>
                  <a:latin typeface="+mn-lt"/>
                </a:rPr>
                <a:t>Crop</a:t>
              </a:r>
              <a:r>
                <a:rPr lang="en-US" sz="900" dirty="0">
                  <a:solidFill>
                    <a:schemeClr val="bg1"/>
                  </a:solidFill>
                  <a:latin typeface="+mn-lt"/>
                </a:rPr>
                <a:t> to resize and move the image within the placeholder, using the white circles in the corners of the image. Click on the drop down arrow and choose </a:t>
              </a:r>
              <a:r>
                <a:rPr lang="en-US" sz="900" b="1" dirty="0">
                  <a:solidFill>
                    <a:schemeClr val="bg1"/>
                  </a:solidFill>
                  <a:latin typeface="+mn-lt"/>
                </a:rPr>
                <a:t>Fit</a:t>
              </a:r>
              <a:r>
                <a:rPr lang="en-US" sz="900" dirty="0">
                  <a:solidFill>
                    <a:schemeClr val="bg1"/>
                  </a:solidFill>
                  <a:latin typeface="+mn-lt"/>
                </a:rPr>
                <a:t> or </a:t>
              </a:r>
              <a:r>
                <a:rPr lang="en-US" sz="900" b="1" dirty="0">
                  <a:solidFill>
                    <a:schemeClr val="bg1"/>
                  </a:solidFill>
                  <a:latin typeface="+mn-lt"/>
                </a:rPr>
                <a:t>Fill</a:t>
              </a:r>
              <a:r>
                <a:rPr lang="en-US" sz="900" dirty="0">
                  <a:solidFill>
                    <a:schemeClr val="bg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Right click the image and choose </a:t>
              </a:r>
              <a:r>
                <a:rPr lang="en-US" sz="900" b="1" dirty="0">
                  <a:solidFill>
                    <a:schemeClr val="bg1"/>
                  </a:solidFill>
                  <a:latin typeface="+mn-lt"/>
                </a:rPr>
                <a:t>Send to back </a:t>
              </a:r>
              <a:r>
                <a:rPr lang="en-US" sz="9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708675418"/>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3" y="1641567"/>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2"/>
              </a:ext>
            </a:extLst>
          </a:blip>
          <a:stretch>
            <a:fillRect/>
          </a:stretch>
        </p:blipFill>
        <p:spPr>
          <a:xfrm>
            <a:off x="10566401" y="390844"/>
            <a:ext cx="1223964" cy="814389"/>
          </a:xfrm>
          <a:prstGeom prst="rect">
            <a:avLst/>
          </a:prstGeom>
        </p:spPr>
      </p:pic>
    </p:spTree>
    <p:extLst>
      <p:ext uri="{BB962C8B-B14F-4D97-AF65-F5344CB8AC3E}">
        <p14:creationId xmlns:p14="http://schemas.microsoft.com/office/powerpoint/2010/main" val="111380364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1" y="390844"/>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3"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2"/>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Edit your data under </a:t>
              </a:r>
              <a:r>
                <a:rPr lang="en-US" sz="900" b="1" dirty="0">
                  <a:solidFill>
                    <a:schemeClr val="tx1"/>
                  </a:solidFill>
                  <a:latin typeface="+mn-lt"/>
                </a:rPr>
                <a:t>Design</a:t>
              </a:r>
              <a:r>
                <a:rPr lang="en-US" sz="900" dirty="0">
                  <a:solidFill>
                    <a:schemeClr val="tx1"/>
                  </a:solidFill>
                  <a:latin typeface="+mn-lt"/>
                </a:rPr>
                <a:t> in the </a:t>
              </a:r>
              <a:r>
                <a:rPr lang="en-US" sz="900" b="1" dirty="0">
                  <a:solidFill>
                    <a:schemeClr val="tx1"/>
                  </a:solidFill>
                  <a:latin typeface="+mn-lt"/>
                </a:rPr>
                <a:t>Chart Tools</a:t>
              </a:r>
              <a:r>
                <a:rPr lang="en-US" sz="900" dirty="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dirty="0" err="1">
                  <a:solidFill>
                    <a:schemeClr val="tx1"/>
                  </a:solidFill>
                  <a:latin typeface="+mn-lt"/>
                </a:rPr>
                <a:t>Stylise</a:t>
              </a:r>
              <a:r>
                <a:rPr lang="en-US" sz="900" dirty="0">
                  <a:solidFill>
                    <a:schemeClr val="tx1"/>
                  </a:solidFill>
                  <a:latin typeface="+mn-lt"/>
                </a:rPr>
                <a:t> your chart under Format in the </a:t>
              </a:r>
              <a:r>
                <a:rPr lang="en-US" sz="900" b="1" dirty="0">
                  <a:solidFill>
                    <a:schemeClr val="tx1"/>
                  </a:solidFill>
                  <a:latin typeface="+mn-lt"/>
                </a:rPr>
                <a:t>Chart Tools</a:t>
              </a:r>
              <a:r>
                <a:rPr lang="en-US" sz="9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80520041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1" y="2338568"/>
            <a:ext cx="3721539"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2"/>
              </a:ext>
            </a:extLst>
          </a:blip>
          <a:stretch>
            <a:fillRect/>
          </a:stretch>
        </p:blipFill>
        <p:spPr>
          <a:xfrm>
            <a:off x="10566401" y="390844"/>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1" y="1641565"/>
            <a:ext cx="3721539"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1" y="2338568"/>
            <a:ext cx="3721539"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1" y="1641565"/>
            <a:ext cx="3721539"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2"/>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Edit your data under </a:t>
              </a:r>
              <a:r>
                <a:rPr lang="en-US" sz="900" b="1" dirty="0">
                  <a:solidFill>
                    <a:schemeClr val="tx1"/>
                  </a:solidFill>
                  <a:latin typeface="+mn-lt"/>
                </a:rPr>
                <a:t>Design</a:t>
              </a:r>
              <a:r>
                <a:rPr lang="en-US" sz="900" dirty="0">
                  <a:solidFill>
                    <a:schemeClr val="tx1"/>
                  </a:solidFill>
                  <a:latin typeface="+mn-lt"/>
                </a:rPr>
                <a:t> in the </a:t>
              </a:r>
              <a:r>
                <a:rPr lang="en-US" sz="900" b="1" dirty="0">
                  <a:solidFill>
                    <a:schemeClr val="tx1"/>
                  </a:solidFill>
                  <a:latin typeface="+mn-lt"/>
                </a:rPr>
                <a:t>Chart Tools</a:t>
              </a:r>
              <a:r>
                <a:rPr lang="en-US" sz="900" dirty="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dirty="0" err="1">
                  <a:solidFill>
                    <a:schemeClr val="tx1"/>
                  </a:solidFill>
                  <a:latin typeface="+mn-lt"/>
                </a:rPr>
                <a:t>Stylise</a:t>
              </a:r>
              <a:r>
                <a:rPr lang="en-US" sz="900" dirty="0">
                  <a:solidFill>
                    <a:schemeClr val="tx1"/>
                  </a:solidFill>
                  <a:latin typeface="+mn-lt"/>
                </a:rPr>
                <a:t> your chart under Format in the </a:t>
              </a:r>
              <a:r>
                <a:rPr lang="en-US" sz="900" b="1" dirty="0">
                  <a:solidFill>
                    <a:schemeClr val="tx1"/>
                  </a:solidFill>
                  <a:latin typeface="+mn-lt"/>
                </a:rPr>
                <a:t>Chart Tools</a:t>
              </a:r>
              <a:r>
                <a:rPr lang="en-US" sz="900" dirty="0">
                  <a:solidFill>
                    <a:schemeClr val="tx1"/>
                  </a:solidFill>
                  <a:latin typeface="+mn-lt"/>
                </a:rPr>
                <a:t> ribbons.</a:t>
              </a:r>
            </a:p>
          </p:txBody>
        </p:sp>
      </p:grpSp>
    </p:spTree>
    <p:extLst>
      <p:ext uri="{BB962C8B-B14F-4D97-AF65-F5344CB8AC3E}">
        <p14:creationId xmlns:p14="http://schemas.microsoft.com/office/powerpoint/2010/main" val="20405079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5"/>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9"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7"/>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9"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450"/>
              </a:spcAft>
            </a:pPr>
            <a:endParaRPr lang="en-GB" sz="1800"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9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1" cy="819150"/>
          </a:xfrm>
        </p:spPr>
        <p:txBody>
          <a:bodyPr anchor="ctr"/>
          <a:lstStyle>
            <a:lvl1pPr>
              <a:defRPr sz="135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8D1B562-231F-8E1B-E97D-144FACC662E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203743736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5"/>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40"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7"/>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5" y="0"/>
            <a:ext cx="6102075"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9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3"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9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9FA255-5A2B-F82F-3477-2678A3A3FEA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12998478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5"/>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40"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7"/>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7"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9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3"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9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7"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9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B7F64047-20AA-0DB8-5530-C3D522F83ECD}"/>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76896922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5"/>
            <a:ext cx="3727811"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9"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7"/>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94474" y="5350192"/>
            <a:ext cx="5897527"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450"/>
              </a:spcAft>
            </a:pPr>
            <a:endParaRPr lang="en-GB" sz="1800"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137105" y="5694521"/>
            <a:ext cx="4438651" cy="819150"/>
          </a:xfrm>
        </p:spPr>
        <p:txBody>
          <a:bodyPr anchor="ctr"/>
          <a:lstStyle>
            <a:lvl1pPr>
              <a:defRPr sz="135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4464" y="-19616"/>
            <a:ext cx="3119437" cy="540302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49" y="692151"/>
            <a:ext cx="3727451" cy="4260850"/>
          </a:xfrm>
        </p:spPr>
        <p:txBody>
          <a:bodyPr bIns="648000" anchor="ctr"/>
          <a:lstStyle>
            <a:lvl1pPr algn="ctr">
              <a:defRPr sz="9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2"/>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Edit your data under </a:t>
              </a:r>
              <a:r>
                <a:rPr lang="en-US" sz="900" b="1" dirty="0">
                  <a:solidFill>
                    <a:schemeClr val="tx1"/>
                  </a:solidFill>
                  <a:latin typeface="+mn-lt"/>
                </a:rPr>
                <a:t>Design</a:t>
              </a:r>
              <a:r>
                <a:rPr lang="en-US" sz="900" dirty="0">
                  <a:solidFill>
                    <a:schemeClr val="tx1"/>
                  </a:solidFill>
                  <a:latin typeface="+mn-lt"/>
                </a:rPr>
                <a:t> in the </a:t>
              </a:r>
              <a:r>
                <a:rPr lang="en-US" sz="900" b="1" dirty="0">
                  <a:solidFill>
                    <a:schemeClr val="tx1"/>
                  </a:solidFill>
                  <a:latin typeface="+mn-lt"/>
                </a:rPr>
                <a:t>Chart Tools</a:t>
              </a:r>
              <a:r>
                <a:rPr lang="en-US" sz="900" dirty="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dirty="0" err="1">
                  <a:solidFill>
                    <a:schemeClr val="tx1"/>
                  </a:solidFill>
                  <a:latin typeface="+mn-lt"/>
                </a:rPr>
                <a:t>Stylise</a:t>
              </a:r>
              <a:r>
                <a:rPr lang="en-US" sz="900" dirty="0">
                  <a:solidFill>
                    <a:schemeClr val="tx1"/>
                  </a:solidFill>
                  <a:latin typeface="+mn-lt"/>
                </a:rPr>
                <a:t> your chart under Format in the </a:t>
              </a:r>
              <a:r>
                <a:rPr lang="en-US" sz="900" b="1" dirty="0">
                  <a:solidFill>
                    <a:schemeClr val="tx1"/>
                  </a:solidFill>
                  <a:latin typeface="+mn-lt"/>
                </a:rPr>
                <a:t>Chart Tools</a:t>
              </a:r>
              <a:r>
                <a:rPr lang="en-US" sz="9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116089166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1" y="2184400"/>
            <a:ext cx="3308351"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3" cy="584128"/>
          </a:xfrm>
          <a:prstGeom prst="ellipse">
            <a:avLst/>
          </a:prstGeom>
        </p:spPr>
        <p:txBody>
          <a:bodyPr lIns="0" rIns="0" bIns="576000"/>
          <a:lstStyle>
            <a:lvl1pPr algn="ctr">
              <a:defRPr sz="9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6" y="2184400"/>
            <a:ext cx="3308351"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3" cy="584128"/>
          </a:xfrm>
          <a:prstGeom prst="ellipse">
            <a:avLst/>
          </a:prstGeom>
        </p:spPr>
        <p:txBody>
          <a:bodyPr lIns="0" rIns="0" bIns="576000"/>
          <a:lstStyle>
            <a:lvl1pPr algn="ctr">
              <a:defRPr sz="9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1"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3"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3" cy="584128"/>
          </a:xfrm>
          <a:prstGeom prst="ellipse">
            <a:avLst/>
          </a:prstGeom>
        </p:spPr>
        <p:txBody>
          <a:bodyPr lIns="0" rIns="0" bIns="576000"/>
          <a:lstStyle>
            <a:lvl1pPr algn="ctr">
              <a:defRPr sz="9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328657289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5"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9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6"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3"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4291839C-BB72-42BE-93B6-DEA3A1F09EA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118702629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2" y="2076450"/>
            <a:ext cx="6197599" cy="2705100"/>
          </a:xfrm>
          <a:solidFill>
            <a:schemeClr val="tx1"/>
          </a:solidFill>
        </p:spPr>
        <p:txBody>
          <a:bodyPr anchor="ctr"/>
          <a:lstStyle>
            <a:lvl1pPr algn="ctr">
              <a:defRPr sz="27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3" y="6330951"/>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1" y="390844"/>
            <a:ext cx="1223964" cy="814389"/>
          </a:xfrm>
          <a:blipFill>
            <a:blip>
              <a:lum bright="100000"/>
              <a:extLst>
                <a:ext uri="{96DAC541-7B7A-43D3-8B79-37D633B846F1}">
                  <asvg:svgBlip xmlns:asvg="http://schemas.microsoft.com/office/drawing/2016/SVG/main" r:embed="rId3"/>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tx1"/>
                  </a:solidFill>
                  <a:latin typeface="+mn-lt"/>
                  <a:ea typeface="Inter Semi Bold" panose="02000703000000020004" pitchFamily="50" charset="0"/>
                  <a:cs typeface="Inter Semi Bold" panose="02000703000000020004" pitchFamily="50" charset="0"/>
                </a:rPr>
                <a:t>How to insert </a:t>
              </a:r>
              <a:br>
                <a:rPr lang="en-GB" sz="1800" dirty="0">
                  <a:solidFill>
                    <a:schemeClr val="tx1"/>
                  </a:solidFill>
                  <a:latin typeface="+mn-lt"/>
                  <a:ea typeface="Inter Semi Bold" panose="02000703000000020004" pitchFamily="50" charset="0"/>
                  <a:cs typeface="Inter Semi Bold" panose="02000703000000020004" pitchFamily="50" charset="0"/>
                </a:rPr>
              </a:br>
              <a:r>
                <a:rPr lang="en-GB" sz="18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the icon in the middle of the placeholder and choose an image from file, or select the placeholder and paste an image in using </a:t>
              </a:r>
              <a:r>
                <a:rPr lang="en-US" sz="900" b="1" dirty="0">
                  <a:solidFill>
                    <a:schemeClr val="bg1"/>
                  </a:solidFill>
                  <a:latin typeface="+mn-lt"/>
                </a:rPr>
                <a:t>Ctrl + V</a:t>
              </a:r>
              <a:r>
                <a:rPr lang="en-US" sz="900" dirty="0">
                  <a:solidFill>
                    <a:schemeClr val="bg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on the </a:t>
              </a:r>
              <a:r>
                <a:rPr lang="en-US" sz="900" b="1" dirty="0">
                  <a:solidFill>
                    <a:schemeClr val="bg1"/>
                  </a:solidFill>
                  <a:latin typeface="+mn-lt"/>
                </a:rPr>
                <a:t>Format Picture </a:t>
              </a:r>
              <a:r>
                <a:rPr lang="en-US" sz="900" dirty="0">
                  <a:solidFill>
                    <a:schemeClr val="bg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Choose </a:t>
              </a:r>
              <a:r>
                <a:rPr lang="en-US" sz="900" b="1" dirty="0">
                  <a:solidFill>
                    <a:schemeClr val="bg1"/>
                  </a:solidFill>
                  <a:latin typeface="+mn-lt"/>
                </a:rPr>
                <a:t>Crop</a:t>
              </a:r>
              <a:r>
                <a:rPr lang="en-US" sz="900" dirty="0">
                  <a:solidFill>
                    <a:schemeClr val="bg1"/>
                  </a:solidFill>
                  <a:latin typeface="+mn-lt"/>
                </a:rPr>
                <a:t> to resize and move the image within the placeholder, using the white circles in the corners of the image. Click on the drop down arrow and choose </a:t>
              </a:r>
              <a:r>
                <a:rPr lang="en-US" sz="900" b="1" dirty="0">
                  <a:solidFill>
                    <a:schemeClr val="bg1"/>
                  </a:solidFill>
                  <a:latin typeface="+mn-lt"/>
                </a:rPr>
                <a:t>Fit</a:t>
              </a:r>
              <a:r>
                <a:rPr lang="en-US" sz="900" dirty="0">
                  <a:solidFill>
                    <a:schemeClr val="bg1"/>
                  </a:solidFill>
                  <a:latin typeface="+mn-lt"/>
                </a:rPr>
                <a:t> or </a:t>
              </a:r>
              <a:r>
                <a:rPr lang="en-US" sz="900" b="1" dirty="0">
                  <a:solidFill>
                    <a:schemeClr val="bg1"/>
                  </a:solidFill>
                  <a:latin typeface="+mn-lt"/>
                </a:rPr>
                <a:t>Fill</a:t>
              </a:r>
              <a:r>
                <a:rPr lang="en-US" sz="900" dirty="0">
                  <a:solidFill>
                    <a:schemeClr val="bg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Right click the image and choose </a:t>
              </a:r>
              <a:r>
                <a:rPr lang="en-US" sz="900" b="1" dirty="0">
                  <a:solidFill>
                    <a:schemeClr val="bg1"/>
                  </a:solidFill>
                  <a:latin typeface="+mn-lt"/>
                </a:rPr>
                <a:t>Send to back </a:t>
              </a:r>
              <a:r>
                <a:rPr lang="en-US" sz="9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593973855"/>
      </p:ext>
    </p:extLst>
  </p:cSld>
  <p:clrMapOvr>
    <a:overrideClrMapping bg1="dk1" tx1="lt1" bg2="dk2" tx2="lt2" accent1="accent1" accent2="accent2" accent3="accent3" accent4="accent4" accent5="accent5" accent6="accent6" hlink="hlink" folHlink="folHlink"/>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102944793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1" y="390844"/>
            <a:ext cx="1223964" cy="814389"/>
          </a:xfrm>
          <a:prstGeom prst="rect">
            <a:avLst/>
          </a:prstGeom>
        </p:spPr>
      </p:pic>
    </p:spTree>
    <p:custDataLst>
      <p:tags r:id="rId1"/>
    </p:custDataLst>
    <p:extLst>
      <p:ext uri="{BB962C8B-B14F-4D97-AF65-F5344CB8AC3E}">
        <p14:creationId xmlns:p14="http://schemas.microsoft.com/office/powerpoint/2010/main" val="2121418786"/>
      </p:ext>
    </p:extLst>
  </p:cSld>
  <p:clrMapOvr>
    <a:overrideClrMapping bg1="dk1" tx1="lt1" bg2="dk2" tx2="lt2" accent1="accent1" accent2="accent2" accent3="accent3" accent4="accent4" accent5="accent5" accent6="accent6" hlink="hlink" folHlink="folHlink"/>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9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922496466"/>
      </p:ext>
    </p:extLst>
  </p:cSld>
  <p:clrMapOvr>
    <a:overrideClrMapping bg1="lt1" tx1="dk1" bg2="lt2" tx2="dk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825"/>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 video from file, or select the placeholder and paste an video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Video </a:t>
              </a:r>
              <a:r>
                <a:rPr lang="en-US" sz="900" dirty="0">
                  <a:solidFill>
                    <a:schemeClr val="tx1"/>
                  </a:solidFill>
                  <a:latin typeface="+mn-lt"/>
                </a:rPr>
                <a:t>tab in the ribbon and use the tools to edit the video.</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video within the placeholder, using the white circles in the corners of the video.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video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1250536333"/>
      </p:ext>
    </p:extLst>
  </p:cSld>
  <p:clrMapOvr>
    <a:overrideClrMapping bg1="lt1" tx1="dk1" bg2="lt2" tx2="dk2" accent1="accent1" accent2="accent2" accent3="accent3" accent4="accent4" accent5="accent5" accent6="accent6" hlink="hlink" folHlink="folHlink"/>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60" y="2414631"/>
            <a:ext cx="4366697" cy="1563010"/>
          </a:xfrm>
        </p:spPr>
        <p:txBody>
          <a:bodyPr anchor="b"/>
          <a:lstStyle>
            <a:lvl1pPr>
              <a:defRPr sz="2700" cap="all" baseline="0">
                <a:solidFill>
                  <a:schemeClr val="accent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9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10566401" y="390842"/>
            <a:ext cx="1223964" cy="814388"/>
          </a:xfrm>
          <a:prstGeom prst="rect">
            <a:avLst/>
          </a:prstGeom>
        </p:spPr>
      </p:pic>
    </p:spTree>
    <p:custDataLst>
      <p:tags r:id="rId1"/>
    </p:custDataLst>
    <p:extLst>
      <p:ext uri="{BB962C8B-B14F-4D97-AF65-F5344CB8AC3E}">
        <p14:creationId xmlns:p14="http://schemas.microsoft.com/office/powerpoint/2010/main" val="4192120158"/>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4291839C-BB72-42BE-93B6-DEA3A1F09EA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60" y="2414631"/>
            <a:ext cx="4366697" cy="1563010"/>
          </a:xfrm>
        </p:spPr>
        <p:txBody>
          <a:bodyPr anchor="b"/>
          <a:lstStyle>
            <a:lvl1pPr>
              <a:defRPr sz="27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9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654132" y="449214"/>
            <a:ext cx="1048505" cy="697644"/>
          </a:xfrm>
          <a:prstGeom prst="rect">
            <a:avLst/>
          </a:prstGeom>
        </p:spPr>
      </p:pic>
    </p:spTree>
    <p:custDataLst>
      <p:tags r:id="rId1"/>
    </p:custDataLst>
    <p:extLst>
      <p:ext uri="{BB962C8B-B14F-4D97-AF65-F5344CB8AC3E}">
        <p14:creationId xmlns:p14="http://schemas.microsoft.com/office/powerpoint/2010/main" val="3798192590"/>
      </p:ext>
    </p:extLst>
  </p:cSld>
  <p:clrMapOvr>
    <a:overrideClrMapping bg1="lt1" tx1="dk1" bg2="lt2" tx2="dk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_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60" y="2414631"/>
            <a:ext cx="4366697" cy="1563010"/>
          </a:xfrm>
        </p:spPr>
        <p:txBody>
          <a:bodyPr anchor="b"/>
          <a:lstStyle>
            <a:lvl1pPr>
              <a:defRPr sz="2700" cap="all" baseline="0">
                <a:solidFill>
                  <a:schemeClr val="accent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9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 r="145"/>
          <a:stretch/>
        </p:blipFill>
        <p:spPr>
          <a:xfrm>
            <a:off x="8372253"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5"/>
            <a:ext cx="1936751" cy="696913"/>
          </a:xfrm>
        </p:spPr>
        <p:txBody>
          <a:bodyPr/>
          <a:lstStyle>
            <a:lvl1pPr algn="ctr">
              <a:defRPr sz="900"/>
            </a:lvl1pPr>
          </a:lstStyle>
          <a:p>
            <a:r>
              <a:rPr lang="en-GB" dirty="0"/>
              <a:t>Add partner logo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the icon in the middle of the placeholder and choose an image from file, or select the placeholder and paste an image in using </a:t>
              </a:r>
              <a:r>
                <a:rPr lang="en-US" sz="900" b="1" dirty="0">
                  <a:solidFill>
                    <a:schemeClr val="tx1"/>
                  </a:solidFill>
                  <a:latin typeface="+mn-lt"/>
                </a:rPr>
                <a:t>Ctrl + V</a:t>
              </a:r>
              <a:r>
                <a:rPr lang="en-US" sz="900" dirty="0">
                  <a:solidFill>
                    <a:schemeClr val="tx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a:t>
              </a:r>
              <a:r>
                <a:rPr lang="en-US" sz="900" b="1" dirty="0">
                  <a:solidFill>
                    <a:schemeClr val="tx1"/>
                  </a:solidFill>
                  <a:latin typeface="+mn-lt"/>
                </a:rPr>
                <a:t>Format Picture </a:t>
              </a:r>
              <a:r>
                <a:rPr lang="en-US" sz="900" dirty="0">
                  <a:solidFill>
                    <a:schemeClr val="tx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Choose </a:t>
              </a:r>
              <a:r>
                <a:rPr lang="en-US" sz="900" b="1" dirty="0">
                  <a:solidFill>
                    <a:schemeClr val="tx1"/>
                  </a:solidFill>
                  <a:latin typeface="+mn-lt"/>
                </a:rPr>
                <a:t>Crop</a:t>
              </a:r>
              <a:r>
                <a:rPr lang="en-US" sz="900" dirty="0">
                  <a:solidFill>
                    <a:schemeClr val="tx1"/>
                  </a:solidFill>
                  <a:latin typeface="+mn-lt"/>
                </a:rPr>
                <a:t> to resize and move the image within the placeholder, using the white circles in the corners of the image. Click on the drop down arrow and choose </a:t>
              </a:r>
              <a:r>
                <a:rPr lang="en-US" sz="900" b="1" dirty="0">
                  <a:solidFill>
                    <a:schemeClr val="tx1"/>
                  </a:solidFill>
                  <a:latin typeface="+mn-lt"/>
                </a:rPr>
                <a:t>Fit</a:t>
              </a:r>
              <a:r>
                <a:rPr lang="en-US" sz="900" dirty="0">
                  <a:solidFill>
                    <a:schemeClr val="tx1"/>
                  </a:solidFill>
                  <a:latin typeface="+mn-lt"/>
                </a:rPr>
                <a:t> or </a:t>
              </a:r>
              <a:r>
                <a:rPr lang="en-US" sz="900" b="1" dirty="0">
                  <a:solidFill>
                    <a:schemeClr val="tx1"/>
                  </a:solidFill>
                  <a:latin typeface="+mn-lt"/>
                </a:rPr>
                <a:t>Fill</a:t>
              </a:r>
              <a:r>
                <a:rPr lang="en-US" sz="900" dirty="0">
                  <a:solidFill>
                    <a:schemeClr val="tx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Right click the image and choose </a:t>
              </a:r>
              <a:r>
                <a:rPr lang="en-US" sz="900" b="1" dirty="0">
                  <a:solidFill>
                    <a:schemeClr val="tx1"/>
                  </a:solidFill>
                  <a:latin typeface="+mn-lt"/>
                </a:rPr>
                <a:t>Send to back </a:t>
              </a:r>
              <a:r>
                <a:rPr lang="en-US" sz="900" dirty="0">
                  <a:solidFill>
                    <a:schemeClr val="tx1"/>
                  </a:solidFill>
                  <a:latin typeface="+mn-lt"/>
                </a:rPr>
                <a:t>if it is obscuring any other elements.</a:t>
              </a:r>
            </a:p>
          </p:txBody>
        </p:sp>
      </p:gr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63714631"/>
      </p:ext>
    </p:extLst>
  </p:cSld>
  <p:clrMapOvr>
    <a:overrideClrMapping bg1="lt1" tx1="dk1" bg2="lt2" tx2="dk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9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tx1"/>
                  </a:solidFill>
                  <a:latin typeface="+mn-lt"/>
                  <a:ea typeface="Inter Semi Bold" panose="02000703000000020004" pitchFamily="50" charset="0"/>
                  <a:cs typeface="Inter Semi Bold" panose="02000703000000020004" pitchFamily="50" charset="0"/>
                </a:rPr>
                <a:t>How to insert </a:t>
              </a:r>
              <a:br>
                <a:rPr lang="en-GB" sz="1800" dirty="0">
                  <a:solidFill>
                    <a:schemeClr val="tx1"/>
                  </a:solidFill>
                  <a:latin typeface="+mn-lt"/>
                  <a:ea typeface="Inter Semi Bold" panose="02000703000000020004" pitchFamily="50" charset="0"/>
                  <a:cs typeface="Inter Semi Bold" panose="02000703000000020004" pitchFamily="50" charset="0"/>
                </a:rPr>
              </a:br>
              <a:r>
                <a:rPr lang="en-GB" sz="18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the icon in the middle of the placeholder and choose an image from file, or select the placeholder and paste an image in using </a:t>
              </a:r>
              <a:r>
                <a:rPr lang="en-US" sz="900" b="1" dirty="0">
                  <a:solidFill>
                    <a:schemeClr val="bg1"/>
                  </a:solidFill>
                  <a:latin typeface="+mn-lt"/>
                </a:rPr>
                <a:t>Ctrl + V</a:t>
              </a:r>
              <a:r>
                <a:rPr lang="en-US" sz="900" dirty="0">
                  <a:solidFill>
                    <a:schemeClr val="bg1"/>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Click on the </a:t>
              </a:r>
              <a:r>
                <a:rPr lang="en-US" sz="900" b="1" dirty="0">
                  <a:solidFill>
                    <a:schemeClr val="bg1"/>
                  </a:solidFill>
                  <a:latin typeface="+mn-lt"/>
                </a:rPr>
                <a:t>Format Picture </a:t>
              </a:r>
              <a:r>
                <a:rPr lang="en-US" sz="900" dirty="0">
                  <a:solidFill>
                    <a:schemeClr val="bg1"/>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Choose </a:t>
              </a:r>
              <a:r>
                <a:rPr lang="en-US" sz="900" b="1" dirty="0">
                  <a:solidFill>
                    <a:schemeClr val="bg1"/>
                  </a:solidFill>
                  <a:latin typeface="+mn-lt"/>
                </a:rPr>
                <a:t>Crop</a:t>
              </a:r>
              <a:r>
                <a:rPr lang="en-US" sz="900" dirty="0">
                  <a:solidFill>
                    <a:schemeClr val="bg1"/>
                  </a:solidFill>
                  <a:latin typeface="+mn-lt"/>
                </a:rPr>
                <a:t> to resize and move the image within the placeholder, using the white circles in the corners of the image. Click on the drop down arrow and choose </a:t>
              </a:r>
              <a:r>
                <a:rPr lang="en-US" sz="900" b="1" dirty="0">
                  <a:solidFill>
                    <a:schemeClr val="bg1"/>
                  </a:solidFill>
                  <a:latin typeface="+mn-lt"/>
                </a:rPr>
                <a:t>Fit</a:t>
              </a:r>
              <a:r>
                <a:rPr lang="en-US" sz="900" dirty="0">
                  <a:solidFill>
                    <a:schemeClr val="bg1"/>
                  </a:solidFill>
                  <a:latin typeface="+mn-lt"/>
                </a:rPr>
                <a:t> or </a:t>
              </a:r>
              <a:r>
                <a:rPr lang="en-US" sz="900" b="1" dirty="0">
                  <a:solidFill>
                    <a:schemeClr val="bg1"/>
                  </a:solidFill>
                  <a:latin typeface="+mn-lt"/>
                </a:rPr>
                <a:t>Fill</a:t>
              </a:r>
              <a:r>
                <a:rPr lang="en-US" sz="900" dirty="0">
                  <a:solidFill>
                    <a:schemeClr val="bg1"/>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bg1"/>
                  </a:solidFill>
                  <a:latin typeface="+mn-lt"/>
                </a:rPr>
                <a:t>Right click the image and choose </a:t>
              </a:r>
              <a:r>
                <a:rPr lang="en-US" sz="900" b="1" dirty="0">
                  <a:solidFill>
                    <a:schemeClr val="bg1"/>
                  </a:solidFill>
                  <a:latin typeface="+mn-lt"/>
                </a:rPr>
                <a:t>Send to back </a:t>
              </a:r>
              <a:r>
                <a:rPr lang="en-US" sz="9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60" y="2414631"/>
            <a:ext cx="4366697" cy="1563010"/>
          </a:xfrm>
        </p:spPr>
        <p:txBody>
          <a:bodyPr anchor="b"/>
          <a:lstStyle>
            <a:lvl1pPr>
              <a:defRPr sz="27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3"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5"/>
            <a:ext cx="1936751" cy="696913"/>
          </a:xfrm>
        </p:spPr>
        <p:txBody>
          <a:bodyPr/>
          <a:lstStyle>
            <a:lvl1pPr algn="ctr">
              <a:defRPr sz="9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82646153"/>
      </p:ext>
    </p:extLst>
  </p:cSld>
  <p:clrMapOvr>
    <a:overrideClrMapping bg1="dk1" tx1="lt1" bg2="dk2" tx2="lt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1371" y="420902"/>
            <a:ext cx="11336644" cy="1066800"/>
          </a:xfrm>
        </p:spPr>
        <p:txBody>
          <a:bodyPr/>
          <a:lstStyle/>
          <a:p>
            <a:r>
              <a:rPr lang="en-US"/>
              <a:t>Click to edit Master title style</a:t>
            </a:r>
            <a:endParaRPr lang="en-GB"/>
          </a:p>
        </p:txBody>
      </p:sp>
      <p:sp>
        <p:nvSpPr>
          <p:cNvPr id="3" name="Content Placeholder 2"/>
          <p:cNvSpPr>
            <a:spLocks noGrp="1"/>
          </p:cNvSpPr>
          <p:nvPr>
            <p:ph idx="1"/>
          </p:nvPr>
        </p:nvSpPr>
        <p:spPr>
          <a:xfrm>
            <a:off x="431370" y="1642638"/>
            <a:ext cx="11336644"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246736" y="6320051"/>
            <a:ext cx="2540000" cy="457200"/>
          </a:xfrm>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xfrm>
            <a:off x="4323496" y="6208499"/>
            <a:ext cx="3860800" cy="457200"/>
          </a:xfrm>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xfrm>
            <a:off x="9617797" y="6334836"/>
            <a:ext cx="2540000" cy="457200"/>
          </a:xfrm>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131353651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74295" tIns="37148" rIns="74295" bIns="37148" numCol="1" rtlCol="0" anchor="t" anchorCtr="0" compatLnSpc="1">
            <a:prstTxWarp prst="textNoShape">
              <a:avLst/>
            </a:prstTxWarp>
          </a:bodyPr>
          <a:lstStyle/>
          <a:p>
            <a:pPr marL="0" marR="0" indent="0" algn="l" defTabSz="742928" rtl="0" eaLnBrk="0" fontAlgn="base" latinLnBrk="0" hangingPunct="0">
              <a:lnSpc>
                <a:spcPct val="100000"/>
              </a:lnSpc>
              <a:spcBef>
                <a:spcPct val="0"/>
              </a:spcBef>
              <a:spcAft>
                <a:spcPct val="0"/>
              </a:spcAft>
              <a:buClrTx/>
              <a:buSzTx/>
              <a:buFontTx/>
              <a:buNone/>
              <a:tabLst/>
            </a:pPr>
            <a:endParaRPr kumimoji="0" lang="en-GB" sz="195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3"/>
            <a:ext cx="10363200" cy="1362075"/>
          </a:xfrm>
        </p:spPr>
        <p:txBody>
          <a:bodyPr anchor="t"/>
          <a:lstStyle>
            <a:lvl1pPr algn="l">
              <a:defRPr sz="325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2600"/>
            </a:lvl1pPr>
            <a:lvl2pPr marL="371464" indent="0">
              <a:buNone/>
              <a:defRPr sz="1463"/>
            </a:lvl2pPr>
            <a:lvl3pPr marL="742928" indent="0">
              <a:buNone/>
              <a:defRPr sz="1300"/>
            </a:lvl3pPr>
            <a:lvl4pPr marL="1114391" indent="0">
              <a:buNone/>
              <a:defRPr sz="1138"/>
            </a:lvl4pPr>
            <a:lvl5pPr marL="1485854" indent="0">
              <a:buNone/>
              <a:defRPr sz="1138"/>
            </a:lvl5pPr>
            <a:lvl6pPr marL="1857318" indent="0">
              <a:buNone/>
              <a:defRPr sz="1138"/>
            </a:lvl6pPr>
            <a:lvl7pPr marL="2228782" indent="0">
              <a:buNone/>
              <a:defRPr sz="1138"/>
            </a:lvl7pPr>
            <a:lvl8pPr marL="2600245" indent="0">
              <a:buNone/>
              <a:defRPr sz="1138"/>
            </a:lvl8pPr>
            <a:lvl9pPr marL="2971709" indent="0">
              <a:buNone/>
              <a:defRPr sz="1138"/>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113269701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2"/>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3182"/>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11" y="4045921"/>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986824125"/>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08/05/2026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427162127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08/05/2026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23413486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08/05/2026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60211497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08/05/2026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262736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3"/>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08/05/2026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30426592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08/05/2026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2979504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08/05/2026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6376105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08/05/2026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84328308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08/05/2026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61467539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08/05/2026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0605604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08/05/2026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97909151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5" y="472595"/>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3"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1" y="390844"/>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3"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2"/>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Edit your data under </a:t>
              </a:r>
              <a:r>
                <a:rPr lang="en-US" sz="900" b="1" dirty="0">
                  <a:solidFill>
                    <a:schemeClr val="tx1"/>
                  </a:solidFill>
                  <a:latin typeface="+mn-lt"/>
                </a:rPr>
                <a:t>Design</a:t>
              </a:r>
              <a:r>
                <a:rPr lang="en-US" sz="900" dirty="0">
                  <a:solidFill>
                    <a:schemeClr val="tx1"/>
                  </a:solidFill>
                  <a:latin typeface="+mn-lt"/>
                </a:rPr>
                <a:t> in the </a:t>
              </a:r>
              <a:r>
                <a:rPr lang="en-US" sz="900" b="1" dirty="0">
                  <a:solidFill>
                    <a:schemeClr val="tx1"/>
                  </a:solidFill>
                  <a:latin typeface="+mn-lt"/>
                </a:rPr>
                <a:t>Chart Tools</a:t>
              </a:r>
              <a:r>
                <a:rPr lang="en-US" sz="900" dirty="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dirty="0" err="1">
                  <a:solidFill>
                    <a:schemeClr val="tx1"/>
                  </a:solidFill>
                  <a:latin typeface="+mn-lt"/>
                </a:rPr>
                <a:t>Stylise</a:t>
              </a:r>
              <a:r>
                <a:rPr lang="en-US" sz="900" dirty="0">
                  <a:solidFill>
                    <a:schemeClr val="tx1"/>
                  </a:solidFill>
                  <a:latin typeface="+mn-lt"/>
                </a:rPr>
                <a:t> your chart under Format in the </a:t>
              </a:r>
              <a:r>
                <a:rPr lang="en-US" sz="900" b="1" dirty="0">
                  <a:solidFill>
                    <a:schemeClr val="tx1"/>
                  </a:solidFill>
                  <a:latin typeface="+mn-lt"/>
                </a:rPr>
                <a:t>Chart Tools</a:t>
              </a:r>
              <a:r>
                <a:rPr lang="en-US" sz="9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396638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52004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431387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56271729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2"/>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E7FD5A70-7F50-27EC-AC87-5F895441A7D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35738355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322096955"/>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CCB939E8-7AD5-EC1D-F078-F072C41CEAE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774755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2"/>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55D14AAF-90ED-84CB-976A-FCE333459F5D}"/>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1570021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79236FB8-F2C0-D22B-449A-5FFA1ACDA877}"/>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813680342"/>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3728598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E0B4AB15-C25D-DB66-CE4E-66C999604A59}"/>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D7C61309-C578-43B2-BDD6-64050363719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1B143935-14F9-C767-889E-CF9CB5069EC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5AF984C4-BD33-0CC0-44E1-4EAA414E4DF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A470233A-BF30-9B5E-34CB-36D394EF9BF7}"/>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2185991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869D6B4-6B61-D96A-42C0-56EE4045248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31278F54-A3E7-95F9-AD1D-23C13C36F52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9BC999C6-8CDE-7782-DD7A-382C7ED92C6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20ADFFF7-F701-A9D0-1753-95C49D5DF1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260BF333-ACCA-649D-1827-0FF65A6E8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5434185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A1F066E4-4AA1-A6E3-FEFD-9617F1775B8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564476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1FEB6FCE-2A23-F58D-9528-448DA84754E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003582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F737B628-1354-3525-B990-C4F28210032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375343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09"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9" y="944563"/>
            <a:ext cx="3727450"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60813" y="-8618"/>
            <a:ext cx="3113087" cy="5392026"/>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BC71E4DD-F0EF-622D-401D-0874ECEB7F1B}"/>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1669BB71-2D53-E3D2-FC04-35B72C19AF3F}"/>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D3EAD8EE-7021-E97E-5220-41B6E08C111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DE7A5114-6628-6B1B-CD9C-75A43B066557}"/>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68AB9A1-8150-5469-A211-D0A7AE288F04}"/>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7DC09179-FA30-79BA-1031-78AB4676663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865456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CC69F271-6795-82AE-E52F-B58505D6A12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333263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68E1F479-7AF7-0285-8849-23ADE20D55B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14950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3"/>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111827021"/>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15A0CED4-C776-3209-4487-55C2DB36B6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998224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060662293"/>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483748320"/>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2" name="Group 1">
            <a:extLst>
              <a:ext uri="{FF2B5EF4-FFF2-40B4-BE49-F238E27FC236}">
                <a16:creationId xmlns:a16="http://schemas.microsoft.com/office/drawing/2014/main" id="{79A7F973-4B95-85E0-A107-96B2F93598A1}"/>
              </a:ext>
            </a:extLst>
          </p:cNvPr>
          <p:cNvGrpSpPr/>
          <p:nvPr userDrawn="1"/>
        </p:nvGrpSpPr>
        <p:grpSpPr>
          <a:xfrm>
            <a:off x="-3626001" y="0"/>
            <a:ext cx="3513653" cy="4531360"/>
            <a:chOff x="-3626001" y="0"/>
            <a:chExt cx="3513653" cy="4531360"/>
          </a:xfrm>
        </p:grpSpPr>
        <p:sp>
          <p:nvSpPr>
            <p:cNvPr id="5" name="Rectangle 4">
              <a:extLst>
                <a:ext uri="{FF2B5EF4-FFF2-40B4-BE49-F238E27FC236}">
                  <a16:creationId xmlns:a16="http://schemas.microsoft.com/office/drawing/2014/main" id="{3A1135F9-5E0E-828F-CAC8-2CFB5988DEC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C35913F-67A3-26AB-92C3-8DC3C5554024}"/>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B5B4ECF3-8AAC-E64B-DA0E-03BD1B48383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2" name="TextBox 11">
              <a:extLst>
                <a:ext uri="{FF2B5EF4-FFF2-40B4-BE49-F238E27FC236}">
                  <a16:creationId xmlns:a16="http://schemas.microsoft.com/office/drawing/2014/main" id="{9C5B855A-2126-9203-F41F-A5D384F736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390096172"/>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2"/>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BC89647E-A53C-08CC-1BDA-A276A04C80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7445190"/>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2878464590"/>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7" name="Title 1">
            <a:extLst>
              <a:ext uri="{FF2B5EF4-FFF2-40B4-BE49-F238E27FC236}">
                <a16:creationId xmlns:a16="http://schemas.microsoft.com/office/drawing/2014/main" id="{ABD431A1-C7AD-86B0-1F00-E6042DE6F902}"/>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2"/>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D693BDAA-DEFD-EACA-A687-C6E035FF558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54E4C416-1A0F-BCF4-9AEA-40EA0C4DC2C4}"/>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4A4F7FD1-C5F8-FCC4-888C-67E85973C17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468778241"/>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2"/>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5" name="Title 1">
            <a:extLst>
              <a:ext uri="{FF2B5EF4-FFF2-40B4-BE49-F238E27FC236}">
                <a16:creationId xmlns:a16="http://schemas.microsoft.com/office/drawing/2014/main" id="{78BAB8BA-FDF7-4B41-8443-98A6FB0CD1E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4B9AA8DA-7CDD-F986-7F80-61F70913D0CB}"/>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7038524E-E9FC-39A3-FBA9-FF445479E1BF}"/>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C2B2AB3E-DFE4-A85E-E6E4-32C33B9B55F8}"/>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752590012"/>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6F3FB1F8-A676-0A38-EF1C-84ED7FE7441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25244754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47558455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5"/>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5"/>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5"/>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5"/>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5"/>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5"/>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BF4A706D-62C0-3806-2829-1D9B1EF5AD2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83799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5"/>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832B31C-71AA-0E4C-C8D3-155A2207D2A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827226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24962969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504437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5B32C6E7-4957-CAC5-A5F3-889EA98B545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BAD360DE-D7D2-9953-5BA4-DB3C1880F1CD}"/>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6200A570-F4B8-F65D-5457-C1AA007C7DE4}"/>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AC539D21-0303-729A-FB79-AA26F001B79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FE9CF504-AE30-E0FF-A240-239E79DCC3E9}"/>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1750835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576A947B-51BD-F386-169E-D8F7554272EA}"/>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B8CBC697-28A4-7EB1-0B25-78E220A691F4}"/>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9934D12B-31C9-729D-4272-575B791CF12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61C1F08D-3D3C-B08B-9B51-20BF5FADFF67}"/>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7C53E9B3-2AC9-BD54-FFB2-DB6CDDE36A6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32547047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CE55CF72-6DB5-6F47-1744-75047894AF8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9044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C647EDE-8FBD-9426-218F-CA94B8E8A69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910697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507E0E03-4769-E793-AC72-22FDF064F57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735289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2"/>
              </a:ext>
            </a:extLst>
          </a:blip>
          <a:stretch>
            <a:fillRect/>
          </a:stretch>
        </p:blipFill>
        <p:spPr>
          <a:xfrm>
            <a:off x="10566400" y="390842"/>
            <a:ext cx="1223964" cy="814389"/>
          </a:xfrm>
          <a:prstGeom prst="rect">
            <a:avLst/>
          </a:prstGeom>
        </p:spPr>
      </p:pic>
    </p:spTree>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09"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9" y="944563"/>
            <a:ext cx="3727450"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83842" y="5350192"/>
            <a:ext cx="5908158"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232798"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62400" y="-5869"/>
            <a:ext cx="3111500" cy="5389277"/>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D383CA54-1932-2CD5-F747-A2B2776004B4}"/>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F43950D3-1CDB-B9F2-B86C-A4421557B8A5}"/>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6F0ABCCF-C627-91B9-357D-AD4202A639A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CE7DC967-D595-CFF1-6372-137D6FAD08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989D34EA-49DF-46F1-31EF-95953653F3FA}"/>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A201DB94-4137-4F5D-F228-18ADBA19D3A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496056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55C1B4E-4B76-8CEB-2A57-B15D0020ED9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098127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CC063144-5B2F-B539-F546-9F62AF54838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067600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3"/>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23413212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A9A58A1F-3D95-7373-BAA6-B6404EE6B08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598376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23664916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319069649"/>
      </p:ext>
    </p:extLst>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2" name="Group 1">
            <a:extLst>
              <a:ext uri="{FF2B5EF4-FFF2-40B4-BE49-F238E27FC236}">
                <a16:creationId xmlns:a16="http://schemas.microsoft.com/office/drawing/2014/main" id="{4194F569-EB21-AAD4-0E19-DE86B8DC2C82}"/>
              </a:ext>
            </a:extLst>
          </p:cNvPr>
          <p:cNvGrpSpPr/>
          <p:nvPr userDrawn="1"/>
        </p:nvGrpSpPr>
        <p:grpSpPr>
          <a:xfrm>
            <a:off x="-3626001" y="0"/>
            <a:ext cx="3513653" cy="4531360"/>
            <a:chOff x="-3626001" y="0"/>
            <a:chExt cx="3513653" cy="4531360"/>
          </a:xfrm>
        </p:grpSpPr>
        <p:sp>
          <p:nvSpPr>
            <p:cNvPr id="5" name="Rectangle 4">
              <a:extLst>
                <a:ext uri="{FF2B5EF4-FFF2-40B4-BE49-F238E27FC236}">
                  <a16:creationId xmlns:a16="http://schemas.microsoft.com/office/drawing/2014/main" id="{CC9AD8DB-E5FC-AD1D-CE2C-ED436FD1523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CD7AA74A-972E-9CA7-6B61-F016FE63341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1D970B98-9DA9-0D36-F3B0-5A5675D1EC0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2" name="TextBox 11">
              <a:extLst>
                <a:ext uri="{FF2B5EF4-FFF2-40B4-BE49-F238E27FC236}">
                  <a16:creationId xmlns:a16="http://schemas.microsoft.com/office/drawing/2014/main" id="{3AC6F120-BCAD-50FE-4E7A-90BB509B24C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750280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5"/>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D6889801-8F2C-51C4-0A3C-76D1AC45E03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813145485"/>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275485678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3" name="Title 1">
            <a:extLst>
              <a:ext uri="{FF2B5EF4-FFF2-40B4-BE49-F238E27FC236}">
                <a16:creationId xmlns:a16="http://schemas.microsoft.com/office/drawing/2014/main" id="{70E3600A-685C-31D0-716C-C8C19816B040}"/>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5"/>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1C0ABBAE-99D7-348E-28E1-9925B22248A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8993C95B-B362-8840-301B-5A0BD39E0626}"/>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CAF68EA9-99D9-7AC0-0638-0468FE460433}"/>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057735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5"/>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D1461920-29C7-DE2D-A183-DEF85D4B3303}"/>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462A2DAF-8E1C-2E0B-F461-619C3B6A2AC3}"/>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FA7AA18D-5293-A362-04F2-DB51EC8A40DB}"/>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6160B8A9-BFEF-C7DD-1A33-0166854FAD7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0374285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794C3AC1-697A-7185-61FF-A5D9919ED85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10543580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10309127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3"/>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3"/>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3"/>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3"/>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3"/>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3"/>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B24A370E-5F51-8D69-195C-9497B4B5E1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445105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3"/>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7D6414A2-BC8D-4353-1E34-7C90081CA453}"/>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7834899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29428224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2"/>
              </a:ext>
            </a:extLst>
          </a:blip>
          <a:stretch>
            <a:fillRect/>
          </a:stretch>
        </p:blipFill>
        <p:spPr>
          <a:xfrm>
            <a:off x="10566400" y="390842"/>
            <a:ext cx="1223964" cy="814389"/>
          </a:xfrm>
          <a:prstGeom prst="rect">
            <a:avLst/>
          </a:prstGeom>
        </p:spPr>
      </p:pic>
    </p:spTree>
    <p:extLst>
      <p:ext uri="{BB962C8B-B14F-4D97-AF65-F5344CB8AC3E}">
        <p14:creationId xmlns:p14="http://schemas.microsoft.com/office/powerpoint/2010/main" val="4824036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1C761517-1D3A-F502-A0DE-7C8FCA517DE6}"/>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A83F1796-0500-D8EA-22F0-61FF666E45F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CA7E090F-ACC9-FE3B-4636-33252539D30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76F02732-CA1A-B3B3-F02B-2207EE0D4467}"/>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71825BB6-7FAF-58D9-7FE5-C204B660C076}"/>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37436895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C3A1C8C6-AE71-8D2D-11C6-AC615B9DC37D}"/>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EE67C498-7C46-13FC-6848-F9B132242284}"/>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D25148A-66C0-6BF2-9075-5B4ED8377B7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114EF678-18F7-1CA8-9384-F06D57B7C6B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5AF12A2D-DBA5-39F5-72AA-6963D81DE32B}"/>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5129213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2"/>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36F1C57D-DA56-5BEB-5A36-756358A3433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773851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CBFA8CCB-E193-D758-EF62-0D45BF1CBD9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726360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3208BA3A-981E-EC6A-59D3-2C25A20F1F3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586516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45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09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83842" y="5350192"/>
            <a:ext cx="5908158"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24343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9225" y="-11368"/>
            <a:ext cx="3114675" cy="5394776"/>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175535DD-A53A-5DC7-7A43-C80EDC873235}"/>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025CAE79-25DF-3A92-090D-FB21FAE75837}"/>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3D1BF93F-E5BF-7B11-F3C1-3D63B9814EA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2CFBD299-15FE-E210-4ED0-34C3690B3616}"/>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7EAECEDE-B169-E417-584B-B3F8CBD7978A}"/>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E693611A-8C64-1E53-1DAB-5276D9BA8EC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094818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CBF1929-EFA8-CAED-E21E-586DE151E0C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116431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0FB52D-5A96-4C72-4F47-B8C8F0B3093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309441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3"/>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19196498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8" name="Picture 7" descr="A black and purple triangle&#10;&#10;Description automatically generated">
            <a:extLst>
              <a:ext uri="{FF2B5EF4-FFF2-40B4-BE49-F238E27FC236}">
                <a16:creationId xmlns:a16="http://schemas.microsoft.com/office/drawing/2014/main" id="{73D290A2-C7D8-196C-69C2-1F398F6BF1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821996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99114183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123572910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8D1B562-231F-8E1B-E97D-144FACC662E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2" name="Group 1">
            <a:extLst>
              <a:ext uri="{FF2B5EF4-FFF2-40B4-BE49-F238E27FC236}">
                <a16:creationId xmlns:a16="http://schemas.microsoft.com/office/drawing/2014/main" id="{98137EC8-0DE2-AA93-AF9C-87DF3CAB7348}"/>
              </a:ext>
            </a:extLst>
          </p:cNvPr>
          <p:cNvGrpSpPr/>
          <p:nvPr userDrawn="1"/>
        </p:nvGrpSpPr>
        <p:grpSpPr>
          <a:xfrm>
            <a:off x="-3626001" y="0"/>
            <a:ext cx="3513653" cy="4531360"/>
            <a:chOff x="-3626001" y="0"/>
            <a:chExt cx="3513653" cy="4531360"/>
          </a:xfrm>
        </p:grpSpPr>
        <p:sp>
          <p:nvSpPr>
            <p:cNvPr id="5" name="Rectangle 4">
              <a:extLst>
                <a:ext uri="{FF2B5EF4-FFF2-40B4-BE49-F238E27FC236}">
                  <a16:creationId xmlns:a16="http://schemas.microsoft.com/office/drawing/2014/main" id="{98FB21D4-4FC5-9C19-811B-ECC4992383B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0019EA93-CBD4-D211-690A-1DE2205A1F4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01A89454-89BD-DA77-D6C9-27C3ED17D8F4}"/>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2" name="TextBox 11">
              <a:extLst>
                <a:ext uri="{FF2B5EF4-FFF2-40B4-BE49-F238E27FC236}">
                  <a16:creationId xmlns:a16="http://schemas.microsoft.com/office/drawing/2014/main" id="{31C9DF0D-045F-175E-7DB4-0BC23EBB95B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169252225"/>
      </p:ext>
    </p:extLst>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3"/>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0D58E707-3E8F-6951-E002-2DF7D80399E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09810053"/>
      </p:ext>
    </p:extLst>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4139260709"/>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3" name="Title 1">
            <a:extLst>
              <a:ext uri="{FF2B5EF4-FFF2-40B4-BE49-F238E27FC236}">
                <a16:creationId xmlns:a16="http://schemas.microsoft.com/office/drawing/2014/main" id="{8DA9361A-81F3-8273-786E-66E64525B789}"/>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3"/>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B7A4C031-3F7E-6A4A-97BC-8CC5812BEC2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56C6597F-8568-BFD4-6AA4-FB30D9AB9420}"/>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6161C5D1-E627-9A27-F88F-84E07F63D526}"/>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854856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3"/>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5" name="Title 1">
            <a:extLst>
              <a:ext uri="{FF2B5EF4-FFF2-40B4-BE49-F238E27FC236}">
                <a16:creationId xmlns:a16="http://schemas.microsoft.com/office/drawing/2014/main" id="{3B319E15-8DE5-FB90-A0D2-CE45383F0F39}"/>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559A8D99-860C-B2FC-FAFC-394BDD969058}"/>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59D819B9-0BF1-7947-9E5F-8D14A3BCC06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A14CF755-F7A4-5F6B-95A3-E0749C787A84}"/>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5817768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1206727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7D86B9B9-0BFF-A2F0-9936-03227A8E75D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67983761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4275529534"/>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6"/>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6"/>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6"/>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6"/>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6"/>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6"/>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C0545B43-C7A2-C2E6-9736-44A8BABA1BE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1294733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6"/>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6EA483DC-49DA-B06C-CF11-43671FE3FFB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336200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tags" Target="../tags/tag25.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theme" Target="../theme/theme2.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ags" Target="../tags/tag49.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theme" Target="../theme/theme3.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26" Type="http://schemas.openxmlformats.org/officeDocument/2006/relationships/tags" Target="../tags/tag73.xml"/><Relationship Id="rId3" Type="http://schemas.openxmlformats.org/officeDocument/2006/relationships/slideLayout" Target="../slideLayouts/slideLayout74.xml"/><Relationship Id="rId21" Type="http://schemas.openxmlformats.org/officeDocument/2006/relationships/slideLayout" Target="../slideLayouts/slideLayout92.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5" Type="http://schemas.openxmlformats.org/officeDocument/2006/relationships/theme" Target="../theme/theme4.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slideLayout" Target="../slideLayouts/slideLayout91.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24" Type="http://schemas.openxmlformats.org/officeDocument/2006/relationships/slideLayout" Target="../slideLayouts/slideLayout95.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23" Type="http://schemas.openxmlformats.org/officeDocument/2006/relationships/slideLayout" Target="../slideLayouts/slideLayout94.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 Id="rId22" Type="http://schemas.openxmlformats.org/officeDocument/2006/relationships/slideLayout" Target="../slideLayouts/slideLayout9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18" Type="http://schemas.openxmlformats.org/officeDocument/2006/relationships/slideLayout" Target="../slideLayouts/slideLayout113.xml"/><Relationship Id="rId26" Type="http://schemas.openxmlformats.org/officeDocument/2006/relationships/tags" Target="../tags/tag96.xml"/><Relationship Id="rId3" Type="http://schemas.openxmlformats.org/officeDocument/2006/relationships/slideLayout" Target="../slideLayouts/slideLayout98.xml"/><Relationship Id="rId21" Type="http://schemas.openxmlformats.org/officeDocument/2006/relationships/slideLayout" Target="../slideLayouts/slideLayout116.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17" Type="http://schemas.openxmlformats.org/officeDocument/2006/relationships/slideLayout" Target="../slideLayouts/slideLayout112.xml"/><Relationship Id="rId25" Type="http://schemas.openxmlformats.org/officeDocument/2006/relationships/theme" Target="../theme/theme5.xml"/><Relationship Id="rId2" Type="http://schemas.openxmlformats.org/officeDocument/2006/relationships/slideLayout" Target="../slideLayouts/slideLayout97.xml"/><Relationship Id="rId16" Type="http://schemas.openxmlformats.org/officeDocument/2006/relationships/slideLayout" Target="../slideLayouts/slideLayout111.xml"/><Relationship Id="rId20" Type="http://schemas.openxmlformats.org/officeDocument/2006/relationships/slideLayout" Target="../slideLayouts/slideLayout115.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24" Type="http://schemas.openxmlformats.org/officeDocument/2006/relationships/slideLayout" Target="../slideLayouts/slideLayout119.xml"/><Relationship Id="rId5" Type="http://schemas.openxmlformats.org/officeDocument/2006/relationships/slideLayout" Target="../slideLayouts/slideLayout100.xml"/><Relationship Id="rId15" Type="http://schemas.openxmlformats.org/officeDocument/2006/relationships/slideLayout" Target="../slideLayouts/slideLayout110.xml"/><Relationship Id="rId23" Type="http://schemas.openxmlformats.org/officeDocument/2006/relationships/slideLayout" Target="../slideLayouts/slideLayout118.xml"/><Relationship Id="rId10" Type="http://schemas.openxmlformats.org/officeDocument/2006/relationships/slideLayout" Target="../slideLayouts/slideLayout105.xml"/><Relationship Id="rId19" Type="http://schemas.openxmlformats.org/officeDocument/2006/relationships/slideLayout" Target="../slideLayouts/slideLayout114.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slideLayout" Target="../slideLayouts/slideLayout109.xml"/><Relationship Id="rId22" Type="http://schemas.openxmlformats.org/officeDocument/2006/relationships/slideLayout" Target="../slideLayouts/slideLayout11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slideLayout" Target="../slideLayouts/slideLayout137.xml"/><Relationship Id="rId26" Type="http://schemas.openxmlformats.org/officeDocument/2006/relationships/slideLayout" Target="../slideLayouts/slideLayout145.xml"/><Relationship Id="rId3" Type="http://schemas.openxmlformats.org/officeDocument/2006/relationships/slideLayout" Target="../slideLayouts/slideLayout122.xml"/><Relationship Id="rId21" Type="http://schemas.openxmlformats.org/officeDocument/2006/relationships/slideLayout" Target="../slideLayouts/slideLayout140.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5" Type="http://schemas.openxmlformats.org/officeDocument/2006/relationships/slideLayout" Target="../slideLayouts/slideLayout144.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20" Type="http://schemas.openxmlformats.org/officeDocument/2006/relationships/slideLayout" Target="../slideLayouts/slideLayout139.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24" Type="http://schemas.openxmlformats.org/officeDocument/2006/relationships/slideLayout" Target="../slideLayouts/slideLayout143.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23" Type="http://schemas.openxmlformats.org/officeDocument/2006/relationships/slideLayout" Target="../slideLayouts/slideLayout142.xml"/><Relationship Id="rId28" Type="http://schemas.openxmlformats.org/officeDocument/2006/relationships/tags" Target="../tags/tag120.xml"/><Relationship Id="rId10" Type="http://schemas.openxmlformats.org/officeDocument/2006/relationships/slideLayout" Target="../slideLayouts/slideLayout129.xml"/><Relationship Id="rId19" Type="http://schemas.openxmlformats.org/officeDocument/2006/relationships/slideLayout" Target="../slideLayouts/slideLayout138.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 Id="rId22" Type="http://schemas.openxmlformats.org/officeDocument/2006/relationships/slideLayout" Target="../slideLayouts/slideLayout141.xml"/><Relationship Id="rId27"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theme" Target="../theme/theme7.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slideLayout" Target="../slideLayouts/slideLayout157.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661" r:id="rId16"/>
    <p:sldLayoutId id="2147483670" r:id="rId17"/>
    <p:sldLayoutId id="2147483760" r:id="rId18"/>
    <p:sldLayoutId id="2147483761" r:id="rId19"/>
    <p:sldLayoutId id="2147483667" r:id="rId20"/>
    <p:sldLayoutId id="2147483771" r:id="rId21"/>
    <p:sldLayoutId id="2147483770" r:id="rId22"/>
    <p:sldLayoutId id="2147483660" r:id="rId23"/>
    <p:sldLayoutId id="2147483826" r:id="rId24"/>
    <p:sldLayoutId id="2147483827" r:id="rId25"/>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7715509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762" r:id="rId18"/>
    <p:sldLayoutId id="2147483763" r:id="rId19"/>
    <p:sldLayoutId id="2147483772" r:id="rId20"/>
    <p:sldLayoutId id="2147483773" r:id="rId21"/>
    <p:sldLayoutId id="2147483692" r:id="rId22"/>
    <p:sldLayoutId id="2147483693" r:id="rId23"/>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200021196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9"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64" r:id="rId18"/>
    <p:sldLayoutId id="2147483765" r:id="rId19"/>
    <p:sldLayoutId id="2147483774" r:id="rId20"/>
    <p:sldLayoutId id="2147483775" r:id="rId21"/>
    <p:sldLayoutId id="2147483714" r:id="rId22"/>
    <p:sldLayoutId id="2147483715" r:id="rId23"/>
  </p:sldLayoutIdLst>
  <p:txStyles>
    <p:titleStyle>
      <a:lvl1pPr algn="l" defTabSz="914400" rtl="0" eaLnBrk="1" latinLnBrk="0" hangingPunct="1">
        <a:lnSpc>
          <a:spcPct val="90000"/>
        </a:lnSpc>
        <a:spcBef>
          <a:spcPct val="0"/>
        </a:spcBef>
        <a:buNone/>
        <a:defRPr sz="2200" b="1" kern="1200">
          <a:solidFill>
            <a:schemeClr val="accent5"/>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6"/>
    </p:custDataLst>
    <p:extLst>
      <p:ext uri="{BB962C8B-B14F-4D97-AF65-F5344CB8AC3E}">
        <p14:creationId xmlns:p14="http://schemas.microsoft.com/office/powerpoint/2010/main" val="2916519281"/>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1"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66" r:id="rId18"/>
    <p:sldLayoutId id="2147483767" r:id="rId19"/>
    <p:sldLayoutId id="2147483776" r:id="rId20"/>
    <p:sldLayoutId id="2147483777" r:id="rId21"/>
    <p:sldLayoutId id="2147483736" r:id="rId22"/>
    <p:sldLayoutId id="2147483737" r:id="rId23"/>
    <p:sldLayoutId id="2147483829" r:id="rId24"/>
  </p:sldLayoutIdLst>
  <p:txStyles>
    <p:titleStyle>
      <a:lvl1pPr algn="l" defTabSz="914400" rtl="0" eaLnBrk="1" latinLnBrk="0" hangingPunct="1">
        <a:lnSpc>
          <a:spcPct val="90000"/>
        </a:lnSpc>
        <a:spcBef>
          <a:spcPct val="0"/>
        </a:spcBef>
        <a:buNone/>
        <a:defRPr sz="2200" b="1" kern="1200">
          <a:solidFill>
            <a:schemeClr val="accent3"/>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6"/>
    </p:custDataLst>
    <p:extLst>
      <p:ext uri="{BB962C8B-B14F-4D97-AF65-F5344CB8AC3E}">
        <p14:creationId xmlns:p14="http://schemas.microsoft.com/office/powerpoint/2010/main" val="301068595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3"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 id="2147483768" r:id="rId18"/>
    <p:sldLayoutId id="2147483769" r:id="rId19"/>
    <p:sldLayoutId id="2147483778" r:id="rId20"/>
    <p:sldLayoutId id="2147483779" r:id="rId21"/>
    <p:sldLayoutId id="2147483758" r:id="rId22"/>
    <p:sldLayoutId id="2147483759" r:id="rId23"/>
    <p:sldLayoutId id="2147483828" r:id="rId24"/>
  </p:sldLayoutIdLst>
  <p:txStyles>
    <p:titleStyle>
      <a:lvl1pPr algn="l" defTabSz="914400" rtl="0" eaLnBrk="1" latinLnBrk="0" hangingPunct="1">
        <a:lnSpc>
          <a:spcPct val="90000"/>
        </a:lnSpc>
        <a:spcBef>
          <a:spcPct val="0"/>
        </a:spcBef>
        <a:buNone/>
        <a:defRPr sz="2200" b="1" kern="1200">
          <a:solidFill>
            <a:schemeClr val="accent6"/>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5" y="472595"/>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5"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4" y="6330951"/>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600"/>
              </a:spcAft>
              <a:defRPr sz="675">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51"/>
            <a:ext cx="863600" cy="365125"/>
          </a:xfrm>
          <a:prstGeom prst="rect">
            <a:avLst/>
          </a:prstGeom>
        </p:spPr>
        <p:txBody>
          <a:bodyPr vert="horz" lIns="91440" tIns="45720" rIns="91440" bIns="45720" rtlCol="0" anchor="ctr">
            <a:noAutofit/>
          </a:bodyPr>
          <a:lstStyle>
            <a:lvl1pPr algn="r">
              <a:lnSpc>
                <a:spcPct val="100000"/>
              </a:lnSpc>
              <a:spcBef>
                <a:spcPts val="0"/>
              </a:spcBef>
              <a:spcAft>
                <a:spcPts val="600"/>
              </a:spcAft>
              <a:defRPr sz="900" b="1">
                <a:solidFill>
                  <a:schemeClr val="accent1"/>
                </a:solidFill>
              </a:defRPr>
            </a:lvl1pPr>
          </a:lstStyle>
          <a:p>
            <a:fld id="{E8F1A65C-595C-4736-BF40-F7D31E789466}" type="slidenum">
              <a:rPr lang="en-GB" smtClean="0"/>
              <a:pPr/>
              <a:t>‹#›</a:t>
            </a:fld>
            <a:endParaRPr lang="en-GB" dirty="0"/>
          </a:p>
        </p:txBody>
      </p:sp>
    </p:spTree>
    <p:custDataLst>
      <p:tags r:id="rId28"/>
    </p:custDataLst>
    <p:extLst>
      <p:ext uri="{BB962C8B-B14F-4D97-AF65-F5344CB8AC3E}">
        <p14:creationId xmlns:p14="http://schemas.microsoft.com/office/powerpoint/2010/main" val="113632808"/>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 id="2147483804" r:id="rId18"/>
    <p:sldLayoutId id="2147483805" r:id="rId19"/>
    <p:sldLayoutId id="2147483806" r:id="rId20"/>
    <p:sldLayoutId id="2147483807" r:id="rId21"/>
    <p:sldLayoutId id="2147483808" r:id="rId22"/>
    <p:sldLayoutId id="2147483809" r:id="rId23"/>
    <p:sldLayoutId id="2147483810" r:id="rId24"/>
    <p:sldLayoutId id="2147483811" r:id="rId25"/>
    <p:sldLayoutId id="2147483812" r:id="rId26"/>
  </p:sldLayoutIdLst>
  <p:txStyles>
    <p:titleStyle>
      <a:lvl1pPr algn="l" defTabSz="685800" rtl="0" eaLnBrk="1" latinLnBrk="0" hangingPunct="1">
        <a:lnSpc>
          <a:spcPct val="90000"/>
        </a:lnSpc>
        <a:spcBef>
          <a:spcPct val="0"/>
        </a:spcBef>
        <a:buNone/>
        <a:defRPr sz="1650" b="1" kern="1200">
          <a:solidFill>
            <a:schemeClr val="accent1"/>
          </a:solidFill>
          <a:latin typeface="+mj-lt"/>
          <a:ea typeface="+mj-ea"/>
          <a:cs typeface="+mj-cs"/>
        </a:defRPr>
      </a:lvl1pPr>
    </p:titleStyle>
    <p:bodyStyle>
      <a:lvl1pPr marL="0" indent="0" algn="l" defTabSz="685800" rtl="0" eaLnBrk="1" latinLnBrk="0" hangingPunct="1">
        <a:lnSpc>
          <a:spcPct val="10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1pPr>
      <a:lvl2pPr marL="13573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tx1"/>
          </a:solidFill>
          <a:latin typeface="+mn-lt"/>
          <a:ea typeface="+mn-ea"/>
          <a:cs typeface="+mn-cs"/>
        </a:defRPr>
      </a:lvl2pPr>
      <a:lvl3pPr marL="26789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050" kern="1200">
          <a:solidFill>
            <a:schemeClr val="tx1"/>
          </a:solidFill>
          <a:latin typeface="+mn-lt"/>
          <a:ea typeface="+mn-ea"/>
          <a:cs typeface="+mn-cs"/>
        </a:defRPr>
      </a:lvl3pPr>
      <a:lvl4pPr marL="40243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900" kern="1200">
          <a:solidFill>
            <a:schemeClr val="tx1"/>
          </a:solidFill>
          <a:latin typeface="+mn-lt"/>
          <a:ea typeface="+mn-ea"/>
          <a:cs typeface="+mn-cs"/>
        </a:defRPr>
      </a:lvl4pPr>
      <a:lvl5pPr marL="538163"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08/05/2026</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534051217"/>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7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7.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7.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8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7.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87.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87.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89.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C0BAF4B-5398-577B-0330-6C14221E429E}"/>
              </a:ext>
            </a:extLst>
          </p:cNvPr>
          <p:cNvSpPr>
            <a:spLocks noGrp="1"/>
          </p:cNvSpPr>
          <p:nvPr>
            <p:ph type="title"/>
          </p:nvPr>
        </p:nvSpPr>
        <p:spPr>
          <a:xfrm>
            <a:off x="126125" y="1718440"/>
            <a:ext cx="5297213" cy="1563010"/>
          </a:xfrm>
        </p:spPr>
        <p:txBody>
          <a:bodyPr anchor="b">
            <a:normAutofit/>
          </a:bodyPr>
          <a:lstStyle/>
          <a:p>
            <a:r>
              <a:rPr lang="en-GB" dirty="0"/>
              <a:t>Beyond the Textbook</a:t>
            </a:r>
          </a:p>
        </p:txBody>
      </p:sp>
      <p:sp>
        <p:nvSpPr>
          <p:cNvPr id="10" name="Text Placeholder 9">
            <a:extLst>
              <a:ext uri="{FF2B5EF4-FFF2-40B4-BE49-F238E27FC236}">
                <a16:creationId xmlns:a16="http://schemas.microsoft.com/office/drawing/2014/main" id="{F1EAA3A8-FE90-7862-7978-621995768572}"/>
              </a:ext>
            </a:extLst>
          </p:cNvPr>
          <p:cNvSpPr>
            <a:spLocks noGrp="1"/>
          </p:cNvSpPr>
          <p:nvPr>
            <p:ph type="body" sz="quarter" idx="13"/>
          </p:nvPr>
        </p:nvSpPr>
        <p:spPr>
          <a:xfrm>
            <a:off x="0" y="3670033"/>
            <a:ext cx="6537434" cy="1390409"/>
          </a:xfrm>
        </p:spPr>
        <p:txBody>
          <a:bodyPr>
            <a:noAutofit/>
          </a:bodyPr>
          <a:lstStyle/>
          <a:p>
            <a:pPr>
              <a:lnSpc>
                <a:spcPct val="90000"/>
              </a:lnSpc>
            </a:pPr>
            <a:r>
              <a:rPr lang="en-GB" sz="3200" dirty="0"/>
              <a:t>Decolonising Algebra through Historical Knowledge and Relational Learning</a:t>
            </a:r>
          </a:p>
          <a:p>
            <a:pPr>
              <a:lnSpc>
                <a:spcPct val="90000"/>
              </a:lnSpc>
            </a:pPr>
            <a:endParaRPr lang="en-GB" sz="3200" dirty="0"/>
          </a:p>
          <a:p>
            <a:pPr>
              <a:lnSpc>
                <a:spcPct val="90000"/>
              </a:lnSpc>
            </a:pPr>
            <a:endParaRPr lang="en-GB" sz="3200" dirty="0"/>
          </a:p>
        </p:txBody>
      </p:sp>
      <p:pic>
        <p:nvPicPr>
          <p:cNvPr id="12" name="Picture 11">
            <a:extLst>
              <a:ext uri="{FF2B5EF4-FFF2-40B4-BE49-F238E27FC236}">
                <a16:creationId xmlns:a16="http://schemas.microsoft.com/office/drawing/2014/main" id="{612660BB-8ADA-3BEB-FFE5-35EF145E55BD}"/>
              </a:ext>
            </a:extLst>
          </p:cNvPr>
          <p:cNvPicPr>
            <a:picLocks noChangeAspect="1"/>
          </p:cNvPicPr>
          <p:nvPr/>
        </p:nvPicPr>
        <p:blipFill>
          <a:blip r:embed="rId3"/>
          <a:srcRect l="12406" r="16961"/>
          <a:stretch>
            <a:fillRect/>
          </a:stretch>
        </p:blipFill>
        <p:spPr>
          <a:xfrm>
            <a:off x="3580406" y="10"/>
            <a:ext cx="8611595" cy="685799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a:noFill/>
        </p:spPr>
      </p:pic>
      <p:sp>
        <p:nvSpPr>
          <p:cNvPr id="4" name="TextBox 3">
            <a:extLst>
              <a:ext uri="{FF2B5EF4-FFF2-40B4-BE49-F238E27FC236}">
                <a16:creationId xmlns:a16="http://schemas.microsoft.com/office/drawing/2014/main" id="{D5423E45-D9B3-5DB5-C207-AAA3E53D3866}"/>
              </a:ext>
            </a:extLst>
          </p:cNvPr>
          <p:cNvSpPr txBox="1"/>
          <p:nvPr/>
        </p:nvSpPr>
        <p:spPr>
          <a:xfrm>
            <a:off x="3810000" y="2963917"/>
            <a:ext cx="914400" cy="914400"/>
          </a:xfrm>
          <a:prstGeom prst="rect">
            <a:avLst/>
          </a:prstGeom>
          <a:noFill/>
        </p:spPr>
        <p:txBody>
          <a:bodyPr wrap="square" rtlCol="0">
            <a:noAutofit/>
          </a:bodyPr>
          <a:lstStyle/>
          <a:p>
            <a:pPr algn="l">
              <a:lnSpc>
                <a:spcPct val="100000"/>
              </a:lnSpc>
              <a:spcBef>
                <a:spcPts val="0"/>
              </a:spcBef>
              <a:spcAft>
                <a:spcPts val="800"/>
              </a:spcAft>
            </a:pPr>
            <a:endParaRPr lang="en-GB" dirty="0"/>
          </a:p>
        </p:txBody>
      </p:sp>
      <p:sp>
        <p:nvSpPr>
          <p:cNvPr id="6" name="TextBox 5">
            <a:extLst>
              <a:ext uri="{FF2B5EF4-FFF2-40B4-BE49-F238E27FC236}">
                <a16:creationId xmlns:a16="http://schemas.microsoft.com/office/drawing/2014/main" id="{9C3CBEEF-F079-4184-DF97-B4E207BFA197}"/>
              </a:ext>
            </a:extLst>
          </p:cNvPr>
          <p:cNvSpPr txBox="1"/>
          <p:nvPr/>
        </p:nvSpPr>
        <p:spPr>
          <a:xfrm>
            <a:off x="0" y="5150591"/>
            <a:ext cx="5770178" cy="596867"/>
          </a:xfrm>
          <a:prstGeom prst="rect">
            <a:avLst/>
          </a:prstGeom>
          <a:noFill/>
        </p:spPr>
        <p:txBody>
          <a:bodyPr wrap="square" rtlCol="0">
            <a:noAutofit/>
          </a:bodyPr>
          <a:lstStyle/>
          <a:p>
            <a:pPr algn="ctr">
              <a:lnSpc>
                <a:spcPct val="100000"/>
              </a:lnSpc>
              <a:spcBef>
                <a:spcPts val="0"/>
              </a:spcBef>
              <a:spcAft>
                <a:spcPts val="800"/>
              </a:spcAft>
            </a:pPr>
            <a:r>
              <a:rPr lang="en-GB" dirty="0"/>
              <a:t>Holly Heshmati  (University of Warwick)</a:t>
            </a:r>
          </a:p>
        </p:txBody>
      </p:sp>
      <p:sp>
        <p:nvSpPr>
          <p:cNvPr id="2" name="TextBox 1">
            <a:extLst>
              <a:ext uri="{FF2B5EF4-FFF2-40B4-BE49-F238E27FC236}">
                <a16:creationId xmlns:a16="http://schemas.microsoft.com/office/drawing/2014/main" id="{4772069C-37A0-2357-4626-3DE684F7BF60}"/>
              </a:ext>
            </a:extLst>
          </p:cNvPr>
          <p:cNvSpPr txBox="1"/>
          <p:nvPr/>
        </p:nvSpPr>
        <p:spPr>
          <a:xfrm>
            <a:off x="0" y="6136043"/>
            <a:ext cx="7693572" cy="1269307"/>
          </a:xfrm>
          <a:prstGeom prst="rect">
            <a:avLst/>
          </a:prstGeom>
          <a:noFill/>
        </p:spPr>
        <p:txBody>
          <a:bodyPr wrap="square" rtlCol="0">
            <a:noAutofit/>
          </a:bodyPr>
          <a:lstStyle/>
          <a:p>
            <a:pPr>
              <a:lnSpc>
                <a:spcPct val="100000"/>
              </a:lnSpc>
              <a:spcBef>
                <a:spcPts val="0"/>
              </a:spcBef>
              <a:spcAft>
                <a:spcPts val="800"/>
              </a:spcAft>
            </a:pPr>
            <a:r>
              <a:rPr lang="en-GB" i="1" dirty="0"/>
              <a:t>Powerful is s/he who has knowledge. </a:t>
            </a:r>
          </a:p>
          <a:p>
            <a:pPr>
              <a:lnSpc>
                <a:spcPct val="100000"/>
              </a:lnSpc>
              <a:spcBef>
                <a:spcPts val="0"/>
              </a:spcBef>
              <a:spcAft>
                <a:spcPts val="800"/>
              </a:spcAft>
            </a:pPr>
            <a:r>
              <a:rPr lang="en-GB" i="1" dirty="0"/>
              <a:t>From knowledge, the old man's heart becomes young. (Ferdowsi, c.940–1020)</a:t>
            </a:r>
          </a:p>
        </p:txBody>
      </p:sp>
    </p:spTree>
    <p:extLst>
      <p:ext uri="{BB962C8B-B14F-4D97-AF65-F5344CB8AC3E}">
        <p14:creationId xmlns:p14="http://schemas.microsoft.com/office/powerpoint/2010/main" val="245458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2487A-A9B6-B854-DDDE-15298C25EC00}"/>
              </a:ext>
            </a:extLst>
          </p:cNvPr>
          <p:cNvSpPr>
            <a:spLocks noGrp="1"/>
          </p:cNvSpPr>
          <p:nvPr>
            <p:ph type="title"/>
          </p:nvPr>
        </p:nvSpPr>
        <p:spPr/>
        <p:txBody>
          <a:bodyPr/>
          <a:lstStyle/>
          <a:p>
            <a:r>
              <a:rPr lang="en-GB" sz="2800" dirty="0">
                <a:solidFill>
                  <a:schemeClr val="accent1">
                    <a:lumMod val="90000"/>
                    <a:lumOff val="10000"/>
                  </a:schemeClr>
                </a:solidFill>
              </a:rPr>
              <a:t>Dispositions</a:t>
            </a:r>
          </a:p>
        </p:txBody>
      </p:sp>
      <p:sp>
        <p:nvSpPr>
          <p:cNvPr id="3" name="Content Placeholder 2">
            <a:extLst>
              <a:ext uri="{FF2B5EF4-FFF2-40B4-BE49-F238E27FC236}">
                <a16:creationId xmlns:a16="http://schemas.microsoft.com/office/drawing/2014/main" id="{02C1BEAC-AB68-FB1D-FEB1-9C09BDD94236}"/>
              </a:ext>
            </a:extLst>
          </p:cNvPr>
          <p:cNvSpPr>
            <a:spLocks noGrp="1"/>
          </p:cNvSpPr>
          <p:nvPr>
            <p:ph type="body" sz="quarter" idx="12"/>
          </p:nvPr>
        </p:nvSpPr>
        <p:spPr>
          <a:xfrm>
            <a:off x="413583" y="1508233"/>
            <a:ext cx="10796457" cy="5669179"/>
          </a:xfrm>
        </p:spPr>
        <p:txBody>
          <a:bodyPr/>
          <a:lstStyle/>
          <a:p>
            <a:r>
              <a:rPr lang="en-GB" sz="2800" b="0" dirty="0"/>
              <a:t>“I find it problematic to try to explain the performance of somebody by, first of all, referring to the background of the person. This could be any kind of performance, and also (high/low) achievements of students in a mathematics classroom. ‘Referring only to the background’ is a strategy by means of which the political nature of learning obstacles can be eliminated. If, instead, we try to explain the performances in terms of the background, the here-and-now situation, and the foreground of each student, then the political nature of the learning obstacles becomes more obvious.” (</a:t>
            </a:r>
            <a:r>
              <a:rPr lang="en-GB" sz="1800" b="0" dirty="0"/>
              <a:t>Ole Skovsmose, in ‘Foregrounds and politics of learning obstacles’, 25(1), 6—7</a:t>
            </a:r>
            <a:r>
              <a:rPr lang="en-GB" sz="2400" b="0" dirty="0"/>
              <a:t>.)</a:t>
            </a:r>
          </a:p>
        </p:txBody>
      </p:sp>
    </p:spTree>
    <p:extLst>
      <p:ext uri="{BB962C8B-B14F-4D97-AF65-F5344CB8AC3E}">
        <p14:creationId xmlns:p14="http://schemas.microsoft.com/office/powerpoint/2010/main" val="2846921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2794D-C039-D38A-2264-9C7127768DF5}"/>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EBE748F2-99F4-8D9B-8520-47BBBD8F1228}"/>
              </a:ext>
            </a:extLst>
          </p:cNvPr>
          <p:cNvSpPr>
            <a:spLocks noGrp="1"/>
          </p:cNvSpPr>
          <p:nvPr>
            <p:ph type="title"/>
          </p:nvPr>
        </p:nvSpPr>
        <p:spPr/>
        <p:txBody>
          <a:bodyPr/>
          <a:lstStyle/>
          <a:p>
            <a:r>
              <a:rPr lang="en-GB" sz="2800" dirty="0">
                <a:solidFill>
                  <a:schemeClr val="accent1">
                    <a:lumMod val="90000"/>
                    <a:lumOff val="10000"/>
                  </a:schemeClr>
                </a:solidFill>
              </a:rPr>
              <a:t>Dispositions</a:t>
            </a:r>
          </a:p>
        </p:txBody>
      </p:sp>
      <p:sp>
        <p:nvSpPr>
          <p:cNvPr id="3" name="Content Placeholder 2">
            <a:extLst>
              <a:ext uri="{FF2B5EF4-FFF2-40B4-BE49-F238E27FC236}">
                <a16:creationId xmlns:a16="http://schemas.microsoft.com/office/drawing/2014/main" id="{CD833C42-E206-36B1-BB02-5210AABDC519}"/>
              </a:ext>
            </a:extLst>
          </p:cNvPr>
          <p:cNvSpPr>
            <a:spLocks noGrp="1"/>
          </p:cNvSpPr>
          <p:nvPr>
            <p:ph type="body" sz="quarter" idx="12"/>
          </p:nvPr>
        </p:nvSpPr>
        <p:spPr>
          <a:xfrm>
            <a:off x="242925" y="1270239"/>
            <a:ext cx="11535492" cy="7472927"/>
          </a:xfrm>
        </p:spPr>
        <p:txBody>
          <a:bodyPr/>
          <a:lstStyle/>
          <a:p>
            <a:r>
              <a:rPr lang="en-GB" sz="2800" b="0" dirty="0"/>
              <a:t>A fuller picture comes when we look at three aspects together:</a:t>
            </a:r>
          </a:p>
          <a:p>
            <a:r>
              <a:rPr lang="en-GB" sz="2800" b="0" dirty="0"/>
              <a:t> - Background: the person’s past experiences, culture and situations they’ve been part of.</a:t>
            </a:r>
          </a:p>
          <a:p>
            <a:r>
              <a:rPr lang="en-GB" sz="2800" b="0" dirty="0"/>
              <a:t>- Here-and-now: the present moment, including the classroom situation. </a:t>
            </a:r>
          </a:p>
          <a:p>
            <a:r>
              <a:rPr lang="en-GB" sz="2800" b="0" dirty="0"/>
              <a:t>- Foreground: the opportunities a person sees for themselves in the future, shaped by the social, political, and cultural world around them. </a:t>
            </a:r>
          </a:p>
          <a:p>
            <a:r>
              <a:rPr lang="en-GB" sz="2800" b="0" dirty="0"/>
              <a:t>- These dispositions don’t directly “cause” actions, but they influence how individuals act, make choices, set priorities, and view the world.</a:t>
            </a:r>
          </a:p>
          <a:p>
            <a:r>
              <a:rPr lang="en-GB" sz="2800" b="0" dirty="0"/>
              <a:t>- Finally, dispositions are not static. They are always being reshaped through our interactions with others and our environments. They are resources we draw on as we navigate life and learning.</a:t>
            </a:r>
          </a:p>
          <a:p>
            <a:endParaRPr lang="en-GB" sz="3600" dirty="0"/>
          </a:p>
        </p:txBody>
      </p:sp>
    </p:spTree>
    <p:extLst>
      <p:ext uri="{BB962C8B-B14F-4D97-AF65-F5344CB8AC3E}">
        <p14:creationId xmlns:p14="http://schemas.microsoft.com/office/powerpoint/2010/main" val="3805790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0EC144A-7DC7-20A3-5BC8-A4A0C006CD1E}"/>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3379CA59-A6F4-6E9F-4DF3-609657C30409}"/>
              </a:ext>
            </a:extLst>
          </p:cNvPr>
          <p:cNvSpPr>
            <a:spLocks noGrp="1"/>
          </p:cNvSpPr>
          <p:nvPr>
            <p:ph type="body" sz="quarter" idx="12"/>
          </p:nvPr>
        </p:nvSpPr>
        <p:spPr/>
        <p:txBody>
          <a:bodyPr/>
          <a:lstStyle/>
          <a:p>
            <a:endParaRPr lang="en-GB"/>
          </a:p>
        </p:txBody>
      </p:sp>
      <p:pic>
        <p:nvPicPr>
          <p:cNvPr id="4" name="Content Placeholder 3" descr="PhotoQuote-Comfort-Zone.jpg"/>
          <p:cNvPicPr>
            <a:picLocks noGrp="1" noChangeAspect="1"/>
          </p:cNvPicPr>
          <p:nvPr>
            <p:ph idx="4294967295"/>
          </p:nvPr>
        </p:nvPicPr>
        <p:blipFill>
          <a:blip r:embed="rId2" cstate="print">
            <a:extLst>
              <a:ext uri="{28A0092B-C50C-407E-A947-70E740481C1C}">
                <a14:useLocalDpi xmlns:a14="http://schemas.microsoft.com/office/drawing/2010/main" val="0"/>
              </a:ext>
            </a:extLst>
          </a:blip>
          <a:srcRect l="-91667" r="-91667"/>
          <a:stretch>
            <a:fillRect/>
          </a:stretch>
        </p:blipFill>
        <p:spPr>
          <a:xfrm>
            <a:off x="0" y="333375"/>
            <a:ext cx="10744200" cy="5688013"/>
          </a:xfrm>
        </p:spPr>
      </p:pic>
      <p:sp>
        <p:nvSpPr>
          <p:cNvPr id="3" name="TextBox 2">
            <a:extLst>
              <a:ext uri="{FF2B5EF4-FFF2-40B4-BE49-F238E27FC236}">
                <a16:creationId xmlns:a16="http://schemas.microsoft.com/office/drawing/2014/main" id="{C98EFADF-425E-C72F-F360-9DA2E7A225C3}"/>
              </a:ext>
            </a:extLst>
          </p:cNvPr>
          <p:cNvSpPr txBox="1"/>
          <p:nvPr/>
        </p:nvSpPr>
        <p:spPr>
          <a:xfrm>
            <a:off x="3976589" y="6021288"/>
            <a:ext cx="3569838" cy="2417379"/>
          </a:xfrm>
          <a:prstGeom prst="rect">
            <a:avLst/>
          </a:prstGeom>
          <a:noFill/>
        </p:spPr>
        <p:txBody>
          <a:bodyPr wrap="square" rtlCol="0">
            <a:noAutofit/>
          </a:bodyPr>
          <a:lstStyle/>
          <a:p>
            <a:pPr algn="ctr">
              <a:lnSpc>
                <a:spcPct val="100000"/>
              </a:lnSpc>
              <a:spcBef>
                <a:spcPts val="0"/>
              </a:spcBef>
              <a:spcAft>
                <a:spcPts val="800"/>
              </a:spcAft>
            </a:pPr>
            <a:r>
              <a:rPr lang="en-GB" sz="4400" b="1" dirty="0">
                <a:solidFill>
                  <a:schemeClr val="accent1">
                    <a:lumMod val="90000"/>
                    <a:lumOff val="10000"/>
                  </a:schemeClr>
                </a:solidFill>
              </a:rPr>
              <a:t>Thank you!</a:t>
            </a:r>
          </a:p>
        </p:txBody>
      </p:sp>
    </p:spTree>
    <p:extLst>
      <p:ext uri="{BB962C8B-B14F-4D97-AF65-F5344CB8AC3E}">
        <p14:creationId xmlns:p14="http://schemas.microsoft.com/office/powerpoint/2010/main" val="4182802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C3DDD-6F41-BB4E-9280-64B27849CC12}"/>
              </a:ext>
            </a:extLst>
          </p:cNvPr>
          <p:cNvSpPr>
            <a:spLocks noGrp="1"/>
          </p:cNvSpPr>
          <p:nvPr>
            <p:ph type="title"/>
          </p:nvPr>
        </p:nvSpPr>
        <p:spPr>
          <a:xfrm>
            <a:off x="413583" y="2414631"/>
            <a:ext cx="4366697" cy="1563010"/>
          </a:xfrm>
        </p:spPr>
        <p:txBody>
          <a:bodyPr anchor="b">
            <a:normAutofit/>
          </a:bodyPr>
          <a:lstStyle/>
          <a:p>
            <a:br>
              <a:rPr lang="en-US" dirty="0"/>
            </a:br>
            <a:endParaRPr lang="en-US"/>
          </a:p>
        </p:txBody>
      </p:sp>
      <p:pic>
        <p:nvPicPr>
          <p:cNvPr id="7" name="Picture Placeholder 6" descr="A pile of colorful papers with question marks&#10;&#10;Description automatically generated">
            <a:extLst>
              <a:ext uri="{FF2B5EF4-FFF2-40B4-BE49-F238E27FC236}">
                <a16:creationId xmlns:a16="http://schemas.microsoft.com/office/drawing/2014/main" id="{FA831A32-DC6A-4E38-2501-C40574A7E45A}"/>
              </a:ext>
            </a:extLst>
          </p:cNvPr>
          <p:cNvPicPr>
            <a:picLocks noGrp="1" noChangeAspect="1"/>
          </p:cNvPicPr>
          <p:nvPr>
            <p:ph type="pic" sz="quarter" idx="12"/>
          </p:nvPr>
        </p:nvPicPr>
        <p:blipFill>
          <a:blip r:embed="rId2"/>
          <a:srcRect l="18765" r="18764" b="-1"/>
          <a:stretch>
            <a:fillRect/>
          </a:stretch>
        </p:blipFill>
        <p:spPr>
          <a:xfrm>
            <a:off x="3580406" y="10"/>
            <a:ext cx="8611595" cy="6857990"/>
          </a:xfrm>
          <a:noFill/>
        </p:spPr>
      </p:pic>
      <p:sp>
        <p:nvSpPr>
          <p:cNvPr id="9" name="Text Placeholder 3">
            <a:extLst>
              <a:ext uri="{FF2B5EF4-FFF2-40B4-BE49-F238E27FC236}">
                <a16:creationId xmlns:a16="http://schemas.microsoft.com/office/drawing/2014/main" id="{602EE9C1-AB81-DC08-B9ED-195E127714DD}"/>
              </a:ext>
            </a:extLst>
          </p:cNvPr>
          <p:cNvSpPr>
            <a:spLocks noGrp="1"/>
          </p:cNvSpPr>
          <p:nvPr>
            <p:ph type="body" sz="quarter" idx="13"/>
          </p:nvPr>
        </p:nvSpPr>
        <p:spPr>
          <a:xfrm>
            <a:off x="413583" y="4222115"/>
            <a:ext cx="4366697" cy="990600"/>
          </a:xfrm>
        </p:spPr>
        <p:txBody>
          <a:bodyPr/>
          <a:lstStyle/>
          <a:p>
            <a:r>
              <a:rPr lang="en-US" b="1" dirty="0">
                <a:solidFill>
                  <a:schemeClr val="accent1">
                    <a:lumMod val="90000"/>
                    <a:lumOff val="10000"/>
                  </a:schemeClr>
                </a:solidFill>
              </a:rPr>
              <a:t>Questions &amp; Feedback</a:t>
            </a:r>
          </a:p>
          <a:p>
            <a:endParaRPr lang="en-US" dirty="0"/>
          </a:p>
        </p:txBody>
      </p:sp>
    </p:spTree>
    <p:extLst>
      <p:ext uri="{BB962C8B-B14F-4D97-AF65-F5344CB8AC3E}">
        <p14:creationId xmlns:p14="http://schemas.microsoft.com/office/powerpoint/2010/main" val="2714563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AB6E4-B371-FA68-4C59-7CF71F12E55A}"/>
              </a:ext>
            </a:extLst>
          </p:cNvPr>
          <p:cNvSpPr>
            <a:spLocks noGrp="1"/>
          </p:cNvSpPr>
          <p:nvPr>
            <p:ph type="title"/>
          </p:nvPr>
        </p:nvSpPr>
        <p:spPr/>
        <p:txBody>
          <a:bodyPr/>
          <a:lstStyle/>
          <a:p>
            <a:r>
              <a:rPr lang="en-GB" i="1" dirty="0">
                <a:solidFill>
                  <a:schemeClr val="accent1">
                    <a:lumMod val="90000"/>
                    <a:lumOff val="10000"/>
                  </a:schemeClr>
                </a:solidFill>
              </a:rPr>
              <a:t>References</a:t>
            </a:r>
          </a:p>
        </p:txBody>
      </p:sp>
      <p:sp>
        <p:nvSpPr>
          <p:cNvPr id="4" name="TextBox 3">
            <a:extLst>
              <a:ext uri="{FF2B5EF4-FFF2-40B4-BE49-F238E27FC236}">
                <a16:creationId xmlns:a16="http://schemas.microsoft.com/office/drawing/2014/main" id="{800A0423-07EA-5403-9C55-0147FC314ABB}"/>
              </a:ext>
            </a:extLst>
          </p:cNvPr>
          <p:cNvSpPr txBox="1"/>
          <p:nvPr/>
        </p:nvSpPr>
        <p:spPr>
          <a:xfrm>
            <a:off x="126124" y="1292772"/>
            <a:ext cx="11803117" cy="5171090"/>
          </a:xfrm>
          <a:prstGeom prst="rect">
            <a:avLst/>
          </a:prstGeom>
          <a:noFill/>
        </p:spPr>
        <p:txBody>
          <a:bodyPr wrap="square" rtlCol="0">
            <a:noAutofit/>
          </a:bodyPr>
          <a:lstStyle/>
          <a:p>
            <a:r>
              <a:rPr lang="en-GB" dirty="0"/>
              <a:t>Alexander, R. J. 2017. </a:t>
            </a:r>
            <a:r>
              <a:rPr lang="en-GB" i="1" dirty="0"/>
              <a:t>Towards Dialogic Teaching: Rethinking Classroom Talk. </a:t>
            </a:r>
            <a:r>
              <a:rPr lang="en-GB" dirty="0"/>
              <a:t>5th ed. York: </a:t>
            </a:r>
            <a:r>
              <a:rPr lang="en-GB" dirty="0" err="1"/>
              <a:t>Dialogos</a:t>
            </a:r>
            <a:r>
              <a:rPr lang="en-GB" dirty="0"/>
              <a:t>.</a:t>
            </a:r>
          </a:p>
          <a:p>
            <a:endParaRPr lang="en-GB" dirty="0"/>
          </a:p>
          <a:p>
            <a:r>
              <a:rPr lang="en-GB" dirty="0"/>
              <a:t>Johnston-Wilder, S., Lee, C., Brindley, J. and Garton, E. (2015) </a:t>
            </a:r>
            <a:r>
              <a:rPr lang="en-GB" i="1" dirty="0"/>
              <a:t>Developing mathematical resilience in school-students who have experienced repeated failure</a:t>
            </a:r>
            <a:r>
              <a:rPr lang="en-GB" dirty="0"/>
              <a:t>. Paper presented at the 8th International Conference of Education, Research and Innovation (ICERI2015), Seville, Spain, 16–18 November 2015.</a:t>
            </a:r>
          </a:p>
          <a:p>
            <a:endParaRPr lang="en-GB" dirty="0"/>
          </a:p>
          <a:p>
            <a:r>
              <a:rPr lang="en-GB" dirty="0"/>
              <a:t>Meeran, S. (2024) ‘Decolonising mathematics education: Teachers’ initial experiences of using ethnomathematical games in the intermediate phase’, </a:t>
            </a:r>
            <a:r>
              <a:rPr lang="en-GB" i="1" dirty="0"/>
              <a:t>Interdisciplinary Journal of Sociality Studies</a:t>
            </a:r>
            <a:r>
              <a:rPr lang="en-GB" dirty="0"/>
              <a:t>, 4(S1). doi:10.38140/ijss-2024.vol4.s1.03</a:t>
            </a:r>
          </a:p>
          <a:p>
            <a:endParaRPr lang="en-GB" dirty="0"/>
          </a:p>
          <a:p>
            <a:r>
              <a:rPr lang="en-GB" dirty="0"/>
              <a:t>Nardi, E. and Steward, S., 2003. Is mathematics T.I.R.E.D? A profile of quiet disaffection in the secondary mathematics classroom. </a:t>
            </a:r>
            <a:r>
              <a:rPr lang="en-GB" i="1" dirty="0"/>
              <a:t>British Educational Research</a:t>
            </a:r>
          </a:p>
          <a:p>
            <a:r>
              <a:rPr lang="en-GB" i="1" dirty="0"/>
              <a:t>Journal, </a:t>
            </a:r>
            <a:r>
              <a:rPr lang="en-GB" dirty="0"/>
              <a:t>29(3), pp.345–367.</a:t>
            </a:r>
          </a:p>
          <a:p>
            <a:endParaRPr lang="en-GB" dirty="0"/>
          </a:p>
          <a:p>
            <a:r>
              <a:rPr lang="en-GB" dirty="0"/>
              <a:t>Skemp, R.R. (1976) ‘Relational understanding and instrumental understanding’, </a:t>
            </a:r>
            <a:r>
              <a:rPr lang="en-GB" i="1" dirty="0"/>
              <a:t>Mathematics Teaching</a:t>
            </a:r>
            <a:r>
              <a:rPr lang="en-GB" dirty="0"/>
              <a:t>, 77, pp. 20–26. </a:t>
            </a:r>
          </a:p>
          <a:p>
            <a:endParaRPr lang="en-GB" dirty="0"/>
          </a:p>
          <a:p>
            <a:r>
              <a:rPr lang="en-GB" dirty="0"/>
              <a:t>Skovsmose, O. (2005) ‘Foregrounds and politics of learning obstacles’, </a:t>
            </a:r>
            <a:r>
              <a:rPr lang="en-GB" i="1" dirty="0"/>
              <a:t>For the Learning of Mathematics</a:t>
            </a:r>
            <a:r>
              <a:rPr lang="en-GB" dirty="0"/>
              <a:t>, 25(1), pp. 4–10.</a:t>
            </a:r>
          </a:p>
          <a:p>
            <a:pPr algn="l">
              <a:lnSpc>
                <a:spcPct val="100000"/>
              </a:lnSpc>
              <a:spcBef>
                <a:spcPts val="0"/>
              </a:spcBef>
              <a:spcAft>
                <a:spcPts val="800"/>
              </a:spcAft>
            </a:pPr>
            <a:endParaRPr lang="en-GB" dirty="0"/>
          </a:p>
        </p:txBody>
      </p:sp>
    </p:spTree>
    <p:extLst>
      <p:ext uri="{BB962C8B-B14F-4D97-AF65-F5344CB8AC3E}">
        <p14:creationId xmlns:p14="http://schemas.microsoft.com/office/powerpoint/2010/main" val="2933128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dirty="0"/>
          </a:p>
        </p:txBody>
      </p:sp>
      <p:sp>
        <p:nvSpPr>
          <p:cNvPr id="3" name="Content Placeholder 2"/>
          <p:cNvSpPr>
            <a:spLocks noGrp="1"/>
          </p:cNvSpPr>
          <p:nvPr>
            <p:ph idx="1"/>
          </p:nvPr>
        </p:nvSpPr>
        <p:spPr/>
        <p:txBody>
          <a:bodyPr/>
          <a:lstStyle/>
          <a:p>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FB4F2B16-B3CE-494A-A4F4-79A0E2DD7CCA}"/>
              </a:ext>
            </a:extLst>
          </p:cNvPr>
          <p:cNvSpPr>
            <a:spLocks noGrp="1"/>
          </p:cNvSpPr>
          <p:nvPr>
            <p:ph type="body" sz="quarter" idx="12"/>
          </p:nvPr>
        </p:nvSpPr>
        <p:spPr>
          <a:xfrm>
            <a:off x="727488" y="353429"/>
            <a:ext cx="7840662" cy="508000"/>
          </a:xfrm>
        </p:spPr>
        <p:txBody>
          <a:bodyPr/>
          <a:lstStyle/>
          <a:p>
            <a:pPr algn="ctr"/>
            <a:r>
              <a:rPr lang="en-GB" sz="4000" dirty="0">
                <a:solidFill>
                  <a:schemeClr val="accent1">
                    <a:lumMod val="90000"/>
                    <a:lumOff val="10000"/>
                  </a:schemeClr>
                </a:solidFill>
              </a:rPr>
              <a:t>Why This Matters? </a:t>
            </a:r>
          </a:p>
          <a:p>
            <a:pPr algn="ctr"/>
            <a:r>
              <a:rPr lang="en-GB" sz="4000" b="1" dirty="0">
                <a:solidFill>
                  <a:schemeClr val="accent1">
                    <a:lumMod val="90000"/>
                    <a:lumOff val="10000"/>
                  </a:schemeClr>
                </a:solidFill>
              </a:rPr>
              <a:t>TRIED or ALIVE?</a:t>
            </a:r>
          </a:p>
        </p:txBody>
      </p:sp>
      <p:sp>
        <p:nvSpPr>
          <p:cNvPr id="4" name="Content Placeholder 2"/>
          <p:cNvSpPr txBox="1">
            <a:spLocks/>
          </p:cNvSpPr>
          <p:nvPr/>
        </p:nvSpPr>
        <p:spPr>
          <a:xfrm>
            <a:off x="6816081" y="2067930"/>
            <a:ext cx="2813961" cy="3928641"/>
          </a:xfrm>
          <a:prstGeom prst="rect">
            <a:avLst/>
          </a:prstGeom>
        </p:spPr>
        <p:txBody>
          <a:bodyPr vert="horz" lIns="74295" tIns="37148" rIns="74295" bIns="37148"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3792" b="1" dirty="0"/>
              <a:t>A</a:t>
            </a:r>
            <a:r>
              <a:rPr lang="en-US" sz="3792" dirty="0"/>
              <a:t>ccessible</a:t>
            </a:r>
          </a:p>
          <a:p>
            <a:pPr marL="0" indent="0">
              <a:spcBef>
                <a:spcPts val="0"/>
              </a:spcBef>
              <a:buNone/>
            </a:pPr>
            <a:r>
              <a:rPr lang="en-US" sz="3792" b="1" dirty="0"/>
              <a:t>L</a:t>
            </a:r>
            <a:r>
              <a:rPr lang="en-US" sz="3792" dirty="0"/>
              <a:t>inked</a:t>
            </a:r>
          </a:p>
          <a:p>
            <a:pPr marL="0" indent="0">
              <a:spcBef>
                <a:spcPts val="0"/>
              </a:spcBef>
              <a:buNone/>
            </a:pPr>
            <a:r>
              <a:rPr lang="en-US" sz="3792" b="1" dirty="0"/>
              <a:t>I</a:t>
            </a:r>
            <a:r>
              <a:rPr lang="en-US" sz="3792" dirty="0"/>
              <a:t>nclusive</a:t>
            </a:r>
          </a:p>
          <a:p>
            <a:pPr marL="0" indent="0">
              <a:spcBef>
                <a:spcPts val="0"/>
              </a:spcBef>
              <a:buNone/>
            </a:pPr>
            <a:r>
              <a:rPr lang="en-US" sz="3792" b="1" dirty="0"/>
              <a:t>V</a:t>
            </a:r>
            <a:r>
              <a:rPr lang="en-US" sz="3792" dirty="0"/>
              <a:t>alues-based</a:t>
            </a:r>
          </a:p>
          <a:p>
            <a:pPr marL="0" indent="0">
              <a:spcBef>
                <a:spcPts val="0"/>
              </a:spcBef>
              <a:buNone/>
            </a:pPr>
            <a:r>
              <a:rPr lang="en-US" sz="3792" b="1" dirty="0"/>
              <a:t>E</a:t>
            </a:r>
            <a:r>
              <a:rPr lang="en-US" sz="3792" dirty="0"/>
              <a:t>ngaging</a:t>
            </a:r>
          </a:p>
          <a:p>
            <a:pPr marL="0" indent="0" algn="r">
              <a:buNone/>
            </a:pPr>
            <a:endParaRPr lang="en-US" sz="3792" dirty="0"/>
          </a:p>
        </p:txBody>
      </p:sp>
      <p:sp>
        <p:nvSpPr>
          <p:cNvPr id="8" name="Content Placeholder 2">
            <a:extLst>
              <a:ext uri="{FF2B5EF4-FFF2-40B4-BE49-F238E27FC236}">
                <a16:creationId xmlns:a16="http://schemas.microsoft.com/office/drawing/2014/main" id="{C73C2E33-3910-E549-A4EA-908749EA04A0}"/>
              </a:ext>
            </a:extLst>
          </p:cNvPr>
          <p:cNvSpPr txBox="1">
            <a:spLocks/>
          </p:cNvSpPr>
          <p:nvPr/>
        </p:nvSpPr>
        <p:spPr bwMode="auto">
          <a:xfrm>
            <a:off x="2635034" y="2153262"/>
            <a:ext cx="3099031" cy="3533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74295" tIns="37148" rIns="74295" bIns="37148"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Bef>
                <a:spcPts val="0"/>
              </a:spcBef>
              <a:buNone/>
            </a:pPr>
            <a:r>
              <a:rPr lang="en-US" sz="3792" b="1" kern="0" dirty="0"/>
              <a:t>T</a:t>
            </a:r>
            <a:endParaRPr lang="en-US" sz="3792" kern="0" dirty="0"/>
          </a:p>
          <a:p>
            <a:pPr marL="0" indent="0">
              <a:spcBef>
                <a:spcPts val="0"/>
              </a:spcBef>
              <a:buNone/>
            </a:pPr>
            <a:r>
              <a:rPr lang="en-US" sz="3792" b="1" kern="0" dirty="0"/>
              <a:t>R</a:t>
            </a:r>
            <a:endParaRPr lang="en-US" sz="3792" kern="0" dirty="0"/>
          </a:p>
          <a:p>
            <a:pPr marL="0" indent="0">
              <a:spcBef>
                <a:spcPts val="0"/>
              </a:spcBef>
              <a:buNone/>
            </a:pPr>
            <a:r>
              <a:rPr lang="en-US" sz="3792" b="1" kern="0" dirty="0"/>
              <a:t>I</a:t>
            </a:r>
            <a:endParaRPr lang="en-US" sz="3792" kern="0" dirty="0"/>
          </a:p>
          <a:p>
            <a:pPr marL="0" indent="0">
              <a:spcBef>
                <a:spcPts val="0"/>
              </a:spcBef>
              <a:buNone/>
            </a:pPr>
            <a:r>
              <a:rPr lang="en-US" sz="3792" b="1" kern="0" dirty="0"/>
              <a:t>E</a:t>
            </a:r>
            <a:endParaRPr lang="en-US" sz="3792" kern="0" dirty="0"/>
          </a:p>
          <a:p>
            <a:pPr marL="0" indent="0">
              <a:spcBef>
                <a:spcPts val="0"/>
              </a:spcBef>
              <a:buNone/>
            </a:pPr>
            <a:r>
              <a:rPr lang="en-US" sz="3792" b="1" kern="0" dirty="0"/>
              <a:t>D</a:t>
            </a:r>
            <a:endParaRPr lang="en-US" sz="3792" kern="0" dirty="0"/>
          </a:p>
        </p:txBody>
      </p:sp>
      <p:sp>
        <p:nvSpPr>
          <p:cNvPr id="9" name="Content Placeholder 2">
            <a:extLst>
              <a:ext uri="{FF2B5EF4-FFF2-40B4-BE49-F238E27FC236}">
                <a16:creationId xmlns:a16="http://schemas.microsoft.com/office/drawing/2014/main" id="{7C5F84EB-5D85-D940-A9FE-8705FFA6C263}"/>
              </a:ext>
            </a:extLst>
          </p:cNvPr>
          <p:cNvSpPr txBox="1">
            <a:spLocks/>
          </p:cNvSpPr>
          <p:nvPr/>
        </p:nvSpPr>
        <p:spPr>
          <a:xfrm>
            <a:off x="6816081" y="2067930"/>
            <a:ext cx="2813961" cy="3928641"/>
          </a:xfrm>
          <a:prstGeom prst="rect">
            <a:avLst/>
          </a:prstGeom>
        </p:spPr>
        <p:txBody>
          <a:bodyPr vert="horz" lIns="74295" tIns="37148" rIns="74295" bIns="37148"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3792" b="1" dirty="0"/>
              <a:t>A</a:t>
            </a:r>
            <a:endParaRPr lang="en-US" sz="3792" dirty="0"/>
          </a:p>
          <a:p>
            <a:pPr marL="0" indent="0">
              <a:spcBef>
                <a:spcPts val="0"/>
              </a:spcBef>
              <a:buNone/>
            </a:pPr>
            <a:r>
              <a:rPr lang="en-US" sz="3792" b="1" dirty="0"/>
              <a:t>L</a:t>
            </a:r>
            <a:endParaRPr lang="en-US" sz="3792" dirty="0"/>
          </a:p>
          <a:p>
            <a:pPr marL="0" indent="0">
              <a:spcBef>
                <a:spcPts val="0"/>
              </a:spcBef>
              <a:buNone/>
            </a:pPr>
            <a:r>
              <a:rPr lang="en-US" sz="3792" b="1" dirty="0"/>
              <a:t>I</a:t>
            </a:r>
            <a:endParaRPr lang="en-US" sz="3792" dirty="0"/>
          </a:p>
          <a:p>
            <a:pPr marL="0" indent="0">
              <a:spcBef>
                <a:spcPts val="0"/>
              </a:spcBef>
              <a:buNone/>
            </a:pPr>
            <a:r>
              <a:rPr lang="en-US" sz="3792" b="1" dirty="0"/>
              <a:t>V</a:t>
            </a:r>
            <a:endParaRPr lang="en-US" sz="3792" dirty="0"/>
          </a:p>
          <a:p>
            <a:pPr marL="0" indent="0">
              <a:spcBef>
                <a:spcPts val="0"/>
              </a:spcBef>
              <a:buNone/>
            </a:pPr>
            <a:r>
              <a:rPr lang="en-US" sz="3792" b="1" dirty="0"/>
              <a:t>E</a:t>
            </a:r>
            <a:endParaRPr lang="en-US" sz="3792" dirty="0"/>
          </a:p>
        </p:txBody>
      </p:sp>
      <p:sp>
        <p:nvSpPr>
          <p:cNvPr id="15" name="Rectangle 14">
            <a:extLst>
              <a:ext uri="{FF2B5EF4-FFF2-40B4-BE49-F238E27FC236}">
                <a16:creationId xmlns:a16="http://schemas.microsoft.com/office/drawing/2014/main" id="{DD3C53DD-44B6-F445-B38C-C2F03A69216F}"/>
              </a:ext>
            </a:extLst>
          </p:cNvPr>
          <p:cNvSpPr/>
          <p:nvPr/>
        </p:nvSpPr>
        <p:spPr>
          <a:xfrm>
            <a:off x="1929926" y="5409994"/>
            <a:ext cx="4176593" cy="400110"/>
          </a:xfrm>
          <a:prstGeom prst="rect">
            <a:avLst/>
          </a:prstGeom>
        </p:spPr>
        <p:txBody>
          <a:bodyPr wrap="none">
            <a:spAutoFit/>
          </a:bodyPr>
          <a:lstStyle/>
          <a:p>
            <a:pPr algn="r"/>
            <a:r>
              <a:rPr lang="en-US" sz="2000" dirty="0"/>
              <a:t>(adapted from </a:t>
            </a:r>
            <a:r>
              <a:rPr lang="en-US" sz="2000" dirty="0" err="1"/>
              <a:t>Nardi</a:t>
            </a:r>
            <a:r>
              <a:rPr lang="en-US" sz="2000" dirty="0"/>
              <a:t> &amp; Steward, 2003)</a:t>
            </a:r>
          </a:p>
        </p:txBody>
      </p:sp>
      <p:sp>
        <p:nvSpPr>
          <p:cNvPr id="16" name="Rectangle 15">
            <a:extLst>
              <a:ext uri="{FF2B5EF4-FFF2-40B4-BE49-F238E27FC236}">
                <a16:creationId xmlns:a16="http://schemas.microsoft.com/office/drawing/2014/main" id="{E01062A7-5937-2E4F-BCE9-5B485F9ADBAA}"/>
              </a:ext>
            </a:extLst>
          </p:cNvPr>
          <p:cNvSpPr/>
          <p:nvPr/>
        </p:nvSpPr>
        <p:spPr>
          <a:xfrm>
            <a:off x="6744072" y="5373216"/>
            <a:ext cx="3188052" cy="400110"/>
          </a:xfrm>
          <a:prstGeom prst="rect">
            <a:avLst/>
          </a:prstGeom>
        </p:spPr>
        <p:txBody>
          <a:bodyPr wrap="none">
            <a:spAutoFit/>
          </a:bodyPr>
          <a:lstStyle/>
          <a:p>
            <a:pPr algn="r"/>
            <a:r>
              <a:rPr lang="en-US" sz="2000" dirty="0"/>
              <a:t>(Johnston-Wilder et al, 2015)</a:t>
            </a:r>
          </a:p>
        </p:txBody>
      </p:sp>
      <p:sp>
        <p:nvSpPr>
          <p:cNvPr id="17" name="Content Placeholder 2">
            <a:extLst>
              <a:ext uri="{FF2B5EF4-FFF2-40B4-BE49-F238E27FC236}">
                <a16:creationId xmlns:a16="http://schemas.microsoft.com/office/drawing/2014/main" id="{AC966C15-905B-7747-AC8C-402BD9D39129}"/>
              </a:ext>
            </a:extLst>
          </p:cNvPr>
          <p:cNvSpPr txBox="1">
            <a:spLocks/>
          </p:cNvSpPr>
          <p:nvPr/>
        </p:nvSpPr>
        <p:spPr>
          <a:xfrm>
            <a:off x="2628856" y="2172704"/>
            <a:ext cx="3473652" cy="3928641"/>
          </a:xfrm>
          <a:prstGeom prst="rect">
            <a:avLst/>
          </a:prstGeom>
        </p:spPr>
        <p:txBody>
          <a:bodyPr vert="horz" lIns="74295" tIns="37148" rIns="74295" bIns="37148"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3792" b="1" dirty="0"/>
              <a:t>T</a:t>
            </a:r>
            <a:r>
              <a:rPr lang="en-US" sz="3792" dirty="0"/>
              <a:t>edious</a:t>
            </a:r>
          </a:p>
          <a:p>
            <a:pPr marL="0" indent="0">
              <a:spcBef>
                <a:spcPts val="0"/>
              </a:spcBef>
              <a:buNone/>
            </a:pPr>
            <a:r>
              <a:rPr lang="en-US" sz="3792" b="1" dirty="0"/>
              <a:t>R</a:t>
            </a:r>
            <a:r>
              <a:rPr lang="en-US" sz="3792" dirty="0"/>
              <a:t>ote</a:t>
            </a:r>
          </a:p>
          <a:p>
            <a:pPr marL="0" indent="0">
              <a:spcBef>
                <a:spcPts val="0"/>
              </a:spcBef>
              <a:buNone/>
            </a:pPr>
            <a:r>
              <a:rPr lang="en-US" sz="3792" b="1" dirty="0"/>
              <a:t>I</a:t>
            </a:r>
            <a:r>
              <a:rPr lang="en-US" sz="3792" dirty="0"/>
              <a:t>solated</a:t>
            </a:r>
          </a:p>
          <a:p>
            <a:pPr marL="0" indent="0">
              <a:spcBef>
                <a:spcPts val="0"/>
              </a:spcBef>
              <a:buNone/>
            </a:pPr>
            <a:r>
              <a:rPr lang="en-US" sz="3792" b="1" dirty="0"/>
              <a:t>E</a:t>
            </a:r>
            <a:r>
              <a:rPr lang="en-US" sz="3792" dirty="0"/>
              <a:t>litist</a:t>
            </a:r>
          </a:p>
          <a:p>
            <a:pPr marL="0" indent="0">
              <a:spcBef>
                <a:spcPts val="0"/>
              </a:spcBef>
              <a:buNone/>
            </a:pPr>
            <a:r>
              <a:rPr lang="en-US" sz="3792" b="1" dirty="0"/>
              <a:t>D</a:t>
            </a:r>
            <a:r>
              <a:rPr lang="en-US" sz="3792" dirty="0"/>
              <a:t>e-</a:t>
            </a:r>
            <a:r>
              <a:rPr lang="en-US" sz="3792" dirty="0" err="1"/>
              <a:t>personalised</a:t>
            </a:r>
            <a:endParaRPr lang="en-US" sz="3792" dirty="0"/>
          </a:p>
          <a:p>
            <a:pPr marL="0" indent="0" algn="r">
              <a:buNone/>
            </a:pPr>
            <a:endParaRPr lang="en-US" sz="3792" dirty="0"/>
          </a:p>
        </p:txBody>
      </p:sp>
    </p:spTree>
    <p:extLst>
      <p:ext uri="{BB962C8B-B14F-4D97-AF65-F5344CB8AC3E}">
        <p14:creationId xmlns:p14="http://schemas.microsoft.com/office/powerpoint/2010/main" val="391172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FE330-E849-0782-4696-020E74E1D8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1C807E-CAD8-0FA7-4247-AA4369F1C8C1}"/>
              </a:ext>
            </a:extLst>
          </p:cNvPr>
          <p:cNvSpPr>
            <a:spLocks noGrp="1"/>
          </p:cNvSpPr>
          <p:nvPr>
            <p:ph type="title"/>
          </p:nvPr>
        </p:nvSpPr>
        <p:spPr>
          <a:xfrm>
            <a:off x="639051" y="688099"/>
            <a:ext cx="7841417" cy="512927"/>
          </a:xfrm>
        </p:spPr>
        <p:txBody>
          <a:bodyPr/>
          <a:lstStyle/>
          <a:p>
            <a:r>
              <a:rPr lang="en-GB" sz="4000" dirty="0">
                <a:solidFill>
                  <a:schemeClr val="accent1">
                    <a:lumMod val="90000"/>
                    <a:lumOff val="10000"/>
                  </a:schemeClr>
                </a:solidFill>
              </a:rPr>
              <a:t>Dialogic Teaching in Maths</a:t>
            </a:r>
            <a:br>
              <a:rPr lang="en-GB" sz="4000" dirty="0"/>
            </a:br>
            <a:endParaRPr lang="en-GB" sz="4000" dirty="0"/>
          </a:p>
        </p:txBody>
      </p:sp>
      <p:sp>
        <p:nvSpPr>
          <p:cNvPr id="3" name="Content Placeholder 2">
            <a:extLst>
              <a:ext uri="{FF2B5EF4-FFF2-40B4-BE49-F238E27FC236}">
                <a16:creationId xmlns:a16="http://schemas.microsoft.com/office/drawing/2014/main" id="{53AE6EDF-E241-9F41-EB38-5FC3F4E0082B}"/>
              </a:ext>
            </a:extLst>
          </p:cNvPr>
          <p:cNvSpPr>
            <a:spLocks noGrp="1"/>
          </p:cNvSpPr>
          <p:nvPr>
            <p:ph type="body" sz="quarter" idx="12"/>
          </p:nvPr>
        </p:nvSpPr>
        <p:spPr>
          <a:xfrm>
            <a:off x="414338" y="944563"/>
            <a:ext cx="10608566" cy="4905092"/>
          </a:xfrm>
        </p:spPr>
        <p:txBody>
          <a:bodyPr/>
          <a:lstStyle/>
          <a:p>
            <a:endParaRPr lang="en-GB" dirty="0"/>
          </a:p>
          <a:p>
            <a:r>
              <a:rPr lang="en-GB" sz="3200" b="0" dirty="0"/>
              <a:t>Alexander (2017) defines dialogic teaching as the use of talk to stimulate and extend students’ thinking. In contrast to question–response–feedback, dialogic teaching is focused on meaning-making, reasoning, and co-construction of knowledge (teacher as the more knowledgeable participant).</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958342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E2DDE-60F4-8D80-4A8E-C77A4491D9C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7E90772-0A08-C1DF-01AD-8EE97EEBABBE}"/>
              </a:ext>
            </a:extLst>
          </p:cNvPr>
          <p:cNvSpPr>
            <a:spLocks noGrp="1"/>
          </p:cNvSpPr>
          <p:nvPr>
            <p:ph type="title"/>
          </p:nvPr>
        </p:nvSpPr>
        <p:spPr/>
        <p:txBody>
          <a:bodyPr/>
          <a:lstStyle/>
          <a:p>
            <a:br>
              <a:rPr lang="en-US" sz="2400" dirty="0">
                <a:solidFill>
                  <a:schemeClr val="accent1">
                    <a:lumMod val="90000"/>
                    <a:lumOff val="10000"/>
                  </a:schemeClr>
                </a:solidFill>
              </a:rPr>
            </a:br>
            <a:endParaRPr lang="en-GB" dirty="0"/>
          </a:p>
        </p:txBody>
      </p:sp>
      <p:sp>
        <p:nvSpPr>
          <p:cNvPr id="12" name="Text Placeholder 2">
            <a:extLst>
              <a:ext uri="{FF2B5EF4-FFF2-40B4-BE49-F238E27FC236}">
                <a16:creationId xmlns:a16="http://schemas.microsoft.com/office/drawing/2014/main" id="{6868DBE2-9FD6-B55B-33EE-98FB3011B450}"/>
              </a:ext>
            </a:extLst>
          </p:cNvPr>
          <p:cNvSpPr>
            <a:spLocks noGrp="1"/>
          </p:cNvSpPr>
          <p:nvPr>
            <p:ph type="body" sz="quarter" idx="12"/>
          </p:nvPr>
        </p:nvSpPr>
        <p:spPr>
          <a:xfrm>
            <a:off x="246991" y="455539"/>
            <a:ext cx="9185107" cy="508000"/>
          </a:xfrm>
        </p:spPr>
        <p:txBody>
          <a:bodyPr/>
          <a:lstStyle/>
          <a:p>
            <a:pPr lvl="0"/>
            <a:r>
              <a:rPr lang="en-US" sz="4000" b="1" dirty="0" err="1">
                <a:solidFill>
                  <a:schemeClr val="accent1">
                    <a:lumMod val="90000"/>
                    <a:lumOff val="10000"/>
                  </a:schemeClr>
                </a:solidFill>
              </a:rPr>
              <a:t>Decolonising</a:t>
            </a:r>
            <a:r>
              <a:rPr lang="en-US" sz="4000" b="1" dirty="0">
                <a:solidFill>
                  <a:schemeClr val="accent1">
                    <a:lumMod val="90000"/>
                    <a:lumOff val="10000"/>
                  </a:schemeClr>
                </a:solidFill>
              </a:rPr>
              <a:t> </a:t>
            </a:r>
            <a:r>
              <a:rPr lang="en-US" sz="4000" b="1" dirty="0" err="1">
                <a:solidFill>
                  <a:schemeClr val="accent1">
                    <a:lumMod val="90000"/>
                    <a:lumOff val="10000"/>
                  </a:schemeClr>
                </a:solidFill>
              </a:rPr>
              <a:t>Maths</a:t>
            </a:r>
            <a:r>
              <a:rPr lang="en-US" sz="4000" b="1" dirty="0">
                <a:solidFill>
                  <a:schemeClr val="accent1">
                    <a:lumMod val="90000"/>
                    <a:lumOff val="10000"/>
                  </a:schemeClr>
                </a:solidFill>
              </a:rPr>
              <a:t>: Beyond Tokenism</a:t>
            </a:r>
          </a:p>
        </p:txBody>
      </p:sp>
      <p:sp>
        <p:nvSpPr>
          <p:cNvPr id="2" name="Text Placeholder 2">
            <a:extLst>
              <a:ext uri="{FF2B5EF4-FFF2-40B4-BE49-F238E27FC236}">
                <a16:creationId xmlns:a16="http://schemas.microsoft.com/office/drawing/2014/main" id="{C5C99758-9867-B13D-1203-67828146E5B0}"/>
              </a:ext>
            </a:extLst>
          </p:cNvPr>
          <p:cNvSpPr txBox="1">
            <a:spLocks/>
          </p:cNvSpPr>
          <p:nvPr/>
        </p:nvSpPr>
        <p:spPr>
          <a:xfrm>
            <a:off x="246992" y="1568705"/>
            <a:ext cx="8949559" cy="444061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buFontTx/>
              <a:buChar char="-"/>
            </a:pPr>
            <a:r>
              <a:rPr lang="en-GB" sz="2800" b="0" dirty="0"/>
              <a:t>Not just adding names</a:t>
            </a:r>
          </a:p>
          <a:p>
            <a:pPr marL="571500" indent="-571500">
              <a:buFontTx/>
              <a:buChar char="-"/>
            </a:pPr>
            <a:r>
              <a:rPr lang="en-GB" sz="2800" b="0" dirty="0"/>
              <a:t>Focus on knowledge development &amp; Relational learning</a:t>
            </a:r>
          </a:p>
          <a:p>
            <a:pPr marL="571500" indent="-571500">
              <a:buFontTx/>
              <a:buChar char="-"/>
            </a:pPr>
            <a:r>
              <a:rPr lang="en-GB" sz="2800" b="0" dirty="0"/>
              <a:t>Mathematics as human and evolving</a:t>
            </a:r>
          </a:p>
        </p:txBody>
      </p:sp>
      <p:pic>
        <p:nvPicPr>
          <p:cNvPr id="6" name="Picture 5">
            <a:extLst>
              <a:ext uri="{FF2B5EF4-FFF2-40B4-BE49-F238E27FC236}">
                <a16:creationId xmlns:a16="http://schemas.microsoft.com/office/drawing/2014/main" id="{2A7434DD-414A-D679-CEA9-95CA873C878A}"/>
              </a:ext>
            </a:extLst>
          </p:cNvPr>
          <p:cNvPicPr>
            <a:picLocks noChangeAspect="1"/>
          </p:cNvPicPr>
          <p:nvPr/>
        </p:nvPicPr>
        <p:blipFill>
          <a:blip r:embed="rId3"/>
          <a:stretch>
            <a:fillRect/>
          </a:stretch>
        </p:blipFill>
        <p:spPr>
          <a:xfrm>
            <a:off x="9110266" y="3419501"/>
            <a:ext cx="1973464" cy="3053860"/>
          </a:xfrm>
          <a:prstGeom prst="rect">
            <a:avLst/>
          </a:prstGeom>
        </p:spPr>
      </p:pic>
      <p:pic>
        <p:nvPicPr>
          <p:cNvPr id="8" name="Picture 7">
            <a:extLst>
              <a:ext uri="{FF2B5EF4-FFF2-40B4-BE49-F238E27FC236}">
                <a16:creationId xmlns:a16="http://schemas.microsoft.com/office/drawing/2014/main" id="{325E5A89-DD57-D182-27E7-566B57F65E30}"/>
              </a:ext>
            </a:extLst>
          </p:cNvPr>
          <p:cNvPicPr>
            <a:picLocks noChangeAspect="1"/>
          </p:cNvPicPr>
          <p:nvPr/>
        </p:nvPicPr>
        <p:blipFill>
          <a:blip r:embed="rId4"/>
          <a:stretch>
            <a:fillRect/>
          </a:stretch>
        </p:blipFill>
        <p:spPr>
          <a:xfrm>
            <a:off x="7237523" y="4243551"/>
            <a:ext cx="1579001" cy="1963082"/>
          </a:xfrm>
          <a:prstGeom prst="rect">
            <a:avLst/>
          </a:prstGeom>
        </p:spPr>
      </p:pic>
      <p:pic>
        <p:nvPicPr>
          <p:cNvPr id="10" name="Picture 9">
            <a:extLst>
              <a:ext uri="{FF2B5EF4-FFF2-40B4-BE49-F238E27FC236}">
                <a16:creationId xmlns:a16="http://schemas.microsoft.com/office/drawing/2014/main" id="{20FC95B9-6856-C7C6-950D-51C380A95927}"/>
              </a:ext>
            </a:extLst>
          </p:cNvPr>
          <p:cNvPicPr>
            <a:picLocks noChangeAspect="1"/>
          </p:cNvPicPr>
          <p:nvPr/>
        </p:nvPicPr>
        <p:blipFill>
          <a:blip r:embed="rId5"/>
          <a:stretch>
            <a:fillRect/>
          </a:stretch>
        </p:blipFill>
        <p:spPr>
          <a:xfrm>
            <a:off x="5035168" y="4144487"/>
            <a:ext cx="2383743" cy="2377646"/>
          </a:xfrm>
          <a:prstGeom prst="rect">
            <a:avLst/>
          </a:prstGeom>
        </p:spPr>
      </p:pic>
      <p:pic>
        <p:nvPicPr>
          <p:cNvPr id="13" name="Picture 12">
            <a:extLst>
              <a:ext uri="{FF2B5EF4-FFF2-40B4-BE49-F238E27FC236}">
                <a16:creationId xmlns:a16="http://schemas.microsoft.com/office/drawing/2014/main" id="{33B9A447-9980-2917-5729-B3617333F0A8}"/>
              </a:ext>
            </a:extLst>
          </p:cNvPr>
          <p:cNvPicPr>
            <a:picLocks noChangeAspect="1"/>
          </p:cNvPicPr>
          <p:nvPr/>
        </p:nvPicPr>
        <p:blipFill>
          <a:blip r:embed="rId6"/>
          <a:stretch>
            <a:fillRect/>
          </a:stretch>
        </p:blipFill>
        <p:spPr>
          <a:xfrm>
            <a:off x="2737308" y="4205452"/>
            <a:ext cx="2274005" cy="2267909"/>
          </a:xfrm>
          <a:prstGeom prst="rect">
            <a:avLst/>
          </a:prstGeom>
        </p:spPr>
      </p:pic>
      <p:pic>
        <p:nvPicPr>
          <p:cNvPr id="15" name="Picture 14">
            <a:extLst>
              <a:ext uri="{FF2B5EF4-FFF2-40B4-BE49-F238E27FC236}">
                <a16:creationId xmlns:a16="http://schemas.microsoft.com/office/drawing/2014/main" id="{8C1F4EEF-3C23-E446-993E-02E210BC5F67}"/>
              </a:ext>
            </a:extLst>
          </p:cNvPr>
          <p:cNvPicPr>
            <a:picLocks noChangeAspect="1"/>
          </p:cNvPicPr>
          <p:nvPr/>
        </p:nvPicPr>
        <p:blipFill>
          <a:blip r:embed="rId7"/>
          <a:stretch>
            <a:fillRect/>
          </a:stretch>
        </p:blipFill>
        <p:spPr>
          <a:xfrm>
            <a:off x="173328" y="4193259"/>
            <a:ext cx="2280102" cy="2280102"/>
          </a:xfrm>
          <a:prstGeom prst="rect">
            <a:avLst/>
          </a:prstGeom>
        </p:spPr>
      </p:pic>
    </p:spTree>
    <p:extLst>
      <p:ext uri="{BB962C8B-B14F-4D97-AF65-F5344CB8AC3E}">
        <p14:creationId xmlns:p14="http://schemas.microsoft.com/office/powerpoint/2010/main" val="2020766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96AD7-ECF4-00C4-FCF1-C4C7B4FD5F71}"/>
            </a:ext>
          </a:extLst>
        </p:cNvPr>
        <p:cNvGrpSpPr/>
        <p:nvPr/>
      </p:nvGrpSpPr>
      <p:grpSpPr>
        <a:xfrm>
          <a:off x="0" y="0"/>
          <a:ext cx="0" cy="0"/>
          <a:chOff x="0" y="0"/>
          <a:chExt cx="0" cy="0"/>
        </a:xfrm>
      </p:grpSpPr>
      <p:sp>
        <p:nvSpPr>
          <p:cNvPr id="12" name="Text Placeholder 2">
            <a:extLst>
              <a:ext uri="{FF2B5EF4-FFF2-40B4-BE49-F238E27FC236}">
                <a16:creationId xmlns:a16="http://schemas.microsoft.com/office/drawing/2014/main" id="{DCFFA143-B9CE-3462-1390-C453E129A67E}"/>
              </a:ext>
            </a:extLst>
          </p:cNvPr>
          <p:cNvSpPr>
            <a:spLocks noGrp="1"/>
          </p:cNvSpPr>
          <p:nvPr>
            <p:ph type="body" sz="quarter" idx="12"/>
          </p:nvPr>
        </p:nvSpPr>
        <p:spPr/>
        <p:txBody>
          <a:bodyPr/>
          <a:lstStyle/>
          <a:p>
            <a:pPr lvl="0"/>
            <a:r>
              <a:rPr lang="en-GB" sz="4000" b="1" dirty="0">
                <a:solidFill>
                  <a:schemeClr val="accent1">
                    <a:lumMod val="90000"/>
                    <a:lumOff val="10000"/>
                  </a:schemeClr>
                </a:solidFill>
              </a:rPr>
              <a:t>Project Overview</a:t>
            </a:r>
            <a:endParaRPr lang="en-US" sz="4000" b="1" dirty="0">
              <a:solidFill>
                <a:schemeClr val="accent1">
                  <a:lumMod val="90000"/>
                  <a:lumOff val="10000"/>
                </a:schemeClr>
              </a:solidFill>
            </a:endParaRPr>
          </a:p>
        </p:txBody>
      </p:sp>
      <p:sp>
        <p:nvSpPr>
          <p:cNvPr id="2" name="Text Placeholder 2">
            <a:extLst>
              <a:ext uri="{FF2B5EF4-FFF2-40B4-BE49-F238E27FC236}">
                <a16:creationId xmlns:a16="http://schemas.microsoft.com/office/drawing/2014/main" id="{2E666CD4-0FCC-5909-9EC3-9577CD82B412}"/>
              </a:ext>
            </a:extLst>
          </p:cNvPr>
          <p:cNvSpPr txBox="1">
            <a:spLocks/>
          </p:cNvSpPr>
          <p:nvPr/>
        </p:nvSpPr>
        <p:spPr>
          <a:xfrm>
            <a:off x="331075" y="2023242"/>
            <a:ext cx="8170917" cy="444061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buFontTx/>
              <a:buChar char="-"/>
            </a:pPr>
            <a:r>
              <a:rPr lang="en-GB" sz="3600" b="0" dirty="0"/>
              <a:t>Secondary Maths PGCE (2023-26)</a:t>
            </a:r>
          </a:p>
          <a:p>
            <a:pPr marL="571500" indent="-571500">
              <a:buFontTx/>
              <a:buChar char="-"/>
            </a:pPr>
            <a:r>
              <a:rPr lang="en-GB" sz="3600" b="0" dirty="0"/>
              <a:t>Decolonising Secondary Maths</a:t>
            </a:r>
          </a:p>
          <a:p>
            <a:pPr marL="571500" indent="-571500">
              <a:buFontTx/>
              <a:buChar char="-"/>
            </a:pPr>
            <a:r>
              <a:rPr lang="en-GB" sz="3600" b="0" dirty="0"/>
              <a:t>Focus on conceptual understanding</a:t>
            </a:r>
          </a:p>
          <a:p>
            <a:pPr marL="571500" indent="-571500">
              <a:buFontTx/>
              <a:buChar char="-"/>
            </a:pPr>
            <a:r>
              <a:rPr lang="en-GB" sz="3600" b="0" dirty="0"/>
              <a:t>Reflective practice</a:t>
            </a:r>
          </a:p>
        </p:txBody>
      </p:sp>
    </p:spTree>
    <p:extLst>
      <p:ext uri="{BB962C8B-B14F-4D97-AF65-F5344CB8AC3E}">
        <p14:creationId xmlns:p14="http://schemas.microsoft.com/office/powerpoint/2010/main" val="1375395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CD897-FFA7-8070-89DA-D0D01C9030E5}"/>
            </a:ext>
          </a:extLst>
        </p:cNvPr>
        <p:cNvGrpSpPr/>
        <p:nvPr/>
      </p:nvGrpSpPr>
      <p:grpSpPr>
        <a:xfrm>
          <a:off x="0" y="0"/>
          <a:ext cx="0" cy="0"/>
          <a:chOff x="0" y="0"/>
          <a:chExt cx="0" cy="0"/>
        </a:xfrm>
      </p:grpSpPr>
      <p:sp>
        <p:nvSpPr>
          <p:cNvPr id="12" name="Text Placeholder 2">
            <a:extLst>
              <a:ext uri="{FF2B5EF4-FFF2-40B4-BE49-F238E27FC236}">
                <a16:creationId xmlns:a16="http://schemas.microsoft.com/office/drawing/2014/main" id="{C0741A84-624E-3EC6-C7FB-57793C8D8588}"/>
              </a:ext>
            </a:extLst>
          </p:cNvPr>
          <p:cNvSpPr>
            <a:spLocks noGrp="1"/>
          </p:cNvSpPr>
          <p:nvPr>
            <p:ph type="body" sz="quarter" idx="12"/>
          </p:nvPr>
        </p:nvSpPr>
        <p:spPr/>
        <p:txBody>
          <a:bodyPr/>
          <a:lstStyle/>
          <a:p>
            <a:pPr lvl="0"/>
            <a:r>
              <a:rPr lang="en-GB" sz="4000" b="1" dirty="0">
                <a:solidFill>
                  <a:schemeClr val="accent1">
                    <a:lumMod val="90000"/>
                    <a:lumOff val="10000"/>
                  </a:schemeClr>
                </a:solidFill>
              </a:rPr>
              <a:t>Example: Early Algebra</a:t>
            </a:r>
            <a:endParaRPr lang="en-US" sz="4000" b="1" dirty="0">
              <a:solidFill>
                <a:schemeClr val="accent1">
                  <a:lumMod val="90000"/>
                  <a:lumOff val="10000"/>
                </a:schemeClr>
              </a:solidFill>
            </a:endParaRPr>
          </a:p>
        </p:txBody>
      </p:sp>
      <p:sp>
        <p:nvSpPr>
          <p:cNvPr id="2" name="Text Placeholder 2">
            <a:extLst>
              <a:ext uri="{FF2B5EF4-FFF2-40B4-BE49-F238E27FC236}">
                <a16:creationId xmlns:a16="http://schemas.microsoft.com/office/drawing/2014/main" id="{1E7E0A12-B5B4-9EEE-6B95-8C49734F43C4}"/>
              </a:ext>
            </a:extLst>
          </p:cNvPr>
          <p:cNvSpPr txBox="1">
            <a:spLocks/>
          </p:cNvSpPr>
          <p:nvPr/>
        </p:nvSpPr>
        <p:spPr>
          <a:xfrm>
            <a:off x="331075" y="2023242"/>
            <a:ext cx="10126718" cy="444061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buFontTx/>
              <a:buChar char="-"/>
            </a:pPr>
            <a:r>
              <a:rPr lang="en-GB" sz="2400" b="0" dirty="0"/>
              <a:t>al-</a:t>
            </a:r>
            <a:r>
              <a:rPr lang="en-GB" sz="2400" b="0" dirty="0" err="1"/>
              <a:t>jabr</a:t>
            </a:r>
            <a:r>
              <a:rPr lang="en-GB" sz="2400" b="0" dirty="0"/>
              <a:t> = restoration / completion</a:t>
            </a:r>
          </a:p>
          <a:p>
            <a:pPr marL="571500" indent="-571500">
              <a:buFontTx/>
              <a:buChar char="-"/>
            </a:pPr>
            <a:r>
              <a:rPr lang="en-GB" sz="2400" b="0" dirty="0"/>
              <a:t>Written in words</a:t>
            </a:r>
          </a:p>
          <a:p>
            <a:pPr marL="571500" indent="-571500">
              <a:buFontTx/>
              <a:buChar char="-"/>
            </a:pPr>
            <a:r>
              <a:rPr lang="en-GB" sz="2400" b="0" dirty="0"/>
              <a:t>No symbols</a:t>
            </a:r>
          </a:p>
          <a:p>
            <a:pPr marL="571500" indent="-571500">
              <a:buFontTx/>
              <a:buChar char="-"/>
            </a:pPr>
            <a:r>
              <a:rPr lang="en-GB" sz="2400" b="0" dirty="0"/>
              <a:t>Example: 'A square and ten roots equal thirty-nine’</a:t>
            </a:r>
          </a:p>
          <a:p>
            <a:pPr marL="571500" indent="-571500">
              <a:buFontTx/>
              <a:buChar char="-"/>
            </a:pPr>
            <a:r>
              <a:rPr lang="en-GB" sz="2400" b="0" dirty="0"/>
              <a:t>Restoration (removing negatives)</a:t>
            </a:r>
          </a:p>
          <a:p>
            <a:pPr marL="571500" indent="-571500">
              <a:buFontTx/>
              <a:buChar char="-"/>
            </a:pPr>
            <a:r>
              <a:rPr lang="en-GB" sz="2400" b="0" dirty="0"/>
              <a:t>Balancing (simplifying both sides)</a:t>
            </a:r>
          </a:p>
          <a:p>
            <a:pPr marL="571500" indent="-571500">
              <a:buFontTx/>
              <a:buChar char="-"/>
            </a:pPr>
            <a:r>
              <a:rPr lang="en-GB" sz="2400" b="0" dirty="0"/>
              <a:t>Foundation of solving equations</a:t>
            </a:r>
          </a:p>
          <a:p>
            <a:pPr marL="571500" indent="-571500">
              <a:buFontTx/>
              <a:buChar char="-"/>
            </a:pPr>
            <a:endParaRPr lang="en-GB" sz="3600" b="0" dirty="0"/>
          </a:p>
          <a:p>
            <a:pPr marL="571500" indent="-571500">
              <a:buFontTx/>
              <a:buChar char="-"/>
            </a:pPr>
            <a:endParaRPr lang="en-GB" sz="3600" b="0" dirty="0"/>
          </a:p>
        </p:txBody>
      </p:sp>
      <p:pic>
        <p:nvPicPr>
          <p:cNvPr id="4" name="Picture 3">
            <a:extLst>
              <a:ext uri="{FF2B5EF4-FFF2-40B4-BE49-F238E27FC236}">
                <a16:creationId xmlns:a16="http://schemas.microsoft.com/office/drawing/2014/main" id="{001C49CB-C79E-1DA7-8291-7FC8C46BFEEC}"/>
              </a:ext>
            </a:extLst>
          </p:cNvPr>
          <p:cNvPicPr>
            <a:picLocks noChangeAspect="1"/>
          </p:cNvPicPr>
          <p:nvPr/>
        </p:nvPicPr>
        <p:blipFill>
          <a:blip r:embed="rId3"/>
          <a:stretch>
            <a:fillRect/>
          </a:stretch>
        </p:blipFill>
        <p:spPr>
          <a:xfrm>
            <a:off x="7349664" y="2374176"/>
            <a:ext cx="1810669" cy="2530059"/>
          </a:xfrm>
          <a:prstGeom prst="rect">
            <a:avLst/>
          </a:prstGeom>
        </p:spPr>
      </p:pic>
    </p:spTree>
    <p:extLst>
      <p:ext uri="{BB962C8B-B14F-4D97-AF65-F5344CB8AC3E}">
        <p14:creationId xmlns:p14="http://schemas.microsoft.com/office/powerpoint/2010/main" val="1369485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52B92-60EB-72B1-5FE2-8A02E3CB864D}"/>
            </a:ext>
          </a:extLst>
        </p:cNvPr>
        <p:cNvGrpSpPr/>
        <p:nvPr/>
      </p:nvGrpSpPr>
      <p:grpSpPr>
        <a:xfrm>
          <a:off x="0" y="0"/>
          <a:ext cx="0" cy="0"/>
          <a:chOff x="0" y="0"/>
          <a:chExt cx="0" cy="0"/>
        </a:xfrm>
      </p:grpSpPr>
      <p:sp>
        <p:nvSpPr>
          <p:cNvPr id="12" name="Text Placeholder 2">
            <a:extLst>
              <a:ext uri="{FF2B5EF4-FFF2-40B4-BE49-F238E27FC236}">
                <a16:creationId xmlns:a16="http://schemas.microsoft.com/office/drawing/2014/main" id="{12B41D06-DE3E-CCEC-958A-14E19B7148D3}"/>
              </a:ext>
            </a:extLst>
          </p:cNvPr>
          <p:cNvSpPr>
            <a:spLocks noGrp="1"/>
          </p:cNvSpPr>
          <p:nvPr>
            <p:ph type="title"/>
          </p:nvPr>
        </p:nvSpPr>
        <p:spPr/>
        <p:txBody>
          <a:bodyPr vert="horz" lIns="91440" tIns="45720" rIns="91440" bIns="45720" rtlCol="0" anchor="ctr">
            <a:noAutofit/>
          </a:bodyPr>
          <a:lstStyle/>
          <a:p>
            <a:pPr lvl="0"/>
            <a:r>
              <a:rPr lang="en-GB" sz="4000" dirty="0">
                <a:solidFill>
                  <a:schemeClr val="accent1">
                    <a:lumMod val="90000"/>
                    <a:lumOff val="10000"/>
                  </a:schemeClr>
                </a:solidFill>
              </a:rPr>
              <a:t>Reflective Task &amp; Impact</a:t>
            </a:r>
            <a:endParaRPr lang="en-US" sz="4000" dirty="0">
              <a:solidFill>
                <a:schemeClr val="accent1">
                  <a:lumMod val="90000"/>
                  <a:lumOff val="10000"/>
                </a:schemeClr>
              </a:solidFill>
            </a:endParaRPr>
          </a:p>
        </p:txBody>
      </p:sp>
      <p:sp>
        <p:nvSpPr>
          <p:cNvPr id="2" name="Text Placeholder 2">
            <a:extLst>
              <a:ext uri="{FF2B5EF4-FFF2-40B4-BE49-F238E27FC236}">
                <a16:creationId xmlns:a16="http://schemas.microsoft.com/office/drawing/2014/main" id="{B245D84D-6990-0935-B724-A33498F2B0DE}"/>
              </a:ext>
            </a:extLst>
          </p:cNvPr>
          <p:cNvSpPr txBox="1">
            <a:spLocks/>
          </p:cNvSpPr>
          <p:nvPr/>
        </p:nvSpPr>
        <p:spPr>
          <a:xfrm>
            <a:off x="413583" y="1657985"/>
            <a:ext cx="4653498" cy="4351338"/>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Tx/>
              <a:buChar char="-"/>
            </a:pPr>
            <a:r>
              <a:rPr lang="en-US" sz="2400" b="0" kern="1200" dirty="0"/>
              <a:t>Choose topic</a:t>
            </a:r>
          </a:p>
          <a:p>
            <a:pPr marL="285750" indent="-285750">
              <a:buFontTx/>
              <a:buChar char="-"/>
            </a:pPr>
            <a:r>
              <a:rPr lang="en-US" sz="2400" b="0" kern="1200" dirty="0"/>
              <a:t>Identify concepts</a:t>
            </a:r>
          </a:p>
          <a:p>
            <a:pPr marL="285750" indent="-285750">
              <a:buFontTx/>
              <a:buChar char="-"/>
            </a:pPr>
            <a:r>
              <a:rPr lang="en-US" sz="2400" b="0" kern="1200" dirty="0"/>
              <a:t>Explore </a:t>
            </a:r>
            <a:r>
              <a:rPr lang="en-US" sz="2400" b="0" dirty="0"/>
              <a:t>knowledge development</a:t>
            </a:r>
            <a:endParaRPr lang="en-US" sz="2400" b="0" kern="1200" dirty="0"/>
          </a:p>
          <a:p>
            <a:pPr marL="285750" indent="-285750">
              <a:buFontTx/>
              <a:buChar char="-"/>
            </a:pPr>
            <a:r>
              <a:rPr lang="en-US" sz="2400" b="0" kern="1200" dirty="0"/>
              <a:t>Apply to teaching</a:t>
            </a:r>
          </a:p>
          <a:p>
            <a:pPr marL="285750" indent="-285750">
              <a:buFontTx/>
              <a:buChar char="-"/>
            </a:pPr>
            <a:r>
              <a:rPr lang="en-US" sz="2400" b="0" kern="1200" dirty="0"/>
              <a:t>Stronger understanding</a:t>
            </a:r>
          </a:p>
          <a:p>
            <a:pPr marL="285750" indent="-285750">
              <a:buFontTx/>
              <a:buChar char="-"/>
            </a:pPr>
            <a:r>
              <a:rPr lang="en-US" sz="2400" b="0" kern="1200" dirty="0"/>
              <a:t>Better explanations</a:t>
            </a:r>
          </a:p>
          <a:p>
            <a:pPr marL="285750" indent="-285750">
              <a:buFontTx/>
              <a:buChar char="-"/>
            </a:pPr>
            <a:r>
              <a:rPr lang="en-US" sz="2400" b="0" kern="1200" dirty="0"/>
              <a:t>Increased confidence</a:t>
            </a:r>
          </a:p>
          <a:p>
            <a:pPr marL="285750" indent="-285750">
              <a:buFontTx/>
              <a:buChar char="-"/>
            </a:pPr>
            <a:r>
              <a:rPr lang="en-US" sz="2400" b="0" kern="1200" dirty="0"/>
              <a:t>Inclusive perspectives</a:t>
            </a:r>
          </a:p>
          <a:p>
            <a:endParaRPr lang="en-US" kern="1200" dirty="0"/>
          </a:p>
          <a:p>
            <a:endParaRPr lang="en-US" kern="1200" dirty="0"/>
          </a:p>
          <a:p>
            <a:endParaRPr lang="en-US" kern="1200" dirty="0"/>
          </a:p>
        </p:txBody>
      </p:sp>
      <p:pic>
        <p:nvPicPr>
          <p:cNvPr id="18" name="Picture 17">
            <a:extLst>
              <a:ext uri="{FF2B5EF4-FFF2-40B4-BE49-F238E27FC236}">
                <a16:creationId xmlns:a16="http://schemas.microsoft.com/office/drawing/2014/main" id="{C237E487-B58C-FA55-D4AE-2219D01B9AF5}"/>
              </a:ext>
            </a:extLst>
          </p:cNvPr>
          <p:cNvPicPr>
            <a:picLocks noChangeAspect="1"/>
          </p:cNvPicPr>
          <p:nvPr/>
        </p:nvPicPr>
        <p:blipFill>
          <a:blip r:embed="rId3"/>
          <a:srcRect r="1740" b="1"/>
          <a:stretch>
            <a:fillRect/>
          </a:stretch>
        </p:blipFill>
        <p:spPr>
          <a:xfrm>
            <a:off x="5257581" y="1657985"/>
            <a:ext cx="4653498" cy="4351338"/>
          </a:xfrm>
          <a:prstGeom prst="rect">
            <a:avLst/>
          </a:prstGeom>
          <a:noFill/>
        </p:spPr>
      </p:pic>
    </p:spTree>
    <p:extLst>
      <p:ext uri="{BB962C8B-B14F-4D97-AF65-F5344CB8AC3E}">
        <p14:creationId xmlns:p14="http://schemas.microsoft.com/office/powerpoint/2010/main" val="1035118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77E579-77E5-E245-704B-132CA8F8C2EA}"/>
            </a:ext>
          </a:extLst>
        </p:cNvPr>
        <p:cNvGrpSpPr/>
        <p:nvPr/>
      </p:nvGrpSpPr>
      <p:grpSpPr>
        <a:xfrm>
          <a:off x="0" y="0"/>
          <a:ext cx="0" cy="0"/>
          <a:chOff x="0" y="0"/>
          <a:chExt cx="0" cy="0"/>
        </a:xfrm>
      </p:grpSpPr>
      <p:sp>
        <p:nvSpPr>
          <p:cNvPr id="12" name="Text Placeholder 2">
            <a:extLst>
              <a:ext uri="{FF2B5EF4-FFF2-40B4-BE49-F238E27FC236}">
                <a16:creationId xmlns:a16="http://schemas.microsoft.com/office/drawing/2014/main" id="{B8E8969E-8917-15D9-15B6-6E86496A7555}"/>
              </a:ext>
            </a:extLst>
          </p:cNvPr>
          <p:cNvSpPr>
            <a:spLocks noGrp="1"/>
          </p:cNvSpPr>
          <p:nvPr>
            <p:ph type="body" sz="quarter" idx="4294967295"/>
          </p:nvPr>
        </p:nvSpPr>
        <p:spPr>
          <a:xfrm>
            <a:off x="0" y="546100"/>
            <a:ext cx="10005848" cy="1282700"/>
          </a:xfrm>
        </p:spPr>
        <p:txBody>
          <a:bodyPr/>
          <a:lstStyle/>
          <a:p>
            <a:pPr lvl="0"/>
            <a:r>
              <a:rPr lang="en-GB" sz="4000" b="1" dirty="0">
                <a:solidFill>
                  <a:schemeClr val="accent1">
                    <a:lumMod val="90000"/>
                    <a:lumOff val="10000"/>
                  </a:schemeClr>
                </a:solidFill>
              </a:rPr>
              <a:t>Implications for Practice: Relational Learning</a:t>
            </a:r>
            <a:endParaRPr lang="en-US" sz="4000" b="1" dirty="0">
              <a:solidFill>
                <a:schemeClr val="accent1">
                  <a:lumMod val="90000"/>
                  <a:lumOff val="10000"/>
                </a:schemeClr>
              </a:solidFill>
            </a:endParaRPr>
          </a:p>
        </p:txBody>
      </p:sp>
      <p:sp>
        <p:nvSpPr>
          <p:cNvPr id="2" name="Text Placeholder 2">
            <a:extLst>
              <a:ext uri="{FF2B5EF4-FFF2-40B4-BE49-F238E27FC236}">
                <a16:creationId xmlns:a16="http://schemas.microsoft.com/office/drawing/2014/main" id="{9D5A6BFA-67F4-1DEB-F15C-B445E0AFD4D3}"/>
              </a:ext>
            </a:extLst>
          </p:cNvPr>
          <p:cNvSpPr txBox="1">
            <a:spLocks/>
          </p:cNvSpPr>
          <p:nvPr/>
        </p:nvSpPr>
        <p:spPr>
          <a:xfrm>
            <a:off x="331075" y="2023242"/>
            <a:ext cx="10126718" cy="444061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buFontTx/>
              <a:buChar char="-"/>
            </a:pPr>
            <a:r>
              <a:rPr lang="en-GB" sz="2400" b="0" dirty="0"/>
              <a:t>Ask 'why?'</a:t>
            </a:r>
          </a:p>
          <a:p>
            <a:pPr marL="571500" indent="-571500">
              <a:buFontTx/>
              <a:buChar char="-"/>
            </a:pPr>
            <a:r>
              <a:rPr lang="en-GB" sz="2400" b="0" dirty="0"/>
              <a:t>Use historical context</a:t>
            </a:r>
          </a:p>
          <a:p>
            <a:pPr marL="571500" indent="-571500">
              <a:buFontTx/>
              <a:buChar char="-"/>
            </a:pPr>
            <a:r>
              <a:rPr lang="en-GB" sz="2400" b="0" dirty="0"/>
              <a:t>Emphasise reasoning</a:t>
            </a:r>
          </a:p>
          <a:p>
            <a:pPr marL="571500" indent="-571500">
              <a:buFontTx/>
              <a:buChar char="-"/>
            </a:pPr>
            <a:r>
              <a:rPr lang="en-GB" sz="2400" b="0" dirty="0"/>
              <a:t>Connect ideas</a:t>
            </a:r>
          </a:p>
          <a:p>
            <a:pPr marL="571500" indent="-571500">
              <a:buFontTx/>
              <a:buChar char="-"/>
            </a:pPr>
            <a:r>
              <a:rPr lang="en-GB" sz="2400" b="0" dirty="0"/>
              <a:t>Not separate goals</a:t>
            </a:r>
          </a:p>
          <a:p>
            <a:pPr marL="571500" indent="-571500">
              <a:buFontTx/>
              <a:buChar char="-"/>
            </a:pPr>
            <a:r>
              <a:rPr lang="en-GB" sz="2400" b="0" dirty="0"/>
              <a:t>Mutually reinforcing</a:t>
            </a:r>
          </a:p>
          <a:p>
            <a:pPr marL="571500" indent="-571500">
              <a:buFontTx/>
              <a:buChar char="-"/>
            </a:pPr>
            <a:r>
              <a:rPr lang="en-GB" sz="2400" b="0" dirty="0"/>
              <a:t>Supports understanding and inclusion</a:t>
            </a:r>
          </a:p>
          <a:p>
            <a:pPr marL="571500" indent="-571500">
              <a:buFontTx/>
              <a:buChar char="-"/>
            </a:pPr>
            <a:r>
              <a:rPr lang="en-GB" sz="2400" b="0" dirty="0"/>
              <a:t>Maths is a human, evolving discipline</a:t>
            </a:r>
          </a:p>
          <a:p>
            <a:pPr marL="571500" indent="-571500">
              <a:buFontTx/>
              <a:buChar char="-"/>
            </a:pPr>
            <a:r>
              <a:rPr lang="en-GB" sz="2400" b="0" dirty="0"/>
              <a:t>Supports conceptual understanding</a:t>
            </a:r>
          </a:p>
          <a:p>
            <a:pPr marL="571500" indent="-571500">
              <a:buFontTx/>
              <a:buChar char="-"/>
            </a:pPr>
            <a:r>
              <a:rPr lang="en-GB" sz="2400" b="0"/>
              <a:t> </a:t>
            </a:r>
            <a:r>
              <a:rPr lang="en-GB" sz="2400" b="0" dirty="0"/>
              <a:t>S</a:t>
            </a:r>
            <a:r>
              <a:rPr lang="en-GB" sz="2400" b="0"/>
              <a:t>upports </a:t>
            </a:r>
            <a:r>
              <a:rPr lang="en-GB" sz="2400" b="0" dirty="0"/>
              <a:t>mathematical disposition</a:t>
            </a:r>
          </a:p>
          <a:p>
            <a:pPr marL="571500" indent="-571500">
              <a:buFontTx/>
              <a:buChar char="-"/>
            </a:pPr>
            <a:endParaRPr lang="en-GB" sz="2400" b="0" dirty="0"/>
          </a:p>
          <a:p>
            <a:pPr marL="571500" indent="-571500">
              <a:buFontTx/>
              <a:buChar char="-"/>
            </a:pPr>
            <a:endParaRPr lang="en-GB" sz="2400" b="0" dirty="0"/>
          </a:p>
          <a:p>
            <a:pPr marL="571500" indent="-571500">
              <a:buFontTx/>
              <a:buChar char="-"/>
            </a:pPr>
            <a:endParaRPr lang="en-GB" sz="2400" b="0" dirty="0"/>
          </a:p>
          <a:p>
            <a:pPr marL="571500" indent="-571500">
              <a:buFontTx/>
              <a:buChar char="-"/>
            </a:pPr>
            <a:endParaRPr lang="en-GB" sz="2400" b="0" dirty="0"/>
          </a:p>
          <a:p>
            <a:endParaRPr lang="en-GB" sz="2400" b="0" dirty="0"/>
          </a:p>
          <a:p>
            <a:pPr marL="571500" indent="-571500">
              <a:buFontTx/>
              <a:buChar char="-"/>
            </a:pPr>
            <a:endParaRPr lang="en-GB" sz="3600" b="0" dirty="0"/>
          </a:p>
          <a:p>
            <a:pPr marL="571500" indent="-571500">
              <a:buFontTx/>
              <a:buChar char="-"/>
            </a:pPr>
            <a:endParaRPr lang="en-GB" sz="3600" b="0" dirty="0"/>
          </a:p>
        </p:txBody>
      </p:sp>
      <p:pic>
        <p:nvPicPr>
          <p:cNvPr id="18" name="Picture Placeholder 17">
            <a:extLst>
              <a:ext uri="{FF2B5EF4-FFF2-40B4-BE49-F238E27FC236}">
                <a16:creationId xmlns:a16="http://schemas.microsoft.com/office/drawing/2014/main" id="{D95E940D-FAFC-68CC-12DA-07188748CE32}"/>
              </a:ext>
            </a:extLst>
          </p:cNvPr>
          <p:cNvPicPr>
            <a:picLocks noGrp="1" noChangeAspect="1"/>
          </p:cNvPicPr>
          <p:nvPr>
            <p:ph type="pic" sz="quarter" idx="12"/>
          </p:nvPr>
        </p:nvPicPr>
        <p:blipFill>
          <a:blip r:embed="rId3"/>
          <a:srcRect t="8193" b="8193"/>
          <a:stretch>
            <a:fillRect/>
          </a:stretch>
        </p:blipFill>
        <p:spPr>
          <a:xfrm>
            <a:off x="6422876" y="2270235"/>
            <a:ext cx="5769124" cy="3245132"/>
          </a:xfrm>
          <a:prstGeom prst="rect">
            <a:avLst/>
          </a:prstGeom>
          <a:noFill/>
        </p:spPr>
      </p:pic>
    </p:spTree>
    <p:extLst>
      <p:ext uri="{BB962C8B-B14F-4D97-AF65-F5344CB8AC3E}">
        <p14:creationId xmlns:p14="http://schemas.microsoft.com/office/powerpoint/2010/main" val="130565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CDBF4-C072-8341-DE5E-DBCD99CCAC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9338C0-0D9F-2470-927D-001AD10D27A4}"/>
              </a:ext>
            </a:extLst>
          </p:cNvPr>
          <p:cNvSpPr>
            <a:spLocks noGrp="1"/>
          </p:cNvSpPr>
          <p:nvPr>
            <p:ph type="title"/>
          </p:nvPr>
        </p:nvSpPr>
        <p:spPr/>
        <p:txBody>
          <a:bodyPr anchor="ctr">
            <a:normAutofit/>
          </a:bodyPr>
          <a:lstStyle/>
          <a:p>
            <a:r>
              <a:rPr lang="en-GB" dirty="0">
                <a:solidFill>
                  <a:schemeClr val="accent1">
                    <a:lumMod val="90000"/>
                    <a:lumOff val="10000"/>
                  </a:schemeClr>
                </a:solidFill>
              </a:rPr>
              <a:t>Implications for Practice: Mathematical Disposition</a:t>
            </a:r>
          </a:p>
        </p:txBody>
      </p:sp>
      <p:sp>
        <p:nvSpPr>
          <p:cNvPr id="3" name="Content Placeholder 2">
            <a:extLst>
              <a:ext uri="{FF2B5EF4-FFF2-40B4-BE49-F238E27FC236}">
                <a16:creationId xmlns:a16="http://schemas.microsoft.com/office/drawing/2014/main" id="{91A71B3C-2FA9-459C-C3F9-CEF8DB04C986}"/>
              </a:ext>
            </a:extLst>
          </p:cNvPr>
          <p:cNvSpPr>
            <a:spLocks noGrp="1"/>
          </p:cNvSpPr>
          <p:nvPr>
            <p:ph type="body" sz="quarter" idx="12"/>
          </p:nvPr>
        </p:nvSpPr>
        <p:spPr>
          <a:xfrm>
            <a:off x="238974" y="1453019"/>
            <a:ext cx="7840662" cy="3707704"/>
          </a:xfrm>
        </p:spPr>
        <p:txBody>
          <a:bodyPr>
            <a:noAutofit/>
          </a:bodyPr>
          <a:lstStyle/>
          <a:p>
            <a:r>
              <a:rPr lang="en-GB" sz="3200" b="0" dirty="0"/>
              <a:t>Mathematical disposition is a learner's positive, habitual tendency to view mathematics as sensible, useful, and worthwhile, combined with a belief that effort in learning pays off. It encompasses attitudes like positive self-perception, curiosity, perseverance in problem solving, and flexibility, which are critical for mathematical learning.</a:t>
            </a:r>
          </a:p>
        </p:txBody>
      </p:sp>
      <p:pic>
        <p:nvPicPr>
          <p:cNvPr id="5" name="Picture 4">
            <a:extLst>
              <a:ext uri="{FF2B5EF4-FFF2-40B4-BE49-F238E27FC236}">
                <a16:creationId xmlns:a16="http://schemas.microsoft.com/office/drawing/2014/main" id="{58A1B99A-ACB0-1955-BC42-8F2E7C65270F}"/>
              </a:ext>
            </a:extLst>
          </p:cNvPr>
          <p:cNvPicPr>
            <a:picLocks noChangeAspect="1"/>
          </p:cNvPicPr>
          <p:nvPr/>
        </p:nvPicPr>
        <p:blipFill>
          <a:blip r:embed="rId3"/>
          <a:srcRect t="6493" r="-1" b="-1"/>
          <a:stretch>
            <a:fillRect/>
          </a:stretch>
        </p:blipFill>
        <p:spPr>
          <a:xfrm>
            <a:off x="8038709" y="3294344"/>
            <a:ext cx="3613488" cy="3378857"/>
          </a:xfrm>
          <a:prstGeom prst="rect">
            <a:avLst/>
          </a:prstGeom>
          <a:noFill/>
        </p:spPr>
      </p:pic>
    </p:spTree>
    <p:extLst>
      <p:ext uri="{BB962C8B-B14F-4D97-AF65-F5344CB8AC3E}">
        <p14:creationId xmlns:p14="http://schemas.microsoft.com/office/powerpoint/2010/main" val="17465569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ARTICULATE_SLIDE_COUNT" val="19"/>
  <p:tag name="PRESGUID" val="0c4b2974-b076-4de0-abb9-2a1dba2ff14f"/>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Purpl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D3639643-2EA0-4C9F-80CA-EE5385B7976A}"/>
    </a:ext>
  </a:extLst>
</a:theme>
</file>

<file path=ppt/theme/theme2.xml><?xml version="1.0" encoding="utf-8"?>
<a:theme xmlns:a="http://schemas.openxmlformats.org/drawingml/2006/main" name="Green">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617B32D3-C228-4BEF-A79F-C5ED6FCFCE8C}"/>
    </a:ext>
  </a:extLst>
</a:theme>
</file>

<file path=ppt/theme/theme3.xml><?xml version="1.0" encoding="utf-8"?>
<a:theme xmlns:a="http://schemas.openxmlformats.org/drawingml/2006/main" name="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3F0C3174-8F68-45BB-98EE-93315542E9B3}"/>
    </a:ext>
  </a:extLst>
</a:theme>
</file>

<file path=ppt/theme/theme4.xml><?xml version="1.0" encoding="utf-8"?>
<a:theme xmlns:a="http://schemas.openxmlformats.org/drawingml/2006/main" name="Re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7BC8EBC9-0DA1-4E19-AE83-1B0C0A07C8A8}"/>
    </a:ext>
  </a:extLst>
</a:theme>
</file>

<file path=ppt/theme/theme5.xml><?xml version="1.0" encoding="utf-8"?>
<a:theme xmlns:a="http://schemas.openxmlformats.org/drawingml/2006/main" name="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9529DE13-8DFF-4A5A-BDB9-060ADD8EB19E}"/>
    </a:ext>
  </a:extLst>
</a:theme>
</file>

<file path=ppt/theme/theme6.xml><?xml version="1.0" encoding="utf-8"?>
<a:theme xmlns:a="http://schemas.openxmlformats.org/drawingml/2006/main" name="1_Purpl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D3639643-2EA0-4C9F-80CA-EE5385B7976A}"/>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5C9500E7871AC4EB2155E4D0504F219" ma:contentTypeVersion="15" ma:contentTypeDescription="Create a new document." ma:contentTypeScope="" ma:versionID="04d42ab0512765a3d497628730a4de79">
  <xsd:schema xmlns:xsd="http://www.w3.org/2001/XMLSchema" xmlns:xs="http://www.w3.org/2001/XMLSchema" xmlns:p="http://schemas.microsoft.com/office/2006/metadata/properties" xmlns:ns2="d90d911f-7d4d-4434-80fa-9f6a69854c86" xmlns:ns3="1269b3ac-349a-472e-a69c-42d417b616bc" targetNamespace="http://schemas.microsoft.com/office/2006/metadata/properties" ma:root="true" ma:fieldsID="4256d0845b51455c2ccb792ca9a77a4d" ns2:_="" ns3:_="">
    <xsd:import namespace="d90d911f-7d4d-4434-80fa-9f6a69854c86"/>
    <xsd:import namespace="1269b3ac-349a-472e-a69c-42d417b616b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d911f-7d4d-4434-80fa-9f6a69854c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269b3ac-349a-472e-a69c-42d417b616bc"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2775633f-a613-4c12-8ec6-f47ebda143e4}" ma:internalName="TaxCatchAll" ma:showField="CatchAllData" ma:web="1269b3ac-349a-472e-a69c-42d417b616b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90d911f-7d4d-4434-80fa-9f6a69854c86">
      <Terms xmlns="http://schemas.microsoft.com/office/infopath/2007/PartnerControls"/>
    </lcf76f155ced4ddcb4097134ff3c332f>
    <TaxCatchAll xmlns="1269b3ac-349a-472e-a69c-42d417b616bc" xsi:nil="true"/>
  </documentManagement>
</p:properties>
</file>

<file path=customXml/itemProps1.xml><?xml version="1.0" encoding="utf-8"?>
<ds:datastoreItem xmlns:ds="http://schemas.openxmlformats.org/officeDocument/2006/customXml" ds:itemID="{67E068E6-280D-467A-AB4B-EA6CE63C0AE2}">
  <ds:schemaRefs>
    <ds:schemaRef ds:uri="http://schemas.microsoft.com/sharepoint/v3/contenttype/forms"/>
  </ds:schemaRefs>
</ds:datastoreItem>
</file>

<file path=customXml/itemProps2.xml><?xml version="1.0" encoding="utf-8"?>
<ds:datastoreItem xmlns:ds="http://schemas.openxmlformats.org/officeDocument/2006/customXml" ds:itemID="{0C415B79-7CE7-41B8-9E36-4A16D2933F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0d911f-7d4d-4434-80fa-9f6a69854c86"/>
    <ds:schemaRef ds:uri="1269b3ac-349a-472e-a69c-42d417b616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8965D9-5B98-4685-91BB-441324FCC29D}">
  <ds:schemaRefs>
    <ds:schemaRef ds:uri="http://schemas.microsoft.com/office/2006/metadata/properties"/>
    <ds:schemaRef ds:uri="http://schemas.microsoft.com/office/infopath/2007/PartnerControls"/>
    <ds:schemaRef ds:uri="d90d911f-7d4d-4434-80fa-9f6a69854c86"/>
    <ds:schemaRef ds:uri="1269b3ac-349a-472e-a69c-42d417b616bc"/>
  </ds:schemaRefs>
</ds:datastoreItem>
</file>

<file path=docProps/app.xml><?xml version="1.0" encoding="utf-8"?>
<Properties xmlns="http://schemas.openxmlformats.org/officeDocument/2006/extended-properties" xmlns:vt="http://schemas.openxmlformats.org/officeDocument/2006/docPropsVTypes">
  <Template>University of Warwick_Template_v2.0</Template>
  <TotalTime>1207</TotalTime>
  <Words>1099</Words>
  <Application>Microsoft Office PowerPoint</Application>
  <PresentationFormat>Widescreen</PresentationFormat>
  <Paragraphs>124</Paragraphs>
  <Slides>15</Slides>
  <Notes>11</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15</vt:i4>
      </vt:variant>
    </vt:vector>
  </HeadingPairs>
  <TitlesOfParts>
    <vt:vector size="25" baseType="lpstr">
      <vt:lpstr>Arial</vt:lpstr>
      <vt:lpstr>Calibri</vt:lpstr>
      <vt:lpstr>Times New Roman</vt:lpstr>
      <vt:lpstr>Purple</vt:lpstr>
      <vt:lpstr>Green</vt:lpstr>
      <vt:lpstr>Orange</vt:lpstr>
      <vt:lpstr>Red</vt:lpstr>
      <vt:lpstr>Blue</vt:lpstr>
      <vt:lpstr>1_Purple</vt:lpstr>
      <vt:lpstr>Custom Design</vt:lpstr>
      <vt:lpstr>Beyond the Textbook</vt:lpstr>
      <vt:lpstr>PowerPoint Presentation</vt:lpstr>
      <vt:lpstr>Dialogic Teaching in Maths </vt:lpstr>
      <vt:lpstr> </vt:lpstr>
      <vt:lpstr>PowerPoint Presentation</vt:lpstr>
      <vt:lpstr>PowerPoint Presentation</vt:lpstr>
      <vt:lpstr>Reflective Task &amp; Impact</vt:lpstr>
      <vt:lpstr>PowerPoint Presentation</vt:lpstr>
      <vt:lpstr>Implications for Practice: Mathematical Disposition</vt:lpstr>
      <vt:lpstr>Dispositions</vt:lpstr>
      <vt:lpstr>Dispositions</vt:lpstr>
      <vt:lpstr>PowerPoint Presentation</vt:lpstr>
      <vt:lpstr> </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Edward Boustred</dc:creator>
  <cp:lastModifiedBy>Heshmati, Holly</cp:lastModifiedBy>
  <cp:revision>58</cp:revision>
  <dcterms:created xsi:type="dcterms:W3CDTF">2023-09-11T09:34:52Z</dcterms:created>
  <dcterms:modified xsi:type="dcterms:W3CDTF">2026-05-08T07:52:52Z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0x01010085C9500E7871AC4EB2155E4D0504F219</vt:lpwstr>
  </property>
</Properties>
</file>