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74" r:id="rId4"/>
    <p:sldId id="276" r:id="rId5"/>
    <p:sldId id="275" r:id="rId6"/>
    <p:sldId id="266" r:id="rId7"/>
    <p:sldId id="273" r:id="rId8"/>
    <p:sldId id="26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8336" autoAdjust="0"/>
  </p:normalViewPr>
  <p:slideViewPr>
    <p:cSldViewPr>
      <p:cViewPr varScale="1">
        <p:scale>
          <a:sx n="82" d="100"/>
          <a:sy n="82" d="100"/>
        </p:scale>
        <p:origin x="1483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B6EB2-D22F-4218-9690-C068812389CA}" type="datetimeFigureOut">
              <a:rPr lang="en-GB" smtClean="0"/>
              <a:t>03/02/2023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57F4B-DA21-4A31-B595-42410C4F09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0625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B6EB2-D22F-4218-9690-C068812389CA}" type="datetimeFigureOut">
              <a:rPr lang="en-GB" smtClean="0"/>
              <a:t>03/02/2023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57F4B-DA21-4A31-B595-42410C4F09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3879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B6EB2-D22F-4218-9690-C068812389CA}" type="datetimeFigureOut">
              <a:rPr lang="en-GB" smtClean="0"/>
              <a:t>03/02/2023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57F4B-DA21-4A31-B595-42410C4F09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9116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B6EB2-D22F-4218-9690-C068812389CA}" type="datetimeFigureOut">
              <a:rPr lang="en-GB" smtClean="0"/>
              <a:t>03/02/2023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57F4B-DA21-4A31-B595-42410C4F09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802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B6EB2-D22F-4218-9690-C068812389CA}" type="datetimeFigureOut">
              <a:rPr lang="en-GB" smtClean="0"/>
              <a:t>03/02/2023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57F4B-DA21-4A31-B595-42410C4F09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5551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B6EB2-D22F-4218-9690-C068812389CA}" type="datetimeFigureOut">
              <a:rPr lang="en-GB" smtClean="0"/>
              <a:t>03/02/2023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57F4B-DA21-4A31-B595-42410C4F09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1464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B6EB2-D22F-4218-9690-C068812389CA}" type="datetimeFigureOut">
              <a:rPr lang="en-GB" smtClean="0"/>
              <a:t>03/02/2023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57F4B-DA21-4A31-B595-42410C4F09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00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B6EB2-D22F-4218-9690-C068812389CA}" type="datetimeFigureOut">
              <a:rPr lang="en-GB" smtClean="0"/>
              <a:t>03/02/2023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57F4B-DA21-4A31-B595-42410C4F09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1615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B6EB2-D22F-4218-9690-C068812389CA}" type="datetimeFigureOut">
              <a:rPr lang="en-GB" smtClean="0"/>
              <a:t>03/02/2023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57F4B-DA21-4A31-B595-42410C4F09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9740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B6EB2-D22F-4218-9690-C068812389CA}" type="datetimeFigureOut">
              <a:rPr lang="en-GB" smtClean="0"/>
              <a:t>03/02/2023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57F4B-DA21-4A31-B595-42410C4F09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7865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B6EB2-D22F-4218-9690-C068812389CA}" type="datetimeFigureOut">
              <a:rPr lang="en-GB" smtClean="0"/>
              <a:t>03/02/2023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57F4B-DA21-4A31-B595-42410C4F09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2991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8B6EB2-D22F-4218-9690-C068812389CA}" type="datetimeFigureOut">
              <a:rPr lang="en-GB" smtClean="0"/>
              <a:t>03/02/2023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957F4B-DA21-4A31-B595-42410C4F09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573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84482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dirty="0"/>
              <a:t>On the representations of GL3(</a:t>
            </a:r>
            <a:r>
              <a:rPr lang="en-GB" dirty="0" err="1"/>
              <a:t>Fp</a:t>
            </a:r>
            <a:r>
              <a:rPr lang="en-GB" dirty="0"/>
              <a:t>) </a:t>
            </a:r>
            <a:br>
              <a:rPr lang="en-GB" dirty="0"/>
            </a:br>
            <a:r>
              <a:rPr lang="en-GB" dirty="0"/>
              <a:t> (UG colloquium talk).</a:t>
            </a:r>
            <a:br>
              <a:rPr lang="en-GB" dirty="0"/>
            </a:br>
            <a:r>
              <a:rPr lang="en-GB" sz="2200" dirty="0"/>
              <a:t> </a:t>
            </a:r>
            <a:br>
              <a:rPr lang="en-GB" dirty="0"/>
            </a:br>
            <a:r>
              <a:rPr lang="en-GB" sz="3800" dirty="0"/>
              <a:t>- Supporting slides -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077072"/>
            <a:ext cx="6400800" cy="1752600"/>
          </a:xfrm>
        </p:spPr>
        <p:txBody>
          <a:bodyPr>
            <a:normAutofit/>
          </a:bodyPr>
          <a:lstStyle/>
          <a:p>
            <a:r>
              <a:rPr lang="en-GB" sz="2200" dirty="0">
                <a:solidFill>
                  <a:schemeClr val="tx1"/>
                </a:solidFill>
              </a:rPr>
              <a:t>Dylan Johnston</a:t>
            </a:r>
          </a:p>
        </p:txBody>
      </p:sp>
    </p:spTree>
    <p:extLst>
      <p:ext uri="{BB962C8B-B14F-4D97-AF65-F5344CB8AC3E}">
        <p14:creationId xmlns:p14="http://schemas.microsoft.com/office/powerpoint/2010/main" val="1730334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-99392"/>
            <a:ext cx="8229600" cy="1143000"/>
          </a:xfrm>
        </p:spPr>
        <p:txBody>
          <a:bodyPr>
            <a:normAutofit/>
          </a:bodyPr>
          <a:lstStyle/>
          <a:p>
            <a:r>
              <a:rPr lang="en-GB" sz="2800" u="sng" dirty="0"/>
              <a:t>Background - rough definitions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40" t="31343" r="25001" b="13806"/>
          <a:stretch/>
        </p:blipFill>
        <p:spPr bwMode="auto">
          <a:xfrm>
            <a:off x="1259632" y="1043608"/>
            <a:ext cx="6336704" cy="5495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04637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GB" dirty="0"/>
              <a:t>Restriction to the torus subgroup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64" t="28171" r="20386" b="14366"/>
          <a:stretch/>
        </p:blipFill>
        <p:spPr bwMode="auto">
          <a:xfrm>
            <a:off x="1115616" y="1259632"/>
            <a:ext cx="7326815" cy="5385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4162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Labelling representations of GL3.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54" t="54991" r="21221" b="13666"/>
          <a:stretch/>
        </p:blipFill>
        <p:spPr bwMode="auto">
          <a:xfrm>
            <a:off x="922331" y="2200874"/>
            <a:ext cx="7034045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563" y="3284983"/>
            <a:ext cx="4608934" cy="3114747"/>
          </a:xfrm>
          <a:prstGeom prst="rect">
            <a:avLst/>
          </a:prstGeom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44" t="27612" r="21436" b="62687"/>
          <a:stretch/>
        </p:blipFill>
        <p:spPr bwMode="auto">
          <a:xfrm>
            <a:off x="827584" y="1231883"/>
            <a:ext cx="7128792" cy="897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8942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770" y="197768"/>
            <a:ext cx="8229600" cy="1143000"/>
          </a:xfrm>
        </p:spPr>
        <p:txBody>
          <a:bodyPr/>
          <a:lstStyle/>
          <a:p>
            <a:r>
              <a:rPr lang="en-GB" dirty="0" err="1"/>
              <a:t>Littlewood</a:t>
            </a:r>
            <a:r>
              <a:rPr lang="en-GB" dirty="0"/>
              <a:t>-Richardson rule</a:t>
            </a:r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5" t="39879" r="21469" b="10494"/>
          <a:stretch/>
        </p:blipFill>
        <p:spPr bwMode="auto">
          <a:xfrm>
            <a:off x="683568" y="1196752"/>
            <a:ext cx="7803392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13413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028" y="0"/>
            <a:ext cx="8229600" cy="1143000"/>
          </a:xfrm>
        </p:spPr>
        <p:txBody>
          <a:bodyPr/>
          <a:lstStyle/>
          <a:p>
            <a:r>
              <a:rPr lang="en-GB" dirty="0"/>
              <a:t>p=2 and p=3 table. (1/2)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32" t="22101" r="18925" b="15761"/>
          <a:stretch/>
        </p:blipFill>
        <p:spPr bwMode="auto">
          <a:xfrm>
            <a:off x="1759530" y="1868426"/>
            <a:ext cx="5532596" cy="3981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16" t="42209" r="3082" b="52333"/>
          <a:stretch/>
        </p:blipFill>
        <p:spPr bwMode="auto">
          <a:xfrm>
            <a:off x="883617" y="5877272"/>
            <a:ext cx="7284423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84" t="62500" r="29722" b="33854"/>
          <a:stretch/>
        </p:blipFill>
        <p:spPr bwMode="auto">
          <a:xfrm>
            <a:off x="1475656" y="1052736"/>
            <a:ext cx="4392488" cy="253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49" t="58349" r="22362" b="38479"/>
          <a:stretch/>
        </p:blipFill>
        <p:spPr bwMode="auto">
          <a:xfrm>
            <a:off x="1619672" y="1412776"/>
            <a:ext cx="5544616" cy="237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97941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en-GB" dirty="0"/>
              <a:t>P=2 and p=3 table. (2/2)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22" t="15942" r="20861" b="1760"/>
          <a:stretch/>
        </p:blipFill>
        <p:spPr bwMode="auto">
          <a:xfrm>
            <a:off x="1210390" y="979554"/>
            <a:ext cx="6480720" cy="555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76045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279" y="520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/>
              <a:t>General F tensor F formula (</a:t>
            </a:r>
            <a:r>
              <a:rPr lang="en-GB" sz="3300" dirty="0"/>
              <a:t>for 0 &lt; a &lt; p</a:t>
            </a:r>
            <a:r>
              <a:rPr lang="en-GB" dirty="0"/>
              <a:t>)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57" t="20791" r="25444" b="50907"/>
          <a:stretch/>
        </p:blipFill>
        <p:spPr bwMode="auto">
          <a:xfrm>
            <a:off x="3131468" y="1195036"/>
            <a:ext cx="5562400" cy="2810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63" t="66905" r="26046" b="10080"/>
          <a:stretch/>
        </p:blipFill>
        <p:spPr bwMode="auto">
          <a:xfrm>
            <a:off x="3131839" y="4149080"/>
            <a:ext cx="5860747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41" t="64040" r="44806" b="33190"/>
          <a:stretch/>
        </p:blipFill>
        <p:spPr bwMode="auto">
          <a:xfrm>
            <a:off x="760534" y="5102845"/>
            <a:ext cx="2397675" cy="33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04" t="17448" r="43970" b="79465"/>
          <a:stretch/>
        </p:blipFill>
        <p:spPr bwMode="auto">
          <a:xfrm>
            <a:off x="668811" y="2271776"/>
            <a:ext cx="2519908" cy="354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05683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</Words>
  <Application>Microsoft Office PowerPoint</Application>
  <PresentationFormat>On-screen Show (4:3)</PresentationFormat>
  <Paragraphs>10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On the representations of GL3(Fp)   (UG colloquium talk).   - Supporting slides -</vt:lpstr>
      <vt:lpstr>Background - rough definitions</vt:lpstr>
      <vt:lpstr>Restriction to the torus subgroup</vt:lpstr>
      <vt:lpstr>Labelling representations of GL3.</vt:lpstr>
      <vt:lpstr>Littlewood-Richardson rule</vt:lpstr>
      <vt:lpstr>p=2 and p=3 table. (1/2)</vt:lpstr>
      <vt:lpstr>P=2 and p=3 table. (2/2)</vt:lpstr>
      <vt:lpstr>General F tensor F formula (for 0 &lt; a &lt; p)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dylan johnston</dc:creator>
  <cp:lastModifiedBy>dylan johnston</cp:lastModifiedBy>
  <cp:revision>47</cp:revision>
  <dcterms:created xsi:type="dcterms:W3CDTF">2019-10-09T22:06:43Z</dcterms:created>
  <dcterms:modified xsi:type="dcterms:W3CDTF">2023-02-03T19:18:10Z</dcterms:modified>
</cp:coreProperties>
</file>