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2"/>
  </p:notesMasterIdLst>
  <p:sldIdLst>
    <p:sldId id="273" r:id="rId2"/>
    <p:sldId id="385" r:id="rId3"/>
    <p:sldId id="386" r:id="rId4"/>
    <p:sldId id="275" r:id="rId5"/>
    <p:sldId id="388" r:id="rId6"/>
    <p:sldId id="259" r:id="rId7"/>
    <p:sldId id="381" r:id="rId8"/>
    <p:sldId id="270" r:id="rId9"/>
    <p:sldId id="320" r:id="rId10"/>
    <p:sldId id="257" r:id="rId11"/>
    <p:sldId id="339" r:id="rId12"/>
    <p:sldId id="276" r:id="rId13"/>
    <p:sldId id="387" r:id="rId14"/>
    <p:sldId id="304" r:id="rId15"/>
    <p:sldId id="305" r:id="rId16"/>
    <p:sldId id="262" r:id="rId17"/>
    <p:sldId id="301" r:id="rId18"/>
    <p:sldId id="299" r:id="rId19"/>
    <p:sldId id="300" r:id="rId20"/>
    <p:sldId id="389" r:id="rId21"/>
    <p:sldId id="277" r:id="rId22"/>
    <p:sldId id="260" r:id="rId23"/>
    <p:sldId id="261" r:id="rId24"/>
    <p:sldId id="271" r:id="rId25"/>
    <p:sldId id="263" r:id="rId26"/>
    <p:sldId id="264" r:id="rId27"/>
    <p:sldId id="334" r:id="rId28"/>
    <p:sldId id="265" r:id="rId29"/>
    <p:sldId id="329" r:id="rId30"/>
    <p:sldId id="328" r:id="rId31"/>
    <p:sldId id="281" r:id="rId32"/>
    <p:sldId id="359" r:id="rId33"/>
    <p:sldId id="376" r:id="rId34"/>
    <p:sldId id="380" r:id="rId35"/>
    <p:sldId id="327" r:id="rId36"/>
    <p:sldId id="314" r:id="rId37"/>
    <p:sldId id="390" r:id="rId38"/>
    <p:sldId id="383" r:id="rId39"/>
    <p:sldId id="303" r:id="rId40"/>
    <p:sldId id="302" r:id="rId41"/>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ston-Wilder, Sue" initials="JS" lastIdx="1" clrIdx="0">
    <p:extLst>
      <p:ext uri="{19B8F6BF-5375-455C-9EA6-DF929625EA0E}">
        <p15:presenceInfo xmlns:p15="http://schemas.microsoft.com/office/powerpoint/2012/main" userId="Johnston-Wilder, Su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01EDE5-9CCB-41F9-9F2D-17B492D756C2}" v="23" dt="2023-11-02T09:16:51.49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ECDD"/>
          </a:solidFill>
        </a:fill>
      </a:tcStyle>
    </a:wholeTbl>
    <a:band2H>
      <a:tcTxStyle/>
      <a:tcStyle>
        <a:tcBdr/>
        <a:fill>
          <a:solidFill>
            <a:srgbClr val="E6F6EF"/>
          </a:solidFill>
        </a:fill>
      </a:tcStyle>
    </a:band2H>
    <a:firstCol>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Col>
    <a:lastRow>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lastRow>
    <a:firstRow>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wholeTbl>
    <a:band2H>
      <a:tcTxStyle/>
      <a:tcStyle>
        <a:tcBdr/>
        <a:fill>
          <a:solidFill>
            <a:schemeClr val="accent3">
              <a:lumOff val="44000"/>
            </a:schemeClr>
          </a:solidFill>
        </a:fill>
      </a:tcStyle>
    </a:band2H>
    <a:firstCol>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Col>
    <a:lastRow>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lastRow>
    <a:firstRow>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CCCE6"/>
          </a:solidFill>
        </a:fill>
      </a:tcStyle>
    </a:wholeTbl>
    <a:band2H>
      <a:tcTxStyle/>
      <a:tcStyle>
        <a:tcBdr/>
        <a:fill>
          <a:solidFill>
            <a:srgbClr val="E7E7F3"/>
          </a:solidFill>
        </a:fill>
      </a:tcStyle>
    </a:band2H>
    <a:firstCol>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Col>
    <a:lastRow>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lastRow>
    <a:firstRow>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chemeClr val="accent3">
              <a:lumOff val="44000"/>
            </a:schemeClr>
          </a:solidFill>
        </a:fill>
      </a:tcStyle>
    </a:band2H>
    <a:firstCol>
      <a:tcTxStyle b="on" i="off">
        <a:font>
          <a:latin typeface="Calibri"/>
          <a:ea typeface="Calibri"/>
          <a:cs typeface="Calibri"/>
        </a:font>
        <a:schemeClr val="accent3">
          <a:lumOff val="4400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3">
              <a:lumOff val="44000"/>
            </a:schemeClr>
          </a:solidFill>
        </a:fill>
      </a:tcStyle>
    </a:lastRow>
    <a:firstRow>
      <a:tcTxStyle b="on" i="off">
        <a:font>
          <a:latin typeface="Calibri"/>
          <a:ea typeface="Calibri"/>
          <a:cs typeface="Calibri"/>
        </a:font>
        <a:schemeClr val="accent3">
          <a:lumOff val="44000"/>
        </a:schemeClr>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Col>
    <a:lastRow>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lastRow>
    <a:firstRow>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chemeClr val="accent3">
              <a:lumOff val="44000"/>
            </a:schemeClr>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0" autoAdjust="0"/>
    <p:restoredTop sz="75034" autoAdjust="0"/>
  </p:normalViewPr>
  <p:slideViewPr>
    <p:cSldViewPr>
      <p:cViewPr varScale="1">
        <p:scale>
          <a:sx n="94" d="100"/>
          <a:sy n="94" d="100"/>
        </p:scale>
        <p:origin x="2496" y="192"/>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8198"/>
    </p:cViewPr>
  </p:sorterViewPr>
  <p:notesViewPr>
    <p:cSldViewPr>
      <p:cViewPr varScale="1">
        <p:scale>
          <a:sx n="55" d="100"/>
          <a:sy n="55" d="100"/>
        </p:scale>
        <p:origin x="1854"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 Id="rId48"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2" name="Shape 282"/>
          <p:cNvSpPr>
            <a:spLocks noGrp="1" noRot="1" noChangeAspect="1"/>
          </p:cNvSpPr>
          <p:nvPr>
            <p:ph type="sldImg"/>
          </p:nvPr>
        </p:nvSpPr>
        <p:spPr>
          <a:xfrm>
            <a:off x="1143000" y="685800"/>
            <a:ext cx="4572000" cy="3429000"/>
          </a:xfrm>
          <a:prstGeom prst="rect">
            <a:avLst/>
          </a:prstGeom>
        </p:spPr>
        <p:txBody>
          <a:bodyPr/>
          <a:lstStyle/>
          <a:p>
            <a:endParaRPr/>
          </a:p>
        </p:txBody>
      </p:sp>
      <p:sp>
        <p:nvSpPr>
          <p:cNvPr id="283" name="Shape 28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Times New Roman"/>
      </a:defRPr>
    </a:lvl1pPr>
    <a:lvl2pPr indent="228600" latinLnBrk="0">
      <a:spcBef>
        <a:spcPts val="400"/>
      </a:spcBef>
      <a:defRPr sz="1200">
        <a:latin typeface="+mj-lt"/>
        <a:ea typeface="+mj-ea"/>
        <a:cs typeface="+mj-cs"/>
        <a:sym typeface="Times New Roman"/>
      </a:defRPr>
    </a:lvl2pPr>
    <a:lvl3pPr indent="457200" latinLnBrk="0">
      <a:spcBef>
        <a:spcPts val="400"/>
      </a:spcBef>
      <a:defRPr sz="1200">
        <a:latin typeface="+mj-lt"/>
        <a:ea typeface="+mj-ea"/>
        <a:cs typeface="+mj-cs"/>
        <a:sym typeface="Times New Roman"/>
      </a:defRPr>
    </a:lvl3pPr>
    <a:lvl4pPr indent="685800" latinLnBrk="0">
      <a:spcBef>
        <a:spcPts val="400"/>
      </a:spcBef>
      <a:defRPr sz="1200">
        <a:latin typeface="+mj-lt"/>
        <a:ea typeface="+mj-ea"/>
        <a:cs typeface="+mj-cs"/>
        <a:sym typeface="Times New Roman"/>
      </a:defRPr>
    </a:lvl4pPr>
    <a:lvl5pPr indent="914400" latinLnBrk="0">
      <a:spcBef>
        <a:spcPts val="400"/>
      </a:spcBef>
      <a:defRPr sz="1200">
        <a:latin typeface="+mj-lt"/>
        <a:ea typeface="+mj-ea"/>
        <a:cs typeface="+mj-cs"/>
        <a:sym typeface="Times New Roman"/>
      </a:defRPr>
    </a:lvl5pPr>
    <a:lvl6pPr indent="1143000" latinLnBrk="0">
      <a:spcBef>
        <a:spcPts val="400"/>
      </a:spcBef>
      <a:defRPr sz="1200">
        <a:latin typeface="+mj-lt"/>
        <a:ea typeface="+mj-ea"/>
        <a:cs typeface="+mj-cs"/>
        <a:sym typeface="Times New Roman"/>
      </a:defRPr>
    </a:lvl6pPr>
    <a:lvl7pPr indent="1371600" latinLnBrk="0">
      <a:spcBef>
        <a:spcPts val="400"/>
      </a:spcBef>
      <a:defRPr sz="1200">
        <a:latin typeface="+mj-lt"/>
        <a:ea typeface="+mj-ea"/>
        <a:cs typeface="+mj-cs"/>
        <a:sym typeface="Times New Roman"/>
      </a:defRPr>
    </a:lvl7pPr>
    <a:lvl8pPr indent="1600200" latinLnBrk="0">
      <a:spcBef>
        <a:spcPts val="400"/>
      </a:spcBef>
      <a:defRPr sz="1200">
        <a:latin typeface="+mj-lt"/>
        <a:ea typeface="+mj-ea"/>
        <a:cs typeface="+mj-cs"/>
        <a:sym typeface="Times New Roman"/>
      </a:defRPr>
    </a:lvl8pPr>
    <a:lvl9pPr indent="1828800" latinLnBrk="0">
      <a:spcBef>
        <a:spcPts val="400"/>
      </a:spcBef>
      <a:defRPr sz="1200">
        <a:latin typeface="+mj-lt"/>
        <a:ea typeface="+mj-ea"/>
        <a:cs typeface="+mj-cs"/>
        <a:sym typeface="Times New Roman"/>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721504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113404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Comfort – easy; Anxiety – not yet- too hard</a:t>
            </a:r>
          </a:p>
          <a:p>
            <a:r>
              <a:rPr lang="en-GB" dirty="0"/>
              <a:t>Growth: safe enough, brave,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Heart racing; </a:t>
            </a:r>
            <a:r>
              <a:rPr lang="en-GB" sz="1200" dirty="0">
                <a:latin typeface="Calibri" panose="020F0502020204030204" pitchFamily="34" charset="0"/>
                <a:ea typeface="Calibri" panose="020F0502020204030204" pitchFamily="34" charset="0"/>
                <a:cs typeface="Times New Roman" panose="02020603050405020304" pitchFamily="18" charset="0"/>
              </a:rPr>
              <a:t>Mind goes blank; </a:t>
            </a:r>
            <a:r>
              <a:rPr lang="en-GB" sz="1200" dirty="0">
                <a:effectLst/>
                <a:latin typeface="Calibri" panose="020F0502020204030204" pitchFamily="34" charset="0"/>
                <a:ea typeface="Calibri" panose="020F0502020204030204" pitchFamily="34" charset="0"/>
                <a:cs typeface="Times New Roman" panose="02020603050405020304" pitchFamily="18" charset="0"/>
              </a:rPr>
              <a:t>Feel stupid; </a:t>
            </a:r>
            <a:r>
              <a:rPr lang="en-GB" sz="1200" dirty="0">
                <a:latin typeface="Calibri" panose="020F0502020204030204" pitchFamily="34" charset="0"/>
                <a:ea typeface="Calibri" panose="020F0502020204030204" pitchFamily="34" charset="0"/>
                <a:cs typeface="Times New Roman" panose="02020603050405020304" pitchFamily="18" charset="0"/>
              </a:rPr>
              <a:t>Sweaty hands; </a:t>
            </a:r>
            <a:r>
              <a:rPr lang="en-GB" sz="1200" dirty="0">
                <a:effectLst/>
                <a:latin typeface="Calibri" panose="020F0502020204030204" pitchFamily="34" charset="0"/>
                <a:ea typeface="Calibri" panose="020F0502020204030204" pitchFamily="34" charset="0"/>
                <a:cs typeface="Times New Roman" panose="02020603050405020304" pitchFamily="18" charset="0"/>
              </a:rPr>
              <a:t>Overwhelmed; </a:t>
            </a:r>
            <a:r>
              <a:rPr lang="en-GB" sz="1200" dirty="0">
                <a:latin typeface="Calibri" panose="020F0502020204030204" pitchFamily="34" charset="0"/>
                <a:ea typeface="Calibri" panose="020F0502020204030204" pitchFamily="34" charset="0"/>
                <a:cs typeface="Times New Roman" panose="02020603050405020304" pitchFamily="18" charset="0"/>
              </a:rPr>
              <a:t>Ashamed, embarrassed; Angry</a:t>
            </a:r>
          </a:p>
          <a:p>
            <a:endParaRPr lang="en-GB" dirty="0"/>
          </a:p>
        </p:txBody>
      </p:sp>
    </p:spTree>
    <p:extLst>
      <p:ext uri="{BB962C8B-B14F-4D97-AF65-F5344CB8AC3E}">
        <p14:creationId xmlns:p14="http://schemas.microsoft.com/office/powerpoint/2010/main" val="4971191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972497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6916578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754181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Please feel free to make your own, or invite the learners to make one.</a:t>
            </a:r>
          </a:p>
        </p:txBody>
      </p:sp>
    </p:spTree>
    <p:extLst>
      <p:ext uri="{BB962C8B-B14F-4D97-AF65-F5344CB8AC3E}">
        <p14:creationId xmlns:p14="http://schemas.microsoft.com/office/powerpoint/2010/main" val="54778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Teachers listening to learner experience as ladder is invisible in maths</a:t>
            </a:r>
          </a:p>
        </p:txBody>
      </p:sp>
    </p:spTree>
    <p:extLst>
      <p:ext uri="{BB962C8B-B14F-4D97-AF65-F5344CB8AC3E}">
        <p14:creationId xmlns:p14="http://schemas.microsoft.com/office/powerpoint/2010/main" val="21462282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Cliff into beach</a:t>
            </a:r>
          </a:p>
        </p:txBody>
      </p:sp>
    </p:spTree>
    <p:extLst>
      <p:ext uri="{BB962C8B-B14F-4D97-AF65-F5344CB8AC3E}">
        <p14:creationId xmlns:p14="http://schemas.microsoft.com/office/powerpoint/2010/main" val="5791528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Micromindfulness</a:t>
            </a:r>
            <a:endParaRPr lang="en-GB" dirty="0"/>
          </a:p>
        </p:txBody>
      </p:sp>
    </p:spTree>
    <p:extLst>
      <p:ext uri="{BB962C8B-B14F-4D97-AF65-F5344CB8AC3E}">
        <p14:creationId xmlns:p14="http://schemas.microsoft.com/office/powerpoint/2010/main" val="30213896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Micromindfulness</a:t>
            </a:r>
            <a:endParaRPr lang="en-GB" dirty="0"/>
          </a:p>
        </p:txBody>
      </p:sp>
    </p:spTree>
    <p:extLst>
      <p:ext uri="{BB962C8B-B14F-4D97-AF65-F5344CB8AC3E}">
        <p14:creationId xmlns:p14="http://schemas.microsoft.com/office/powerpoint/2010/main" val="3283265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6625632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435081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818220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Build a shared language for mathematical safeguarding, awareness, dialogue and action.</a:t>
            </a:r>
          </a:p>
          <a:p>
            <a:r>
              <a:rPr lang="en-GB" dirty="0"/>
              <a:t>Red means stop talking and listen! This practice can take a while to develop as a maths teacher!</a:t>
            </a:r>
          </a:p>
          <a:p>
            <a:r>
              <a:rPr lang="en-GB" dirty="0"/>
              <a:t>Some teachers give each learner a copy of the GZM to use with a coin as a marker</a:t>
            </a:r>
          </a:p>
          <a:p>
            <a:endParaRPr lang="en-GB" dirty="0"/>
          </a:p>
        </p:txBody>
      </p:sp>
    </p:spTree>
    <p:extLst>
      <p:ext uri="{BB962C8B-B14F-4D97-AF65-F5344CB8AC3E}">
        <p14:creationId xmlns:p14="http://schemas.microsoft.com/office/powerpoint/2010/main" val="36058706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428113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17871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123604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Typical prior experiences </a:t>
            </a:r>
          </a:p>
        </p:txBody>
      </p:sp>
    </p:spTree>
    <p:extLst>
      <p:ext uri="{BB962C8B-B14F-4D97-AF65-F5344CB8AC3E}">
        <p14:creationId xmlns:p14="http://schemas.microsoft.com/office/powerpoint/2010/main" val="10133233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a different context Dr Trent said this.</a:t>
            </a:r>
          </a:p>
          <a:p>
            <a:r>
              <a:rPr lang="en-GB" dirty="0"/>
              <a:t>K drew an image of herself protected by armour.</a:t>
            </a:r>
          </a:p>
        </p:txBody>
      </p:sp>
    </p:spTree>
    <p:extLst>
      <p:ext uri="{BB962C8B-B14F-4D97-AF65-F5344CB8AC3E}">
        <p14:creationId xmlns:p14="http://schemas.microsoft.com/office/powerpoint/2010/main" val="2009585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739609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481580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493286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sp>
        <p:nvSpPr>
          <p:cNvPr id="22" name="Title Text"/>
          <p:cNvSpPr txBox="1">
            <a:spLocks noGrp="1"/>
          </p:cNvSpPr>
          <p:nvPr>
            <p:ph type="title"/>
          </p:nvPr>
        </p:nvSpPr>
        <p:spPr>
          <a:xfrm>
            <a:off x="251519" y="2780927"/>
            <a:ext cx="7056785" cy="1296145"/>
          </a:xfrm>
          <a:prstGeom prst="rect">
            <a:avLst/>
          </a:prstGeom>
        </p:spPr>
        <p:txBody>
          <a:bodyPr/>
          <a:lstStyle>
            <a:lvl1pPr>
              <a:defRPr sz="4000"/>
            </a:lvl1pPr>
          </a:lstStyle>
          <a:p>
            <a:r>
              <a:t>Title Text</a:t>
            </a:r>
          </a:p>
        </p:txBody>
      </p:sp>
      <p:pic>
        <p:nvPicPr>
          <p:cNvPr id="23" name="Picture 4" descr="Picture 4"/>
          <p:cNvPicPr>
            <a:picLocks noChangeAspect="1"/>
          </p:cNvPicPr>
          <p:nvPr/>
        </p:nvPicPr>
        <p:blipFill>
          <a:blip r:embed="rId2" cstate="print"/>
          <a:stretch>
            <a:fillRect/>
          </a:stretch>
        </p:blipFill>
        <p:spPr>
          <a:xfrm>
            <a:off x="-27245" y="0"/>
            <a:ext cx="9168002" cy="4714827"/>
          </a:xfrm>
          <a:prstGeom prst="rect">
            <a:avLst/>
          </a:prstGeom>
          <a:ln w="12700">
            <a:miter lim="400000"/>
          </a:ln>
        </p:spPr>
      </p:pic>
      <p:sp>
        <p:nvSpPr>
          <p:cNvPr id="24" name="Body Level One…"/>
          <p:cNvSpPr txBox="1">
            <a:spLocks noGrp="1"/>
          </p:cNvSpPr>
          <p:nvPr>
            <p:ph type="body" sz="quarter" idx="1"/>
          </p:nvPr>
        </p:nvSpPr>
        <p:spPr>
          <a:xfrm>
            <a:off x="259432" y="4045916"/>
            <a:ext cx="6400801" cy="1327301"/>
          </a:xfrm>
          <a:prstGeom prst="rect">
            <a:avLst/>
          </a:prstGeom>
        </p:spPr>
        <p:txBody>
          <a:bodyPr>
            <a:normAutofit/>
          </a:bodyPr>
          <a:lstStyle>
            <a:lvl1pPr marL="0" indent="0">
              <a:buSzTx/>
              <a:buNone/>
            </a:lvl1pPr>
          </a:lstStyle>
          <a:p>
            <a:r>
              <a:t>Body Level One</a:t>
            </a:r>
          </a:p>
          <a:p>
            <a:pPr lvl="1"/>
            <a:r>
              <a:t>Body Level Two</a:t>
            </a:r>
          </a:p>
          <a:p>
            <a:pPr lvl="2"/>
            <a:r>
              <a:t>Body Level Three</a:t>
            </a:r>
          </a:p>
          <a:p>
            <a:pPr lvl="3"/>
            <a:r>
              <a:t>Body Level Four</a:t>
            </a:r>
          </a:p>
          <a:p>
            <a:pPr lvl="4"/>
            <a:r>
              <a:t>Body Level Five</a:t>
            </a:r>
          </a:p>
        </p:txBody>
      </p:sp>
      <p:sp>
        <p:nvSpPr>
          <p:cNvPr id="25" name="Slide Number"/>
          <p:cNvSpPr txBox="1">
            <a:spLocks noGrp="1"/>
          </p:cNvSpPr>
          <p:nvPr>
            <p:ph type="sldNum" sz="quarter" idx="2"/>
          </p:nvPr>
        </p:nvSpPr>
        <p:spPr>
          <a:xfrm>
            <a:off x="4419600" y="6356350"/>
            <a:ext cx="2133600" cy="368300"/>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21" name="Picture 6" descr="Picture 6"/>
          <p:cNvPicPr>
            <a:picLocks noChangeAspect="1"/>
          </p:cNvPicPr>
          <p:nvPr/>
        </p:nvPicPr>
        <p:blipFill>
          <a:blip r:embed="rId2" cstate="print"/>
          <a:stretch>
            <a:fillRect/>
          </a:stretch>
        </p:blipFill>
        <p:spPr>
          <a:xfrm>
            <a:off x="0" y="-27384"/>
            <a:ext cx="9144000" cy="1508761"/>
          </a:xfrm>
          <a:prstGeom prst="rect">
            <a:avLst/>
          </a:prstGeom>
          <a:ln w="12700">
            <a:miter lim="400000"/>
          </a:ln>
        </p:spPr>
      </p:pic>
      <p:sp>
        <p:nvSpPr>
          <p:cNvPr id="122" name="Title Text"/>
          <p:cNvSpPr txBox="1">
            <a:spLocks noGrp="1"/>
          </p:cNvSpPr>
          <p:nvPr>
            <p:ph type="title"/>
          </p:nvPr>
        </p:nvSpPr>
        <p:spPr>
          <a:xfrm>
            <a:off x="457200" y="274638"/>
            <a:ext cx="8229600" cy="1143001"/>
          </a:xfrm>
          <a:prstGeom prst="rect">
            <a:avLst/>
          </a:prstGeom>
        </p:spPr>
        <p:txBody>
          <a:bodyPr/>
          <a:lstStyle>
            <a:lvl1pPr algn="ctr">
              <a:defRPr b="0"/>
            </a:lvl1pPr>
          </a:lstStyle>
          <a:p>
            <a:r>
              <a:t>Title Text</a:t>
            </a:r>
          </a:p>
        </p:txBody>
      </p:sp>
      <p:sp>
        <p:nvSpPr>
          <p:cNvPr id="123" name="Body Level One…"/>
          <p:cNvSpPr txBox="1">
            <a:spLocks noGrp="1"/>
          </p:cNvSpPr>
          <p:nvPr>
            <p:ph type="body" idx="1"/>
          </p:nvPr>
        </p:nvSpPr>
        <p:spPr>
          <a:xfrm>
            <a:off x="457200" y="1600200"/>
            <a:ext cx="8229600" cy="4525963"/>
          </a:xfrm>
          <a:prstGeom prst="rect">
            <a:avLst/>
          </a:prstGeom>
        </p:spPr>
        <p:txBody>
          <a:bodyPr>
            <a:normAutofit/>
          </a:bodyPr>
          <a:lstStyle>
            <a:lvl1pPr marL="342900" indent="-342900">
              <a:buFont typeface="Arial"/>
              <a:buChar char="•"/>
            </a:lvl1pPr>
            <a:lvl2pPr>
              <a:buFont typeface="Arial"/>
            </a:lvl2pPr>
            <a:lvl3pPr>
              <a:buFont typeface="Arial"/>
            </a:lvl3pPr>
            <a:lvl4pPr>
              <a:buFont typeface="Arial"/>
            </a:lvl4pPr>
            <a:lvl5pPr>
              <a:buFont typeface="Arial"/>
            </a:lvl5pPr>
          </a:lstStyle>
          <a:p>
            <a:r>
              <a:t>Body Level One</a:t>
            </a:r>
          </a:p>
          <a:p>
            <a:pPr lvl="1"/>
            <a:r>
              <a:t>Body Level Two</a:t>
            </a:r>
          </a:p>
          <a:p>
            <a:pPr lvl="2"/>
            <a:r>
              <a:t>Body Level Three</a:t>
            </a:r>
          </a:p>
          <a:p>
            <a:pPr lvl="3"/>
            <a:r>
              <a:t>Body Level Four</a:t>
            </a:r>
          </a:p>
          <a:p>
            <a:pPr lvl="4"/>
            <a:r>
              <a:t>Body Level Five</a:t>
            </a:r>
          </a:p>
        </p:txBody>
      </p:sp>
      <p:sp>
        <p:nvSpPr>
          <p:cNvPr id="124" name="Slide Number"/>
          <p:cNvSpPr txBox="1">
            <a:spLocks noGrp="1"/>
          </p:cNvSpPr>
          <p:nvPr>
            <p:ph type="sldNum" sz="quarter" idx="2"/>
          </p:nvPr>
        </p:nvSpPr>
        <p:spPr>
          <a:xfrm>
            <a:off x="8430260" y="6401179"/>
            <a:ext cx="256541" cy="275467"/>
          </a:xfrm>
          <a:prstGeom prst="rect">
            <a:avLst/>
          </a:prstGeom>
        </p:spPr>
        <p:txBody>
          <a:bodyPr anchor="ctr"/>
          <a:lstStyle>
            <a:lvl1pPr>
              <a:defRPr sz="1200">
                <a:solidFill>
                  <a:srgbClr val="888888"/>
                </a:solidFill>
                <a:latin typeface="+mj-lt"/>
                <a:ea typeface="+mj-ea"/>
                <a:cs typeface="+mj-cs"/>
                <a:sym typeface="Times New Roman"/>
              </a:defRPr>
            </a:lvl1pPr>
          </a:lstStyle>
          <a:p>
            <a:fld id="{86CB4B4D-7CA3-9044-876B-883B54F8677D}" type="slidenum">
              <a:rPr/>
              <a:pPr/>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31" name="Picture 6" descr="Picture 6"/>
          <p:cNvPicPr>
            <a:picLocks noChangeAspect="1"/>
          </p:cNvPicPr>
          <p:nvPr/>
        </p:nvPicPr>
        <p:blipFill>
          <a:blip r:embed="rId2" cstate="print"/>
          <a:stretch>
            <a:fillRect/>
          </a:stretch>
        </p:blipFill>
        <p:spPr>
          <a:xfrm>
            <a:off x="0" y="-27384"/>
            <a:ext cx="9144000" cy="1508761"/>
          </a:xfrm>
          <a:prstGeom prst="rect">
            <a:avLst/>
          </a:prstGeom>
          <a:ln w="12700">
            <a:miter lim="400000"/>
          </a:ln>
        </p:spPr>
      </p:pic>
      <p:sp>
        <p:nvSpPr>
          <p:cNvPr id="132" name="Title Text"/>
          <p:cNvSpPr txBox="1">
            <a:spLocks noGrp="1"/>
          </p:cNvSpPr>
          <p:nvPr>
            <p:ph type="title"/>
          </p:nvPr>
        </p:nvSpPr>
        <p:spPr>
          <a:xfrm>
            <a:off x="722312" y="4406900"/>
            <a:ext cx="7772401" cy="1362075"/>
          </a:xfrm>
          <a:prstGeom prst="rect">
            <a:avLst/>
          </a:prstGeom>
        </p:spPr>
        <p:txBody>
          <a:bodyPr anchor="t"/>
          <a:lstStyle>
            <a:lvl1pPr>
              <a:defRPr sz="4000" cap="all"/>
            </a:lvl1pPr>
          </a:lstStyle>
          <a:p>
            <a:r>
              <a:t>Title Text</a:t>
            </a:r>
          </a:p>
        </p:txBody>
      </p:sp>
      <p:sp>
        <p:nvSpPr>
          <p:cNvPr id="133" name="Body Level One…"/>
          <p:cNvSpPr txBox="1">
            <a:spLocks noGrp="1"/>
          </p:cNvSpPr>
          <p:nvPr>
            <p:ph type="body" sz="quarter" idx="1"/>
          </p:nvPr>
        </p:nvSpPr>
        <p:spPr>
          <a:xfrm>
            <a:off x="722312" y="2906713"/>
            <a:ext cx="7772401" cy="1500188"/>
          </a:xfrm>
          <a:prstGeom prst="rect">
            <a:avLst/>
          </a:prstGeom>
        </p:spPr>
        <p:txBody>
          <a:bodyPr anchor="b">
            <a:normAutofit/>
          </a:bodyPr>
          <a:lstStyle>
            <a:lvl1pPr marL="0" indent="0">
              <a:spcBef>
                <a:spcPts val="400"/>
              </a:spcBef>
              <a:buSzTx/>
              <a:buNone/>
              <a:defRPr sz="2000">
                <a:solidFill>
                  <a:srgbClr val="888888"/>
                </a:solidFill>
              </a:defRPr>
            </a:lvl1pPr>
            <a:lvl2pPr marL="0" indent="457200">
              <a:spcBef>
                <a:spcPts val="400"/>
              </a:spcBef>
              <a:buSzTx/>
              <a:buNone/>
              <a:defRPr sz="2000">
                <a:solidFill>
                  <a:srgbClr val="888888"/>
                </a:solidFill>
              </a:defRPr>
            </a:lvl2pPr>
            <a:lvl3pPr marL="0" indent="914400">
              <a:spcBef>
                <a:spcPts val="400"/>
              </a:spcBef>
              <a:buSzTx/>
              <a:buNone/>
              <a:defRPr sz="2000">
                <a:solidFill>
                  <a:srgbClr val="888888"/>
                </a:solidFill>
              </a:defRPr>
            </a:lvl3pPr>
            <a:lvl4pPr marL="0" indent="1371600">
              <a:spcBef>
                <a:spcPts val="400"/>
              </a:spcBef>
              <a:buSzTx/>
              <a:buNone/>
              <a:defRPr sz="2000">
                <a:solidFill>
                  <a:srgbClr val="888888"/>
                </a:solidFill>
              </a:defRPr>
            </a:lvl4pPr>
            <a:lvl5pPr marL="0" indent="1828800">
              <a:spcBef>
                <a:spcPts val="400"/>
              </a:spcBef>
              <a:buSz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34" name="Slide Number"/>
          <p:cNvSpPr txBox="1">
            <a:spLocks noGrp="1"/>
          </p:cNvSpPr>
          <p:nvPr>
            <p:ph type="sldNum" sz="quarter" idx="2"/>
          </p:nvPr>
        </p:nvSpPr>
        <p:spPr>
          <a:xfrm>
            <a:off x="8430260" y="6401179"/>
            <a:ext cx="256541" cy="275467"/>
          </a:xfrm>
          <a:prstGeom prst="rect">
            <a:avLst/>
          </a:prstGeom>
        </p:spPr>
        <p:txBody>
          <a:bodyPr anchor="ctr"/>
          <a:lstStyle>
            <a:lvl1pPr>
              <a:defRPr sz="1200">
                <a:solidFill>
                  <a:srgbClr val="888888"/>
                </a:solidFill>
                <a:latin typeface="+mj-lt"/>
                <a:ea typeface="+mj-ea"/>
                <a:cs typeface="+mj-cs"/>
                <a:sym typeface="Times New Roman"/>
              </a:defRPr>
            </a:lvl1pPr>
          </a:lstStyle>
          <a:p>
            <a:fld id="{86CB4B4D-7CA3-9044-876B-883B54F8677D}" type="slidenum">
              <a:rPr/>
              <a:pPr/>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141" name="Picture 6" descr="Picture 6"/>
          <p:cNvPicPr>
            <a:picLocks noChangeAspect="1"/>
          </p:cNvPicPr>
          <p:nvPr/>
        </p:nvPicPr>
        <p:blipFill>
          <a:blip r:embed="rId2" cstate="print"/>
          <a:stretch>
            <a:fillRect/>
          </a:stretch>
        </p:blipFill>
        <p:spPr>
          <a:xfrm>
            <a:off x="0" y="-27384"/>
            <a:ext cx="9144000" cy="1508761"/>
          </a:xfrm>
          <a:prstGeom prst="rect">
            <a:avLst/>
          </a:prstGeom>
          <a:ln w="12700">
            <a:miter lim="400000"/>
          </a:ln>
        </p:spPr>
      </p:pic>
      <p:sp>
        <p:nvSpPr>
          <p:cNvPr id="142" name="Title Text"/>
          <p:cNvSpPr txBox="1">
            <a:spLocks noGrp="1"/>
          </p:cNvSpPr>
          <p:nvPr>
            <p:ph type="title"/>
          </p:nvPr>
        </p:nvSpPr>
        <p:spPr>
          <a:xfrm>
            <a:off x="457200" y="274638"/>
            <a:ext cx="8229600" cy="1143001"/>
          </a:xfrm>
          <a:prstGeom prst="rect">
            <a:avLst/>
          </a:prstGeom>
        </p:spPr>
        <p:txBody>
          <a:bodyPr/>
          <a:lstStyle>
            <a:lvl1pPr algn="ctr">
              <a:defRPr b="0"/>
            </a:lvl1pPr>
          </a:lstStyle>
          <a:p>
            <a:r>
              <a:t>Title Text</a:t>
            </a:r>
          </a:p>
        </p:txBody>
      </p:sp>
      <p:sp>
        <p:nvSpPr>
          <p:cNvPr id="143" name="Body Level One…"/>
          <p:cNvSpPr txBox="1">
            <a:spLocks noGrp="1"/>
          </p:cNvSpPr>
          <p:nvPr>
            <p:ph type="body" sz="half" idx="1"/>
          </p:nvPr>
        </p:nvSpPr>
        <p:spPr>
          <a:xfrm>
            <a:off x="457200" y="1600200"/>
            <a:ext cx="4038600" cy="4525963"/>
          </a:xfrm>
          <a:prstGeom prst="rect">
            <a:avLst/>
          </a:prstGeom>
        </p:spPr>
        <p:txBody>
          <a:bodyPr>
            <a:normAutofit/>
          </a:bodyPr>
          <a:lstStyle>
            <a:lvl1pPr marL="342900" indent="-342900">
              <a:spcBef>
                <a:spcPts val="600"/>
              </a:spcBef>
              <a:buFont typeface="Arial"/>
              <a:buChar char="•"/>
              <a:defRPr sz="2800"/>
            </a:lvl1pPr>
            <a:lvl2pPr marL="790575" indent="-333375">
              <a:spcBef>
                <a:spcPts val="600"/>
              </a:spcBef>
              <a:buFont typeface="Arial"/>
              <a:defRPr sz="2800"/>
            </a:lvl2pPr>
            <a:lvl3pPr marL="1234439" indent="-320039">
              <a:spcBef>
                <a:spcPts val="600"/>
              </a:spcBef>
              <a:buFont typeface="Arial"/>
              <a:defRPr sz="2800"/>
            </a:lvl3pPr>
            <a:lvl4pPr marL="1727200" indent="-355600">
              <a:spcBef>
                <a:spcPts val="600"/>
              </a:spcBef>
              <a:buFont typeface="Arial"/>
              <a:defRPr sz="2800"/>
            </a:lvl4pPr>
            <a:lvl5pPr marL="2184400" indent="-355600">
              <a:spcBef>
                <a:spcPts val="600"/>
              </a:spcBef>
              <a:buFont typeface="Arial"/>
              <a:defRPr sz="2800"/>
            </a:lvl5pPr>
          </a:lstStyle>
          <a:p>
            <a:r>
              <a:t>Body Level One</a:t>
            </a:r>
          </a:p>
          <a:p>
            <a:pPr lvl="1"/>
            <a:r>
              <a:t>Body Level Two</a:t>
            </a:r>
          </a:p>
          <a:p>
            <a:pPr lvl="2"/>
            <a:r>
              <a:t>Body Level Three</a:t>
            </a:r>
          </a:p>
          <a:p>
            <a:pPr lvl="3"/>
            <a:r>
              <a:t>Body Level Four</a:t>
            </a:r>
          </a:p>
          <a:p>
            <a:pPr lvl="4"/>
            <a:r>
              <a:t>Body Level Five</a:t>
            </a:r>
          </a:p>
        </p:txBody>
      </p:sp>
      <p:sp>
        <p:nvSpPr>
          <p:cNvPr id="144" name="Slide Number"/>
          <p:cNvSpPr txBox="1">
            <a:spLocks noGrp="1"/>
          </p:cNvSpPr>
          <p:nvPr>
            <p:ph type="sldNum" sz="quarter" idx="2"/>
          </p:nvPr>
        </p:nvSpPr>
        <p:spPr>
          <a:xfrm>
            <a:off x="8430260" y="6401179"/>
            <a:ext cx="256541" cy="275467"/>
          </a:xfrm>
          <a:prstGeom prst="rect">
            <a:avLst/>
          </a:prstGeom>
        </p:spPr>
        <p:txBody>
          <a:bodyPr anchor="ctr"/>
          <a:lstStyle>
            <a:lvl1pPr>
              <a:defRPr sz="1200">
                <a:solidFill>
                  <a:srgbClr val="888888"/>
                </a:solidFill>
                <a:latin typeface="+mj-lt"/>
                <a:ea typeface="+mj-ea"/>
                <a:cs typeface="+mj-cs"/>
                <a:sym typeface="Times New Roman"/>
              </a:defRPr>
            </a:lvl1pPr>
          </a:lstStyle>
          <a:p>
            <a:fld id="{86CB4B4D-7CA3-9044-876B-883B54F8677D}" type="slidenum">
              <a:rPr/>
              <a:pPr/>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151" name="Picture 6" descr="Picture 6"/>
          <p:cNvPicPr>
            <a:picLocks noChangeAspect="1"/>
          </p:cNvPicPr>
          <p:nvPr/>
        </p:nvPicPr>
        <p:blipFill>
          <a:blip r:embed="rId2" cstate="print"/>
          <a:stretch>
            <a:fillRect/>
          </a:stretch>
        </p:blipFill>
        <p:spPr>
          <a:xfrm>
            <a:off x="0" y="-27384"/>
            <a:ext cx="9144000" cy="1508761"/>
          </a:xfrm>
          <a:prstGeom prst="rect">
            <a:avLst/>
          </a:prstGeom>
          <a:ln w="12700">
            <a:miter lim="400000"/>
          </a:ln>
        </p:spPr>
      </p:pic>
      <p:sp>
        <p:nvSpPr>
          <p:cNvPr id="152" name="Title Text"/>
          <p:cNvSpPr txBox="1">
            <a:spLocks noGrp="1"/>
          </p:cNvSpPr>
          <p:nvPr>
            <p:ph type="title"/>
          </p:nvPr>
        </p:nvSpPr>
        <p:spPr>
          <a:xfrm>
            <a:off x="457200" y="274638"/>
            <a:ext cx="8229600" cy="1143001"/>
          </a:xfrm>
          <a:prstGeom prst="rect">
            <a:avLst/>
          </a:prstGeom>
        </p:spPr>
        <p:txBody>
          <a:bodyPr/>
          <a:lstStyle>
            <a:lvl1pPr algn="ctr">
              <a:defRPr b="0"/>
            </a:lvl1pPr>
          </a:lstStyle>
          <a:p>
            <a:r>
              <a:t>Title Text</a:t>
            </a:r>
          </a:p>
        </p:txBody>
      </p:sp>
      <p:sp>
        <p:nvSpPr>
          <p:cNvPr id="153" name="Body Level One…"/>
          <p:cNvSpPr txBox="1">
            <a:spLocks noGrp="1"/>
          </p:cNvSpPr>
          <p:nvPr>
            <p:ph type="body" sz="quarter" idx="1"/>
          </p:nvPr>
        </p:nvSpPr>
        <p:spPr>
          <a:xfrm>
            <a:off x="457200" y="1535112"/>
            <a:ext cx="4040188" cy="639763"/>
          </a:xfrm>
          <a:prstGeom prst="rect">
            <a:avLst/>
          </a:prstGeom>
        </p:spPr>
        <p:txBody>
          <a:bodyPr anchor="b">
            <a:normAutofit/>
          </a:bodyPr>
          <a:lstStyle>
            <a:lvl1pPr marL="0" indent="0">
              <a:spcBef>
                <a:spcPts val="500"/>
              </a:spcBef>
              <a:buSzTx/>
              <a:buNone/>
              <a:defRPr sz="2400" b="1"/>
            </a:lvl1pPr>
            <a:lvl2pPr marL="0" indent="457200">
              <a:spcBef>
                <a:spcPts val="500"/>
              </a:spcBef>
              <a:buSzTx/>
              <a:buNone/>
              <a:defRPr sz="2400" b="1"/>
            </a:lvl2pPr>
            <a:lvl3pPr marL="0" indent="914400">
              <a:spcBef>
                <a:spcPts val="500"/>
              </a:spcBef>
              <a:buSzTx/>
              <a:buNone/>
              <a:defRPr sz="2400" b="1"/>
            </a:lvl3pPr>
            <a:lvl4pPr marL="0" indent="1371600">
              <a:spcBef>
                <a:spcPts val="500"/>
              </a:spcBef>
              <a:buSzTx/>
              <a:buNone/>
              <a:defRPr sz="2400" b="1"/>
            </a:lvl4pPr>
            <a:lvl5pPr marL="0" indent="1828800">
              <a:spcBef>
                <a:spcPts val="500"/>
              </a:spcBef>
              <a:buSz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154" name="Text Placeholder 4"/>
          <p:cNvSpPr>
            <a:spLocks noGrp="1"/>
          </p:cNvSpPr>
          <p:nvPr>
            <p:ph type="body" sz="quarter" idx="13"/>
          </p:nvPr>
        </p:nvSpPr>
        <p:spPr>
          <a:xfrm>
            <a:off x="4645025" y="1535112"/>
            <a:ext cx="4041775" cy="639763"/>
          </a:xfrm>
          <a:prstGeom prst="rect">
            <a:avLst/>
          </a:prstGeom>
        </p:spPr>
        <p:txBody>
          <a:bodyPr anchor="b">
            <a:normAutofit/>
          </a:bodyPr>
          <a:lstStyle/>
          <a:p>
            <a:pPr marL="0" indent="0">
              <a:spcBef>
                <a:spcPts val="500"/>
              </a:spcBef>
              <a:buSzTx/>
              <a:buNone/>
              <a:defRPr sz="2400" b="1"/>
            </a:pPr>
            <a:endParaRPr/>
          </a:p>
        </p:txBody>
      </p:sp>
      <p:sp>
        <p:nvSpPr>
          <p:cNvPr id="155" name="Slide Number"/>
          <p:cNvSpPr txBox="1">
            <a:spLocks noGrp="1"/>
          </p:cNvSpPr>
          <p:nvPr>
            <p:ph type="sldNum" sz="quarter" idx="2"/>
          </p:nvPr>
        </p:nvSpPr>
        <p:spPr>
          <a:xfrm>
            <a:off x="8430260" y="6401179"/>
            <a:ext cx="256541" cy="275467"/>
          </a:xfrm>
          <a:prstGeom prst="rect">
            <a:avLst/>
          </a:prstGeom>
        </p:spPr>
        <p:txBody>
          <a:bodyPr anchor="ctr"/>
          <a:lstStyle>
            <a:lvl1pPr>
              <a:defRPr sz="1200">
                <a:solidFill>
                  <a:srgbClr val="888888"/>
                </a:solidFill>
                <a:latin typeface="+mj-lt"/>
                <a:ea typeface="+mj-ea"/>
                <a:cs typeface="+mj-cs"/>
                <a:sym typeface="Times New Roman"/>
              </a:defRPr>
            </a:lvl1pPr>
          </a:lstStyle>
          <a:p>
            <a:fld id="{86CB4B4D-7CA3-9044-876B-883B54F8677D}" type="slidenum">
              <a:rPr/>
              <a:pPr/>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162" name="Picture 6" descr="Picture 6"/>
          <p:cNvPicPr>
            <a:picLocks noChangeAspect="1"/>
          </p:cNvPicPr>
          <p:nvPr/>
        </p:nvPicPr>
        <p:blipFill>
          <a:blip r:embed="rId2" cstate="print"/>
          <a:stretch>
            <a:fillRect/>
          </a:stretch>
        </p:blipFill>
        <p:spPr>
          <a:xfrm>
            <a:off x="0" y="-27384"/>
            <a:ext cx="9144000" cy="1508761"/>
          </a:xfrm>
          <a:prstGeom prst="rect">
            <a:avLst/>
          </a:prstGeom>
          <a:ln w="12700">
            <a:miter lim="400000"/>
          </a:ln>
        </p:spPr>
      </p:pic>
      <p:sp>
        <p:nvSpPr>
          <p:cNvPr id="163" name="Title Text"/>
          <p:cNvSpPr txBox="1">
            <a:spLocks noGrp="1"/>
          </p:cNvSpPr>
          <p:nvPr>
            <p:ph type="title"/>
          </p:nvPr>
        </p:nvSpPr>
        <p:spPr>
          <a:xfrm>
            <a:off x="457200" y="274638"/>
            <a:ext cx="8229600" cy="1143001"/>
          </a:xfrm>
          <a:prstGeom prst="rect">
            <a:avLst/>
          </a:prstGeom>
        </p:spPr>
        <p:txBody>
          <a:bodyPr/>
          <a:lstStyle>
            <a:lvl1pPr algn="ctr">
              <a:defRPr b="0"/>
            </a:lvl1pPr>
          </a:lstStyle>
          <a:p>
            <a:r>
              <a:t>Title Text</a:t>
            </a:r>
          </a:p>
        </p:txBody>
      </p:sp>
      <p:sp>
        <p:nvSpPr>
          <p:cNvPr id="164" name="Slide Number"/>
          <p:cNvSpPr txBox="1">
            <a:spLocks noGrp="1"/>
          </p:cNvSpPr>
          <p:nvPr>
            <p:ph type="sldNum" sz="quarter" idx="2"/>
          </p:nvPr>
        </p:nvSpPr>
        <p:spPr>
          <a:xfrm>
            <a:off x="8430260" y="6401179"/>
            <a:ext cx="256541" cy="275467"/>
          </a:xfrm>
          <a:prstGeom prst="rect">
            <a:avLst/>
          </a:prstGeom>
        </p:spPr>
        <p:txBody>
          <a:bodyPr anchor="ctr"/>
          <a:lstStyle>
            <a:lvl1pPr>
              <a:defRPr sz="1200">
                <a:solidFill>
                  <a:srgbClr val="888888"/>
                </a:solidFill>
                <a:latin typeface="+mj-lt"/>
                <a:ea typeface="+mj-ea"/>
                <a:cs typeface="+mj-cs"/>
                <a:sym typeface="Times New Roman"/>
              </a:defRPr>
            </a:lvl1pPr>
          </a:lstStyle>
          <a:p>
            <a:fld id="{86CB4B4D-7CA3-9044-876B-883B54F8677D}" type="slidenum">
              <a:rPr/>
              <a:pPr/>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179" name="Picture 6" descr="Picture 6"/>
          <p:cNvPicPr>
            <a:picLocks noChangeAspect="1"/>
          </p:cNvPicPr>
          <p:nvPr/>
        </p:nvPicPr>
        <p:blipFill>
          <a:blip r:embed="rId2" cstate="print"/>
          <a:stretch>
            <a:fillRect/>
          </a:stretch>
        </p:blipFill>
        <p:spPr>
          <a:xfrm>
            <a:off x="0" y="-27384"/>
            <a:ext cx="9144000" cy="1508761"/>
          </a:xfrm>
          <a:prstGeom prst="rect">
            <a:avLst/>
          </a:prstGeom>
          <a:ln w="12700">
            <a:miter lim="400000"/>
          </a:ln>
        </p:spPr>
      </p:pic>
      <p:sp>
        <p:nvSpPr>
          <p:cNvPr id="180" name="Title Text"/>
          <p:cNvSpPr txBox="1">
            <a:spLocks noGrp="1"/>
          </p:cNvSpPr>
          <p:nvPr>
            <p:ph type="title"/>
          </p:nvPr>
        </p:nvSpPr>
        <p:spPr>
          <a:xfrm>
            <a:off x="457200" y="273050"/>
            <a:ext cx="3008314" cy="1162050"/>
          </a:xfrm>
          <a:prstGeom prst="rect">
            <a:avLst/>
          </a:prstGeom>
        </p:spPr>
        <p:txBody>
          <a:bodyPr anchor="b"/>
          <a:lstStyle>
            <a:lvl1pPr>
              <a:defRPr sz="2000"/>
            </a:lvl1pPr>
          </a:lstStyle>
          <a:p>
            <a:r>
              <a:t>Title Text</a:t>
            </a:r>
          </a:p>
        </p:txBody>
      </p:sp>
      <p:sp>
        <p:nvSpPr>
          <p:cNvPr id="181" name="Body Level One…"/>
          <p:cNvSpPr txBox="1">
            <a:spLocks noGrp="1"/>
          </p:cNvSpPr>
          <p:nvPr>
            <p:ph type="body" idx="1"/>
          </p:nvPr>
        </p:nvSpPr>
        <p:spPr>
          <a:xfrm>
            <a:off x="3575050" y="273050"/>
            <a:ext cx="5111750" cy="5853113"/>
          </a:xfrm>
          <a:prstGeom prst="rect">
            <a:avLst/>
          </a:prstGeom>
        </p:spPr>
        <p:txBody>
          <a:bodyPr>
            <a:normAutofit/>
          </a:bodyPr>
          <a:lstStyle>
            <a:lvl1pPr marL="342900" indent="-342900">
              <a:buFont typeface="Arial"/>
              <a:buChar char="•"/>
            </a:lvl1pPr>
            <a:lvl2pPr>
              <a:buFont typeface="Arial"/>
            </a:lvl2pPr>
            <a:lvl3pPr>
              <a:buFont typeface="Arial"/>
            </a:lvl3pPr>
            <a:lvl4pPr>
              <a:buFont typeface="Arial"/>
            </a:lvl4pPr>
            <a:lvl5pPr>
              <a:buFont typeface="Arial"/>
            </a:lvl5pPr>
          </a:lstStyle>
          <a:p>
            <a:r>
              <a:t>Body Level One</a:t>
            </a:r>
          </a:p>
          <a:p>
            <a:pPr lvl="1"/>
            <a:r>
              <a:t>Body Level Two</a:t>
            </a:r>
          </a:p>
          <a:p>
            <a:pPr lvl="2"/>
            <a:r>
              <a:t>Body Level Three</a:t>
            </a:r>
          </a:p>
          <a:p>
            <a:pPr lvl="3"/>
            <a:r>
              <a:t>Body Level Four</a:t>
            </a:r>
          </a:p>
          <a:p>
            <a:pPr lvl="4"/>
            <a:r>
              <a:t>Body Level Five</a:t>
            </a:r>
          </a:p>
        </p:txBody>
      </p:sp>
      <p:sp>
        <p:nvSpPr>
          <p:cNvPr id="182" name="Text Placeholder 3"/>
          <p:cNvSpPr>
            <a:spLocks noGrp="1"/>
          </p:cNvSpPr>
          <p:nvPr>
            <p:ph type="body" sz="half" idx="13"/>
          </p:nvPr>
        </p:nvSpPr>
        <p:spPr>
          <a:xfrm>
            <a:off x="457199" y="1435100"/>
            <a:ext cx="3008315" cy="4691063"/>
          </a:xfrm>
          <a:prstGeom prst="rect">
            <a:avLst/>
          </a:prstGeom>
        </p:spPr>
        <p:txBody>
          <a:bodyPr>
            <a:normAutofit/>
          </a:bodyPr>
          <a:lstStyle/>
          <a:p>
            <a:pPr marL="0" indent="0">
              <a:spcBef>
                <a:spcPts val="300"/>
              </a:spcBef>
              <a:buSzTx/>
              <a:buNone/>
              <a:defRPr sz="1400"/>
            </a:pPr>
            <a:endParaRPr/>
          </a:p>
        </p:txBody>
      </p:sp>
      <p:sp>
        <p:nvSpPr>
          <p:cNvPr id="183" name="Slide Number"/>
          <p:cNvSpPr txBox="1">
            <a:spLocks noGrp="1"/>
          </p:cNvSpPr>
          <p:nvPr>
            <p:ph type="sldNum" sz="quarter" idx="2"/>
          </p:nvPr>
        </p:nvSpPr>
        <p:spPr>
          <a:xfrm>
            <a:off x="8430260" y="6401179"/>
            <a:ext cx="256541" cy="275467"/>
          </a:xfrm>
          <a:prstGeom prst="rect">
            <a:avLst/>
          </a:prstGeom>
        </p:spPr>
        <p:txBody>
          <a:bodyPr anchor="ctr"/>
          <a:lstStyle>
            <a:lvl1pPr>
              <a:defRPr sz="1200">
                <a:solidFill>
                  <a:srgbClr val="888888"/>
                </a:solidFill>
                <a:latin typeface="+mj-lt"/>
                <a:ea typeface="+mj-ea"/>
                <a:cs typeface="+mj-cs"/>
                <a:sym typeface="Times New Roman"/>
              </a:defRPr>
            </a:lvl1pPr>
          </a:lstStyle>
          <a:p>
            <a:fld id="{86CB4B4D-7CA3-9044-876B-883B54F8677D}" type="slidenum">
              <a:rPr/>
              <a:pPr/>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190" name="Picture 6" descr="Picture 6"/>
          <p:cNvPicPr>
            <a:picLocks noChangeAspect="1"/>
          </p:cNvPicPr>
          <p:nvPr/>
        </p:nvPicPr>
        <p:blipFill>
          <a:blip r:embed="rId2" cstate="print"/>
          <a:stretch>
            <a:fillRect/>
          </a:stretch>
        </p:blipFill>
        <p:spPr>
          <a:xfrm>
            <a:off x="0" y="-27384"/>
            <a:ext cx="9144000" cy="1508761"/>
          </a:xfrm>
          <a:prstGeom prst="rect">
            <a:avLst/>
          </a:prstGeom>
          <a:ln w="12700">
            <a:miter lim="400000"/>
          </a:ln>
        </p:spPr>
      </p:pic>
      <p:sp>
        <p:nvSpPr>
          <p:cNvPr id="191" name="Title Text"/>
          <p:cNvSpPr txBox="1">
            <a:spLocks noGrp="1"/>
          </p:cNvSpPr>
          <p:nvPr>
            <p:ph type="title"/>
          </p:nvPr>
        </p:nvSpPr>
        <p:spPr>
          <a:xfrm>
            <a:off x="1792288" y="4800600"/>
            <a:ext cx="5486401" cy="566738"/>
          </a:xfrm>
          <a:prstGeom prst="rect">
            <a:avLst/>
          </a:prstGeom>
        </p:spPr>
        <p:txBody>
          <a:bodyPr anchor="b"/>
          <a:lstStyle>
            <a:lvl1pPr>
              <a:defRPr sz="2000"/>
            </a:lvl1pPr>
          </a:lstStyle>
          <a:p>
            <a:r>
              <a:t>Title Text</a:t>
            </a:r>
          </a:p>
        </p:txBody>
      </p:sp>
      <p:sp>
        <p:nvSpPr>
          <p:cNvPr id="192" name="Picture Placeholder 2"/>
          <p:cNvSpPr>
            <a:spLocks noGrp="1"/>
          </p:cNvSpPr>
          <p:nvPr>
            <p:ph type="pic" sz="half" idx="13"/>
          </p:nvPr>
        </p:nvSpPr>
        <p:spPr>
          <a:xfrm>
            <a:off x="1792288" y="612775"/>
            <a:ext cx="5486401" cy="4114800"/>
          </a:xfrm>
          <a:prstGeom prst="rect">
            <a:avLst/>
          </a:prstGeom>
        </p:spPr>
        <p:txBody>
          <a:bodyPr lIns="91439" rIns="91439"/>
          <a:lstStyle/>
          <a:p>
            <a:endParaRPr/>
          </a:p>
        </p:txBody>
      </p:sp>
      <p:sp>
        <p:nvSpPr>
          <p:cNvPr id="193" name="Body Level One…"/>
          <p:cNvSpPr txBox="1">
            <a:spLocks noGrp="1"/>
          </p:cNvSpPr>
          <p:nvPr>
            <p:ph type="body" sz="quarter" idx="1"/>
          </p:nvPr>
        </p:nvSpPr>
        <p:spPr>
          <a:xfrm>
            <a:off x="1792288" y="5367337"/>
            <a:ext cx="5486401" cy="804863"/>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194" name="Slide Number"/>
          <p:cNvSpPr txBox="1">
            <a:spLocks noGrp="1"/>
          </p:cNvSpPr>
          <p:nvPr>
            <p:ph type="sldNum" sz="quarter" idx="2"/>
          </p:nvPr>
        </p:nvSpPr>
        <p:spPr>
          <a:xfrm>
            <a:off x="8430260" y="6401179"/>
            <a:ext cx="256541" cy="275467"/>
          </a:xfrm>
          <a:prstGeom prst="rect">
            <a:avLst/>
          </a:prstGeom>
        </p:spPr>
        <p:txBody>
          <a:bodyPr anchor="ctr"/>
          <a:lstStyle>
            <a:lvl1pPr>
              <a:defRPr sz="1200">
                <a:solidFill>
                  <a:srgbClr val="888888"/>
                </a:solidFill>
                <a:latin typeface="+mj-lt"/>
                <a:ea typeface="+mj-ea"/>
                <a:cs typeface="+mj-cs"/>
                <a:sym typeface="Times New Roman"/>
              </a:defRPr>
            </a:lvl1pPr>
          </a:lstStyle>
          <a:p>
            <a:fld id="{86CB4B4D-7CA3-9044-876B-883B54F8677D}" type="slidenum">
              <a:rPr/>
              <a:pPr/>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01" name="Title Text"/>
          <p:cNvSpPr txBox="1">
            <a:spLocks noGrp="1"/>
          </p:cNvSpPr>
          <p:nvPr>
            <p:ph type="title"/>
          </p:nvPr>
        </p:nvSpPr>
        <p:spPr>
          <a:xfrm>
            <a:off x="685800" y="2130425"/>
            <a:ext cx="7772400" cy="1470025"/>
          </a:xfrm>
          <a:prstGeom prst="rect">
            <a:avLst/>
          </a:prstGeom>
        </p:spPr>
        <p:txBody>
          <a:bodyPr/>
          <a:lstStyle>
            <a:lvl1pPr algn="ctr">
              <a:defRPr b="0"/>
            </a:lvl1pPr>
          </a:lstStyle>
          <a:p>
            <a:r>
              <a:t>Title Text</a:t>
            </a:r>
          </a:p>
        </p:txBody>
      </p:sp>
      <p:sp>
        <p:nvSpPr>
          <p:cNvPr id="202" name="Body Level One…"/>
          <p:cNvSpPr txBox="1">
            <a:spLocks noGrp="1"/>
          </p:cNvSpPr>
          <p:nvPr>
            <p:ph type="body" sz="quarter" idx="1"/>
          </p:nvPr>
        </p:nvSpPr>
        <p:spPr>
          <a:xfrm>
            <a:off x="1371600" y="3886200"/>
            <a:ext cx="6400800" cy="1752600"/>
          </a:xfrm>
          <a:prstGeom prst="rect">
            <a:avLst/>
          </a:prstGeom>
        </p:spPr>
        <p:txBody>
          <a:bodyPr>
            <a:normAutofit/>
          </a:bodyPr>
          <a:lstStyle>
            <a:lvl1pPr marL="0" indent="0" algn="ctr">
              <a:buSzTx/>
              <a:buNone/>
              <a:defRPr>
                <a:solidFill>
                  <a:srgbClr val="888888"/>
                </a:solidFill>
              </a:defRPr>
            </a:lvl1pPr>
            <a:lvl2pPr marL="0" indent="457200" algn="ctr">
              <a:buSzTx/>
              <a:buNone/>
              <a:defRPr>
                <a:solidFill>
                  <a:srgbClr val="888888"/>
                </a:solidFill>
              </a:defRPr>
            </a:lvl2pPr>
            <a:lvl3pPr marL="0" indent="914400" algn="ctr">
              <a:buSzTx/>
              <a:buNone/>
              <a:defRPr>
                <a:solidFill>
                  <a:srgbClr val="888888"/>
                </a:solidFill>
              </a:defRPr>
            </a:lvl3pPr>
            <a:lvl4pPr marL="0" indent="1371600" algn="ctr">
              <a:buSzTx/>
              <a:buNone/>
              <a:defRPr>
                <a:solidFill>
                  <a:srgbClr val="888888"/>
                </a:solidFill>
              </a:defRPr>
            </a:lvl4pPr>
            <a:lvl5pPr marL="0" indent="1828800" algn="ctr">
              <a:buSz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203" name="Slide Number"/>
          <p:cNvSpPr txBox="1">
            <a:spLocks noGrp="1"/>
          </p:cNvSpPr>
          <p:nvPr>
            <p:ph type="sldNum" sz="quarter" idx="2"/>
          </p:nvPr>
        </p:nvSpPr>
        <p:spPr>
          <a:xfrm>
            <a:off x="8430260" y="6401179"/>
            <a:ext cx="256541" cy="275467"/>
          </a:xfrm>
          <a:prstGeom prst="rect">
            <a:avLst/>
          </a:prstGeom>
        </p:spPr>
        <p:txBody>
          <a:bodyPr anchor="ctr"/>
          <a:lstStyle>
            <a:lvl1pPr>
              <a:defRPr sz="1200">
                <a:solidFill>
                  <a:srgbClr val="888888"/>
                </a:solidFill>
                <a:latin typeface="+mj-lt"/>
                <a:ea typeface="+mj-ea"/>
                <a:cs typeface="+mj-cs"/>
                <a:sym typeface="Times New Roman"/>
              </a:defRPr>
            </a:lvl1pPr>
          </a:lstStyle>
          <a:p>
            <a:fld id="{86CB4B4D-7CA3-9044-876B-883B54F8677D}" type="slidenum">
              <a:rPr/>
              <a:pPr/>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210" name="Title Text"/>
          <p:cNvSpPr txBox="1">
            <a:spLocks noGrp="1"/>
          </p:cNvSpPr>
          <p:nvPr>
            <p:ph type="title"/>
          </p:nvPr>
        </p:nvSpPr>
        <p:spPr>
          <a:xfrm>
            <a:off x="457200" y="274638"/>
            <a:ext cx="8229600" cy="1143001"/>
          </a:xfrm>
          <a:prstGeom prst="rect">
            <a:avLst/>
          </a:prstGeom>
        </p:spPr>
        <p:txBody>
          <a:bodyPr/>
          <a:lstStyle>
            <a:lvl1pPr algn="ctr">
              <a:defRPr b="0"/>
            </a:lvl1pPr>
          </a:lstStyle>
          <a:p>
            <a:r>
              <a:t>Title Text</a:t>
            </a:r>
          </a:p>
        </p:txBody>
      </p:sp>
      <p:sp>
        <p:nvSpPr>
          <p:cNvPr id="211" name="Body Level One…"/>
          <p:cNvSpPr txBox="1">
            <a:spLocks noGrp="1"/>
          </p:cNvSpPr>
          <p:nvPr>
            <p:ph type="body" idx="1"/>
          </p:nvPr>
        </p:nvSpPr>
        <p:spPr>
          <a:xfrm>
            <a:off x="457200" y="1600200"/>
            <a:ext cx="8229600" cy="4525963"/>
          </a:xfrm>
          <a:prstGeom prst="rect">
            <a:avLst/>
          </a:prstGeom>
        </p:spPr>
        <p:txBody>
          <a:bodyPr>
            <a:normAutofit/>
          </a:bodyPr>
          <a:lstStyle>
            <a:lvl1pPr marL="342900" indent="-342900">
              <a:buFont typeface="Arial"/>
              <a:buChar char="•"/>
            </a:lvl1pPr>
            <a:lvl2pPr>
              <a:buFont typeface="Arial"/>
            </a:lvl2pPr>
            <a:lvl3pPr>
              <a:buFont typeface="Arial"/>
            </a:lvl3pPr>
            <a:lvl4pPr>
              <a:buFont typeface="Arial"/>
            </a:lvl4pPr>
            <a:lvl5pPr>
              <a:buFont typeface="Arial"/>
            </a:lvl5pPr>
          </a:lstStyle>
          <a:p>
            <a:r>
              <a:t>Body Level One</a:t>
            </a:r>
          </a:p>
          <a:p>
            <a:pPr lvl="1"/>
            <a:r>
              <a:t>Body Level Two</a:t>
            </a:r>
          </a:p>
          <a:p>
            <a:pPr lvl="2"/>
            <a:r>
              <a:t>Body Level Three</a:t>
            </a:r>
          </a:p>
          <a:p>
            <a:pPr lvl="3"/>
            <a:r>
              <a:t>Body Level Four</a:t>
            </a:r>
          </a:p>
          <a:p>
            <a:pPr lvl="4"/>
            <a:r>
              <a:t>Body Level Five</a:t>
            </a:r>
          </a:p>
        </p:txBody>
      </p:sp>
      <p:sp>
        <p:nvSpPr>
          <p:cNvPr id="212" name="Slide Number"/>
          <p:cNvSpPr txBox="1">
            <a:spLocks noGrp="1"/>
          </p:cNvSpPr>
          <p:nvPr>
            <p:ph type="sldNum" sz="quarter" idx="2"/>
          </p:nvPr>
        </p:nvSpPr>
        <p:spPr>
          <a:xfrm>
            <a:off x="8430260" y="6401179"/>
            <a:ext cx="256541" cy="275467"/>
          </a:xfrm>
          <a:prstGeom prst="rect">
            <a:avLst/>
          </a:prstGeom>
        </p:spPr>
        <p:txBody>
          <a:bodyPr anchor="ctr"/>
          <a:lstStyle>
            <a:lvl1pPr>
              <a:defRPr sz="1200">
                <a:solidFill>
                  <a:srgbClr val="888888"/>
                </a:solidFill>
                <a:latin typeface="+mj-lt"/>
                <a:ea typeface="+mj-ea"/>
                <a:cs typeface="+mj-cs"/>
                <a:sym typeface="Times New Roman"/>
              </a:defRPr>
            </a:lvl1pPr>
          </a:lstStyle>
          <a:p>
            <a:fld id="{86CB4B4D-7CA3-9044-876B-883B54F8677D}" type="slidenum">
              <a:rPr/>
              <a:pPr/>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sp>
        <p:nvSpPr>
          <p:cNvPr id="219" name="Title Text"/>
          <p:cNvSpPr txBox="1">
            <a:spLocks noGrp="1"/>
          </p:cNvSpPr>
          <p:nvPr>
            <p:ph type="title"/>
          </p:nvPr>
        </p:nvSpPr>
        <p:spPr>
          <a:xfrm>
            <a:off x="683568" y="2564903"/>
            <a:ext cx="7772401" cy="3204072"/>
          </a:xfrm>
          <a:prstGeom prst="rect">
            <a:avLst/>
          </a:prstGeom>
        </p:spPr>
        <p:txBody>
          <a:bodyPr anchor="t"/>
          <a:lstStyle>
            <a:lvl1pPr>
              <a:defRPr sz="4000"/>
            </a:lvl1pPr>
          </a:lstStyle>
          <a:p>
            <a:r>
              <a:t>Title Text</a:t>
            </a:r>
          </a:p>
        </p:txBody>
      </p:sp>
      <p:sp>
        <p:nvSpPr>
          <p:cNvPr id="220" name="Body Level One…"/>
          <p:cNvSpPr txBox="1">
            <a:spLocks noGrp="1"/>
          </p:cNvSpPr>
          <p:nvPr>
            <p:ph type="body" sz="quarter" idx="1"/>
          </p:nvPr>
        </p:nvSpPr>
        <p:spPr>
          <a:xfrm>
            <a:off x="722312" y="2906713"/>
            <a:ext cx="7772401" cy="1500188"/>
          </a:xfrm>
          <a:prstGeom prst="rect">
            <a:avLst/>
          </a:prstGeom>
        </p:spPr>
        <p:txBody>
          <a:bodyPr anchor="b">
            <a:normAutofit/>
          </a:bodyPr>
          <a:lstStyle>
            <a:lvl1pPr marL="0" indent="0">
              <a:spcBef>
                <a:spcPts val="400"/>
              </a:spcBef>
              <a:buSzTx/>
              <a:buNone/>
              <a:defRPr sz="2000">
                <a:solidFill>
                  <a:srgbClr val="888888"/>
                </a:solidFill>
              </a:defRPr>
            </a:lvl1pPr>
            <a:lvl2pPr marL="0" indent="457200">
              <a:spcBef>
                <a:spcPts val="400"/>
              </a:spcBef>
              <a:buSzTx/>
              <a:buNone/>
              <a:defRPr sz="2000">
                <a:solidFill>
                  <a:srgbClr val="888888"/>
                </a:solidFill>
              </a:defRPr>
            </a:lvl2pPr>
            <a:lvl3pPr marL="0" indent="914400">
              <a:spcBef>
                <a:spcPts val="400"/>
              </a:spcBef>
              <a:buSzTx/>
              <a:buNone/>
              <a:defRPr sz="2000">
                <a:solidFill>
                  <a:srgbClr val="888888"/>
                </a:solidFill>
              </a:defRPr>
            </a:lvl3pPr>
            <a:lvl4pPr marL="0" indent="1371600">
              <a:spcBef>
                <a:spcPts val="400"/>
              </a:spcBef>
              <a:buSzTx/>
              <a:buNone/>
              <a:defRPr sz="2000">
                <a:solidFill>
                  <a:srgbClr val="888888"/>
                </a:solidFill>
              </a:defRPr>
            </a:lvl4pPr>
            <a:lvl5pPr marL="0" indent="1828800">
              <a:spcBef>
                <a:spcPts val="400"/>
              </a:spcBef>
              <a:buSz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pic>
        <p:nvPicPr>
          <p:cNvPr id="221" name="Picture 6" descr="Picture 6"/>
          <p:cNvPicPr>
            <a:picLocks noChangeAspect="1"/>
          </p:cNvPicPr>
          <p:nvPr/>
        </p:nvPicPr>
        <p:blipFill>
          <a:blip r:embed="rId2" cstate="print"/>
          <a:stretch>
            <a:fillRect/>
          </a:stretch>
        </p:blipFill>
        <p:spPr>
          <a:xfrm>
            <a:off x="0" y="3075"/>
            <a:ext cx="9144000" cy="1508759"/>
          </a:xfrm>
          <a:prstGeom prst="rect">
            <a:avLst/>
          </a:prstGeom>
          <a:ln w="12700">
            <a:miter lim="400000"/>
          </a:ln>
        </p:spPr>
      </p:pic>
      <p:sp>
        <p:nvSpPr>
          <p:cNvPr id="222" name="Slide Number"/>
          <p:cNvSpPr txBox="1">
            <a:spLocks noGrp="1"/>
          </p:cNvSpPr>
          <p:nvPr>
            <p:ph type="sldNum" sz="quarter" idx="2"/>
          </p:nvPr>
        </p:nvSpPr>
        <p:spPr>
          <a:xfrm>
            <a:off x="8430260" y="6401179"/>
            <a:ext cx="256541" cy="275467"/>
          </a:xfrm>
          <a:prstGeom prst="rect">
            <a:avLst/>
          </a:prstGeom>
        </p:spPr>
        <p:txBody>
          <a:bodyPr anchor="ctr"/>
          <a:lstStyle>
            <a:lvl1pPr>
              <a:defRPr sz="1200">
                <a:solidFill>
                  <a:srgbClr val="888888"/>
                </a:solidFill>
                <a:latin typeface="+mj-lt"/>
                <a:ea typeface="+mj-ea"/>
                <a:cs typeface="+mj-cs"/>
                <a:sym typeface="Times New Roman"/>
              </a:defRPr>
            </a:lvl1pPr>
          </a:lstStyle>
          <a:p>
            <a:fld id="{86CB4B4D-7CA3-9044-876B-883B54F8677D}" type="slidenum">
              <a:rPr/>
              <a:p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42" name="Picture 4" descr="Picture 4"/>
          <p:cNvPicPr>
            <a:picLocks noChangeAspect="1"/>
          </p:cNvPicPr>
          <p:nvPr/>
        </p:nvPicPr>
        <p:blipFill>
          <a:blip r:embed="rId2" cstate="print"/>
          <a:stretch>
            <a:fillRect/>
          </a:stretch>
        </p:blipFill>
        <p:spPr>
          <a:xfrm>
            <a:off x="0" y="-27384"/>
            <a:ext cx="9144000" cy="3021139"/>
          </a:xfrm>
          <a:prstGeom prst="rect">
            <a:avLst/>
          </a:prstGeom>
          <a:ln w="12700">
            <a:miter lim="400000"/>
          </a:ln>
        </p:spPr>
      </p:pic>
      <p:sp>
        <p:nvSpPr>
          <p:cNvPr id="43" name="Title Text"/>
          <p:cNvSpPr txBox="1">
            <a:spLocks noGrp="1"/>
          </p:cNvSpPr>
          <p:nvPr>
            <p:ph type="title"/>
          </p:nvPr>
        </p:nvSpPr>
        <p:spPr>
          <a:xfrm>
            <a:off x="685800" y="1550978"/>
            <a:ext cx="7772400" cy="1362076"/>
          </a:xfrm>
          <a:prstGeom prst="rect">
            <a:avLst/>
          </a:prstGeom>
        </p:spPr>
        <p:txBody>
          <a:bodyPr anchor="t"/>
          <a:lstStyle>
            <a:lvl1pPr>
              <a:defRPr sz="4000"/>
            </a:lvl1pPr>
          </a:lstStyle>
          <a:p>
            <a:r>
              <a:t>Title Text</a:t>
            </a:r>
          </a:p>
        </p:txBody>
      </p:sp>
      <p:sp>
        <p:nvSpPr>
          <p:cNvPr id="44" name="Body Level One…"/>
          <p:cNvSpPr txBox="1">
            <a:spLocks noGrp="1"/>
          </p:cNvSpPr>
          <p:nvPr>
            <p:ph type="body" sz="quarter" idx="1"/>
          </p:nvPr>
        </p:nvSpPr>
        <p:spPr>
          <a:xfrm>
            <a:off x="722312" y="2906713"/>
            <a:ext cx="7772401" cy="1500188"/>
          </a:xfrm>
          <a:prstGeom prst="rect">
            <a:avLst/>
          </a:prstGeom>
        </p:spPr>
        <p:txBody>
          <a:bodyPr>
            <a:normAutofit/>
          </a:bodyPr>
          <a:lstStyle>
            <a:lvl1pPr marL="0" indent="0">
              <a:buSzTx/>
              <a:buNone/>
            </a:lvl1pPr>
            <a:lvl2pPr marL="0" indent="457200">
              <a:buSzTx/>
              <a:buNone/>
            </a:lvl2pPr>
            <a:lvl3pPr marL="0" indent="914400">
              <a:buSzTx/>
              <a:buNone/>
            </a:lvl3pPr>
            <a:lvl4pPr marL="0" indent="1371600">
              <a:buSzTx/>
              <a:buNone/>
            </a:lvl4pPr>
            <a:lvl5pPr marL="0" indent="1828800">
              <a:buSzTx/>
              <a:buNone/>
            </a:lvl5pPr>
          </a:lstStyle>
          <a:p>
            <a:r>
              <a:t>Body Level One</a:t>
            </a:r>
          </a:p>
          <a:p>
            <a:pPr lvl="1"/>
            <a:r>
              <a:t>Body Level Two</a:t>
            </a:r>
          </a:p>
          <a:p>
            <a:pPr lvl="2"/>
            <a:r>
              <a:t>Body Level Three</a:t>
            </a:r>
          </a:p>
          <a:p>
            <a:pPr lvl="3"/>
            <a:r>
              <a:t>Body Level Four</a:t>
            </a:r>
          </a:p>
          <a:p>
            <a:pPr lvl="4"/>
            <a:r>
              <a:t>Body Level Five</a:t>
            </a: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sp>
        <p:nvSpPr>
          <p:cNvPr id="229" name="Title Text"/>
          <p:cNvSpPr txBox="1">
            <a:spLocks noGrp="1"/>
          </p:cNvSpPr>
          <p:nvPr>
            <p:ph type="title"/>
          </p:nvPr>
        </p:nvSpPr>
        <p:spPr>
          <a:xfrm>
            <a:off x="457200" y="274638"/>
            <a:ext cx="8229600" cy="1143001"/>
          </a:xfrm>
          <a:prstGeom prst="rect">
            <a:avLst/>
          </a:prstGeom>
        </p:spPr>
        <p:txBody>
          <a:bodyPr/>
          <a:lstStyle>
            <a:lvl1pPr algn="ctr">
              <a:defRPr b="0"/>
            </a:lvl1pPr>
          </a:lstStyle>
          <a:p>
            <a:r>
              <a:t>Title Text</a:t>
            </a:r>
          </a:p>
        </p:txBody>
      </p:sp>
      <p:sp>
        <p:nvSpPr>
          <p:cNvPr id="230" name="Body Level One…"/>
          <p:cNvSpPr txBox="1">
            <a:spLocks noGrp="1"/>
          </p:cNvSpPr>
          <p:nvPr>
            <p:ph type="body" sz="half" idx="1"/>
          </p:nvPr>
        </p:nvSpPr>
        <p:spPr>
          <a:xfrm>
            <a:off x="457200" y="1600200"/>
            <a:ext cx="4038600" cy="4525963"/>
          </a:xfrm>
          <a:prstGeom prst="rect">
            <a:avLst/>
          </a:prstGeom>
        </p:spPr>
        <p:txBody>
          <a:bodyPr>
            <a:normAutofit/>
          </a:bodyPr>
          <a:lstStyle>
            <a:lvl1pPr marL="342900" indent="-342900">
              <a:spcBef>
                <a:spcPts val="600"/>
              </a:spcBef>
              <a:buFont typeface="Arial"/>
              <a:buChar char="•"/>
              <a:defRPr sz="2800"/>
            </a:lvl1pPr>
            <a:lvl2pPr marL="790575" indent="-333375">
              <a:spcBef>
                <a:spcPts val="600"/>
              </a:spcBef>
              <a:buFont typeface="Arial"/>
              <a:defRPr sz="2800"/>
            </a:lvl2pPr>
            <a:lvl3pPr marL="1234439" indent="-320039">
              <a:spcBef>
                <a:spcPts val="600"/>
              </a:spcBef>
              <a:buFont typeface="Arial"/>
              <a:defRPr sz="2800"/>
            </a:lvl3pPr>
            <a:lvl4pPr marL="1727200" indent="-355600">
              <a:spcBef>
                <a:spcPts val="600"/>
              </a:spcBef>
              <a:buFont typeface="Arial"/>
              <a:defRPr sz="2800"/>
            </a:lvl4pPr>
            <a:lvl5pPr marL="2184400" indent="-355600">
              <a:spcBef>
                <a:spcPts val="600"/>
              </a:spcBef>
              <a:buFont typeface="Arial"/>
              <a:defRPr sz="2800"/>
            </a:lvl5pPr>
          </a:lstStyle>
          <a:p>
            <a:r>
              <a:t>Body Level One</a:t>
            </a:r>
          </a:p>
          <a:p>
            <a:pPr lvl="1"/>
            <a:r>
              <a:t>Body Level Two</a:t>
            </a:r>
          </a:p>
          <a:p>
            <a:pPr lvl="2"/>
            <a:r>
              <a:t>Body Level Three</a:t>
            </a:r>
          </a:p>
          <a:p>
            <a:pPr lvl="3"/>
            <a:r>
              <a:t>Body Level Four</a:t>
            </a:r>
          </a:p>
          <a:p>
            <a:pPr lvl="4"/>
            <a:r>
              <a:t>Body Level Five</a:t>
            </a:r>
          </a:p>
        </p:txBody>
      </p:sp>
      <p:sp>
        <p:nvSpPr>
          <p:cNvPr id="231" name="Slide Number"/>
          <p:cNvSpPr txBox="1">
            <a:spLocks noGrp="1"/>
          </p:cNvSpPr>
          <p:nvPr>
            <p:ph type="sldNum" sz="quarter" idx="2"/>
          </p:nvPr>
        </p:nvSpPr>
        <p:spPr>
          <a:xfrm>
            <a:off x="8430260" y="6401179"/>
            <a:ext cx="256541" cy="275467"/>
          </a:xfrm>
          <a:prstGeom prst="rect">
            <a:avLst/>
          </a:prstGeom>
        </p:spPr>
        <p:txBody>
          <a:bodyPr anchor="ctr"/>
          <a:lstStyle>
            <a:lvl1pPr>
              <a:defRPr sz="1200">
                <a:solidFill>
                  <a:srgbClr val="888888"/>
                </a:solidFill>
                <a:latin typeface="+mj-lt"/>
                <a:ea typeface="+mj-ea"/>
                <a:cs typeface="+mj-cs"/>
                <a:sym typeface="Times New Roman"/>
              </a:defRPr>
            </a:lvl1pPr>
          </a:lstStyle>
          <a:p>
            <a:fld id="{86CB4B4D-7CA3-9044-876B-883B54F8677D}" type="slidenum">
              <a:rPr/>
              <a:pPr/>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sp>
        <p:nvSpPr>
          <p:cNvPr id="238" name="Title Text"/>
          <p:cNvSpPr txBox="1">
            <a:spLocks noGrp="1"/>
          </p:cNvSpPr>
          <p:nvPr>
            <p:ph type="title"/>
          </p:nvPr>
        </p:nvSpPr>
        <p:spPr>
          <a:xfrm>
            <a:off x="457200" y="274638"/>
            <a:ext cx="8229600" cy="1143001"/>
          </a:xfrm>
          <a:prstGeom prst="rect">
            <a:avLst/>
          </a:prstGeom>
        </p:spPr>
        <p:txBody>
          <a:bodyPr/>
          <a:lstStyle>
            <a:lvl1pPr algn="ctr">
              <a:defRPr b="0"/>
            </a:lvl1pPr>
          </a:lstStyle>
          <a:p>
            <a:r>
              <a:t>Title Text</a:t>
            </a:r>
          </a:p>
        </p:txBody>
      </p:sp>
      <p:sp>
        <p:nvSpPr>
          <p:cNvPr id="239" name="Body Level One…"/>
          <p:cNvSpPr txBox="1">
            <a:spLocks noGrp="1"/>
          </p:cNvSpPr>
          <p:nvPr>
            <p:ph type="body" sz="quarter" idx="1"/>
          </p:nvPr>
        </p:nvSpPr>
        <p:spPr>
          <a:xfrm>
            <a:off x="457200" y="1535112"/>
            <a:ext cx="4040188" cy="639763"/>
          </a:xfrm>
          <a:prstGeom prst="rect">
            <a:avLst/>
          </a:prstGeom>
        </p:spPr>
        <p:txBody>
          <a:bodyPr anchor="b">
            <a:normAutofit/>
          </a:bodyPr>
          <a:lstStyle>
            <a:lvl1pPr marL="0" indent="0">
              <a:spcBef>
                <a:spcPts val="500"/>
              </a:spcBef>
              <a:buSzTx/>
              <a:buNone/>
              <a:defRPr sz="2400" b="1"/>
            </a:lvl1pPr>
            <a:lvl2pPr marL="0" indent="457200">
              <a:spcBef>
                <a:spcPts val="500"/>
              </a:spcBef>
              <a:buSzTx/>
              <a:buNone/>
              <a:defRPr sz="2400" b="1"/>
            </a:lvl2pPr>
            <a:lvl3pPr marL="0" indent="914400">
              <a:spcBef>
                <a:spcPts val="500"/>
              </a:spcBef>
              <a:buSzTx/>
              <a:buNone/>
              <a:defRPr sz="2400" b="1"/>
            </a:lvl3pPr>
            <a:lvl4pPr marL="0" indent="1371600">
              <a:spcBef>
                <a:spcPts val="500"/>
              </a:spcBef>
              <a:buSzTx/>
              <a:buNone/>
              <a:defRPr sz="2400" b="1"/>
            </a:lvl4pPr>
            <a:lvl5pPr marL="0" indent="1828800">
              <a:spcBef>
                <a:spcPts val="500"/>
              </a:spcBef>
              <a:buSz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240" name="Text Placeholder 4"/>
          <p:cNvSpPr>
            <a:spLocks noGrp="1"/>
          </p:cNvSpPr>
          <p:nvPr>
            <p:ph type="body" sz="quarter" idx="13"/>
          </p:nvPr>
        </p:nvSpPr>
        <p:spPr>
          <a:xfrm>
            <a:off x="4645025" y="1535112"/>
            <a:ext cx="4041775" cy="639763"/>
          </a:xfrm>
          <a:prstGeom prst="rect">
            <a:avLst/>
          </a:prstGeom>
        </p:spPr>
        <p:txBody>
          <a:bodyPr anchor="b">
            <a:normAutofit/>
          </a:bodyPr>
          <a:lstStyle/>
          <a:p>
            <a:pPr marL="0" indent="0">
              <a:spcBef>
                <a:spcPts val="500"/>
              </a:spcBef>
              <a:buSzTx/>
              <a:buNone/>
              <a:defRPr sz="2400" b="1"/>
            </a:pPr>
            <a:endParaRPr/>
          </a:p>
        </p:txBody>
      </p:sp>
      <p:sp>
        <p:nvSpPr>
          <p:cNvPr id="241" name="Slide Number"/>
          <p:cNvSpPr txBox="1">
            <a:spLocks noGrp="1"/>
          </p:cNvSpPr>
          <p:nvPr>
            <p:ph type="sldNum" sz="quarter" idx="2"/>
          </p:nvPr>
        </p:nvSpPr>
        <p:spPr>
          <a:xfrm>
            <a:off x="8430260" y="6401179"/>
            <a:ext cx="256541" cy="275467"/>
          </a:xfrm>
          <a:prstGeom prst="rect">
            <a:avLst/>
          </a:prstGeom>
        </p:spPr>
        <p:txBody>
          <a:bodyPr anchor="ctr"/>
          <a:lstStyle>
            <a:lvl1pPr>
              <a:defRPr sz="1200">
                <a:solidFill>
                  <a:srgbClr val="888888"/>
                </a:solidFill>
                <a:latin typeface="+mj-lt"/>
                <a:ea typeface="+mj-ea"/>
                <a:cs typeface="+mj-cs"/>
                <a:sym typeface="Times New Roman"/>
              </a:defRPr>
            </a:lvl1pPr>
          </a:lstStyle>
          <a:p>
            <a:fld id="{86CB4B4D-7CA3-9044-876B-883B54F8677D}" type="slidenum">
              <a:rPr/>
              <a:pPr/>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sp>
        <p:nvSpPr>
          <p:cNvPr id="248" name="Title Text"/>
          <p:cNvSpPr txBox="1">
            <a:spLocks noGrp="1"/>
          </p:cNvSpPr>
          <p:nvPr>
            <p:ph type="title"/>
          </p:nvPr>
        </p:nvSpPr>
        <p:spPr>
          <a:xfrm>
            <a:off x="457200" y="274638"/>
            <a:ext cx="8229600" cy="1143001"/>
          </a:xfrm>
          <a:prstGeom prst="rect">
            <a:avLst/>
          </a:prstGeom>
        </p:spPr>
        <p:txBody>
          <a:bodyPr/>
          <a:lstStyle>
            <a:lvl1pPr algn="ctr">
              <a:defRPr b="0"/>
            </a:lvl1pPr>
          </a:lstStyle>
          <a:p>
            <a:r>
              <a:t>Title Text</a:t>
            </a:r>
          </a:p>
        </p:txBody>
      </p:sp>
      <p:sp>
        <p:nvSpPr>
          <p:cNvPr id="249" name="Slide Number"/>
          <p:cNvSpPr txBox="1">
            <a:spLocks noGrp="1"/>
          </p:cNvSpPr>
          <p:nvPr>
            <p:ph type="sldNum" sz="quarter" idx="2"/>
          </p:nvPr>
        </p:nvSpPr>
        <p:spPr>
          <a:xfrm>
            <a:off x="8430260" y="6401179"/>
            <a:ext cx="256541" cy="275467"/>
          </a:xfrm>
          <a:prstGeom prst="rect">
            <a:avLst/>
          </a:prstGeom>
        </p:spPr>
        <p:txBody>
          <a:bodyPr anchor="ctr"/>
          <a:lstStyle>
            <a:lvl1pPr>
              <a:defRPr sz="1200">
                <a:solidFill>
                  <a:srgbClr val="888888"/>
                </a:solidFill>
                <a:latin typeface="+mj-lt"/>
                <a:ea typeface="+mj-ea"/>
                <a:cs typeface="+mj-cs"/>
                <a:sym typeface="Times New Roman"/>
              </a:defRPr>
            </a:lvl1pPr>
          </a:lstStyle>
          <a:p>
            <a:fld id="{86CB4B4D-7CA3-9044-876B-883B54F8677D}" type="slidenum">
              <a:rPr/>
              <a:pPr/>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256" name="Slide Number"/>
          <p:cNvSpPr txBox="1">
            <a:spLocks noGrp="1"/>
          </p:cNvSpPr>
          <p:nvPr>
            <p:ph type="sldNum" sz="quarter" idx="2"/>
          </p:nvPr>
        </p:nvSpPr>
        <p:spPr>
          <a:xfrm>
            <a:off x="8430260" y="6401179"/>
            <a:ext cx="256541" cy="275467"/>
          </a:xfrm>
          <a:prstGeom prst="rect">
            <a:avLst/>
          </a:prstGeom>
        </p:spPr>
        <p:txBody>
          <a:bodyPr anchor="ctr"/>
          <a:lstStyle>
            <a:lvl1pPr>
              <a:defRPr sz="1200">
                <a:solidFill>
                  <a:srgbClr val="888888"/>
                </a:solidFill>
                <a:latin typeface="+mj-lt"/>
                <a:ea typeface="+mj-ea"/>
                <a:cs typeface="+mj-cs"/>
                <a:sym typeface="Times New Roman"/>
              </a:defRPr>
            </a:lvl1pPr>
          </a:lstStyle>
          <a:p>
            <a:fld id="{86CB4B4D-7CA3-9044-876B-883B54F8677D}" type="slidenum">
              <a:rPr/>
              <a:pPr/>
              <a:t>‹#›</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sp>
        <p:nvSpPr>
          <p:cNvPr id="263" name="Title Text"/>
          <p:cNvSpPr txBox="1">
            <a:spLocks noGrp="1"/>
          </p:cNvSpPr>
          <p:nvPr>
            <p:ph type="title"/>
          </p:nvPr>
        </p:nvSpPr>
        <p:spPr>
          <a:xfrm>
            <a:off x="457200" y="273050"/>
            <a:ext cx="3008314" cy="1162050"/>
          </a:xfrm>
          <a:prstGeom prst="rect">
            <a:avLst/>
          </a:prstGeom>
        </p:spPr>
        <p:txBody>
          <a:bodyPr anchor="b"/>
          <a:lstStyle>
            <a:lvl1pPr>
              <a:defRPr sz="2000"/>
            </a:lvl1pPr>
          </a:lstStyle>
          <a:p>
            <a:r>
              <a:t>Title Text</a:t>
            </a:r>
          </a:p>
        </p:txBody>
      </p:sp>
      <p:sp>
        <p:nvSpPr>
          <p:cNvPr id="264" name="Body Level One…"/>
          <p:cNvSpPr txBox="1">
            <a:spLocks noGrp="1"/>
          </p:cNvSpPr>
          <p:nvPr>
            <p:ph type="body" idx="1"/>
          </p:nvPr>
        </p:nvSpPr>
        <p:spPr>
          <a:xfrm>
            <a:off x="3575050" y="273050"/>
            <a:ext cx="5111750" cy="5853113"/>
          </a:xfrm>
          <a:prstGeom prst="rect">
            <a:avLst/>
          </a:prstGeom>
        </p:spPr>
        <p:txBody>
          <a:bodyPr>
            <a:normAutofit/>
          </a:bodyPr>
          <a:lstStyle>
            <a:lvl1pPr marL="342900" indent="-342900">
              <a:buFont typeface="Arial"/>
              <a:buChar char="•"/>
            </a:lvl1pPr>
            <a:lvl2pPr>
              <a:buFont typeface="Arial"/>
            </a:lvl2pPr>
            <a:lvl3pPr>
              <a:buFont typeface="Arial"/>
            </a:lvl3pPr>
            <a:lvl4pPr>
              <a:buFont typeface="Arial"/>
            </a:lvl4pPr>
            <a:lvl5pPr>
              <a:buFont typeface="Arial"/>
            </a:lvl5pPr>
          </a:lstStyle>
          <a:p>
            <a:r>
              <a:t>Body Level One</a:t>
            </a:r>
          </a:p>
          <a:p>
            <a:pPr lvl="1"/>
            <a:r>
              <a:t>Body Level Two</a:t>
            </a:r>
          </a:p>
          <a:p>
            <a:pPr lvl="2"/>
            <a:r>
              <a:t>Body Level Three</a:t>
            </a:r>
          </a:p>
          <a:p>
            <a:pPr lvl="3"/>
            <a:r>
              <a:t>Body Level Four</a:t>
            </a:r>
          </a:p>
          <a:p>
            <a:pPr lvl="4"/>
            <a:r>
              <a:t>Body Level Five</a:t>
            </a:r>
          </a:p>
        </p:txBody>
      </p:sp>
      <p:sp>
        <p:nvSpPr>
          <p:cNvPr id="265" name="Text Placeholder 3"/>
          <p:cNvSpPr>
            <a:spLocks noGrp="1"/>
          </p:cNvSpPr>
          <p:nvPr>
            <p:ph type="body" sz="half" idx="13"/>
          </p:nvPr>
        </p:nvSpPr>
        <p:spPr>
          <a:xfrm>
            <a:off x="457199" y="1435100"/>
            <a:ext cx="3008315" cy="4691063"/>
          </a:xfrm>
          <a:prstGeom prst="rect">
            <a:avLst/>
          </a:prstGeom>
        </p:spPr>
        <p:txBody>
          <a:bodyPr>
            <a:normAutofit/>
          </a:bodyPr>
          <a:lstStyle/>
          <a:p>
            <a:pPr marL="0" indent="0">
              <a:spcBef>
                <a:spcPts val="300"/>
              </a:spcBef>
              <a:buSzTx/>
              <a:buNone/>
              <a:defRPr sz="1400"/>
            </a:pPr>
            <a:endParaRPr/>
          </a:p>
        </p:txBody>
      </p:sp>
      <p:sp>
        <p:nvSpPr>
          <p:cNvPr id="266" name="Slide Number"/>
          <p:cNvSpPr txBox="1">
            <a:spLocks noGrp="1"/>
          </p:cNvSpPr>
          <p:nvPr>
            <p:ph type="sldNum" sz="quarter" idx="2"/>
          </p:nvPr>
        </p:nvSpPr>
        <p:spPr>
          <a:xfrm>
            <a:off x="8430260" y="6401179"/>
            <a:ext cx="256541" cy="275467"/>
          </a:xfrm>
          <a:prstGeom prst="rect">
            <a:avLst/>
          </a:prstGeom>
        </p:spPr>
        <p:txBody>
          <a:bodyPr anchor="ctr"/>
          <a:lstStyle>
            <a:lvl1pPr>
              <a:defRPr sz="1200">
                <a:solidFill>
                  <a:srgbClr val="888888"/>
                </a:solidFill>
                <a:latin typeface="+mj-lt"/>
                <a:ea typeface="+mj-ea"/>
                <a:cs typeface="+mj-cs"/>
                <a:sym typeface="Times New Roman"/>
              </a:defRPr>
            </a:lvl1pPr>
          </a:lstStyle>
          <a:p>
            <a:fld id="{86CB4B4D-7CA3-9044-876B-883B54F8677D}" type="slidenum">
              <a:rPr/>
              <a:pPr/>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sp>
        <p:nvSpPr>
          <p:cNvPr id="273" name="Title Text"/>
          <p:cNvSpPr txBox="1">
            <a:spLocks noGrp="1"/>
          </p:cNvSpPr>
          <p:nvPr>
            <p:ph type="title"/>
          </p:nvPr>
        </p:nvSpPr>
        <p:spPr>
          <a:xfrm>
            <a:off x="1792288" y="4800600"/>
            <a:ext cx="5486401" cy="566738"/>
          </a:xfrm>
          <a:prstGeom prst="rect">
            <a:avLst/>
          </a:prstGeom>
        </p:spPr>
        <p:txBody>
          <a:bodyPr anchor="b"/>
          <a:lstStyle>
            <a:lvl1pPr>
              <a:defRPr sz="2000"/>
            </a:lvl1pPr>
          </a:lstStyle>
          <a:p>
            <a:r>
              <a:t>Title Text</a:t>
            </a:r>
          </a:p>
        </p:txBody>
      </p:sp>
      <p:sp>
        <p:nvSpPr>
          <p:cNvPr id="274" name="Picture Placeholder 2"/>
          <p:cNvSpPr>
            <a:spLocks noGrp="1"/>
          </p:cNvSpPr>
          <p:nvPr>
            <p:ph type="pic" sz="half" idx="13"/>
          </p:nvPr>
        </p:nvSpPr>
        <p:spPr>
          <a:xfrm>
            <a:off x="1792288" y="612775"/>
            <a:ext cx="5486401" cy="4114800"/>
          </a:xfrm>
          <a:prstGeom prst="rect">
            <a:avLst/>
          </a:prstGeom>
        </p:spPr>
        <p:txBody>
          <a:bodyPr lIns="91439" rIns="91439"/>
          <a:lstStyle/>
          <a:p>
            <a:endParaRPr/>
          </a:p>
        </p:txBody>
      </p:sp>
      <p:sp>
        <p:nvSpPr>
          <p:cNvPr id="275" name="Body Level One…"/>
          <p:cNvSpPr txBox="1">
            <a:spLocks noGrp="1"/>
          </p:cNvSpPr>
          <p:nvPr>
            <p:ph type="body" sz="quarter" idx="1"/>
          </p:nvPr>
        </p:nvSpPr>
        <p:spPr>
          <a:xfrm>
            <a:off x="1792288" y="5367337"/>
            <a:ext cx="5486401" cy="804863"/>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276" name="Slide Number"/>
          <p:cNvSpPr txBox="1">
            <a:spLocks noGrp="1"/>
          </p:cNvSpPr>
          <p:nvPr>
            <p:ph type="sldNum" sz="quarter" idx="2"/>
          </p:nvPr>
        </p:nvSpPr>
        <p:spPr>
          <a:xfrm>
            <a:off x="8430260" y="6401179"/>
            <a:ext cx="256541" cy="275467"/>
          </a:xfrm>
          <a:prstGeom prst="rect">
            <a:avLst/>
          </a:prstGeom>
        </p:spPr>
        <p:txBody>
          <a:bodyPr anchor="ctr"/>
          <a:lstStyle>
            <a:lvl1pPr>
              <a:defRPr sz="1200">
                <a:solidFill>
                  <a:srgbClr val="888888"/>
                </a:solidFill>
                <a:latin typeface="+mj-lt"/>
                <a:ea typeface="+mj-ea"/>
                <a:cs typeface="+mj-cs"/>
                <a:sym typeface="Times New Roman"/>
              </a:defRPr>
            </a:lvl1pPr>
          </a:lstStyle>
          <a:p>
            <a:fld id="{86CB4B4D-7CA3-9044-876B-883B54F8677D}" type="slidenum">
              <a:rPr/>
              <a:pPr/>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52" name="Picture 1" descr="Picture 1"/>
          <p:cNvPicPr>
            <a:picLocks noChangeAspect="1"/>
          </p:cNvPicPr>
          <p:nvPr/>
        </p:nvPicPr>
        <p:blipFill>
          <a:blip r:embed="rId2" cstate="print"/>
          <a:srcRect l="911"/>
          <a:stretch>
            <a:fillRect/>
          </a:stretch>
        </p:blipFill>
        <p:spPr>
          <a:xfrm>
            <a:off x="0" y="5517233"/>
            <a:ext cx="9150350" cy="1340768"/>
          </a:xfrm>
          <a:prstGeom prst="rect">
            <a:avLst/>
          </a:prstGeom>
          <a:ln w="12700">
            <a:miter lim="400000"/>
          </a:ln>
        </p:spPr>
      </p:pic>
      <p:sp>
        <p:nvSpPr>
          <p:cNvPr id="53" name="Title Text"/>
          <p:cNvSpPr txBox="1">
            <a:spLocks noGrp="1"/>
          </p:cNvSpPr>
          <p:nvPr>
            <p:ph type="title"/>
          </p:nvPr>
        </p:nvSpPr>
        <p:spPr>
          <a:prstGeom prst="rect">
            <a:avLst/>
          </a:prstGeom>
        </p:spPr>
        <p:txBody>
          <a:bodyPr/>
          <a:lstStyle/>
          <a:p>
            <a:r>
              <a:t>Title Text</a:t>
            </a:r>
          </a:p>
        </p:txBody>
      </p:sp>
      <p:sp>
        <p:nvSpPr>
          <p:cNvPr id="54" name="Body Level One…"/>
          <p:cNvSpPr txBox="1">
            <a:spLocks noGrp="1"/>
          </p:cNvSpPr>
          <p:nvPr>
            <p:ph type="body" sz="half" idx="1"/>
          </p:nvPr>
        </p:nvSpPr>
        <p:spPr>
          <a:xfrm>
            <a:off x="685800" y="1371600"/>
            <a:ext cx="3810000" cy="4114800"/>
          </a:xfrm>
          <a:prstGeom prst="rect">
            <a:avLst/>
          </a:prstGeom>
        </p:spPr>
        <p:txBody>
          <a:bodyPr>
            <a:normAutofit/>
          </a:bodyPr>
          <a:lstStyle>
            <a:lvl1pPr>
              <a:spcBef>
                <a:spcPts val="600"/>
              </a:spcBef>
              <a:buBlip>
                <a:blip r:embed="rId3"/>
              </a:buBlip>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r>
              <a:t>Body Level One</a:t>
            </a:r>
          </a:p>
          <a:p>
            <a:pPr lvl="1"/>
            <a:r>
              <a:t>Body Level Two</a:t>
            </a:r>
          </a:p>
          <a:p>
            <a:pPr lvl="2"/>
            <a:r>
              <a:t>Body Level Three</a:t>
            </a:r>
          </a:p>
          <a:p>
            <a:pPr lvl="3"/>
            <a:r>
              <a:t>Body Level Four</a:t>
            </a:r>
          </a:p>
          <a:p>
            <a:pPr lvl="4"/>
            <a:r>
              <a:t>Body Level Five</a:t>
            </a:r>
          </a:p>
        </p:txBody>
      </p:sp>
      <p:sp>
        <p:nvSpPr>
          <p:cNvPr id="55"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62" name="Picture 1" descr="Picture 1"/>
          <p:cNvPicPr>
            <a:picLocks noChangeAspect="1"/>
          </p:cNvPicPr>
          <p:nvPr/>
        </p:nvPicPr>
        <p:blipFill>
          <a:blip r:embed="rId2" cstate="print"/>
          <a:srcRect l="911"/>
          <a:stretch>
            <a:fillRect/>
          </a:stretch>
        </p:blipFill>
        <p:spPr>
          <a:xfrm>
            <a:off x="0" y="5517233"/>
            <a:ext cx="9150350" cy="1340768"/>
          </a:xfrm>
          <a:prstGeom prst="rect">
            <a:avLst/>
          </a:prstGeom>
          <a:ln w="12700">
            <a:miter lim="400000"/>
          </a:ln>
        </p:spPr>
      </p:pic>
      <p:sp>
        <p:nvSpPr>
          <p:cNvPr id="63" name="Title Text"/>
          <p:cNvSpPr txBox="1">
            <a:spLocks noGrp="1"/>
          </p:cNvSpPr>
          <p:nvPr>
            <p:ph type="title"/>
          </p:nvPr>
        </p:nvSpPr>
        <p:spPr>
          <a:xfrm>
            <a:off x="457200" y="274638"/>
            <a:ext cx="8229600" cy="1143001"/>
          </a:xfrm>
          <a:prstGeom prst="rect">
            <a:avLst/>
          </a:prstGeom>
        </p:spPr>
        <p:txBody>
          <a:bodyPr/>
          <a:lstStyle/>
          <a:p>
            <a:r>
              <a:t>Title Text</a:t>
            </a:r>
          </a:p>
        </p:txBody>
      </p:sp>
      <p:sp>
        <p:nvSpPr>
          <p:cNvPr id="64" name="Body Level One…"/>
          <p:cNvSpPr txBox="1">
            <a:spLocks noGrp="1"/>
          </p:cNvSpPr>
          <p:nvPr>
            <p:ph type="body" sz="quarter" idx="1"/>
          </p:nvPr>
        </p:nvSpPr>
        <p:spPr>
          <a:xfrm>
            <a:off x="457200" y="1535112"/>
            <a:ext cx="4040188" cy="639763"/>
          </a:xfrm>
          <a:prstGeom prst="rect">
            <a:avLst/>
          </a:prstGeom>
        </p:spPr>
        <p:txBody>
          <a:bodyPr anchor="b">
            <a:normAutofit/>
          </a:bodyPr>
          <a:lstStyle>
            <a:lvl1pPr marL="0" indent="0">
              <a:spcBef>
                <a:spcPts val="500"/>
              </a:spcBef>
              <a:buSzTx/>
              <a:buNone/>
              <a:defRPr sz="2400" b="1"/>
            </a:lvl1pPr>
            <a:lvl2pPr marL="0" indent="457200">
              <a:spcBef>
                <a:spcPts val="500"/>
              </a:spcBef>
              <a:buSzTx/>
              <a:buNone/>
              <a:defRPr sz="2400" b="1"/>
            </a:lvl2pPr>
            <a:lvl3pPr marL="0" indent="914400">
              <a:spcBef>
                <a:spcPts val="500"/>
              </a:spcBef>
              <a:buSzTx/>
              <a:buNone/>
              <a:defRPr sz="2400" b="1"/>
            </a:lvl3pPr>
            <a:lvl4pPr marL="0" indent="1371600">
              <a:spcBef>
                <a:spcPts val="500"/>
              </a:spcBef>
              <a:buSzTx/>
              <a:buNone/>
              <a:defRPr sz="2400" b="1"/>
            </a:lvl4pPr>
            <a:lvl5pPr marL="0" indent="1828800">
              <a:spcBef>
                <a:spcPts val="500"/>
              </a:spcBef>
              <a:buSz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65" name="Text Placeholder 4"/>
          <p:cNvSpPr>
            <a:spLocks noGrp="1"/>
          </p:cNvSpPr>
          <p:nvPr>
            <p:ph type="body" sz="quarter" idx="13"/>
          </p:nvPr>
        </p:nvSpPr>
        <p:spPr>
          <a:xfrm>
            <a:off x="4645025" y="1535112"/>
            <a:ext cx="4041775" cy="639763"/>
          </a:xfrm>
          <a:prstGeom prst="rect">
            <a:avLst/>
          </a:prstGeom>
        </p:spPr>
        <p:txBody>
          <a:bodyPr anchor="b">
            <a:normAutofit/>
          </a:bodyPr>
          <a:lstStyle/>
          <a:p>
            <a:pPr marL="0" indent="0">
              <a:spcBef>
                <a:spcPts val="500"/>
              </a:spcBef>
              <a:buSzTx/>
              <a:buNone/>
              <a:defRPr sz="2400" b="1"/>
            </a:pPr>
            <a:endParaRPr/>
          </a:p>
        </p:txBody>
      </p:sp>
      <p:sp>
        <p:nvSpPr>
          <p:cNvPr id="66"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73" name="Title Text"/>
          <p:cNvSpPr txBox="1">
            <a:spLocks noGrp="1"/>
          </p:cNvSpPr>
          <p:nvPr>
            <p:ph type="title"/>
          </p:nvPr>
        </p:nvSpPr>
        <p:spPr>
          <a:prstGeom prst="rect">
            <a:avLst/>
          </a:prstGeom>
        </p:spPr>
        <p:txBody>
          <a:bodyPr/>
          <a:lstStyle/>
          <a:p>
            <a:r>
              <a:t>Title Text</a:t>
            </a:r>
          </a:p>
        </p:txBody>
      </p:sp>
      <p:sp>
        <p:nvSpPr>
          <p:cNvPr id="74"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81" name="Picture 1" descr="Picture 1"/>
          <p:cNvPicPr>
            <a:picLocks noChangeAspect="1"/>
          </p:cNvPicPr>
          <p:nvPr/>
        </p:nvPicPr>
        <p:blipFill>
          <a:blip r:embed="rId2" cstate="print"/>
          <a:srcRect l="911"/>
          <a:stretch>
            <a:fillRect/>
          </a:stretch>
        </p:blipFill>
        <p:spPr>
          <a:xfrm>
            <a:off x="0" y="5517233"/>
            <a:ext cx="9150350" cy="1340768"/>
          </a:xfrm>
          <a:prstGeom prst="rect">
            <a:avLst/>
          </a:prstGeom>
          <a:ln w="12700">
            <a:miter lim="400000"/>
          </a:ln>
        </p:spPr>
      </p:pic>
      <p:sp>
        <p:nvSpPr>
          <p:cNvPr id="82"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89" name="Picture 1" descr="Picture 1"/>
          <p:cNvPicPr>
            <a:picLocks noChangeAspect="1"/>
          </p:cNvPicPr>
          <p:nvPr/>
        </p:nvPicPr>
        <p:blipFill>
          <a:blip r:embed="rId2" cstate="print"/>
          <a:srcRect l="911"/>
          <a:stretch>
            <a:fillRect/>
          </a:stretch>
        </p:blipFill>
        <p:spPr>
          <a:xfrm>
            <a:off x="0" y="5517233"/>
            <a:ext cx="9150350" cy="1340768"/>
          </a:xfrm>
          <a:prstGeom prst="rect">
            <a:avLst/>
          </a:prstGeom>
          <a:ln w="12700">
            <a:miter lim="400000"/>
          </a:ln>
        </p:spPr>
      </p:pic>
      <p:sp>
        <p:nvSpPr>
          <p:cNvPr id="90" name="Title Text"/>
          <p:cNvSpPr txBox="1">
            <a:spLocks noGrp="1"/>
          </p:cNvSpPr>
          <p:nvPr>
            <p:ph type="title"/>
          </p:nvPr>
        </p:nvSpPr>
        <p:spPr>
          <a:xfrm>
            <a:off x="457200" y="273050"/>
            <a:ext cx="3008314" cy="1162050"/>
          </a:xfrm>
          <a:prstGeom prst="rect">
            <a:avLst/>
          </a:prstGeom>
        </p:spPr>
        <p:txBody>
          <a:bodyPr anchor="b"/>
          <a:lstStyle>
            <a:lvl1pPr>
              <a:defRPr sz="2000"/>
            </a:lvl1pPr>
          </a:lstStyle>
          <a:p>
            <a:r>
              <a:t>Title Text</a:t>
            </a:r>
          </a:p>
        </p:txBody>
      </p:sp>
      <p:sp>
        <p:nvSpPr>
          <p:cNvPr id="91" name="Body Level One…"/>
          <p:cNvSpPr txBox="1">
            <a:spLocks noGrp="1"/>
          </p:cNvSpPr>
          <p:nvPr>
            <p:ph type="body" idx="1"/>
          </p:nvPr>
        </p:nvSpPr>
        <p:spPr>
          <a:xfrm>
            <a:off x="3575050" y="273050"/>
            <a:ext cx="5111750" cy="5853113"/>
          </a:xfrm>
          <a:prstGeom prst="rect">
            <a:avLst/>
          </a:prstGeom>
        </p:spPr>
        <p:txBody>
          <a:bodyPr>
            <a:normAutofit/>
          </a:bodyPr>
          <a:lstStyle>
            <a:lvl1pPr>
              <a:buBlip>
                <a:blip r:embed="rId3"/>
              </a:buBlip>
            </a:lvl1pPr>
          </a:lstStyle>
          <a:p>
            <a:r>
              <a:t>Body Level One</a:t>
            </a:r>
          </a:p>
          <a:p>
            <a:pPr lvl="1"/>
            <a:r>
              <a:t>Body Level Two</a:t>
            </a:r>
          </a:p>
          <a:p>
            <a:pPr lvl="2"/>
            <a:r>
              <a:t>Body Level Three</a:t>
            </a:r>
          </a:p>
          <a:p>
            <a:pPr lvl="3"/>
            <a:r>
              <a:t>Body Level Four</a:t>
            </a:r>
          </a:p>
          <a:p>
            <a:pPr lvl="4"/>
            <a:r>
              <a:t>Body Level Five</a:t>
            </a:r>
          </a:p>
        </p:txBody>
      </p:sp>
      <p:sp>
        <p:nvSpPr>
          <p:cNvPr id="92" name="Text Placeholder 3"/>
          <p:cNvSpPr>
            <a:spLocks noGrp="1"/>
          </p:cNvSpPr>
          <p:nvPr>
            <p:ph type="body" sz="half" idx="13"/>
          </p:nvPr>
        </p:nvSpPr>
        <p:spPr>
          <a:xfrm>
            <a:off x="457199" y="1435100"/>
            <a:ext cx="3008315" cy="4691063"/>
          </a:xfrm>
          <a:prstGeom prst="rect">
            <a:avLst/>
          </a:prstGeom>
        </p:spPr>
        <p:txBody>
          <a:bodyPr>
            <a:normAutofit/>
          </a:bodyPr>
          <a:lstStyle/>
          <a:p>
            <a:pPr marL="0" indent="0">
              <a:spcBef>
                <a:spcPts val="300"/>
              </a:spcBef>
              <a:buSzTx/>
              <a:buNone/>
              <a:defRPr sz="1400"/>
            </a:pPr>
            <a:endParaRPr/>
          </a:p>
        </p:txBody>
      </p:sp>
      <p:sp>
        <p:nvSpPr>
          <p:cNvPr id="93"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100" name="Picture 1" descr="Picture 1"/>
          <p:cNvPicPr>
            <a:picLocks noChangeAspect="1"/>
          </p:cNvPicPr>
          <p:nvPr/>
        </p:nvPicPr>
        <p:blipFill>
          <a:blip r:embed="rId2" cstate="print"/>
          <a:srcRect l="911"/>
          <a:stretch>
            <a:fillRect/>
          </a:stretch>
        </p:blipFill>
        <p:spPr>
          <a:xfrm>
            <a:off x="0" y="5517233"/>
            <a:ext cx="9150350" cy="1340768"/>
          </a:xfrm>
          <a:prstGeom prst="rect">
            <a:avLst/>
          </a:prstGeom>
          <a:ln w="12700">
            <a:miter lim="400000"/>
          </a:ln>
        </p:spPr>
      </p:pic>
      <p:sp>
        <p:nvSpPr>
          <p:cNvPr id="101" name="Title Text"/>
          <p:cNvSpPr txBox="1">
            <a:spLocks noGrp="1"/>
          </p:cNvSpPr>
          <p:nvPr>
            <p:ph type="title"/>
          </p:nvPr>
        </p:nvSpPr>
        <p:spPr>
          <a:xfrm>
            <a:off x="1792288" y="4800600"/>
            <a:ext cx="5486401" cy="566738"/>
          </a:xfrm>
          <a:prstGeom prst="rect">
            <a:avLst/>
          </a:prstGeom>
        </p:spPr>
        <p:txBody>
          <a:bodyPr anchor="b"/>
          <a:lstStyle>
            <a:lvl1pPr>
              <a:defRPr sz="2000"/>
            </a:lvl1pPr>
          </a:lstStyle>
          <a:p>
            <a:r>
              <a:t>Title Text</a:t>
            </a:r>
          </a:p>
        </p:txBody>
      </p:sp>
      <p:sp>
        <p:nvSpPr>
          <p:cNvPr id="102" name="Picture Placeholder 2"/>
          <p:cNvSpPr>
            <a:spLocks noGrp="1"/>
          </p:cNvSpPr>
          <p:nvPr>
            <p:ph type="pic" sz="half" idx="13"/>
          </p:nvPr>
        </p:nvSpPr>
        <p:spPr>
          <a:xfrm>
            <a:off x="1792288" y="612775"/>
            <a:ext cx="5486401" cy="4114800"/>
          </a:xfrm>
          <a:prstGeom prst="rect">
            <a:avLst/>
          </a:prstGeom>
        </p:spPr>
        <p:txBody>
          <a:bodyPr lIns="91439" rIns="91439"/>
          <a:lstStyle/>
          <a:p>
            <a:endParaRPr/>
          </a:p>
        </p:txBody>
      </p:sp>
      <p:sp>
        <p:nvSpPr>
          <p:cNvPr id="103" name="Body Level One…"/>
          <p:cNvSpPr txBox="1">
            <a:spLocks noGrp="1"/>
          </p:cNvSpPr>
          <p:nvPr>
            <p:ph type="body" sz="quarter" idx="1"/>
          </p:nvPr>
        </p:nvSpPr>
        <p:spPr>
          <a:xfrm>
            <a:off x="1792288" y="5367337"/>
            <a:ext cx="5486401" cy="804863"/>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104"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11" name="Picture 6" descr="Picture 6"/>
          <p:cNvPicPr>
            <a:picLocks noChangeAspect="1"/>
          </p:cNvPicPr>
          <p:nvPr/>
        </p:nvPicPr>
        <p:blipFill>
          <a:blip r:embed="rId2" cstate="print"/>
          <a:stretch>
            <a:fillRect/>
          </a:stretch>
        </p:blipFill>
        <p:spPr>
          <a:xfrm>
            <a:off x="0" y="-27384"/>
            <a:ext cx="9144000" cy="1508761"/>
          </a:xfrm>
          <a:prstGeom prst="rect">
            <a:avLst/>
          </a:prstGeom>
          <a:ln w="12700">
            <a:miter lim="400000"/>
          </a:ln>
        </p:spPr>
      </p:pic>
      <p:sp>
        <p:nvSpPr>
          <p:cNvPr id="112" name="Title Text"/>
          <p:cNvSpPr txBox="1">
            <a:spLocks noGrp="1"/>
          </p:cNvSpPr>
          <p:nvPr>
            <p:ph type="title"/>
          </p:nvPr>
        </p:nvSpPr>
        <p:spPr>
          <a:xfrm>
            <a:off x="685800" y="2130425"/>
            <a:ext cx="7772400" cy="1470025"/>
          </a:xfrm>
          <a:prstGeom prst="rect">
            <a:avLst/>
          </a:prstGeom>
        </p:spPr>
        <p:txBody>
          <a:bodyPr/>
          <a:lstStyle>
            <a:lvl1pPr algn="ctr">
              <a:defRPr b="0"/>
            </a:lvl1pPr>
          </a:lstStyle>
          <a:p>
            <a:r>
              <a:t>Title Text</a:t>
            </a:r>
          </a:p>
        </p:txBody>
      </p:sp>
      <p:sp>
        <p:nvSpPr>
          <p:cNvPr id="113" name="Body Level One…"/>
          <p:cNvSpPr txBox="1">
            <a:spLocks noGrp="1"/>
          </p:cNvSpPr>
          <p:nvPr>
            <p:ph type="body" sz="quarter" idx="1"/>
          </p:nvPr>
        </p:nvSpPr>
        <p:spPr>
          <a:xfrm>
            <a:off x="1371600" y="3886200"/>
            <a:ext cx="6400800" cy="1752600"/>
          </a:xfrm>
          <a:prstGeom prst="rect">
            <a:avLst/>
          </a:prstGeom>
        </p:spPr>
        <p:txBody>
          <a:bodyPr>
            <a:normAutofit/>
          </a:bodyPr>
          <a:lstStyle>
            <a:lvl1pPr marL="0" indent="0" algn="ctr">
              <a:buSzTx/>
              <a:buNone/>
              <a:defRPr>
                <a:solidFill>
                  <a:srgbClr val="888888"/>
                </a:solidFill>
              </a:defRPr>
            </a:lvl1pPr>
            <a:lvl2pPr marL="0" indent="457200" algn="ctr">
              <a:buSzTx/>
              <a:buNone/>
              <a:defRPr>
                <a:solidFill>
                  <a:srgbClr val="888888"/>
                </a:solidFill>
              </a:defRPr>
            </a:lvl2pPr>
            <a:lvl3pPr marL="0" indent="914400" algn="ctr">
              <a:buSzTx/>
              <a:buNone/>
              <a:defRPr>
                <a:solidFill>
                  <a:srgbClr val="888888"/>
                </a:solidFill>
              </a:defRPr>
            </a:lvl3pPr>
            <a:lvl4pPr marL="0" indent="1371600" algn="ctr">
              <a:buSzTx/>
              <a:buNone/>
              <a:defRPr>
                <a:solidFill>
                  <a:srgbClr val="888888"/>
                </a:solidFill>
              </a:defRPr>
            </a:lvl4pPr>
            <a:lvl5pPr marL="0" indent="1828800" algn="ctr">
              <a:buSz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14" name="Slide Number"/>
          <p:cNvSpPr txBox="1">
            <a:spLocks noGrp="1"/>
          </p:cNvSpPr>
          <p:nvPr>
            <p:ph type="sldNum" sz="quarter" idx="2"/>
          </p:nvPr>
        </p:nvSpPr>
        <p:spPr>
          <a:xfrm>
            <a:off x="8430260" y="6401179"/>
            <a:ext cx="256541" cy="275467"/>
          </a:xfrm>
          <a:prstGeom prst="rect">
            <a:avLst/>
          </a:prstGeom>
        </p:spPr>
        <p:txBody>
          <a:bodyPr anchor="ctr"/>
          <a:lstStyle>
            <a:lvl1pPr>
              <a:defRPr sz="1200">
                <a:solidFill>
                  <a:srgbClr val="888888"/>
                </a:solidFill>
                <a:latin typeface="+mj-lt"/>
                <a:ea typeface="+mj-ea"/>
                <a:cs typeface="+mj-cs"/>
                <a:sym typeface="Times New Roman"/>
              </a:defRPr>
            </a:lvl1pPr>
          </a:lstStyle>
          <a:p>
            <a:fld id="{86CB4B4D-7CA3-9044-876B-883B54F8677D}" type="slidenum">
              <a:rPr/>
              <a:pPr/>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Off val="44000"/>
          </a:schemeClr>
        </a:solidFill>
        <a:effectLst/>
      </p:bgPr>
    </p:bg>
    <p:spTree>
      <p:nvGrpSpPr>
        <p:cNvPr id="1" name=""/>
        <p:cNvGrpSpPr/>
        <p:nvPr/>
      </p:nvGrpSpPr>
      <p:grpSpPr>
        <a:xfrm>
          <a:off x="0" y="0"/>
          <a:ext cx="0" cy="0"/>
          <a:chOff x="0" y="0"/>
          <a:chExt cx="0" cy="0"/>
        </a:xfrm>
      </p:grpSpPr>
      <p:pic>
        <p:nvPicPr>
          <p:cNvPr id="2" name="Picture 1" descr="Picture 1"/>
          <p:cNvPicPr>
            <a:picLocks noChangeAspect="1"/>
          </p:cNvPicPr>
          <p:nvPr/>
        </p:nvPicPr>
        <p:blipFill>
          <a:blip r:embed="rId27" cstate="print"/>
          <a:srcRect l="911"/>
          <a:stretch>
            <a:fillRect/>
          </a:stretch>
        </p:blipFill>
        <p:spPr>
          <a:xfrm>
            <a:off x="0" y="5517233"/>
            <a:ext cx="9150350" cy="1340768"/>
          </a:xfrm>
          <a:prstGeom prst="rect">
            <a:avLst/>
          </a:prstGeom>
          <a:ln w="12700">
            <a:miter lim="400000"/>
          </a:ln>
        </p:spPr>
      </p:pic>
      <p:sp>
        <p:nvSpPr>
          <p:cNvPr id="3" name="Title Text"/>
          <p:cNvSpPr txBox="1">
            <a:spLocks noGrp="1"/>
          </p:cNvSpPr>
          <p:nvPr>
            <p:ph type="title"/>
          </p:nvPr>
        </p:nvSpPr>
        <p:spPr>
          <a:xfrm>
            <a:off x="685800" y="228600"/>
            <a:ext cx="7772400" cy="1066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4" name="Body Level One…"/>
          <p:cNvSpPr txBox="1">
            <a:spLocks noGrp="1"/>
          </p:cNvSpPr>
          <p:nvPr>
            <p:ph type="body" idx="1"/>
          </p:nvPr>
        </p:nvSpPr>
        <p:spPr>
          <a:xfrm>
            <a:off x="457200" y="1600200"/>
            <a:ext cx="82296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lstStyle>
            <a:lvl1pPr>
              <a:buBlip>
                <a:blip r:embed="rId28"/>
              </a:buBlip>
            </a:lvl1pP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8624778" y="5562600"/>
            <a:ext cx="290622" cy="294640"/>
          </a:xfrm>
          <a:prstGeom prst="rect">
            <a:avLst/>
          </a:prstGeom>
          <a:ln w="12700">
            <a:miter lim="400000"/>
          </a:ln>
        </p:spPr>
        <p:txBody>
          <a:bodyPr wrap="none" lIns="45719" rIns="45719">
            <a:spAutoFit/>
          </a:bodyPr>
          <a:lstStyle>
            <a:lvl1pPr algn="r">
              <a:defRPr sz="1400"/>
            </a:lvl1pPr>
          </a:lstStyle>
          <a:p>
            <a:fld id="{86CB4B4D-7CA3-9044-876B-883B54F8677D}" type="slidenum">
              <a:rPr/>
              <a:pPr/>
              <a:t>‹#›</a:t>
            </a:fld>
            <a:endParaRPr/>
          </a:p>
        </p:txBody>
      </p:sp>
    </p:spTree>
  </p:cSld>
  <p:clrMap bg1="lt1" tx1="dk1" bg2="lt2" tx2="dk2" accent1="accent1" accent2="accent2" accent3="accent3" accent4="accent4" accent5="accent5" accent6="accent6" hlink="hlink" folHlink="folHlink"/>
  <p:sldLayoutIdLst>
    <p:sldLayoutId id="2147483650"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6" r:id="rId15"/>
    <p:sldLayoutId id="2147483667" r:id="rId16"/>
    <p:sldLayoutId id="2147483668" r:id="rId17"/>
    <p:sldLayoutId id="2147483669" r:id="rId18"/>
    <p:sldLayoutId id="2147483670" r:id="rId19"/>
    <p:sldLayoutId id="2147483671" r:id="rId20"/>
    <p:sldLayoutId id="2147483672" r:id="rId21"/>
    <p:sldLayoutId id="2147483673" r:id="rId22"/>
    <p:sldLayoutId id="2147483674" r:id="rId23"/>
    <p:sldLayoutId id="2147483675" r:id="rId24"/>
    <p:sldLayoutId id="2147483676" r:id="rId25"/>
  </p:sldLayoutIdLst>
  <p:transition spd="med"/>
  <p:txStyles>
    <p:titleStyle>
      <a:lvl1pPr marL="0" marR="0" indent="0" algn="l"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Calibri"/>
          <a:ea typeface="Calibri"/>
          <a:cs typeface="Calibri"/>
          <a:sym typeface="Calibri"/>
        </a:defRPr>
      </a:lvl1pPr>
      <a:lvl2pPr marL="0" marR="0" indent="0" algn="l"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Calibri"/>
          <a:ea typeface="Calibri"/>
          <a:cs typeface="Calibri"/>
          <a:sym typeface="Calibri"/>
        </a:defRPr>
      </a:lvl2pPr>
      <a:lvl3pPr marL="0" marR="0" indent="0" algn="l"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Calibri"/>
          <a:ea typeface="Calibri"/>
          <a:cs typeface="Calibri"/>
          <a:sym typeface="Calibri"/>
        </a:defRPr>
      </a:lvl3pPr>
      <a:lvl4pPr marL="0" marR="0" indent="0" algn="l"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Calibri"/>
          <a:ea typeface="Calibri"/>
          <a:cs typeface="Calibri"/>
          <a:sym typeface="Calibri"/>
        </a:defRPr>
      </a:lvl4pPr>
      <a:lvl5pPr marL="0" marR="0" indent="0" algn="l"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Calibri"/>
          <a:ea typeface="Calibri"/>
          <a:cs typeface="Calibri"/>
          <a:sym typeface="Calibri"/>
        </a:defRPr>
      </a:lvl5pPr>
      <a:lvl6pPr marL="0" marR="0" indent="457200" algn="l"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Calibri"/>
          <a:ea typeface="Calibri"/>
          <a:cs typeface="Calibri"/>
          <a:sym typeface="Calibri"/>
        </a:defRPr>
      </a:lvl6pPr>
      <a:lvl7pPr marL="0" marR="0" indent="914400" algn="l"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Calibri"/>
          <a:ea typeface="Calibri"/>
          <a:cs typeface="Calibri"/>
          <a:sym typeface="Calibri"/>
        </a:defRPr>
      </a:lvl7pPr>
      <a:lvl8pPr marL="0" marR="0" indent="1371600" algn="l"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Calibri"/>
          <a:ea typeface="Calibri"/>
          <a:cs typeface="Calibri"/>
          <a:sym typeface="Calibri"/>
        </a:defRPr>
      </a:lvl8pPr>
      <a:lvl9pPr marL="0" marR="0" indent="1828800" algn="l"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Calibri"/>
          <a:ea typeface="Calibri"/>
          <a:cs typeface="Calibri"/>
          <a:sym typeface="Calibri"/>
        </a:defRPr>
      </a:lvl9pPr>
    </p:titleStyle>
    <p:bodyStyle>
      <a:lvl1pPr marL="457200" marR="0" indent="-457200" algn="l" defTabSz="914400" rtl="0" latinLnBrk="0">
        <a:lnSpc>
          <a:spcPct val="100000"/>
        </a:lnSpc>
        <a:spcBef>
          <a:spcPts val="700"/>
        </a:spcBef>
        <a:spcAft>
          <a:spcPts val="0"/>
        </a:spcAft>
        <a:buClrTx/>
        <a:buSzPct val="100000"/>
        <a:buFontTx/>
        <a:buBlip>
          <a:blip r:embed="rId28"/>
        </a:buBlip>
        <a:tabLst/>
        <a:defRPr sz="3200" b="0" i="0" u="none" strike="noStrike" cap="none" spc="0" baseline="0">
          <a:solidFill>
            <a:srgbClr val="000000"/>
          </a:solidFill>
          <a:uFillTx/>
          <a:latin typeface="Calibri"/>
          <a:ea typeface="Calibri"/>
          <a:cs typeface="Calibri"/>
          <a:sym typeface="Calibri"/>
        </a:defRPr>
      </a:lvl1pPr>
      <a:lvl2pPr marL="783771" marR="0" indent="-326571" algn="l" defTabSz="914400" rtl="0" latinLnBrk="0">
        <a:lnSpc>
          <a:spcPct val="100000"/>
        </a:lnSpc>
        <a:spcBef>
          <a:spcPts val="700"/>
        </a:spcBef>
        <a:spcAft>
          <a:spcPts val="0"/>
        </a:spcAft>
        <a:buClrTx/>
        <a:buSzPct val="100000"/>
        <a:buFontTx/>
        <a:buChar char="–"/>
        <a:tabLst/>
        <a:defRPr sz="3200" b="0" i="0" u="none" strike="noStrike" cap="none" spc="0" baseline="0">
          <a:solidFill>
            <a:srgbClr val="000000"/>
          </a:solidFill>
          <a:uFillTx/>
          <a:latin typeface="Calibri"/>
          <a:ea typeface="Calibri"/>
          <a:cs typeface="Calibri"/>
          <a:sym typeface="Calibri"/>
        </a:defRPr>
      </a:lvl2pPr>
      <a:lvl3pPr marL="1219200" marR="0" indent="-304800" algn="l" defTabSz="914400" rtl="0" latinLnBrk="0">
        <a:lnSpc>
          <a:spcPct val="100000"/>
        </a:lnSpc>
        <a:spcBef>
          <a:spcPts val="700"/>
        </a:spcBef>
        <a:spcAft>
          <a:spcPts val="0"/>
        </a:spcAft>
        <a:buClrTx/>
        <a:buSzPct val="100000"/>
        <a:buFontTx/>
        <a:buChar char="•"/>
        <a:tabLst/>
        <a:defRPr sz="3200" b="0" i="0" u="none" strike="noStrike" cap="none" spc="0" baseline="0">
          <a:solidFill>
            <a:srgbClr val="000000"/>
          </a:solidFill>
          <a:uFillTx/>
          <a:latin typeface="Calibri"/>
          <a:ea typeface="Calibri"/>
          <a:cs typeface="Calibri"/>
          <a:sym typeface="Calibri"/>
        </a:defRPr>
      </a:lvl3pPr>
      <a:lvl4pPr marL="1737360" marR="0" indent="-365760" algn="l" defTabSz="914400" rtl="0" latinLnBrk="0">
        <a:lnSpc>
          <a:spcPct val="100000"/>
        </a:lnSpc>
        <a:spcBef>
          <a:spcPts val="700"/>
        </a:spcBef>
        <a:spcAft>
          <a:spcPts val="0"/>
        </a:spcAft>
        <a:buClrTx/>
        <a:buSzPct val="100000"/>
        <a:buFontTx/>
        <a:buChar char="–"/>
        <a:tabLst/>
        <a:defRPr sz="3200" b="0" i="0" u="none" strike="noStrike" cap="none" spc="0" baseline="0">
          <a:solidFill>
            <a:srgbClr val="000000"/>
          </a:solidFill>
          <a:uFillTx/>
          <a:latin typeface="Calibri"/>
          <a:ea typeface="Calibri"/>
          <a:cs typeface="Calibri"/>
          <a:sym typeface="Calibri"/>
        </a:defRPr>
      </a:lvl4pPr>
      <a:lvl5pPr marL="2194560" marR="0" indent="-365760" algn="l" defTabSz="914400" rtl="0" latinLnBrk="0">
        <a:lnSpc>
          <a:spcPct val="100000"/>
        </a:lnSpc>
        <a:spcBef>
          <a:spcPts val="700"/>
        </a:spcBef>
        <a:spcAft>
          <a:spcPts val="0"/>
        </a:spcAft>
        <a:buClrTx/>
        <a:buSzPct val="100000"/>
        <a:buFontTx/>
        <a:buChar char="»"/>
        <a:tabLst/>
        <a:defRPr sz="3200" b="0" i="0" u="none" strike="noStrike" cap="none" spc="0" baseline="0">
          <a:solidFill>
            <a:srgbClr val="000000"/>
          </a:solidFill>
          <a:uFillTx/>
          <a:latin typeface="Calibri"/>
          <a:ea typeface="Calibri"/>
          <a:cs typeface="Calibri"/>
          <a:sym typeface="Calibri"/>
        </a:defRPr>
      </a:lvl5pPr>
      <a:lvl6pPr marL="2651760" marR="0" indent="-365760" algn="l" defTabSz="914400" rtl="0" latinLnBrk="0">
        <a:lnSpc>
          <a:spcPct val="100000"/>
        </a:lnSpc>
        <a:spcBef>
          <a:spcPts val="700"/>
        </a:spcBef>
        <a:spcAft>
          <a:spcPts val="0"/>
        </a:spcAft>
        <a:buClrTx/>
        <a:buSzPct val="100000"/>
        <a:buFontTx/>
        <a:buChar char="»"/>
        <a:tabLst/>
        <a:defRPr sz="3200" b="0" i="0" u="none" strike="noStrike" cap="none" spc="0" baseline="0">
          <a:solidFill>
            <a:srgbClr val="000000"/>
          </a:solidFill>
          <a:uFillTx/>
          <a:latin typeface="Calibri"/>
          <a:ea typeface="Calibri"/>
          <a:cs typeface="Calibri"/>
          <a:sym typeface="Calibri"/>
        </a:defRPr>
      </a:lvl6pPr>
      <a:lvl7pPr marL="3108960" marR="0" indent="-365760" algn="l" defTabSz="914400" rtl="0" latinLnBrk="0">
        <a:lnSpc>
          <a:spcPct val="100000"/>
        </a:lnSpc>
        <a:spcBef>
          <a:spcPts val="700"/>
        </a:spcBef>
        <a:spcAft>
          <a:spcPts val="0"/>
        </a:spcAft>
        <a:buClrTx/>
        <a:buSzPct val="100000"/>
        <a:buFontTx/>
        <a:buChar char="»"/>
        <a:tabLst/>
        <a:defRPr sz="3200" b="0" i="0" u="none" strike="noStrike" cap="none" spc="0" baseline="0">
          <a:solidFill>
            <a:srgbClr val="000000"/>
          </a:solidFill>
          <a:uFillTx/>
          <a:latin typeface="Calibri"/>
          <a:ea typeface="Calibri"/>
          <a:cs typeface="Calibri"/>
          <a:sym typeface="Calibri"/>
        </a:defRPr>
      </a:lvl7pPr>
      <a:lvl8pPr marL="3566159" marR="0" indent="-365759" algn="l" defTabSz="914400" rtl="0" latinLnBrk="0">
        <a:lnSpc>
          <a:spcPct val="100000"/>
        </a:lnSpc>
        <a:spcBef>
          <a:spcPts val="700"/>
        </a:spcBef>
        <a:spcAft>
          <a:spcPts val="0"/>
        </a:spcAft>
        <a:buClrTx/>
        <a:buSzPct val="100000"/>
        <a:buFontTx/>
        <a:buChar char="»"/>
        <a:tabLst/>
        <a:defRPr sz="3200" b="0" i="0" u="none" strike="noStrike" cap="none" spc="0" baseline="0">
          <a:solidFill>
            <a:srgbClr val="000000"/>
          </a:solidFill>
          <a:uFillTx/>
          <a:latin typeface="Calibri"/>
          <a:ea typeface="Calibri"/>
          <a:cs typeface="Calibri"/>
          <a:sym typeface="Calibri"/>
        </a:defRPr>
      </a:lvl8pPr>
      <a:lvl9pPr marL="4023359" marR="0" indent="-365759" algn="l" defTabSz="914400" rtl="0" latinLnBrk="0">
        <a:lnSpc>
          <a:spcPct val="100000"/>
        </a:lnSpc>
        <a:spcBef>
          <a:spcPts val="700"/>
        </a:spcBef>
        <a:spcAft>
          <a:spcPts val="0"/>
        </a:spcAft>
        <a:buClrTx/>
        <a:buSzPct val="100000"/>
        <a:buFontTx/>
        <a:buChar char="»"/>
        <a:tabLst/>
        <a:defRPr sz="3200" b="0" i="0" u="none" strike="noStrike" cap="none" spc="0" baseline="0">
          <a:solidFill>
            <a:srgbClr val="000000"/>
          </a:solidFill>
          <a:uFillTx/>
          <a:latin typeface="Calibri"/>
          <a:ea typeface="Calibri"/>
          <a:cs typeface="Calibri"/>
          <a:sym typeface="Calibri"/>
        </a:defRPr>
      </a:lvl9pPr>
    </p:bodyStyle>
    <p:otherStyle>
      <a:lvl1pPr marL="0" marR="0" indent="0" algn="r"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youtube.com/watch?v=gm9CIJ74Oxw"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www.youtube.com/watch?v=7zW8w9kuu6E&amp;t=7s"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hyperlink" Target="https://www.scirp.org/journal/paperinformation.aspx?paperid=55378" TargetMode="External"/><Relationship Id="rId7" Type="http://schemas.openxmlformats.org/officeDocument/2006/relationships/hyperlink" Target="https://www.scirp.org/journal/paperinformation.aspx?paperid=123458" TargetMode="External"/><Relationship Id="rId2" Type="http://schemas.openxmlformats.org/officeDocument/2006/relationships/hyperlink" Target="https://www.scirp.org/journal/paperabs.aspx?paperid=102510" TargetMode="External"/><Relationship Id="rId1" Type="http://schemas.openxmlformats.org/officeDocument/2006/relationships/slideLayout" Target="../slideLayouts/slideLayout2.xml"/><Relationship Id="rId6" Type="http://schemas.openxmlformats.org/officeDocument/2006/relationships/hyperlink" Target="https://www.scirp.org/journal/paperinformation.aspx?paperid=112110" TargetMode="External"/><Relationship Id="rId5" Type="http://schemas.openxmlformats.org/officeDocument/2006/relationships/hyperlink" Target="https://www.scirp.org/journal/paperinformation.aspx?paperid=85398" TargetMode="External"/><Relationship Id="rId4" Type="http://schemas.openxmlformats.org/officeDocument/2006/relationships/hyperlink" Target="https://www.mathsontoast.org.uk/how-talking-about-maths-suddenly-became-easier/"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353D83-41CB-4EF7-93DC-13F907CB202E}"/>
              </a:ext>
            </a:extLst>
          </p:cNvPr>
          <p:cNvSpPr>
            <a:spLocks noGrp="1"/>
          </p:cNvSpPr>
          <p:nvPr>
            <p:ph type="title"/>
          </p:nvPr>
        </p:nvSpPr>
        <p:spPr>
          <a:xfrm>
            <a:off x="251519" y="2780927"/>
            <a:ext cx="7056785" cy="2880321"/>
          </a:xfrm>
        </p:spPr>
        <p:txBody>
          <a:bodyPr>
            <a:normAutofit/>
          </a:bodyPr>
          <a:lstStyle/>
          <a:p>
            <a:r>
              <a:rPr lang="en-GB" sz="4000" b="1" dirty="0">
                <a:effectLst/>
                <a:latin typeface="Calibri" panose="020F0502020204030204" pitchFamily="34" charset="0"/>
                <a:ea typeface="Times New Roman" panose="02020603050405020304" pitchFamily="18" charset="0"/>
              </a:rPr>
              <a:t>90% of jobs need maths; 30% of the population has maths anxiety: what can we do?</a:t>
            </a:r>
            <a:br>
              <a:rPr lang="en-GB" sz="4000" dirty="0">
                <a:effectLst/>
                <a:latin typeface="Calibri" panose="020F0502020204030204" pitchFamily="34" charset="0"/>
                <a:ea typeface="Calibri" panose="020F0502020204030204" pitchFamily="34" charset="0"/>
              </a:rPr>
            </a:br>
            <a:endParaRPr lang="en-GB" dirty="0"/>
          </a:p>
        </p:txBody>
      </p:sp>
      <p:sp>
        <p:nvSpPr>
          <p:cNvPr id="3" name="Text Placeholder 2">
            <a:extLst>
              <a:ext uri="{FF2B5EF4-FFF2-40B4-BE49-F238E27FC236}">
                <a16:creationId xmlns:a16="http://schemas.microsoft.com/office/drawing/2014/main" id="{92C8D08D-7B6A-4B2E-B147-6244F2892B23}"/>
              </a:ext>
            </a:extLst>
          </p:cNvPr>
          <p:cNvSpPr>
            <a:spLocks noGrp="1"/>
          </p:cNvSpPr>
          <p:nvPr>
            <p:ph type="body" sz="quarter" idx="1"/>
          </p:nvPr>
        </p:nvSpPr>
        <p:spPr>
          <a:xfrm>
            <a:off x="251519" y="5229200"/>
            <a:ext cx="7768952" cy="1327300"/>
          </a:xfrm>
        </p:spPr>
        <p:txBody>
          <a:bodyPr>
            <a:normAutofit/>
          </a:bodyPr>
          <a:lstStyle/>
          <a:p>
            <a:endParaRPr lang="en-GB" b="1" dirty="0"/>
          </a:p>
          <a:p>
            <a:r>
              <a:rPr lang="en-GB" dirty="0"/>
              <a:t>Sue Johnston-Wilder</a:t>
            </a:r>
          </a:p>
        </p:txBody>
      </p:sp>
    </p:spTree>
    <p:extLst>
      <p:ext uri="{BB962C8B-B14F-4D97-AF65-F5344CB8AC3E}">
        <p14:creationId xmlns:p14="http://schemas.microsoft.com/office/powerpoint/2010/main" val="334467576"/>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Title"/>
          <p:cNvSpPr txBox="1">
            <a:spLocks noGrp="1"/>
          </p:cNvSpPr>
          <p:nvPr>
            <p:ph type="title"/>
          </p:nvPr>
        </p:nvSpPr>
        <p:spPr>
          <a:xfrm>
            <a:off x="685800" y="1692087"/>
            <a:ext cx="7772400" cy="797902"/>
          </a:xfrm>
          <a:prstGeom prst="rect">
            <a:avLst/>
          </a:prstGeom>
        </p:spPr>
        <p:txBody>
          <a:bodyPr>
            <a:normAutofit/>
          </a:bodyPr>
          <a:lstStyle/>
          <a:p>
            <a:r>
              <a:rPr lang="en-GB" dirty="0"/>
              <a:t>The power of the invisible threat</a:t>
            </a:r>
            <a:endParaRPr sz="3100" b="0" dirty="0"/>
          </a:p>
        </p:txBody>
      </p:sp>
      <p:sp>
        <p:nvSpPr>
          <p:cNvPr id="291" name="Close your eyes.…"/>
          <p:cNvSpPr txBox="1">
            <a:spLocks noGrp="1"/>
          </p:cNvSpPr>
          <p:nvPr>
            <p:ph type="body" sz="quarter" idx="1"/>
          </p:nvPr>
        </p:nvSpPr>
        <p:spPr>
          <a:xfrm>
            <a:off x="851690" y="3429000"/>
            <a:ext cx="7772401" cy="2736304"/>
          </a:xfrm>
          <a:prstGeom prst="rect">
            <a:avLst/>
          </a:prstGeom>
        </p:spPr>
        <p:txBody>
          <a:bodyPr>
            <a:noAutofit/>
          </a:bodyPr>
          <a:lstStyle/>
          <a:p>
            <a:pPr defTabSz="365760">
              <a:spcBef>
                <a:spcPts val="300"/>
              </a:spcBef>
              <a:defRPr sz="1280"/>
            </a:pPr>
            <a:r>
              <a:rPr lang="en-GB" sz="2800" dirty="0"/>
              <a:t>  </a:t>
            </a:r>
            <a:endParaRPr sz="2800" dirty="0"/>
          </a:p>
        </p:txBody>
      </p:sp>
      <p:pic>
        <p:nvPicPr>
          <p:cNvPr id="3" name="Picture 2" descr="Graphical user interface, website&#10;&#10;Description automatically generated">
            <a:extLst>
              <a:ext uri="{FF2B5EF4-FFF2-40B4-BE49-F238E27FC236}">
                <a16:creationId xmlns:a16="http://schemas.microsoft.com/office/drawing/2014/main" id="{322B9066-9D82-4C8D-8F5E-71C487F2067A}"/>
              </a:ext>
            </a:extLst>
          </p:cNvPr>
          <p:cNvPicPr>
            <a:picLocks noChangeAspect="1"/>
          </p:cNvPicPr>
          <p:nvPr/>
        </p:nvPicPr>
        <p:blipFill rotWithShape="1">
          <a:blip r:embed="rId3">
            <a:extLst>
              <a:ext uri="{28A0092B-C50C-407E-A947-70E740481C1C}">
                <a14:useLocalDpi xmlns:a14="http://schemas.microsoft.com/office/drawing/2010/main" val="0"/>
              </a:ext>
            </a:extLst>
          </a:blip>
          <a:srcRect l="1400" t="27951" r="33649" b="44750"/>
          <a:stretch/>
        </p:blipFill>
        <p:spPr>
          <a:xfrm>
            <a:off x="519909" y="3068960"/>
            <a:ext cx="8223274" cy="3240360"/>
          </a:xfrm>
          <a:prstGeom prst="rect">
            <a:avLst/>
          </a:prstGeom>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C4F44-00C0-799E-1590-EF0D2985BB84}"/>
              </a:ext>
            </a:extLst>
          </p:cNvPr>
          <p:cNvSpPr>
            <a:spLocks noGrp="1"/>
          </p:cNvSpPr>
          <p:nvPr>
            <p:ph type="title"/>
          </p:nvPr>
        </p:nvSpPr>
        <p:spPr/>
        <p:txBody>
          <a:bodyPr/>
          <a:lstStyle/>
          <a:p>
            <a:r>
              <a:rPr lang="en-GB" dirty="0"/>
              <a:t>Maths anxiety</a:t>
            </a:r>
          </a:p>
        </p:txBody>
      </p:sp>
      <p:sp>
        <p:nvSpPr>
          <p:cNvPr id="3" name="Text Placeholder 2">
            <a:extLst>
              <a:ext uri="{FF2B5EF4-FFF2-40B4-BE49-F238E27FC236}">
                <a16:creationId xmlns:a16="http://schemas.microsoft.com/office/drawing/2014/main" id="{9CDEEF35-3C46-0743-F94C-64B2C9492DFA}"/>
              </a:ext>
            </a:extLst>
          </p:cNvPr>
          <p:cNvSpPr>
            <a:spLocks noGrp="1"/>
          </p:cNvSpPr>
          <p:nvPr>
            <p:ph type="body" sz="quarter" idx="1"/>
          </p:nvPr>
        </p:nvSpPr>
        <p:spPr>
          <a:xfrm>
            <a:off x="722312" y="2906712"/>
            <a:ext cx="7772401" cy="3690639"/>
          </a:xfrm>
        </p:spPr>
        <p:txBody>
          <a:bodyPr>
            <a:normAutofit/>
          </a:bodyPr>
          <a:lstStyle/>
          <a:p>
            <a:r>
              <a:rPr lang="en-GB" dirty="0"/>
              <a:t>“A feeling of tension, apprehension, or fear that interferes with maths performance” (Ashcraft, 2002)</a:t>
            </a:r>
          </a:p>
          <a:p>
            <a:endParaRPr lang="en-GB" dirty="0"/>
          </a:p>
        </p:txBody>
      </p:sp>
    </p:spTree>
    <p:extLst>
      <p:ext uri="{BB962C8B-B14F-4D97-AF65-F5344CB8AC3E}">
        <p14:creationId xmlns:p14="http://schemas.microsoft.com/office/powerpoint/2010/main" val="323018428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00345-6AAB-4DF7-8BE9-E140BA525E08}"/>
              </a:ext>
            </a:extLst>
          </p:cNvPr>
          <p:cNvSpPr>
            <a:spLocks noGrp="1"/>
          </p:cNvSpPr>
          <p:nvPr>
            <p:ph type="title"/>
          </p:nvPr>
        </p:nvSpPr>
        <p:spPr>
          <a:xfrm>
            <a:off x="685800" y="1550978"/>
            <a:ext cx="7772400" cy="869910"/>
          </a:xfrm>
        </p:spPr>
        <p:txBody>
          <a:bodyPr/>
          <a:lstStyle/>
          <a:p>
            <a:r>
              <a:rPr lang="en-GB" dirty="0"/>
              <a:t>Maths anxiety …</a:t>
            </a:r>
          </a:p>
        </p:txBody>
      </p:sp>
      <p:sp>
        <p:nvSpPr>
          <p:cNvPr id="3" name="Text Placeholder 2">
            <a:extLst>
              <a:ext uri="{FF2B5EF4-FFF2-40B4-BE49-F238E27FC236}">
                <a16:creationId xmlns:a16="http://schemas.microsoft.com/office/drawing/2014/main" id="{6DBC4506-E1F5-43A3-B197-744967D81D24}"/>
              </a:ext>
            </a:extLst>
          </p:cNvPr>
          <p:cNvSpPr>
            <a:spLocks noGrp="1"/>
          </p:cNvSpPr>
          <p:nvPr>
            <p:ph type="body" sz="quarter" idx="1"/>
          </p:nvPr>
        </p:nvSpPr>
        <p:spPr>
          <a:xfrm>
            <a:off x="722312" y="2420888"/>
            <a:ext cx="7772401" cy="4032448"/>
          </a:xfrm>
        </p:spPr>
        <p:txBody>
          <a:bodyPr>
            <a:normAutofit fontScale="92500" lnSpcReduction="10000"/>
          </a:bodyPr>
          <a:lstStyle/>
          <a:p>
            <a:r>
              <a:rPr lang="en-GB" dirty="0"/>
              <a:t>...is like an invisible monster, a grim reality for a</a:t>
            </a:r>
            <a:br>
              <a:rPr lang="en-GB" dirty="0"/>
            </a:br>
            <a:r>
              <a:rPr lang="en-GB" dirty="0"/>
              <a:t>    significant proportion of learners</a:t>
            </a:r>
          </a:p>
          <a:p>
            <a:r>
              <a:rPr lang="en-GB" dirty="0"/>
              <a:t>… is acquired</a:t>
            </a:r>
          </a:p>
          <a:p>
            <a:r>
              <a:rPr lang="en-GB" dirty="0"/>
              <a:t>...is disabling</a:t>
            </a:r>
          </a:p>
          <a:p>
            <a:r>
              <a:rPr lang="en-GB" dirty="0"/>
              <a:t>...has been written about since 1950s</a:t>
            </a:r>
          </a:p>
          <a:p>
            <a:r>
              <a:rPr lang="en-GB" dirty="0"/>
              <a:t>...now affects large numbers of people</a:t>
            </a:r>
          </a:p>
          <a:p>
            <a:r>
              <a:rPr lang="en-GB" dirty="0"/>
              <a:t>...causes reduced or backwards progression</a:t>
            </a:r>
          </a:p>
          <a:p>
            <a:r>
              <a:rPr lang="en-GB" b="1" dirty="0"/>
              <a:t>...can be addressed</a:t>
            </a:r>
          </a:p>
        </p:txBody>
      </p:sp>
    </p:spTree>
    <p:extLst>
      <p:ext uri="{BB962C8B-B14F-4D97-AF65-F5344CB8AC3E}">
        <p14:creationId xmlns:p14="http://schemas.microsoft.com/office/powerpoint/2010/main" val="751520572"/>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525E0-04AD-43AD-B8B1-BF55668E2C57}"/>
              </a:ext>
            </a:extLst>
          </p:cNvPr>
          <p:cNvSpPr>
            <a:spLocks noGrp="1"/>
          </p:cNvSpPr>
          <p:nvPr>
            <p:ph type="title"/>
          </p:nvPr>
        </p:nvSpPr>
        <p:spPr/>
        <p:txBody>
          <a:bodyPr/>
          <a:lstStyle/>
          <a:p>
            <a:r>
              <a:rPr lang="en-GB" dirty="0"/>
              <a:t>Maths with chocolate</a:t>
            </a:r>
            <a:br>
              <a:rPr lang="en-GB" dirty="0"/>
            </a:br>
            <a:endParaRPr lang="en-GB" dirty="0"/>
          </a:p>
        </p:txBody>
      </p:sp>
      <p:sp>
        <p:nvSpPr>
          <p:cNvPr id="3" name="Text Placeholder 2">
            <a:extLst>
              <a:ext uri="{FF2B5EF4-FFF2-40B4-BE49-F238E27FC236}">
                <a16:creationId xmlns:a16="http://schemas.microsoft.com/office/drawing/2014/main" id="{1019A532-6DD3-4656-8450-BF6702D13FB4}"/>
              </a:ext>
            </a:extLst>
          </p:cNvPr>
          <p:cNvSpPr>
            <a:spLocks noGrp="1"/>
          </p:cNvSpPr>
          <p:nvPr>
            <p:ph type="body" sz="quarter" idx="1"/>
          </p:nvPr>
        </p:nvSpPr>
        <p:spPr>
          <a:xfrm>
            <a:off x="722312" y="2906712"/>
            <a:ext cx="7772401" cy="2826543"/>
          </a:xfrm>
        </p:spPr>
        <p:txBody>
          <a:bodyPr>
            <a:normAutofit fontScale="92500" lnSpcReduction="10000"/>
          </a:bodyPr>
          <a:lstStyle/>
          <a:p>
            <a:r>
              <a:rPr lang="en-GB" dirty="0"/>
              <a:t>The expression “maths monster” arose at the end of a course for staff at University of Warwick who self-identified as maths anxious:</a:t>
            </a:r>
          </a:p>
          <a:p>
            <a:endParaRPr lang="en-GB" dirty="0"/>
          </a:p>
          <a:p>
            <a:r>
              <a:rPr lang="en-GB" dirty="0"/>
              <a:t>“</a:t>
            </a:r>
            <a:r>
              <a:rPr lang="en-GB" i="1" dirty="0"/>
              <a:t>Thank you for rescuing me from </a:t>
            </a:r>
            <a:br>
              <a:rPr lang="en-GB" i="1" dirty="0"/>
            </a:br>
            <a:r>
              <a:rPr lang="en-GB" i="1" dirty="0"/>
              <a:t>the maths monster</a:t>
            </a:r>
            <a:r>
              <a:rPr lang="en-GB" dirty="0"/>
              <a:t>.”</a:t>
            </a:r>
          </a:p>
          <a:p>
            <a:endParaRPr lang="en-GB" dirty="0"/>
          </a:p>
        </p:txBody>
      </p:sp>
    </p:spTree>
    <p:extLst>
      <p:ext uri="{BB962C8B-B14F-4D97-AF65-F5344CB8AC3E}">
        <p14:creationId xmlns:p14="http://schemas.microsoft.com/office/powerpoint/2010/main" val="206292750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47CE2-D396-4EE1-8B1B-FA2439889626}"/>
              </a:ext>
            </a:extLst>
          </p:cNvPr>
          <p:cNvSpPr>
            <a:spLocks noGrp="1"/>
          </p:cNvSpPr>
          <p:nvPr>
            <p:ph type="title"/>
          </p:nvPr>
        </p:nvSpPr>
        <p:spPr/>
        <p:txBody>
          <a:bodyPr/>
          <a:lstStyle/>
          <a:p>
            <a:r>
              <a:rPr lang="en-GB" dirty="0"/>
              <a:t>Psychological safety requires …</a:t>
            </a:r>
          </a:p>
        </p:txBody>
      </p:sp>
      <p:sp>
        <p:nvSpPr>
          <p:cNvPr id="3" name="Text Placeholder 2">
            <a:extLst>
              <a:ext uri="{FF2B5EF4-FFF2-40B4-BE49-F238E27FC236}">
                <a16:creationId xmlns:a16="http://schemas.microsoft.com/office/drawing/2014/main" id="{7B2C1F3E-553E-49FD-858F-709191051172}"/>
              </a:ext>
            </a:extLst>
          </p:cNvPr>
          <p:cNvSpPr>
            <a:spLocks noGrp="1"/>
          </p:cNvSpPr>
          <p:nvPr>
            <p:ph type="body" sz="quarter" idx="1"/>
          </p:nvPr>
        </p:nvSpPr>
        <p:spPr>
          <a:xfrm>
            <a:off x="722312" y="2636912"/>
            <a:ext cx="7772401" cy="4221087"/>
          </a:xfrm>
        </p:spPr>
        <p:txBody>
          <a:bodyPr>
            <a:normAutofit/>
          </a:bodyPr>
          <a:lstStyle/>
          <a:p>
            <a:r>
              <a:rPr lang="en-GB" dirty="0"/>
              <a:t>Relatedness</a:t>
            </a:r>
          </a:p>
          <a:p>
            <a:r>
              <a:rPr lang="en-GB" dirty="0"/>
              <a:t>Autonomy</a:t>
            </a:r>
          </a:p>
          <a:p>
            <a:r>
              <a:rPr lang="en-GB" dirty="0"/>
              <a:t>Competence …</a:t>
            </a:r>
          </a:p>
          <a:p>
            <a:r>
              <a:rPr lang="en-GB" dirty="0"/>
              <a:t>… including competence to self-safeguard</a:t>
            </a:r>
          </a:p>
          <a:p>
            <a:endParaRPr lang="en-GB" dirty="0"/>
          </a:p>
          <a:p>
            <a:r>
              <a:rPr lang="en-GB" dirty="0"/>
              <a:t>Ryan and Deci (2017)</a:t>
            </a:r>
          </a:p>
        </p:txBody>
      </p:sp>
    </p:spTree>
    <p:extLst>
      <p:ext uri="{BB962C8B-B14F-4D97-AF65-F5344CB8AC3E}">
        <p14:creationId xmlns:p14="http://schemas.microsoft.com/office/powerpoint/2010/main" val="826566703"/>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47CE2-D396-4EE1-8B1B-FA2439889626}"/>
              </a:ext>
            </a:extLst>
          </p:cNvPr>
          <p:cNvSpPr>
            <a:spLocks noGrp="1"/>
          </p:cNvSpPr>
          <p:nvPr>
            <p:ph type="title"/>
          </p:nvPr>
        </p:nvSpPr>
        <p:spPr/>
        <p:txBody>
          <a:bodyPr/>
          <a:lstStyle/>
          <a:p>
            <a:r>
              <a:rPr lang="en-GB" dirty="0"/>
              <a:t>Competence to self-safeguard …</a:t>
            </a:r>
            <a:br>
              <a:rPr lang="en-GB" dirty="0"/>
            </a:br>
            <a:endParaRPr lang="en-GB" dirty="0"/>
          </a:p>
        </p:txBody>
      </p:sp>
      <p:sp>
        <p:nvSpPr>
          <p:cNvPr id="3" name="Text Placeholder 2">
            <a:extLst>
              <a:ext uri="{FF2B5EF4-FFF2-40B4-BE49-F238E27FC236}">
                <a16:creationId xmlns:a16="http://schemas.microsoft.com/office/drawing/2014/main" id="{7B2C1F3E-553E-49FD-858F-709191051172}"/>
              </a:ext>
            </a:extLst>
          </p:cNvPr>
          <p:cNvSpPr>
            <a:spLocks noGrp="1"/>
          </p:cNvSpPr>
          <p:nvPr>
            <p:ph type="body" sz="quarter" idx="1"/>
          </p:nvPr>
        </p:nvSpPr>
        <p:spPr>
          <a:xfrm>
            <a:off x="722312" y="2636912"/>
            <a:ext cx="7772401" cy="4221087"/>
          </a:xfrm>
        </p:spPr>
        <p:txBody>
          <a:bodyPr>
            <a:normAutofit/>
          </a:bodyPr>
          <a:lstStyle/>
          <a:p>
            <a:r>
              <a:rPr lang="en-GB" b="0" i="0" dirty="0">
                <a:solidFill>
                  <a:srgbClr val="222222"/>
                </a:solidFill>
                <a:effectLst/>
                <a:latin typeface="Calibri" panose="020F0502020204030204" pitchFamily="34" charset="0"/>
              </a:rPr>
              <a:t>…can be achieved using three tools:</a:t>
            </a:r>
          </a:p>
          <a:p>
            <a:pPr marL="457200" indent="-457200">
              <a:buFont typeface="Arial" panose="020B0604020202020204" pitchFamily="34" charset="0"/>
              <a:buChar char="•"/>
            </a:pPr>
            <a:r>
              <a:rPr lang="en-GB" b="0" i="0" dirty="0">
                <a:solidFill>
                  <a:srgbClr val="222222"/>
                </a:solidFill>
                <a:effectLst/>
                <a:latin typeface="Calibri" panose="020F0502020204030204" pitchFamily="34" charset="0"/>
              </a:rPr>
              <a:t>growth zone model</a:t>
            </a:r>
          </a:p>
          <a:p>
            <a:pPr marL="457200" indent="-457200">
              <a:buFont typeface="Arial" panose="020B0604020202020204" pitchFamily="34" charset="0"/>
              <a:buChar char="•"/>
            </a:pPr>
            <a:r>
              <a:rPr lang="en-GB" b="0" i="0" dirty="0">
                <a:solidFill>
                  <a:srgbClr val="222222"/>
                </a:solidFill>
                <a:effectLst/>
                <a:latin typeface="Calibri" panose="020F0502020204030204" pitchFamily="34" charset="0"/>
              </a:rPr>
              <a:t>hand model of brain</a:t>
            </a:r>
          </a:p>
          <a:p>
            <a:pPr marL="457200" indent="-457200">
              <a:buFont typeface="Arial" panose="020B0604020202020204" pitchFamily="34" charset="0"/>
              <a:buChar char="•"/>
            </a:pPr>
            <a:r>
              <a:rPr lang="en-GB" b="0" i="0" dirty="0">
                <a:solidFill>
                  <a:srgbClr val="222222"/>
                </a:solidFill>
                <a:effectLst/>
                <a:latin typeface="Calibri" panose="020F0502020204030204" pitchFamily="34" charset="0"/>
              </a:rPr>
              <a:t>triggering relaxation response</a:t>
            </a:r>
            <a:endParaRPr lang="en-GB" dirty="0">
              <a:solidFill>
                <a:srgbClr val="222222"/>
              </a:solidFill>
              <a:latin typeface="Calibri" panose="020F0502020204030204" pitchFamily="34" charset="0"/>
            </a:endParaRPr>
          </a:p>
          <a:p>
            <a:r>
              <a:rPr lang="en-GB" b="0" i="0" dirty="0">
                <a:solidFill>
                  <a:srgbClr val="222222"/>
                </a:solidFill>
                <a:effectLst/>
                <a:latin typeface="Calibri" panose="020F0502020204030204" pitchFamily="34" charset="0"/>
              </a:rPr>
              <a:t>Shared between teacher and students, the tools help improve dialogue, awareness, and apt responses to reduce maths anxiety.</a:t>
            </a:r>
            <a:endParaRPr lang="en-GB" dirty="0"/>
          </a:p>
        </p:txBody>
      </p:sp>
    </p:spTree>
    <p:extLst>
      <p:ext uri="{BB962C8B-B14F-4D97-AF65-F5344CB8AC3E}">
        <p14:creationId xmlns:p14="http://schemas.microsoft.com/office/powerpoint/2010/main" val="1611757501"/>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Title 1"/>
          <p:cNvSpPr txBox="1">
            <a:spLocks noGrp="1"/>
          </p:cNvSpPr>
          <p:nvPr>
            <p:ph type="title"/>
          </p:nvPr>
        </p:nvSpPr>
        <p:spPr>
          <a:xfrm>
            <a:off x="251520" y="1284467"/>
            <a:ext cx="7772400" cy="797902"/>
          </a:xfrm>
          <a:prstGeom prst="rect">
            <a:avLst/>
          </a:prstGeom>
        </p:spPr>
        <p:txBody>
          <a:bodyPr>
            <a:normAutofit/>
          </a:bodyPr>
          <a:lstStyle/>
          <a:p>
            <a:r>
              <a:rPr sz="4400" dirty="0"/>
              <a:t>The growth zone model</a:t>
            </a:r>
          </a:p>
        </p:txBody>
      </p:sp>
      <p:sp>
        <p:nvSpPr>
          <p:cNvPr id="307" name="Text Placeholder 2"/>
          <p:cNvSpPr txBox="1">
            <a:spLocks noGrp="1"/>
          </p:cNvSpPr>
          <p:nvPr>
            <p:ph type="body" sz="quarter" idx="1"/>
          </p:nvPr>
        </p:nvSpPr>
        <p:spPr>
          <a:prstGeom prst="rect">
            <a:avLst/>
          </a:prstGeom>
        </p:spPr>
        <p:txBody>
          <a:bodyPr/>
          <a:lstStyle/>
          <a:p>
            <a:r>
              <a:t>  </a:t>
            </a:r>
          </a:p>
        </p:txBody>
      </p:sp>
      <p:pic>
        <p:nvPicPr>
          <p:cNvPr id="308" name="Picture 3" descr="Picture 3"/>
          <p:cNvPicPr>
            <a:picLocks noChangeAspect="1"/>
          </p:cNvPicPr>
          <p:nvPr/>
        </p:nvPicPr>
        <p:blipFill>
          <a:blip r:embed="rId3" cstate="print"/>
          <a:stretch>
            <a:fillRect/>
          </a:stretch>
        </p:blipFill>
        <p:spPr>
          <a:xfrm>
            <a:off x="2843808" y="2564903"/>
            <a:ext cx="3117851" cy="3054351"/>
          </a:xfrm>
          <a:prstGeom prst="rect">
            <a:avLst/>
          </a:prstGeom>
          <a:ln w="12700">
            <a:miter lim="400000"/>
          </a:ln>
        </p:spPr>
      </p:pic>
      <p:sp>
        <p:nvSpPr>
          <p:cNvPr id="2" name="Cloud 1">
            <a:extLst>
              <a:ext uri="{FF2B5EF4-FFF2-40B4-BE49-F238E27FC236}">
                <a16:creationId xmlns:a16="http://schemas.microsoft.com/office/drawing/2014/main" id="{A7CC180D-D5BF-4ACB-9668-208881FE6F7C}"/>
              </a:ext>
            </a:extLst>
          </p:cNvPr>
          <p:cNvSpPr/>
          <p:nvPr/>
        </p:nvSpPr>
        <p:spPr>
          <a:xfrm>
            <a:off x="6516216" y="5307022"/>
            <a:ext cx="2448272" cy="1264976"/>
          </a:xfrm>
          <a:prstGeom prst="cloud">
            <a:avLst/>
          </a:prstGeom>
          <a:solidFill>
            <a:schemeClr val="accent3">
              <a:lumOff val="44000"/>
            </a:schemeClr>
          </a:solidFill>
          <a:ln w="25400" cap="flat">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GB" sz="2400" b="0" i="0" u="none" strike="noStrike" cap="none" spc="0" normalizeH="0" baseline="0" dirty="0">
                <a:ln>
                  <a:noFill/>
                </a:ln>
                <a:solidFill>
                  <a:srgbClr val="000000"/>
                </a:solidFill>
                <a:effectLst/>
                <a:uFillTx/>
                <a:latin typeface="Calibri"/>
                <a:ea typeface="Calibri"/>
                <a:cs typeface="Calibri"/>
                <a:sym typeface="Calibri"/>
              </a:rPr>
              <a:t>Fight or flight mode</a:t>
            </a:r>
          </a:p>
        </p:txBody>
      </p:sp>
      <p:sp>
        <p:nvSpPr>
          <p:cNvPr id="3" name="Arrow: Right 2">
            <a:extLst>
              <a:ext uri="{FF2B5EF4-FFF2-40B4-BE49-F238E27FC236}">
                <a16:creationId xmlns:a16="http://schemas.microsoft.com/office/drawing/2014/main" id="{7DA06013-24D2-471D-B9A6-E2FB33C875B8}"/>
              </a:ext>
            </a:extLst>
          </p:cNvPr>
          <p:cNvSpPr/>
          <p:nvPr/>
        </p:nvSpPr>
        <p:spPr>
          <a:xfrm rot="1261846" flipH="1">
            <a:off x="5728031" y="5307064"/>
            <a:ext cx="1021813" cy="484632"/>
          </a:xfrm>
          <a:prstGeom prst="rightArrow">
            <a:avLst/>
          </a:prstGeom>
          <a:solidFill>
            <a:schemeClr val="accent3">
              <a:lumOff val="44000"/>
            </a:schemeClr>
          </a:solidFill>
          <a:ln w="25400" cap="flat">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000000"/>
              </a:solidFill>
              <a:effectLst/>
              <a:uFillTx/>
              <a:latin typeface="Calibri"/>
              <a:ea typeface="Calibri"/>
              <a:cs typeface="Calibri"/>
              <a:sym typeface="Calibri"/>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184" y="921034"/>
            <a:ext cx="8229600" cy="1143001"/>
          </a:xfrm>
        </p:spPr>
        <p:txBody>
          <a:bodyPr>
            <a:normAutofit fontScale="90000"/>
          </a:bodyPr>
          <a:lstStyle/>
          <a:p>
            <a:pPr algn="l"/>
            <a:r>
              <a:rPr lang="en-GB" b="1" dirty="0"/>
              <a:t>The growth zone model: </a:t>
            </a:r>
            <a:br>
              <a:rPr lang="en-GB" dirty="0"/>
            </a:br>
            <a:r>
              <a:rPr lang="en-GB" dirty="0"/>
              <a:t>green zone</a:t>
            </a:r>
          </a:p>
        </p:txBody>
      </p:sp>
      <p:pic>
        <p:nvPicPr>
          <p:cNvPr id="2050" name="Picture 2"/>
          <p:cNvPicPr>
            <a:picLocks noGrp="1" noChangeAspect="1" noChangeArrowheads="1"/>
          </p:cNvPicPr>
          <p:nvPr>
            <p:ph idx="1"/>
          </p:nvPr>
        </p:nvPicPr>
        <p:blipFill>
          <a:blip r:embed="rId2" cstate="print"/>
          <a:srcRect l="43109" t="39500" r="42876" b="35710"/>
          <a:stretch>
            <a:fillRect/>
          </a:stretch>
        </p:blipFill>
        <p:spPr bwMode="auto">
          <a:xfrm>
            <a:off x="7358205" y="5093057"/>
            <a:ext cx="1773859" cy="1764943"/>
          </a:xfrm>
          <a:prstGeom prst="rect">
            <a:avLst/>
          </a:prstGeom>
          <a:noFill/>
          <a:ln w="9525">
            <a:noFill/>
            <a:miter lim="800000"/>
            <a:headEnd/>
            <a:tailEnd/>
          </a:ln>
        </p:spPr>
      </p:pic>
      <p:sp>
        <p:nvSpPr>
          <p:cNvPr id="4" name="Rectangle 3"/>
          <p:cNvSpPr/>
          <p:nvPr/>
        </p:nvSpPr>
        <p:spPr>
          <a:xfrm>
            <a:off x="611560" y="2544872"/>
            <a:ext cx="5472608" cy="2554545"/>
          </a:xfrm>
          <a:prstGeom prst="rect">
            <a:avLst/>
          </a:prstGeom>
        </p:spPr>
        <p:txBody>
          <a:bodyPr wrap="square">
            <a:spAutoFit/>
          </a:bodyPr>
          <a:lstStyle/>
          <a:p>
            <a:pPr eaLnBrk="1" hangingPunct="1">
              <a:spcAft>
                <a:spcPts val="600"/>
              </a:spcAft>
            </a:pPr>
            <a:r>
              <a:rPr lang="en-US" sz="3200" dirty="0">
                <a:latin typeface="Calibri" panose="020F0502020204030204" pitchFamily="34" charset="0"/>
                <a:cs typeface="Calibri" panose="020F0502020204030204" pitchFamily="34" charset="0"/>
              </a:rPr>
              <a:t>Cruising in the </a:t>
            </a:r>
            <a:r>
              <a:rPr lang="en-US" sz="3200" b="1" dirty="0">
                <a:solidFill>
                  <a:srgbClr val="008000"/>
                </a:solidFill>
                <a:latin typeface="Calibri" panose="020F0502020204030204" pitchFamily="34" charset="0"/>
                <a:cs typeface="Calibri" panose="020F0502020204030204" pitchFamily="34" charset="0"/>
              </a:rPr>
              <a:t>comfort zone </a:t>
            </a:r>
            <a:r>
              <a:rPr lang="en-US" sz="3200" dirty="0">
                <a:latin typeface="Calibri" panose="020F0502020204030204" pitchFamily="34" charset="0"/>
                <a:cs typeface="Calibri" panose="020F0502020204030204" pitchFamily="34" charset="0"/>
              </a:rPr>
              <a:t>can build self-confidence and confidence in the teacher &amp; provide opportunities for practice &amp; automaticity.</a:t>
            </a:r>
          </a:p>
        </p:txBody>
      </p:sp>
    </p:spTree>
    <p:extLst>
      <p:ext uri="{BB962C8B-B14F-4D97-AF65-F5344CB8AC3E}">
        <p14:creationId xmlns:p14="http://schemas.microsoft.com/office/powerpoint/2010/main" val="4255776238"/>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79951"/>
            <a:ext cx="8229600" cy="1143001"/>
          </a:xfrm>
        </p:spPr>
        <p:txBody>
          <a:bodyPr>
            <a:normAutofit fontScale="90000"/>
          </a:bodyPr>
          <a:lstStyle/>
          <a:p>
            <a:pPr algn="l"/>
            <a:r>
              <a:rPr lang="en-GB" b="1" dirty="0"/>
              <a:t>The growth zone model: </a:t>
            </a:r>
            <a:br>
              <a:rPr lang="en-GB" dirty="0"/>
            </a:br>
            <a:r>
              <a:rPr lang="en-GB" dirty="0"/>
              <a:t>amber zone</a:t>
            </a:r>
          </a:p>
        </p:txBody>
      </p:sp>
      <p:pic>
        <p:nvPicPr>
          <p:cNvPr id="2050" name="Picture 2"/>
          <p:cNvPicPr>
            <a:picLocks noGrp="1" noChangeAspect="1" noChangeArrowheads="1"/>
          </p:cNvPicPr>
          <p:nvPr>
            <p:ph idx="1"/>
          </p:nvPr>
        </p:nvPicPr>
        <p:blipFill>
          <a:blip r:embed="rId3" cstate="print"/>
          <a:srcRect l="43109" t="39500" r="42876" b="35710"/>
          <a:stretch>
            <a:fillRect/>
          </a:stretch>
        </p:blipFill>
        <p:spPr bwMode="auto">
          <a:xfrm>
            <a:off x="7466592" y="5189023"/>
            <a:ext cx="1677408" cy="1668977"/>
          </a:xfrm>
          <a:prstGeom prst="rect">
            <a:avLst/>
          </a:prstGeom>
          <a:noFill/>
          <a:ln w="9525">
            <a:noFill/>
            <a:miter lim="800000"/>
            <a:headEnd/>
            <a:tailEnd/>
          </a:ln>
        </p:spPr>
      </p:pic>
      <p:sp>
        <p:nvSpPr>
          <p:cNvPr id="4" name="Rectangle 3"/>
          <p:cNvSpPr/>
          <p:nvPr/>
        </p:nvSpPr>
        <p:spPr>
          <a:xfrm>
            <a:off x="539552" y="2636912"/>
            <a:ext cx="6696744" cy="3046988"/>
          </a:xfrm>
          <a:prstGeom prst="rect">
            <a:avLst/>
          </a:prstGeom>
        </p:spPr>
        <p:txBody>
          <a:bodyPr wrap="square">
            <a:spAutoFit/>
          </a:bodyPr>
          <a:lstStyle/>
          <a:p>
            <a:pPr eaLnBrk="1" hangingPunct="1">
              <a:spcAft>
                <a:spcPts val="600"/>
              </a:spcAft>
            </a:pPr>
            <a:r>
              <a:rPr lang="en-US" sz="3200" dirty="0">
                <a:latin typeface="Calibri" panose="020F0502020204030204" pitchFamily="34" charset="0"/>
                <a:cs typeface="Calibri" panose="020F0502020204030204" pitchFamily="34" charset="0"/>
              </a:rPr>
              <a:t>New learning happens in the </a:t>
            </a:r>
            <a:r>
              <a:rPr lang="en-US" sz="3200" b="1" dirty="0">
                <a:solidFill>
                  <a:srgbClr val="F79646"/>
                </a:solidFill>
                <a:latin typeface="Calibri" panose="020F0502020204030204" pitchFamily="34" charset="0"/>
                <a:cs typeface="Calibri" panose="020F0502020204030204" pitchFamily="34" charset="0"/>
              </a:rPr>
              <a:t>growth zone </a:t>
            </a:r>
            <a:r>
              <a:rPr lang="en-US" sz="3200" dirty="0">
                <a:solidFill>
                  <a:schemeClr val="tx1"/>
                </a:solidFill>
                <a:latin typeface="Calibri" panose="020F0502020204030204" pitchFamily="34" charset="0"/>
                <a:cs typeface="Calibri" panose="020F0502020204030204" pitchFamily="34" charset="0"/>
              </a:rPr>
              <a:t>where learners experience </a:t>
            </a:r>
            <a:r>
              <a:rPr lang="en-US" sz="3200" b="1" i="1" dirty="0">
                <a:solidFill>
                  <a:srgbClr val="FF6600"/>
                </a:solidFill>
                <a:latin typeface="Calibri" panose="020F0502020204030204" pitchFamily="34" charset="0"/>
                <a:cs typeface="Calibri" panose="020F0502020204030204" pitchFamily="34" charset="0"/>
              </a:rPr>
              <a:t>challenge</a:t>
            </a:r>
            <a:r>
              <a:rPr lang="en-US" sz="3200" dirty="0">
                <a:solidFill>
                  <a:srgbClr val="FF6600"/>
                </a:solidFill>
                <a:latin typeface="Calibri" panose="020F0502020204030204" pitchFamily="34" charset="0"/>
                <a:cs typeface="Calibri" panose="020F0502020204030204" pitchFamily="34" charset="0"/>
              </a:rPr>
              <a:t> </a:t>
            </a:r>
            <a:r>
              <a:rPr lang="en-US" sz="3200" dirty="0">
                <a:solidFill>
                  <a:schemeClr val="tx1"/>
                </a:solidFill>
                <a:latin typeface="Calibri" panose="020F0502020204030204" pitchFamily="34" charset="0"/>
                <a:cs typeface="Calibri" panose="020F0502020204030204" pitchFamily="34" charset="0"/>
              </a:rPr>
              <a:t>with sufficient safe-guarding </a:t>
            </a:r>
            <a:r>
              <a:rPr lang="en-US" sz="3200" dirty="0">
                <a:latin typeface="Calibri" panose="020F0502020204030204" pitchFamily="34" charset="0"/>
                <a:cs typeface="Calibri" panose="020F0502020204030204" pitchFamily="34" charset="0"/>
              </a:rPr>
              <a:t>– it should be safe enough to make mistakes, get stuck, require support, find activities tiring.</a:t>
            </a:r>
          </a:p>
        </p:txBody>
      </p:sp>
    </p:spTree>
    <p:extLst>
      <p:ext uri="{BB962C8B-B14F-4D97-AF65-F5344CB8AC3E}">
        <p14:creationId xmlns:p14="http://schemas.microsoft.com/office/powerpoint/2010/main" val="631191824"/>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196" y="979863"/>
            <a:ext cx="8229600" cy="936970"/>
          </a:xfrm>
        </p:spPr>
        <p:txBody>
          <a:bodyPr>
            <a:normAutofit fontScale="90000"/>
          </a:bodyPr>
          <a:lstStyle/>
          <a:p>
            <a:pPr algn="l"/>
            <a:r>
              <a:rPr lang="en-GB" b="1" dirty="0"/>
              <a:t>The growth zone model: </a:t>
            </a:r>
            <a:br>
              <a:rPr lang="en-GB" dirty="0"/>
            </a:br>
            <a:r>
              <a:rPr lang="en-GB" dirty="0"/>
              <a:t>red zone</a:t>
            </a:r>
          </a:p>
        </p:txBody>
      </p:sp>
      <p:pic>
        <p:nvPicPr>
          <p:cNvPr id="2050" name="Picture 2"/>
          <p:cNvPicPr>
            <a:picLocks noGrp="1" noChangeAspect="1" noChangeArrowheads="1"/>
          </p:cNvPicPr>
          <p:nvPr>
            <p:ph idx="1"/>
          </p:nvPr>
        </p:nvPicPr>
        <p:blipFill>
          <a:blip r:embed="rId3" cstate="print"/>
          <a:srcRect l="43109" t="39500" r="42876" b="35710"/>
          <a:stretch>
            <a:fillRect/>
          </a:stretch>
        </p:blipFill>
        <p:spPr bwMode="auto">
          <a:xfrm>
            <a:off x="7452320" y="5199603"/>
            <a:ext cx="1666774" cy="1658397"/>
          </a:xfrm>
          <a:prstGeom prst="rect">
            <a:avLst/>
          </a:prstGeom>
          <a:noFill/>
          <a:ln w="9525">
            <a:noFill/>
            <a:miter lim="800000"/>
            <a:headEnd/>
            <a:tailEnd/>
          </a:ln>
        </p:spPr>
      </p:pic>
      <p:sp>
        <p:nvSpPr>
          <p:cNvPr id="4" name="Rectangle 3"/>
          <p:cNvSpPr/>
          <p:nvPr/>
        </p:nvSpPr>
        <p:spPr>
          <a:xfrm>
            <a:off x="421196" y="2122863"/>
            <a:ext cx="8301608" cy="3693319"/>
          </a:xfrm>
          <a:prstGeom prst="rect">
            <a:avLst/>
          </a:prstGeom>
        </p:spPr>
        <p:txBody>
          <a:bodyPr wrap="square">
            <a:spAutoFit/>
          </a:bodyPr>
          <a:lstStyle/>
          <a:p>
            <a:pPr eaLnBrk="1" hangingPunct="1">
              <a:spcAft>
                <a:spcPts val="600"/>
              </a:spcAft>
            </a:pPr>
            <a:r>
              <a:rPr lang="en-US" sz="3200" dirty="0">
                <a:latin typeface="Calibri" panose="020F0502020204030204" pitchFamily="34" charset="0"/>
                <a:cs typeface="Calibri" panose="020F0502020204030204" pitchFamily="34" charset="0"/>
              </a:rPr>
              <a:t>The </a:t>
            </a:r>
            <a:r>
              <a:rPr lang="en-US" sz="3200" b="1" dirty="0">
                <a:solidFill>
                  <a:srgbClr val="FF0000"/>
                </a:solidFill>
                <a:latin typeface="Calibri" panose="020F0502020204030204" pitchFamily="34" charset="0"/>
                <a:cs typeface="Calibri" panose="020F0502020204030204" pitchFamily="34" charset="0"/>
              </a:rPr>
              <a:t>danger zone </a:t>
            </a:r>
            <a:r>
              <a:rPr lang="en-US" sz="3200" dirty="0">
                <a:latin typeface="Calibri" panose="020F0502020204030204" pitchFamily="34" charset="0"/>
                <a:cs typeface="Calibri" panose="020F0502020204030204" pitchFamily="34" charset="0"/>
              </a:rPr>
              <a:t>is where what is being asked is not within the learner</a:t>
            </a:r>
            <a:r>
              <a:rPr lang="en-US" altLang="en-US" sz="3200" dirty="0">
                <a:latin typeface="Calibri" panose="020F0502020204030204" pitchFamily="34" charset="0"/>
                <a:cs typeface="Calibri" panose="020F0502020204030204" pitchFamily="34" charset="0"/>
              </a:rPr>
              <a:t>’</a:t>
            </a:r>
            <a:r>
              <a:rPr lang="en-US" sz="3200" dirty="0">
                <a:latin typeface="Calibri" panose="020F0502020204030204" pitchFamily="34" charset="0"/>
                <a:cs typeface="Calibri" panose="020F0502020204030204" pitchFamily="34" charset="0"/>
              </a:rPr>
              <a:t>s reach </a:t>
            </a:r>
            <a:r>
              <a:rPr lang="en-US" sz="3200" i="1" dirty="0">
                <a:latin typeface="Calibri" panose="020F0502020204030204" pitchFamily="34" charset="0"/>
                <a:cs typeface="Calibri" panose="020F0502020204030204" pitchFamily="34" charset="0"/>
              </a:rPr>
              <a:t>yet</a:t>
            </a:r>
            <a:r>
              <a:rPr lang="en-US" sz="3200" dirty="0">
                <a:latin typeface="Calibri" panose="020F0502020204030204" pitchFamily="34" charset="0"/>
                <a:cs typeface="Calibri" panose="020F0502020204030204" pitchFamily="34" charset="0"/>
              </a:rPr>
              <a:t>, even with support, and mathematical well-being is under </a:t>
            </a:r>
            <a:r>
              <a:rPr lang="en-US" sz="3200" b="1" i="1" dirty="0">
                <a:solidFill>
                  <a:srgbClr val="FF0000"/>
                </a:solidFill>
                <a:latin typeface="Calibri" panose="020F0502020204030204" pitchFamily="34" charset="0"/>
                <a:cs typeface="Calibri" panose="020F0502020204030204" pitchFamily="34" charset="0"/>
              </a:rPr>
              <a:t>threat</a:t>
            </a:r>
            <a:r>
              <a:rPr lang="en-US" sz="3200" b="1" dirty="0">
                <a:solidFill>
                  <a:srgbClr val="FF0000"/>
                </a:solidFill>
                <a:latin typeface="Calibri" panose="020F0502020204030204" pitchFamily="34" charset="0"/>
                <a:cs typeface="Calibri" panose="020F0502020204030204" pitchFamily="34" charset="0"/>
              </a:rPr>
              <a:t>.</a:t>
            </a:r>
          </a:p>
          <a:p>
            <a:pPr eaLnBrk="1" hangingPunct="1">
              <a:spcAft>
                <a:spcPts val="600"/>
              </a:spcAft>
            </a:pPr>
            <a:r>
              <a:rPr lang="en-US" sz="3200" dirty="0">
                <a:latin typeface="Calibri" panose="020F0502020204030204" pitchFamily="34" charset="0"/>
                <a:cs typeface="Calibri" panose="020F0502020204030204" pitchFamily="34" charset="0"/>
              </a:rPr>
              <a:t>Stress increases, possibly to panic; little or no useful learning takes place.</a:t>
            </a:r>
          </a:p>
          <a:p>
            <a:pPr eaLnBrk="1" hangingPunct="1">
              <a:spcAft>
                <a:spcPts val="600"/>
              </a:spcAft>
            </a:pPr>
            <a:endParaRPr lang="en-US"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4355497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8F93E-4632-8F36-8AD3-EEB65A384E81}"/>
              </a:ext>
            </a:extLst>
          </p:cNvPr>
          <p:cNvSpPr>
            <a:spLocks noGrp="1"/>
          </p:cNvSpPr>
          <p:nvPr>
            <p:ph type="title"/>
          </p:nvPr>
        </p:nvSpPr>
        <p:spPr/>
        <p:txBody>
          <a:bodyPr/>
          <a:lstStyle/>
          <a:p>
            <a:r>
              <a:rPr lang="en-GB" dirty="0"/>
              <a:t>Aims of this session</a:t>
            </a:r>
          </a:p>
        </p:txBody>
      </p:sp>
      <p:sp>
        <p:nvSpPr>
          <p:cNvPr id="3" name="Text Placeholder 2">
            <a:extLst>
              <a:ext uri="{FF2B5EF4-FFF2-40B4-BE49-F238E27FC236}">
                <a16:creationId xmlns:a16="http://schemas.microsoft.com/office/drawing/2014/main" id="{27D971BE-4810-A45D-49CD-E9CAEF89E261}"/>
              </a:ext>
            </a:extLst>
          </p:cNvPr>
          <p:cNvSpPr>
            <a:spLocks noGrp="1"/>
          </p:cNvSpPr>
          <p:nvPr>
            <p:ph type="body" sz="quarter" idx="1"/>
          </p:nvPr>
        </p:nvSpPr>
        <p:spPr>
          <a:xfrm>
            <a:off x="722312" y="2420888"/>
            <a:ext cx="7772401" cy="4437111"/>
          </a:xfrm>
        </p:spPr>
        <p:txBody>
          <a:bodyPr>
            <a:normAutofit lnSpcReduction="10000"/>
          </a:bodyPr>
          <a:lstStyle/>
          <a:p>
            <a:pPr marL="285750" indent="-285750">
              <a:buFont typeface="Arial" panose="020B0604020202020204" pitchFamily="34" charset="0"/>
              <a:buChar char="•"/>
            </a:pPr>
            <a:r>
              <a:rPr lang="en-GB" dirty="0">
                <a:latin typeface="Calibri" panose="020F0502020204030204" pitchFamily="34" charset="0"/>
                <a:ea typeface="Times New Roman" panose="02020603050405020304" pitchFamily="18" charset="0"/>
              </a:rPr>
              <a:t>R</a:t>
            </a:r>
            <a:r>
              <a:rPr lang="en-GB" dirty="0">
                <a:effectLst/>
                <a:latin typeface="Calibri" panose="020F0502020204030204" pitchFamily="34" charset="0"/>
                <a:ea typeface="Times New Roman" panose="02020603050405020304" pitchFamily="18" charset="0"/>
              </a:rPr>
              <a:t>aise awareness of maths anxiety</a:t>
            </a:r>
          </a:p>
          <a:p>
            <a:pPr marL="285750" indent="-285750">
              <a:buFont typeface="Arial" panose="020B0604020202020204" pitchFamily="34" charset="0"/>
              <a:buChar char="•"/>
            </a:pPr>
            <a:r>
              <a:rPr lang="en-GB" dirty="0">
                <a:effectLst/>
                <a:latin typeface="Calibri" panose="020F0502020204030204" pitchFamily="34" charset="0"/>
                <a:ea typeface="Times New Roman" panose="02020603050405020304" pitchFamily="18" charset="0"/>
              </a:rPr>
              <a:t>Explore how it affects an average 30% of the people around you and in the wider community </a:t>
            </a:r>
          </a:p>
          <a:p>
            <a:pPr marL="285750" indent="-285750">
              <a:buFont typeface="Arial" panose="020B0604020202020204" pitchFamily="34" charset="0"/>
              <a:buChar char="•"/>
            </a:pPr>
            <a:r>
              <a:rPr lang="en-GB" dirty="0">
                <a:latin typeface="Calibri" panose="020F0502020204030204" pitchFamily="34" charset="0"/>
                <a:ea typeface="Times New Roman" panose="02020603050405020304" pitchFamily="18" charset="0"/>
              </a:rPr>
              <a:t>Explore</a:t>
            </a:r>
            <a:r>
              <a:rPr lang="en-GB" dirty="0">
                <a:effectLst/>
                <a:latin typeface="Calibri" panose="020F0502020204030204" pitchFamily="34" charset="0"/>
                <a:ea typeface="Times New Roman" panose="02020603050405020304" pitchFamily="18" charset="0"/>
              </a:rPr>
              <a:t> how you can begin to become part of the solution</a:t>
            </a:r>
          </a:p>
          <a:p>
            <a:pPr marL="285750" indent="-285750">
              <a:buFont typeface="Arial" panose="020B0604020202020204" pitchFamily="34" charset="0"/>
              <a:buChar char="•"/>
            </a:pPr>
            <a:r>
              <a:rPr lang="en-GB" dirty="0">
                <a:latin typeface="Calibri" panose="020F0502020204030204" pitchFamily="34" charset="0"/>
                <a:ea typeface="Calibri" panose="020F0502020204030204" pitchFamily="34" charset="0"/>
              </a:rPr>
              <a:t>Introduce the Mathematical Resilience toolkit</a:t>
            </a:r>
            <a:endParaRPr lang="en-GB" dirty="0">
              <a:effectLst/>
              <a:latin typeface="Calibri" panose="020F0502020204030204" pitchFamily="34" charset="0"/>
              <a:ea typeface="Calibri" panose="020F0502020204030204" pitchFamily="34" charset="0"/>
            </a:endParaRPr>
          </a:p>
          <a:p>
            <a:r>
              <a:rPr lang="en-GB" sz="2400" dirty="0">
                <a:effectLst/>
                <a:latin typeface="Calibri" panose="020F0502020204030204" pitchFamily="34" charset="0"/>
                <a:ea typeface="Times New Roman" panose="02020603050405020304" pitchFamily="18" charset="0"/>
              </a:rPr>
              <a:t> </a:t>
            </a:r>
            <a:endParaRPr lang="en-GB" sz="24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232411965"/>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196" y="979863"/>
            <a:ext cx="8229600" cy="936970"/>
          </a:xfrm>
        </p:spPr>
        <p:txBody>
          <a:bodyPr>
            <a:normAutofit/>
          </a:bodyPr>
          <a:lstStyle/>
          <a:p>
            <a:pPr algn="l"/>
            <a:r>
              <a:rPr lang="en-GB" b="1" dirty="0"/>
              <a:t>The red zone</a:t>
            </a:r>
            <a:endParaRPr lang="en-GB" dirty="0"/>
          </a:p>
        </p:txBody>
      </p:sp>
      <p:pic>
        <p:nvPicPr>
          <p:cNvPr id="2050" name="Picture 2"/>
          <p:cNvPicPr>
            <a:picLocks noGrp="1" noChangeAspect="1" noChangeArrowheads="1"/>
          </p:cNvPicPr>
          <p:nvPr>
            <p:ph idx="1"/>
          </p:nvPr>
        </p:nvPicPr>
        <p:blipFill>
          <a:blip r:embed="rId3" cstate="print"/>
          <a:srcRect l="43109" t="39500" r="42876" b="35710"/>
          <a:stretch>
            <a:fillRect/>
          </a:stretch>
        </p:blipFill>
        <p:spPr bwMode="auto">
          <a:xfrm>
            <a:off x="7452320" y="5199603"/>
            <a:ext cx="1666774" cy="1658397"/>
          </a:xfrm>
          <a:prstGeom prst="rect">
            <a:avLst/>
          </a:prstGeom>
          <a:noFill/>
          <a:ln w="9525">
            <a:noFill/>
            <a:miter lim="800000"/>
            <a:headEnd/>
            <a:tailEnd/>
          </a:ln>
        </p:spPr>
      </p:pic>
      <p:sp>
        <p:nvSpPr>
          <p:cNvPr id="4" name="Rectangle 3"/>
          <p:cNvSpPr/>
          <p:nvPr/>
        </p:nvSpPr>
        <p:spPr>
          <a:xfrm>
            <a:off x="421196" y="2122863"/>
            <a:ext cx="8301608" cy="1154162"/>
          </a:xfrm>
          <a:prstGeom prst="rect">
            <a:avLst/>
          </a:prstGeom>
        </p:spPr>
        <p:txBody>
          <a:bodyPr wrap="square">
            <a:spAutoFit/>
          </a:bodyPr>
          <a:lstStyle/>
          <a:p>
            <a:pPr eaLnBrk="1" hangingPunct="1">
              <a:spcAft>
                <a:spcPts val="600"/>
              </a:spcAft>
            </a:pPr>
            <a:r>
              <a:rPr lang="en-US" sz="3200" dirty="0">
                <a:latin typeface="Calibri" panose="020F0502020204030204" pitchFamily="34" charset="0"/>
                <a:cs typeface="Calibri" panose="020F0502020204030204" pitchFamily="34" charset="0"/>
              </a:rPr>
              <a:t>What does it look and feel like?</a:t>
            </a:r>
          </a:p>
          <a:p>
            <a:pPr eaLnBrk="1" hangingPunct="1">
              <a:spcAft>
                <a:spcPts val="600"/>
              </a:spcAft>
            </a:pPr>
            <a:endParaRPr lang="en-US"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88984832"/>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34EDB-CF40-4E85-AAD3-0372F11AE7CE}"/>
              </a:ext>
            </a:extLst>
          </p:cNvPr>
          <p:cNvSpPr>
            <a:spLocks noGrp="1"/>
          </p:cNvSpPr>
          <p:nvPr>
            <p:ph type="title"/>
          </p:nvPr>
        </p:nvSpPr>
        <p:spPr/>
        <p:txBody>
          <a:bodyPr/>
          <a:lstStyle/>
          <a:p>
            <a:r>
              <a:rPr lang="en-GB" dirty="0"/>
              <a:t>Not stupid but panicking</a:t>
            </a:r>
          </a:p>
        </p:txBody>
      </p:sp>
      <p:sp>
        <p:nvSpPr>
          <p:cNvPr id="3" name="Text Placeholder 2">
            <a:extLst>
              <a:ext uri="{FF2B5EF4-FFF2-40B4-BE49-F238E27FC236}">
                <a16:creationId xmlns:a16="http://schemas.microsoft.com/office/drawing/2014/main" id="{895B2F76-D5FB-4D49-9D1C-C263ADEBE5F8}"/>
              </a:ext>
            </a:extLst>
          </p:cNvPr>
          <p:cNvSpPr>
            <a:spLocks noGrp="1"/>
          </p:cNvSpPr>
          <p:nvPr>
            <p:ph type="body" sz="quarter" idx="1"/>
          </p:nvPr>
        </p:nvSpPr>
        <p:spPr>
          <a:xfrm>
            <a:off x="722312" y="2906712"/>
            <a:ext cx="7772401" cy="2178471"/>
          </a:xfrm>
        </p:spPr>
        <p:txBody>
          <a:bodyPr>
            <a:normAutofit lnSpcReduction="10000"/>
          </a:bodyPr>
          <a:lstStyle/>
          <a:p>
            <a:r>
              <a:rPr lang="en-GB" dirty="0"/>
              <a:t>Panic is temporary</a:t>
            </a:r>
          </a:p>
          <a:p>
            <a:endParaRPr lang="en-GB" dirty="0"/>
          </a:p>
          <a:p>
            <a:r>
              <a:rPr lang="en-GB" dirty="0"/>
              <a:t>To build resilience, learners need to understand this state is temporary (Seligman).</a:t>
            </a:r>
          </a:p>
        </p:txBody>
      </p:sp>
    </p:spTree>
    <p:extLst>
      <p:ext uri="{BB962C8B-B14F-4D97-AF65-F5344CB8AC3E}">
        <p14:creationId xmlns:p14="http://schemas.microsoft.com/office/powerpoint/2010/main" val="3987334792"/>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Title 1"/>
          <p:cNvSpPr txBox="1">
            <a:spLocks noGrp="1"/>
          </p:cNvSpPr>
          <p:nvPr>
            <p:ph type="title"/>
          </p:nvPr>
        </p:nvSpPr>
        <p:spPr>
          <a:xfrm>
            <a:off x="251520" y="904127"/>
            <a:ext cx="7772400" cy="797902"/>
          </a:xfrm>
          <a:prstGeom prst="rect">
            <a:avLst/>
          </a:prstGeom>
        </p:spPr>
        <p:txBody>
          <a:bodyPr>
            <a:normAutofit fontScale="90000"/>
          </a:bodyPr>
          <a:lstStyle/>
          <a:p>
            <a:r>
              <a:rPr sz="4400" dirty="0"/>
              <a:t>The hand model of the brain</a:t>
            </a:r>
            <a:r>
              <a:rPr lang="en-GB" sz="4400" dirty="0"/>
              <a:t> </a:t>
            </a:r>
            <a:br>
              <a:rPr lang="en-GB" dirty="0"/>
            </a:br>
            <a:r>
              <a:rPr lang="en-GB" sz="3100" dirty="0"/>
              <a:t>(Dan Siegel)</a:t>
            </a:r>
            <a:endParaRPr sz="3100" dirty="0"/>
          </a:p>
        </p:txBody>
      </p:sp>
      <p:sp>
        <p:nvSpPr>
          <p:cNvPr id="300" name="Text Placeholder 2"/>
          <p:cNvSpPr txBox="1">
            <a:spLocks noGrp="1"/>
          </p:cNvSpPr>
          <p:nvPr>
            <p:ph type="body" sz="quarter" idx="1"/>
          </p:nvPr>
        </p:nvSpPr>
        <p:spPr>
          <a:prstGeom prst="rect">
            <a:avLst/>
          </a:prstGeom>
        </p:spPr>
        <p:txBody>
          <a:bodyPr/>
          <a:lstStyle/>
          <a:p>
            <a:r>
              <a:rPr lang="en-GB" dirty="0"/>
              <a:t>  </a:t>
            </a:r>
            <a:endParaRPr dirty="0"/>
          </a:p>
        </p:txBody>
      </p:sp>
      <p:pic>
        <p:nvPicPr>
          <p:cNvPr id="301" name="Picture 3" descr="Picture 3"/>
          <p:cNvPicPr>
            <a:picLocks noChangeAspect="1"/>
          </p:cNvPicPr>
          <p:nvPr/>
        </p:nvPicPr>
        <p:blipFill>
          <a:blip r:embed="rId2" cstate="print"/>
          <a:srcRect l="1181" t="11150" r="76084" b="63864"/>
          <a:stretch>
            <a:fillRect/>
          </a:stretch>
        </p:blipFill>
        <p:spPr>
          <a:xfrm>
            <a:off x="611560" y="2348880"/>
            <a:ext cx="6696744" cy="4139975"/>
          </a:xfrm>
          <a:prstGeom prst="rect">
            <a:avLst/>
          </a:prstGeom>
          <a:ln w="12700">
            <a:miter lim="400000"/>
          </a:ln>
        </p:spPr>
      </p:pic>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Title 1"/>
          <p:cNvSpPr txBox="1">
            <a:spLocks noGrp="1"/>
          </p:cNvSpPr>
          <p:nvPr>
            <p:ph type="title"/>
          </p:nvPr>
        </p:nvSpPr>
        <p:spPr>
          <a:xfrm>
            <a:off x="395536" y="1196752"/>
            <a:ext cx="7772400" cy="797902"/>
          </a:xfrm>
          <a:prstGeom prst="rect">
            <a:avLst/>
          </a:prstGeom>
        </p:spPr>
        <p:txBody>
          <a:bodyPr/>
          <a:lstStyle/>
          <a:p>
            <a:r>
              <a:rPr dirty="0"/>
              <a:t>The hand model of the brain</a:t>
            </a:r>
          </a:p>
        </p:txBody>
      </p:sp>
      <p:sp>
        <p:nvSpPr>
          <p:cNvPr id="304" name="Text Placeholder 2"/>
          <p:cNvSpPr txBox="1">
            <a:spLocks noGrp="1"/>
          </p:cNvSpPr>
          <p:nvPr>
            <p:ph type="body" sz="quarter" idx="1"/>
          </p:nvPr>
        </p:nvSpPr>
        <p:spPr>
          <a:xfrm>
            <a:off x="539552" y="2492896"/>
            <a:ext cx="7772401" cy="3960440"/>
          </a:xfrm>
          <a:prstGeom prst="rect">
            <a:avLst/>
          </a:prstGeom>
        </p:spPr>
        <p:txBody>
          <a:bodyPr>
            <a:normAutofit fontScale="85000" lnSpcReduction="20000"/>
          </a:bodyPr>
          <a:lstStyle/>
          <a:p>
            <a:r>
              <a:rPr lang="en-GB" sz="3800" i="1" dirty="0"/>
              <a:t>Key message: </a:t>
            </a:r>
            <a:r>
              <a:rPr lang="en-GB" sz="3800" dirty="0"/>
              <a:t>the brain can’t panic and think effectively at the same time</a:t>
            </a:r>
            <a:endParaRPr lang="en-GB" sz="3800" dirty="0">
              <a:solidFill>
                <a:srgbClr val="0000FF"/>
              </a:solidFill>
              <a:hlinkClick r:id="rId3">
                <a:extLst>
                  <a:ext uri="{A12FA001-AC4F-418D-AE19-62706E023703}">
                    <ahyp:hlinkClr xmlns:ahyp="http://schemas.microsoft.com/office/drawing/2018/hyperlinkcolor" val="tx"/>
                  </a:ext>
                </a:extLst>
              </a:hlinkClick>
            </a:endParaRPr>
          </a:p>
          <a:p>
            <a:endParaRPr lang="en-GB" dirty="0">
              <a:solidFill>
                <a:srgbClr val="0000FF"/>
              </a:solidFill>
              <a:hlinkClick r:id="rId3">
                <a:extLst>
                  <a:ext uri="{A12FA001-AC4F-418D-AE19-62706E023703}">
                    <ahyp:hlinkClr xmlns:ahyp="http://schemas.microsoft.com/office/drawing/2018/hyperlinkcolor" val="tx"/>
                  </a:ext>
                </a:extLst>
              </a:hlinkClick>
            </a:endParaRPr>
          </a:p>
          <a:p>
            <a:r>
              <a:rPr lang="en-GB" dirty="0">
                <a:solidFill>
                  <a:schemeClr val="tx1"/>
                </a:solidFill>
              </a:rPr>
              <a:t>Dan Siegel explaining his model:</a:t>
            </a:r>
            <a:endParaRPr lang="en-GB" dirty="0">
              <a:solidFill>
                <a:schemeClr val="tx1"/>
              </a:solidFill>
              <a:hlinkClick r:id="rId3">
                <a:extLst>
                  <a:ext uri="{A12FA001-AC4F-418D-AE19-62706E023703}">
                    <ahyp:hlinkClr xmlns:ahyp="http://schemas.microsoft.com/office/drawing/2018/hyperlinkcolor" val="tx"/>
                  </a:ext>
                </a:extLst>
              </a:hlinkClick>
            </a:endParaRPr>
          </a:p>
          <a:p>
            <a:r>
              <a:rPr lang="en-GB" dirty="0">
                <a:hlinkClick r:id="rId3"/>
              </a:rPr>
              <a:t>https://www.youtube.com/watch?v=gm9CIJ74Oxw</a:t>
            </a:r>
            <a:endParaRPr lang="en-GB" dirty="0"/>
          </a:p>
          <a:p>
            <a:endParaRPr lang="en-GB" dirty="0"/>
          </a:p>
          <a:p>
            <a:r>
              <a:rPr lang="en-GB" dirty="0"/>
              <a:t>Maths resilience version:</a:t>
            </a:r>
          </a:p>
          <a:p>
            <a:r>
              <a:rPr lang="en-GB" dirty="0">
                <a:hlinkClick r:id="rId4"/>
              </a:rPr>
              <a:t>https://www.youtube.com/watch?v=7zW8w9kuu6E&amp;t=7s</a:t>
            </a:r>
            <a:r>
              <a:rPr lang="en-GB" dirty="0"/>
              <a:t> </a:t>
            </a:r>
            <a:endParaRPr dirty="0"/>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Title 1"/>
          <p:cNvSpPr txBox="1">
            <a:spLocks noGrp="1"/>
          </p:cNvSpPr>
          <p:nvPr>
            <p:ph type="title"/>
          </p:nvPr>
        </p:nvSpPr>
        <p:spPr>
          <a:xfrm>
            <a:off x="179512" y="1018135"/>
            <a:ext cx="7772400" cy="1362076"/>
          </a:xfrm>
          <a:prstGeom prst="rect">
            <a:avLst/>
          </a:prstGeom>
        </p:spPr>
        <p:txBody>
          <a:bodyPr/>
          <a:lstStyle/>
          <a:p>
            <a:r>
              <a:rPr lang="en-GB" dirty="0"/>
              <a:t>The ladder model</a:t>
            </a:r>
            <a:endParaRPr dirty="0"/>
          </a:p>
        </p:txBody>
      </p:sp>
      <p:sp>
        <p:nvSpPr>
          <p:cNvPr id="317" name="Text Placeholder 2"/>
          <p:cNvSpPr txBox="1">
            <a:spLocks noGrp="1"/>
          </p:cNvSpPr>
          <p:nvPr>
            <p:ph type="body" idx="1"/>
          </p:nvPr>
        </p:nvSpPr>
        <p:spPr>
          <a:xfrm>
            <a:off x="722312" y="2420888"/>
            <a:ext cx="7772401" cy="3888433"/>
          </a:xfrm>
          <a:prstGeom prst="rect">
            <a:avLst/>
          </a:prstGeom>
        </p:spPr>
        <p:txBody>
          <a:bodyPr>
            <a:normAutofit/>
          </a:bodyPr>
          <a:lstStyle/>
          <a:p>
            <a:pPr defTabSz="905255">
              <a:spcBef>
                <a:spcPts val="500"/>
              </a:spcBef>
              <a:buSzPct val="100000"/>
              <a:defRPr sz="2376"/>
            </a:pPr>
            <a:r>
              <a:rPr lang="en-GB" dirty="0"/>
              <a:t>  </a:t>
            </a:r>
            <a:endParaRPr dirty="0"/>
          </a:p>
        </p:txBody>
      </p:sp>
      <p:pic>
        <p:nvPicPr>
          <p:cNvPr id="3" name="Picture 2" descr="Diagram&#10;&#10;Description automatically generated">
            <a:extLst>
              <a:ext uri="{FF2B5EF4-FFF2-40B4-BE49-F238E27FC236}">
                <a16:creationId xmlns:a16="http://schemas.microsoft.com/office/drawing/2014/main" id="{002C7708-20EE-4DDC-AB5B-F1518EE86DC8}"/>
              </a:ext>
            </a:extLst>
          </p:cNvPr>
          <p:cNvPicPr>
            <a:picLocks noChangeAspect="1"/>
          </p:cNvPicPr>
          <p:nvPr/>
        </p:nvPicPr>
        <p:blipFill rotWithShape="1">
          <a:blip r:embed="rId3">
            <a:extLst>
              <a:ext uri="{28A0092B-C50C-407E-A947-70E740481C1C}">
                <a14:useLocalDpi xmlns:a14="http://schemas.microsoft.com/office/drawing/2010/main" val="0"/>
              </a:ext>
            </a:extLst>
          </a:blip>
          <a:srcRect t="8001" b="19551"/>
          <a:stretch/>
        </p:blipFill>
        <p:spPr>
          <a:xfrm>
            <a:off x="2139578" y="1720254"/>
            <a:ext cx="3852267" cy="4968553"/>
          </a:xfrm>
          <a:prstGeom prst="rect">
            <a:avLst/>
          </a:prstGeom>
        </p:spPr>
      </p:pic>
      <p:sp>
        <p:nvSpPr>
          <p:cNvPr id="5" name="Cloud 4">
            <a:extLst>
              <a:ext uri="{FF2B5EF4-FFF2-40B4-BE49-F238E27FC236}">
                <a16:creationId xmlns:a16="http://schemas.microsoft.com/office/drawing/2014/main" id="{71F3588A-5407-4C60-BA08-8FD166A16A89}"/>
              </a:ext>
            </a:extLst>
          </p:cNvPr>
          <p:cNvSpPr/>
          <p:nvPr/>
        </p:nvSpPr>
        <p:spPr>
          <a:xfrm>
            <a:off x="6156176" y="2708920"/>
            <a:ext cx="2448272" cy="2160240"/>
          </a:xfrm>
          <a:prstGeom prst="cloud">
            <a:avLst/>
          </a:prstGeom>
          <a:solidFill>
            <a:schemeClr val="accent3">
              <a:lumOff val="44000"/>
            </a:schemeClr>
          </a:solidFill>
          <a:ln w="25400" cap="flat">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000000"/>
              </a:solidFill>
              <a:effectLst/>
              <a:uFillTx/>
              <a:latin typeface="Calibri"/>
              <a:ea typeface="Calibri"/>
              <a:cs typeface="Calibri"/>
              <a:sym typeface="Calibri"/>
            </a:endParaRPr>
          </a:p>
        </p:txBody>
      </p:sp>
      <p:sp>
        <p:nvSpPr>
          <p:cNvPr id="6" name="TextBox 5">
            <a:extLst>
              <a:ext uri="{FF2B5EF4-FFF2-40B4-BE49-F238E27FC236}">
                <a16:creationId xmlns:a16="http://schemas.microsoft.com/office/drawing/2014/main" id="{6D70CF8E-7EA4-44C5-96B9-89744AC0B36E}"/>
              </a:ext>
            </a:extLst>
          </p:cNvPr>
          <p:cNvSpPr txBox="1"/>
          <p:nvPr/>
        </p:nvSpPr>
        <p:spPr>
          <a:xfrm>
            <a:off x="6727775" y="3188876"/>
            <a:ext cx="2448272" cy="120032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GB" sz="2400" b="0" i="0" u="none" strike="noStrike" cap="none" spc="0" normalizeH="0" baseline="0" dirty="0">
                <a:ln>
                  <a:noFill/>
                </a:ln>
                <a:solidFill>
                  <a:srgbClr val="000000"/>
                </a:solidFill>
                <a:effectLst/>
                <a:uFillTx/>
                <a:latin typeface="Calibri"/>
                <a:ea typeface="Calibri"/>
                <a:cs typeface="Calibri"/>
                <a:sym typeface="Calibri"/>
              </a:rPr>
              <a:t>“I need </a:t>
            </a:r>
          </a:p>
          <a:p>
            <a:pPr marL="0" marR="0" indent="0" algn="l" defTabSz="914400" rtl="0" fontAlgn="auto" latinLnBrk="0" hangingPunct="0">
              <a:lnSpc>
                <a:spcPct val="100000"/>
              </a:lnSpc>
              <a:spcBef>
                <a:spcPts val="0"/>
              </a:spcBef>
              <a:spcAft>
                <a:spcPts val="0"/>
              </a:spcAft>
              <a:buClrTx/>
              <a:buSzTx/>
              <a:buFontTx/>
              <a:buNone/>
              <a:tabLst/>
            </a:pPr>
            <a:r>
              <a:rPr kumimoji="0" lang="en-GB" sz="2400" b="0" i="0" u="none" strike="noStrike" cap="none" spc="0" normalizeH="0" baseline="0" dirty="0">
                <a:ln>
                  <a:noFill/>
                </a:ln>
                <a:solidFill>
                  <a:srgbClr val="000000"/>
                </a:solidFill>
                <a:effectLst/>
                <a:uFillTx/>
                <a:latin typeface="Calibri"/>
                <a:ea typeface="Calibri"/>
                <a:cs typeface="Calibri"/>
                <a:sym typeface="Calibri"/>
              </a:rPr>
              <a:t>another </a:t>
            </a:r>
          </a:p>
          <a:p>
            <a:pPr marL="0" marR="0" indent="0" algn="l" defTabSz="914400" rtl="0" fontAlgn="auto" latinLnBrk="0" hangingPunct="0">
              <a:lnSpc>
                <a:spcPct val="100000"/>
              </a:lnSpc>
              <a:spcBef>
                <a:spcPts val="0"/>
              </a:spcBef>
              <a:spcAft>
                <a:spcPts val="0"/>
              </a:spcAft>
              <a:buClrTx/>
              <a:buSzTx/>
              <a:buFontTx/>
              <a:buNone/>
              <a:tabLst/>
            </a:pPr>
            <a:r>
              <a:rPr kumimoji="0" lang="en-GB" sz="2400" b="0" i="0" u="none" strike="noStrike" cap="none" spc="0" normalizeH="0" baseline="0" dirty="0">
                <a:ln>
                  <a:noFill/>
                </a:ln>
                <a:solidFill>
                  <a:srgbClr val="000000"/>
                </a:solidFill>
                <a:effectLst/>
                <a:uFillTx/>
                <a:latin typeface="Calibri"/>
                <a:ea typeface="Calibri"/>
                <a:cs typeface="Calibri"/>
                <a:sym typeface="Calibri"/>
              </a:rPr>
              <a:t>rung”</a:t>
            </a:r>
          </a:p>
        </p:txBody>
      </p:sp>
    </p:spTree>
    <p:extLst>
      <p:ext uri="{BB962C8B-B14F-4D97-AF65-F5344CB8AC3E}">
        <p14:creationId xmlns:p14="http://schemas.microsoft.com/office/powerpoint/2010/main" val="1318334017"/>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Title 1"/>
          <p:cNvSpPr txBox="1">
            <a:spLocks noGrp="1"/>
          </p:cNvSpPr>
          <p:nvPr>
            <p:ph type="title"/>
          </p:nvPr>
        </p:nvSpPr>
        <p:spPr>
          <a:xfrm>
            <a:off x="685800" y="1550978"/>
            <a:ext cx="7772400" cy="797902"/>
          </a:xfrm>
          <a:prstGeom prst="rect">
            <a:avLst/>
          </a:prstGeom>
        </p:spPr>
        <p:txBody>
          <a:bodyPr/>
          <a:lstStyle/>
          <a:p>
            <a:r>
              <a:rPr lang="en-GB" dirty="0"/>
              <a:t>Using t</a:t>
            </a:r>
            <a:r>
              <a:rPr dirty="0"/>
              <a:t>he growth zone model</a:t>
            </a:r>
          </a:p>
        </p:txBody>
      </p:sp>
      <p:sp>
        <p:nvSpPr>
          <p:cNvPr id="311" name="Text Placeholder 2"/>
          <p:cNvSpPr txBox="1">
            <a:spLocks noGrp="1"/>
          </p:cNvSpPr>
          <p:nvPr>
            <p:ph type="body" sz="quarter" idx="1"/>
          </p:nvPr>
        </p:nvSpPr>
        <p:spPr>
          <a:xfrm>
            <a:off x="722312" y="2906712"/>
            <a:ext cx="7772401" cy="3114576"/>
          </a:xfrm>
          <a:prstGeom prst="rect">
            <a:avLst/>
          </a:prstGeom>
        </p:spPr>
        <p:txBody>
          <a:bodyPr>
            <a:noAutofit/>
          </a:bodyPr>
          <a:lstStyle/>
          <a:p>
            <a:pPr marL="457200" indent="-457200" defTabSz="585215">
              <a:spcBef>
                <a:spcPts val="400"/>
              </a:spcBef>
              <a:buFont typeface="Arial" panose="020B0604020202020204" pitchFamily="34" charset="0"/>
              <a:buChar char="•"/>
              <a:defRPr sz="2048"/>
            </a:pPr>
            <a:r>
              <a:rPr sz="2800" dirty="0"/>
              <a:t>Accept feeling of stupidity in red zone as temporary</a:t>
            </a:r>
          </a:p>
          <a:p>
            <a:pPr marL="457200" indent="-457200" defTabSz="585215">
              <a:spcBef>
                <a:spcPts val="400"/>
              </a:spcBef>
              <a:buFont typeface="Arial" panose="020B0604020202020204" pitchFamily="34" charset="0"/>
              <a:buChar char="•"/>
              <a:defRPr sz="2048"/>
            </a:pPr>
            <a:r>
              <a:rPr sz="2800" dirty="0"/>
              <a:t>How to get out of the red zone?</a:t>
            </a:r>
          </a:p>
          <a:p>
            <a:pPr marL="457200" indent="-457200" defTabSz="585215">
              <a:spcBef>
                <a:spcPts val="400"/>
              </a:spcBef>
              <a:buFont typeface="Arial" panose="020B0604020202020204" pitchFamily="34" charset="0"/>
              <a:buChar char="•"/>
              <a:defRPr sz="2048"/>
            </a:pPr>
            <a:r>
              <a:rPr sz="2800" dirty="0"/>
              <a:t>Building experience of being in and extending the </a:t>
            </a:r>
            <a:r>
              <a:rPr lang="en-GB" sz="2800" dirty="0"/>
              <a:t>amber/growth</a:t>
            </a:r>
            <a:r>
              <a:rPr sz="2800" dirty="0"/>
              <a:t> zone</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Title 1"/>
          <p:cNvSpPr txBox="1">
            <a:spLocks noGrp="1"/>
          </p:cNvSpPr>
          <p:nvPr>
            <p:ph type="title"/>
          </p:nvPr>
        </p:nvSpPr>
        <p:spPr>
          <a:xfrm>
            <a:off x="323528" y="1124744"/>
            <a:ext cx="7772401" cy="765557"/>
          </a:xfrm>
          <a:prstGeom prst="rect">
            <a:avLst/>
          </a:prstGeom>
        </p:spPr>
        <p:txBody>
          <a:bodyPr/>
          <a:lstStyle/>
          <a:p>
            <a:r>
              <a:rPr dirty="0"/>
              <a:t>Getting out of the red zone</a:t>
            </a:r>
          </a:p>
        </p:txBody>
      </p:sp>
      <p:sp>
        <p:nvSpPr>
          <p:cNvPr id="314" name="Text Placeholder 2"/>
          <p:cNvSpPr txBox="1">
            <a:spLocks noGrp="1"/>
          </p:cNvSpPr>
          <p:nvPr>
            <p:ph type="body" idx="1"/>
          </p:nvPr>
        </p:nvSpPr>
        <p:spPr>
          <a:xfrm>
            <a:off x="722312" y="1890302"/>
            <a:ext cx="8098160" cy="5643154"/>
          </a:xfrm>
          <a:prstGeom prst="rect">
            <a:avLst/>
          </a:prstGeom>
        </p:spPr>
        <p:txBody>
          <a:bodyPr>
            <a:normAutofit/>
          </a:bodyPr>
          <a:lstStyle/>
          <a:p>
            <a:pPr marL="457200" indent="-457200">
              <a:spcBef>
                <a:spcPts val="500"/>
              </a:spcBef>
              <a:buSzPct val="100000"/>
              <a:buFont typeface="Arial" panose="020B0604020202020204" pitchFamily="34" charset="0"/>
              <a:buChar char="•"/>
              <a:defRPr sz="2400"/>
            </a:pPr>
            <a:r>
              <a:rPr sz="2800" dirty="0"/>
              <a:t>Relaxation response</a:t>
            </a:r>
            <a:r>
              <a:rPr lang="en-GB" sz="2800" dirty="0"/>
              <a:t> (Benson 2000)</a:t>
            </a:r>
            <a:endParaRPr sz="2800" dirty="0"/>
          </a:p>
          <a:p>
            <a:pPr marL="457200" indent="-457200">
              <a:spcBef>
                <a:spcPts val="500"/>
              </a:spcBef>
              <a:buSzPct val="100000"/>
              <a:buFont typeface="Arial" panose="020B0604020202020204" pitchFamily="34" charset="0"/>
              <a:buChar char="•"/>
              <a:defRPr sz="2400"/>
            </a:pPr>
            <a:r>
              <a:rPr sz="2800" dirty="0"/>
              <a:t>Rest and digest</a:t>
            </a:r>
          </a:p>
          <a:p>
            <a:pPr marL="457200" indent="-457200">
              <a:spcBef>
                <a:spcPts val="500"/>
              </a:spcBef>
              <a:buSzPct val="100000"/>
              <a:buFont typeface="Arial" panose="020B0604020202020204" pitchFamily="34" charset="0"/>
              <a:buChar char="•"/>
              <a:defRPr sz="2400"/>
            </a:pPr>
            <a:r>
              <a:rPr sz="2800" dirty="0"/>
              <a:t>5/7 breathing</a:t>
            </a:r>
          </a:p>
          <a:p>
            <a:pPr marL="457200" indent="-457200">
              <a:spcBef>
                <a:spcPts val="500"/>
              </a:spcBef>
              <a:buSzPct val="100000"/>
              <a:buFont typeface="Arial" panose="020B0604020202020204" pitchFamily="34" charset="0"/>
              <a:buChar char="•"/>
              <a:defRPr sz="2400"/>
            </a:pPr>
            <a:r>
              <a:rPr sz="2800" dirty="0"/>
              <a:t>Focus on 5 things you can hear</a:t>
            </a:r>
          </a:p>
          <a:p>
            <a:pPr marL="457200" indent="-457200">
              <a:spcBef>
                <a:spcPts val="500"/>
              </a:spcBef>
              <a:buSzPct val="100000"/>
              <a:buFont typeface="Arial" panose="020B0604020202020204" pitchFamily="34" charset="0"/>
              <a:buChar char="•"/>
              <a:defRPr sz="2400"/>
            </a:pPr>
            <a:r>
              <a:rPr sz="2800" dirty="0"/>
              <a:t>Go for a walk</a:t>
            </a:r>
            <a:endParaRPr lang="en-GB" sz="2800" dirty="0"/>
          </a:p>
          <a:p>
            <a:pPr marL="457200" indent="-457200">
              <a:spcBef>
                <a:spcPts val="500"/>
              </a:spcBef>
              <a:buSzPct val="100000"/>
              <a:buFont typeface="Arial" panose="020B0604020202020204" pitchFamily="34" charset="0"/>
              <a:buChar char="•"/>
              <a:defRPr sz="2400"/>
            </a:pPr>
            <a:r>
              <a:rPr lang="en-GB" sz="2800" dirty="0"/>
              <a:t>…</a:t>
            </a:r>
            <a:endParaRPr sz="2800" dirty="0"/>
          </a:p>
          <a:p>
            <a:pPr>
              <a:spcBef>
                <a:spcPts val="500"/>
              </a:spcBef>
              <a:buSzPct val="100000"/>
              <a:defRPr sz="2400"/>
            </a:pPr>
            <a:r>
              <a:rPr sz="2800" dirty="0">
                <a:solidFill>
                  <a:srgbClr val="FF0000"/>
                </a:solidFill>
              </a:rPr>
              <a:t>Don’t try to do maths whilst your brain is focused on the “</a:t>
            </a:r>
            <a:r>
              <a:rPr lang="en-GB" sz="2800" dirty="0">
                <a:solidFill>
                  <a:srgbClr val="FF0000"/>
                </a:solidFill>
              </a:rPr>
              <a:t>maths monster</a:t>
            </a:r>
            <a:r>
              <a:rPr sz="2800" dirty="0">
                <a:solidFill>
                  <a:srgbClr val="FF0000"/>
                </a:solidFill>
              </a:rPr>
              <a:t>”!</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Title 1"/>
          <p:cNvSpPr txBox="1">
            <a:spLocks noGrp="1"/>
          </p:cNvSpPr>
          <p:nvPr>
            <p:ph type="title"/>
          </p:nvPr>
        </p:nvSpPr>
        <p:spPr>
          <a:xfrm>
            <a:off x="323528" y="1124744"/>
            <a:ext cx="7772401" cy="765557"/>
          </a:xfrm>
          <a:prstGeom prst="rect">
            <a:avLst/>
          </a:prstGeom>
        </p:spPr>
        <p:txBody>
          <a:bodyPr/>
          <a:lstStyle/>
          <a:p>
            <a:r>
              <a:rPr lang="en-GB"/>
              <a:t>Getting out of the red zone</a:t>
            </a:r>
            <a:endParaRPr lang="en-GB" dirty="0"/>
          </a:p>
        </p:txBody>
      </p:sp>
      <p:sp>
        <p:nvSpPr>
          <p:cNvPr id="314" name="Text Placeholder 2"/>
          <p:cNvSpPr txBox="1">
            <a:spLocks noGrp="1"/>
          </p:cNvSpPr>
          <p:nvPr>
            <p:ph type="body" idx="1"/>
          </p:nvPr>
        </p:nvSpPr>
        <p:spPr>
          <a:xfrm>
            <a:off x="722312" y="3140968"/>
            <a:ext cx="6009928" cy="4392488"/>
          </a:xfrm>
          <a:prstGeom prst="rect">
            <a:avLst/>
          </a:prstGeom>
        </p:spPr>
        <p:txBody>
          <a:bodyPr>
            <a:normAutofit/>
          </a:bodyPr>
          <a:lstStyle/>
          <a:p>
            <a:pPr marL="457200" indent="-457200">
              <a:spcBef>
                <a:spcPts val="500"/>
              </a:spcBef>
              <a:buSzPct val="100000"/>
              <a:buFont typeface="Arial" panose="020B0604020202020204" pitchFamily="34" charset="0"/>
              <a:buChar char="•"/>
              <a:defRPr sz="2400"/>
            </a:pPr>
            <a:r>
              <a:rPr lang="en-GB" sz="2800" dirty="0">
                <a:solidFill>
                  <a:schemeClr val="tx1"/>
                </a:solidFill>
              </a:rPr>
              <a:t>Learn that the red zone is a “beach not a cliff”</a:t>
            </a:r>
          </a:p>
          <a:p>
            <a:pPr marL="457200" indent="-457200">
              <a:spcBef>
                <a:spcPts val="500"/>
              </a:spcBef>
              <a:buSzPct val="100000"/>
              <a:buFont typeface="Arial" panose="020B0604020202020204" pitchFamily="34" charset="0"/>
              <a:buChar char="•"/>
              <a:defRPr sz="2400"/>
            </a:pPr>
            <a:r>
              <a:rPr lang="en-GB" sz="2800" dirty="0">
                <a:solidFill>
                  <a:srgbClr val="FF0000"/>
                </a:solidFill>
              </a:rPr>
              <a:t>Particularly relevant to panic in assessment conditions</a:t>
            </a:r>
          </a:p>
        </p:txBody>
      </p:sp>
    </p:spTree>
    <p:extLst>
      <p:ext uri="{BB962C8B-B14F-4D97-AF65-F5344CB8AC3E}">
        <p14:creationId xmlns:p14="http://schemas.microsoft.com/office/powerpoint/2010/main" val="2430290398"/>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Title 1"/>
          <p:cNvSpPr txBox="1">
            <a:spLocks noGrp="1"/>
          </p:cNvSpPr>
          <p:nvPr>
            <p:ph type="title"/>
          </p:nvPr>
        </p:nvSpPr>
        <p:spPr>
          <a:xfrm>
            <a:off x="6896" y="1023540"/>
            <a:ext cx="7772400" cy="858020"/>
          </a:xfrm>
          <a:prstGeom prst="rect">
            <a:avLst/>
          </a:prstGeom>
        </p:spPr>
        <p:txBody>
          <a:bodyPr/>
          <a:lstStyle/>
          <a:p>
            <a:r>
              <a:rPr dirty="0"/>
              <a:t>Building the</a:t>
            </a:r>
            <a:r>
              <a:rPr lang="en-GB" dirty="0"/>
              <a:t> amber/growth </a:t>
            </a:r>
            <a:r>
              <a:rPr dirty="0"/>
              <a:t>zone</a:t>
            </a:r>
          </a:p>
        </p:txBody>
      </p:sp>
      <p:sp>
        <p:nvSpPr>
          <p:cNvPr id="317" name="Text Placeholder 2"/>
          <p:cNvSpPr txBox="1">
            <a:spLocks noGrp="1"/>
          </p:cNvSpPr>
          <p:nvPr>
            <p:ph type="body" idx="1"/>
          </p:nvPr>
        </p:nvSpPr>
        <p:spPr>
          <a:xfrm>
            <a:off x="685799" y="1916832"/>
            <a:ext cx="7772401" cy="5184576"/>
          </a:xfrm>
          <a:prstGeom prst="rect">
            <a:avLst/>
          </a:prstGeom>
        </p:spPr>
        <p:txBody>
          <a:bodyPr>
            <a:normAutofit/>
          </a:bodyPr>
          <a:lstStyle/>
          <a:p>
            <a:pPr marL="342900" indent="-342900" defTabSz="905255">
              <a:spcBef>
                <a:spcPts val="500"/>
              </a:spcBef>
              <a:buSzPct val="100000"/>
              <a:buFont typeface="Arial" panose="020B0604020202020204" pitchFamily="34" charset="0"/>
              <a:buChar char="•"/>
              <a:defRPr sz="2376"/>
            </a:pPr>
            <a:r>
              <a:rPr sz="2800" dirty="0"/>
              <a:t>Try a simpler example</a:t>
            </a:r>
          </a:p>
          <a:p>
            <a:pPr marL="342900" indent="-342900" defTabSz="905255">
              <a:spcBef>
                <a:spcPts val="500"/>
              </a:spcBef>
              <a:buSzPct val="100000"/>
              <a:buFont typeface="Arial" panose="020B0604020202020204" pitchFamily="34" charset="0"/>
              <a:buChar char="•"/>
              <a:defRPr sz="2376"/>
            </a:pPr>
            <a:r>
              <a:rPr sz="2800" dirty="0"/>
              <a:t>Support each other</a:t>
            </a:r>
            <a:endParaRPr lang="en-GB" sz="2800" dirty="0"/>
          </a:p>
          <a:p>
            <a:pPr marL="342900" indent="-342900" defTabSz="905255">
              <a:spcBef>
                <a:spcPts val="500"/>
              </a:spcBef>
              <a:buSzPct val="100000"/>
              <a:buFont typeface="Arial" panose="020B0604020202020204" pitchFamily="34" charset="0"/>
              <a:buChar char="•"/>
              <a:defRPr sz="2376"/>
            </a:pPr>
            <a:r>
              <a:rPr lang="en-GB" sz="2800" dirty="0"/>
              <a:t>Recruit help</a:t>
            </a:r>
            <a:endParaRPr sz="2800" dirty="0"/>
          </a:p>
          <a:p>
            <a:pPr marL="342900" indent="-342900" defTabSz="905255">
              <a:spcBef>
                <a:spcPts val="500"/>
              </a:spcBef>
              <a:buSzPct val="100000"/>
              <a:buFont typeface="Arial" panose="020B0604020202020204" pitchFamily="34" charset="0"/>
              <a:buChar char="•"/>
              <a:defRPr sz="2376"/>
            </a:pPr>
            <a:r>
              <a:rPr sz="2800" dirty="0"/>
              <a:t>Use the Internet</a:t>
            </a:r>
          </a:p>
          <a:p>
            <a:pPr marL="342900" indent="-342900" defTabSz="905255">
              <a:spcBef>
                <a:spcPts val="500"/>
              </a:spcBef>
              <a:buSzPct val="100000"/>
              <a:buFont typeface="Arial" panose="020B0604020202020204" pitchFamily="34" charset="0"/>
              <a:buChar char="•"/>
              <a:defRPr sz="2376"/>
            </a:pPr>
            <a:r>
              <a:rPr sz="2800" dirty="0"/>
              <a:t>Expect to get stuck</a:t>
            </a:r>
          </a:p>
          <a:p>
            <a:pPr marL="342900" indent="-342900" defTabSz="905255">
              <a:spcBef>
                <a:spcPts val="500"/>
              </a:spcBef>
              <a:buSzPct val="100000"/>
              <a:buFont typeface="Arial" panose="020B0604020202020204" pitchFamily="34" charset="0"/>
              <a:buChar char="•"/>
              <a:defRPr sz="2376"/>
            </a:pPr>
            <a:r>
              <a:rPr sz="2800" dirty="0"/>
              <a:t>Expect to make mistakes</a:t>
            </a:r>
          </a:p>
          <a:p>
            <a:pPr marL="342900" indent="-342900" defTabSz="905255">
              <a:spcBef>
                <a:spcPts val="500"/>
              </a:spcBef>
              <a:buSzPct val="100000"/>
              <a:buFont typeface="Arial" panose="020B0604020202020204" pitchFamily="34" charset="0"/>
              <a:buChar char="•"/>
              <a:defRPr sz="2376"/>
            </a:pPr>
            <a:r>
              <a:rPr sz="2800" dirty="0"/>
              <a:t>Use rough work</a:t>
            </a:r>
          </a:p>
          <a:p>
            <a:pPr marL="342900" indent="-342900" defTabSz="905255">
              <a:spcBef>
                <a:spcPts val="500"/>
              </a:spcBef>
              <a:buSzPct val="100000"/>
              <a:buFont typeface="Arial" panose="020B0604020202020204" pitchFamily="34" charset="0"/>
              <a:buChar char="•"/>
              <a:defRPr sz="2376"/>
            </a:pPr>
            <a:r>
              <a:rPr lang="en-GB" sz="2800" dirty="0"/>
              <a:t>Take time</a:t>
            </a:r>
          </a:p>
          <a:p>
            <a:pPr marL="342900" indent="-342900" defTabSz="905255">
              <a:spcBef>
                <a:spcPts val="500"/>
              </a:spcBef>
              <a:buSzPct val="100000"/>
              <a:buFont typeface="Arial" panose="020B0604020202020204" pitchFamily="34" charset="0"/>
              <a:buChar char="•"/>
              <a:defRPr sz="2376"/>
            </a:pPr>
            <a:r>
              <a:rPr sz="2800" dirty="0"/>
              <a:t>... </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79951"/>
            <a:ext cx="8229600" cy="1143001"/>
          </a:xfrm>
        </p:spPr>
        <p:txBody>
          <a:bodyPr>
            <a:normAutofit/>
          </a:bodyPr>
          <a:lstStyle/>
          <a:p>
            <a:pPr algn="l"/>
            <a:r>
              <a:rPr lang="en-GB" b="1" dirty="0"/>
              <a:t>The growth zone involves …</a:t>
            </a:r>
            <a:endParaRPr lang="en-GB" dirty="0"/>
          </a:p>
        </p:txBody>
      </p:sp>
      <p:pic>
        <p:nvPicPr>
          <p:cNvPr id="2050" name="Picture 2"/>
          <p:cNvPicPr>
            <a:picLocks noGrp="1" noChangeAspect="1" noChangeArrowheads="1"/>
          </p:cNvPicPr>
          <p:nvPr>
            <p:ph idx="1"/>
          </p:nvPr>
        </p:nvPicPr>
        <p:blipFill>
          <a:blip r:embed="rId3" cstate="print"/>
          <a:srcRect l="43109" t="39500" r="42876" b="35710"/>
          <a:stretch>
            <a:fillRect/>
          </a:stretch>
        </p:blipFill>
        <p:spPr bwMode="auto">
          <a:xfrm>
            <a:off x="7466592" y="5189023"/>
            <a:ext cx="1677408" cy="1668977"/>
          </a:xfrm>
          <a:prstGeom prst="rect">
            <a:avLst/>
          </a:prstGeom>
          <a:noFill/>
          <a:ln w="9525">
            <a:noFill/>
            <a:miter lim="800000"/>
            <a:headEnd/>
            <a:tailEnd/>
          </a:ln>
        </p:spPr>
      </p:pic>
      <p:sp>
        <p:nvSpPr>
          <p:cNvPr id="4" name="Rectangle 3"/>
          <p:cNvSpPr/>
          <p:nvPr/>
        </p:nvSpPr>
        <p:spPr>
          <a:xfrm>
            <a:off x="611560" y="2132856"/>
            <a:ext cx="7488832" cy="4031873"/>
          </a:xfrm>
          <a:prstGeom prst="rect">
            <a:avLst/>
          </a:prstGeom>
        </p:spPr>
        <p:txBody>
          <a:bodyPr wrap="square">
            <a:spAutoFit/>
          </a:bodyPr>
          <a:lstStyle/>
          <a:p>
            <a:pPr marL="0" indent="0">
              <a:spcBef>
                <a:spcPts val="0"/>
              </a:spcBef>
            </a:pPr>
            <a:r>
              <a:rPr lang="en-US" sz="3200" b="1" dirty="0">
                <a:solidFill>
                  <a:srgbClr val="FF6600"/>
                </a:solidFill>
              </a:rPr>
              <a:t>growth mindset </a:t>
            </a:r>
            <a:br>
              <a:rPr lang="en-US" sz="3200" b="1" dirty="0">
                <a:solidFill>
                  <a:srgbClr val="07674D"/>
                </a:solidFill>
              </a:rPr>
            </a:br>
            <a:r>
              <a:rPr lang="en-US" sz="3200" b="1" dirty="0">
                <a:solidFill>
                  <a:srgbClr val="07674D"/>
                </a:solidFill>
              </a:rPr>
              <a:t>	</a:t>
            </a:r>
            <a:r>
              <a:rPr lang="en-US" sz="3200" dirty="0"/>
              <a:t>(Dweck, 2006)</a:t>
            </a:r>
          </a:p>
          <a:p>
            <a:pPr marL="0" indent="0">
              <a:spcBef>
                <a:spcPts val="0"/>
              </a:spcBef>
            </a:pPr>
            <a:r>
              <a:rPr lang="en-US" sz="3200" b="1" dirty="0">
                <a:solidFill>
                  <a:srgbClr val="FF6600"/>
                </a:solidFill>
              </a:rPr>
              <a:t>struggle</a:t>
            </a:r>
            <a:r>
              <a:rPr lang="en-US" sz="3200" dirty="0"/>
              <a:t> (persistence and perseverance) </a:t>
            </a:r>
            <a:br>
              <a:rPr lang="en-US" sz="3200" dirty="0"/>
            </a:br>
            <a:r>
              <a:rPr lang="en-US" sz="3200" dirty="0"/>
              <a:t>	(Seligman and Williams)</a:t>
            </a:r>
          </a:p>
          <a:p>
            <a:pPr marL="0" indent="0">
              <a:spcBef>
                <a:spcPts val="0"/>
              </a:spcBef>
            </a:pPr>
            <a:r>
              <a:rPr lang="en-US" sz="3200" b="1" dirty="0">
                <a:solidFill>
                  <a:srgbClr val="FF6600"/>
                </a:solidFill>
              </a:rPr>
              <a:t>value</a:t>
            </a:r>
            <a:r>
              <a:rPr lang="en-US" sz="3200" dirty="0"/>
              <a:t> and </a:t>
            </a:r>
            <a:r>
              <a:rPr lang="pt-BR" sz="3200" dirty="0"/>
              <a:t>autonomous motivation </a:t>
            </a:r>
            <a:br>
              <a:rPr lang="pt-BR" sz="3200" dirty="0"/>
            </a:br>
            <a:r>
              <a:rPr lang="pt-BR" sz="3200" dirty="0"/>
              <a:t>	</a:t>
            </a:r>
            <a:r>
              <a:rPr lang="pt-BR" sz="3200" dirty="0">
                <a:solidFill>
                  <a:schemeClr val="tx1"/>
                </a:solidFill>
                <a:latin typeface="MinionPro-Capt"/>
                <a:cs typeface="Arial"/>
              </a:rPr>
              <a:t>(Ryan &amp; Deci, 2017)</a:t>
            </a:r>
          </a:p>
          <a:p>
            <a:pPr marL="0" indent="0">
              <a:spcBef>
                <a:spcPts val="0"/>
              </a:spcBef>
            </a:pPr>
            <a:r>
              <a:rPr lang="en-US" sz="3200" b="1" dirty="0">
                <a:solidFill>
                  <a:srgbClr val="FF6600"/>
                </a:solidFill>
              </a:rPr>
              <a:t>support</a:t>
            </a:r>
            <a:r>
              <a:rPr lang="en-US" sz="3200" dirty="0"/>
              <a:t> and relatedness </a:t>
            </a:r>
            <a:br>
              <a:rPr lang="en-US" sz="3200" dirty="0"/>
            </a:br>
            <a:r>
              <a:rPr lang="en-US" sz="3200" dirty="0"/>
              <a:t>	(being enabled to recruit)</a:t>
            </a:r>
          </a:p>
        </p:txBody>
      </p:sp>
    </p:spTree>
    <p:extLst>
      <p:ext uri="{BB962C8B-B14F-4D97-AF65-F5344CB8AC3E}">
        <p14:creationId xmlns:p14="http://schemas.microsoft.com/office/powerpoint/2010/main" val="345126660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8F93E-4632-8F36-8AD3-EEB65A384E81}"/>
              </a:ext>
            </a:extLst>
          </p:cNvPr>
          <p:cNvSpPr>
            <a:spLocks noGrp="1"/>
          </p:cNvSpPr>
          <p:nvPr>
            <p:ph type="title"/>
          </p:nvPr>
        </p:nvSpPr>
        <p:spPr>
          <a:xfrm>
            <a:off x="685800" y="1550978"/>
            <a:ext cx="7772400" cy="869910"/>
          </a:xfrm>
        </p:spPr>
        <p:txBody>
          <a:bodyPr/>
          <a:lstStyle/>
          <a:p>
            <a:r>
              <a:rPr lang="en-GB" dirty="0"/>
              <a:t>Key concepts</a:t>
            </a:r>
          </a:p>
        </p:txBody>
      </p:sp>
      <p:sp>
        <p:nvSpPr>
          <p:cNvPr id="3" name="Text Placeholder 2">
            <a:extLst>
              <a:ext uri="{FF2B5EF4-FFF2-40B4-BE49-F238E27FC236}">
                <a16:creationId xmlns:a16="http://schemas.microsoft.com/office/drawing/2014/main" id="{27D971BE-4810-A45D-49CD-E9CAEF89E261}"/>
              </a:ext>
            </a:extLst>
          </p:cNvPr>
          <p:cNvSpPr>
            <a:spLocks noGrp="1"/>
          </p:cNvSpPr>
          <p:nvPr>
            <p:ph type="body" sz="quarter" idx="1"/>
          </p:nvPr>
        </p:nvSpPr>
        <p:spPr>
          <a:xfrm>
            <a:off x="722312" y="2420888"/>
            <a:ext cx="7772401" cy="4437111"/>
          </a:xfrm>
        </p:spPr>
        <p:txBody>
          <a:bodyPr>
            <a:normAutofit/>
          </a:bodyPr>
          <a:lstStyle/>
          <a:p>
            <a:pPr marL="285750" indent="-285750">
              <a:buFont typeface="Arial" panose="020B0604020202020204" pitchFamily="34" charset="0"/>
              <a:buChar char="•"/>
            </a:pPr>
            <a:r>
              <a:rPr lang="en-GB" dirty="0">
                <a:effectLst/>
                <a:latin typeface="Calibri" panose="020F0502020204030204" pitchFamily="34" charset="0"/>
                <a:ea typeface="Times New Roman" panose="02020603050405020304" pitchFamily="18" charset="0"/>
              </a:rPr>
              <a:t>maths anxiety</a:t>
            </a:r>
          </a:p>
          <a:p>
            <a:pPr marL="285750" indent="-285750">
              <a:buFont typeface="Arial" panose="020B0604020202020204" pitchFamily="34" charset="0"/>
              <a:buChar char="•"/>
            </a:pPr>
            <a:r>
              <a:rPr lang="en-GB" dirty="0">
                <a:effectLst/>
                <a:latin typeface="Calibri" panose="020F0502020204030204" pitchFamily="34" charset="0"/>
                <a:ea typeface="Times New Roman" panose="02020603050405020304" pitchFamily="18" charset="0"/>
              </a:rPr>
              <a:t>prior harm</a:t>
            </a:r>
          </a:p>
          <a:p>
            <a:pPr marL="285750" indent="-285750">
              <a:buFont typeface="Arial" panose="020B0604020202020204" pitchFamily="34" charset="0"/>
              <a:buChar char="•"/>
            </a:pPr>
            <a:r>
              <a:rPr lang="en-GB" dirty="0">
                <a:latin typeface="Calibri" panose="020F0502020204030204" pitchFamily="34" charset="0"/>
                <a:ea typeface="Times New Roman" panose="02020603050405020304" pitchFamily="18" charset="0"/>
              </a:rPr>
              <a:t>adverse prior experiences</a:t>
            </a:r>
            <a:endParaRPr lang="en-GB" dirty="0">
              <a:effectLst/>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r>
              <a:rPr lang="en-GB" dirty="0">
                <a:effectLst/>
                <a:latin typeface="Calibri" panose="020F0502020204030204" pitchFamily="34" charset="0"/>
                <a:ea typeface="Times New Roman" panose="02020603050405020304" pitchFamily="18" charset="0"/>
              </a:rPr>
              <a:t>psychological safety</a:t>
            </a:r>
          </a:p>
          <a:p>
            <a:pPr marL="285750" indent="-285750">
              <a:buFont typeface="Arial" panose="020B0604020202020204" pitchFamily="34" charset="0"/>
              <a:buChar char="•"/>
            </a:pPr>
            <a:r>
              <a:rPr lang="en-GB" dirty="0">
                <a:effectLst/>
                <a:latin typeface="Calibri" panose="020F0502020204030204" pitchFamily="34" charset="0"/>
                <a:ea typeface="Times New Roman" panose="02020603050405020304" pitchFamily="18" charset="0"/>
              </a:rPr>
              <a:t>resilience</a:t>
            </a:r>
          </a:p>
          <a:p>
            <a:pPr marL="285750" indent="-285750">
              <a:buFont typeface="Arial" panose="020B0604020202020204" pitchFamily="34" charset="0"/>
              <a:buChar char="•"/>
            </a:pPr>
            <a:r>
              <a:rPr lang="en-GB" dirty="0">
                <a:latin typeface="Calibri" panose="020F0502020204030204" pitchFamily="34" charset="0"/>
              </a:rPr>
              <a:t>a little psychoeducation</a:t>
            </a:r>
            <a:endParaRPr lang="en-GB" dirty="0"/>
          </a:p>
          <a:p>
            <a:r>
              <a:rPr lang="en-GB" sz="2400" dirty="0">
                <a:effectLst/>
                <a:latin typeface="Calibri" panose="020F0502020204030204" pitchFamily="34" charset="0"/>
                <a:ea typeface="Times New Roman" panose="02020603050405020304" pitchFamily="18" charset="0"/>
              </a:rPr>
              <a:t> </a:t>
            </a:r>
            <a:endParaRPr lang="en-GB" sz="24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351552595"/>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0AAFA-3265-39F4-D30A-E336D6CF1860}"/>
              </a:ext>
            </a:extLst>
          </p:cNvPr>
          <p:cNvSpPr>
            <a:spLocks noGrp="1"/>
          </p:cNvSpPr>
          <p:nvPr>
            <p:ph type="title"/>
          </p:nvPr>
        </p:nvSpPr>
        <p:spPr/>
        <p:txBody>
          <a:bodyPr/>
          <a:lstStyle/>
          <a:p>
            <a:r>
              <a:rPr lang="en-GB" dirty="0"/>
              <a:t>The enhanced growth zone model</a:t>
            </a:r>
          </a:p>
        </p:txBody>
      </p:sp>
      <p:sp>
        <p:nvSpPr>
          <p:cNvPr id="3" name="Text Placeholder 2">
            <a:extLst>
              <a:ext uri="{FF2B5EF4-FFF2-40B4-BE49-F238E27FC236}">
                <a16:creationId xmlns:a16="http://schemas.microsoft.com/office/drawing/2014/main" id="{0D0DA0B0-B08A-1082-0D89-4C80C220B5B1}"/>
              </a:ext>
            </a:extLst>
          </p:cNvPr>
          <p:cNvSpPr>
            <a:spLocks noGrp="1"/>
          </p:cNvSpPr>
          <p:nvPr>
            <p:ph type="body" sz="quarter" idx="1"/>
          </p:nvPr>
        </p:nvSpPr>
        <p:spPr/>
        <p:txBody>
          <a:bodyPr/>
          <a:lstStyle/>
          <a:p>
            <a:r>
              <a:rPr lang="en-GB" dirty="0"/>
              <a:t> </a:t>
            </a:r>
          </a:p>
        </p:txBody>
      </p:sp>
      <p:pic>
        <p:nvPicPr>
          <p:cNvPr id="5" name="Picture 4">
            <a:extLst>
              <a:ext uri="{FF2B5EF4-FFF2-40B4-BE49-F238E27FC236}">
                <a16:creationId xmlns:a16="http://schemas.microsoft.com/office/drawing/2014/main" id="{86A91540-47B7-5620-55BD-5E55664DDCB1}"/>
              </a:ext>
            </a:extLst>
          </p:cNvPr>
          <p:cNvPicPr>
            <a:picLocks noChangeAspect="1"/>
          </p:cNvPicPr>
          <p:nvPr/>
        </p:nvPicPr>
        <p:blipFill rotWithShape="1">
          <a:blip r:embed="rId3"/>
          <a:srcRect l="39824" t="34172" r="44315" b="37600"/>
          <a:stretch/>
        </p:blipFill>
        <p:spPr>
          <a:xfrm>
            <a:off x="1907704" y="2420888"/>
            <a:ext cx="4104456" cy="4108556"/>
          </a:xfrm>
          <a:prstGeom prst="rect">
            <a:avLst/>
          </a:prstGeom>
        </p:spPr>
      </p:pic>
    </p:spTree>
    <p:extLst>
      <p:ext uri="{BB962C8B-B14F-4D97-AF65-F5344CB8AC3E}">
        <p14:creationId xmlns:p14="http://schemas.microsoft.com/office/powerpoint/2010/main" val="2107073552"/>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Title 1"/>
          <p:cNvSpPr txBox="1">
            <a:spLocks noGrp="1"/>
          </p:cNvSpPr>
          <p:nvPr>
            <p:ph type="title"/>
          </p:nvPr>
        </p:nvSpPr>
        <p:spPr>
          <a:xfrm>
            <a:off x="395536" y="1229850"/>
            <a:ext cx="7772400" cy="797902"/>
          </a:xfrm>
          <a:prstGeom prst="rect">
            <a:avLst/>
          </a:prstGeom>
        </p:spPr>
        <p:txBody>
          <a:bodyPr/>
          <a:lstStyle/>
          <a:p>
            <a:r>
              <a:rPr dirty="0"/>
              <a:t>The </a:t>
            </a:r>
            <a:r>
              <a:rPr sz="4400" dirty="0"/>
              <a:t>growth</a:t>
            </a:r>
            <a:r>
              <a:rPr dirty="0"/>
              <a:t> zone model</a:t>
            </a:r>
          </a:p>
        </p:txBody>
      </p:sp>
      <p:sp>
        <p:nvSpPr>
          <p:cNvPr id="311" name="Text Placeholder 2"/>
          <p:cNvSpPr txBox="1">
            <a:spLocks noGrp="1"/>
          </p:cNvSpPr>
          <p:nvPr>
            <p:ph type="body" sz="quarter" idx="1"/>
          </p:nvPr>
        </p:nvSpPr>
        <p:spPr>
          <a:xfrm>
            <a:off x="685799" y="2507762"/>
            <a:ext cx="6478489" cy="3945574"/>
          </a:xfrm>
          <a:prstGeom prst="rect">
            <a:avLst/>
          </a:prstGeom>
        </p:spPr>
        <p:txBody>
          <a:bodyPr>
            <a:noAutofit/>
          </a:bodyPr>
          <a:lstStyle/>
          <a:p>
            <a:pPr defTabSz="585215">
              <a:spcBef>
                <a:spcPts val="400"/>
              </a:spcBef>
              <a:defRPr sz="2048"/>
            </a:pPr>
            <a:r>
              <a:rPr lang="en-GB" sz="2800" dirty="0"/>
              <a:t>a means to help learners understand and articulate their feelings when they are learning maths...</a:t>
            </a:r>
          </a:p>
          <a:p>
            <a:pPr defTabSz="585215">
              <a:spcBef>
                <a:spcPts val="400"/>
              </a:spcBef>
              <a:defRPr sz="2048"/>
            </a:pPr>
            <a:endParaRPr lang="en-GB" sz="2800" dirty="0"/>
          </a:p>
          <a:p>
            <a:pPr defTabSz="585215">
              <a:spcBef>
                <a:spcPts val="400"/>
              </a:spcBef>
              <a:defRPr sz="2048"/>
            </a:pPr>
            <a:r>
              <a:rPr lang="en-GB" sz="2800" dirty="0"/>
              <a:t>a means to safeguard the mathematical wellbeing of those involved in learning or supporting maths…</a:t>
            </a:r>
          </a:p>
          <a:p>
            <a:pPr defTabSz="585215">
              <a:spcBef>
                <a:spcPts val="400"/>
              </a:spcBef>
              <a:defRPr sz="2048"/>
            </a:pPr>
            <a:endParaRPr lang="en-GB" sz="2800" dirty="0"/>
          </a:p>
          <a:p>
            <a:pPr defTabSz="585215">
              <a:spcBef>
                <a:spcPts val="400"/>
              </a:spcBef>
              <a:defRPr sz="2048"/>
            </a:pPr>
            <a:endParaRPr lang="en-GB" sz="2800" dirty="0"/>
          </a:p>
        </p:txBody>
      </p:sp>
      <p:pic>
        <p:nvPicPr>
          <p:cNvPr id="2" name="Picture 1">
            <a:extLst>
              <a:ext uri="{FF2B5EF4-FFF2-40B4-BE49-F238E27FC236}">
                <a16:creationId xmlns:a16="http://schemas.microsoft.com/office/drawing/2014/main" id="{37EA05F0-3020-4F7D-895D-EAFE115AC337}"/>
              </a:ext>
            </a:extLst>
          </p:cNvPr>
          <p:cNvPicPr>
            <a:picLocks noChangeAspect="1"/>
          </p:cNvPicPr>
          <p:nvPr/>
        </p:nvPicPr>
        <p:blipFill>
          <a:blip r:embed="rId3"/>
          <a:stretch>
            <a:fillRect/>
          </a:stretch>
        </p:blipFill>
        <p:spPr>
          <a:xfrm>
            <a:off x="7452321" y="5175879"/>
            <a:ext cx="1691680" cy="1682122"/>
          </a:xfrm>
          <a:prstGeom prst="rect">
            <a:avLst/>
          </a:prstGeom>
        </p:spPr>
      </p:pic>
    </p:spTree>
    <p:extLst>
      <p:ext uri="{BB962C8B-B14F-4D97-AF65-F5344CB8AC3E}">
        <p14:creationId xmlns:p14="http://schemas.microsoft.com/office/powerpoint/2010/main" val="4032276207"/>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E7281A-265A-6843-6E74-E34AF1A76DAC}"/>
              </a:ext>
            </a:extLst>
          </p:cNvPr>
          <p:cNvSpPr>
            <a:spLocks noGrp="1"/>
          </p:cNvSpPr>
          <p:nvPr>
            <p:ph type="title"/>
          </p:nvPr>
        </p:nvSpPr>
        <p:spPr/>
        <p:txBody>
          <a:bodyPr/>
          <a:lstStyle/>
          <a:p>
            <a:r>
              <a:rPr lang="en-GB" dirty="0"/>
              <a:t>What happened when </a:t>
            </a:r>
            <a:br>
              <a:rPr lang="en-GB" dirty="0"/>
            </a:br>
            <a:r>
              <a:rPr lang="en-GB" dirty="0"/>
              <a:t>teachers introduced the GZM …</a:t>
            </a:r>
          </a:p>
        </p:txBody>
      </p:sp>
      <p:sp>
        <p:nvSpPr>
          <p:cNvPr id="3" name="Text Placeholder 2">
            <a:extLst>
              <a:ext uri="{FF2B5EF4-FFF2-40B4-BE49-F238E27FC236}">
                <a16:creationId xmlns:a16="http://schemas.microsoft.com/office/drawing/2014/main" id="{BC53E178-C6C1-96DF-A6BD-CDB32E702D68}"/>
              </a:ext>
            </a:extLst>
          </p:cNvPr>
          <p:cNvSpPr>
            <a:spLocks noGrp="1"/>
          </p:cNvSpPr>
          <p:nvPr>
            <p:ph type="body" sz="quarter" idx="1"/>
          </p:nvPr>
        </p:nvSpPr>
        <p:spPr>
          <a:xfrm>
            <a:off x="722312" y="2913054"/>
            <a:ext cx="7954144" cy="3756306"/>
          </a:xfrm>
        </p:spPr>
        <p:txBody>
          <a:bodyPr>
            <a:noAutofit/>
          </a:bodyPr>
          <a:lstStyle/>
          <a:p>
            <a:pPr>
              <a:lnSpc>
                <a:spcPct val="107000"/>
              </a:lnSpc>
              <a:spcAft>
                <a:spcPts val="800"/>
              </a:spcAft>
            </a:pPr>
            <a:r>
              <a:rPr lang="en-GB" sz="2400" i="1" dirty="0">
                <a:effectLst/>
                <a:latin typeface="Calibri" panose="020F0502020204030204" pitchFamily="34" charset="0"/>
                <a:ea typeface="Calibri" panose="020F0502020204030204" pitchFamily="34" charset="0"/>
                <a:cs typeface="Times New Roman" panose="02020603050405020304" pitchFamily="18" charset="0"/>
              </a:rPr>
              <a:t>By talking and acknowledging that in order to learn we have to feel uncomfortable, this made a noticeable difference to the students asking for help or telling me when they did not understand. </a:t>
            </a:r>
          </a:p>
          <a:p>
            <a:pPr>
              <a:lnSpc>
                <a:spcPct val="107000"/>
              </a:lnSpc>
              <a:spcAft>
                <a:spcPts val="800"/>
              </a:spcAft>
            </a:pPr>
            <a:r>
              <a:rPr lang="en-GB" sz="2400" i="1" dirty="0">
                <a:effectLst/>
                <a:latin typeface="Calibri" panose="020F0502020204030204" pitchFamily="34" charset="0"/>
                <a:ea typeface="Calibri" panose="020F0502020204030204" pitchFamily="34" charset="0"/>
                <a:cs typeface="Times New Roman" panose="02020603050405020304" pitchFamily="18" charset="0"/>
              </a:rPr>
              <a:t>The culture of the maths lessons became more about understanding process than getting to the correct answer</a:t>
            </a:r>
            <a:r>
              <a:rPr lang="en-GB" sz="2400" dirty="0">
                <a:effectLst/>
                <a:latin typeface="Calibri" panose="020F0502020204030204" pitchFamily="34"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87037573"/>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5DF80-8AF8-4492-A277-C18969B4AEAD}"/>
              </a:ext>
            </a:extLst>
          </p:cNvPr>
          <p:cNvSpPr>
            <a:spLocks noGrp="1"/>
          </p:cNvSpPr>
          <p:nvPr>
            <p:ph type="title"/>
          </p:nvPr>
        </p:nvSpPr>
        <p:spPr>
          <a:xfrm>
            <a:off x="685800" y="1634876"/>
            <a:ext cx="7772400" cy="1362076"/>
          </a:xfrm>
        </p:spPr>
        <p:txBody>
          <a:bodyPr/>
          <a:lstStyle/>
          <a:p>
            <a:r>
              <a:rPr lang="en-GB" dirty="0"/>
              <a:t>What happened when </a:t>
            </a:r>
            <a:br>
              <a:rPr lang="en-GB" dirty="0"/>
            </a:br>
            <a:r>
              <a:rPr lang="en-GB" dirty="0"/>
              <a:t>teachers introduced the GZM …</a:t>
            </a:r>
          </a:p>
        </p:txBody>
      </p:sp>
      <p:sp>
        <p:nvSpPr>
          <p:cNvPr id="3" name="Text Placeholder 2">
            <a:extLst>
              <a:ext uri="{FF2B5EF4-FFF2-40B4-BE49-F238E27FC236}">
                <a16:creationId xmlns:a16="http://schemas.microsoft.com/office/drawing/2014/main" id="{344B8EBA-2758-4344-89AB-78D262A02527}"/>
              </a:ext>
            </a:extLst>
          </p:cNvPr>
          <p:cNvSpPr>
            <a:spLocks noGrp="1"/>
          </p:cNvSpPr>
          <p:nvPr>
            <p:ph type="body" sz="quarter" idx="1"/>
          </p:nvPr>
        </p:nvSpPr>
        <p:spPr>
          <a:xfrm>
            <a:off x="710589" y="3454333"/>
            <a:ext cx="7772401" cy="3944946"/>
          </a:xfrm>
        </p:spPr>
        <p:txBody>
          <a:bodyPr>
            <a:normAutofit/>
          </a:bodyPr>
          <a:lstStyle/>
          <a:p>
            <a:r>
              <a:rPr lang="en-GB" sz="2400" i="1" dirty="0">
                <a:latin typeface="Calibri" panose="020F0502020204030204" pitchFamily="34" charset="0"/>
                <a:ea typeface="Calibri" panose="020F0502020204030204" pitchFamily="34" charset="0"/>
              </a:rPr>
              <a:t>Students </a:t>
            </a:r>
            <a:r>
              <a:rPr lang="en-GB" sz="2400" i="1" dirty="0">
                <a:effectLst/>
                <a:latin typeface="Calibri" panose="020F0502020204030204" pitchFamily="34" charset="0"/>
                <a:ea typeface="Calibri" panose="020F0502020204030204" pitchFamily="34" charset="0"/>
              </a:rPr>
              <a:t>can let me know when the work is too easy for them and they need me to give them something more challenging by simply telling me “these questions are all green for me, can I have some harder ones” and other students have been able to let me know when they are starting to find it too much: </a:t>
            </a:r>
          </a:p>
          <a:p>
            <a:r>
              <a:rPr lang="en-GB" sz="2400" i="1" dirty="0">
                <a:effectLst/>
                <a:latin typeface="Calibri" panose="020F0502020204030204" pitchFamily="34" charset="0"/>
                <a:ea typeface="Calibri" panose="020F0502020204030204" pitchFamily="34" charset="0"/>
              </a:rPr>
              <a:t>“these are in my yellow but approaching my red Miss”. </a:t>
            </a:r>
            <a:endParaRPr lang="en-GB" b="0" i="1" dirty="0">
              <a:solidFill>
                <a:srgbClr val="201F1E"/>
              </a:solidFill>
              <a:effectLst/>
              <a:latin typeface="Segoe UI" panose="020B0502040204020203" pitchFamily="34" charset="0"/>
            </a:endParaRPr>
          </a:p>
        </p:txBody>
      </p:sp>
    </p:spTree>
    <p:extLst>
      <p:ext uri="{BB962C8B-B14F-4D97-AF65-F5344CB8AC3E}">
        <p14:creationId xmlns:p14="http://schemas.microsoft.com/office/powerpoint/2010/main" val="3104103374"/>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6C25C-0424-9CAE-0729-B894BC8283F1}"/>
              </a:ext>
            </a:extLst>
          </p:cNvPr>
          <p:cNvSpPr>
            <a:spLocks noGrp="1"/>
          </p:cNvSpPr>
          <p:nvPr>
            <p:ph type="title"/>
          </p:nvPr>
        </p:nvSpPr>
        <p:spPr/>
        <p:txBody>
          <a:bodyPr/>
          <a:lstStyle/>
          <a:p>
            <a:r>
              <a:rPr lang="en-GB" dirty="0"/>
              <a:t>Learning maths as an inclusive journey</a:t>
            </a:r>
          </a:p>
        </p:txBody>
      </p:sp>
      <p:sp>
        <p:nvSpPr>
          <p:cNvPr id="3" name="Text Placeholder 2">
            <a:extLst>
              <a:ext uri="{FF2B5EF4-FFF2-40B4-BE49-F238E27FC236}">
                <a16:creationId xmlns:a16="http://schemas.microsoft.com/office/drawing/2014/main" id="{98603CD8-E94D-731D-AE1C-72D6997B2434}"/>
              </a:ext>
            </a:extLst>
          </p:cNvPr>
          <p:cNvSpPr>
            <a:spLocks noGrp="1"/>
          </p:cNvSpPr>
          <p:nvPr>
            <p:ph type="body" sz="quarter" idx="1"/>
          </p:nvPr>
        </p:nvSpPr>
        <p:spPr>
          <a:xfrm>
            <a:off x="722312" y="3645024"/>
            <a:ext cx="7772401" cy="3212975"/>
          </a:xfrm>
        </p:spPr>
        <p:txBody>
          <a:bodyPr>
            <a:normAutofit/>
          </a:bodyPr>
          <a:lstStyle/>
          <a:p>
            <a:r>
              <a:rPr lang="en-GB" sz="2400" i="1" dirty="0">
                <a:effectLst/>
                <a:latin typeface="Calibri" panose="020F0502020204030204" pitchFamily="34" charset="0"/>
                <a:ea typeface="Calibri" panose="020F0502020204030204" pitchFamily="34" charset="0"/>
                <a:cs typeface="Times New Roman" panose="02020603050405020304" pitchFamily="18" charset="0"/>
              </a:rPr>
              <a:t>Students are comforted by seeing that it is a process and journey through a particular element of learning and through the Growth zone, and that by continually being in green, although it is comfortable it is not growth.  </a:t>
            </a:r>
          </a:p>
          <a:p>
            <a:endParaRPr lang="en-GB" sz="2400" i="1" dirty="0">
              <a:latin typeface="Calibri" panose="020F0502020204030204" pitchFamily="34" charset="0"/>
              <a:ea typeface="Calibri" panose="020F0502020204030204" pitchFamily="34" charset="0"/>
              <a:cs typeface="Times New Roman" panose="02020603050405020304" pitchFamily="18" charset="0"/>
            </a:endParaRPr>
          </a:p>
          <a:p>
            <a:r>
              <a:rPr lang="en-GB" sz="2400" i="1" dirty="0">
                <a:effectLst/>
                <a:latin typeface="Calibri" panose="020F0502020204030204" pitchFamily="34" charset="0"/>
                <a:ea typeface="Calibri" panose="020F0502020204030204" pitchFamily="34" charset="0"/>
                <a:cs typeface="Times New Roman" panose="02020603050405020304" pitchFamily="18" charset="0"/>
              </a:rPr>
              <a:t>Having students articulate this themselves and being able to see their own journey is a big success.</a:t>
            </a:r>
            <a:endParaRPr lang="en-GB" sz="2400" i="1" dirty="0"/>
          </a:p>
        </p:txBody>
      </p:sp>
    </p:spTree>
    <p:extLst>
      <p:ext uri="{BB962C8B-B14F-4D97-AF65-F5344CB8AC3E}">
        <p14:creationId xmlns:p14="http://schemas.microsoft.com/office/powerpoint/2010/main" val="69158762"/>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0AD62-F31C-411A-A620-FFD67E2B2754}"/>
              </a:ext>
            </a:extLst>
          </p:cNvPr>
          <p:cNvSpPr>
            <a:spLocks noGrp="1"/>
          </p:cNvSpPr>
          <p:nvPr>
            <p:ph type="title"/>
          </p:nvPr>
        </p:nvSpPr>
        <p:spPr>
          <a:xfrm>
            <a:off x="251520" y="1052736"/>
            <a:ext cx="7954144" cy="1362076"/>
          </a:xfrm>
        </p:spPr>
        <p:txBody>
          <a:bodyPr>
            <a:normAutofit/>
          </a:bodyPr>
          <a:lstStyle/>
          <a:p>
            <a:r>
              <a:rPr lang="en-GB" dirty="0"/>
              <a:t>Anxiety-informed practice</a:t>
            </a:r>
          </a:p>
        </p:txBody>
      </p:sp>
      <p:sp>
        <p:nvSpPr>
          <p:cNvPr id="3" name="Text Placeholder 2">
            <a:extLst>
              <a:ext uri="{FF2B5EF4-FFF2-40B4-BE49-F238E27FC236}">
                <a16:creationId xmlns:a16="http://schemas.microsoft.com/office/drawing/2014/main" id="{D3BA2FE1-867C-4498-B786-990FE47DB6DE}"/>
              </a:ext>
            </a:extLst>
          </p:cNvPr>
          <p:cNvSpPr>
            <a:spLocks noGrp="1"/>
          </p:cNvSpPr>
          <p:nvPr>
            <p:ph type="body" sz="quarter" idx="1"/>
          </p:nvPr>
        </p:nvSpPr>
        <p:spPr>
          <a:xfrm>
            <a:off x="342391" y="2282949"/>
            <a:ext cx="7772401" cy="4320480"/>
          </a:xfrm>
        </p:spPr>
        <p:txBody>
          <a:bodyPr>
            <a:normAutofit fontScale="55000" lnSpcReduction="20000"/>
          </a:bodyPr>
          <a:lstStyle/>
          <a:p>
            <a:pPr marL="857250" lvl="0" indent="-857250" algn="l" rtl="0">
              <a:lnSpc>
                <a:spcPct val="110000"/>
              </a:lnSpc>
              <a:spcBef>
                <a:spcPts val="1200"/>
              </a:spcBef>
              <a:spcAft>
                <a:spcPts val="0"/>
              </a:spcAft>
              <a:buSzPts val="1760"/>
              <a:buFont typeface="Wingdings" panose="05000000000000000000" pitchFamily="2" charset="2"/>
              <a:buChar char="§"/>
            </a:pPr>
            <a:r>
              <a:rPr lang="en-GB" sz="5700" dirty="0"/>
              <a:t>It is necessary to adopt practices that raise awareness of anxiety, recognize MA in learners and seek to resist causing further harm;</a:t>
            </a:r>
          </a:p>
          <a:p>
            <a:pPr marL="857250" lvl="0" indent="-857250" algn="l" rtl="0">
              <a:lnSpc>
                <a:spcPct val="110000"/>
              </a:lnSpc>
              <a:spcBef>
                <a:spcPts val="1200"/>
              </a:spcBef>
              <a:spcAft>
                <a:spcPts val="0"/>
              </a:spcAft>
              <a:buSzPts val="1760"/>
              <a:buFont typeface="Wingdings" panose="05000000000000000000" pitchFamily="2" charset="2"/>
              <a:buChar char="§"/>
            </a:pPr>
            <a:r>
              <a:rPr lang="en-GB" sz="5700" dirty="0"/>
              <a:t>It is necessary to establish a safer teaching environment promoting MR and enhancing achievement in mathematics.</a:t>
            </a:r>
          </a:p>
          <a:p>
            <a:pPr marL="0" lvl="0" indent="0" algn="l" rtl="0">
              <a:lnSpc>
                <a:spcPct val="110000"/>
              </a:lnSpc>
              <a:spcBef>
                <a:spcPts val="1200"/>
              </a:spcBef>
              <a:spcAft>
                <a:spcPts val="0"/>
              </a:spcAft>
              <a:buSzPts val="1760"/>
              <a:buNone/>
            </a:pPr>
            <a:endParaRPr lang="en-GB" dirty="0"/>
          </a:p>
          <a:p>
            <a:pPr marL="0" lvl="0" indent="0" algn="l" rtl="0">
              <a:lnSpc>
                <a:spcPct val="110000"/>
              </a:lnSpc>
              <a:spcBef>
                <a:spcPts val="1200"/>
              </a:spcBef>
              <a:spcAft>
                <a:spcPts val="0"/>
              </a:spcAft>
              <a:buSzPts val="1760"/>
              <a:buNone/>
            </a:pPr>
            <a:r>
              <a:rPr lang="en-GB" sz="3400" dirty="0"/>
              <a:t>Based on Homes &amp; Grandison (2021)</a:t>
            </a:r>
          </a:p>
        </p:txBody>
      </p:sp>
    </p:spTree>
    <p:extLst>
      <p:ext uri="{BB962C8B-B14F-4D97-AF65-F5344CB8AC3E}">
        <p14:creationId xmlns:p14="http://schemas.microsoft.com/office/powerpoint/2010/main" val="123429110"/>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0AD62-F31C-411A-A620-FFD67E2B2754}"/>
              </a:ext>
            </a:extLst>
          </p:cNvPr>
          <p:cNvSpPr>
            <a:spLocks noGrp="1"/>
          </p:cNvSpPr>
          <p:nvPr>
            <p:ph type="title"/>
          </p:nvPr>
        </p:nvSpPr>
        <p:spPr>
          <a:xfrm>
            <a:off x="484520" y="1700808"/>
            <a:ext cx="7954144" cy="1362076"/>
          </a:xfrm>
        </p:spPr>
        <p:txBody>
          <a:bodyPr>
            <a:normAutofit/>
          </a:bodyPr>
          <a:lstStyle/>
          <a:p>
            <a:r>
              <a:rPr lang="en-GB" dirty="0"/>
              <a:t>Allowing people to heal and flourish in maths …</a:t>
            </a:r>
          </a:p>
        </p:txBody>
      </p:sp>
      <p:sp>
        <p:nvSpPr>
          <p:cNvPr id="3" name="Text Placeholder 2">
            <a:extLst>
              <a:ext uri="{FF2B5EF4-FFF2-40B4-BE49-F238E27FC236}">
                <a16:creationId xmlns:a16="http://schemas.microsoft.com/office/drawing/2014/main" id="{D3BA2FE1-867C-4498-B786-990FE47DB6DE}"/>
              </a:ext>
            </a:extLst>
          </p:cNvPr>
          <p:cNvSpPr>
            <a:spLocks noGrp="1"/>
          </p:cNvSpPr>
          <p:nvPr>
            <p:ph type="body" sz="quarter" idx="1"/>
          </p:nvPr>
        </p:nvSpPr>
        <p:spPr>
          <a:xfrm>
            <a:off x="685799" y="3062884"/>
            <a:ext cx="7772401" cy="3462460"/>
          </a:xfrm>
        </p:spPr>
        <p:txBody>
          <a:bodyPr>
            <a:normAutofit fontScale="85000" lnSpcReduction="20000"/>
          </a:bodyPr>
          <a:lstStyle/>
          <a:p>
            <a:pPr marL="0" lvl="0" indent="0" algn="l" rtl="0">
              <a:lnSpc>
                <a:spcPct val="110000"/>
              </a:lnSpc>
              <a:spcBef>
                <a:spcPts val="1200"/>
              </a:spcBef>
              <a:spcAft>
                <a:spcPts val="0"/>
              </a:spcAft>
              <a:buSzPts val="1760"/>
              <a:buNone/>
            </a:pPr>
            <a:r>
              <a:rPr lang="en-GB" i="1" dirty="0"/>
              <a:t>‘The mums were so relieved to hear that maths anxiety is “real”, and that they weren’t the only ones who felt physically sick before maths lessons, and made to feel stupid.</a:t>
            </a:r>
          </a:p>
          <a:p>
            <a:pPr marL="0" lvl="0" indent="0" algn="l" rtl="0">
              <a:lnSpc>
                <a:spcPct val="110000"/>
              </a:lnSpc>
              <a:spcBef>
                <a:spcPts val="1200"/>
              </a:spcBef>
              <a:spcAft>
                <a:spcPts val="0"/>
              </a:spcAft>
              <a:buSzPts val="1760"/>
              <a:buNone/>
            </a:pPr>
            <a:r>
              <a:rPr lang="en-GB" i="1" dirty="0"/>
              <a:t>They loved the approach of safeguarding, and hadn’t previously thought about healing the maths trauma they had carried for decades.</a:t>
            </a:r>
          </a:p>
          <a:p>
            <a:pPr marL="0" lvl="0" indent="0" algn="l" rtl="0">
              <a:lnSpc>
                <a:spcPct val="110000"/>
              </a:lnSpc>
              <a:spcBef>
                <a:spcPts val="1200"/>
              </a:spcBef>
              <a:spcAft>
                <a:spcPts val="0"/>
              </a:spcAft>
              <a:buSzPts val="1760"/>
              <a:buNone/>
            </a:pPr>
            <a:r>
              <a:rPr lang="en-GB" i="1" dirty="0"/>
              <a:t>Everyone needs to hear this vital message.’</a:t>
            </a:r>
          </a:p>
          <a:p>
            <a:endParaRPr lang="en-GB" dirty="0"/>
          </a:p>
        </p:txBody>
      </p:sp>
    </p:spTree>
    <p:extLst>
      <p:ext uri="{BB962C8B-B14F-4D97-AF65-F5344CB8AC3E}">
        <p14:creationId xmlns:p14="http://schemas.microsoft.com/office/powerpoint/2010/main" val="2684618515"/>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6C25C-0424-9CAE-0729-B894BC8283F1}"/>
              </a:ext>
            </a:extLst>
          </p:cNvPr>
          <p:cNvSpPr>
            <a:spLocks noGrp="1"/>
          </p:cNvSpPr>
          <p:nvPr>
            <p:ph type="title"/>
          </p:nvPr>
        </p:nvSpPr>
        <p:spPr/>
        <p:txBody>
          <a:bodyPr/>
          <a:lstStyle/>
          <a:p>
            <a:r>
              <a:rPr lang="en-GB" dirty="0"/>
              <a:t>Sue, it works!</a:t>
            </a:r>
          </a:p>
        </p:txBody>
      </p:sp>
      <p:sp>
        <p:nvSpPr>
          <p:cNvPr id="3" name="Text Placeholder 2">
            <a:extLst>
              <a:ext uri="{FF2B5EF4-FFF2-40B4-BE49-F238E27FC236}">
                <a16:creationId xmlns:a16="http://schemas.microsoft.com/office/drawing/2014/main" id="{98603CD8-E94D-731D-AE1C-72D6997B2434}"/>
              </a:ext>
            </a:extLst>
          </p:cNvPr>
          <p:cNvSpPr>
            <a:spLocks noGrp="1"/>
          </p:cNvSpPr>
          <p:nvPr>
            <p:ph type="body" sz="quarter" idx="1"/>
          </p:nvPr>
        </p:nvSpPr>
        <p:spPr>
          <a:xfrm>
            <a:off x="722312" y="2636912"/>
            <a:ext cx="7772401" cy="4221087"/>
          </a:xfrm>
        </p:spPr>
        <p:txBody>
          <a:bodyPr>
            <a:normAutofit/>
          </a:bodyPr>
          <a:lstStyle/>
          <a:p>
            <a:pPr marL="342900" indent="-342900">
              <a:buFont typeface="Arial" panose="020B0604020202020204" pitchFamily="34" charset="0"/>
              <a:buChar char="•"/>
            </a:pPr>
            <a:r>
              <a:rPr lang="en-GB" sz="2400" dirty="0">
                <a:latin typeface="Calibri" panose="020F0502020204030204" pitchFamily="34" charset="0"/>
                <a:cs typeface="Times New Roman" panose="02020603050405020304" pitchFamily="18" charset="0"/>
              </a:rPr>
              <a:t>Individual students and staff at Warwick</a:t>
            </a:r>
            <a:endParaRPr lang="en-GB" sz="2400" dirty="0"/>
          </a:p>
          <a:p>
            <a:pPr marL="342900" indent="-342900">
              <a:buFont typeface="Arial" panose="020B0604020202020204" pitchFamily="34" charset="0"/>
              <a:buChar char="•"/>
            </a:pPr>
            <a:r>
              <a:rPr lang="en-GB" sz="2400" dirty="0">
                <a:effectLst/>
                <a:latin typeface="Calibri" panose="020F0502020204030204" pitchFamily="34" charset="0"/>
                <a:ea typeface="Calibri" panose="020F0502020204030204" pitchFamily="34" charset="0"/>
                <a:cs typeface="Times New Roman" panose="02020603050405020304" pitchFamily="18" charset="0"/>
              </a:rPr>
              <a:t>Nurses in Coventry Uni</a:t>
            </a:r>
          </a:p>
          <a:p>
            <a:pPr marL="342900" indent="-342900">
              <a:buFont typeface="Arial" panose="020B0604020202020204" pitchFamily="34" charset="0"/>
              <a:buChar char="•"/>
            </a:pPr>
            <a:r>
              <a:rPr lang="en-GB" sz="2400" dirty="0">
                <a:latin typeface="Calibri" panose="020F0502020204030204" pitchFamily="34" charset="0"/>
                <a:ea typeface="Calibri" panose="020F0502020204030204" pitchFamily="34" charset="0"/>
                <a:cs typeface="Times New Roman" panose="02020603050405020304" pitchFamily="18" charset="0"/>
              </a:rPr>
              <a:t>FE students in Brazil</a:t>
            </a:r>
          </a:p>
          <a:p>
            <a:pPr marL="342900" indent="-342900">
              <a:buFont typeface="Arial" panose="020B0604020202020204" pitchFamily="34" charset="0"/>
              <a:buChar char="•"/>
            </a:pPr>
            <a:r>
              <a:rPr lang="en-GB" sz="2400" dirty="0">
                <a:effectLst/>
                <a:latin typeface="Calibri" panose="020F0502020204030204" pitchFamily="34" charset="0"/>
                <a:ea typeface="Calibri" panose="020F0502020204030204" pitchFamily="34" charset="0"/>
                <a:cs typeface="Times New Roman" panose="02020603050405020304" pitchFamily="18" charset="0"/>
              </a:rPr>
              <a:t>Adults returners in Lewisham</a:t>
            </a:r>
          </a:p>
          <a:p>
            <a:pPr marL="342900" indent="-342900">
              <a:buFont typeface="Arial" panose="020B0604020202020204" pitchFamily="34" charset="0"/>
              <a:buChar char="•"/>
            </a:pPr>
            <a:r>
              <a:rPr lang="en-GB" sz="2400" dirty="0">
                <a:latin typeface="Calibri" panose="020F0502020204030204" pitchFamily="34" charset="0"/>
                <a:ea typeface="Calibri" panose="020F0502020204030204" pitchFamily="34" charset="0"/>
                <a:cs typeface="Times New Roman" panose="02020603050405020304" pitchFamily="18" charset="0"/>
              </a:rPr>
              <a:t>Teenagers in Turkey</a:t>
            </a:r>
          </a:p>
          <a:p>
            <a:pPr marL="342900" indent="-342900">
              <a:buFont typeface="Arial" panose="020B0604020202020204" pitchFamily="34" charset="0"/>
              <a:buChar char="•"/>
            </a:pPr>
            <a:r>
              <a:rPr lang="en-GB" sz="2400" dirty="0">
                <a:effectLst/>
                <a:latin typeface="Calibri" panose="020F0502020204030204" pitchFamily="34"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844469103"/>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58261-2FDE-0410-8298-A12957B8EBB5}"/>
              </a:ext>
            </a:extLst>
          </p:cNvPr>
          <p:cNvSpPr>
            <a:spLocks noGrp="1"/>
          </p:cNvSpPr>
          <p:nvPr>
            <p:ph type="title"/>
          </p:nvPr>
        </p:nvSpPr>
        <p:spPr/>
        <p:txBody>
          <a:bodyPr/>
          <a:lstStyle/>
          <a:p>
            <a:r>
              <a:rPr lang="en-GB" dirty="0"/>
              <a:t>The empathy – logic spectrum …</a:t>
            </a:r>
          </a:p>
        </p:txBody>
      </p:sp>
      <p:sp>
        <p:nvSpPr>
          <p:cNvPr id="3" name="Text Placeholder 2">
            <a:extLst>
              <a:ext uri="{FF2B5EF4-FFF2-40B4-BE49-F238E27FC236}">
                <a16:creationId xmlns:a16="http://schemas.microsoft.com/office/drawing/2014/main" id="{8C4A7841-5E2B-259C-079B-C6B79F5CFB94}"/>
              </a:ext>
            </a:extLst>
          </p:cNvPr>
          <p:cNvSpPr>
            <a:spLocks noGrp="1"/>
          </p:cNvSpPr>
          <p:nvPr>
            <p:ph type="body" sz="quarter" idx="1"/>
          </p:nvPr>
        </p:nvSpPr>
        <p:spPr/>
        <p:txBody>
          <a:bodyPr/>
          <a:lstStyle/>
          <a:p>
            <a:r>
              <a:rPr lang="en-GB" dirty="0"/>
              <a:t>… </a:t>
            </a:r>
            <a:r>
              <a:rPr lang="en-GB"/>
              <a:t>and maturation</a:t>
            </a:r>
            <a:endParaRPr lang="en-GB" dirty="0"/>
          </a:p>
        </p:txBody>
      </p:sp>
    </p:spTree>
    <p:extLst>
      <p:ext uri="{BB962C8B-B14F-4D97-AF65-F5344CB8AC3E}">
        <p14:creationId xmlns:p14="http://schemas.microsoft.com/office/powerpoint/2010/main" val="940300408"/>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0AD62-F31C-411A-A620-FFD67E2B2754}"/>
              </a:ext>
            </a:extLst>
          </p:cNvPr>
          <p:cNvSpPr>
            <a:spLocks noGrp="1"/>
          </p:cNvSpPr>
          <p:nvPr>
            <p:ph type="title"/>
          </p:nvPr>
        </p:nvSpPr>
        <p:spPr>
          <a:xfrm>
            <a:off x="484520" y="1700808"/>
            <a:ext cx="7954144" cy="1362076"/>
          </a:xfrm>
        </p:spPr>
        <p:txBody>
          <a:bodyPr>
            <a:normAutofit/>
          </a:bodyPr>
          <a:lstStyle/>
          <a:p>
            <a:r>
              <a:rPr lang="en-GB" dirty="0"/>
              <a:t>We can tackle the very real, invisible maths monster, together …</a:t>
            </a:r>
          </a:p>
        </p:txBody>
      </p:sp>
      <p:sp>
        <p:nvSpPr>
          <p:cNvPr id="3" name="Text Placeholder 2">
            <a:extLst>
              <a:ext uri="{FF2B5EF4-FFF2-40B4-BE49-F238E27FC236}">
                <a16:creationId xmlns:a16="http://schemas.microsoft.com/office/drawing/2014/main" id="{D3BA2FE1-867C-4498-B786-990FE47DB6DE}"/>
              </a:ext>
            </a:extLst>
          </p:cNvPr>
          <p:cNvSpPr>
            <a:spLocks noGrp="1"/>
          </p:cNvSpPr>
          <p:nvPr>
            <p:ph type="body" sz="quarter" idx="1"/>
          </p:nvPr>
        </p:nvSpPr>
        <p:spPr>
          <a:xfrm>
            <a:off x="685799" y="3429000"/>
            <a:ext cx="7772401" cy="3096344"/>
          </a:xfrm>
        </p:spPr>
        <p:txBody>
          <a:bodyPr>
            <a:normAutofit/>
          </a:bodyPr>
          <a:lstStyle/>
          <a:p>
            <a:r>
              <a:rPr lang="en-GB" dirty="0"/>
              <a:t>…building awareness, developing a shared language for mathematical safeguarding, enabling learner autonomy, encouraging learning communities that don’t leave people behind, building growth mindsets …</a:t>
            </a:r>
          </a:p>
          <a:p>
            <a:endParaRPr lang="en-GB" dirty="0"/>
          </a:p>
        </p:txBody>
      </p:sp>
    </p:spTree>
    <p:extLst>
      <p:ext uri="{BB962C8B-B14F-4D97-AF65-F5344CB8AC3E}">
        <p14:creationId xmlns:p14="http://schemas.microsoft.com/office/powerpoint/2010/main" val="387027364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525E0-04AD-43AD-B8B1-BF55668E2C57}"/>
              </a:ext>
            </a:extLst>
          </p:cNvPr>
          <p:cNvSpPr>
            <a:spLocks noGrp="1"/>
          </p:cNvSpPr>
          <p:nvPr>
            <p:ph type="title"/>
          </p:nvPr>
        </p:nvSpPr>
        <p:spPr>
          <a:xfrm>
            <a:off x="1619672" y="476672"/>
            <a:ext cx="5486401" cy="4248472"/>
          </a:xfrm>
        </p:spPr>
        <p:txBody>
          <a:bodyPr anchor="b">
            <a:normAutofit/>
          </a:bodyPr>
          <a:lstStyle/>
          <a:p>
            <a:pPr>
              <a:lnSpc>
                <a:spcPct val="90000"/>
              </a:lnSpc>
            </a:pPr>
            <a:r>
              <a:rPr lang="en-GB" sz="2400" dirty="0"/>
              <a:t>What is their first reaction to ‘maths’?</a:t>
            </a:r>
            <a:br>
              <a:rPr lang="en-GB" sz="2400" dirty="0"/>
            </a:br>
            <a:br>
              <a:rPr lang="en-GB" sz="2400" dirty="0"/>
            </a:br>
            <a:br>
              <a:rPr lang="en-GB" sz="2400" dirty="0"/>
            </a:br>
            <a:br>
              <a:rPr lang="en-GB" sz="2400" dirty="0"/>
            </a:br>
            <a:r>
              <a:rPr lang="en-GB" sz="2400" dirty="0"/>
              <a:t>What is their first reaction to being asked to do stats?</a:t>
            </a:r>
            <a:br>
              <a:rPr lang="en-GB" sz="2400" dirty="0"/>
            </a:br>
            <a:br>
              <a:rPr lang="en-GB" sz="2400" dirty="0"/>
            </a:br>
            <a:br>
              <a:rPr lang="en-GB" sz="2400" dirty="0"/>
            </a:br>
            <a:br>
              <a:rPr lang="en-GB" sz="2400" dirty="0"/>
            </a:br>
            <a:br>
              <a:rPr lang="en-GB" sz="1700" dirty="0"/>
            </a:br>
            <a:endParaRPr lang="en-GB" sz="1700" dirty="0"/>
          </a:p>
        </p:txBody>
      </p:sp>
      <p:sp>
        <p:nvSpPr>
          <p:cNvPr id="3" name="Text Placeholder 2">
            <a:extLst>
              <a:ext uri="{FF2B5EF4-FFF2-40B4-BE49-F238E27FC236}">
                <a16:creationId xmlns:a16="http://schemas.microsoft.com/office/drawing/2014/main" id="{1019A532-6DD3-4656-8450-BF6702D13FB4}"/>
              </a:ext>
            </a:extLst>
          </p:cNvPr>
          <p:cNvSpPr>
            <a:spLocks noGrp="1"/>
          </p:cNvSpPr>
          <p:nvPr>
            <p:ph type="body" sz="quarter" idx="1"/>
          </p:nvPr>
        </p:nvSpPr>
        <p:spPr>
          <a:xfrm>
            <a:off x="1792288" y="5367337"/>
            <a:ext cx="5486401" cy="804863"/>
          </a:xfrm>
        </p:spPr>
        <p:txBody>
          <a:bodyPr>
            <a:normAutofit/>
          </a:bodyPr>
          <a:lstStyle/>
          <a:p>
            <a:r>
              <a:rPr lang="en-GB" dirty="0"/>
              <a:t>  </a:t>
            </a:r>
          </a:p>
        </p:txBody>
      </p:sp>
    </p:spTree>
    <p:extLst>
      <p:ext uri="{BB962C8B-B14F-4D97-AF65-F5344CB8AC3E}">
        <p14:creationId xmlns:p14="http://schemas.microsoft.com/office/powerpoint/2010/main" val="3122476408"/>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5887F8-7620-4039-BBBB-132E451483B0}"/>
              </a:ext>
            </a:extLst>
          </p:cNvPr>
          <p:cNvSpPr>
            <a:spLocks noGrp="1"/>
          </p:cNvSpPr>
          <p:nvPr>
            <p:ph type="title"/>
          </p:nvPr>
        </p:nvSpPr>
        <p:spPr>
          <a:xfrm>
            <a:off x="395536" y="980728"/>
            <a:ext cx="7772400" cy="720080"/>
          </a:xfrm>
        </p:spPr>
        <p:txBody>
          <a:bodyPr/>
          <a:lstStyle/>
          <a:p>
            <a:r>
              <a:rPr lang="en-GB" dirty="0"/>
              <a:t>Further reading</a:t>
            </a:r>
          </a:p>
        </p:txBody>
      </p:sp>
      <p:sp>
        <p:nvSpPr>
          <p:cNvPr id="3" name="Text Placeholder 2">
            <a:extLst>
              <a:ext uri="{FF2B5EF4-FFF2-40B4-BE49-F238E27FC236}">
                <a16:creationId xmlns:a16="http://schemas.microsoft.com/office/drawing/2014/main" id="{46C49773-F776-4F92-8CDB-4B2DD2EC9894}"/>
              </a:ext>
            </a:extLst>
          </p:cNvPr>
          <p:cNvSpPr>
            <a:spLocks noGrp="1"/>
          </p:cNvSpPr>
          <p:nvPr>
            <p:ph type="body" sz="quarter" idx="1"/>
          </p:nvPr>
        </p:nvSpPr>
        <p:spPr>
          <a:xfrm>
            <a:off x="395536" y="1916833"/>
            <a:ext cx="7772401" cy="4941168"/>
          </a:xfrm>
        </p:spPr>
        <p:txBody>
          <a:bodyPr>
            <a:normAutofit fontScale="62500" lnSpcReduction="20000"/>
          </a:bodyPr>
          <a:lstStyle/>
          <a:p>
            <a:r>
              <a:rPr lang="en-GB" dirty="0"/>
              <a:t>The tools:</a:t>
            </a:r>
            <a:endParaRPr lang="en-GB" dirty="0">
              <a:hlinkClick r:id="rId2"/>
            </a:endParaRPr>
          </a:p>
          <a:p>
            <a:r>
              <a:rPr lang="en-GB" dirty="0">
                <a:hlinkClick r:id="rId2"/>
              </a:rPr>
              <a:t>https://www.scirp.org/journal/paperabs.aspx?paperid=102510</a:t>
            </a:r>
            <a:endParaRPr lang="en-GB" dirty="0"/>
          </a:p>
          <a:p>
            <a:r>
              <a:rPr lang="en-GB" dirty="0"/>
              <a:t>At home:</a:t>
            </a:r>
          </a:p>
          <a:p>
            <a:r>
              <a:rPr lang="en-GB" dirty="0">
                <a:hlinkClick r:id="rId3"/>
              </a:rPr>
              <a:t>https://www.scirp.org/journal/paperinformation.aspx?paperid=55378</a:t>
            </a:r>
            <a:endParaRPr lang="en-GB" dirty="0"/>
          </a:p>
          <a:p>
            <a:r>
              <a:rPr lang="en-GB" sz="3200" dirty="0">
                <a:hlinkClick r:id="rId4"/>
              </a:rPr>
              <a:t>https://www.mathsontoast.org.uk/how-talking-about-maths-suddenly-became-easier/</a:t>
            </a:r>
            <a:endParaRPr lang="en-GB" dirty="0"/>
          </a:p>
          <a:p>
            <a:r>
              <a:rPr lang="en-GB" dirty="0"/>
              <a:t>With a PhD student:</a:t>
            </a:r>
          </a:p>
          <a:p>
            <a:r>
              <a:rPr lang="en-GB" dirty="0">
                <a:hlinkClick r:id="rId5"/>
              </a:rPr>
              <a:t>https://www.scirp.org/journal/paperinformation.aspx?paperid=85398</a:t>
            </a:r>
            <a:r>
              <a:rPr lang="en-GB" dirty="0"/>
              <a:t> </a:t>
            </a:r>
          </a:p>
          <a:p>
            <a:r>
              <a:rPr lang="en-GB" dirty="0"/>
              <a:t>1 to 1 with an adult:</a:t>
            </a:r>
          </a:p>
          <a:p>
            <a:r>
              <a:rPr lang="en-GB" dirty="0">
                <a:hlinkClick r:id="rId6"/>
              </a:rPr>
              <a:t>https://www.scirp.org/journal/paperinformation.aspx?paperid=112110</a:t>
            </a:r>
            <a:r>
              <a:rPr lang="en-GB" dirty="0"/>
              <a:t> </a:t>
            </a:r>
          </a:p>
          <a:p>
            <a:r>
              <a:rPr lang="en-GB" dirty="0"/>
              <a:t>In class:</a:t>
            </a:r>
          </a:p>
          <a:p>
            <a:r>
              <a:rPr lang="en-GB">
                <a:hlinkClick r:id="rId7"/>
              </a:rPr>
              <a:t>https://www.scirp.org/journal/paperinformation.aspx?paperid=123458</a:t>
            </a:r>
            <a:endParaRPr lang="en-GB"/>
          </a:p>
          <a:p>
            <a:r>
              <a:rPr lang="en-GB"/>
              <a:t>Background</a:t>
            </a:r>
            <a:r>
              <a:rPr lang="en-GB" dirty="0"/>
              <a:t>:</a:t>
            </a:r>
          </a:p>
          <a:p>
            <a:r>
              <a:rPr lang="en-GB" dirty="0"/>
              <a:t>Siegel D (2011) </a:t>
            </a:r>
            <a:r>
              <a:rPr lang="en-GB" dirty="0">
                <a:solidFill>
                  <a:schemeClr val="accent2"/>
                </a:solidFill>
              </a:rPr>
              <a:t>Mindsight: The New Science of Personal Transformation</a:t>
            </a:r>
          </a:p>
          <a:p>
            <a:r>
              <a:rPr lang="en-GB" dirty="0"/>
              <a:t>Benson H (2000) </a:t>
            </a:r>
            <a:r>
              <a:rPr lang="en-GB" dirty="0">
                <a:solidFill>
                  <a:schemeClr val="accent2"/>
                </a:solidFill>
              </a:rPr>
              <a:t>The Relaxation Response</a:t>
            </a:r>
          </a:p>
        </p:txBody>
      </p:sp>
    </p:spTree>
    <p:extLst>
      <p:ext uri="{BB962C8B-B14F-4D97-AF65-F5344CB8AC3E}">
        <p14:creationId xmlns:p14="http://schemas.microsoft.com/office/powerpoint/2010/main" val="320237349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525E0-04AD-43AD-B8B1-BF55668E2C57}"/>
              </a:ext>
            </a:extLst>
          </p:cNvPr>
          <p:cNvSpPr>
            <a:spLocks noGrp="1"/>
          </p:cNvSpPr>
          <p:nvPr>
            <p:ph type="title"/>
          </p:nvPr>
        </p:nvSpPr>
        <p:spPr>
          <a:xfrm>
            <a:off x="1792288" y="4800600"/>
            <a:ext cx="5486401" cy="932656"/>
          </a:xfrm>
        </p:spPr>
        <p:txBody>
          <a:bodyPr anchor="b">
            <a:normAutofit/>
          </a:bodyPr>
          <a:lstStyle/>
          <a:p>
            <a:pPr>
              <a:lnSpc>
                <a:spcPct val="90000"/>
              </a:lnSpc>
            </a:pPr>
            <a:r>
              <a:rPr lang="en-GB" sz="2400" dirty="0"/>
              <a:t>What happened to you?</a:t>
            </a:r>
            <a:br>
              <a:rPr lang="en-GB" sz="1700" dirty="0"/>
            </a:br>
            <a:endParaRPr lang="en-GB" sz="1700" dirty="0"/>
          </a:p>
        </p:txBody>
      </p:sp>
      <p:sp>
        <p:nvSpPr>
          <p:cNvPr id="3" name="Text Placeholder 2">
            <a:extLst>
              <a:ext uri="{FF2B5EF4-FFF2-40B4-BE49-F238E27FC236}">
                <a16:creationId xmlns:a16="http://schemas.microsoft.com/office/drawing/2014/main" id="{1019A532-6DD3-4656-8450-BF6702D13FB4}"/>
              </a:ext>
            </a:extLst>
          </p:cNvPr>
          <p:cNvSpPr>
            <a:spLocks noGrp="1"/>
          </p:cNvSpPr>
          <p:nvPr>
            <p:ph type="body" sz="quarter" idx="1"/>
          </p:nvPr>
        </p:nvSpPr>
        <p:spPr>
          <a:xfrm>
            <a:off x="1792288" y="5367337"/>
            <a:ext cx="5486401" cy="804863"/>
          </a:xfrm>
        </p:spPr>
        <p:txBody>
          <a:bodyPr>
            <a:normAutofit/>
          </a:bodyPr>
          <a:lstStyle/>
          <a:p>
            <a:r>
              <a:rPr lang="en-GB" dirty="0"/>
              <a:t>  </a:t>
            </a:r>
          </a:p>
        </p:txBody>
      </p:sp>
      <p:pic>
        <p:nvPicPr>
          <p:cNvPr id="4" name="Picture 3">
            <a:extLst>
              <a:ext uri="{FF2B5EF4-FFF2-40B4-BE49-F238E27FC236}">
                <a16:creationId xmlns:a16="http://schemas.microsoft.com/office/drawing/2014/main" id="{AF1515B8-3ADC-8978-F0A1-4D553EB95FDA}"/>
              </a:ext>
            </a:extLst>
          </p:cNvPr>
          <p:cNvPicPr>
            <a:picLocks noChangeAspect="1"/>
          </p:cNvPicPr>
          <p:nvPr/>
        </p:nvPicPr>
        <p:blipFill>
          <a:blip r:embed="rId3"/>
          <a:stretch>
            <a:fillRect/>
          </a:stretch>
        </p:blipFill>
        <p:spPr>
          <a:xfrm>
            <a:off x="1449389" y="685800"/>
            <a:ext cx="5829300" cy="3886200"/>
          </a:xfrm>
          <a:prstGeom prst="rect">
            <a:avLst/>
          </a:prstGeom>
        </p:spPr>
      </p:pic>
    </p:spTree>
    <p:extLst>
      <p:ext uri="{BB962C8B-B14F-4D97-AF65-F5344CB8AC3E}">
        <p14:creationId xmlns:p14="http://schemas.microsoft.com/office/powerpoint/2010/main" val="255321381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Title 1"/>
          <p:cNvSpPr txBox="1">
            <a:spLocks noGrp="1"/>
          </p:cNvSpPr>
          <p:nvPr>
            <p:ph type="title"/>
          </p:nvPr>
        </p:nvSpPr>
        <p:spPr>
          <a:xfrm>
            <a:off x="251520" y="1522810"/>
            <a:ext cx="7772400" cy="1186110"/>
          </a:xfrm>
          <a:prstGeom prst="rect">
            <a:avLst/>
          </a:prstGeom>
        </p:spPr>
        <p:txBody>
          <a:bodyPr>
            <a:normAutofit fontScale="90000"/>
          </a:bodyPr>
          <a:lstStyle/>
          <a:p>
            <a:r>
              <a:rPr lang="en-GB" dirty="0"/>
              <a:t>Some</a:t>
            </a:r>
            <a:r>
              <a:rPr dirty="0"/>
              <a:t> </a:t>
            </a:r>
            <a:r>
              <a:rPr lang="en-GB" dirty="0"/>
              <a:t>brain </a:t>
            </a:r>
            <a:r>
              <a:rPr dirty="0"/>
              <a:t>facts</a:t>
            </a:r>
            <a:r>
              <a:rPr lang="en-GB" dirty="0"/>
              <a:t> we need to understand</a:t>
            </a:r>
            <a:endParaRPr dirty="0"/>
          </a:p>
        </p:txBody>
      </p:sp>
      <p:sp>
        <p:nvSpPr>
          <p:cNvPr id="297" name="Text Placeholder 2"/>
          <p:cNvSpPr txBox="1">
            <a:spLocks noGrp="1"/>
          </p:cNvSpPr>
          <p:nvPr>
            <p:ph type="body" idx="1"/>
          </p:nvPr>
        </p:nvSpPr>
        <p:spPr>
          <a:xfrm>
            <a:off x="251520" y="2966649"/>
            <a:ext cx="8352927" cy="3449028"/>
          </a:xfrm>
          <a:prstGeom prst="rect">
            <a:avLst/>
          </a:prstGeom>
        </p:spPr>
        <p:txBody>
          <a:bodyPr>
            <a:noAutofit/>
          </a:bodyPr>
          <a:lstStyle/>
          <a:p>
            <a:pPr marL="342900" indent="-342900" defTabSz="704087">
              <a:spcBef>
                <a:spcPts val="500"/>
              </a:spcBef>
              <a:buSzPct val="100000"/>
              <a:buFont typeface="Arial" panose="020B0604020202020204" pitchFamily="34" charset="0"/>
              <a:buChar char="•"/>
              <a:defRPr sz="2464"/>
            </a:pPr>
            <a:r>
              <a:rPr sz="2800" dirty="0"/>
              <a:t>As a survival strategy</a:t>
            </a:r>
            <a:r>
              <a:rPr lang="en-GB" sz="2800" dirty="0"/>
              <a:t>,</a:t>
            </a:r>
            <a:r>
              <a:rPr sz="2800" dirty="0"/>
              <a:t> the brain seeks to distinguish </a:t>
            </a:r>
            <a:br>
              <a:rPr lang="en-GB" sz="2800" dirty="0"/>
            </a:br>
            <a:r>
              <a:rPr sz="2800" dirty="0"/>
              <a:t>challenge</a:t>
            </a:r>
            <a:r>
              <a:rPr lang="en-GB" sz="2800" dirty="0"/>
              <a:t> </a:t>
            </a:r>
            <a:r>
              <a:rPr sz="2800" dirty="0"/>
              <a:t>from threat to well-being</a:t>
            </a:r>
            <a:r>
              <a:rPr lang="en-GB" sz="2800" dirty="0"/>
              <a:t> or survival</a:t>
            </a:r>
            <a:endParaRPr sz="2800" dirty="0"/>
          </a:p>
          <a:p>
            <a:pPr marL="342900" indent="-342900" defTabSz="704087">
              <a:spcBef>
                <a:spcPts val="500"/>
              </a:spcBef>
              <a:buSzPct val="100000"/>
              <a:buFont typeface="Arial" panose="020B0604020202020204" pitchFamily="34" charset="0"/>
              <a:buChar char="•"/>
              <a:defRPr sz="2464"/>
            </a:pPr>
            <a:r>
              <a:rPr lang="en-GB" sz="2800" dirty="0"/>
              <a:t>Includes </a:t>
            </a:r>
            <a:r>
              <a:rPr sz="2800" dirty="0"/>
              <a:t>physical and social threats, such as </a:t>
            </a:r>
            <a:br>
              <a:rPr lang="en-GB" sz="2800" dirty="0"/>
            </a:br>
            <a:r>
              <a:rPr sz="2800" dirty="0">
                <a:solidFill>
                  <a:srgbClr val="FF0000"/>
                </a:solidFill>
              </a:rPr>
              <a:t>being left behind </a:t>
            </a:r>
            <a:r>
              <a:rPr sz="2800" dirty="0"/>
              <a:t>or </a:t>
            </a:r>
            <a:r>
              <a:rPr sz="2800" dirty="0">
                <a:solidFill>
                  <a:srgbClr val="FF0000"/>
                </a:solidFill>
              </a:rPr>
              <a:t>humiliated </a:t>
            </a:r>
            <a:r>
              <a:rPr sz="2800" dirty="0"/>
              <a:t>or </a:t>
            </a:r>
            <a:r>
              <a:rPr sz="2800" dirty="0">
                <a:solidFill>
                  <a:srgbClr val="FF0000"/>
                </a:solidFill>
              </a:rPr>
              <a:t>shouted at</a:t>
            </a:r>
          </a:p>
          <a:p>
            <a:pPr marL="342900" indent="-342900" defTabSz="704087">
              <a:spcBef>
                <a:spcPts val="500"/>
              </a:spcBef>
              <a:buSzPct val="100000"/>
              <a:buFont typeface="Arial" panose="020B0604020202020204" pitchFamily="34" charset="0"/>
              <a:buChar char="•"/>
              <a:defRPr sz="2464"/>
            </a:pPr>
            <a:r>
              <a:rPr sz="2800" dirty="0"/>
              <a:t>Previous threats are remembered</a:t>
            </a:r>
            <a:endParaRPr lang="en-GB" sz="2800" dirty="0"/>
          </a:p>
          <a:p>
            <a:pPr marL="342900" indent="-342900" defTabSz="704087">
              <a:spcBef>
                <a:spcPts val="500"/>
              </a:spcBef>
              <a:buSzPct val="100000"/>
              <a:buFont typeface="Arial" panose="020B0604020202020204" pitchFamily="34" charset="0"/>
              <a:buChar char="•"/>
              <a:defRPr sz="2464"/>
            </a:pPr>
            <a:r>
              <a:rPr sz="2800" dirty="0"/>
              <a:t>When the brain (sub-consciously) perceives a threat, </a:t>
            </a:r>
            <a:br>
              <a:rPr lang="en-GB" sz="2800" dirty="0"/>
            </a:br>
            <a:r>
              <a:rPr sz="2800" dirty="0"/>
              <a:t>it </a:t>
            </a:r>
            <a:r>
              <a:rPr lang="en-GB" sz="2800" dirty="0"/>
              <a:t>initially r</a:t>
            </a:r>
            <a:r>
              <a:rPr sz="2800" dirty="0" err="1"/>
              <a:t>esponds</a:t>
            </a:r>
            <a:r>
              <a:rPr sz="2800" dirty="0"/>
              <a:t> by fight or flight mode</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Title 1"/>
          <p:cNvSpPr txBox="1">
            <a:spLocks noGrp="1"/>
          </p:cNvSpPr>
          <p:nvPr>
            <p:ph type="title"/>
          </p:nvPr>
        </p:nvSpPr>
        <p:spPr>
          <a:xfrm>
            <a:off x="251520" y="1033961"/>
            <a:ext cx="7772400" cy="1362076"/>
          </a:xfrm>
          <a:prstGeom prst="rect">
            <a:avLst/>
          </a:prstGeom>
        </p:spPr>
        <p:txBody>
          <a:bodyPr/>
          <a:lstStyle/>
          <a:p>
            <a:r>
              <a:rPr lang="en-GB" dirty="0"/>
              <a:t>Adverse prior experiences?</a:t>
            </a:r>
            <a:endParaRPr dirty="0"/>
          </a:p>
        </p:txBody>
      </p:sp>
      <p:sp>
        <p:nvSpPr>
          <p:cNvPr id="297" name="Text Placeholder 2"/>
          <p:cNvSpPr txBox="1">
            <a:spLocks noGrp="1"/>
          </p:cNvSpPr>
          <p:nvPr>
            <p:ph type="body" idx="1"/>
          </p:nvPr>
        </p:nvSpPr>
        <p:spPr>
          <a:xfrm>
            <a:off x="0" y="3212976"/>
            <a:ext cx="8549072" cy="3645024"/>
          </a:xfrm>
          <a:prstGeom prst="rect">
            <a:avLst/>
          </a:prstGeom>
        </p:spPr>
        <p:txBody>
          <a:bodyPr>
            <a:normAutofit/>
          </a:bodyPr>
          <a:lstStyle/>
          <a:p>
            <a:pPr marL="457200">
              <a:lnSpc>
                <a:spcPct val="115000"/>
              </a:lnSpc>
              <a:spcAft>
                <a:spcPts val="1200"/>
              </a:spcAft>
            </a:pPr>
            <a:r>
              <a:rPr lang="en-GB" sz="2800" i="1" dirty="0">
                <a:effectLst/>
                <a:latin typeface="Calibri" panose="020F0502020204030204" pitchFamily="34" charset="0"/>
                <a:ea typeface="Calibri" panose="020F0502020204030204" pitchFamily="34" charset="0"/>
                <a:cs typeface="Calibri" panose="020F0502020204030204" pitchFamily="34" charset="0"/>
              </a:rPr>
              <a:t>Maths is either right or wrong</a:t>
            </a:r>
          </a:p>
          <a:p>
            <a:pPr marL="457200">
              <a:lnSpc>
                <a:spcPct val="115000"/>
              </a:lnSpc>
              <a:spcAft>
                <a:spcPts val="1200"/>
              </a:spcAft>
            </a:pPr>
            <a:r>
              <a:rPr lang="en-GB" sz="2800" i="1" dirty="0">
                <a:latin typeface="Calibri" panose="020F0502020204030204" pitchFamily="34" charset="0"/>
                <a:ea typeface="Calibri" panose="020F0502020204030204" pitchFamily="34" charset="0"/>
                <a:cs typeface="Calibri" panose="020F0502020204030204" pitchFamily="34" charset="0"/>
              </a:rPr>
              <a:t>I might reach my ceiling in maths</a:t>
            </a:r>
          </a:p>
          <a:p>
            <a:pPr marL="457200">
              <a:lnSpc>
                <a:spcPct val="115000"/>
              </a:lnSpc>
              <a:spcAft>
                <a:spcPts val="1200"/>
              </a:spcAft>
            </a:pPr>
            <a:r>
              <a:rPr lang="en-GB" sz="2800" i="1" dirty="0">
                <a:effectLst/>
                <a:latin typeface="Calibri" panose="020F0502020204030204" pitchFamily="34" charset="0"/>
                <a:ea typeface="Calibri" panose="020F0502020204030204" pitchFamily="34" charset="0"/>
                <a:cs typeface="Calibri" panose="020F0502020204030204" pitchFamily="34" charset="0"/>
              </a:rPr>
              <a:t>I don’t have a growth zone in maths</a:t>
            </a:r>
          </a:p>
          <a:p>
            <a:pPr marL="457200">
              <a:lnSpc>
                <a:spcPct val="115000"/>
              </a:lnSpc>
              <a:spcAft>
                <a:spcPts val="1200"/>
              </a:spcAft>
            </a:pPr>
            <a:r>
              <a:rPr lang="en-GB" sz="2800" i="1" dirty="0">
                <a:latin typeface="Calibri" panose="020F0502020204030204" pitchFamily="34" charset="0"/>
                <a:ea typeface="Calibri" panose="020F0502020204030204" pitchFamily="34" charset="0"/>
                <a:cs typeface="Calibri" panose="020F0502020204030204" pitchFamily="34" charset="0"/>
              </a:rPr>
              <a:t>My teacher says I am stupid</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defTabSz="704087">
              <a:spcBef>
                <a:spcPts val="500"/>
              </a:spcBef>
              <a:buSzPct val="100000"/>
              <a:buFont typeface="Arial"/>
              <a:buChar char="•"/>
              <a:defRPr sz="2464"/>
            </a:pPr>
            <a:endParaRPr dirty="0"/>
          </a:p>
        </p:txBody>
      </p:sp>
    </p:spTree>
    <p:extLst>
      <p:ext uri="{BB962C8B-B14F-4D97-AF65-F5344CB8AC3E}">
        <p14:creationId xmlns:p14="http://schemas.microsoft.com/office/powerpoint/2010/main" val="271923110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Title 1"/>
          <p:cNvSpPr txBox="1">
            <a:spLocks noGrp="1"/>
          </p:cNvSpPr>
          <p:nvPr>
            <p:ph type="title"/>
          </p:nvPr>
        </p:nvSpPr>
        <p:spPr>
          <a:xfrm>
            <a:off x="251520" y="1033961"/>
            <a:ext cx="7772400" cy="1362076"/>
          </a:xfrm>
          <a:prstGeom prst="rect">
            <a:avLst/>
          </a:prstGeom>
        </p:spPr>
        <p:txBody>
          <a:bodyPr/>
          <a:lstStyle/>
          <a:p>
            <a:r>
              <a:rPr lang="en-GB" dirty="0"/>
              <a:t>Student experience</a:t>
            </a:r>
            <a:endParaRPr dirty="0"/>
          </a:p>
        </p:txBody>
      </p:sp>
      <p:sp>
        <p:nvSpPr>
          <p:cNvPr id="297" name="Text Placeholder 2"/>
          <p:cNvSpPr txBox="1">
            <a:spLocks noGrp="1"/>
          </p:cNvSpPr>
          <p:nvPr>
            <p:ph type="body" idx="1"/>
          </p:nvPr>
        </p:nvSpPr>
        <p:spPr>
          <a:xfrm>
            <a:off x="1" y="1988839"/>
            <a:ext cx="8549072" cy="4869161"/>
          </a:xfrm>
          <a:prstGeom prst="rect">
            <a:avLst/>
          </a:prstGeom>
        </p:spPr>
        <p:txBody>
          <a:bodyPr>
            <a:normAutofit lnSpcReduction="10000"/>
          </a:bodyPr>
          <a:lstStyle/>
          <a:p>
            <a:pPr marL="457200">
              <a:lnSpc>
                <a:spcPct val="115000"/>
              </a:lnSpc>
              <a:spcAft>
                <a:spcPts val="1200"/>
              </a:spcAft>
            </a:pPr>
            <a:r>
              <a:rPr lang="en-GB" sz="2800" i="1" dirty="0">
                <a:effectLst/>
                <a:latin typeface="Calibri" panose="020F0502020204030204" pitchFamily="34" charset="0"/>
                <a:ea typeface="Calibri" panose="020F0502020204030204" pitchFamily="34" charset="0"/>
                <a:cs typeface="Calibri" panose="020F0502020204030204" pitchFamily="34" charset="0"/>
              </a:rPr>
              <a:t>[the teacher] would make you stand in front of everyone, and then she would just be, like, “You’re not good, you don’t understand, you’re stupid.” (Halima) </a:t>
            </a:r>
            <a:r>
              <a:rPr lang="en-GB" sz="2800" dirty="0">
                <a:effectLst/>
                <a:latin typeface="Calibri" panose="020F0502020204030204" pitchFamily="34" charset="0"/>
                <a:ea typeface="Calibri" panose="020F0502020204030204" pitchFamily="34" charset="0"/>
                <a:cs typeface="Calibri" panose="020F0502020204030204" pitchFamily="34" charset="0"/>
              </a:rPr>
              <a:t> </a:t>
            </a:r>
          </a:p>
          <a:p>
            <a:pPr marL="457200">
              <a:lnSpc>
                <a:spcPct val="115000"/>
              </a:lnSpc>
              <a:spcAft>
                <a:spcPts val="1200"/>
              </a:spcAft>
            </a:pPr>
            <a:r>
              <a:rPr lang="en-GB" sz="2800" i="1" dirty="0">
                <a:effectLst/>
                <a:latin typeface="Calibri" panose="020F0502020204030204" pitchFamily="34" charset="0"/>
                <a:ea typeface="Calibri" panose="020F0502020204030204" pitchFamily="34" charset="0"/>
                <a:cs typeface="Calibri" panose="020F0502020204030204" pitchFamily="34" charset="0"/>
              </a:rPr>
              <a:t>I always felt like I was stupid … Starting maths this year it still gives me chills …‘Cos even now, you know, that fear of saying ‘Oh I don’t get it! I still don’t get it!’ is still there. (Nina) </a:t>
            </a:r>
          </a:p>
          <a:p>
            <a:pPr marL="457200">
              <a:lnSpc>
                <a:spcPct val="115000"/>
              </a:lnSpc>
              <a:spcAft>
                <a:spcPts val="1200"/>
              </a:spcAft>
            </a:pPr>
            <a:r>
              <a:rPr lang="en-GB" sz="2800" dirty="0">
                <a:effectLst/>
                <a:latin typeface="Calibri" panose="020F0502020204030204" pitchFamily="34" charset="0"/>
                <a:ea typeface="Calibri" panose="020F0502020204030204" pitchFamily="34" charset="0"/>
                <a:cs typeface="Calibri" panose="020F0502020204030204" pitchFamily="34" charset="0"/>
              </a:rPr>
              <a:t>Molly’s father would grasp her neck in frustration when she didn’t get it</a:t>
            </a:r>
            <a:r>
              <a:rPr lang="en-GB" sz="2400" dirty="0">
                <a:effectLst/>
                <a:latin typeface="Calibri" panose="020F0502020204030204" pitchFamily="34" charset="0"/>
                <a:ea typeface="Calibri" panose="020F0502020204030204" pitchFamily="34" charset="0"/>
                <a:cs typeface="Times New Roman" panose="02020603050405020304" pitchFamily="18" charset="0"/>
              </a:rPr>
              <a:t>.</a:t>
            </a:r>
          </a:p>
          <a:p>
            <a:pPr marL="457200">
              <a:lnSpc>
                <a:spcPct val="115000"/>
              </a:lnSpc>
              <a:spcAft>
                <a:spcPts val="12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defTabSz="704087">
              <a:spcBef>
                <a:spcPts val="500"/>
              </a:spcBef>
              <a:buSzPct val="100000"/>
              <a:buFont typeface="Arial"/>
              <a:buChar char="•"/>
              <a:defRPr sz="2464"/>
            </a:pPr>
            <a:endParaRPr dirty="0"/>
          </a:p>
        </p:txBody>
      </p:sp>
    </p:spTree>
    <p:extLst>
      <p:ext uri="{BB962C8B-B14F-4D97-AF65-F5344CB8AC3E}">
        <p14:creationId xmlns:p14="http://schemas.microsoft.com/office/powerpoint/2010/main" val="102403895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8D728-A6B5-4E0E-B98A-326F8CB39B5D}"/>
              </a:ext>
            </a:extLst>
          </p:cNvPr>
          <p:cNvSpPr>
            <a:spLocks noGrp="1"/>
          </p:cNvSpPr>
          <p:nvPr>
            <p:ph type="title"/>
          </p:nvPr>
        </p:nvSpPr>
        <p:spPr>
          <a:xfrm>
            <a:off x="467544" y="1336742"/>
            <a:ext cx="6347715" cy="1016164"/>
          </a:xfrm>
        </p:spPr>
        <p:txBody>
          <a:bodyPr/>
          <a:lstStyle/>
          <a:p>
            <a:r>
              <a:rPr lang="en-GB" dirty="0"/>
              <a:t>  </a:t>
            </a:r>
          </a:p>
        </p:txBody>
      </p:sp>
      <p:sp>
        <p:nvSpPr>
          <p:cNvPr id="3" name="Text Placeholder 2">
            <a:extLst>
              <a:ext uri="{FF2B5EF4-FFF2-40B4-BE49-F238E27FC236}">
                <a16:creationId xmlns:a16="http://schemas.microsoft.com/office/drawing/2014/main" id="{629650FE-5742-4D8E-BB3A-F5EED04AFB32}"/>
              </a:ext>
            </a:extLst>
          </p:cNvPr>
          <p:cNvSpPr>
            <a:spLocks noGrp="1"/>
          </p:cNvSpPr>
          <p:nvPr>
            <p:ph type="body" idx="1"/>
          </p:nvPr>
        </p:nvSpPr>
        <p:spPr>
          <a:xfrm>
            <a:off x="179513" y="2564904"/>
            <a:ext cx="7056784" cy="3384376"/>
          </a:xfrm>
        </p:spPr>
        <p:txBody>
          <a:bodyPr>
            <a:normAutofit/>
          </a:bodyPr>
          <a:lstStyle/>
          <a:p>
            <a:pPr marL="457200" indent="-457200">
              <a:spcAft>
                <a:spcPts val="1200"/>
              </a:spcAft>
              <a:buFont typeface="Arial" panose="020B0604020202020204" pitchFamily="34" charset="0"/>
              <a:buChar char="•"/>
            </a:pPr>
            <a:r>
              <a:rPr lang="en-GB" sz="3200" dirty="0"/>
              <a:t>“If nobody is talking about it, it must be me.” </a:t>
            </a:r>
            <a:r>
              <a:rPr lang="en-GB" sz="3200" dirty="0" err="1"/>
              <a:t>Brene</a:t>
            </a:r>
            <a:r>
              <a:rPr lang="en-GB" sz="3200" dirty="0"/>
              <a:t> Brown</a:t>
            </a:r>
          </a:p>
          <a:p>
            <a:pPr marL="457200" indent="-457200">
              <a:spcAft>
                <a:spcPts val="1200"/>
              </a:spcAft>
              <a:buFont typeface="Arial" panose="020B0604020202020204" pitchFamily="34" charset="0"/>
              <a:buChar char="•"/>
            </a:pPr>
            <a:endParaRPr lang="en-US" dirty="0"/>
          </a:p>
          <a:p>
            <a:pPr marL="457200" indent="-457200">
              <a:spcAft>
                <a:spcPts val="1200"/>
              </a:spcAft>
              <a:buFont typeface="Arial" panose="020B0604020202020204" pitchFamily="34" charset="0"/>
              <a:buChar char="•"/>
            </a:pPr>
            <a:endParaRPr lang="en-US" sz="3200" dirty="0"/>
          </a:p>
          <a:p>
            <a:pPr marL="457200" indent="-457200">
              <a:spcAft>
                <a:spcPts val="1200"/>
              </a:spcAft>
              <a:buFont typeface="Arial" panose="020B0604020202020204" pitchFamily="34" charset="0"/>
              <a:buChar char="•"/>
            </a:pPr>
            <a:endParaRPr lang="en-US" sz="3200" dirty="0"/>
          </a:p>
          <a:p>
            <a:pPr>
              <a:spcAft>
                <a:spcPts val="1200"/>
              </a:spcAft>
            </a:pPr>
            <a:endParaRPr lang="en-US" sz="3200" dirty="0"/>
          </a:p>
          <a:p>
            <a:endParaRPr lang="en-GB" dirty="0"/>
          </a:p>
        </p:txBody>
      </p:sp>
    </p:spTree>
    <p:extLst>
      <p:ext uri="{BB962C8B-B14F-4D97-AF65-F5344CB8AC3E}">
        <p14:creationId xmlns:p14="http://schemas.microsoft.com/office/powerpoint/2010/main" val="3184007860"/>
      </p:ext>
    </p:extLst>
  </p:cSld>
  <p:clrMapOvr>
    <a:masterClrMapping/>
  </p:clrMapOvr>
  <p:transition spd="med"/>
</p:sld>
</file>

<file path=ppt/theme/theme1.xml><?xml version="1.0" encoding="utf-8"?>
<a:theme xmlns:a="http://schemas.openxmlformats.org/drawingml/2006/main" name="template_aubergine_Uni of Warwick_2810">
  <a:themeElements>
    <a:clrScheme name="template_aubergine_Uni of Warwick_2810">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2CA"/>
      </a:accent5>
      <a:accent6>
        <a:srgbClr val="2D2DB9"/>
      </a:accent6>
      <a:hlink>
        <a:srgbClr val="0000FF"/>
      </a:hlink>
      <a:folHlink>
        <a:srgbClr val="FF00FF"/>
      </a:folHlink>
    </a:clrScheme>
    <a:fontScheme name="template_aubergine_Uni of Warwick_2810">
      <a:majorFont>
        <a:latin typeface="Times New Roman"/>
        <a:ea typeface="Times New Roman"/>
        <a:cs typeface="Times New Roman"/>
      </a:majorFont>
      <a:minorFont>
        <a:latin typeface="Helvetica"/>
        <a:ea typeface="Helvetica"/>
        <a:cs typeface="Helvetica"/>
      </a:minorFont>
    </a:fontScheme>
    <a:fmtScheme name="template_aubergine_Uni of Warwick_28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template_aubergine_Uni of Warwick_2810">
  <a:themeElements>
    <a:clrScheme name="template_aubergine_Uni of Warwick_2810">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2CA"/>
      </a:accent5>
      <a:accent6>
        <a:srgbClr val="2D2DB9"/>
      </a:accent6>
      <a:hlink>
        <a:srgbClr val="0000FF"/>
      </a:hlink>
      <a:folHlink>
        <a:srgbClr val="FF00FF"/>
      </a:folHlink>
    </a:clrScheme>
    <a:fontScheme name="template_aubergine_Uni of Warwick_2810">
      <a:majorFont>
        <a:latin typeface="Times New Roman"/>
        <a:ea typeface="Times New Roman"/>
        <a:cs typeface="Times New Roman"/>
      </a:majorFont>
      <a:minorFont>
        <a:latin typeface="Helvetica"/>
        <a:ea typeface="Helvetica"/>
        <a:cs typeface="Helvetica"/>
      </a:minorFont>
    </a:fontScheme>
    <a:fmtScheme name="template_aubergine_Uni of Warwick_28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2339</TotalTime>
  <Words>1702</Words>
  <Application>Microsoft Macintosh PowerPoint</Application>
  <PresentationFormat>On-screen Show (4:3)</PresentationFormat>
  <Paragraphs>197</Paragraphs>
  <Slides>40</Slides>
  <Notes>23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40</vt:i4>
      </vt:variant>
    </vt:vector>
  </HeadingPairs>
  <TitlesOfParts>
    <vt:vector size="47" baseType="lpstr">
      <vt:lpstr>Arial</vt:lpstr>
      <vt:lpstr>Calibri</vt:lpstr>
      <vt:lpstr>MinionPro-Capt</vt:lpstr>
      <vt:lpstr>Segoe UI</vt:lpstr>
      <vt:lpstr>Times New Roman</vt:lpstr>
      <vt:lpstr>Wingdings</vt:lpstr>
      <vt:lpstr>template_aubergine_Uni of Warwick_2810</vt:lpstr>
      <vt:lpstr>90% of jobs need maths; 30% of the population has maths anxiety: what can we do? </vt:lpstr>
      <vt:lpstr>Aims of this session</vt:lpstr>
      <vt:lpstr>Key concepts</vt:lpstr>
      <vt:lpstr>What is their first reaction to ‘maths’?    What is their first reaction to being asked to do stats?     </vt:lpstr>
      <vt:lpstr>What happened to you? </vt:lpstr>
      <vt:lpstr>Some brain facts we need to understand</vt:lpstr>
      <vt:lpstr>Adverse prior experiences?</vt:lpstr>
      <vt:lpstr>Student experience</vt:lpstr>
      <vt:lpstr>  </vt:lpstr>
      <vt:lpstr>The power of the invisible threat</vt:lpstr>
      <vt:lpstr>Maths anxiety</vt:lpstr>
      <vt:lpstr>Maths anxiety …</vt:lpstr>
      <vt:lpstr>Maths with chocolate </vt:lpstr>
      <vt:lpstr>Psychological safety requires …</vt:lpstr>
      <vt:lpstr>Competence to self-safeguard … </vt:lpstr>
      <vt:lpstr>The growth zone model</vt:lpstr>
      <vt:lpstr>The growth zone model:  green zone</vt:lpstr>
      <vt:lpstr>The growth zone model:  amber zone</vt:lpstr>
      <vt:lpstr>The growth zone model:  red zone</vt:lpstr>
      <vt:lpstr>The red zone</vt:lpstr>
      <vt:lpstr>Not stupid but panicking</vt:lpstr>
      <vt:lpstr>The hand model of the brain  (Dan Siegel)</vt:lpstr>
      <vt:lpstr>The hand model of the brain</vt:lpstr>
      <vt:lpstr>The ladder model</vt:lpstr>
      <vt:lpstr>Using the growth zone model</vt:lpstr>
      <vt:lpstr>Getting out of the red zone</vt:lpstr>
      <vt:lpstr>Getting out of the red zone</vt:lpstr>
      <vt:lpstr>Building the amber/growth zone</vt:lpstr>
      <vt:lpstr>The growth zone involves …</vt:lpstr>
      <vt:lpstr>The enhanced growth zone model</vt:lpstr>
      <vt:lpstr>The growth zone model</vt:lpstr>
      <vt:lpstr>What happened when  teachers introduced the GZM …</vt:lpstr>
      <vt:lpstr>What happened when  teachers introduced the GZM …</vt:lpstr>
      <vt:lpstr>Learning maths as an inclusive journey</vt:lpstr>
      <vt:lpstr>Anxiety-informed practice</vt:lpstr>
      <vt:lpstr>Allowing people to heal and flourish in maths …</vt:lpstr>
      <vt:lpstr>Sue, it works!</vt:lpstr>
      <vt:lpstr>The empathy – logic spectrum …</vt:lpstr>
      <vt:lpstr>We can tackle the very real, invisible maths monster, together …</vt:lpstr>
      <vt:lpstr>Further reading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Addressing statistics anxiety</dc:title>
  <dc:creator>Sue</dc:creator>
  <cp:lastModifiedBy>Chongchitnan, Siri</cp:lastModifiedBy>
  <cp:revision>43</cp:revision>
  <cp:lastPrinted>2021-10-12T10:19:12Z</cp:lastPrinted>
  <dcterms:modified xsi:type="dcterms:W3CDTF">2023-11-02T17:40:40Z</dcterms:modified>
</cp:coreProperties>
</file>