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1"/>
  </p:sldMasterIdLst>
  <p:sldIdLst>
    <p:sldId id="256" r:id="rId2"/>
  </p:sldIdLst>
  <p:sldSz cx="30267275" cy="427942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24" y="-42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28023" y="-52838"/>
            <a:ext cx="30357693" cy="42899913"/>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3742349" y="15004404"/>
            <a:ext cx="19286845" cy="10273001"/>
          </a:xfrm>
        </p:spPr>
        <p:txBody>
          <a:bodyPr anchor="b">
            <a:noAutofit/>
          </a:bodyPr>
          <a:lstStyle>
            <a:lvl1pPr algn="r">
              <a:defRPr sz="17875">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3742349" y="25277395"/>
            <a:ext cx="19286845" cy="6844701"/>
          </a:xfrm>
        </p:spPr>
        <p:txBody>
          <a:bodyPr anchor="t"/>
          <a:lstStyle>
            <a:lvl1pPr marL="0" indent="0" algn="r">
              <a:buNone/>
              <a:defRPr>
                <a:solidFill>
                  <a:schemeClr val="tx1">
                    <a:lumMod val="50000"/>
                    <a:lumOff val="50000"/>
                  </a:schemeClr>
                </a:solidFill>
              </a:defRPr>
            </a:lvl1pPr>
            <a:lvl2pPr marL="1513378" indent="0" algn="ctr">
              <a:buNone/>
              <a:defRPr>
                <a:solidFill>
                  <a:schemeClr val="tx1">
                    <a:tint val="75000"/>
                  </a:schemeClr>
                </a:solidFill>
              </a:defRPr>
            </a:lvl2pPr>
            <a:lvl3pPr marL="3026755" indent="0" algn="ctr">
              <a:buNone/>
              <a:defRPr>
                <a:solidFill>
                  <a:schemeClr val="tx1">
                    <a:tint val="75000"/>
                  </a:schemeClr>
                </a:solidFill>
              </a:defRPr>
            </a:lvl3pPr>
            <a:lvl4pPr marL="4540133" indent="0" algn="ctr">
              <a:buNone/>
              <a:defRPr>
                <a:solidFill>
                  <a:schemeClr val="tx1">
                    <a:tint val="75000"/>
                  </a:schemeClr>
                </a:solidFill>
              </a:defRPr>
            </a:lvl4pPr>
            <a:lvl5pPr marL="6053511" indent="0" algn="ctr">
              <a:buNone/>
              <a:defRPr>
                <a:solidFill>
                  <a:schemeClr val="tx1">
                    <a:tint val="75000"/>
                  </a:schemeClr>
                </a:solidFill>
              </a:defRPr>
            </a:lvl5pPr>
            <a:lvl6pPr marL="7566889" indent="0" algn="ctr">
              <a:buNone/>
              <a:defRPr>
                <a:solidFill>
                  <a:schemeClr val="tx1">
                    <a:tint val="75000"/>
                  </a:schemeClr>
                </a:solidFill>
              </a:defRPr>
            </a:lvl6pPr>
            <a:lvl7pPr marL="9080266" indent="0" algn="ctr">
              <a:buNone/>
              <a:defRPr>
                <a:solidFill>
                  <a:schemeClr val="tx1">
                    <a:tint val="75000"/>
                  </a:schemeClr>
                </a:solidFill>
              </a:defRPr>
            </a:lvl7pPr>
            <a:lvl8pPr marL="10593644" indent="0" algn="ctr">
              <a:buNone/>
              <a:defRPr>
                <a:solidFill>
                  <a:schemeClr val="tx1">
                    <a:tint val="75000"/>
                  </a:schemeClr>
                </a:solidFill>
              </a:defRPr>
            </a:lvl8pPr>
            <a:lvl9pPr marL="12107022"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3263095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017818" y="3803932"/>
            <a:ext cx="21011374" cy="21238622"/>
          </a:xfrm>
        </p:spPr>
        <p:txBody>
          <a:bodyPr anchor="ctr">
            <a:normAutofit/>
          </a:bodyPr>
          <a:lstStyle>
            <a:lvl1pPr algn="l">
              <a:defRPr sz="14564" b="0" cap="none"/>
            </a:lvl1pPr>
          </a:lstStyle>
          <a:p>
            <a:r>
              <a:rPr lang="en-US"/>
              <a:t>Click to edit Master title style</a:t>
            </a:r>
            <a:endParaRPr lang="en-US" dirty="0"/>
          </a:p>
        </p:txBody>
      </p:sp>
      <p:sp>
        <p:nvSpPr>
          <p:cNvPr id="3" name="Text Placeholder 2"/>
          <p:cNvSpPr>
            <a:spLocks noGrp="1"/>
          </p:cNvSpPr>
          <p:nvPr>
            <p:ph type="body" idx="1"/>
          </p:nvPr>
        </p:nvSpPr>
        <p:spPr>
          <a:xfrm>
            <a:off x="2017818" y="27895503"/>
            <a:ext cx="21011374" cy="9802876"/>
          </a:xfrm>
        </p:spPr>
        <p:txBody>
          <a:bodyPr anchor="ctr">
            <a:normAutofit/>
          </a:bodyPr>
          <a:lstStyle>
            <a:lvl1pPr marL="0" indent="0" algn="l">
              <a:buNone/>
              <a:defRPr sz="5958">
                <a:solidFill>
                  <a:schemeClr val="tx1">
                    <a:lumMod val="75000"/>
                    <a:lumOff val="25000"/>
                  </a:schemeClr>
                </a:solidFill>
              </a:defRPr>
            </a:lvl1pPr>
            <a:lvl2pPr marL="1513378" indent="0">
              <a:buNone/>
              <a:defRPr sz="5958">
                <a:solidFill>
                  <a:schemeClr val="tx1">
                    <a:tint val="75000"/>
                  </a:schemeClr>
                </a:solidFill>
              </a:defRPr>
            </a:lvl2pPr>
            <a:lvl3pPr marL="3026755" indent="0">
              <a:buNone/>
              <a:defRPr sz="5296">
                <a:solidFill>
                  <a:schemeClr val="tx1">
                    <a:tint val="75000"/>
                  </a:schemeClr>
                </a:solidFill>
              </a:defRPr>
            </a:lvl3pPr>
            <a:lvl4pPr marL="4540133" indent="0">
              <a:buNone/>
              <a:defRPr sz="4634">
                <a:solidFill>
                  <a:schemeClr val="tx1">
                    <a:tint val="75000"/>
                  </a:schemeClr>
                </a:solidFill>
              </a:defRPr>
            </a:lvl4pPr>
            <a:lvl5pPr marL="6053511" indent="0">
              <a:buNone/>
              <a:defRPr sz="4634">
                <a:solidFill>
                  <a:schemeClr val="tx1">
                    <a:tint val="75000"/>
                  </a:schemeClr>
                </a:solidFill>
              </a:defRPr>
            </a:lvl5pPr>
            <a:lvl6pPr marL="7566889" indent="0">
              <a:buNone/>
              <a:defRPr sz="4634">
                <a:solidFill>
                  <a:schemeClr val="tx1">
                    <a:tint val="75000"/>
                  </a:schemeClr>
                </a:solidFill>
              </a:defRPr>
            </a:lvl6pPr>
            <a:lvl7pPr marL="9080266" indent="0">
              <a:buNone/>
              <a:defRPr sz="4634">
                <a:solidFill>
                  <a:schemeClr val="tx1">
                    <a:tint val="75000"/>
                  </a:schemeClr>
                </a:solidFill>
              </a:defRPr>
            </a:lvl7pPr>
            <a:lvl8pPr marL="10593644" indent="0">
              <a:buNone/>
              <a:defRPr sz="4634">
                <a:solidFill>
                  <a:schemeClr val="tx1">
                    <a:tint val="75000"/>
                  </a:schemeClr>
                </a:solidFill>
              </a:defRPr>
            </a:lvl8pPr>
            <a:lvl9pPr marL="12107022" indent="0">
              <a:buNone/>
              <a:defRPr sz="463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2940610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4923" y="3803932"/>
            <a:ext cx="20099344" cy="18861164"/>
          </a:xfrm>
        </p:spPr>
        <p:txBody>
          <a:bodyPr anchor="ctr">
            <a:normAutofit/>
          </a:bodyPr>
          <a:lstStyle>
            <a:lvl1pPr algn="l">
              <a:defRPr sz="14564"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3644631" y="22665096"/>
            <a:ext cx="17939928" cy="2377458"/>
          </a:xfrm>
        </p:spPr>
        <p:txBody>
          <a:bodyPr anchor="ctr">
            <a:noAutofit/>
          </a:bodyPr>
          <a:lstStyle>
            <a:lvl1pPr marL="0" indent="0">
              <a:buFontTx/>
              <a:buNone/>
              <a:defRPr sz="5296">
                <a:solidFill>
                  <a:schemeClr val="tx1">
                    <a:lumMod val="50000"/>
                    <a:lumOff val="50000"/>
                  </a:schemeClr>
                </a:solidFill>
              </a:defRPr>
            </a:lvl1pPr>
            <a:lvl2pPr marL="1513378" indent="0">
              <a:buFontTx/>
              <a:buNone/>
              <a:defRPr/>
            </a:lvl2pPr>
            <a:lvl3pPr marL="3026755" indent="0">
              <a:buFontTx/>
              <a:buNone/>
              <a:defRPr/>
            </a:lvl3pPr>
            <a:lvl4pPr marL="4540133" indent="0">
              <a:buFontTx/>
              <a:buNone/>
              <a:defRPr/>
            </a:lvl4pPr>
            <a:lvl5pPr marL="6053511" indent="0">
              <a:buFontTx/>
              <a:buNone/>
              <a:defRPr/>
            </a:lvl5pPr>
          </a:lstStyle>
          <a:p>
            <a:pPr lvl="0"/>
            <a:r>
              <a:rPr lang="en-US"/>
              <a:t>Edit Master text styles</a:t>
            </a:r>
          </a:p>
        </p:txBody>
      </p:sp>
      <p:sp>
        <p:nvSpPr>
          <p:cNvPr id="3" name="Text Placeholder 2"/>
          <p:cNvSpPr>
            <a:spLocks noGrp="1"/>
          </p:cNvSpPr>
          <p:nvPr>
            <p:ph type="body" idx="1"/>
          </p:nvPr>
        </p:nvSpPr>
        <p:spPr>
          <a:xfrm>
            <a:off x="2017814" y="27895503"/>
            <a:ext cx="21011377" cy="9802876"/>
          </a:xfrm>
        </p:spPr>
        <p:txBody>
          <a:bodyPr anchor="ctr">
            <a:normAutofit/>
          </a:bodyPr>
          <a:lstStyle>
            <a:lvl1pPr marL="0" indent="0" algn="l">
              <a:buNone/>
              <a:defRPr sz="5958">
                <a:solidFill>
                  <a:schemeClr val="tx1">
                    <a:lumMod val="75000"/>
                    <a:lumOff val="25000"/>
                  </a:schemeClr>
                </a:solidFill>
              </a:defRPr>
            </a:lvl1pPr>
            <a:lvl2pPr marL="1513378" indent="0">
              <a:buNone/>
              <a:defRPr sz="5958">
                <a:solidFill>
                  <a:schemeClr val="tx1">
                    <a:tint val="75000"/>
                  </a:schemeClr>
                </a:solidFill>
              </a:defRPr>
            </a:lvl2pPr>
            <a:lvl3pPr marL="3026755" indent="0">
              <a:buNone/>
              <a:defRPr sz="5296">
                <a:solidFill>
                  <a:schemeClr val="tx1">
                    <a:tint val="75000"/>
                  </a:schemeClr>
                </a:solidFill>
              </a:defRPr>
            </a:lvl3pPr>
            <a:lvl4pPr marL="4540133" indent="0">
              <a:buNone/>
              <a:defRPr sz="4634">
                <a:solidFill>
                  <a:schemeClr val="tx1">
                    <a:tint val="75000"/>
                  </a:schemeClr>
                </a:solidFill>
              </a:defRPr>
            </a:lvl4pPr>
            <a:lvl5pPr marL="6053511" indent="0">
              <a:buNone/>
              <a:defRPr sz="4634">
                <a:solidFill>
                  <a:schemeClr val="tx1">
                    <a:tint val="75000"/>
                  </a:schemeClr>
                </a:solidFill>
              </a:defRPr>
            </a:lvl5pPr>
            <a:lvl6pPr marL="7566889" indent="0">
              <a:buNone/>
              <a:defRPr sz="4634">
                <a:solidFill>
                  <a:schemeClr val="tx1">
                    <a:tint val="75000"/>
                  </a:schemeClr>
                </a:solidFill>
              </a:defRPr>
            </a:lvl6pPr>
            <a:lvl7pPr marL="9080266" indent="0">
              <a:buNone/>
              <a:defRPr sz="4634">
                <a:solidFill>
                  <a:schemeClr val="tx1">
                    <a:tint val="75000"/>
                  </a:schemeClr>
                </a:solidFill>
              </a:defRPr>
            </a:lvl7pPr>
            <a:lvl8pPr marL="10593644" indent="0">
              <a:buNone/>
              <a:defRPr sz="4634">
                <a:solidFill>
                  <a:schemeClr val="tx1">
                    <a:tint val="75000"/>
                  </a:schemeClr>
                </a:solidFill>
              </a:defRPr>
            </a:lvl8pPr>
            <a:lvl9pPr marL="12107022" indent="0">
              <a:buNone/>
              <a:defRPr sz="463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
        <p:nvSpPr>
          <p:cNvPr id="24" name="TextBox 23"/>
          <p:cNvSpPr txBox="1"/>
          <p:nvPr/>
        </p:nvSpPr>
        <p:spPr>
          <a:xfrm>
            <a:off x="1597808" y="4931996"/>
            <a:ext cx="1513758" cy="3649029"/>
          </a:xfrm>
          <a:prstGeom prst="rect">
            <a:avLst/>
          </a:prstGeom>
        </p:spPr>
        <p:txBody>
          <a:bodyPr vert="horz" lIns="302673" tIns="151336" rIns="302673" bIns="151336" rtlCol="0" anchor="ctr">
            <a:noAutofit/>
          </a:bodyPr>
          <a:lstStyle/>
          <a:p>
            <a:pPr lvl="0"/>
            <a:r>
              <a:rPr lang="en-US" sz="26481"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22335354" y="18012243"/>
            <a:ext cx="1513758" cy="3649029"/>
          </a:xfrm>
          <a:prstGeom prst="rect">
            <a:avLst/>
          </a:prstGeom>
        </p:spPr>
        <p:txBody>
          <a:bodyPr vert="horz" lIns="302673" tIns="151336" rIns="302673" bIns="151336" rtlCol="0" anchor="ctr">
            <a:noAutofit/>
          </a:bodyPr>
          <a:lstStyle/>
          <a:p>
            <a:pPr lvl="0"/>
            <a:r>
              <a:rPr lang="en-US" sz="26481"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50785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017814" y="12055695"/>
            <a:ext cx="21011377" cy="16195791"/>
          </a:xfrm>
        </p:spPr>
        <p:txBody>
          <a:bodyPr anchor="b">
            <a:normAutofit/>
          </a:bodyPr>
          <a:lstStyle>
            <a:lvl1pPr algn="l">
              <a:defRPr sz="14564" b="0" cap="none"/>
            </a:lvl1pPr>
          </a:lstStyle>
          <a:p>
            <a:r>
              <a:rPr lang="en-US"/>
              <a:t>Click to edit Master title style</a:t>
            </a:r>
            <a:endParaRPr lang="en-US" dirty="0"/>
          </a:p>
        </p:txBody>
      </p:sp>
      <p:sp>
        <p:nvSpPr>
          <p:cNvPr id="3" name="Text Placeholder 2"/>
          <p:cNvSpPr>
            <a:spLocks noGrp="1"/>
          </p:cNvSpPr>
          <p:nvPr>
            <p:ph type="body" idx="1"/>
          </p:nvPr>
        </p:nvSpPr>
        <p:spPr>
          <a:xfrm>
            <a:off x="2017814" y="28251485"/>
            <a:ext cx="21011377" cy="9446894"/>
          </a:xfrm>
        </p:spPr>
        <p:txBody>
          <a:bodyPr anchor="t">
            <a:normAutofit/>
          </a:bodyPr>
          <a:lstStyle>
            <a:lvl1pPr marL="0" indent="0" algn="l">
              <a:buNone/>
              <a:defRPr sz="5958">
                <a:solidFill>
                  <a:schemeClr val="tx1">
                    <a:lumMod val="75000"/>
                    <a:lumOff val="25000"/>
                  </a:schemeClr>
                </a:solidFill>
              </a:defRPr>
            </a:lvl1pPr>
            <a:lvl2pPr marL="1513378" indent="0">
              <a:buNone/>
              <a:defRPr sz="5958">
                <a:solidFill>
                  <a:schemeClr val="tx1">
                    <a:tint val="75000"/>
                  </a:schemeClr>
                </a:solidFill>
              </a:defRPr>
            </a:lvl2pPr>
            <a:lvl3pPr marL="3026755" indent="0">
              <a:buNone/>
              <a:defRPr sz="5296">
                <a:solidFill>
                  <a:schemeClr val="tx1">
                    <a:tint val="75000"/>
                  </a:schemeClr>
                </a:solidFill>
              </a:defRPr>
            </a:lvl3pPr>
            <a:lvl4pPr marL="4540133" indent="0">
              <a:buNone/>
              <a:defRPr sz="4634">
                <a:solidFill>
                  <a:schemeClr val="tx1">
                    <a:tint val="75000"/>
                  </a:schemeClr>
                </a:solidFill>
              </a:defRPr>
            </a:lvl4pPr>
            <a:lvl5pPr marL="6053511" indent="0">
              <a:buNone/>
              <a:defRPr sz="4634">
                <a:solidFill>
                  <a:schemeClr val="tx1">
                    <a:tint val="75000"/>
                  </a:schemeClr>
                </a:solidFill>
              </a:defRPr>
            </a:lvl5pPr>
            <a:lvl6pPr marL="7566889" indent="0">
              <a:buNone/>
              <a:defRPr sz="4634">
                <a:solidFill>
                  <a:schemeClr val="tx1">
                    <a:tint val="75000"/>
                  </a:schemeClr>
                </a:solidFill>
              </a:defRPr>
            </a:lvl6pPr>
            <a:lvl7pPr marL="9080266" indent="0">
              <a:buNone/>
              <a:defRPr sz="4634">
                <a:solidFill>
                  <a:schemeClr val="tx1">
                    <a:tint val="75000"/>
                  </a:schemeClr>
                </a:solidFill>
              </a:defRPr>
            </a:lvl7pPr>
            <a:lvl8pPr marL="10593644" indent="0">
              <a:buNone/>
              <a:defRPr sz="4634">
                <a:solidFill>
                  <a:schemeClr val="tx1">
                    <a:tint val="75000"/>
                  </a:schemeClr>
                </a:solidFill>
              </a:defRPr>
            </a:lvl8pPr>
            <a:lvl9pPr marL="12107022" indent="0">
              <a:buNone/>
              <a:defRPr sz="463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105096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2564923" y="3803932"/>
            <a:ext cx="20099344" cy="18861164"/>
          </a:xfrm>
        </p:spPr>
        <p:txBody>
          <a:bodyPr anchor="ctr">
            <a:normAutofit/>
          </a:bodyPr>
          <a:lstStyle>
            <a:lvl1pPr algn="l">
              <a:defRPr sz="14564"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2017808" y="25042554"/>
            <a:ext cx="21011381" cy="3208931"/>
          </a:xfrm>
        </p:spPr>
        <p:txBody>
          <a:bodyPr anchor="b">
            <a:noAutofit/>
          </a:bodyPr>
          <a:lstStyle>
            <a:lvl1pPr marL="0" indent="0">
              <a:buFontTx/>
              <a:buNone/>
              <a:defRPr sz="7944">
                <a:solidFill>
                  <a:schemeClr val="tx1">
                    <a:lumMod val="75000"/>
                    <a:lumOff val="25000"/>
                  </a:schemeClr>
                </a:solidFill>
              </a:defRPr>
            </a:lvl1pPr>
            <a:lvl2pPr marL="1513378" indent="0">
              <a:buFontTx/>
              <a:buNone/>
              <a:defRPr/>
            </a:lvl2pPr>
            <a:lvl3pPr marL="3026755" indent="0">
              <a:buFontTx/>
              <a:buNone/>
              <a:defRPr/>
            </a:lvl3pPr>
            <a:lvl4pPr marL="4540133" indent="0">
              <a:buFontTx/>
              <a:buNone/>
              <a:defRPr/>
            </a:lvl4pPr>
            <a:lvl5pPr marL="6053511" indent="0">
              <a:buFontTx/>
              <a:buNone/>
              <a:defRPr/>
            </a:lvl5pPr>
          </a:lstStyle>
          <a:p>
            <a:pPr lvl="0"/>
            <a:r>
              <a:rPr lang="en-US"/>
              <a:t>Edit Master text styles</a:t>
            </a:r>
          </a:p>
        </p:txBody>
      </p:sp>
      <p:sp>
        <p:nvSpPr>
          <p:cNvPr id="3" name="Text Placeholder 2"/>
          <p:cNvSpPr>
            <a:spLocks noGrp="1"/>
          </p:cNvSpPr>
          <p:nvPr>
            <p:ph type="body" idx="1"/>
          </p:nvPr>
        </p:nvSpPr>
        <p:spPr>
          <a:xfrm>
            <a:off x="2017814" y="28251485"/>
            <a:ext cx="21011377" cy="9446894"/>
          </a:xfrm>
        </p:spPr>
        <p:txBody>
          <a:bodyPr anchor="t">
            <a:normAutofit/>
          </a:bodyPr>
          <a:lstStyle>
            <a:lvl1pPr marL="0" indent="0" algn="l">
              <a:buNone/>
              <a:defRPr sz="5958">
                <a:solidFill>
                  <a:schemeClr val="tx1">
                    <a:lumMod val="50000"/>
                    <a:lumOff val="50000"/>
                  </a:schemeClr>
                </a:solidFill>
              </a:defRPr>
            </a:lvl1pPr>
            <a:lvl2pPr marL="1513378" indent="0">
              <a:buNone/>
              <a:defRPr sz="5958">
                <a:solidFill>
                  <a:schemeClr val="tx1">
                    <a:tint val="75000"/>
                  </a:schemeClr>
                </a:solidFill>
              </a:defRPr>
            </a:lvl2pPr>
            <a:lvl3pPr marL="3026755" indent="0">
              <a:buNone/>
              <a:defRPr sz="5296">
                <a:solidFill>
                  <a:schemeClr val="tx1">
                    <a:tint val="75000"/>
                  </a:schemeClr>
                </a:solidFill>
              </a:defRPr>
            </a:lvl3pPr>
            <a:lvl4pPr marL="4540133" indent="0">
              <a:buNone/>
              <a:defRPr sz="4634">
                <a:solidFill>
                  <a:schemeClr val="tx1">
                    <a:tint val="75000"/>
                  </a:schemeClr>
                </a:solidFill>
              </a:defRPr>
            </a:lvl4pPr>
            <a:lvl5pPr marL="6053511" indent="0">
              <a:buNone/>
              <a:defRPr sz="4634">
                <a:solidFill>
                  <a:schemeClr val="tx1">
                    <a:tint val="75000"/>
                  </a:schemeClr>
                </a:solidFill>
              </a:defRPr>
            </a:lvl5pPr>
            <a:lvl6pPr marL="7566889" indent="0">
              <a:buNone/>
              <a:defRPr sz="4634">
                <a:solidFill>
                  <a:schemeClr val="tx1">
                    <a:tint val="75000"/>
                  </a:schemeClr>
                </a:solidFill>
              </a:defRPr>
            </a:lvl6pPr>
            <a:lvl7pPr marL="9080266" indent="0">
              <a:buNone/>
              <a:defRPr sz="4634">
                <a:solidFill>
                  <a:schemeClr val="tx1">
                    <a:tint val="75000"/>
                  </a:schemeClr>
                </a:solidFill>
              </a:defRPr>
            </a:lvl7pPr>
            <a:lvl8pPr marL="10593644" indent="0">
              <a:buNone/>
              <a:defRPr sz="4634">
                <a:solidFill>
                  <a:schemeClr val="tx1">
                    <a:tint val="75000"/>
                  </a:schemeClr>
                </a:solidFill>
              </a:defRPr>
            </a:lvl8pPr>
            <a:lvl9pPr marL="12107022" indent="0">
              <a:buNone/>
              <a:defRPr sz="463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
        <p:nvSpPr>
          <p:cNvPr id="24" name="TextBox 23"/>
          <p:cNvSpPr txBox="1"/>
          <p:nvPr/>
        </p:nvSpPr>
        <p:spPr>
          <a:xfrm>
            <a:off x="1597808" y="4931996"/>
            <a:ext cx="1513758" cy="3649029"/>
          </a:xfrm>
          <a:prstGeom prst="rect">
            <a:avLst/>
          </a:prstGeom>
        </p:spPr>
        <p:txBody>
          <a:bodyPr vert="horz" lIns="302673" tIns="151336" rIns="302673" bIns="151336" rtlCol="0" anchor="ctr">
            <a:noAutofit/>
          </a:bodyPr>
          <a:lstStyle/>
          <a:p>
            <a:pPr lvl="0"/>
            <a:r>
              <a:rPr lang="en-US" sz="26481"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22335354" y="18012243"/>
            <a:ext cx="1513758" cy="3649029"/>
          </a:xfrm>
          <a:prstGeom prst="rect">
            <a:avLst/>
          </a:prstGeom>
        </p:spPr>
        <p:txBody>
          <a:bodyPr vert="horz" lIns="302673" tIns="151336" rIns="302673" bIns="151336" rtlCol="0" anchor="ctr">
            <a:noAutofit/>
          </a:bodyPr>
          <a:lstStyle/>
          <a:p>
            <a:pPr lvl="0"/>
            <a:r>
              <a:rPr lang="en-US" sz="26481"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72403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038501" y="3803932"/>
            <a:ext cx="20990690" cy="18861164"/>
          </a:xfrm>
        </p:spPr>
        <p:txBody>
          <a:bodyPr anchor="ctr">
            <a:normAutofit/>
          </a:bodyPr>
          <a:lstStyle>
            <a:lvl1pPr algn="l">
              <a:defRPr sz="14564"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2017808" y="25042554"/>
            <a:ext cx="21011381" cy="3208931"/>
          </a:xfrm>
        </p:spPr>
        <p:txBody>
          <a:bodyPr anchor="b">
            <a:noAutofit/>
          </a:bodyPr>
          <a:lstStyle>
            <a:lvl1pPr marL="0" indent="0">
              <a:buFontTx/>
              <a:buNone/>
              <a:defRPr sz="7944">
                <a:solidFill>
                  <a:schemeClr val="accent1"/>
                </a:solidFill>
              </a:defRPr>
            </a:lvl1pPr>
            <a:lvl2pPr marL="1513378" indent="0">
              <a:buFontTx/>
              <a:buNone/>
              <a:defRPr/>
            </a:lvl2pPr>
            <a:lvl3pPr marL="3026755" indent="0">
              <a:buFontTx/>
              <a:buNone/>
              <a:defRPr/>
            </a:lvl3pPr>
            <a:lvl4pPr marL="4540133" indent="0">
              <a:buFontTx/>
              <a:buNone/>
              <a:defRPr/>
            </a:lvl4pPr>
            <a:lvl5pPr marL="6053511" indent="0">
              <a:buFontTx/>
              <a:buNone/>
              <a:defRPr/>
            </a:lvl5pPr>
          </a:lstStyle>
          <a:p>
            <a:pPr lvl="0"/>
            <a:r>
              <a:rPr lang="en-US"/>
              <a:t>Edit Master text styles</a:t>
            </a:r>
          </a:p>
        </p:txBody>
      </p:sp>
      <p:sp>
        <p:nvSpPr>
          <p:cNvPr id="3" name="Text Placeholder 2"/>
          <p:cNvSpPr>
            <a:spLocks noGrp="1"/>
          </p:cNvSpPr>
          <p:nvPr>
            <p:ph type="body" idx="1"/>
          </p:nvPr>
        </p:nvSpPr>
        <p:spPr>
          <a:xfrm>
            <a:off x="2017814" y="28251485"/>
            <a:ext cx="21011377" cy="9446894"/>
          </a:xfrm>
        </p:spPr>
        <p:txBody>
          <a:bodyPr anchor="t">
            <a:normAutofit/>
          </a:bodyPr>
          <a:lstStyle>
            <a:lvl1pPr marL="0" indent="0" algn="l">
              <a:buNone/>
              <a:defRPr sz="5958">
                <a:solidFill>
                  <a:schemeClr val="tx1">
                    <a:lumMod val="50000"/>
                    <a:lumOff val="50000"/>
                  </a:schemeClr>
                </a:solidFill>
              </a:defRPr>
            </a:lvl1pPr>
            <a:lvl2pPr marL="1513378" indent="0">
              <a:buNone/>
              <a:defRPr sz="5958">
                <a:solidFill>
                  <a:schemeClr val="tx1">
                    <a:tint val="75000"/>
                  </a:schemeClr>
                </a:solidFill>
              </a:defRPr>
            </a:lvl2pPr>
            <a:lvl3pPr marL="3026755" indent="0">
              <a:buNone/>
              <a:defRPr sz="5296">
                <a:solidFill>
                  <a:schemeClr val="tx1">
                    <a:tint val="75000"/>
                  </a:schemeClr>
                </a:solidFill>
              </a:defRPr>
            </a:lvl3pPr>
            <a:lvl4pPr marL="4540133" indent="0">
              <a:buNone/>
              <a:defRPr sz="4634">
                <a:solidFill>
                  <a:schemeClr val="tx1">
                    <a:tint val="75000"/>
                  </a:schemeClr>
                </a:solidFill>
              </a:defRPr>
            </a:lvl4pPr>
            <a:lvl5pPr marL="6053511" indent="0">
              <a:buNone/>
              <a:defRPr sz="4634">
                <a:solidFill>
                  <a:schemeClr val="tx1">
                    <a:tint val="75000"/>
                  </a:schemeClr>
                </a:solidFill>
              </a:defRPr>
            </a:lvl5pPr>
            <a:lvl6pPr marL="7566889" indent="0">
              <a:buNone/>
              <a:defRPr sz="4634">
                <a:solidFill>
                  <a:schemeClr val="tx1">
                    <a:tint val="75000"/>
                  </a:schemeClr>
                </a:solidFill>
              </a:defRPr>
            </a:lvl6pPr>
            <a:lvl7pPr marL="9080266" indent="0">
              <a:buNone/>
              <a:defRPr sz="4634">
                <a:solidFill>
                  <a:schemeClr val="tx1">
                    <a:tint val="75000"/>
                  </a:schemeClr>
                </a:solidFill>
              </a:defRPr>
            </a:lvl7pPr>
            <a:lvl8pPr marL="10593644" indent="0">
              <a:buNone/>
              <a:defRPr sz="4634">
                <a:solidFill>
                  <a:schemeClr val="tx1">
                    <a:tint val="75000"/>
                  </a:schemeClr>
                </a:solidFill>
              </a:defRPr>
            </a:lvl8pPr>
            <a:lvl9pPr marL="12107022" indent="0">
              <a:buNone/>
              <a:defRPr sz="463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395687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3499232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785318" y="3803935"/>
            <a:ext cx="3239936" cy="3276929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017815" y="3803935"/>
            <a:ext cx="17195897" cy="3276929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1180039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11916"/>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2782223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7814" y="16853545"/>
            <a:ext cx="21011377" cy="11397950"/>
          </a:xfrm>
        </p:spPr>
        <p:txBody>
          <a:bodyPr anchor="b"/>
          <a:lstStyle>
            <a:lvl1pPr algn="l">
              <a:defRPr sz="13240" b="0" cap="none"/>
            </a:lvl1pPr>
          </a:lstStyle>
          <a:p>
            <a:r>
              <a:rPr lang="en-US"/>
              <a:t>Click to edit Master title style</a:t>
            </a:r>
            <a:endParaRPr lang="en-US" dirty="0"/>
          </a:p>
        </p:txBody>
      </p:sp>
      <p:sp>
        <p:nvSpPr>
          <p:cNvPr id="3" name="Text Placeholder 2"/>
          <p:cNvSpPr>
            <a:spLocks noGrp="1"/>
          </p:cNvSpPr>
          <p:nvPr>
            <p:ph type="body" idx="1"/>
          </p:nvPr>
        </p:nvSpPr>
        <p:spPr>
          <a:xfrm>
            <a:off x="2017814" y="28251485"/>
            <a:ext cx="21011377" cy="5368936"/>
          </a:xfrm>
        </p:spPr>
        <p:txBody>
          <a:bodyPr anchor="t"/>
          <a:lstStyle>
            <a:lvl1pPr marL="0" indent="0" algn="l">
              <a:buNone/>
              <a:defRPr sz="6620">
                <a:solidFill>
                  <a:schemeClr val="tx1">
                    <a:lumMod val="50000"/>
                    <a:lumOff val="50000"/>
                  </a:schemeClr>
                </a:solidFill>
              </a:defRPr>
            </a:lvl1pPr>
            <a:lvl2pPr marL="1513378" indent="0">
              <a:buNone/>
              <a:defRPr sz="5958">
                <a:solidFill>
                  <a:schemeClr val="tx1">
                    <a:tint val="75000"/>
                  </a:schemeClr>
                </a:solidFill>
              </a:defRPr>
            </a:lvl2pPr>
            <a:lvl3pPr marL="3026755" indent="0">
              <a:buNone/>
              <a:defRPr sz="5296">
                <a:solidFill>
                  <a:schemeClr val="tx1">
                    <a:tint val="75000"/>
                  </a:schemeClr>
                </a:solidFill>
              </a:defRPr>
            </a:lvl3pPr>
            <a:lvl4pPr marL="4540133" indent="0">
              <a:buNone/>
              <a:defRPr sz="4634">
                <a:solidFill>
                  <a:schemeClr val="tx1">
                    <a:tint val="75000"/>
                  </a:schemeClr>
                </a:solidFill>
              </a:defRPr>
            </a:lvl4pPr>
            <a:lvl5pPr marL="6053511" indent="0">
              <a:buNone/>
              <a:defRPr sz="4634">
                <a:solidFill>
                  <a:schemeClr val="tx1">
                    <a:tint val="75000"/>
                  </a:schemeClr>
                </a:solidFill>
              </a:defRPr>
            </a:lvl5pPr>
            <a:lvl6pPr marL="7566889" indent="0">
              <a:buNone/>
              <a:defRPr sz="4634">
                <a:solidFill>
                  <a:schemeClr val="tx1">
                    <a:tint val="75000"/>
                  </a:schemeClr>
                </a:solidFill>
              </a:defRPr>
            </a:lvl6pPr>
            <a:lvl7pPr marL="9080266" indent="0">
              <a:buNone/>
              <a:defRPr sz="4634">
                <a:solidFill>
                  <a:schemeClr val="tx1">
                    <a:tint val="75000"/>
                  </a:schemeClr>
                </a:solidFill>
              </a:defRPr>
            </a:lvl7pPr>
            <a:lvl8pPr marL="10593644" indent="0">
              <a:buNone/>
              <a:defRPr sz="4634">
                <a:solidFill>
                  <a:schemeClr val="tx1">
                    <a:tint val="75000"/>
                  </a:schemeClr>
                </a:solidFill>
              </a:defRPr>
            </a:lvl8pPr>
            <a:lvl9pPr marL="12107022" indent="0">
              <a:buNone/>
              <a:defRPr sz="463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36FFA37-39FE-411B-8D16-109EE6D89C79}" type="datetimeFigureOut">
              <a:rPr lang="en-US" smtClean="0"/>
              <a:t>25-Aug-16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2423315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017818" y="3803932"/>
            <a:ext cx="21011374" cy="8241853"/>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017820" y="13482176"/>
            <a:ext cx="10221855" cy="24216197"/>
          </a:xfrm>
        </p:spPr>
        <p:txBody>
          <a:bodyPr>
            <a:normAutofit/>
          </a:bodyPr>
          <a:lstStyle>
            <a:lvl1pPr>
              <a:defRPr sz="5958"/>
            </a:lvl1pPr>
            <a:lvl2pPr>
              <a:defRPr sz="5296"/>
            </a:lvl2pPr>
            <a:lvl3pPr>
              <a:defRPr sz="4634"/>
            </a:lvl3pPr>
            <a:lvl4pPr>
              <a:defRPr sz="3972"/>
            </a:lvl4pPr>
            <a:lvl5pPr>
              <a:defRPr sz="3972"/>
            </a:lvl5pPr>
            <a:lvl6pPr>
              <a:defRPr sz="3972"/>
            </a:lvl6pPr>
            <a:lvl7pPr>
              <a:defRPr sz="3972"/>
            </a:lvl7pPr>
            <a:lvl8pPr>
              <a:defRPr sz="3972"/>
            </a:lvl8pPr>
            <a:lvl9pPr>
              <a:defRPr sz="397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807334" y="13482185"/>
            <a:ext cx="10221859" cy="24216203"/>
          </a:xfrm>
        </p:spPr>
        <p:txBody>
          <a:bodyPr>
            <a:normAutofit/>
          </a:bodyPr>
          <a:lstStyle>
            <a:lvl1pPr>
              <a:defRPr sz="5958"/>
            </a:lvl1pPr>
            <a:lvl2pPr>
              <a:defRPr sz="5296"/>
            </a:lvl2pPr>
            <a:lvl3pPr>
              <a:defRPr sz="4634"/>
            </a:lvl3pPr>
            <a:lvl4pPr>
              <a:defRPr sz="3972"/>
            </a:lvl4pPr>
            <a:lvl5pPr>
              <a:defRPr sz="3972"/>
            </a:lvl5pPr>
            <a:lvl6pPr>
              <a:defRPr sz="3972"/>
            </a:lvl6pPr>
            <a:lvl7pPr>
              <a:defRPr sz="3972"/>
            </a:lvl7pPr>
            <a:lvl8pPr>
              <a:defRPr sz="3972"/>
            </a:lvl8pPr>
            <a:lvl9pPr>
              <a:defRPr sz="397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6FFA37-39FE-411B-8D16-109EE6D89C79}" type="datetimeFigureOut">
              <a:rPr lang="en-US" smtClean="0"/>
              <a:t>25-Aug-16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3932996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17817" y="3803932"/>
            <a:ext cx="21011371" cy="8241853"/>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2017815" y="13484634"/>
            <a:ext cx="10230339" cy="3595902"/>
          </a:xfrm>
        </p:spPr>
        <p:txBody>
          <a:bodyPr anchor="b">
            <a:noAutofit/>
          </a:bodyPr>
          <a:lstStyle>
            <a:lvl1pPr marL="0" indent="0">
              <a:buNone/>
              <a:defRPr sz="7944" b="0"/>
            </a:lvl1pPr>
            <a:lvl2pPr marL="1513378" indent="0">
              <a:buNone/>
              <a:defRPr sz="6620" b="1"/>
            </a:lvl2pPr>
            <a:lvl3pPr marL="3026755" indent="0">
              <a:buNone/>
              <a:defRPr sz="5958" b="1"/>
            </a:lvl3pPr>
            <a:lvl4pPr marL="4540133" indent="0">
              <a:buNone/>
              <a:defRPr sz="5296" b="1"/>
            </a:lvl4pPr>
            <a:lvl5pPr marL="6053511" indent="0">
              <a:buNone/>
              <a:defRPr sz="5296" b="1"/>
            </a:lvl5pPr>
            <a:lvl6pPr marL="7566889" indent="0">
              <a:buNone/>
              <a:defRPr sz="5296" b="1"/>
            </a:lvl6pPr>
            <a:lvl7pPr marL="9080266" indent="0">
              <a:buNone/>
              <a:defRPr sz="5296" b="1"/>
            </a:lvl7pPr>
            <a:lvl8pPr marL="10593644" indent="0">
              <a:buNone/>
              <a:defRPr sz="5296" b="1"/>
            </a:lvl8pPr>
            <a:lvl9pPr marL="12107022" indent="0">
              <a:buNone/>
              <a:defRPr sz="5296" b="1"/>
            </a:lvl9pPr>
          </a:lstStyle>
          <a:p>
            <a:pPr lvl="0"/>
            <a:r>
              <a:rPr lang="en-US"/>
              <a:t>Edit Master text styles</a:t>
            </a:r>
          </a:p>
        </p:txBody>
      </p:sp>
      <p:sp>
        <p:nvSpPr>
          <p:cNvPr id="4" name="Content Placeholder 3"/>
          <p:cNvSpPr>
            <a:spLocks noGrp="1"/>
          </p:cNvSpPr>
          <p:nvPr>
            <p:ph sz="half" idx="2"/>
          </p:nvPr>
        </p:nvSpPr>
        <p:spPr>
          <a:xfrm>
            <a:off x="2017815" y="17080545"/>
            <a:ext cx="10230339" cy="2061784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798847" y="13484634"/>
            <a:ext cx="10230339" cy="3595902"/>
          </a:xfrm>
        </p:spPr>
        <p:txBody>
          <a:bodyPr anchor="b">
            <a:noAutofit/>
          </a:bodyPr>
          <a:lstStyle>
            <a:lvl1pPr marL="0" indent="0">
              <a:buNone/>
              <a:defRPr sz="7944" b="0"/>
            </a:lvl1pPr>
            <a:lvl2pPr marL="1513378" indent="0">
              <a:buNone/>
              <a:defRPr sz="6620" b="1"/>
            </a:lvl2pPr>
            <a:lvl3pPr marL="3026755" indent="0">
              <a:buNone/>
              <a:defRPr sz="5958" b="1"/>
            </a:lvl3pPr>
            <a:lvl4pPr marL="4540133" indent="0">
              <a:buNone/>
              <a:defRPr sz="5296" b="1"/>
            </a:lvl4pPr>
            <a:lvl5pPr marL="6053511" indent="0">
              <a:buNone/>
              <a:defRPr sz="5296" b="1"/>
            </a:lvl5pPr>
            <a:lvl6pPr marL="7566889" indent="0">
              <a:buNone/>
              <a:defRPr sz="5296" b="1"/>
            </a:lvl6pPr>
            <a:lvl7pPr marL="9080266" indent="0">
              <a:buNone/>
              <a:defRPr sz="5296" b="1"/>
            </a:lvl7pPr>
            <a:lvl8pPr marL="10593644" indent="0">
              <a:buNone/>
              <a:defRPr sz="5296" b="1"/>
            </a:lvl8pPr>
            <a:lvl9pPr marL="12107022" indent="0">
              <a:buNone/>
              <a:defRPr sz="5296" b="1"/>
            </a:lvl9pPr>
          </a:lstStyle>
          <a:p>
            <a:pPr lvl="0"/>
            <a:r>
              <a:rPr lang="en-US"/>
              <a:t>Edit Master text styles</a:t>
            </a:r>
          </a:p>
        </p:txBody>
      </p:sp>
      <p:sp>
        <p:nvSpPr>
          <p:cNvPr id="6" name="Content Placeholder 5"/>
          <p:cNvSpPr>
            <a:spLocks noGrp="1"/>
          </p:cNvSpPr>
          <p:nvPr>
            <p:ph sz="quarter" idx="4"/>
          </p:nvPr>
        </p:nvSpPr>
        <p:spPr>
          <a:xfrm>
            <a:off x="12798847" y="17080545"/>
            <a:ext cx="10230339" cy="2061784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36FFA37-39FE-411B-8D16-109EE6D89C79}" type="datetimeFigureOut">
              <a:rPr lang="en-US" smtClean="0"/>
              <a:t>25-Aug-16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1153484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17815" y="3803932"/>
            <a:ext cx="21011374" cy="8241853"/>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6FFA37-39FE-411B-8D16-109EE6D89C79}" type="datetimeFigureOut">
              <a:rPr lang="en-US" smtClean="0"/>
              <a:t>25-Aug-16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1375541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6FFA37-39FE-411B-8D16-109EE6D89C79}" type="datetimeFigureOut">
              <a:rPr lang="en-US" smtClean="0"/>
              <a:t>25-Aug-16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90519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7815" y="9351359"/>
            <a:ext cx="9235696" cy="7977687"/>
          </a:xfrm>
        </p:spPr>
        <p:txBody>
          <a:bodyPr anchor="b">
            <a:normAutofit/>
          </a:bodyPr>
          <a:lstStyle>
            <a:lvl1pPr>
              <a:defRPr sz="6620"/>
            </a:lvl1pPr>
          </a:lstStyle>
          <a:p>
            <a:r>
              <a:rPr lang="en-US"/>
              <a:t>Click to edit Master title style</a:t>
            </a:r>
            <a:endParaRPr lang="en-US" dirty="0"/>
          </a:p>
        </p:txBody>
      </p:sp>
      <p:sp>
        <p:nvSpPr>
          <p:cNvPr id="3" name="Content Placeholder 2"/>
          <p:cNvSpPr>
            <a:spLocks noGrp="1"/>
          </p:cNvSpPr>
          <p:nvPr>
            <p:ph idx="1"/>
          </p:nvPr>
        </p:nvSpPr>
        <p:spPr>
          <a:xfrm>
            <a:off x="11821170" y="3213159"/>
            <a:ext cx="11208018" cy="3448522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17815" y="17329042"/>
            <a:ext cx="9235696" cy="16127082"/>
          </a:xfrm>
        </p:spPr>
        <p:txBody>
          <a:bodyPr>
            <a:normAutofit/>
          </a:bodyPr>
          <a:lstStyle>
            <a:lvl1pPr marL="0" indent="0">
              <a:buNone/>
              <a:defRPr sz="4634"/>
            </a:lvl1pPr>
            <a:lvl2pPr marL="1135033" indent="0">
              <a:buNone/>
              <a:defRPr sz="3476"/>
            </a:lvl2pPr>
            <a:lvl3pPr marL="2270067" indent="0">
              <a:buNone/>
              <a:defRPr sz="2979"/>
            </a:lvl3pPr>
            <a:lvl4pPr marL="3405100" indent="0">
              <a:buNone/>
              <a:defRPr sz="2483"/>
            </a:lvl4pPr>
            <a:lvl5pPr marL="4540133" indent="0">
              <a:buNone/>
              <a:defRPr sz="2483"/>
            </a:lvl5pPr>
            <a:lvl6pPr marL="5675166" indent="0">
              <a:buNone/>
              <a:defRPr sz="2483"/>
            </a:lvl6pPr>
            <a:lvl7pPr marL="6810200" indent="0">
              <a:buNone/>
              <a:defRPr sz="2483"/>
            </a:lvl7pPr>
            <a:lvl8pPr marL="7945233" indent="0">
              <a:buNone/>
              <a:defRPr sz="2483"/>
            </a:lvl8pPr>
            <a:lvl9pPr marL="9080266" indent="0">
              <a:buNone/>
              <a:defRPr sz="2483"/>
            </a:lvl9pPr>
          </a:lstStyle>
          <a:p>
            <a:pPr lvl="0"/>
            <a:r>
              <a:rPr lang="en-US"/>
              <a:t>Edit Master text styles</a:t>
            </a:r>
          </a:p>
        </p:txBody>
      </p:sp>
      <p:sp>
        <p:nvSpPr>
          <p:cNvPr id="5" name="Date Placeholder 4"/>
          <p:cNvSpPr>
            <a:spLocks noGrp="1"/>
          </p:cNvSpPr>
          <p:nvPr>
            <p:ph type="dt" sz="half" idx="10"/>
          </p:nvPr>
        </p:nvSpPr>
        <p:spPr/>
        <p:txBody>
          <a:bodyPr/>
          <a:lstStyle/>
          <a:p>
            <a:fld id="{936FFA37-39FE-411B-8D16-109EE6D89C79}" type="datetimeFigureOut">
              <a:rPr lang="en-US" smtClean="0"/>
              <a:t>25-Aug-16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3356468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7815" y="29955967"/>
            <a:ext cx="21011374" cy="3536471"/>
          </a:xfrm>
        </p:spPr>
        <p:txBody>
          <a:bodyPr anchor="b">
            <a:normAutofit/>
          </a:bodyPr>
          <a:lstStyle>
            <a:lvl1pPr algn="l">
              <a:defRPr sz="7944"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017815" y="3803932"/>
            <a:ext cx="21011374" cy="23997459"/>
          </a:xfrm>
        </p:spPr>
        <p:txBody>
          <a:bodyPr anchor="t">
            <a:normAutofit/>
          </a:bodyPr>
          <a:lstStyle>
            <a:lvl1pPr marL="0" indent="0" algn="ctr">
              <a:buNone/>
              <a:defRPr sz="5296"/>
            </a:lvl1pPr>
            <a:lvl2pPr marL="1513378" indent="0">
              <a:buNone/>
              <a:defRPr sz="5296"/>
            </a:lvl2pPr>
            <a:lvl3pPr marL="3026755" indent="0">
              <a:buNone/>
              <a:defRPr sz="5296"/>
            </a:lvl3pPr>
            <a:lvl4pPr marL="4540133" indent="0">
              <a:buNone/>
              <a:defRPr sz="5296"/>
            </a:lvl4pPr>
            <a:lvl5pPr marL="6053511" indent="0">
              <a:buNone/>
              <a:defRPr sz="5296"/>
            </a:lvl5pPr>
            <a:lvl6pPr marL="7566889" indent="0">
              <a:buNone/>
              <a:defRPr sz="5296"/>
            </a:lvl6pPr>
            <a:lvl7pPr marL="9080266" indent="0">
              <a:buNone/>
              <a:defRPr sz="5296"/>
            </a:lvl7pPr>
            <a:lvl8pPr marL="10593644" indent="0">
              <a:buNone/>
              <a:defRPr sz="5296"/>
            </a:lvl8pPr>
            <a:lvl9pPr marL="12107022" indent="0">
              <a:buNone/>
              <a:defRPr sz="5296"/>
            </a:lvl9pPr>
          </a:lstStyle>
          <a:p>
            <a:r>
              <a:rPr lang="en-US"/>
              <a:t>Click icon to add picture</a:t>
            </a:r>
            <a:endParaRPr lang="en-US" dirty="0"/>
          </a:p>
        </p:txBody>
      </p:sp>
      <p:sp>
        <p:nvSpPr>
          <p:cNvPr id="4" name="Text Placeholder 3"/>
          <p:cNvSpPr>
            <a:spLocks noGrp="1"/>
          </p:cNvSpPr>
          <p:nvPr>
            <p:ph type="body" sz="half" idx="2"/>
          </p:nvPr>
        </p:nvSpPr>
        <p:spPr>
          <a:xfrm>
            <a:off x="2017815" y="33492438"/>
            <a:ext cx="21011374" cy="4205941"/>
          </a:xfrm>
        </p:spPr>
        <p:txBody>
          <a:bodyPr>
            <a:normAutofit/>
          </a:bodyPr>
          <a:lstStyle>
            <a:lvl1pPr marL="0" indent="0">
              <a:buNone/>
              <a:defRPr sz="3972"/>
            </a:lvl1pPr>
            <a:lvl2pPr marL="1513378" indent="0">
              <a:buNone/>
              <a:defRPr sz="3972"/>
            </a:lvl2pPr>
            <a:lvl3pPr marL="3026755" indent="0">
              <a:buNone/>
              <a:defRPr sz="3310"/>
            </a:lvl3pPr>
            <a:lvl4pPr marL="4540133" indent="0">
              <a:buNone/>
              <a:defRPr sz="2979"/>
            </a:lvl4pPr>
            <a:lvl5pPr marL="6053511" indent="0">
              <a:buNone/>
              <a:defRPr sz="2979"/>
            </a:lvl5pPr>
            <a:lvl6pPr marL="7566889" indent="0">
              <a:buNone/>
              <a:defRPr sz="2979"/>
            </a:lvl6pPr>
            <a:lvl7pPr marL="9080266" indent="0">
              <a:buNone/>
              <a:defRPr sz="2979"/>
            </a:lvl7pPr>
            <a:lvl8pPr marL="10593644" indent="0">
              <a:buNone/>
              <a:defRPr sz="2979"/>
            </a:lvl8pPr>
            <a:lvl9pPr marL="12107022" indent="0">
              <a:buNone/>
              <a:defRPr sz="2979"/>
            </a:lvl9pPr>
          </a:lstStyle>
          <a:p>
            <a:pPr lvl="0"/>
            <a:r>
              <a:rPr lang="en-US"/>
              <a:t>Edit Master text styles</a:t>
            </a:r>
          </a:p>
        </p:txBody>
      </p:sp>
      <p:sp>
        <p:nvSpPr>
          <p:cNvPr id="5" name="Date Placeholder 4"/>
          <p:cNvSpPr>
            <a:spLocks noGrp="1"/>
          </p:cNvSpPr>
          <p:nvPr>
            <p:ph type="dt" sz="half" idx="10"/>
          </p:nvPr>
        </p:nvSpPr>
        <p:spPr/>
        <p:txBody>
          <a:bodyPr/>
          <a:lstStyle/>
          <a:p>
            <a:fld id="{936FFA37-39FE-411B-8D16-109EE6D89C79}" type="datetimeFigureOut">
              <a:rPr lang="en-US" smtClean="0"/>
              <a:t>25-Aug-16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68B732-372B-4E07-B0D7-566364ABBFBB}" type="slidenum">
              <a:rPr lang="en-US" smtClean="0"/>
              <a:t>‹#›</a:t>
            </a:fld>
            <a:endParaRPr lang="en-US"/>
          </a:p>
        </p:txBody>
      </p:sp>
    </p:spTree>
    <p:extLst>
      <p:ext uri="{BB962C8B-B14F-4D97-AF65-F5344CB8AC3E}">
        <p14:creationId xmlns:p14="http://schemas.microsoft.com/office/powerpoint/2010/main" val="3321051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28025" y="-52838"/>
            <a:ext cx="30357696" cy="42899913"/>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2017817" y="3803932"/>
            <a:ext cx="21011371" cy="8241853"/>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017815" y="13482185"/>
            <a:ext cx="21011374" cy="242162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7891780" y="37698388"/>
            <a:ext cx="2264524" cy="2278397"/>
          </a:xfrm>
          <a:prstGeom prst="rect">
            <a:avLst/>
          </a:prstGeom>
        </p:spPr>
        <p:txBody>
          <a:bodyPr vert="horz" lIns="91440" tIns="45720" rIns="91440" bIns="45720" rtlCol="0" anchor="ctr"/>
          <a:lstStyle>
            <a:lvl1pPr algn="r">
              <a:defRPr sz="2979">
                <a:solidFill>
                  <a:schemeClr val="tx1">
                    <a:tint val="75000"/>
                  </a:schemeClr>
                </a:solidFill>
              </a:defRPr>
            </a:lvl1pPr>
          </a:lstStyle>
          <a:p>
            <a:fld id="{936FFA37-39FE-411B-8D16-109EE6D89C79}" type="datetimeFigureOut">
              <a:rPr lang="en-US" smtClean="0"/>
              <a:t>25-Aug-16</a:t>
            </a:fld>
            <a:endParaRPr lang="en-US"/>
          </a:p>
        </p:txBody>
      </p:sp>
      <p:sp>
        <p:nvSpPr>
          <p:cNvPr id="5" name="Footer Placeholder 4"/>
          <p:cNvSpPr>
            <a:spLocks noGrp="1"/>
          </p:cNvSpPr>
          <p:nvPr>
            <p:ph type="ftr" sz="quarter" idx="3"/>
          </p:nvPr>
        </p:nvSpPr>
        <p:spPr>
          <a:xfrm>
            <a:off x="2017817" y="37698388"/>
            <a:ext cx="15302362" cy="2278397"/>
          </a:xfrm>
          <a:prstGeom prst="rect">
            <a:avLst/>
          </a:prstGeom>
        </p:spPr>
        <p:txBody>
          <a:bodyPr vert="horz" lIns="91440" tIns="45720" rIns="91440" bIns="45720" rtlCol="0" anchor="ctr"/>
          <a:lstStyle>
            <a:lvl1pPr algn="l">
              <a:defRPr sz="297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332325" y="37698388"/>
            <a:ext cx="1696867" cy="2278397"/>
          </a:xfrm>
          <a:prstGeom prst="rect">
            <a:avLst/>
          </a:prstGeom>
        </p:spPr>
        <p:txBody>
          <a:bodyPr vert="horz" lIns="91440" tIns="45720" rIns="91440" bIns="45720" rtlCol="0" anchor="ctr"/>
          <a:lstStyle>
            <a:lvl1pPr algn="r">
              <a:defRPr sz="2979">
                <a:solidFill>
                  <a:schemeClr val="accent1"/>
                </a:solidFill>
              </a:defRPr>
            </a:lvl1pPr>
          </a:lstStyle>
          <a:p>
            <a:fld id="{3868B732-372B-4E07-B0D7-566364ABBFBB}" type="slidenum">
              <a:rPr lang="en-US" smtClean="0"/>
              <a:t>‹#›</a:t>
            </a:fld>
            <a:endParaRPr lang="en-US"/>
          </a:p>
        </p:txBody>
      </p:sp>
    </p:spTree>
    <p:extLst>
      <p:ext uri="{BB962C8B-B14F-4D97-AF65-F5344CB8AC3E}">
        <p14:creationId xmlns:p14="http://schemas.microsoft.com/office/powerpoint/2010/main" val="286472038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Lst>
  <p:txStyles>
    <p:titleStyle>
      <a:lvl1pPr algn="l" defTabSz="1513378" rtl="0" eaLnBrk="1" latinLnBrk="0" hangingPunct="1">
        <a:spcBef>
          <a:spcPct val="0"/>
        </a:spcBef>
        <a:buNone/>
        <a:defRPr sz="11916"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135033" indent="-1135033" algn="l" defTabSz="1513378" rtl="0" eaLnBrk="1" latinLnBrk="0" hangingPunct="1">
        <a:spcBef>
          <a:spcPts val="3310"/>
        </a:spcBef>
        <a:spcAft>
          <a:spcPts val="0"/>
        </a:spcAft>
        <a:buClr>
          <a:schemeClr val="accent1"/>
        </a:buClr>
        <a:buSzPct val="80000"/>
        <a:buFont typeface="Wingdings 3" charset="2"/>
        <a:buChar char=""/>
        <a:defRPr sz="5958" kern="1200">
          <a:solidFill>
            <a:schemeClr val="tx1">
              <a:lumMod val="75000"/>
              <a:lumOff val="25000"/>
            </a:schemeClr>
          </a:solidFill>
          <a:latin typeface="+mn-lt"/>
          <a:ea typeface="+mn-ea"/>
          <a:cs typeface="+mn-cs"/>
        </a:defRPr>
      </a:lvl1pPr>
      <a:lvl2pPr marL="2459239" indent="-945861" algn="l" defTabSz="1513378" rtl="0" eaLnBrk="1" latinLnBrk="0" hangingPunct="1">
        <a:spcBef>
          <a:spcPts val="3310"/>
        </a:spcBef>
        <a:spcAft>
          <a:spcPts val="0"/>
        </a:spcAft>
        <a:buClr>
          <a:schemeClr val="accent1"/>
        </a:buClr>
        <a:buSzPct val="80000"/>
        <a:buFont typeface="Wingdings 3" charset="2"/>
        <a:buChar char=""/>
        <a:defRPr sz="5296" kern="1200">
          <a:solidFill>
            <a:schemeClr val="tx1">
              <a:lumMod val="75000"/>
              <a:lumOff val="25000"/>
            </a:schemeClr>
          </a:solidFill>
          <a:latin typeface="+mn-lt"/>
          <a:ea typeface="+mn-ea"/>
          <a:cs typeface="+mn-cs"/>
        </a:defRPr>
      </a:lvl2pPr>
      <a:lvl3pPr marL="3783444" indent="-756689" algn="l" defTabSz="1513378" rtl="0" eaLnBrk="1" latinLnBrk="0" hangingPunct="1">
        <a:spcBef>
          <a:spcPts val="3310"/>
        </a:spcBef>
        <a:spcAft>
          <a:spcPts val="0"/>
        </a:spcAft>
        <a:buClr>
          <a:schemeClr val="accent1"/>
        </a:buClr>
        <a:buSzPct val="80000"/>
        <a:buFont typeface="Wingdings 3" charset="2"/>
        <a:buChar char=""/>
        <a:defRPr sz="4634" kern="1200">
          <a:solidFill>
            <a:schemeClr val="tx1">
              <a:lumMod val="75000"/>
              <a:lumOff val="25000"/>
            </a:schemeClr>
          </a:solidFill>
          <a:latin typeface="+mn-lt"/>
          <a:ea typeface="+mn-ea"/>
          <a:cs typeface="+mn-cs"/>
        </a:defRPr>
      </a:lvl3pPr>
      <a:lvl4pPr marL="5296822" indent="-756689" algn="l" defTabSz="1513378" rtl="0" eaLnBrk="1" latinLnBrk="0" hangingPunct="1">
        <a:spcBef>
          <a:spcPts val="3310"/>
        </a:spcBef>
        <a:spcAft>
          <a:spcPts val="0"/>
        </a:spcAft>
        <a:buClr>
          <a:schemeClr val="accent1"/>
        </a:buClr>
        <a:buSzPct val="80000"/>
        <a:buFont typeface="Wingdings 3" charset="2"/>
        <a:buChar char=""/>
        <a:defRPr sz="3972" kern="1200">
          <a:solidFill>
            <a:schemeClr val="tx1">
              <a:lumMod val="75000"/>
              <a:lumOff val="25000"/>
            </a:schemeClr>
          </a:solidFill>
          <a:latin typeface="+mn-lt"/>
          <a:ea typeface="+mn-ea"/>
          <a:cs typeface="+mn-cs"/>
        </a:defRPr>
      </a:lvl4pPr>
      <a:lvl5pPr marL="6810200" indent="-756689" algn="l" defTabSz="1513378" rtl="0" eaLnBrk="1" latinLnBrk="0" hangingPunct="1">
        <a:spcBef>
          <a:spcPts val="3310"/>
        </a:spcBef>
        <a:spcAft>
          <a:spcPts val="0"/>
        </a:spcAft>
        <a:buClr>
          <a:schemeClr val="accent1"/>
        </a:buClr>
        <a:buSzPct val="80000"/>
        <a:buFont typeface="Wingdings 3" charset="2"/>
        <a:buChar char=""/>
        <a:defRPr sz="3972" kern="1200">
          <a:solidFill>
            <a:schemeClr val="tx1">
              <a:lumMod val="75000"/>
              <a:lumOff val="25000"/>
            </a:schemeClr>
          </a:solidFill>
          <a:latin typeface="+mn-lt"/>
          <a:ea typeface="+mn-ea"/>
          <a:cs typeface="+mn-cs"/>
        </a:defRPr>
      </a:lvl5pPr>
      <a:lvl6pPr marL="8323577" indent="-756689" algn="l" defTabSz="1513378" rtl="0" eaLnBrk="1" latinLnBrk="0" hangingPunct="1">
        <a:spcBef>
          <a:spcPts val="3310"/>
        </a:spcBef>
        <a:spcAft>
          <a:spcPts val="0"/>
        </a:spcAft>
        <a:buClr>
          <a:schemeClr val="accent1"/>
        </a:buClr>
        <a:buSzPct val="80000"/>
        <a:buFont typeface="Wingdings 3" charset="2"/>
        <a:buChar char=""/>
        <a:defRPr sz="3972" kern="1200">
          <a:solidFill>
            <a:schemeClr val="tx1">
              <a:lumMod val="75000"/>
              <a:lumOff val="25000"/>
            </a:schemeClr>
          </a:solidFill>
          <a:latin typeface="+mn-lt"/>
          <a:ea typeface="+mn-ea"/>
          <a:cs typeface="+mn-cs"/>
        </a:defRPr>
      </a:lvl6pPr>
      <a:lvl7pPr marL="9836955" indent="-756689" algn="l" defTabSz="1513378" rtl="0" eaLnBrk="1" latinLnBrk="0" hangingPunct="1">
        <a:spcBef>
          <a:spcPts val="3310"/>
        </a:spcBef>
        <a:spcAft>
          <a:spcPts val="0"/>
        </a:spcAft>
        <a:buClr>
          <a:schemeClr val="accent1"/>
        </a:buClr>
        <a:buSzPct val="80000"/>
        <a:buFont typeface="Wingdings 3" charset="2"/>
        <a:buChar char=""/>
        <a:defRPr sz="3972" kern="1200">
          <a:solidFill>
            <a:schemeClr val="tx1">
              <a:lumMod val="75000"/>
              <a:lumOff val="25000"/>
            </a:schemeClr>
          </a:solidFill>
          <a:latin typeface="+mn-lt"/>
          <a:ea typeface="+mn-ea"/>
          <a:cs typeface="+mn-cs"/>
        </a:defRPr>
      </a:lvl7pPr>
      <a:lvl8pPr marL="11350333" indent="-756689" algn="l" defTabSz="1513378" rtl="0" eaLnBrk="1" latinLnBrk="0" hangingPunct="1">
        <a:spcBef>
          <a:spcPts val="3310"/>
        </a:spcBef>
        <a:spcAft>
          <a:spcPts val="0"/>
        </a:spcAft>
        <a:buClr>
          <a:schemeClr val="accent1"/>
        </a:buClr>
        <a:buSzPct val="80000"/>
        <a:buFont typeface="Wingdings 3" charset="2"/>
        <a:buChar char=""/>
        <a:defRPr sz="3972" kern="1200">
          <a:solidFill>
            <a:schemeClr val="tx1">
              <a:lumMod val="75000"/>
              <a:lumOff val="25000"/>
            </a:schemeClr>
          </a:solidFill>
          <a:latin typeface="+mn-lt"/>
          <a:ea typeface="+mn-ea"/>
          <a:cs typeface="+mn-cs"/>
        </a:defRPr>
      </a:lvl8pPr>
      <a:lvl9pPr marL="12863711" indent="-756689" algn="l" defTabSz="1513378" rtl="0" eaLnBrk="1" latinLnBrk="0" hangingPunct="1">
        <a:spcBef>
          <a:spcPts val="3310"/>
        </a:spcBef>
        <a:spcAft>
          <a:spcPts val="0"/>
        </a:spcAft>
        <a:buClr>
          <a:schemeClr val="accent1"/>
        </a:buClr>
        <a:buSzPct val="80000"/>
        <a:buFont typeface="Wingdings 3" charset="2"/>
        <a:buChar char=""/>
        <a:defRPr sz="3972" kern="1200">
          <a:solidFill>
            <a:schemeClr val="tx1">
              <a:lumMod val="75000"/>
              <a:lumOff val="25000"/>
            </a:schemeClr>
          </a:solidFill>
          <a:latin typeface="+mn-lt"/>
          <a:ea typeface="+mn-ea"/>
          <a:cs typeface="+mn-cs"/>
        </a:defRPr>
      </a:lvl9pPr>
    </p:bodyStyle>
    <p:otherStyle>
      <a:defPPr>
        <a:defRPr lang="en-US"/>
      </a:defPPr>
      <a:lvl1pPr marL="0" algn="l" defTabSz="1513378" rtl="0" eaLnBrk="1" latinLnBrk="0" hangingPunct="1">
        <a:defRPr sz="5958" kern="1200">
          <a:solidFill>
            <a:schemeClr val="tx1"/>
          </a:solidFill>
          <a:latin typeface="+mn-lt"/>
          <a:ea typeface="+mn-ea"/>
          <a:cs typeface="+mn-cs"/>
        </a:defRPr>
      </a:lvl1pPr>
      <a:lvl2pPr marL="1513378" algn="l" defTabSz="1513378" rtl="0" eaLnBrk="1" latinLnBrk="0" hangingPunct="1">
        <a:defRPr sz="5958" kern="1200">
          <a:solidFill>
            <a:schemeClr val="tx1"/>
          </a:solidFill>
          <a:latin typeface="+mn-lt"/>
          <a:ea typeface="+mn-ea"/>
          <a:cs typeface="+mn-cs"/>
        </a:defRPr>
      </a:lvl2pPr>
      <a:lvl3pPr marL="3026755" algn="l" defTabSz="1513378" rtl="0" eaLnBrk="1" latinLnBrk="0" hangingPunct="1">
        <a:defRPr sz="5958" kern="1200">
          <a:solidFill>
            <a:schemeClr val="tx1"/>
          </a:solidFill>
          <a:latin typeface="+mn-lt"/>
          <a:ea typeface="+mn-ea"/>
          <a:cs typeface="+mn-cs"/>
        </a:defRPr>
      </a:lvl3pPr>
      <a:lvl4pPr marL="4540133" algn="l" defTabSz="1513378" rtl="0" eaLnBrk="1" latinLnBrk="0" hangingPunct="1">
        <a:defRPr sz="5958" kern="1200">
          <a:solidFill>
            <a:schemeClr val="tx1"/>
          </a:solidFill>
          <a:latin typeface="+mn-lt"/>
          <a:ea typeface="+mn-ea"/>
          <a:cs typeface="+mn-cs"/>
        </a:defRPr>
      </a:lvl4pPr>
      <a:lvl5pPr marL="6053511" algn="l" defTabSz="1513378" rtl="0" eaLnBrk="1" latinLnBrk="0" hangingPunct="1">
        <a:defRPr sz="5958" kern="1200">
          <a:solidFill>
            <a:schemeClr val="tx1"/>
          </a:solidFill>
          <a:latin typeface="+mn-lt"/>
          <a:ea typeface="+mn-ea"/>
          <a:cs typeface="+mn-cs"/>
        </a:defRPr>
      </a:lvl5pPr>
      <a:lvl6pPr marL="7566889" algn="l" defTabSz="1513378" rtl="0" eaLnBrk="1" latinLnBrk="0" hangingPunct="1">
        <a:defRPr sz="5958" kern="1200">
          <a:solidFill>
            <a:schemeClr val="tx1"/>
          </a:solidFill>
          <a:latin typeface="+mn-lt"/>
          <a:ea typeface="+mn-ea"/>
          <a:cs typeface="+mn-cs"/>
        </a:defRPr>
      </a:lvl6pPr>
      <a:lvl7pPr marL="9080266" algn="l" defTabSz="1513378" rtl="0" eaLnBrk="1" latinLnBrk="0" hangingPunct="1">
        <a:defRPr sz="5958" kern="1200">
          <a:solidFill>
            <a:schemeClr val="tx1"/>
          </a:solidFill>
          <a:latin typeface="+mn-lt"/>
          <a:ea typeface="+mn-ea"/>
          <a:cs typeface="+mn-cs"/>
        </a:defRPr>
      </a:lvl7pPr>
      <a:lvl8pPr marL="10593644" algn="l" defTabSz="1513378" rtl="0" eaLnBrk="1" latinLnBrk="0" hangingPunct="1">
        <a:defRPr sz="5958" kern="1200">
          <a:solidFill>
            <a:schemeClr val="tx1"/>
          </a:solidFill>
          <a:latin typeface="+mn-lt"/>
          <a:ea typeface="+mn-ea"/>
          <a:cs typeface="+mn-cs"/>
        </a:defRPr>
      </a:lvl8pPr>
      <a:lvl9pPr marL="12107022" algn="l" defTabSz="1513378" rtl="0" eaLnBrk="1" latinLnBrk="0" hangingPunct="1">
        <a:defRPr sz="59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91440"/>
            <a:ext cx="30267275" cy="5715000"/>
          </a:xfrm>
          <a:prstGeom prst="rect">
            <a:avLst/>
          </a:prstGeom>
          <a:gradFill flip="none" rotWithShape="1">
            <a:gsLst>
              <a:gs pos="0">
                <a:schemeClr val="accent1">
                  <a:lumMod val="0"/>
                  <a:lumOff val="100000"/>
                  <a:alpha val="79000"/>
                </a:schemeClr>
              </a:gs>
              <a:gs pos="35000">
                <a:schemeClr val="accent1">
                  <a:lumMod val="0"/>
                  <a:lumOff val="100000"/>
                  <a:alpha val="74000"/>
                </a:schemeClr>
              </a:gs>
              <a:gs pos="100000">
                <a:schemeClr val="accent1">
                  <a:lumMod val="100000"/>
                  <a:alpha val="78000"/>
                </a:schemeClr>
              </a:gs>
            </a:gsLst>
            <a:path path="circle">
              <a:fillToRect l="50000" t="-80000" r="50000" b="180000"/>
            </a:path>
            <a:tileRect/>
          </a:gradFill>
          <a:ln>
            <a:noFill/>
          </a:ln>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6" name="TextBox 5"/>
          <p:cNvSpPr txBox="1"/>
          <p:nvPr/>
        </p:nvSpPr>
        <p:spPr>
          <a:xfrm>
            <a:off x="5840482" y="614035"/>
            <a:ext cx="18586307" cy="1446550"/>
          </a:xfrm>
          <a:prstGeom prst="rect">
            <a:avLst/>
          </a:prstGeom>
          <a:noFill/>
        </p:spPr>
        <p:txBody>
          <a:bodyPr wrap="none" rtlCol="0">
            <a:spAutoFit/>
          </a:bodyPr>
          <a:lstStyle/>
          <a:p>
            <a:r>
              <a:rPr lang="en-GB" sz="8800" dirty="0"/>
              <a:t>Threat Avoidance By Active Particles</a:t>
            </a:r>
            <a:endParaRPr lang="en-US" sz="8800" dirty="0"/>
          </a:p>
        </p:txBody>
      </p:sp>
      <p:pic>
        <p:nvPicPr>
          <p:cNvPr id="1028" name="Picture 4" descr="http://www.dcs.warwick.ac.uk/%7Eyulia/images/CXlogo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15777" y="429071"/>
            <a:ext cx="4262510" cy="162607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570" y="30172"/>
            <a:ext cx="5251420" cy="2024969"/>
          </a:xfrm>
          <a:prstGeom prst="rect">
            <a:avLst/>
          </a:prstGeom>
        </p:spPr>
      </p:pic>
      <p:sp>
        <p:nvSpPr>
          <p:cNvPr id="9" name="TextBox 8"/>
          <p:cNvSpPr txBox="1"/>
          <p:nvPr/>
        </p:nvSpPr>
        <p:spPr>
          <a:xfrm>
            <a:off x="3865999" y="2516641"/>
            <a:ext cx="22535272" cy="923330"/>
          </a:xfrm>
          <a:prstGeom prst="rect">
            <a:avLst/>
          </a:prstGeom>
          <a:noFill/>
        </p:spPr>
        <p:txBody>
          <a:bodyPr wrap="none" rtlCol="0">
            <a:spAutoFit/>
          </a:bodyPr>
          <a:lstStyle/>
          <a:p>
            <a:r>
              <a:rPr lang="en-GB" sz="5400" dirty="0"/>
              <a:t>Henry Charlesworth</a:t>
            </a:r>
            <a:r>
              <a:rPr lang="en-GB" sz="5400" baseline="30000" dirty="0"/>
              <a:t>1</a:t>
            </a:r>
            <a:r>
              <a:rPr lang="en-GB" sz="5400" dirty="0"/>
              <a:t>, Alex Rautu</a:t>
            </a:r>
            <a:r>
              <a:rPr lang="en-GB" sz="5400" baseline="30000" dirty="0"/>
              <a:t>2</a:t>
            </a:r>
            <a:r>
              <a:rPr lang="en-GB" sz="5400" dirty="0"/>
              <a:t>, George Rowlands</a:t>
            </a:r>
            <a:r>
              <a:rPr lang="en-GB" sz="5400" baseline="30000" dirty="0"/>
              <a:t>2</a:t>
            </a:r>
            <a:r>
              <a:rPr lang="en-GB" sz="5400" dirty="0"/>
              <a:t>, Matthew Turner</a:t>
            </a:r>
            <a:r>
              <a:rPr lang="en-GB" sz="5400" baseline="30000" dirty="0"/>
              <a:t>1,2</a:t>
            </a:r>
            <a:endParaRPr lang="en-US" sz="5400" baseline="30000" dirty="0"/>
          </a:p>
        </p:txBody>
      </p:sp>
      <p:sp>
        <p:nvSpPr>
          <p:cNvPr id="10" name="TextBox 9"/>
          <p:cNvSpPr txBox="1"/>
          <p:nvPr/>
        </p:nvSpPr>
        <p:spPr>
          <a:xfrm>
            <a:off x="8221968" y="3560515"/>
            <a:ext cx="13823336" cy="1938992"/>
          </a:xfrm>
          <a:prstGeom prst="rect">
            <a:avLst/>
          </a:prstGeom>
          <a:noFill/>
        </p:spPr>
        <p:txBody>
          <a:bodyPr wrap="none" rtlCol="0">
            <a:spAutoFit/>
          </a:bodyPr>
          <a:lstStyle/>
          <a:p>
            <a:pPr algn="ctr"/>
            <a:r>
              <a:rPr lang="en-GB" sz="4000" baseline="30000" dirty="0"/>
              <a:t>1</a:t>
            </a:r>
            <a:r>
              <a:rPr lang="en-GB" sz="4000" dirty="0"/>
              <a:t> Centre for Complexity Science, University of Warwick, UK</a:t>
            </a:r>
          </a:p>
          <a:p>
            <a:pPr algn="ctr"/>
            <a:r>
              <a:rPr lang="en-GB" sz="4000" baseline="30000" dirty="0"/>
              <a:t>2</a:t>
            </a:r>
            <a:r>
              <a:rPr lang="en-GB" sz="4000" dirty="0"/>
              <a:t> Department of Physics, University of Warwick, UK</a:t>
            </a:r>
          </a:p>
          <a:p>
            <a:pPr algn="ctr"/>
            <a:r>
              <a:rPr lang="en-GB" sz="4000" dirty="0"/>
              <a:t>	Contact: H.Charlesworth@warwick.ac.uk</a:t>
            </a:r>
            <a:endParaRPr lang="en-US" sz="4000" dirty="0"/>
          </a:p>
        </p:txBody>
      </p:sp>
      <p:sp>
        <p:nvSpPr>
          <p:cNvPr id="11" name="Rounded Rectangle 10"/>
          <p:cNvSpPr/>
          <p:nvPr/>
        </p:nvSpPr>
        <p:spPr>
          <a:xfrm>
            <a:off x="1203732" y="6329036"/>
            <a:ext cx="11547503" cy="14118390"/>
          </a:xfrm>
          <a:custGeom>
            <a:avLst/>
            <a:gdLst>
              <a:gd name="connsiteX0" fmla="*/ 0 w 11544299"/>
              <a:gd name="connsiteY0" fmla="*/ 1924088 h 14244965"/>
              <a:gd name="connsiteX1" fmla="*/ 1924088 w 11544299"/>
              <a:gd name="connsiteY1" fmla="*/ 0 h 14244965"/>
              <a:gd name="connsiteX2" fmla="*/ 9620211 w 11544299"/>
              <a:gd name="connsiteY2" fmla="*/ 0 h 14244965"/>
              <a:gd name="connsiteX3" fmla="*/ 11544299 w 11544299"/>
              <a:gd name="connsiteY3" fmla="*/ 1924088 h 14244965"/>
              <a:gd name="connsiteX4" fmla="*/ 11544299 w 11544299"/>
              <a:gd name="connsiteY4" fmla="*/ 12320877 h 14244965"/>
              <a:gd name="connsiteX5" fmla="*/ 9620211 w 11544299"/>
              <a:gd name="connsiteY5" fmla="*/ 14244965 h 14244965"/>
              <a:gd name="connsiteX6" fmla="*/ 1924088 w 11544299"/>
              <a:gd name="connsiteY6" fmla="*/ 14244965 h 14244965"/>
              <a:gd name="connsiteX7" fmla="*/ 0 w 11544299"/>
              <a:gd name="connsiteY7" fmla="*/ 12320877 h 14244965"/>
              <a:gd name="connsiteX8" fmla="*/ 0 w 11544299"/>
              <a:gd name="connsiteY8" fmla="*/ 1924088 h 14244965"/>
              <a:gd name="connsiteX0" fmla="*/ 0 w 11544734"/>
              <a:gd name="connsiteY0" fmla="*/ 1924088 h 14244965"/>
              <a:gd name="connsiteX1" fmla="*/ 1924088 w 11544734"/>
              <a:gd name="connsiteY1" fmla="*/ 0 h 14244965"/>
              <a:gd name="connsiteX2" fmla="*/ 9620211 w 11544734"/>
              <a:gd name="connsiteY2" fmla="*/ 0 h 14244965"/>
              <a:gd name="connsiteX3" fmla="*/ 11544299 w 11544734"/>
              <a:gd name="connsiteY3" fmla="*/ 1924088 h 14244965"/>
              <a:gd name="connsiteX4" fmla="*/ 11544299 w 11544734"/>
              <a:gd name="connsiteY4" fmla="*/ 12320877 h 14244965"/>
              <a:gd name="connsiteX5" fmla="*/ 10534611 w 11544734"/>
              <a:gd name="connsiteY5" fmla="*/ 14244965 h 14244965"/>
              <a:gd name="connsiteX6" fmla="*/ 1924088 w 11544734"/>
              <a:gd name="connsiteY6" fmla="*/ 14244965 h 14244965"/>
              <a:gd name="connsiteX7" fmla="*/ 0 w 11544734"/>
              <a:gd name="connsiteY7" fmla="*/ 12320877 h 14244965"/>
              <a:gd name="connsiteX8" fmla="*/ 0 w 11544734"/>
              <a:gd name="connsiteY8" fmla="*/ 1924088 h 14244965"/>
              <a:gd name="connsiteX0" fmla="*/ 2769 w 11547503"/>
              <a:gd name="connsiteY0" fmla="*/ 1924088 h 14295765"/>
              <a:gd name="connsiteX1" fmla="*/ 1926857 w 11547503"/>
              <a:gd name="connsiteY1" fmla="*/ 0 h 14295765"/>
              <a:gd name="connsiteX2" fmla="*/ 9622980 w 11547503"/>
              <a:gd name="connsiteY2" fmla="*/ 0 h 14295765"/>
              <a:gd name="connsiteX3" fmla="*/ 11547068 w 11547503"/>
              <a:gd name="connsiteY3" fmla="*/ 1924088 h 14295765"/>
              <a:gd name="connsiteX4" fmla="*/ 11547068 w 11547503"/>
              <a:gd name="connsiteY4" fmla="*/ 12320877 h 14295765"/>
              <a:gd name="connsiteX5" fmla="*/ 10537380 w 11547503"/>
              <a:gd name="connsiteY5" fmla="*/ 14244965 h 14295765"/>
              <a:gd name="connsiteX6" fmla="*/ 961657 w 11547503"/>
              <a:gd name="connsiteY6" fmla="*/ 14295765 h 14295765"/>
              <a:gd name="connsiteX7" fmla="*/ 2769 w 11547503"/>
              <a:gd name="connsiteY7" fmla="*/ 12320877 h 14295765"/>
              <a:gd name="connsiteX8" fmla="*/ 2769 w 11547503"/>
              <a:gd name="connsiteY8" fmla="*/ 1924088 h 14295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47503" h="14295765">
                <a:moveTo>
                  <a:pt x="2769" y="1924088"/>
                </a:moveTo>
                <a:cubicBezTo>
                  <a:pt x="2769" y="861444"/>
                  <a:pt x="864213" y="0"/>
                  <a:pt x="1926857" y="0"/>
                </a:cubicBezTo>
                <a:lnTo>
                  <a:pt x="9622980" y="0"/>
                </a:lnTo>
                <a:cubicBezTo>
                  <a:pt x="10685624" y="0"/>
                  <a:pt x="11547068" y="861444"/>
                  <a:pt x="11547068" y="1924088"/>
                </a:cubicBezTo>
                <a:lnTo>
                  <a:pt x="11547068" y="12320877"/>
                </a:lnTo>
                <a:cubicBezTo>
                  <a:pt x="11547068" y="13383521"/>
                  <a:pt x="11600024" y="14244965"/>
                  <a:pt x="10537380" y="14244965"/>
                </a:cubicBezTo>
                <a:lnTo>
                  <a:pt x="961657" y="14295765"/>
                </a:lnTo>
                <a:cubicBezTo>
                  <a:pt x="-100987" y="14295765"/>
                  <a:pt x="2769" y="13383521"/>
                  <a:pt x="2769" y="12320877"/>
                </a:cubicBezTo>
                <a:lnTo>
                  <a:pt x="2769" y="1924088"/>
                </a:lnTo>
                <a:close/>
              </a:path>
            </a:pathLst>
          </a:custGeom>
          <a:gradFill>
            <a:gsLst>
              <a:gs pos="0">
                <a:schemeClr val="accent1">
                  <a:lumMod val="0"/>
                  <a:lumOff val="100000"/>
                  <a:alpha val="79000"/>
                </a:schemeClr>
              </a:gs>
              <a:gs pos="35000">
                <a:schemeClr val="accent1">
                  <a:lumMod val="0"/>
                  <a:lumOff val="100000"/>
                  <a:alpha val="74000"/>
                </a:schemeClr>
              </a:gs>
              <a:gs pos="100000">
                <a:schemeClr val="accent1">
                  <a:lumMod val="100000"/>
                  <a:alpha val="78000"/>
                </a:schemeClr>
              </a:gs>
            </a:gsLst>
            <a:path path="circle">
              <a:fillToRect l="50000" t="-80000" r="50000" b="18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1206501" y="6329035"/>
            <a:ext cx="11544299" cy="193866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4767216" y="6861698"/>
            <a:ext cx="3807453" cy="1015663"/>
          </a:xfrm>
          <a:prstGeom prst="rect">
            <a:avLst/>
          </a:prstGeom>
          <a:noFill/>
        </p:spPr>
        <p:txBody>
          <a:bodyPr wrap="none" rtlCol="0">
            <a:spAutoFit/>
          </a:bodyPr>
          <a:lstStyle/>
          <a:p>
            <a:r>
              <a:rPr lang="en-GB" sz="6000" dirty="0"/>
              <a:t>Motivation</a:t>
            </a:r>
            <a:endParaRPr lang="en-US" sz="6000" dirty="0"/>
          </a:p>
        </p:txBody>
      </p:sp>
      <p:sp>
        <p:nvSpPr>
          <p:cNvPr id="16" name="TextBox 15"/>
          <p:cNvSpPr txBox="1"/>
          <p:nvPr/>
        </p:nvSpPr>
        <p:spPr>
          <a:xfrm>
            <a:off x="1488653" y="9004821"/>
            <a:ext cx="10988251" cy="10079682"/>
          </a:xfrm>
          <a:prstGeom prst="rect">
            <a:avLst/>
          </a:prstGeom>
          <a:noFill/>
        </p:spPr>
        <p:txBody>
          <a:bodyPr wrap="square" rtlCol="0">
            <a:spAutoFit/>
          </a:bodyPr>
          <a:lstStyle/>
          <a:p>
            <a:pPr marL="571500" indent="-571500">
              <a:buFont typeface="Arial" panose="020B0604020202020204" pitchFamily="34" charset="0"/>
              <a:buChar char="•"/>
            </a:pPr>
            <a:r>
              <a:rPr lang="en-GB" sz="3300" dirty="0"/>
              <a:t>In many situations it may be “intelligent” to move so as to maximize the number of possible states that can be accessed in the future.</a:t>
            </a:r>
          </a:p>
          <a:p>
            <a:endParaRPr lang="en-GB" sz="3300" dirty="0"/>
          </a:p>
          <a:p>
            <a:pPr marL="571500" indent="-571500">
              <a:buFont typeface="Arial" panose="020B0604020202020204" pitchFamily="34" charset="0"/>
              <a:buChar char="•"/>
            </a:pPr>
            <a:r>
              <a:rPr lang="en-GB" sz="3300" dirty="0"/>
              <a:t>Philosophy behind this is that in doing so an agent remains maximally in control of its environment. The idea has been formalized in the language of information theory with the concept of “empowerment”</a:t>
            </a:r>
            <a:r>
              <a:rPr lang="en-GB" sz="3300" baseline="30000" dirty="0"/>
              <a:t>[1]</a:t>
            </a:r>
            <a:r>
              <a:rPr lang="en-GB" sz="3300" dirty="0"/>
              <a:t> and thermodynamically with the concept of “causal path entropy”</a:t>
            </a:r>
            <a:r>
              <a:rPr lang="en-GB" sz="3300" baseline="30000" dirty="0"/>
              <a:t>[2]</a:t>
            </a:r>
            <a:r>
              <a:rPr lang="en-GB" sz="3300" dirty="0"/>
              <a:t>.</a:t>
            </a:r>
          </a:p>
          <a:p>
            <a:endParaRPr lang="en-GB" sz="3300" baseline="30000" dirty="0"/>
          </a:p>
          <a:p>
            <a:pPr marL="571500" indent="-571500">
              <a:buFont typeface="Arial" panose="020B0604020202020204" pitchFamily="34" charset="0"/>
              <a:buChar char="•"/>
            </a:pPr>
            <a:r>
              <a:rPr lang="en-GB" sz="3300" dirty="0"/>
              <a:t>Very little analytical progress has been made, </a:t>
            </a:r>
          </a:p>
          <a:p>
            <a:r>
              <a:rPr lang="en-GB" sz="3300" dirty="0"/>
              <a:t>	and even numerically it is difficult to study </a:t>
            </a:r>
          </a:p>
          <a:p>
            <a:r>
              <a:rPr lang="en-GB" sz="3300" dirty="0"/>
              <a:t>	anything other than very simple problems, </a:t>
            </a:r>
          </a:p>
          <a:p>
            <a:r>
              <a:rPr lang="en-GB" sz="3300" dirty="0"/>
              <a:t>	particularly when the set of actions and state space is 	continuous.</a:t>
            </a:r>
          </a:p>
          <a:p>
            <a:endParaRPr lang="en-GB" sz="3300" dirty="0"/>
          </a:p>
          <a:p>
            <a:pPr marL="571500" indent="-571500">
              <a:buFont typeface="Arial" panose="020B0604020202020204" pitchFamily="34" charset="0"/>
              <a:buChar char="•"/>
            </a:pPr>
            <a:r>
              <a:rPr lang="en-GB" sz="3300" dirty="0"/>
              <a:t>So our motivation was to study a simple decision</a:t>
            </a:r>
          </a:p>
          <a:p>
            <a:r>
              <a:rPr lang="en-GB" sz="3300" dirty="0"/>
              <a:t>	making process loosely based on this philosophy</a:t>
            </a:r>
          </a:p>
          <a:p>
            <a:r>
              <a:rPr lang="en-GB" sz="3300" dirty="0"/>
              <a:t>	but for which analytic progress could be made.</a:t>
            </a:r>
            <a:endParaRPr lang="en-US" sz="3300" dirty="0"/>
          </a:p>
        </p:txBody>
      </p:sp>
      <p:sp>
        <p:nvSpPr>
          <p:cNvPr id="19" name="Rounded Rectangle 18"/>
          <p:cNvSpPr/>
          <p:nvPr/>
        </p:nvSpPr>
        <p:spPr>
          <a:xfrm>
            <a:off x="13689353" y="6303635"/>
            <a:ext cx="15010704" cy="17165965"/>
          </a:xfrm>
          <a:custGeom>
            <a:avLst/>
            <a:gdLst>
              <a:gd name="connsiteX0" fmla="*/ 0 w 14376400"/>
              <a:gd name="connsiteY0" fmla="*/ 2298007 h 13787765"/>
              <a:gd name="connsiteX1" fmla="*/ 2298007 w 14376400"/>
              <a:gd name="connsiteY1" fmla="*/ 0 h 13787765"/>
              <a:gd name="connsiteX2" fmla="*/ 12078393 w 14376400"/>
              <a:gd name="connsiteY2" fmla="*/ 0 h 13787765"/>
              <a:gd name="connsiteX3" fmla="*/ 14376400 w 14376400"/>
              <a:gd name="connsiteY3" fmla="*/ 2298007 h 13787765"/>
              <a:gd name="connsiteX4" fmla="*/ 14376400 w 14376400"/>
              <a:gd name="connsiteY4" fmla="*/ 11489758 h 13787765"/>
              <a:gd name="connsiteX5" fmla="*/ 12078393 w 14376400"/>
              <a:gd name="connsiteY5" fmla="*/ 13787765 h 13787765"/>
              <a:gd name="connsiteX6" fmla="*/ 2298007 w 14376400"/>
              <a:gd name="connsiteY6" fmla="*/ 13787765 h 13787765"/>
              <a:gd name="connsiteX7" fmla="*/ 0 w 14376400"/>
              <a:gd name="connsiteY7" fmla="*/ 11489758 h 13787765"/>
              <a:gd name="connsiteX8" fmla="*/ 0 w 14376400"/>
              <a:gd name="connsiteY8" fmla="*/ 2298007 h 13787765"/>
              <a:gd name="connsiteX0" fmla="*/ 28986 w 14405386"/>
              <a:gd name="connsiteY0" fmla="*/ 2323407 h 13813165"/>
              <a:gd name="connsiteX1" fmla="*/ 1006193 w 14405386"/>
              <a:gd name="connsiteY1" fmla="*/ 0 h 13813165"/>
              <a:gd name="connsiteX2" fmla="*/ 12107379 w 14405386"/>
              <a:gd name="connsiteY2" fmla="*/ 25400 h 13813165"/>
              <a:gd name="connsiteX3" fmla="*/ 14405386 w 14405386"/>
              <a:gd name="connsiteY3" fmla="*/ 2323407 h 13813165"/>
              <a:gd name="connsiteX4" fmla="*/ 14405386 w 14405386"/>
              <a:gd name="connsiteY4" fmla="*/ 11515158 h 13813165"/>
              <a:gd name="connsiteX5" fmla="*/ 12107379 w 14405386"/>
              <a:gd name="connsiteY5" fmla="*/ 13813165 h 13813165"/>
              <a:gd name="connsiteX6" fmla="*/ 2326993 w 14405386"/>
              <a:gd name="connsiteY6" fmla="*/ 13813165 h 13813165"/>
              <a:gd name="connsiteX7" fmla="*/ 28986 w 14405386"/>
              <a:gd name="connsiteY7" fmla="*/ 11515158 h 13813165"/>
              <a:gd name="connsiteX8" fmla="*/ 28986 w 14405386"/>
              <a:gd name="connsiteY8" fmla="*/ 2323407 h 13813165"/>
              <a:gd name="connsiteX0" fmla="*/ 28986 w 14415520"/>
              <a:gd name="connsiteY0" fmla="*/ 2323407 h 13813165"/>
              <a:gd name="connsiteX1" fmla="*/ 1006193 w 14415520"/>
              <a:gd name="connsiteY1" fmla="*/ 0 h 13813165"/>
              <a:gd name="connsiteX2" fmla="*/ 13326579 w 14415520"/>
              <a:gd name="connsiteY2" fmla="*/ 76200 h 13813165"/>
              <a:gd name="connsiteX3" fmla="*/ 14405386 w 14415520"/>
              <a:gd name="connsiteY3" fmla="*/ 2323407 h 13813165"/>
              <a:gd name="connsiteX4" fmla="*/ 14405386 w 14415520"/>
              <a:gd name="connsiteY4" fmla="*/ 11515158 h 13813165"/>
              <a:gd name="connsiteX5" fmla="*/ 12107379 w 14415520"/>
              <a:gd name="connsiteY5" fmla="*/ 13813165 h 13813165"/>
              <a:gd name="connsiteX6" fmla="*/ 2326993 w 14415520"/>
              <a:gd name="connsiteY6" fmla="*/ 13813165 h 13813165"/>
              <a:gd name="connsiteX7" fmla="*/ 28986 w 14415520"/>
              <a:gd name="connsiteY7" fmla="*/ 11515158 h 13813165"/>
              <a:gd name="connsiteX8" fmla="*/ 28986 w 14415520"/>
              <a:gd name="connsiteY8" fmla="*/ 2323407 h 13813165"/>
              <a:gd name="connsiteX0" fmla="*/ 28986 w 14415520"/>
              <a:gd name="connsiteY0" fmla="*/ 2323407 h 13813165"/>
              <a:gd name="connsiteX1" fmla="*/ 1006193 w 14415520"/>
              <a:gd name="connsiteY1" fmla="*/ 0 h 13813165"/>
              <a:gd name="connsiteX2" fmla="*/ 13326579 w 14415520"/>
              <a:gd name="connsiteY2" fmla="*/ 76200 h 13813165"/>
              <a:gd name="connsiteX3" fmla="*/ 14405386 w 14415520"/>
              <a:gd name="connsiteY3" fmla="*/ 2323407 h 13813165"/>
              <a:gd name="connsiteX4" fmla="*/ 14405386 w 14415520"/>
              <a:gd name="connsiteY4" fmla="*/ 11515158 h 13813165"/>
              <a:gd name="connsiteX5" fmla="*/ 12107379 w 14415520"/>
              <a:gd name="connsiteY5" fmla="*/ 13813165 h 13813165"/>
              <a:gd name="connsiteX6" fmla="*/ 1514193 w 14415520"/>
              <a:gd name="connsiteY6" fmla="*/ 13813165 h 13813165"/>
              <a:gd name="connsiteX7" fmla="*/ 28986 w 14415520"/>
              <a:gd name="connsiteY7" fmla="*/ 11515158 h 13813165"/>
              <a:gd name="connsiteX8" fmla="*/ 28986 w 14415520"/>
              <a:gd name="connsiteY8" fmla="*/ 2323407 h 13813165"/>
              <a:gd name="connsiteX0" fmla="*/ 28986 w 14415520"/>
              <a:gd name="connsiteY0" fmla="*/ 2323407 h 13813165"/>
              <a:gd name="connsiteX1" fmla="*/ 1006193 w 14415520"/>
              <a:gd name="connsiteY1" fmla="*/ 0 h 13813165"/>
              <a:gd name="connsiteX2" fmla="*/ 13326579 w 14415520"/>
              <a:gd name="connsiteY2" fmla="*/ 76200 h 13813165"/>
              <a:gd name="connsiteX3" fmla="*/ 14405386 w 14415520"/>
              <a:gd name="connsiteY3" fmla="*/ 2323407 h 13813165"/>
              <a:gd name="connsiteX4" fmla="*/ 14405386 w 14415520"/>
              <a:gd name="connsiteY4" fmla="*/ 11515158 h 13813165"/>
              <a:gd name="connsiteX5" fmla="*/ 13021779 w 14415520"/>
              <a:gd name="connsiteY5" fmla="*/ 13762365 h 13813165"/>
              <a:gd name="connsiteX6" fmla="*/ 1514193 w 14415520"/>
              <a:gd name="connsiteY6" fmla="*/ 13813165 h 13813165"/>
              <a:gd name="connsiteX7" fmla="*/ 28986 w 14415520"/>
              <a:gd name="connsiteY7" fmla="*/ 11515158 h 13813165"/>
              <a:gd name="connsiteX8" fmla="*/ 28986 w 14415520"/>
              <a:gd name="connsiteY8" fmla="*/ 2323407 h 13813165"/>
              <a:gd name="connsiteX0" fmla="*/ 29228 w 14415762"/>
              <a:gd name="connsiteY0" fmla="*/ 2323407 h 13863965"/>
              <a:gd name="connsiteX1" fmla="*/ 1006435 w 14415762"/>
              <a:gd name="connsiteY1" fmla="*/ 0 h 13863965"/>
              <a:gd name="connsiteX2" fmla="*/ 13326821 w 14415762"/>
              <a:gd name="connsiteY2" fmla="*/ 76200 h 13863965"/>
              <a:gd name="connsiteX3" fmla="*/ 14405628 w 14415762"/>
              <a:gd name="connsiteY3" fmla="*/ 2323407 h 13863965"/>
              <a:gd name="connsiteX4" fmla="*/ 14405628 w 14415762"/>
              <a:gd name="connsiteY4" fmla="*/ 11515158 h 13863965"/>
              <a:gd name="connsiteX5" fmla="*/ 13022021 w 14415762"/>
              <a:gd name="connsiteY5" fmla="*/ 13762365 h 13863965"/>
              <a:gd name="connsiteX6" fmla="*/ 1005411 w 14415762"/>
              <a:gd name="connsiteY6" fmla="*/ 13863965 h 13863965"/>
              <a:gd name="connsiteX7" fmla="*/ 29228 w 14415762"/>
              <a:gd name="connsiteY7" fmla="*/ 11515158 h 13863965"/>
              <a:gd name="connsiteX8" fmla="*/ 29228 w 14415762"/>
              <a:gd name="connsiteY8" fmla="*/ 2323407 h 13863965"/>
              <a:gd name="connsiteX0" fmla="*/ 29228 w 14429111"/>
              <a:gd name="connsiteY0" fmla="*/ 2323407 h 13863965"/>
              <a:gd name="connsiteX1" fmla="*/ 1006435 w 14429111"/>
              <a:gd name="connsiteY1" fmla="*/ 0 h 13863965"/>
              <a:gd name="connsiteX2" fmla="*/ 13326821 w 14429111"/>
              <a:gd name="connsiteY2" fmla="*/ 76200 h 13863965"/>
              <a:gd name="connsiteX3" fmla="*/ 14405628 w 14429111"/>
              <a:gd name="connsiteY3" fmla="*/ 2323407 h 13863965"/>
              <a:gd name="connsiteX4" fmla="*/ 14405628 w 14429111"/>
              <a:gd name="connsiteY4" fmla="*/ 11515158 h 13863965"/>
              <a:gd name="connsiteX5" fmla="*/ 13403788 w 14429111"/>
              <a:gd name="connsiteY5" fmla="*/ 13838565 h 13863965"/>
              <a:gd name="connsiteX6" fmla="*/ 1005411 w 14429111"/>
              <a:gd name="connsiteY6" fmla="*/ 13863965 h 13863965"/>
              <a:gd name="connsiteX7" fmla="*/ 29228 w 14429111"/>
              <a:gd name="connsiteY7" fmla="*/ 11515158 h 13863965"/>
              <a:gd name="connsiteX8" fmla="*/ 29228 w 14429111"/>
              <a:gd name="connsiteY8" fmla="*/ 2323407 h 13863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9111" h="13863965">
                <a:moveTo>
                  <a:pt x="29228" y="2323407"/>
                </a:moveTo>
                <a:cubicBezTo>
                  <a:pt x="29228" y="1054253"/>
                  <a:pt x="-262719" y="0"/>
                  <a:pt x="1006435" y="0"/>
                </a:cubicBezTo>
                <a:lnTo>
                  <a:pt x="13326821" y="76200"/>
                </a:lnTo>
                <a:cubicBezTo>
                  <a:pt x="14595975" y="76200"/>
                  <a:pt x="14405628" y="1054253"/>
                  <a:pt x="14405628" y="2323407"/>
                </a:cubicBezTo>
                <a:lnTo>
                  <a:pt x="14405628" y="11515158"/>
                </a:lnTo>
                <a:cubicBezTo>
                  <a:pt x="14405628" y="12784312"/>
                  <a:pt x="14672942" y="13838565"/>
                  <a:pt x="13403788" y="13838565"/>
                </a:cubicBezTo>
                <a:lnTo>
                  <a:pt x="1005411" y="13863965"/>
                </a:lnTo>
                <a:cubicBezTo>
                  <a:pt x="-263743" y="13863965"/>
                  <a:pt x="29228" y="12784312"/>
                  <a:pt x="29228" y="11515158"/>
                </a:cubicBezTo>
                <a:lnTo>
                  <a:pt x="29228" y="2323407"/>
                </a:lnTo>
                <a:close/>
              </a:path>
            </a:pathLst>
          </a:custGeom>
          <a:gradFill>
            <a:gsLst>
              <a:gs pos="0">
                <a:schemeClr val="accent1">
                  <a:lumMod val="0"/>
                  <a:lumOff val="100000"/>
                  <a:alpha val="79000"/>
                </a:schemeClr>
              </a:gs>
              <a:gs pos="35000">
                <a:schemeClr val="accent1">
                  <a:lumMod val="0"/>
                  <a:lumOff val="100000"/>
                  <a:alpha val="74000"/>
                </a:schemeClr>
              </a:gs>
              <a:gs pos="100000">
                <a:schemeClr val="accent1">
                  <a:lumMod val="100000"/>
                  <a:alpha val="78000"/>
                </a:schemeClr>
              </a:gs>
            </a:gsLst>
            <a:path path="circle">
              <a:fillToRect l="50000" t="-80000" r="50000" b="18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a:off x="13690600" y="6303635"/>
            <a:ext cx="14986001" cy="193866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17236823" y="6861698"/>
            <a:ext cx="7893553" cy="1015663"/>
          </a:xfrm>
          <a:prstGeom prst="rect">
            <a:avLst/>
          </a:prstGeom>
          <a:noFill/>
        </p:spPr>
        <p:txBody>
          <a:bodyPr wrap="square" rtlCol="0">
            <a:spAutoFit/>
          </a:bodyPr>
          <a:lstStyle/>
          <a:p>
            <a:r>
              <a:rPr lang="en-GB" sz="6000" dirty="0"/>
              <a:t>Description of System</a:t>
            </a:r>
            <a:endParaRPr lang="en-US" sz="6000" dirty="0"/>
          </a:p>
        </p:txBody>
      </p:sp>
      <p:pic>
        <p:nvPicPr>
          <p:cNvPr id="17" name="Picture 1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167139" y="8545808"/>
            <a:ext cx="6623202" cy="4418504"/>
          </a:xfrm>
          <a:prstGeom prst="rect">
            <a:avLst/>
          </a:prstGeom>
          <a:ln w="60325">
            <a:solidFill>
              <a:schemeClr val="accent1">
                <a:shade val="50000"/>
              </a:schemeClr>
            </a:solidFill>
          </a:ln>
        </p:spPr>
      </p:pic>
      <p:sp>
        <p:nvSpPr>
          <p:cNvPr id="18" name="TextBox 17"/>
          <p:cNvSpPr txBox="1"/>
          <p:nvPr/>
        </p:nvSpPr>
        <p:spPr>
          <a:xfrm>
            <a:off x="21090190" y="8408492"/>
            <a:ext cx="7053373" cy="4662815"/>
          </a:xfrm>
          <a:prstGeom prst="rect">
            <a:avLst/>
          </a:prstGeom>
          <a:noFill/>
        </p:spPr>
        <p:txBody>
          <a:bodyPr wrap="square" rtlCol="0">
            <a:spAutoFit/>
          </a:bodyPr>
          <a:lstStyle/>
          <a:p>
            <a:pPr marL="571500" indent="-571500">
              <a:buFont typeface="Arial" panose="020B0604020202020204" pitchFamily="34" charset="0"/>
              <a:buChar char="•"/>
            </a:pPr>
            <a:r>
              <a:rPr lang="en-GB" sz="3300" dirty="0"/>
              <a:t>An “Active” particle, i.e. a particle which undergoes</a:t>
            </a:r>
          </a:p>
          <a:p>
            <a:r>
              <a:rPr lang="en-GB" sz="3300" dirty="0"/>
              <a:t>	diffusion but can also exert 	control over its drift velocity 	v(t) chooses how to move so as 	to avoid a stationary threat in a 	way that balances the cost of 	using energy and the cost of 	death.</a:t>
            </a:r>
            <a:endParaRPr lang="en-US" sz="3300" dirty="0"/>
          </a:p>
        </p:txBody>
      </p:sp>
      <mc:AlternateContent xmlns:mc="http://schemas.openxmlformats.org/markup-compatibility/2006">
        <mc:Choice xmlns:a14="http://schemas.microsoft.com/office/drawing/2010/main" Requires="a14">
          <p:sp>
            <p:nvSpPr>
              <p:cNvPr id="22" name="TextBox 21"/>
              <p:cNvSpPr txBox="1"/>
              <p:nvPr/>
            </p:nvSpPr>
            <p:spPr>
              <a:xfrm>
                <a:off x="16587258" y="17882294"/>
                <a:ext cx="9214894" cy="13843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4000" b="0" i="1" smtClean="0">
                          <a:latin typeface="Cambria Math" panose="02040503050406030204" pitchFamily="18" charset="0"/>
                        </a:rPr>
                        <m:t>𝐹</m:t>
                      </m:r>
                      <m:d>
                        <m:dPr>
                          <m:begChr m:val="["/>
                          <m:endChr m:val="]"/>
                          <m:ctrlPr>
                            <a:rPr lang="en-GB" sz="4000" b="0" i="1" smtClean="0">
                              <a:latin typeface="Cambria Math" panose="02040503050406030204" pitchFamily="18" charset="0"/>
                            </a:rPr>
                          </m:ctrlPr>
                        </m:dPr>
                        <m:e>
                          <m:r>
                            <a:rPr lang="en-GB" sz="4000" b="0" i="1" smtClean="0">
                              <a:latin typeface="Cambria Math" panose="02040503050406030204" pitchFamily="18" charset="0"/>
                            </a:rPr>
                            <m:t>𝑣</m:t>
                          </m:r>
                          <m:d>
                            <m:dPr>
                              <m:ctrlPr>
                                <a:rPr lang="en-GB" sz="4000" b="0" i="1" smtClean="0">
                                  <a:latin typeface="Cambria Math" panose="02040503050406030204" pitchFamily="18" charset="0"/>
                                </a:rPr>
                              </m:ctrlPr>
                            </m:dPr>
                            <m:e>
                              <m:r>
                                <a:rPr lang="en-GB" sz="4000" b="0" i="1" smtClean="0">
                                  <a:latin typeface="Cambria Math" panose="02040503050406030204" pitchFamily="18" charset="0"/>
                                </a:rPr>
                                <m:t>𝑡</m:t>
                              </m:r>
                            </m:e>
                          </m:d>
                        </m:e>
                      </m:d>
                      <m:r>
                        <a:rPr lang="en-GB" sz="4000" b="0" i="1" smtClean="0">
                          <a:latin typeface="Cambria Math" panose="02040503050406030204" pitchFamily="18" charset="0"/>
                        </a:rPr>
                        <m:t>=</m:t>
                      </m:r>
                      <m:func>
                        <m:funcPr>
                          <m:ctrlPr>
                            <a:rPr lang="en-GB" sz="4000" b="0" i="1" smtClean="0">
                              <a:latin typeface="Cambria Math" panose="02040503050406030204" pitchFamily="18" charset="0"/>
                            </a:rPr>
                          </m:ctrlPr>
                        </m:funcPr>
                        <m:fName>
                          <m:r>
                            <m:rPr>
                              <m:sty m:val="p"/>
                            </m:rPr>
                            <a:rPr lang="en-GB" sz="4000" b="0" i="0" smtClean="0">
                              <a:latin typeface="Cambria Math" panose="02040503050406030204" pitchFamily="18" charset="0"/>
                            </a:rPr>
                            <m:t>log</m:t>
                          </m:r>
                        </m:fName>
                        <m:e>
                          <m:d>
                            <m:dPr>
                              <m:ctrlPr>
                                <a:rPr lang="en-GB" sz="4000" b="0" i="1" smtClean="0">
                                  <a:latin typeface="Cambria Math" panose="02040503050406030204" pitchFamily="18" charset="0"/>
                                </a:rPr>
                              </m:ctrlPr>
                            </m:dPr>
                            <m:e>
                              <m:r>
                                <a:rPr lang="en-GB" sz="4000" b="0" i="1" smtClean="0">
                                  <a:latin typeface="Cambria Math" panose="02040503050406030204" pitchFamily="18" charset="0"/>
                                </a:rPr>
                                <m:t>1−</m:t>
                              </m:r>
                              <m:sSub>
                                <m:sSubPr>
                                  <m:ctrlPr>
                                    <a:rPr lang="en-GB" sz="4000" b="0" i="1" smtClean="0">
                                      <a:latin typeface="Cambria Math" panose="02040503050406030204" pitchFamily="18" charset="0"/>
                                    </a:rPr>
                                  </m:ctrlPr>
                                </m:sSubPr>
                                <m:e>
                                  <m:r>
                                    <a:rPr lang="en-GB" sz="4000" b="0" i="1" smtClean="0">
                                      <a:latin typeface="Cambria Math" panose="02040503050406030204" pitchFamily="18" charset="0"/>
                                    </a:rPr>
                                    <m:t>𝑃</m:t>
                                  </m:r>
                                </m:e>
                                <m:sub>
                                  <m:r>
                                    <a:rPr lang="en-GB" sz="4000" b="0" i="1" smtClean="0">
                                      <a:latin typeface="Cambria Math" panose="02040503050406030204" pitchFamily="18" charset="0"/>
                                    </a:rPr>
                                    <m:t>𝑑</m:t>
                                  </m:r>
                                </m:sub>
                              </m:sSub>
                              <m:d>
                                <m:dPr>
                                  <m:ctrlPr>
                                    <a:rPr lang="en-GB" sz="4000" b="0" i="1" smtClean="0">
                                      <a:latin typeface="Cambria Math" panose="02040503050406030204" pitchFamily="18" charset="0"/>
                                    </a:rPr>
                                  </m:ctrlPr>
                                </m:dPr>
                                <m:e>
                                  <m:r>
                                    <a:rPr lang="en-GB" sz="4000" b="0" i="1" smtClean="0">
                                      <a:latin typeface="Cambria Math" panose="02040503050406030204" pitchFamily="18" charset="0"/>
                                    </a:rPr>
                                    <m:t>𝑇</m:t>
                                  </m:r>
                                </m:e>
                              </m:d>
                            </m:e>
                          </m:d>
                        </m:e>
                      </m:func>
                      <m:r>
                        <a:rPr lang="en-GB" sz="4000" b="0" i="1" smtClean="0">
                          <a:latin typeface="Cambria Math" panose="02040503050406030204" pitchFamily="18" charset="0"/>
                        </a:rPr>
                        <m:t>−</m:t>
                      </m:r>
                      <m:r>
                        <a:rPr lang="en-GB" sz="4000" b="0" i="1" smtClean="0">
                          <a:latin typeface="Cambria Math" panose="02040503050406030204" pitchFamily="18" charset="0"/>
                          <a:ea typeface="Cambria Math" panose="02040503050406030204" pitchFamily="18" charset="0"/>
                        </a:rPr>
                        <m:t>𝛼</m:t>
                      </m:r>
                      <m:nary>
                        <m:naryPr>
                          <m:ctrlPr>
                            <a:rPr lang="en-GB" sz="4000" b="0" i="1" smtClean="0">
                              <a:latin typeface="Cambria Math" panose="02040503050406030204" pitchFamily="18" charset="0"/>
                              <a:ea typeface="Cambria Math" panose="02040503050406030204" pitchFamily="18" charset="0"/>
                            </a:rPr>
                          </m:ctrlPr>
                        </m:naryPr>
                        <m:sub>
                          <m:r>
                            <m:rPr>
                              <m:brk m:alnAt="23"/>
                            </m:rPr>
                            <a:rPr lang="en-GB" sz="4000" b="0" i="1" smtClean="0">
                              <a:latin typeface="Cambria Math" panose="02040503050406030204" pitchFamily="18" charset="0"/>
                              <a:ea typeface="Cambria Math" panose="02040503050406030204" pitchFamily="18" charset="0"/>
                            </a:rPr>
                            <m:t>0</m:t>
                          </m:r>
                        </m:sub>
                        <m:sup>
                          <m:r>
                            <a:rPr lang="en-GB" sz="4000" b="0" i="1" smtClean="0">
                              <a:latin typeface="Cambria Math" panose="02040503050406030204" pitchFamily="18" charset="0"/>
                              <a:ea typeface="Cambria Math" panose="02040503050406030204" pitchFamily="18" charset="0"/>
                            </a:rPr>
                            <m:t>𝑇</m:t>
                          </m:r>
                        </m:sup>
                        <m:e>
                          <m:sSup>
                            <m:sSupPr>
                              <m:ctrlPr>
                                <a:rPr lang="en-GB" sz="4000" b="0" i="1" smtClean="0">
                                  <a:latin typeface="Cambria Math" panose="02040503050406030204" pitchFamily="18" charset="0"/>
                                  <a:ea typeface="Cambria Math" panose="02040503050406030204" pitchFamily="18" charset="0"/>
                                </a:rPr>
                              </m:ctrlPr>
                            </m:sSupPr>
                            <m:e>
                              <m:r>
                                <a:rPr lang="en-GB" sz="4000" b="0" i="1" smtClean="0">
                                  <a:latin typeface="Cambria Math" panose="02040503050406030204" pitchFamily="18" charset="0"/>
                                  <a:ea typeface="Cambria Math" panose="02040503050406030204" pitchFamily="18" charset="0"/>
                                </a:rPr>
                                <m:t>𝑣</m:t>
                              </m:r>
                              <m:r>
                                <a:rPr lang="en-GB" sz="4000" b="0" i="1" smtClean="0">
                                  <a:latin typeface="Cambria Math" panose="02040503050406030204" pitchFamily="18" charset="0"/>
                                  <a:ea typeface="Cambria Math" panose="02040503050406030204" pitchFamily="18" charset="0"/>
                                </a:rPr>
                                <m:t>(</m:t>
                              </m:r>
                              <m:r>
                                <a:rPr lang="en-GB" sz="4000" b="0" i="1" smtClean="0">
                                  <a:latin typeface="Cambria Math" panose="02040503050406030204" pitchFamily="18" charset="0"/>
                                  <a:ea typeface="Cambria Math" panose="02040503050406030204" pitchFamily="18" charset="0"/>
                                </a:rPr>
                                <m:t>𝑡</m:t>
                              </m:r>
                              <m:r>
                                <a:rPr lang="en-GB" sz="4000" b="0" i="1" smtClean="0">
                                  <a:latin typeface="Cambria Math" panose="02040503050406030204" pitchFamily="18" charset="0"/>
                                  <a:ea typeface="Cambria Math" panose="02040503050406030204" pitchFamily="18" charset="0"/>
                                </a:rPr>
                                <m:t>)</m:t>
                              </m:r>
                            </m:e>
                            <m:sup>
                              <m:r>
                                <a:rPr lang="en-GB" sz="4000" b="0" i="1" smtClean="0">
                                  <a:latin typeface="Cambria Math" panose="02040503050406030204" pitchFamily="18" charset="0"/>
                                  <a:ea typeface="Cambria Math" panose="02040503050406030204" pitchFamily="18" charset="0"/>
                                </a:rPr>
                                <m:t>2</m:t>
                              </m:r>
                            </m:sup>
                          </m:sSup>
                          <m:r>
                            <a:rPr lang="en-GB" sz="4000" b="0" i="1" smtClean="0">
                              <a:latin typeface="Cambria Math" panose="02040503050406030204" pitchFamily="18" charset="0"/>
                              <a:ea typeface="Cambria Math" panose="02040503050406030204" pitchFamily="18" charset="0"/>
                            </a:rPr>
                            <m:t>𝑑𝑡</m:t>
                          </m:r>
                        </m:e>
                      </m:nary>
                      <m:r>
                        <a:rPr lang="en-GB" sz="4000" b="0" i="1" smtClean="0">
                          <a:latin typeface="Cambria Math" panose="02040503050406030204" pitchFamily="18" charset="0"/>
                        </a:rPr>
                        <m:t> </m:t>
                      </m:r>
                    </m:oMath>
                  </m:oMathPara>
                </a14:m>
                <a:endParaRPr lang="en-US" sz="4000" dirty="0"/>
              </a:p>
            </p:txBody>
          </p:sp>
        </mc:Choice>
        <mc:Fallback>
          <p:sp>
            <p:nvSpPr>
              <p:cNvPr id="22" name="TextBox 21"/>
              <p:cNvSpPr txBox="1">
                <a:spLocks noRot="1" noChangeAspect="1" noMove="1" noResize="1" noEditPoints="1" noAdjustHandles="1" noChangeArrowheads="1" noChangeShapeType="1" noTextEdit="1"/>
              </p:cNvSpPr>
              <p:nvPr/>
            </p:nvSpPr>
            <p:spPr>
              <a:xfrm>
                <a:off x="16587258" y="17882294"/>
                <a:ext cx="9214894" cy="1384353"/>
              </a:xfrm>
              <a:prstGeom prst="rect">
                <a:avLst/>
              </a:prstGeom>
              <a:blipFill>
                <a:blip r:embed="rId5"/>
                <a:stretch>
                  <a:fillRect/>
                </a:stretch>
              </a:blipFill>
            </p:spPr>
            <p:txBody>
              <a:bodyPr/>
              <a:lstStyle/>
              <a:p>
                <a:r>
                  <a:rPr lang="en-US">
                    <a:noFill/>
                  </a:rPr>
                  <a:t> </a:t>
                </a:r>
              </a:p>
            </p:txBody>
          </p:sp>
        </mc:Fallback>
      </mc:AlternateContent>
      <p:sp>
        <p:nvSpPr>
          <p:cNvPr id="23" name="TextBox 22"/>
          <p:cNvSpPr txBox="1"/>
          <p:nvPr/>
        </p:nvSpPr>
        <p:spPr>
          <a:xfrm>
            <a:off x="16154400" y="19266647"/>
            <a:ext cx="3314497" cy="523220"/>
          </a:xfrm>
          <a:prstGeom prst="rect">
            <a:avLst/>
          </a:prstGeom>
          <a:noFill/>
        </p:spPr>
        <p:txBody>
          <a:bodyPr wrap="none" rtlCol="0">
            <a:spAutoFit/>
          </a:bodyPr>
          <a:lstStyle/>
          <a:p>
            <a:r>
              <a:rPr lang="en-GB" sz="2800" dirty="0"/>
              <a:t>Probability of dying</a:t>
            </a:r>
            <a:endParaRPr lang="en-US" sz="2800" dirty="0"/>
          </a:p>
        </p:txBody>
      </p:sp>
      <p:cxnSp>
        <p:nvCxnSpPr>
          <p:cNvPr id="29" name="Straight Arrow Connector 28"/>
          <p:cNvCxnSpPr/>
          <p:nvPr/>
        </p:nvCxnSpPr>
        <p:spPr>
          <a:xfrm flipV="1">
            <a:off x="19354800" y="18816269"/>
            <a:ext cx="1435541" cy="450378"/>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0205361" y="19136793"/>
            <a:ext cx="3457165" cy="523220"/>
          </a:xfrm>
          <a:prstGeom prst="rect">
            <a:avLst/>
          </a:prstGeom>
          <a:noFill/>
        </p:spPr>
        <p:txBody>
          <a:bodyPr wrap="none" rtlCol="0">
            <a:spAutoFit/>
          </a:bodyPr>
          <a:lstStyle/>
          <a:p>
            <a:r>
              <a:rPr lang="en-GB" sz="2800" dirty="0"/>
              <a:t>“Fitness Parameter”</a:t>
            </a:r>
            <a:endParaRPr lang="en-US" sz="2800" dirty="0"/>
          </a:p>
        </p:txBody>
      </p:sp>
      <p:cxnSp>
        <p:nvCxnSpPr>
          <p:cNvPr id="33" name="Straight Arrow Connector 32"/>
          <p:cNvCxnSpPr/>
          <p:nvPr/>
        </p:nvCxnSpPr>
        <p:spPr>
          <a:xfrm flipV="1">
            <a:off x="22606000" y="18816269"/>
            <a:ext cx="279400" cy="376657"/>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Left Brace 33"/>
          <p:cNvSpPr/>
          <p:nvPr/>
        </p:nvSpPr>
        <p:spPr>
          <a:xfrm rot="16200000">
            <a:off x="24535798" y="18544798"/>
            <a:ext cx="371797" cy="2118340"/>
          </a:xfrm>
          <a:prstGeom prst="leftBrace">
            <a:avLst>
              <a:gd name="adj1" fmla="val 8333"/>
              <a:gd name="adj2" fmla="val 5005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Box 36"/>
          <p:cNvSpPr txBox="1"/>
          <p:nvPr/>
        </p:nvSpPr>
        <p:spPr>
          <a:xfrm>
            <a:off x="24787290" y="19609200"/>
            <a:ext cx="2029723" cy="523220"/>
          </a:xfrm>
          <a:prstGeom prst="rect">
            <a:avLst/>
          </a:prstGeom>
          <a:noFill/>
        </p:spPr>
        <p:txBody>
          <a:bodyPr wrap="none" rtlCol="0">
            <a:spAutoFit/>
          </a:bodyPr>
          <a:lstStyle/>
          <a:p>
            <a:r>
              <a:rPr lang="en-GB" sz="2800" dirty="0"/>
              <a:t>Energy cost</a:t>
            </a:r>
            <a:endParaRPr lang="en-US" sz="2800" dirty="0"/>
          </a:p>
        </p:txBody>
      </p:sp>
      <p:sp>
        <p:nvSpPr>
          <p:cNvPr id="39" name="TextBox 38"/>
          <p:cNvSpPr txBox="1"/>
          <p:nvPr/>
        </p:nvSpPr>
        <p:spPr>
          <a:xfrm>
            <a:off x="14199244" y="20447425"/>
            <a:ext cx="13245549" cy="2631490"/>
          </a:xfrm>
          <a:prstGeom prst="rect">
            <a:avLst/>
          </a:prstGeom>
          <a:noFill/>
        </p:spPr>
        <p:txBody>
          <a:bodyPr wrap="none" rtlCol="0">
            <a:spAutoFit/>
          </a:bodyPr>
          <a:lstStyle/>
          <a:p>
            <a:pPr marL="571500" indent="-571500">
              <a:buFont typeface="Arial" panose="020B0604020202020204" pitchFamily="34" charset="0"/>
              <a:buChar char="•"/>
            </a:pPr>
            <a:r>
              <a:rPr lang="en-GB" sz="3300" dirty="0"/>
              <a:t>We argue that maximizing this “fitness functional” is a good</a:t>
            </a:r>
          </a:p>
          <a:p>
            <a:r>
              <a:rPr lang="en-GB" sz="3300" dirty="0"/>
              <a:t>	 approximation of the particle maximizing its future path entropy.</a:t>
            </a:r>
          </a:p>
          <a:p>
            <a:r>
              <a:rPr lang="en-GB" sz="3300" dirty="0"/>
              <a:t>	 It is also a sensible choice as it makes the particle sensitive to</a:t>
            </a:r>
          </a:p>
          <a:p>
            <a:r>
              <a:rPr lang="en-GB" sz="3300" dirty="0"/>
              <a:t>	 both dying and its total energy usage, and imposes a particularly</a:t>
            </a:r>
          </a:p>
          <a:p>
            <a:r>
              <a:rPr lang="en-GB" sz="3300" dirty="0"/>
              <a:t>	 strong cost to the entire ensemble going extinct.</a:t>
            </a:r>
            <a:endParaRPr lang="en-US" sz="3300" dirty="0"/>
          </a:p>
        </p:txBody>
      </p:sp>
      <mc:AlternateContent xmlns:mc="http://schemas.openxmlformats.org/markup-compatibility/2006">
        <mc:Choice xmlns:a14="http://schemas.microsoft.com/office/drawing/2010/main" Requires="a14">
          <p:sp>
            <p:nvSpPr>
              <p:cNvPr id="41" name="TextBox 40"/>
              <p:cNvSpPr txBox="1"/>
              <p:nvPr/>
            </p:nvSpPr>
            <p:spPr>
              <a:xfrm>
                <a:off x="14066665" y="13311723"/>
                <a:ext cx="13280367" cy="4557401"/>
              </a:xfrm>
              <a:prstGeom prst="rect">
                <a:avLst/>
              </a:prstGeom>
              <a:noFill/>
            </p:spPr>
            <p:txBody>
              <a:bodyPr wrap="none" rtlCol="0">
                <a:spAutoFit/>
              </a:bodyPr>
              <a:lstStyle/>
              <a:p>
                <a:pPr marL="571500" indent="-571500">
                  <a:buFont typeface="Arial" panose="020B0604020202020204" pitchFamily="34" charset="0"/>
                  <a:buChar char="•"/>
                </a:pPr>
                <a:r>
                  <a:rPr lang="en-GB" sz="3300" dirty="0"/>
                  <a:t>System’s probability distribution is described by the advection-</a:t>
                </a:r>
              </a:p>
              <a:p>
                <a:r>
                  <a:rPr lang="en-GB" sz="3300" dirty="0"/>
                  <a:t>	diffusion equation with the threat accounted for by an absorbing</a:t>
                </a:r>
              </a:p>
              <a:p>
                <a:r>
                  <a:rPr lang="en-GB" sz="3300" dirty="0"/>
                  <a:t>	boundary:         </a:t>
                </a:r>
                <a14:m>
                  <m:oMath xmlns:m="http://schemas.openxmlformats.org/officeDocument/2006/math">
                    <m:f>
                      <m:fPr>
                        <m:ctrlPr>
                          <a:rPr lang="en-GB" sz="3600" i="1" smtClean="0">
                            <a:latin typeface="Cambria Math" panose="02040503050406030204" pitchFamily="18" charset="0"/>
                          </a:rPr>
                        </m:ctrlPr>
                      </m:fPr>
                      <m:num>
                        <m:r>
                          <a:rPr lang="en-GB" sz="3600" i="1" smtClean="0">
                            <a:latin typeface="Cambria Math" panose="02040503050406030204" pitchFamily="18" charset="0"/>
                            <a:ea typeface="Cambria Math" panose="02040503050406030204" pitchFamily="18" charset="0"/>
                          </a:rPr>
                          <m:t>𝜕</m:t>
                        </m:r>
                        <m:r>
                          <a:rPr lang="en-GB" sz="3600" b="0" i="1" smtClean="0">
                            <a:latin typeface="Cambria Math" panose="02040503050406030204" pitchFamily="18" charset="0"/>
                            <a:ea typeface="Cambria Math" panose="02040503050406030204" pitchFamily="18" charset="0"/>
                          </a:rPr>
                          <m:t>𝑃</m:t>
                        </m:r>
                      </m:num>
                      <m:den>
                        <m:r>
                          <a:rPr lang="en-GB" sz="3600" i="1" smtClean="0">
                            <a:latin typeface="Cambria Math" panose="02040503050406030204" pitchFamily="18" charset="0"/>
                            <a:ea typeface="Cambria Math" panose="02040503050406030204" pitchFamily="18" charset="0"/>
                          </a:rPr>
                          <m:t>𝜕</m:t>
                        </m:r>
                        <m:r>
                          <a:rPr lang="en-GB" sz="3600" b="0" i="1" smtClean="0">
                            <a:latin typeface="Cambria Math" panose="02040503050406030204" pitchFamily="18" charset="0"/>
                            <a:ea typeface="Cambria Math" panose="02040503050406030204" pitchFamily="18" charset="0"/>
                          </a:rPr>
                          <m:t>𝑡</m:t>
                        </m:r>
                      </m:den>
                    </m:f>
                    <m:r>
                      <a:rPr lang="en-GB" sz="3600" b="0" i="1" smtClean="0">
                        <a:latin typeface="Cambria Math" panose="02040503050406030204" pitchFamily="18" charset="0"/>
                      </a:rPr>
                      <m:t>=</m:t>
                    </m:r>
                    <m:r>
                      <a:rPr lang="en-GB" sz="3600" b="0" i="1" smtClean="0">
                        <a:latin typeface="Cambria Math" panose="02040503050406030204" pitchFamily="18" charset="0"/>
                      </a:rPr>
                      <m:t>𝐷</m:t>
                    </m:r>
                    <m:f>
                      <m:fPr>
                        <m:ctrlPr>
                          <a:rPr lang="en-GB" sz="3600" b="0" i="1" smtClean="0">
                            <a:latin typeface="Cambria Math" panose="02040503050406030204" pitchFamily="18" charset="0"/>
                          </a:rPr>
                        </m:ctrlPr>
                      </m:fPr>
                      <m:num>
                        <m:sSup>
                          <m:sSupPr>
                            <m:ctrlPr>
                              <a:rPr lang="en-GB" sz="3600" b="0" i="1" smtClean="0">
                                <a:latin typeface="Cambria Math" panose="02040503050406030204" pitchFamily="18" charset="0"/>
                              </a:rPr>
                            </m:ctrlPr>
                          </m:sSupPr>
                          <m:e>
                            <m:r>
                              <a:rPr lang="en-GB" sz="3600" b="0" i="1" smtClean="0">
                                <a:latin typeface="Cambria Math" panose="02040503050406030204" pitchFamily="18" charset="0"/>
                                <a:ea typeface="Cambria Math" panose="02040503050406030204" pitchFamily="18" charset="0"/>
                              </a:rPr>
                              <m:t>𝜕</m:t>
                            </m:r>
                          </m:e>
                          <m:sup>
                            <m:r>
                              <a:rPr lang="en-GB" sz="3600" b="0" i="1" smtClean="0">
                                <a:latin typeface="Cambria Math" panose="02040503050406030204" pitchFamily="18" charset="0"/>
                              </a:rPr>
                              <m:t>2</m:t>
                            </m:r>
                          </m:sup>
                        </m:sSup>
                        <m:r>
                          <a:rPr lang="en-GB" sz="3600" b="0" i="1" smtClean="0">
                            <a:latin typeface="Cambria Math" panose="02040503050406030204" pitchFamily="18" charset="0"/>
                          </a:rPr>
                          <m:t>𝑃</m:t>
                        </m:r>
                      </m:num>
                      <m:den>
                        <m:r>
                          <a:rPr lang="en-GB" sz="3600" b="0" i="1" smtClean="0">
                            <a:latin typeface="Cambria Math" panose="02040503050406030204" pitchFamily="18" charset="0"/>
                            <a:ea typeface="Cambria Math" panose="02040503050406030204" pitchFamily="18" charset="0"/>
                          </a:rPr>
                          <m:t>𝜕</m:t>
                        </m:r>
                        <m:sSup>
                          <m:sSupPr>
                            <m:ctrlPr>
                              <a:rPr lang="en-GB" sz="3600" b="0" i="1" smtClean="0">
                                <a:latin typeface="Cambria Math" panose="02040503050406030204" pitchFamily="18" charset="0"/>
                                <a:ea typeface="Cambria Math" panose="02040503050406030204" pitchFamily="18" charset="0"/>
                              </a:rPr>
                            </m:ctrlPr>
                          </m:sSupPr>
                          <m:e>
                            <m:r>
                              <a:rPr lang="en-GB" sz="3600" b="0" i="1" smtClean="0">
                                <a:latin typeface="Cambria Math" panose="02040503050406030204" pitchFamily="18" charset="0"/>
                                <a:ea typeface="Cambria Math" panose="02040503050406030204" pitchFamily="18" charset="0"/>
                              </a:rPr>
                              <m:t>𝑥</m:t>
                            </m:r>
                          </m:e>
                          <m:sup>
                            <m:r>
                              <a:rPr lang="en-GB" sz="3600" b="0" i="1" smtClean="0">
                                <a:latin typeface="Cambria Math" panose="02040503050406030204" pitchFamily="18" charset="0"/>
                                <a:ea typeface="Cambria Math" panose="02040503050406030204" pitchFamily="18" charset="0"/>
                              </a:rPr>
                              <m:t>2</m:t>
                            </m:r>
                          </m:sup>
                        </m:sSup>
                      </m:den>
                    </m:f>
                    <m:r>
                      <a:rPr lang="en-GB" sz="3600" b="0" i="1" smtClean="0">
                        <a:latin typeface="Cambria Math" panose="02040503050406030204" pitchFamily="18" charset="0"/>
                      </a:rPr>
                      <m:t>−</m:t>
                    </m:r>
                    <m:r>
                      <a:rPr lang="en-GB" sz="3600" b="0" i="1" smtClean="0">
                        <a:latin typeface="Cambria Math" panose="02040503050406030204" pitchFamily="18" charset="0"/>
                      </a:rPr>
                      <m:t>𝑣</m:t>
                    </m:r>
                    <m:d>
                      <m:dPr>
                        <m:ctrlPr>
                          <a:rPr lang="en-GB" sz="3600" b="0" i="1" smtClean="0">
                            <a:latin typeface="Cambria Math" panose="02040503050406030204" pitchFamily="18" charset="0"/>
                          </a:rPr>
                        </m:ctrlPr>
                      </m:dPr>
                      <m:e>
                        <m:r>
                          <a:rPr lang="en-GB" sz="3600" b="0" i="1" smtClean="0">
                            <a:latin typeface="Cambria Math" panose="02040503050406030204" pitchFamily="18" charset="0"/>
                          </a:rPr>
                          <m:t>𝑡</m:t>
                        </m:r>
                      </m:e>
                    </m:d>
                    <m:f>
                      <m:fPr>
                        <m:ctrlPr>
                          <a:rPr lang="en-GB" sz="3600" b="0" i="1" smtClean="0">
                            <a:latin typeface="Cambria Math" panose="02040503050406030204" pitchFamily="18" charset="0"/>
                          </a:rPr>
                        </m:ctrlPr>
                      </m:fPr>
                      <m:num>
                        <m:r>
                          <a:rPr lang="en-GB" sz="3600" b="0" i="1" smtClean="0">
                            <a:latin typeface="Cambria Math" panose="02040503050406030204" pitchFamily="18" charset="0"/>
                            <a:ea typeface="Cambria Math" panose="02040503050406030204" pitchFamily="18" charset="0"/>
                          </a:rPr>
                          <m:t>𝜕</m:t>
                        </m:r>
                        <m:r>
                          <a:rPr lang="en-GB" sz="3600" b="0" i="1" smtClean="0">
                            <a:latin typeface="Cambria Math" panose="02040503050406030204" pitchFamily="18" charset="0"/>
                            <a:ea typeface="Cambria Math" panose="02040503050406030204" pitchFamily="18" charset="0"/>
                          </a:rPr>
                          <m:t>𝑃</m:t>
                        </m:r>
                      </m:num>
                      <m:den>
                        <m:r>
                          <a:rPr lang="en-GB" sz="3600" b="0" i="1" smtClean="0">
                            <a:latin typeface="Cambria Math" panose="02040503050406030204" pitchFamily="18" charset="0"/>
                            <a:ea typeface="Cambria Math" panose="02040503050406030204" pitchFamily="18" charset="0"/>
                          </a:rPr>
                          <m:t>𝜕</m:t>
                        </m:r>
                        <m:r>
                          <a:rPr lang="en-GB" sz="3600" b="0" i="1" smtClean="0">
                            <a:latin typeface="Cambria Math" panose="02040503050406030204" pitchFamily="18" charset="0"/>
                            <a:ea typeface="Cambria Math" panose="02040503050406030204" pitchFamily="18" charset="0"/>
                          </a:rPr>
                          <m:t>𝑥</m:t>
                        </m:r>
                      </m:den>
                    </m:f>
                  </m:oMath>
                </a14:m>
                <a:r>
                  <a:rPr lang="en-US" sz="3600" dirty="0"/>
                  <a:t> ,    </a:t>
                </a:r>
                <a14:m>
                  <m:oMath xmlns:m="http://schemas.openxmlformats.org/officeDocument/2006/math">
                    <m:r>
                      <a:rPr lang="en-GB" sz="3600" b="0" i="1" smtClean="0">
                        <a:latin typeface="Cambria Math" panose="02040503050406030204" pitchFamily="18" charset="0"/>
                      </a:rPr>
                      <m:t>𝑃</m:t>
                    </m:r>
                    <m:d>
                      <m:dPr>
                        <m:ctrlPr>
                          <a:rPr lang="en-GB" sz="3600" b="0" i="1" smtClean="0">
                            <a:latin typeface="Cambria Math" panose="02040503050406030204" pitchFamily="18" charset="0"/>
                          </a:rPr>
                        </m:ctrlPr>
                      </m:dPr>
                      <m:e>
                        <m:r>
                          <a:rPr lang="en-GB" sz="3600" b="0" i="1" smtClean="0">
                            <a:latin typeface="Cambria Math" panose="02040503050406030204" pitchFamily="18" charset="0"/>
                          </a:rPr>
                          <m:t>0,</m:t>
                        </m:r>
                        <m:r>
                          <a:rPr lang="en-GB" sz="3600" b="0" i="1" smtClean="0">
                            <a:latin typeface="Cambria Math" panose="02040503050406030204" pitchFamily="18" charset="0"/>
                          </a:rPr>
                          <m:t>𝑡</m:t>
                        </m:r>
                      </m:e>
                    </m:d>
                    <m:r>
                      <a:rPr lang="en-GB" sz="3600" b="0" i="1" smtClean="0">
                        <a:latin typeface="Cambria Math" panose="02040503050406030204" pitchFamily="18" charset="0"/>
                      </a:rPr>
                      <m:t>=0 </m:t>
                    </m:r>
                    <m:r>
                      <a:rPr lang="en-GB" sz="3600" b="0" i="1" smtClean="0">
                        <a:latin typeface="Cambria Math" panose="02040503050406030204" pitchFamily="18" charset="0"/>
                        <a:ea typeface="Cambria Math" panose="02040503050406030204" pitchFamily="18" charset="0"/>
                      </a:rPr>
                      <m:t>∀ </m:t>
                    </m:r>
                    <m:r>
                      <a:rPr lang="en-GB" sz="3600" b="0" i="1" smtClean="0">
                        <a:latin typeface="Cambria Math" panose="02040503050406030204" pitchFamily="18" charset="0"/>
                      </a:rPr>
                      <m:t>𝑡</m:t>
                    </m:r>
                  </m:oMath>
                </a14:m>
                <a:endParaRPr lang="en-US" sz="3600" dirty="0"/>
              </a:p>
              <a:p>
                <a:endParaRPr lang="en-GB" sz="3600" dirty="0"/>
              </a:p>
              <a:p>
                <a:pPr marL="571500" indent="-571500">
                  <a:buFont typeface="Arial" panose="020B0604020202020204" pitchFamily="34" charset="0"/>
                  <a:buChar char="•"/>
                </a:pPr>
                <a:r>
                  <a:rPr lang="en-GB" sz="3300" dirty="0"/>
                  <a:t>The particle chooses how to move in the present by modelling</a:t>
                </a:r>
              </a:p>
              <a:p>
                <a:r>
                  <a:rPr lang="en-GB" sz="3300" dirty="0"/>
                  <a:t>	 its expected motion for a fixed time T into the future, and then</a:t>
                </a:r>
              </a:p>
              <a:p>
                <a:r>
                  <a:rPr lang="en-GB" sz="3300" dirty="0"/>
                  <a:t>	 choosing its drift velocity so as to try and maximize the following</a:t>
                </a:r>
              </a:p>
              <a:p>
                <a:r>
                  <a:rPr lang="en-GB" sz="3300" dirty="0"/>
                  <a:t>	 fitness functional over this future </a:t>
                </a:r>
                <a:r>
                  <a:rPr lang="en-GB" sz="3300"/>
                  <a:t>time interval:</a:t>
                </a:r>
                <a:endParaRPr lang="en-US" sz="3300" dirty="0"/>
              </a:p>
            </p:txBody>
          </p:sp>
        </mc:Choice>
        <mc:Fallback>
          <p:sp>
            <p:nvSpPr>
              <p:cNvPr id="41" name="TextBox 40"/>
              <p:cNvSpPr txBox="1">
                <a:spLocks noRot="1" noChangeAspect="1" noMove="1" noResize="1" noEditPoints="1" noAdjustHandles="1" noChangeArrowheads="1" noChangeShapeType="1" noTextEdit="1"/>
              </p:cNvSpPr>
              <p:nvPr/>
            </p:nvSpPr>
            <p:spPr>
              <a:xfrm>
                <a:off x="14066665" y="13311723"/>
                <a:ext cx="13280367" cy="4557401"/>
              </a:xfrm>
              <a:prstGeom prst="rect">
                <a:avLst/>
              </a:prstGeom>
              <a:blipFill>
                <a:blip r:embed="rId6"/>
                <a:stretch>
                  <a:fillRect l="-1102" t="-1874" b="-3748"/>
                </a:stretch>
              </a:blipFill>
            </p:spPr>
            <p:txBody>
              <a:bodyPr/>
              <a:lstStyle/>
              <a:p>
                <a:r>
                  <a:rPr lang="en-US">
                    <a:noFill/>
                  </a:rPr>
                  <a:t> </a:t>
                </a:r>
              </a:p>
            </p:txBody>
          </p:sp>
        </mc:Fallback>
      </mc:AlternateContent>
      <p:sp>
        <p:nvSpPr>
          <p:cNvPr id="26" name="Rounded Rectangle 10"/>
          <p:cNvSpPr/>
          <p:nvPr/>
        </p:nvSpPr>
        <p:spPr>
          <a:xfrm>
            <a:off x="1364551" y="36787128"/>
            <a:ext cx="11547503" cy="4118757"/>
          </a:xfrm>
          <a:custGeom>
            <a:avLst/>
            <a:gdLst>
              <a:gd name="connsiteX0" fmla="*/ 0 w 11544299"/>
              <a:gd name="connsiteY0" fmla="*/ 1924088 h 14244965"/>
              <a:gd name="connsiteX1" fmla="*/ 1924088 w 11544299"/>
              <a:gd name="connsiteY1" fmla="*/ 0 h 14244965"/>
              <a:gd name="connsiteX2" fmla="*/ 9620211 w 11544299"/>
              <a:gd name="connsiteY2" fmla="*/ 0 h 14244965"/>
              <a:gd name="connsiteX3" fmla="*/ 11544299 w 11544299"/>
              <a:gd name="connsiteY3" fmla="*/ 1924088 h 14244965"/>
              <a:gd name="connsiteX4" fmla="*/ 11544299 w 11544299"/>
              <a:gd name="connsiteY4" fmla="*/ 12320877 h 14244965"/>
              <a:gd name="connsiteX5" fmla="*/ 9620211 w 11544299"/>
              <a:gd name="connsiteY5" fmla="*/ 14244965 h 14244965"/>
              <a:gd name="connsiteX6" fmla="*/ 1924088 w 11544299"/>
              <a:gd name="connsiteY6" fmla="*/ 14244965 h 14244965"/>
              <a:gd name="connsiteX7" fmla="*/ 0 w 11544299"/>
              <a:gd name="connsiteY7" fmla="*/ 12320877 h 14244965"/>
              <a:gd name="connsiteX8" fmla="*/ 0 w 11544299"/>
              <a:gd name="connsiteY8" fmla="*/ 1924088 h 14244965"/>
              <a:gd name="connsiteX0" fmla="*/ 0 w 11544734"/>
              <a:gd name="connsiteY0" fmla="*/ 1924088 h 14244965"/>
              <a:gd name="connsiteX1" fmla="*/ 1924088 w 11544734"/>
              <a:gd name="connsiteY1" fmla="*/ 0 h 14244965"/>
              <a:gd name="connsiteX2" fmla="*/ 9620211 w 11544734"/>
              <a:gd name="connsiteY2" fmla="*/ 0 h 14244965"/>
              <a:gd name="connsiteX3" fmla="*/ 11544299 w 11544734"/>
              <a:gd name="connsiteY3" fmla="*/ 1924088 h 14244965"/>
              <a:gd name="connsiteX4" fmla="*/ 11544299 w 11544734"/>
              <a:gd name="connsiteY4" fmla="*/ 12320877 h 14244965"/>
              <a:gd name="connsiteX5" fmla="*/ 10534611 w 11544734"/>
              <a:gd name="connsiteY5" fmla="*/ 14244965 h 14244965"/>
              <a:gd name="connsiteX6" fmla="*/ 1924088 w 11544734"/>
              <a:gd name="connsiteY6" fmla="*/ 14244965 h 14244965"/>
              <a:gd name="connsiteX7" fmla="*/ 0 w 11544734"/>
              <a:gd name="connsiteY7" fmla="*/ 12320877 h 14244965"/>
              <a:gd name="connsiteX8" fmla="*/ 0 w 11544734"/>
              <a:gd name="connsiteY8" fmla="*/ 1924088 h 14244965"/>
              <a:gd name="connsiteX0" fmla="*/ 2769 w 11547503"/>
              <a:gd name="connsiteY0" fmla="*/ 1924088 h 14295765"/>
              <a:gd name="connsiteX1" fmla="*/ 1926857 w 11547503"/>
              <a:gd name="connsiteY1" fmla="*/ 0 h 14295765"/>
              <a:gd name="connsiteX2" fmla="*/ 9622980 w 11547503"/>
              <a:gd name="connsiteY2" fmla="*/ 0 h 14295765"/>
              <a:gd name="connsiteX3" fmla="*/ 11547068 w 11547503"/>
              <a:gd name="connsiteY3" fmla="*/ 1924088 h 14295765"/>
              <a:gd name="connsiteX4" fmla="*/ 11547068 w 11547503"/>
              <a:gd name="connsiteY4" fmla="*/ 12320877 h 14295765"/>
              <a:gd name="connsiteX5" fmla="*/ 10537380 w 11547503"/>
              <a:gd name="connsiteY5" fmla="*/ 14244965 h 14295765"/>
              <a:gd name="connsiteX6" fmla="*/ 961657 w 11547503"/>
              <a:gd name="connsiteY6" fmla="*/ 14295765 h 14295765"/>
              <a:gd name="connsiteX7" fmla="*/ 2769 w 11547503"/>
              <a:gd name="connsiteY7" fmla="*/ 12320877 h 14295765"/>
              <a:gd name="connsiteX8" fmla="*/ 2769 w 11547503"/>
              <a:gd name="connsiteY8" fmla="*/ 1924088 h 14295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47503" h="14295765">
                <a:moveTo>
                  <a:pt x="2769" y="1924088"/>
                </a:moveTo>
                <a:cubicBezTo>
                  <a:pt x="2769" y="861444"/>
                  <a:pt x="864213" y="0"/>
                  <a:pt x="1926857" y="0"/>
                </a:cubicBezTo>
                <a:lnTo>
                  <a:pt x="9622980" y="0"/>
                </a:lnTo>
                <a:cubicBezTo>
                  <a:pt x="10685624" y="0"/>
                  <a:pt x="11547068" y="861444"/>
                  <a:pt x="11547068" y="1924088"/>
                </a:cubicBezTo>
                <a:lnTo>
                  <a:pt x="11547068" y="12320877"/>
                </a:lnTo>
                <a:cubicBezTo>
                  <a:pt x="11547068" y="13383521"/>
                  <a:pt x="11600024" y="14244965"/>
                  <a:pt x="10537380" y="14244965"/>
                </a:cubicBezTo>
                <a:lnTo>
                  <a:pt x="961657" y="14295765"/>
                </a:lnTo>
                <a:cubicBezTo>
                  <a:pt x="-100987" y="14295765"/>
                  <a:pt x="2769" y="13383521"/>
                  <a:pt x="2769" y="12320877"/>
                </a:cubicBezTo>
                <a:lnTo>
                  <a:pt x="2769" y="1924088"/>
                </a:lnTo>
                <a:close/>
              </a:path>
            </a:pathLst>
          </a:custGeom>
          <a:gradFill>
            <a:gsLst>
              <a:gs pos="0">
                <a:schemeClr val="accent1">
                  <a:lumMod val="0"/>
                  <a:lumOff val="100000"/>
                  <a:alpha val="79000"/>
                </a:schemeClr>
              </a:gs>
              <a:gs pos="35000">
                <a:schemeClr val="accent1">
                  <a:lumMod val="0"/>
                  <a:lumOff val="100000"/>
                  <a:alpha val="74000"/>
                </a:schemeClr>
              </a:gs>
              <a:gs pos="100000">
                <a:schemeClr val="accent1">
                  <a:lumMod val="100000"/>
                  <a:alpha val="78000"/>
                </a:schemeClr>
              </a:gs>
            </a:gsLst>
            <a:path path="circle">
              <a:fillToRect l="50000" t="-80000" r="50000" b="18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ounded Rectangle 26"/>
          <p:cNvSpPr/>
          <p:nvPr/>
        </p:nvSpPr>
        <p:spPr>
          <a:xfrm>
            <a:off x="1367320" y="36787127"/>
            <a:ext cx="11544299" cy="1477163"/>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5066529" y="37017876"/>
            <a:ext cx="3976666" cy="1015663"/>
          </a:xfrm>
          <a:prstGeom prst="rect">
            <a:avLst/>
          </a:prstGeom>
          <a:noFill/>
        </p:spPr>
        <p:txBody>
          <a:bodyPr wrap="none" rtlCol="0">
            <a:spAutoFit/>
          </a:bodyPr>
          <a:lstStyle/>
          <a:p>
            <a:r>
              <a:rPr lang="en-GB" sz="6000" dirty="0"/>
              <a:t>References</a:t>
            </a:r>
            <a:endParaRPr lang="en-US" sz="6000" dirty="0"/>
          </a:p>
        </p:txBody>
      </p:sp>
      <p:sp>
        <p:nvSpPr>
          <p:cNvPr id="2" name="TextBox 1"/>
          <p:cNvSpPr txBox="1"/>
          <p:nvPr/>
        </p:nvSpPr>
        <p:spPr>
          <a:xfrm>
            <a:off x="2508797" y="38495038"/>
            <a:ext cx="9259010" cy="2123658"/>
          </a:xfrm>
          <a:prstGeom prst="rect">
            <a:avLst/>
          </a:prstGeom>
          <a:noFill/>
        </p:spPr>
        <p:txBody>
          <a:bodyPr wrap="none" rtlCol="0">
            <a:spAutoFit/>
          </a:bodyPr>
          <a:lstStyle/>
          <a:p>
            <a:r>
              <a:rPr lang="en-GB" sz="3300" dirty="0"/>
              <a:t>[1] “Guided Self-Organization: Inception, </a:t>
            </a:r>
          </a:p>
          <a:p>
            <a:r>
              <a:rPr lang="en-GB" sz="3300" dirty="0"/>
              <a:t>	   M. </a:t>
            </a:r>
            <a:r>
              <a:rPr lang="en-GB" sz="3300" dirty="0" err="1"/>
              <a:t>Propenko</a:t>
            </a:r>
            <a:r>
              <a:rPr lang="en-GB" sz="3300" dirty="0"/>
              <a:t> (Springer, 2014)</a:t>
            </a:r>
          </a:p>
          <a:p>
            <a:r>
              <a:rPr lang="en-GB" sz="3300" dirty="0"/>
              <a:t>[2] “Causal Entropic Forces”, A.D </a:t>
            </a:r>
            <a:r>
              <a:rPr lang="en-GB" sz="3300" dirty="0" err="1"/>
              <a:t>Wissner</a:t>
            </a:r>
            <a:r>
              <a:rPr lang="en-GB" sz="3300" dirty="0"/>
              <a:t>-Gross</a:t>
            </a:r>
          </a:p>
          <a:p>
            <a:r>
              <a:rPr lang="en-GB" sz="3300" dirty="0"/>
              <a:t>	   and C.E. Freer, PRL 110, 168702 (2013)</a:t>
            </a:r>
            <a:endParaRPr lang="en-US" sz="3300" dirty="0"/>
          </a:p>
        </p:txBody>
      </p:sp>
      <p:sp>
        <p:nvSpPr>
          <p:cNvPr id="30" name="Rounded Rectangle 10"/>
          <p:cNvSpPr/>
          <p:nvPr/>
        </p:nvSpPr>
        <p:spPr>
          <a:xfrm>
            <a:off x="1082901" y="23595532"/>
            <a:ext cx="27593700" cy="12370867"/>
          </a:xfrm>
          <a:custGeom>
            <a:avLst/>
            <a:gdLst>
              <a:gd name="connsiteX0" fmla="*/ 0 w 11544299"/>
              <a:gd name="connsiteY0" fmla="*/ 1924088 h 14244965"/>
              <a:gd name="connsiteX1" fmla="*/ 1924088 w 11544299"/>
              <a:gd name="connsiteY1" fmla="*/ 0 h 14244965"/>
              <a:gd name="connsiteX2" fmla="*/ 9620211 w 11544299"/>
              <a:gd name="connsiteY2" fmla="*/ 0 h 14244965"/>
              <a:gd name="connsiteX3" fmla="*/ 11544299 w 11544299"/>
              <a:gd name="connsiteY3" fmla="*/ 1924088 h 14244965"/>
              <a:gd name="connsiteX4" fmla="*/ 11544299 w 11544299"/>
              <a:gd name="connsiteY4" fmla="*/ 12320877 h 14244965"/>
              <a:gd name="connsiteX5" fmla="*/ 9620211 w 11544299"/>
              <a:gd name="connsiteY5" fmla="*/ 14244965 h 14244965"/>
              <a:gd name="connsiteX6" fmla="*/ 1924088 w 11544299"/>
              <a:gd name="connsiteY6" fmla="*/ 14244965 h 14244965"/>
              <a:gd name="connsiteX7" fmla="*/ 0 w 11544299"/>
              <a:gd name="connsiteY7" fmla="*/ 12320877 h 14244965"/>
              <a:gd name="connsiteX8" fmla="*/ 0 w 11544299"/>
              <a:gd name="connsiteY8" fmla="*/ 1924088 h 14244965"/>
              <a:gd name="connsiteX0" fmla="*/ 0 w 11544734"/>
              <a:gd name="connsiteY0" fmla="*/ 1924088 h 14244965"/>
              <a:gd name="connsiteX1" fmla="*/ 1924088 w 11544734"/>
              <a:gd name="connsiteY1" fmla="*/ 0 h 14244965"/>
              <a:gd name="connsiteX2" fmla="*/ 9620211 w 11544734"/>
              <a:gd name="connsiteY2" fmla="*/ 0 h 14244965"/>
              <a:gd name="connsiteX3" fmla="*/ 11544299 w 11544734"/>
              <a:gd name="connsiteY3" fmla="*/ 1924088 h 14244965"/>
              <a:gd name="connsiteX4" fmla="*/ 11544299 w 11544734"/>
              <a:gd name="connsiteY4" fmla="*/ 12320877 h 14244965"/>
              <a:gd name="connsiteX5" fmla="*/ 10534611 w 11544734"/>
              <a:gd name="connsiteY5" fmla="*/ 14244965 h 14244965"/>
              <a:gd name="connsiteX6" fmla="*/ 1924088 w 11544734"/>
              <a:gd name="connsiteY6" fmla="*/ 14244965 h 14244965"/>
              <a:gd name="connsiteX7" fmla="*/ 0 w 11544734"/>
              <a:gd name="connsiteY7" fmla="*/ 12320877 h 14244965"/>
              <a:gd name="connsiteX8" fmla="*/ 0 w 11544734"/>
              <a:gd name="connsiteY8" fmla="*/ 1924088 h 14244965"/>
              <a:gd name="connsiteX0" fmla="*/ 2769 w 11547503"/>
              <a:gd name="connsiteY0" fmla="*/ 1924088 h 14295765"/>
              <a:gd name="connsiteX1" fmla="*/ 1926857 w 11547503"/>
              <a:gd name="connsiteY1" fmla="*/ 0 h 14295765"/>
              <a:gd name="connsiteX2" fmla="*/ 9622980 w 11547503"/>
              <a:gd name="connsiteY2" fmla="*/ 0 h 14295765"/>
              <a:gd name="connsiteX3" fmla="*/ 11547068 w 11547503"/>
              <a:gd name="connsiteY3" fmla="*/ 1924088 h 14295765"/>
              <a:gd name="connsiteX4" fmla="*/ 11547068 w 11547503"/>
              <a:gd name="connsiteY4" fmla="*/ 12320877 h 14295765"/>
              <a:gd name="connsiteX5" fmla="*/ 10537380 w 11547503"/>
              <a:gd name="connsiteY5" fmla="*/ 14244965 h 14295765"/>
              <a:gd name="connsiteX6" fmla="*/ 961657 w 11547503"/>
              <a:gd name="connsiteY6" fmla="*/ 14295765 h 14295765"/>
              <a:gd name="connsiteX7" fmla="*/ 2769 w 11547503"/>
              <a:gd name="connsiteY7" fmla="*/ 12320877 h 14295765"/>
              <a:gd name="connsiteX8" fmla="*/ 2769 w 11547503"/>
              <a:gd name="connsiteY8" fmla="*/ 1924088 h 14295765"/>
              <a:gd name="connsiteX0" fmla="*/ 2769 w 11547598"/>
              <a:gd name="connsiteY0" fmla="*/ 1924088 h 14295765"/>
              <a:gd name="connsiteX1" fmla="*/ 1926857 w 11547598"/>
              <a:gd name="connsiteY1" fmla="*/ 0 h 14295765"/>
              <a:gd name="connsiteX2" fmla="*/ 10541255 w 11547598"/>
              <a:gd name="connsiteY2" fmla="*/ 0 h 14295765"/>
              <a:gd name="connsiteX3" fmla="*/ 11547068 w 11547598"/>
              <a:gd name="connsiteY3" fmla="*/ 1924088 h 14295765"/>
              <a:gd name="connsiteX4" fmla="*/ 11547068 w 11547598"/>
              <a:gd name="connsiteY4" fmla="*/ 12320877 h 14295765"/>
              <a:gd name="connsiteX5" fmla="*/ 10537380 w 11547598"/>
              <a:gd name="connsiteY5" fmla="*/ 14244965 h 14295765"/>
              <a:gd name="connsiteX6" fmla="*/ 961657 w 11547598"/>
              <a:gd name="connsiteY6" fmla="*/ 14295765 h 14295765"/>
              <a:gd name="connsiteX7" fmla="*/ 2769 w 11547598"/>
              <a:gd name="connsiteY7" fmla="*/ 12320877 h 14295765"/>
              <a:gd name="connsiteX8" fmla="*/ 2769 w 11547598"/>
              <a:gd name="connsiteY8" fmla="*/ 1924088 h 14295765"/>
              <a:gd name="connsiteX0" fmla="*/ 2769 w 11547598"/>
              <a:gd name="connsiteY0" fmla="*/ 1924088 h 14295765"/>
              <a:gd name="connsiteX1" fmla="*/ 1058670 w 11547598"/>
              <a:gd name="connsiteY1" fmla="*/ 134793 h 14295765"/>
              <a:gd name="connsiteX2" fmla="*/ 10541255 w 11547598"/>
              <a:gd name="connsiteY2" fmla="*/ 0 h 14295765"/>
              <a:gd name="connsiteX3" fmla="*/ 11547068 w 11547598"/>
              <a:gd name="connsiteY3" fmla="*/ 1924088 h 14295765"/>
              <a:gd name="connsiteX4" fmla="*/ 11547068 w 11547598"/>
              <a:gd name="connsiteY4" fmla="*/ 12320877 h 14295765"/>
              <a:gd name="connsiteX5" fmla="*/ 10537380 w 11547598"/>
              <a:gd name="connsiteY5" fmla="*/ 14244965 h 14295765"/>
              <a:gd name="connsiteX6" fmla="*/ 961657 w 11547598"/>
              <a:gd name="connsiteY6" fmla="*/ 14295765 h 14295765"/>
              <a:gd name="connsiteX7" fmla="*/ 2769 w 11547598"/>
              <a:gd name="connsiteY7" fmla="*/ 12320877 h 14295765"/>
              <a:gd name="connsiteX8" fmla="*/ 2769 w 11547598"/>
              <a:gd name="connsiteY8" fmla="*/ 1924088 h 14295765"/>
              <a:gd name="connsiteX0" fmla="*/ 13900 w 11547598"/>
              <a:gd name="connsiteY0" fmla="*/ 755883 h 14295765"/>
              <a:gd name="connsiteX1" fmla="*/ 1058670 w 11547598"/>
              <a:gd name="connsiteY1" fmla="*/ 134793 h 14295765"/>
              <a:gd name="connsiteX2" fmla="*/ 10541255 w 11547598"/>
              <a:gd name="connsiteY2" fmla="*/ 0 h 14295765"/>
              <a:gd name="connsiteX3" fmla="*/ 11547068 w 11547598"/>
              <a:gd name="connsiteY3" fmla="*/ 1924088 h 14295765"/>
              <a:gd name="connsiteX4" fmla="*/ 11547068 w 11547598"/>
              <a:gd name="connsiteY4" fmla="*/ 12320877 h 14295765"/>
              <a:gd name="connsiteX5" fmla="*/ 10537380 w 11547598"/>
              <a:gd name="connsiteY5" fmla="*/ 14244965 h 14295765"/>
              <a:gd name="connsiteX6" fmla="*/ 961657 w 11547598"/>
              <a:gd name="connsiteY6" fmla="*/ 14295765 h 14295765"/>
              <a:gd name="connsiteX7" fmla="*/ 2769 w 11547598"/>
              <a:gd name="connsiteY7" fmla="*/ 12320877 h 14295765"/>
              <a:gd name="connsiteX8" fmla="*/ 13900 w 11547598"/>
              <a:gd name="connsiteY8" fmla="*/ 755883 h 14295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47598" h="14295765">
                <a:moveTo>
                  <a:pt x="13900" y="755883"/>
                </a:moveTo>
                <a:cubicBezTo>
                  <a:pt x="13900" y="-306761"/>
                  <a:pt x="-3974" y="134793"/>
                  <a:pt x="1058670" y="134793"/>
                </a:cubicBezTo>
                <a:lnTo>
                  <a:pt x="10541255" y="0"/>
                </a:lnTo>
                <a:cubicBezTo>
                  <a:pt x="11603899" y="0"/>
                  <a:pt x="11547068" y="861444"/>
                  <a:pt x="11547068" y="1924088"/>
                </a:cubicBezTo>
                <a:lnTo>
                  <a:pt x="11547068" y="12320877"/>
                </a:lnTo>
                <a:cubicBezTo>
                  <a:pt x="11547068" y="13383521"/>
                  <a:pt x="11600024" y="14244965"/>
                  <a:pt x="10537380" y="14244965"/>
                </a:cubicBezTo>
                <a:lnTo>
                  <a:pt x="961657" y="14295765"/>
                </a:lnTo>
                <a:cubicBezTo>
                  <a:pt x="-100987" y="14295765"/>
                  <a:pt x="2769" y="13383521"/>
                  <a:pt x="2769" y="12320877"/>
                </a:cubicBezTo>
                <a:cubicBezTo>
                  <a:pt x="6479" y="8465879"/>
                  <a:pt x="10190" y="4610881"/>
                  <a:pt x="13900" y="755883"/>
                </a:cubicBezTo>
                <a:close/>
              </a:path>
            </a:pathLst>
          </a:custGeom>
          <a:gradFill>
            <a:gsLst>
              <a:gs pos="0">
                <a:schemeClr val="accent1">
                  <a:lumMod val="0"/>
                  <a:lumOff val="100000"/>
                  <a:alpha val="79000"/>
                </a:schemeClr>
              </a:gs>
              <a:gs pos="35000">
                <a:schemeClr val="accent1">
                  <a:lumMod val="0"/>
                  <a:lumOff val="100000"/>
                  <a:alpha val="74000"/>
                </a:schemeClr>
              </a:gs>
              <a:gs pos="100000">
                <a:schemeClr val="accent1">
                  <a:lumMod val="100000"/>
                  <a:alpha val="78000"/>
                </a:schemeClr>
              </a:gs>
            </a:gsLst>
            <a:path path="circle">
              <a:fillToRect l="50000" t="-80000" r="50000" b="18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ounded Rectangle 30"/>
          <p:cNvSpPr/>
          <p:nvPr/>
        </p:nvSpPr>
        <p:spPr>
          <a:xfrm>
            <a:off x="1206501" y="21775315"/>
            <a:ext cx="11544299" cy="193866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5373503" y="22215600"/>
            <a:ext cx="2594878" cy="1015663"/>
          </a:xfrm>
          <a:prstGeom prst="rect">
            <a:avLst/>
          </a:prstGeom>
          <a:noFill/>
        </p:spPr>
        <p:txBody>
          <a:bodyPr wrap="none" rtlCol="0">
            <a:spAutoFit/>
          </a:bodyPr>
          <a:lstStyle/>
          <a:p>
            <a:r>
              <a:rPr lang="en-GB" sz="6000" dirty="0"/>
              <a:t>Results</a:t>
            </a:r>
            <a:endParaRPr lang="en-US" sz="6000" dirty="0"/>
          </a:p>
        </p:txBody>
      </p:sp>
      <p:sp>
        <p:nvSpPr>
          <p:cNvPr id="36" name="Rounded Rectangle 10"/>
          <p:cNvSpPr/>
          <p:nvPr/>
        </p:nvSpPr>
        <p:spPr>
          <a:xfrm>
            <a:off x="13668274" y="36787127"/>
            <a:ext cx="13887033" cy="5808673"/>
          </a:xfrm>
          <a:custGeom>
            <a:avLst/>
            <a:gdLst>
              <a:gd name="connsiteX0" fmla="*/ 0 w 11544299"/>
              <a:gd name="connsiteY0" fmla="*/ 1924088 h 14244965"/>
              <a:gd name="connsiteX1" fmla="*/ 1924088 w 11544299"/>
              <a:gd name="connsiteY1" fmla="*/ 0 h 14244965"/>
              <a:gd name="connsiteX2" fmla="*/ 9620211 w 11544299"/>
              <a:gd name="connsiteY2" fmla="*/ 0 h 14244965"/>
              <a:gd name="connsiteX3" fmla="*/ 11544299 w 11544299"/>
              <a:gd name="connsiteY3" fmla="*/ 1924088 h 14244965"/>
              <a:gd name="connsiteX4" fmla="*/ 11544299 w 11544299"/>
              <a:gd name="connsiteY4" fmla="*/ 12320877 h 14244965"/>
              <a:gd name="connsiteX5" fmla="*/ 9620211 w 11544299"/>
              <a:gd name="connsiteY5" fmla="*/ 14244965 h 14244965"/>
              <a:gd name="connsiteX6" fmla="*/ 1924088 w 11544299"/>
              <a:gd name="connsiteY6" fmla="*/ 14244965 h 14244965"/>
              <a:gd name="connsiteX7" fmla="*/ 0 w 11544299"/>
              <a:gd name="connsiteY7" fmla="*/ 12320877 h 14244965"/>
              <a:gd name="connsiteX8" fmla="*/ 0 w 11544299"/>
              <a:gd name="connsiteY8" fmla="*/ 1924088 h 14244965"/>
              <a:gd name="connsiteX0" fmla="*/ 0 w 11544734"/>
              <a:gd name="connsiteY0" fmla="*/ 1924088 h 14244965"/>
              <a:gd name="connsiteX1" fmla="*/ 1924088 w 11544734"/>
              <a:gd name="connsiteY1" fmla="*/ 0 h 14244965"/>
              <a:gd name="connsiteX2" fmla="*/ 9620211 w 11544734"/>
              <a:gd name="connsiteY2" fmla="*/ 0 h 14244965"/>
              <a:gd name="connsiteX3" fmla="*/ 11544299 w 11544734"/>
              <a:gd name="connsiteY3" fmla="*/ 1924088 h 14244965"/>
              <a:gd name="connsiteX4" fmla="*/ 11544299 w 11544734"/>
              <a:gd name="connsiteY4" fmla="*/ 12320877 h 14244965"/>
              <a:gd name="connsiteX5" fmla="*/ 10534611 w 11544734"/>
              <a:gd name="connsiteY5" fmla="*/ 14244965 h 14244965"/>
              <a:gd name="connsiteX6" fmla="*/ 1924088 w 11544734"/>
              <a:gd name="connsiteY6" fmla="*/ 14244965 h 14244965"/>
              <a:gd name="connsiteX7" fmla="*/ 0 w 11544734"/>
              <a:gd name="connsiteY7" fmla="*/ 12320877 h 14244965"/>
              <a:gd name="connsiteX8" fmla="*/ 0 w 11544734"/>
              <a:gd name="connsiteY8" fmla="*/ 1924088 h 14244965"/>
              <a:gd name="connsiteX0" fmla="*/ 2769 w 11547503"/>
              <a:gd name="connsiteY0" fmla="*/ 1924088 h 14295765"/>
              <a:gd name="connsiteX1" fmla="*/ 1926857 w 11547503"/>
              <a:gd name="connsiteY1" fmla="*/ 0 h 14295765"/>
              <a:gd name="connsiteX2" fmla="*/ 9622980 w 11547503"/>
              <a:gd name="connsiteY2" fmla="*/ 0 h 14295765"/>
              <a:gd name="connsiteX3" fmla="*/ 11547068 w 11547503"/>
              <a:gd name="connsiteY3" fmla="*/ 1924088 h 14295765"/>
              <a:gd name="connsiteX4" fmla="*/ 11547068 w 11547503"/>
              <a:gd name="connsiteY4" fmla="*/ 12320877 h 14295765"/>
              <a:gd name="connsiteX5" fmla="*/ 10537380 w 11547503"/>
              <a:gd name="connsiteY5" fmla="*/ 14244965 h 14295765"/>
              <a:gd name="connsiteX6" fmla="*/ 961657 w 11547503"/>
              <a:gd name="connsiteY6" fmla="*/ 14295765 h 14295765"/>
              <a:gd name="connsiteX7" fmla="*/ 2769 w 11547503"/>
              <a:gd name="connsiteY7" fmla="*/ 12320877 h 14295765"/>
              <a:gd name="connsiteX8" fmla="*/ 2769 w 11547503"/>
              <a:gd name="connsiteY8" fmla="*/ 1924088 h 14295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47503" h="14295765">
                <a:moveTo>
                  <a:pt x="2769" y="1924088"/>
                </a:moveTo>
                <a:cubicBezTo>
                  <a:pt x="2769" y="861444"/>
                  <a:pt x="864213" y="0"/>
                  <a:pt x="1926857" y="0"/>
                </a:cubicBezTo>
                <a:lnTo>
                  <a:pt x="9622980" y="0"/>
                </a:lnTo>
                <a:cubicBezTo>
                  <a:pt x="10685624" y="0"/>
                  <a:pt x="11547068" y="861444"/>
                  <a:pt x="11547068" y="1924088"/>
                </a:cubicBezTo>
                <a:lnTo>
                  <a:pt x="11547068" y="12320877"/>
                </a:lnTo>
                <a:cubicBezTo>
                  <a:pt x="11547068" y="13383521"/>
                  <a:pt x="11600024" y="14244965"/>
                  <a:pt x="10537380" y="14244965"/>
                </a:cubicBezTo>
                <a:lnTo>
                  <a:pt x="961657" y="14295765"/>
                </a:lnTo>
                <a:cubicBezTo>
                  <a:pt x="-100987" y="14295765"/>
                  <a:pt x="2769" y="13383521"/>
                  <a:pt x="2769" y="12320877"/>
                </a:cubicBezTo>
                <a:lnTo>
                  <a:pt x="2769" y="1924088"/>
                </a:lnTo>
                <a:close/>
              </a:path>
            </a:pathLst>
          </a:custGeom>
          <a:gradFill>
            <a:gsLst>
              <a:gs pos="0">
                <a:schemeClr val="accent1">
                  <a:lumMod val="0"/>
                  <a:lumOff val="100000"/>
                  <a:alpha val="79000"/>
                </a:schemeClr>
              </a:gs>
              <a:gs pos="35000">
                <a:schemeClr val="accent1">
                  <a:lumMod val="0"/>
                  <a:lumOff val="100000"/>
                  <a:alpha val="74000"/>
                </a:schemeClr>
              </a:gs>
              <a:gs pos="100000">
                <a:schemeClr val="accent1">
                  <a:lumMod val="100000"/>
                  <a:alpha val="78000"/>
                </a:schemeClr>
              </a:gs>
            </a:gsLst>
            <a:path path="circle">
              <a:fillToRect l="50000" t="-80000" r="50000" b="18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ounded Rectangle 37"/>
          <p:cNvSpPr/>
          <p:nvPr/>
        </p:nvSpPr>
        <p:spPr>
          <a:xfrm>
            <a:off x="13671043" y="36787126"/>
            <a:ext cx="13883180" cy="1477163"/>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p:cNvSpPr txBox="1"/>
          <p:nvPr/>
        </p:nvSpPr>
        <p:spPr>
          <a:xfrm>
            <a:off x="18699020" y="36954543"/>
            <a:ext cx="4782341" cy="1015663"/>
          </a:xfrm>
          <a:prstGeom prst="rect">
            <a:avLst/>
          </a:prstGeom>
          <a:noFill/>
        </p:spPr>
        <p:txBody>
          <a:bodyPr wrap="square" rtlCol="0">
            <a:spAutoFit/>
          </a:bodyPr>
          <a:lstStyle/>
          <a:p>
            <a:r>
              <a:rPr lang="en-GB" sz="6000" dirty="0"/>
              <a:t>Conclusions</a:t>
            </a:r>
            <a:endParaRPr lang="en-US" sz="6000" dirty="0"/>
          </a:p>
        </p:txBody>
      </p:sp>
      <mc:AlternateContent xmlns:mc="http://schemas.openxmlformats.org/markup-compatibility/2006">
        <mc:Choice xmlns:a14="http://schemas.microsoft.com/office/drawing/2010/main" Requires="a14">
          <p:sp>
            <p:nvSpPr>
              <p:cNvPr id="3" name="TextBox 2"/>
              <p:cNvSpPr txBox="1"/>
              <p:nvPr/>
            </p:nvSpPr>
            <p:spPr>
              <a:xfrm>
                <a:off x="1599614" y="23925868"/>
                <a:ext cx="26799050" cy="3509038"/>
              </a:xfrm>
              <a:prstGeom prst="rect">
                <a:avLst/>
              </a:prstGeom>
              <a:noFill/>
            </p:spPr>
            <p:txBody>
              <a:bodyPr wrap="square" rtlCol="0">
                <a:spAutoFit/>
              </a:bodyPr>
              <a:lstStyle/>
              <a:p>
                <a:pPr marL="285750" indent="-285750">
                  <a:buFont typeface="Arial" panose="020B0604020202020204" pitchFamily="34" charset="0"/>
                  <a:buChar char="•"/>
                </a:pPr>
                <a:r>
                  <a:rPr lang="en-GB" sz="3600" dirty="0"/>
                  <a:t>  </a:t>
                </a:r>
                <a:r>
                  <a:rPr lang="en-GB" sz="3300" dirty="0"/>
                  <a:t>In the limit that diffusion dominates drift we can solve the problem analytically. The first passage problem of finding </a:t>
                </a:r>
                <a:r>
                  <a:rPr lang="en-GB" sz="3300" dirty="0" err="1"/>
                  <a:t>P</a:t>
                </a:r>
                <a:r>
                  <a:rPr lang="en-GB" sz="3300" baseline="-25000" dirty="0" err="1"/>
                  <a:t>d</a:t>
                </a:r>
                <a:r>
                  <a:rPr lang="en-GB" sz="3300" dirty="0"/>
                  <a:t>(T):</a:t>
                </a:r>
              </a:p>
              <a:p>
                <a:r>
                  <a:rPr lang="en-GB" sz="2800" dirty="0"/>
                  <a:t>	</a:t>
                </a:r>
                <a14:m>
                  <m:oMath xmlns:m="http://schemas.openxmlformats.org/officeDocument/2006/math">
                    <m:sSub>
                      <m:sSubPr>
                        <m:ctrlPr>
                          <a:rPr lang="en-GB" sz="2800" i="1">
                            <a:latin typeface="Cambria Math" panose="02040503050406030204" pitchFamily="18" charset="0"/>
                          </a:rPr>
                        </m:ctrlPr>
                      </m:sSubPr>
                      <m:e>
                        <m:r>
                          <a:rPr lang="en-GB" sz="2800" i="1">
                            <a:latin typeface="Cambria Math" panose="02040503050406030204" pitchFamily="18" charset="0"/>
                          </a:rPr>
                          <m:t>𝑃</m:t>
                        </m:r>
                      </m:e>
                      <m:sub>
                        <m:r>
                          <a:rPr lang="en-GB" sz="2800" i="1">
                            <a:latin typeface="Cambria Math" panose="02040503050406030204" pitchFamily="18" charset="0"/>
                          </a:rPr>
                          <m:t>𝑑</m:t>
                        </m:r>
                      </m:sub>
                    </m:sSub>
                    <m:d>
                      <m:dPr>
                        <m:ctrlPr>
                          <a:rPr lang="en-GB" sz="2800" i="1">
                            <a:latin typeface="Cambria Math" panose="02040503050406030204" pitchFamily="18" charset="0"/>
                          </a:rPr>
                        </m:ctrlPr>
                      </m:dPr>
                      <m:e>
                        <m:r>
                          <a:rPr lang="en-GB" sz="2800" i="1">
                            <a:latin typeface="Cambria Math" panose="02040503050406030204" pitchFamily="18" charset="0"/>
                          </a:rPr>
                          <m:t>𝑇</m:t>
                        </m:r>
                      </m:e>
                    </m:d>
                    <m:r>
                      <a:rPr lang="en-GB" sz="2800" i="1">
                        <a:latin typeface="Cambria Math" panose="02040503050406030204" pitchFamily="18" charset="0"/>
                      </a:rPr>
                      <m:t>=</m:t>
                    </m:r>
                    <m:r>
                      <a:rPr lang="en-GB" sz="2800" i="1">
                        <a:latin typeface="Cambria Math" panose="02040503050406030204" pitchFamily="18" charset="0"/>
                      </a:rPr>
                      <m:t>𝐸𝑟𝑓𝑐</m:t>
                    </m:r>
                    <m:d>
                      <m:dPr>
                        <m:begChr m:val="["/>
                        <m:endChr m:val="]"/>
                        <m:ctrlPr>
                          <a:rPr lang="en-GB" sz="2800" i="1">
                            <a:latin typeface="Cambria Math" panose="02040503050406030204" pitchFamily="18" charset="0"/>
                          </a:rPr>
                        </m:ctrlPr>
                      </m:dPr>
                      <m:e>
                        <m:f>
                          <m:fPr>
                            <m:ctrlPr>
                              <a:rPr lang="en-GB" sz="2800" i="1">
                                <a:latin typeface="Cambria Math" panose="02040503050406030204" pitchFamily="18" charset="0"/>
                              </a:rPr>
                            </m:ctrlPr>
                          </m:fPr>
                          <m:num>
                            <m:sSub>
                              <m:sSubPr>
                                <m:ctrlPr>
                                  <a:rPr lang="en-GB" sz="2800" i="1">
                                    <a:latin typeface="Cambria Math" panose="02040503050406030204" pitchFamily="18" charset="0"/>
                                  </a:rPr>
                                </m:ctrlPr>
                              </m:sSubPr>
                              <m:e>
                                <m:r>
                                  <a:rPr lang="en-GB" sz="2800" i="1">
                                    <a:latin typeface="Cambria Math" panose="02040503050406030204" pitchFamily="18" charset="0"/>
                                  </a:rPr>
                                  <m:t>𝑥</m:t>
                                </m:r>
                              </m:e>
                              <m:sub>
                                <m:r>
                                  <a:rPr lang="en-GB" sz="2800" i="1">
                                    <a:latin typeface="Cambria Math" panose="02040503050406030204" pitchFamily="18" charset="0"/>
                                  </a:rPr>
                                  <m:t>0</m:t>
                                </m:r>
                              </m:sub>
                            </m:sSub>
                          </m:num>
                          <m:den>
                            <m:rad>
                              <m:radPr>
                                <m:degHide m:val="on"/>
                                <m:ctrlPr>
                                  <a:rPr lang="en-GB" sz="2800" i="1">
                                    <a:latin typeface="Cambria Math" panose="02040503050406030204" pitchFamily="18" charset="0"/>
                                  </a:rPr>
                                </m:ctrlPr>
                              </m:radPr>
                              <m:deg/>
                              <m:e>
                                <m:r>
                                  <a:rPr lang="en-GB" sz="2800" i="1">
                                    <a:latin typeface="Cambria Math" panose="02040503050406030204" pitchFamily="18" charset="0"/>
                                  </a:rPr>
                                  <m:t>4</m:t>
                                </m:r>
                                <m:r>
                                  <a:rPr lang="en-GB" sz="2800" i="1">
                                    <a:latin typeface="Cambria Math" panose="02040503050406030204" pitchFamily="18" charset="0"/>
                                  </a:rPr>
                                  <m:t>𝑇</m:t>
                                </m:r>
                              </m:e>
                            </m:rad>
                          </m:den>
                        </m:f>
                      </m:e>
                    </m:d>
                    <m:r>
                      <a:rPr lang="en-GB" sz="2800" i="1">
                        <a:latin typeface="Cambria Math" panose="02040503050406030204" pitchFamily="18" charset="0"/>
                      </a:rPr>
                      <m:t> − </m:t>
                    </m:r>
                    <m:rad>
                      <m:radPr>
                        <m:degHide m:val="on"/>
                        <m:ctrlPr>
                          <a:rPr lang="en-GB" sz="2800" i="1">
                            <a:latin typeface="Cambria Math" panose="02040503050406030204" pitchFamily="18" charset="0"/>
                          </a:rPr>
                        </m:ctrlPr>
                      </m:radPr>
                      <m:deg/>
                      <m:e>
                        <m:f>
                          <m:fPr>
                            <m:ctrlPr>
                              <a:rPr lang="en-GB" sz="2800" i="1">
                                <a:latin typeface="Cambria Math" panose="02040503050406030204" pitchFamily="18" charset="0"/>
                              </a:rPr>
                            </m:ctrlPr>
                          </m:fPr>
                          <m:num>
                            <m:r>
                              <a:rPr lang="en-GB" sz="2800" i="1">
                                <a:latin typeface="Cambria Math" panose="02040503050406030204" pitchFamily="18" charset="0"/>
                              </a:rPr>
                              <m:t>1</m:t>
                            </m:r>
                          </m:num>
                          <m:den>
                            <m:r>
                              <a:rPr lang="en-GB" sz="2800" i="1">
                                <a:latin typeface="Cambria Math" panose="02040503050406030204" pitchFamily="18" charset="0"/>
                                <a:ea typeface="Cambria Math" panose="02040503050406030204" pitchFamily="18" charset="0"/>
                              </a:rPr>
                              <m:t>𝜋</m:t>
                            </m:r>
                            <m:r>
                              <a:rPr lang="en-GB" sz="2800" i="1">
                                <a:latin typeface="Cambria Math" panose="02040503050406030204" pitchFamily="18" charset="0"/>
                                <a:ea typeface="Cambria Math" panose="02040503050406030204" pitchFamily="18" charset="0"/>
                              </a:rPr>
                              <m:t>𝑇</m:t>
                            </m:r>
                          </m:den>
                        </m:f>
                      </m:e>
                    </m:rad>
                    <m:sSup>
                      <m:sSupPr>
                        <m:ctrlPr>
                          <a:rPr lang="en-GB" sz="2800" i="1">
                            <a:latin typeface="Cambria Math" panose="02040503050406030204" pitchFamily="18" charset="0"/>
                          </a:rPr>
                        </m:ctrlPr>
                      </m:sSupPr>
                      <m:e>
                        <m:r>
                          <a:rPr lang="en-GB" sz="2800" i="1">
                            <a:latin typeface="Cambria Math" panose="02040503050406030204" pitchFamily="18" charset="0"/>
                          </a:rPr>
                          <m:t>𝑒</m:t>
                        </m:r>
                      </m:e>
                      <m:sup>
                        <m:f>
                          <m:fPr>
                            <m:ctrlPr>
                              <a:rPr lang="en-GB" sz="2800" i="1">
                                <a:latin typeface="Cambria Math" panose="02040503050406030204" pitchFamily="18" charset="0"/>
                              </a:rPr>
                            </m:ctrlPr>
                          </m:fPr>
                          <m:num>
                            <m:r>
                              <a:rPr lang="en-GB" sz="2800" i="1">
                                <a:latin typeface="Cambria Math" panose="02040503050406030204" pitchFamily="18" charset="0"/>
                              </a:rPr>
                              <m:t>−</m:t>
                            </m:r>
                            <m:sSubSup>
                              <m:sSubSupPr>
                                <m:ctrlPr>
                                  <a:rPr lang="en-GB" sz="2800" i="1">
                                    <a:latin typeface="Cambria Math" panose="02040503050406030204" pitchFamily="18" charset="0"/>
                                  </a:rPr>
                                </m:ctrlPr>
                              </m:sSubSupPr>
                              <m:e>
                                <m:r>
                                  <a:rPr lang="en-GB" sz="2800" i="1">
                                    <a:latin typeface="Cambria Math" panose="02040503050406030204" pitchFamily="18" charset="0"/>
                                  </a:rPr>
                                  <m:t>𝑥</m:t>
                                </m:r>
                              </m:e>
                              <m:sub>
                                <m:r>
                                  <a:rPr lang="en-GB" sz="2800" i="1">
                                    <a:latin typeface="Cambria Math" panose="02040503050406030204" pitchFamily="18" charset="0"/>
                                  </a:rPr>
                                  <m:t>0</m:t>
                                </m:r>
                              </m:sub>
                              <m:sup>
                                <m:r>
                                  <a:rPr lang="en-GB" sz="2800" i="1">
                                    <a:latin typeface="Cambria Math" panose="02040503050406030204" pitchFamily="18" charset="0"/>
                                  </a:rPr>
                                  <m:t>2</m:t>
                                </m:r>
                              </m:sup>
                            </m:sSubSup>
                          </m:num>
                          <m:den>
                            <m:r>
                              <a:rPr lang="en-GB" sz="2800" i="1">
                                <a:latin typeface="Cambria Math" panose="02040503050406030204" pitchFamily="18" charset="0"/>
                              </a:rPr>
                              <m:t>4</m:t>
                            </m:r>
                            <m:r>
                              <a:rPr lang="en-GB" sz="2800" i="1">
                                <a:latin typeface="Cambria Math" panose="02040503050406030204" pitchFamily="18" charset="0"/>
                              </a:rPr>
                              <m:t>𝑇</m:t>
                            </m:r>
                          </m:den>
                        </m:f>
                      </m:sup>
                    </m:sSup>
                    <m:nary>
                      <m:naryPr>
                        <m:ctrlPr>
                          <a:rPr lang="en-GB" sz="2800" i="1">
                            <a:latin typeface="Cambria Math" panose="02040503050406030204" pitchFamily="18" charset="0"/>
                          </a:rPr>
                        </m:ctrlPr>
                      </m:naryPr>
                      <m:sub>
                        <m:r>
                          <m:rPr>
                            <m:brk m:alnAt="23"/>
                          </m:rPr>
                          <a:rPr lang="en-GB" sz="2800" i="1">
                            <a:latin typeface="Cambria Math" panose="02040503050406030204" pitchFamily="18" charset="0"/>
                          </a:rPr>
                          <m:t>0</m:t>
                        </m:r>
                      </m:sub>
                      <m:sup>
                        <m:r>
                          <a:rPr lang="en-GB" sz="2800" i="1">
                            <a:latin typeface="Cambria Math" panose="02040503050406030204" pitchFamily="18" charset="0"/>
                          </a:rPr>
                          <m:t>𝑇</m:t>
                        </m:r>
                      </m:sup>
                      <m:e>
                        <m:r>
                          <a:rPr lang="en-GB" sz="2800" i="1">
                            <a:latin typeface="Cambria Math" panose="02040503050406030204" pitchFamily="18" charset="0"/>
                          </a:rPr>
                          <m:t>𝑣</m:t>
                        </m:r>
                        <m:d>
                          <m:dPr>
                            <m:ctrlPr>
                              <a:rPr lang="en-GB" sz="2800" i="1">
                                <a:latin typeface="Cambria Math" panose="02040503050406030204" pitchFamily="18" charset="0"/>
                              </a:rPr>
                            </m:ctrlPr>
                          </m:dPr>
                          <m:e>
                            <m:r>
                              <a:rPr lang="en-GB" sz="2800" i="1">
                                <a:latin typeface="Cambria Math" panose="02040503050406030204" pitchFamily="18" charset="0"/>
                              </a:rPr>
                              <m:t>𝑡</m:t>
                            </m:r>
                          </m:e>
                        </m:d>
                        <m:r>
                          <a:rPr lang="en-GB" sz="2800" i="1">
                            <a:latin typeface="Cambria Math" panose="02040503050406030204" pitchFamily="18" charset="0"/>
                          </a:rPr>
                          <m:t>𝐸𝑟𝑓</m:t>
                        </m:r>
                        <m:d>
                          <m:dPr>
                            <m:begChr m:val="["/>
                            <m:endChr m:val="]"/>
                            <m:ctrlPr>
                              <a:rPr lang="en-GB" sz="2800" i="1">
                                <a:latin typeface="Cambria Math" panose="02040503050406030204" pitchFamily="18" charset="0"/>
                              </a:rPr>
                            </m:ctrlPr>
                          </m:dPr>
                          <m:e>
                            <m:rad>
                              <m:radPr>
                                <m:degHide m:val="on"/>
                                <m:ctrlPr>
                                  <a:rPr lang="en-GB" sz="2800" i="1">
                                    <a:latin typeface="Cambria Math" panose="02040503050406030204" pitchFamily="18" charset="0"/>
                                  </a:rPr>
                                </m:ctrlPr>
                              </m:radPr>
                              <m:deg/>
                              <m:e>
                                <m:f>
                                  <m:fPr>
                                    <m:ctrlPr>
                                      <a:rPr lang="en-GB" sz="2800" i="1">
                                        <a:latin typeface="Cambria Math" panose="02040503050406030204" pitchFamily="18" charset="0"/>
                                      </a:rPr>
                                    </m:ctrlPr>
                                  </m:fPr>
                                  <m:num>
                                    <m:sSubSup>
                                      <m:sSubSupPr>
                                        <m:ctrlPr>
                                          <a:rPr lang="en-GB" sz="2800" i="1">
                                            <a:latin typeface="Cambria Math" panose="02040503050406030204" pitchFamily="18" charset="0"/>
                                          </a:rPr>
                                        </m:ctrlPr>
                                      </m:sSubSupPr>
                                      <m:e>
                                        <m:r>
                                          <a:rPr lang="en-GB" sz="2800" i="1">
                                            <a:latin typeface="Cambria Math" panose="02040503050406030204" pitchFamily="18" charset="0"/>
                                          </a:rPr>
                                          <m:t>𝑥</m:t>
                                        </m:r>
                                      </m:e>
                                      <m:sub>
                                        <m:r>
                                          <a:rPr lang="en-GB" sz="2800" i="1">
                                            <a:latin typeface="Cambria Math" panose="02040503050406030204" pitchFamily="18" charset="0"/>
                                          </a:rPr>
                                          <m:t>0</m:t>
                                        </m:r>
                                      </m:sub>
                                      <m:sup>
                                        <m:r>
                                          <a:rPr lang="en-GB" sz="2800" i="1">
                                            <a:latin typeface="Cambria Math" panose="02040503050406030204" pitchFamily="18" charset="0"/>
                                          </a:rPr>
                                          <m:t>2</m:t>
                                        </m:r>
                                      </m:sup>
                                    </m:sSubSup>
                                    <m:r>
                                      <a:rPr lang="en-GB" sz="2800" i="1">
                                        <a:latin typeface="Cambria Math" panose="02040503050406030204" pitchFamily="18" charset="0"/>
                                      </a:rPr>
                                      <m:t>(</m:t>
                                    </m:r>
                                    <m:r>
                                      <a:rPr lang="en-GB" sz="2800" i="1">
                                        <a:latin typeface="Cambria Math" panose="02040503050406030204" pitchFamily="18" charset="0"/>
                                      </a:rPr>
                                      <m:t>𝑇</m:t>
                                    </m:r>
                                    <m:r>
                                      <a:rPr lang="en-GB" sz="2800" i="1">
                                        <a:latin typeface="Cambria Math" panose="02040503050406030204" pitchFamily="18" charset="0"/>
                                      </a:rPr>
                                      <m:t>−</m:t>
                                    </m:r>
                                    <m:r>
                                      <a:rPr lang="en-GB" sz="2800" i="1">
                                        <a:latin typeface="Cambria Math" panose="02040503050406030204" pitchFamily="18" charset="0"/>
                                      </a:rPr>
                                      <m:t>𝑡</m:t>
                                    </m:r>
                                    <m:r>
                                      <a:rPr lang="en-GB" sz="2800" i="1">
                                        <a:latin typeface="Cambria Math" panose="02040503050406030204" pitchFamily="18" charset="0"/>
                                      </a:rPr>
                                      <m:t>)</m:t>
                                    </m:r>
                                  </m:num>
                                  <m:den>
                                    <m:r>
                                      <a:rPr lang="en-GB" sz="2800" i="1">
                                        <a:latin typeface="Cambria Math" panose="02040503050406030204" pitchFamily="18" charset="0"/>
                                      </a:rPr>
                                      <m:t>4</m:t>
                                    </m:r>
                                    <m:r>
                                      <a:rPr lang="en-GB" sz="2800" i="1">
                                        <a:latin typeface="Cambria Math" panose="02040503050406030204" pitchFamily="18" charset="0"/>
                                      </a:rPr>
                                      <m:t>𝑇𝑡</m:t>
                                    </m:r>
                                  </m:den>
                                </m:f>
                              </m:e>
                            </m:rad>
                          </m:e>
                        </m:d>
                        <m:r>
                          <a:rPr lang="en-GB" sz="2800" i="1">
                            <a:latin typeface="Cambria Math" panose="02040503050406030204" pitchFamily="18" charset="0"/>
                          </a:rPr>
                          <m:t>𝑑𝑡</m:t>
                        </m:r>
                      </m:e>
                    </m:nary>
                  </m:oMath>
                </a14:m>
                <a:r>
                  <a:rPr lang="en-US" sz="3300" dirty="0"/>
                  <a:t>, leads to optimal drift:</a:t>
                </a:r>
                <a14:m>
                  <m:oMath xmlns:m="http://schemas.openxmlformats.org/officeDocument/2006/math">
                    <m:r>
                      <a:rPr lang="en-GB" sz="3300" b="0" i="0" smtClean="0">
                        <a:latin typeface="Cambria Math" panose="02040503050406030204" pitchFamily="18" charset="0"/>
                      </a:rPr>
                      <m:t>  </m:t>
                    </m:r>
                    <m:r>
                      <a:rPr lang="en-GB" sz="3300" i="1">
                        <a:latin typeface="Cambria Math" panose="02040503050406030204" pitchFamily="18" charset="0"/>
                      </a:rPr>
                      <m:t>𝑣</m:t>
                    </m:r>
                    <m:d>
                      <m:dPr>
                        <m:ctrlPr>
                          <a:rPr lang="en-GB" sz="3300" i="1">
                            <a:latin typeface="Cambria Math" panose="02040503050406030204" pitchFamily="18" charset="0"/>
                          </a:rPr>
                        </m:ctrlPr>
                      </m:dPr>
                      <m:e>
                        <m:r>
                          <a:rPr lang="en-GB" sz="3300" i="1">
                            <a:latin typeface="Cambria Math" panose="02040503050406030204" pitchFamily="18" charset="0"/>
                          </a:rPr>
                          <m:t>𝑡</m:t>
                        </m:r>
                      </m:e>
                    </m:d>
                    <m:r>
                      <a:rPr lang="en-GB" sz="3300" i="1">
                        <a:latin typeface="Cambria Math" panose="02040503050406030204" pitchFamily="18" charset="0"/>
                      </a:rPr>
                      <m:t>= </m:t>
                    </m:r>
                    <m:r>
                      <a:rPr lang="en-GB" sz="3300" i="1">
                        <a:latin typeface="Cambria Math" panose="02040503050406030204" pitchFamily="18" charset="0"/>
                        <a:ea typeface="Cambria Math" panose="02040503050406030204" pitchFamily="18" charset="0"/>
                      </a:rPr>
                      <m:t>𝛽</m:t>
                    </m:r>
                    <m:d>
                      <m:dPr>
                        <m:ctrlPr>
                          <a:rPr lang="en-GB" sz="3300" i="1">
                            <a:latin typeface="Cambria Math" panose="02040503050406030204" pitchFamily="18" charset="0"/>
                            <a:ea typeface="Cambria Math" panose="02040503050406030204" pitchFamily="18" charset="0"/>
                          </a:rPr>
                        </m:ctrlPr>
                      </m:dPr>
                      <m:e>
                        <m:r>
                          <a:rPr lang="en-GB" sz="3300" i="1">
                            <a:latin typeface="Cambria Math" panose="02040503050406030204" pitchFamily="18" charset="0"/>
                            <a:ea typeface="Cambria Math" panose="02040503050406030204" pitchFamily="18" charset="0"/>
                          </a:rPr>
                          <m:t>𝑇</m:t>
                        </m:r>
                        <m:r>
                          <a:rPr lang="en-GB" sz="3300" i="1">
                            <a:latin typeface="Cambria Math" panose="02040503050406030204" pitchFamily="18" charset="0"/>
                            <a:ea typeface="Cambria Math" panose="02040503050406030204" pitchFamily="18" charset="0"/>
                          </a:rPr>
                          <m:t>,</m:t>
                        </m:r>
                        <m:sSub>
                          <m:sSubPr>
                            <m:ctrlPr>
                              <a:rPr lang="en-GB" sz="3300" i="1">
                                <a:latin typeface="Cambria Math" panose="02040503050406030204" pitchFamily="18" charset="0"/>
                                <a:ea typeface="Cambria Math" panose="02040503050406030204" pitchFamily="18" charset="0"/>
                              </a:rPr>
                            </m:ctrlPr>
                          </m:sSubPr>
                          <m:e>
                            <m:r>
                              <a:rPr lang="en-GB" sz="3300" i="1">
                                <a:latin typeface="Cambria Math" panose="02040503050406030204" pitchFamily="18" charset="0"/>
                                <a:ea typeface="Cambria Math" panose="02040503050406030204" pitchFamily="18" charset="0"/>
                              </a:rPr>
                              <m:t>𝑥</m:t>
                            </m:r>
                          </m:e>
                          <m:sub>
                            <m:r>
                              <a:rPr lang="en-GB" sz="3300" i="1">
                                <a:latin typeface="Cambria Math" panose="02040503050406030204" pitchFamily="18" charset="0"/>
                                <a:ea typeface="Cambria Math" panose="02040503050406030204" pitchFamily="18" charset="0"/>
                              </a:rPr>
                              <m:t>0</m:t>
                            </m:r>
                          </m:sub>
                        </m:sSub>
                        <m:r>
                          <a:rPr lang="en-GB" sz="3300" i="1">
                            <a:latin typeface="Cambria Math" panose="02040503050406030204" pitchFamily="18" charset="0"/>
                            <a:ea typeface="Cambria Math" panose="02040503050406030204" pitchFamily="18" charset="0"/>
                          </a:rPr>
                          <m:t>,</m:t>
                        </m:r>
                        <m:r>
                          <a:rPr lang="en-GB" sz="3300" i="1">
                            <a:latin typeface="Cambria Math" panose="02040503050406030204" pitchFamily="18" charset="0"/>
                            <a:ea typeface="Cambria Math" panose="02040503050406030204" pitchFamily="18" charset="0"/>
                          </a:rPr>
                          <m:t>𝛼</m:t>
                        </m:r>
                      </m:e>
                    </m:d>
                    <m:r>
                      <a:rPr lang="en-GB" sz="3300" i="1">
                        <a:latin typeface="Cambria Math" panose="02040503050406030204" pitchFamily="18" charset="0"/>
                        <a:ea typeface="Cambria Math" panose="02040503050406030204" pitchFamily="18" charset="0"/>
                      </a:rPr>
                      <m:t>𝐸𝑟𝑓</m:t>
                    </m:r>
                    <m:d>
                      <m:dPr>
                        <m:begChr m:val="["/>
                        <m:endChr m:val="]"/>
                        <m:ctrlPr>
                          <a:rPr lang="en-GB" sz="3300" i="1">
                            <a:latin typeface="Cambria Math" panose="02040503050406030204" pitchFamily="18" charset="0"/>
                            <a:ea typeface="Cambria Math" panose="02040503050406030204" pitchFamily="18" charset="0"/>
                          </a:rPr>
                        </m:ctrlPr>
                      </m:dPr>
                      <m:e>
                        <m:rad>
                          <m:radPr>
                            <m:degHide m:val="on"/>
                            <m:ctrlPr>
                              <a:rPr lang="en-GB" sz="3300" i="1">
                                <a:latin typeface="Cambria Math" panose="02040503050406030204" pitchFamily="18" charset="0"/>
                                <a:ea typeface="Cambria Math" panose="02040503050406030204" pitchFamily="18" charset="0"/>
                              </a:rPr>
                            </m:ctrlPr>
                          </m:radPr>
                          <m:deg/>
                          <m:e>
                            <m:f>
                              <m:fPr>
                                <m:ctrlPr>
                                  <a:rPr lang="en-GB" sz="3300" i="1">
                                    <a:latin typeface="Cambria Math" panose="02040503050406030204" pitchFamily="18" charset="0"/>
                                    <a:ea typeface="Cambria Math" panose="02040503050406030204" pitchFamily="18" charset="0"/>
                                  </a:rPr>
                                </m:ctrlPr>
                              </m:fPr>
                              <m:num>
                                <m:sSubSup>
                                  <m:sSubSupPr>
                                    <m:ctrlPr>
                                      <a:rPr lang="en-GB" sz="3300" i="1">
                                        <a:latin typeface="Cambria Math" panose="02040503050406030204" pitchFamily="18" charset="0"/>
                                        <a:ea typeface="Cambria Math" panose="02040503050406030204" pitchFamily="18" charset="0"/>
                                      </a:rPr>
                                    </m:ctrlPr>
                                  </m:sSubSupPr>
                                  <m:e>
                                    <m:r>
                                      <a:rPr lang="en-GB" sz="3300" i="1">
                                        <a:latin typeface="Cambria Math" panose="02040503050406030204" pitchFamily="18" charset="0"/>
                                        <a:ea typeface="Cambria Math" panose="02040503050406030204" pitchFamily="18" charset="0"/>
                                      </a:rPr>
                                      <m:t>𝑥</m:t>
                                    </m:r>
                                  </m:e>
                                  <m:sub>
                                    <m:r>
                                      <a:rPr lang="en-GB" sz="3300" i="1">
                                        <a:latin typeface="Cambria Math" panose="02040503050406030204" pitchFamily="18" charset="0"/>
                                        <a:ea typeface="Cambria Math" panose="02040503050406030204" pitchFamily="18" charset="0"/>
                                      </a:rPr>
                                      <m:t>0</m:t>
                                    </m:r>
                                  </m:sub>
                                  <m:sup>
                                    <m:r>
                                      <a:rPr lang="en-GB" sz="3300" i="1">
                                        <a:latin typeface="Cambria Math" panose="02040503050406030204" pitchFamily="18" charset="0"/>
                                        <a:ea typeface="Cambria Math" panose="02040503050406030204" pitchFamily="18" charset="0"/>
                                      </a:rPr>
                                      <m:t>2</m:t>
                                    </m:r>
                                  </m:sup>
                                </m:sSubSup>
                                <m:r>
                                  <a:rPr lang="en-GB" sz="3300" i="1">
                                    <a:latin typeface="Cambria Math" panose="02040503050406030204" pitchFamily="18" charset="0"/>
                                    <a:ea typeface="Cambria Math" panose="02040503050406030204" pitchFamily="18" charset="0"/>
                                  </a:rPr>
                                  <m:t>(</m:t>
                                </m:r>
                                <m:r>
                                  <a:rPr lang="en-GB" sz="3300" i="1">
                                    <a:latin typeface="Cambria Math" panose="02040503050406030204" pitchFamily="18" charset="0"/>
                                    <a:ea typeface="Cambria Math" panose="02040503050406030204" pitchFamily="18" charset="0"/>
                                  </a:rPr>
                                  <m:t>𝑇</m:t>
                                </m:r>
                                <m:r>
                                  <a:rPr lang="en-GB" sz="3300" i="1">
                                    <a:latin typeface="Cambria Math" panose="02040503050406030204" pitchFamily="18" charset="0"/>
                                    <a:ea typeface="Cambria Math" panose="02040503050406030204" pitchFamily="18" charset="0"/>
                                  </a:rPr>
                                  <m:t>−</m:t>
                                </m:r>
                                <m:r>
                                  <a:rPr lang="en-GB" sz="3300" i="1">
                                    <a:latin typeface="Cambria Math" panose="02040503050406030204" pitchFamily="18" charset="0"/>
                                    <a:ea typeface="Cambria Math" panose="02040503050406030204" pitchFamily="18" charset="0"/>
                                  </a:rPr>
                                  <m:t>𝑡</m:t>
                                </m:r>
                                <m:r>
                                  <a:rPr lang="en-GB" sz="3300" i="1">
                                    <a:latin typeface="Cambria Math" panose="02040503050406030204" pitchFamily="18" charset="0"/>
                                    <a:ea typeface="Cambria Math" panose="02040503050406030204" pitchFamily="18" charset="0"/>
                                  </a:rPr>
                                  <m:t>)</m:t>
                                </m:r>
                              </m:num>
                              <m:den>
                                <m:r>
                                  <a:rPr lang="en-GB" sz="3300" i="1">
                                    <a:latin typeface="Cambria Math" panose="02040503050406030204" pitchFamily="18" charset="0"/>
                                    <a:ea typeface="Cambria Math" panose="02040503050406030204" pitchFamily="18" charset="0"/>
                                  </a:rPr>
                                  <m:t>4</m:t>
                                </m:r>
                                <m:r>
                                  <a:rPr lang="en-GB" sz="3300" i="1">
                                    <a:latin typeface="Cambria Math" panose="02040503050406030204" pitchFamily="18" charset="0"/>
                                    <a:ea typeface="Cambria Math" panose="02040503050406030204" pitchFamily="18" charset="0"/>
                                  </a:rPr>
                                  <m:t>𝑇𝑡</m:t>
                                </m:r>
                              </m:den>
                            </m:f>
                          </m:e>
                        </m:rad>
                      </m:e>
                    </m:d>
                  </m:oMath>
                </a14:m>
                <a:endParaRPr lang="en-US" sz="3300" dirty="0"/>
              </a:p>
              <a:p>
                <a:pPr marL="571500" indent="-571500">
                  <a:buFont typeface="Arial" panose="020B0604020202020204" pitchFamily="34" charset="0"/>
                  <a:buChar char="•"/>
                </a:pPr>
                <a:r>
                  <a:rPr lang="en-GB" sz="3300" dirty="0"/>
                  <a:t>Can also solve the problem numerically without making the small drift approximation. Find that (especially for small </a:t>
                </a:r>
                <a:r>
                  <a:rPr lang="el-GR" sz="3300" dirty="0"/>
                  <a:t>α</a:t>
                </a:r>
                <a:r>
                  <a:rPr lang="en-GB" sz="3300" dirty="0"/>
                  <a:t>) that</a:t>
                </a:r>
              </a:p>
              <a:p>
                <a:r>
                  <a:rPr lang="en-GB" sz="3300" b="0" dirty="0"/>
                  <a:t>	</a:t>
                </a:r>
                <a14:m>
                  <m:oMath xmlns:m="http://schemas.openxmlformats.org/officeDocument/2006/math">
                    <m:r>
                      <a:rPr lang="en-GB" sz="3300" b="0" i="1" smtClean="0">
                        <a:latin typeface="Cambria Math" panose="02040503050406030204" pitchFamily="18" charset="0"/>
                      </a:rPr>
                      <m:t>𝑣</m:t>
                    </m:r>
                    <m:d>
                      <m:dPr>
                        <m:ctrlPr>
                          <a:rPr lang="en-GB" sz="3300" b="0" i="1" smtClean="0">
                            <a:latin typeface="Cambria Math" panose="02040503050406030204" pitchFamily="18" charset="0"/>
                          </a:rPr>
                        </m:ctrlPr>
                      </m:dPr>
                      <m:e>
                        <m:r>
                          <a:rPr lang="en-GB" sz="3300" b="0" i="1" smtClean="0">
                            <a:latin typeface="Cambria Math" panose="02040503050406030204" pitchFamily="18" charset="0"/>
                          </a:rPr>
                          <m:t>𝑡</m:t>
                        </m:r>
                      </m:e>
                    </m:d>
                    <m:r>
                      <a:rPr lang="en-GB" sz="3300" b="0" i="1" smtClean="0">
                        <a:latin typeface="Cambria Math" panose="02040503050406030204" pitchFamily="18" charset="0"/>
                      </a:rPr>
                      <m:t> </m:t>
                    </m:r>
                    <m:r>
                      <a:rPr lang="en-GB" sz="3300" b="0" i="1" smtClean="0">
                        <a:latin typeface="Cambria Math" panose="02040503050406030204" pitchFamily="18" charset="0"/>
                        <a:ea typeface="Cambria Math" panose="02040503050406030204" pitchFamily="18" charset="0"/>
                      </a:rPr>
                      <m:t>~ </m:t>
                    </m:r>
                    <m:sSup>
                      <m:sSupPr>
                        <m:ctrlPr>
                          <a:rPr lang="en-GB" sz="3300" b="0" i="1" smtClean="0">
                            <a:latin typeface="Cambria Math" panose="02040503050406030204" pitchFamily="18" charset="0"/>
                            <a:ea typeface="Cambria Math" panose="02040503050406030204" pitchFamily="18" charset="0"/>
                          </a:rPr>
                        </m:ctrlPr>
                      </m:sSupPr>
                      <m:e>
                        <m:r>
                          <a:rPr lang="en-GB" sz="3300" b="0" i="1" smtClean="0">
                            <a:latin typeface="Cambria Math" panose="02040503050406030204" pitchFamily="18" charset="0"/>
                            <a:ea typeface="Cambria Math" panose="02040503050406030204" pitchFamily="18" charset="0"/>
                          </a:rPr>
                          <m:t>𝑡</m:t>
                        </m:r>
                      </m:e>
                      <m:sup>
                        <m:r>
                          <a:rPr lang="en-GB" sz="3300" b="0" i="1" smtClean="0">
                            <a:latin typeface="Cambria Math" panose="02040503050406030204" pitchFamily="18" charset="0"/>
                            <a:ea typeface="Cambria Math" panose="02040503050406030204" pitchFamily="18" charset="0"/>
                          </a:rPr>
                          <m:t>−</m:t>
                        </m:r>
                        <m:f>
                          <m:fPr>
                            <m:ctrlPr>
                              <a:rPr lang="en-GB" sz="3300" b="0" i="1" smtClean="0">
                                <a:latin typeface="Cambria Math" panose="02040503050406030204" pitchFamily="18" charset="0"/>
                                <a:ea typeface="Cambria Math" panose="02040503050406030204" pitchFamily="18" charset="0"/>
                              </a:rPr>
                            </m:ctrlPr>
                          </m:fPr>
                          <m:num>
                            <m:r>
                              <a:rPr lang="en-GB" sz="3300" b="0" i="1" smtClean="0">
                                <a:latin typeface="Cambria Math" panose="02040503050406030204" pitchFamily="18" charset="0"/>
                                <a:ea typeface="Cambria Math" panose="02040503050406030204" pitchFamily="18" charset="0"/>
                              </a:rPr>
                              <m:t>1</m:t>
                            </m:r>
                          </m:num>
                          <m:den>
                            <m:r>
                              <a:rPr lang="en-GB" sz="3300" b="0" i="1" smtClean="0">
                                <a:latin typeface="Cambria Math" panose="02040503050406030204" pitchFamily="18" charset="0"/>
                                <a:ea typeface="Cambria Math" panose="02040503050406030204" pitchFamily="18" charset="0"/>
                              </a:rPr>
                              <m:t>2</m:t>
                            </m:r>
                          </m:den>
                        </m:f>
                      </m:sup>
                    </m:sSup>
                  </m:oMath>
                </a14:m>
                <a:r>
                  <a:rPr lang="en-US" sz="3300" dirty="0"/>
                  <a:t> for much of the interval. Can roughly divide the parameter space (x</a:t>
                </a:r>
                <a:r>
                  <a:rPr lang="en-US" sz="3300" baseline="-25000" dirty="0"/>
                  <a:t>0</a:t>
                </a:r>
                <a:r>
                  <a:rPr lang="en-US" sz="3300" dirty="0"/>
                  <a:t> and </a:t>
                </a:r>
                <a:r>
                  <a:rPr lang="el-GR" sz="3300" dirty="0"/>
                  <a:t>α</a:t>
                </a:r>
                <a:r>
                  <a:rPr lang="en-GB" sz="3300" dirty="0"/>
                  <a:t>) into two regions based on whether the 	ability to produce active motion significantly effects the optimal fitness.</a:t>
                </a:r>
                <a:endParaRPr lang="en-US" sz="3300" dirty="0"/>
              </a:p>
            </p:txBody>
          </p:sp>
        </mc:Choice>
        <mc:Fallback>
          <p:sp>
            <p:nvSpPr>
              <p:cNvPr id="3" name="TextBox 2"/>
              <p:cNvSpPr txBox="1">
                <a:spLocks noRot="1" noChangeAspect="1" noMove="1" noResize="1" noEditPoints="1" noAdjustHandles="1" noChangeArrowheads="1" noChangeShapeType="1" noTextEdit="1"/>
              </p:cNvSpPr>
              <p:nvPr/>
            </p:nvSpPr>
            <p:spPr>
              <a:xfrm>
                <a:off x="1599614" y="23925868"/>
                <a:ext cx="26799050" cy="3509038"/>
              </a:xfrm>
              <a:prstGeom prst="rect">
                <a:avLst/>
              </a:prstGeom>
              <a:blipFill>
                <a:blip r:embed="rId7"/>
                <a:stretch>
                  <a:fillRect l="-614" t="-1565" b="-5043"/>
                </a:stretch>
              </a:blipFill>
            </p:spPr>
            <p:txBody>
              <a:bodyPr/>
              <a:lstStyle/>
              <a:p>
                <a:r>
                  <a:rPr lang="en-US">
                    <a:noFill/>
                  </a:rPr>
                  <a:t> </a:t>
                </a:r>
              </a:p>
            </p:txBody>
          </p:sp>
        </mc:Fallback>
      </mc:AlternateContent>
      <p:pic>
        <p:nvPicPr>
          <p:cNvPr id="4" name="Picture 3"/>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27355" y="27765242"/>
            <a:ext cx="9501203" cy="7443455"/>
          </a:xfrm>
          <a:prstGeom prst="rect">
            <a:avLst/>
          </a:prstGeom>
          <a:ln w="38100">
            <a:solidFill>
              <a:schemeClr val="accent2"/>
            </a:solidFill>
          </a:ln>
        </p:spPr>
      </p:pic>
      <p:pic>
        <p:nvPicPr>
          <p:cNvPr id="12" name="Picture 11"/>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154400" y="27602322"/>
            <a:ext cx="9269614" cy="7488962"/>
          </a:xfrm>
          <a:prstGeom prst="rect">
            <a:avLst/>
          </a:prstGeom>
          <a:ln w="38100">
            <a:solidFill>
              <a:schemeClr val="accent2"/>
            </a:solidFill>
          </a:ln>
        </p:spPr>
      </p:pic>
      <p:sp>
        <p:nvSpPr>
          <p:cNvPr id="13" name="TextBox 12"/>
          <p:cNvSpPr txBox="1"/>
          <p:nvPr/>
        </p:nvSpPr>
        <p:spPr>
          <a:xfrm>
            <a:off x="13948974" y="38606468"/>
            <a:ext cx="13273476" cy="3647152"/>
          </a:xfrm>
          <a:prstGeom prst="rect">
            <a:avLst/>
          </a:prstGeom>
          <a:noFill/>
        </p:spPr>
        <p:txBody>
          <a:bodyPr wrap="square" rtlCol="0">
            <a:spAutoFit/>
          </a:bodyPr>
          <a:lstStyle/>
          <a:p>
            <a:pPr marL="571500" indent="-571500">
              <a:buFont typeface="Arial" panose="020B0604020202020204" pitchFamily="34" charset="0"/>
              <a:buChar char="•"/>
            </a:pPr>
            <a:r>
              <a:rPr lang="en-GB" sz="3300" dirty="0"/>
              <a:t>Studied a very basic, continuous “intelligent” decision making process, based on the idea of moving so as to maximize future freedom to move.</a:t>
            </a:r>
          </a:p>
          <a:p>
            <a:pPr marL="571500" indent="-571500">
              <a:buFont typeface="Arial" panose="020B0604020202020204" pitchFamily="34" charset="0"/>
              <a:buChar char="•"/>
            </a:pPr>
            <a:endParaRPr lang="en-GB" sz="3300" dirty="0"/>
          </a:p>
          <a:p>
            <a:pPr marL="571500" indent="-571500">
              <a:buFont typeface="Arial" panose="020B0604020202020204" pitchFamily="34" charset="0"/>
              <a:buChar char="•"/>
            </a:pPr>
            <a:r>
              <a:rPr lang="en-GB" sz="3300" dirty="0"/>
              <a:t>In doing so, obtained a solution to the first-passage problem with time-dependent drift (only valid in the limit that diffusion dominates over drift).</a:t>
            </a:r>
            <a:endParaRPr lang="en-US" sz="3300" dirty="0"/>
          </a:p>
        </p:txBody>
      </p:sp>
    </p:spTree>
    <p:extLst>
      <p:ext uri="{BB962C8B-B14F-4D97-AF65-F5344CB8AC3E}">
        <p14:creationId xmlns:p14="http://schemas.microsoft.com/office/powerpoint/2010/main" val="403444605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266</TotalTime>
  <Words>259</Words>
  <Application>Microsoft Office PowerPoint</Application>
  <PresentationFormat>Custom</PresentationFormat>
  <Paragraphs>52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Cambria Math</vt:lpstr>
      <vt:lpstr>Trebuchet MS</vt:lpstr>
      <vt:lpstr>Wingdings 3</vt:lpstr>
      <vt:lpstr>Facet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Henry Charlesworth</dc:creator>
  <cp:lastModifiedBy>Henry Charlesworth</cp:lastModifiedBy>
  <cp:revision>67</cp:revision>
  <dcterms:created xsi:type="dcterms:W3CDTF">2016-06-30T11:50:20Z</dcterms:created>
  <dcterms:modified xsi:type="dcterms:W3CDTF">2016-08-25T10:12:36Z</dcterms:modified>
</cp:coreProperties>
</file>