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29" d="100"/>
          <a:sy n="129" d="100"/>
        </p:scale>
        <p:origin x="96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2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377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4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25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58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36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72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102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33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69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59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69B63-282B-40A0-A7EE-7962F80D3CC1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7DA9A-31A5-4A41-BC43-E7EBFA03B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2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6"/>
          <p:cNvPicPr>
            <a:picLocks noChangeAspect="1"/>
          </p:cNvPicPr>
          <p:nvPr/>
        </p:nvPicPr>
        <p:blipFill>
          <a:blip r:embed="rId2">
            <a:lum contrast="20000"/>
          </a:blip>
          <a:srcRect l="5927"/>
          <a:stretch>
            <a:fillRect/>
          </a:stretch>
        </p:blipFill>
        <p:spPr bwMode="auto">
          <a:xfrm>
            <a:off x="6307138" y="2846388"/>
            <a:ext cx="20034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/>
          <p:cNvPicPr>
            <a:picLocks noChangeAspect="1"/>
          </p:cNvPicPr>
          <p:nvPr/>
        </p:nvPicPr>
        <p:blipFill>
          <a:blip r:embed="rId3">
            <a:lum bright="20000" contrast="40000"/>
          </a:blip>
          <a:srcRect/>
          <a:stretch>
            <a:fillRect/>
          </a:stretch>
        </p:blipFill>
        <p:spPr bwMode="auto">
          <a:xfrm>
            <a:off x="6307138" y="912813"/>
            <a:ext cx="1997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9"/>
          <p:cNvSpPr txBox="1">
            <a:spLocks noChangeArrowheads="1"/>
          </p:cNvSpPr>
          <p:nvPr/>
        </p:nvSpPr>
        <p:spPr bwMode="auto">
          <a:xfrm>
            <a:off x="534603" y="979496"/>
            <a:ext cx="5380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ompArial"/>
              </a:rPr>
              <a:t>KER/DAPI  </a:t>
            </a:r>
            <a:r>
              <a:rPr lang="en-US" b="1" dirty="0" smtClean="0">
                <a:latin typeface="CompArial"/>
              </a:rPr>
              <a:t>KER        DAPI       CD45      HER2</a:t>
            </a:r>
            <a:endParaRPr lang="en-US" b="1" dirty="0">
              <a:latin typeface="CompArial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07537" y="997859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/>
              <a:t>A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8394274" y="997860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/>
              <a:t>B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8401050" y="2927932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/>
              <a:t>C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8392802" y="4859392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/>
              <a:t>D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5386388" y="1821768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/>
              <a:t>0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86388" y="2419436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/>
              <a:t>1+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5394171" y="3054246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/>
              <a:t>2+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391381" y="3656885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/>
              <a:t>3+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5394053" y="4291970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/>
              <a:t>3+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5389871" y="4956580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/>
              <a:t>3+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5393591" y="5593594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/>
              <a:t>3+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100013" y="700088"/>
            <a:ext cx="8929687" cy="59721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534603" y="920024"/>
            <a:ext cx="5226187" cy="4941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343" y="1662343"/>
            <a:ext cx="4731025" cy="4480560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1248937" y="1821768"/>
            <a:ext cx="297365" cy="1185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289823" y="4410926"/>
            <a:ext cx="297365" cy="1185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330711" y="5005030"/>
            <a:ext cx="297365" cy="1185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1349297" y="5717678"/>
            <a:ext cx="297365" cy="1185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248936" y="2522243"/>
            <a:ext cx="297365" cy="1185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1330710" y="3143295"/>
            <a:ext cx="297365" cy="1185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1330709" y="3787521"/>
            <a:ext cx="297365" cy="1185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349296" y="2935702"/>
            <a:ext cx="297365" cy="1185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182026" y="4556644"/>
            <a:ext cx="297365" cy="1185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904005" y="2403699"/>
            <a:ext cx="297365" cy="1185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937632" y="5658406"/>
            <a:ext cx="297365" cy="1185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1396086" y="5468134"/>
            <a:ext cx="297365" cy="1185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1501696" y="3088102"/>
            <a:ext cx="297365" cy="1185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1" t="3659" r="891" b="-3659"/>
          <a:stretch/>
        </p:blipFill>
        <p:spPr>
          <a:xfrm>
            <a:off x="6305767" y="4779963"/>
            <a:ext cx="199844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406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22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CompArial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Riethdorf</dc:creator>
  <cp:lastModifiedBy>Riethdorf</cp:lastModifiedBy>
  <cp:revision>4</cp:revision>
  <dcterms:created xsi:type="dcterms:W3CDTF">2016-05-03T07:11:53Z</dcterms:created>
  <dcterms:modified xsi:type="dcterms:W3CDTF">2016-05-03T10:02:30Z</dcterms:modified>
</cp:coreProperties>
</file>