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884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40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34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50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83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722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54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79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68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09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436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E7D19-E6BF-42FD-BC1E-902F0C92BDC9}" type="datetimeFigureOut">
              <a:rPr lang="en-GB" smtClean="0"/>
              <a:t>11/05/2012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25000-543D-4A8F-B7D4-7F4E024915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9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9412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400" dirty="0" smtClean="0">
                <a:latin typeface="Castellar" pitchFamily="18" charset="0"/>
              </a:rPr>
              <a:t>Workshop				audits</a:t>
            </a:r>
            <a:br>
              <a:rPr lang="en-US" sz="2400" dirty="0" smtClean="0">
                <a:latin typeface="Castellar" pitchFamily="18" charset="0"/>
              </a:rPr>
            </a:br>
            <a:r>
              <a:rPr lang="en-US" sz="2400" dirty="0" smtClean="0">
                <a:latin typeface="Castellar" pitchFamily="18" charset="0"/>
              </a:rPr>
              <a:t>audit as a leadership skill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0610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KEY FINDINGS OF AUDIT</a:t>
            </a:r>
          </a:p>
          <a:p>
            <a:pPr algn="ctr" eaLnBrk="1" hangingPunct="1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LIMITATIONS OF THE AUDIT</a:t>
            </a:r>
          </a:p>
          <a:p>
            <a:pPr algn="ctr" eaLnBrk="1" hangingPunct="1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HOW TO IMPROVE IN FUTURE RE-AUDIT</a:t>
            </a:r>
          </a:p>
          <a:p>
            <a:pPr algn="ctr" eaLnBrk="1" hangingPunct="1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HOW WILL THIS AUDIT IMPROVE CLINCAL SERVICES LOCALLY?</a:t>
            </a:r>
          </a:p>
        </p:txBody>
      </p:sp>
    </p:spTree>
    <p:extLst>
      <p:ext uri="{BB962C8B-B14F-4D97-AF65-F5344CB8AC3E}">
        <p14:creationId xmlns:p14="http://schemas.microsoft.com/office/powerpoint/2010/main" val="3280060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0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en-US" dirty="0" smtClean="0">
                <a:latin typeface="Castellar" pitchFamily="18" charset="0"/>
              </a:rPr>
              <a:t>GROUP WORK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752"/>
            <a:ext cx="8229600" cy="48245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LIST LEADERSHIP QUALITIES AND SKILLS SHOWN BY THESE AUDITS</a:t>
            </a:r>
          </a:p>
          <a:p>
            <a:pPr eaLnBrk="1" hangingPunct="1"/>
            <a:endParaRPr lang="en-US" sz="1600" b="1" dirty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LIST ADDITIONAL LEADERSHIP QUALITIES AND SKILLS THAT COULD HAVE BEEN ADDED TO IMPROVE AUDIT</a:t>
            </a:r>
          </a:p>
          <a:p>
            <a:pPr eaLnBrk="1" hangingPunct="1"/>
            <a:endParaRPr lang="en-US" sz="1600" b="1" dirty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WERE THE GUIDELINES AND STANDARDS OWNED BY LOCAL CLINICIANS BEFORE AND AFTER?</a:t>
            </a:r>
          </a:p>
          <a:p>
            <a:pPr algn="ctr" eaLnBrk="1" hangingPunct="1"/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HAS THE AUDIT CYCLE BEEN COMPLETED BY THESE AUDITS?</a:t>
            </a:r>
          </a:p>
          <a:p>
            <a:pPr eaLnBrk="1" hangingPunct="1"/>
            <a:endParaRPr lang="en-US" sz="1600" b="1" dirty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HOW CAN IT BE COMPLETED BETTER?</a:t>
            </a:r>
          </a:p>
          <a:p>
            <a:pPr eaLnBrk="1" hangingPunct="1"/>
            <a:endParaRPr lang="en-US" sz="1600" b="1" dirty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PRODUCE PLANS FOR TAKING THIS AUDIT INTO HEALTH CENTRESAND TRAINING/ENGAGIN HEALTHCENTRE STAFF IN AUDIT</a:t>
            </a:r>
          </a:p>
          <a:p>
            <a:pPr eaLnBrk="1" hangingPunct="1"/>
            <a:endParaRPr lang="en-US" sz="1600" b="1" dirty="0">
              <a:latin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WHAT ARE THE BARRIERS TO AUDIT IN THE HEALTH SERVICE AND LIST PRACTICABLE SOLUTIONS TO THESE BARRIERS</a:t>
            </a:r>
          </a:p>
        </p:txBody>
      </p:sp>
    </p:spTree>
    <p:extLst>
      <p:ext uri="{BB962C8B-B14F-4D97-AF65-F5344CB8AC3E}">
        <p14:creationId xmlns:p14="http://schemas.microsoft.com/office/powerpoint/2010/main" val="232604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110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Workshop    audits audit as a leadership skill</vt:lpstr>
      <vt:lpstr>GROUP WORK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   audits audit as a leadership skill</dc:title>
  <dc:creator>IT Services</dc:creator>
  <cp:lastModifiedBy>IT Services</cp:lastModifiedBy>
  <cp:revision>2</cp:revision>
  <dcterms:created xsi:type="dcterms:W3CDTF">2012-05-11T14:31:45Z</dcterms:created>
  <dcterms:modified xsi:type="dcterms:W3CDTF">2012-05-11T14:42:48Z</dcterms:modified>
</cp:coreProperties>
</file>