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56" r:id="rId8"/>
    <p:sldId id="257" r:id="rId9"/>
    <p:sldId id="258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816" y="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C57AF-4F57-4F69-B054-0C8C3CA375A0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209B8-D951-4A3B-98DC-99B554E26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DIGNOSTIC LANDMARKS-EYES,NOSE MOUTH AND CHIN</a:t>
            </a:r>
          </a:p>
          <a:p>
            <a:r>
              <a:rPr lang="en-GB" dirty="0" smtClean="0"/>
              <a:t>POSITION-MENTO ANTERIOR/POSTERIOR,MENTO TRANSVERSE</a:t>
            </a:r>
          </a:p>
          <a:p>
            <a:r>
              <a:rPr lang="en-GB" dirty="0" smtClean="0"/>
              <a:t>MANAGEMENT GUIDELINES-FETUS IS DEAD OR  ALIVES WITH ANOMALIES INCOMPATABLE WITH LIFE,ALLOW VAGINAL DELIVERY</a:t>
            </a:r>
          </a:p>
          <a:p>
            <a:r>
              <a:rPr lang="en-GB" dirty="0" smtClean="0"/>
              <a:t>MENTO ANTERIOR ,R/O FPD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BREECH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WHEN THE BUTTOCKS AND/OR THE FEET ARE THE PRESENTING PARTS</a:t>
            </a:r>
          </a:p>
          <a:p>
            <a:pPr>
              <a:buNone/>
            </a:pPr>
            <a:r>
              <a:rPr lang="en-GB" dirty="0" smtClean="0"/>
              <a:t>THE COMMONEST MALPRESENTATION</a:t>
            </a:r>
          </a:p>
          <a:p>
            <a:pPr>
              <a:buNone/>
            </a:pPr>
            <a:r>
              <a:rPr lang="en-GB" dirty="0" smtClean="0"/>
              <a:t>HAS HIGHER PERINATAL MORTALITY AND MORBIDTY</a:t>
            </a:r>
          </a:p>
          <a:p>
            <a:pPr>
              <a:buNone/>
            </a:pPr>
            <a:r>
              <a:rPr lang="en-GB" dirty="0" smtClean="0"/>
              <a:t>CAUSES OF BREECH PRESENTATION-PREMATURITY,MULTIPLE PREGNANCY,FETAL MALFORMATION,HYDRAMNIOUS</a:t>
            </a:r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CLASSIFICATION AND 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COMPLETE </a:t>
            </a:r>
          </a:p>
          <a:p>
            <a:r>
              <a:rPr lang="en-GB" dirty="0" smtClean="0"/>
              <a:t>FRANK</a:t>
            </a:r>
          </a:p>
          <a:p>
            <a:r>
              <a:rPr lang="en-GB" dirty="0" smtClean="0"/>
              <a:t>FOOTLING</a:t>
            </a:r>
          </a:p>
          <a:p>
            <a:r>
              <a:rPr lang="en-GB" dirty="0" smtClean="0"/>
              <a:t>INTRAPARTUM RISK TO THE FETUS-CORD ACCIDENTS,FRACTURE AND DISLOCATION OF LIMBS,DAMAGE TO INTRA-ABDOMINAL ORGANS,INTRACRANIAL HAEMORRHAGE,DAMAGE TO THE CERVICAL SPINE AND BRACHIAL PLEXUS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UNCOMPLICATED BREECH</a:t>
            </a:r>
          </a:p>
          <a:p>
            <a:r>
              <a:rPr lang="en-GB" dirty="0" smtClean="0"/>
              <a:t>ELECTIVE C/S?</a:t>
            </a:r>
          </a:p>
          <a:p>
            <a:r>
              <a:rPr lang="en-GB" dirty="0" smtClean="0"/>
              <a:t>PLANNED VAGINAL DELIVERY?</a:t>
            </a:r>
          </a:p>
          <a:p>
            <a:pPr>
              <a:buNone/>
            </a:pPr>
            <a:r>
              <a:rPr lang="en-GB" dirty="0" smtClean="0"/>
              <a:t>   FRANK BREECH</a:t>
            </a:r>
          </a:p>
          <a:p>
            <a:r>
              <a:rPr lang="en-GB" dirty="0" smtClean="0"/>
              <a:t>C0MPLETE BREECH</a:t>
            </a:r>
          </a:p>
          <a:p>
            <a:r>
              <a:rPr lang="en-GB" dirty="0" smtClean="0"/>
              <a:t>FOOTLING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VAGINAL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KEEP MEMBRANES INTACT AS LONG AS POSSIBLE</a:t>
            </a:r>
          </a:p>
          <a:p>
            <a:r>
              <a:rPr lang="en-GB" dirty="0" smtClean="0"/>
              <a:t>BREECH IS SMALLER THAN THE AFTER COMING HEAD</a:t>
            </a:r>
          </a:p>
          <a:p>
            <a:r>
              <a:rPr lang="en-GB" dirty="0" smtClean="0"/>
              <a:t>BEFORE BEARING DOWN THE CERVIX MUST BE FULLY DILATED</a:t>
            </a:r>
          </a:p>
          <a:p>
            <a:r>
              <a:rPr lang="en-GB" dirty="0" smtClean="0"/>
              <a:t>LET THE BREECH DESCEND TO THE PERINEUM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ANATOMICAL LANDMARKS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ANTERIOR BUTTOCKS BEGIN TO DISTEND PERINEUM- ACTION?</a:t>
            </a:r>
          </a:p>
          <a:p>
            <a:pPr>
              <a:buNone/>
            </a:pPr>
            <a:r>
              <a:rPr lang="en-GB" dirty="0" smtClean="0"/>
              <a:t>THEN POSTERIOR BUTTOCKS- ACTION?</a:t>
            </a:r>
          </a:p>
          <a:p>
            <a:r>
              <a:rPr lang="en-GB" dirty="0" smtClean="0"/>
              <a:t>HIPS –LEGS FLEXED- ACTION?</a:t>
            </a:r>
          </a:p>
          <a:p>
            <a:r>
              <a:rPr lang="en-GB" dirty="0" smtClean="0"/>
              <a:t>HIPS- LEGS EXTENDED-ACTION?</a:t>
            </a:r>
          </a:p>
          <a:p>
            <a:r>
              <a:rPr lang="en-GB" dirty="0" smtClean="0"/>
              <a:t>UMBILICUS- ACTION?</a:t>
            </a:r>
          </a:p>
          <a:p>
            <a:r>
              <a:rPr lang="en-GB" dirty="0" smtClean="0"/>
              <a:t>SCAPULA- ACTION?</a:t>
            </a:r>
          </a:p>
          <a:p>
            <a:r>
              <a:rPr lang="en-GB" dirty="0" smtClean="0"/>
              <a:t>NAPE OF THE NECK-ACTION?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SPECIAL MANOEUVRES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PINARDS </a:t>
            </a:r>
          </a:p>
          <a:p>
            <a:r>
              <a:rPr lang="en-GB" dirty="0" smtClean="0"/>
              <a:t>MAURICEAU-SMELLIE-VEIT </a:t>
            </a:r>
          </a:p>
          <a:p>
            <a:r>
              <a:rPr lang="en-GB" dirty="0" smtClean="0"/>
              <a:t>LØVESET</a:t>
            </a:r>
          </a:p>
          <a:p>
            <a:r>
              <a:rPr lang="en-GB" dirty="0" smtClean="0"/>
              <a:t>PRAGUE</a:t>
            </a:r>
          </a:p>
          <a:p>
            <a:r>
              <a:rPr lang="en-GB" dirty="0" smtClean="0"/>
              <a:t>REVERSE PRAGUE</a:t>
            </a:r>
          </a:p>
          <a:p>
            <a:r>
              <a:rPr lang="en-GB" smtClean="0"/>
              <a:t>FORCEPS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Complications of breech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EXTENDED ARMS</a:t>
            </a:r>
          </a:p>
          <a:p>
            <a:r>
              <a:rPr lang="en-GB" dirty="0" smtClean="0"/>
              <a:t>NUCHAL ARM</a:t>
            </a:r>
          </a:p>
          <a:p>
            <a:r>
              <a:rPr lang="en-GB" dirty="0" smtClean="0"/>
              <a:t>OCCIPUT POSTERIOR</a:t>
            </a:r>
            <a:r>
              <a:rPr lang="en-US" dirty="0" smtClean="0"/>
              <a:t> OF THE AFTERCOMING HEAD</a:t>
            </a:r>
          </a:p>
          <a:p>
            <a:r>
              <a:rPr lang="en-GB" dirty="0" smtClean="0"/>
              <a:t>HEAD ENTRAPMENT BY INCOMPLETELY DILATED CERVIX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BREACH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IS THERE A PLACE FOR BREECH EXTRACTION?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FACE PRESENTATION AND  BROW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IF LABOUR IS PROGRESSING WELL</a:t>
            </a:r>
          </a:p>
          <a:p>
            <a:pPr>
              <a:buNone/>
            </a:pPr>
            <a:r>
              <a:rPr lang="en-GB" dirty="0" smtClean="0"/>
              <a:t>MENTO POSTERIOR- C/S</a:t>
            </a:r>
          </a:p>
          <a:p>
            <a:pPr>
              <a:buNone/>
            </a:pPr>
            <a:r>
              <a:rPr lang="en-GB" dirty="0" smtClean="0"/>
              <a:t>BROW  -NORMALLY INCOMPATABLE WITH VAGINAL DELIVERY</a:t>
            </a:r>
          </a:p>
          <a:p>
            <a:pPr>
              <a:buNone/>
            </a:pPr>
            <a:r>
              <a:rPr lang="en-GB" dirty="0" smtClean="0"/>
              <a:t>DIAGNOSTIC LANDMARKS-ROOT OF THE NOSE,SUPRAORBITAL </a:t>
            </a:r>
            <a:r>
              <a:rPr lang="en-GB" dirty="0" smtClean="0"/>
              <a:t>RIDGES,ANTERIOR </a:t>
            </a:r>
            <a:r>
              <a:rPr lang="en-GB" dirty="0" smtClean="0"/>
              <a:t>FONTANEL</a:t>
            </a:r>
          </a:p>
          <a:p>
            <a:pPr>
              <a:buNone/>
            </a:pPr>
            <a:r>
              <a:rPr lang="en-GB" smtClean="0"/>
              <a:t>MANAGEMENT - </a:t>
            </a:r>
            <a:r>
              <a:rPr lang="en-GB" dirty="0" smtClean="0"/>
              <a:t>CESARIAN SECTION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SHOULDER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DIAGNOSTIC LANDMARKS</a:t>
            </a:r>
          </a:p>
          <a:p>
            <a:r>
              <a:rPr lang="en-GB" dirty="0" smtClean="0"/>
              <a:t>UTERUS IS ENLARGED TRANSVERSLY AND SHORTENED VERTICALLY</a:t>
            </a:r>
          </a:p>
          <a:p>
            <a:r>
              <a:rPr lang="en-GB" dirty="0" smtClean="0"/>
              <a:t>EMPTINESS AT THE LOWER POLE</a:t>
            </a:r>
          </a:p>
          <a:p>
            <a:r>
              <a:rPr lang="en-GB" dirty="0" smtClean="0"/>
              <a:t>ON  PV PALPABLE CLAVICLE ,RIBS ARM PROLAPSE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WITH FETUS ALIVE –C/SECTION</a:t>
            </a:r>
          </a:p>
          <a:p>
            <a:r>
              <a:rPr lang="en-GB" dirty="0" smtClean="0"/>
              <a:t>WITH FETUS DEAD-DESTRUCTIVE OPERATION,OR C/S</a:t>
            </a:r>
          </a:p>
          <a:p>
            <a:r>
              <a:rPr lang="en-GB" b="1" dirty="0" smtClean="0"/>
              <a:t>COMPOUND PRESENTAION</a:t>
            </a:r>
          </a:p>
          <a:p>
            <a:r>
              <a:rPr lang="en-GB" dirty="0" smtClean="0"/>
              <a:t>PROLAPSE OF ONE OR MORE LIMBS IN CEPHALIC PRESENTATION</a:t>
            </a:r>
          </a:p>
          <a:p>
            <a:r>
              <a:rPr lang="en-GB" dirty="0" smtClean="0"/>
              <a:t>PROLAPSE OF HAND OR ARM IN BREECH PRESEENTATION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COMPOUND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PUSH  THE HAND ABOVE THE FETAL HEAD</a:t>
            </a:r>
          </a:p>
          <a:p>
            <a:r>
              <a:rPr lang="en-GB" dirty="0" smtClean="0"/>
              <a:t>ARM MAY BE DIFFICULT TO REPLACE AND CESARIAN SECTION MAY BE NECESSARY</a:t>
            </a:r>
          </a:p>
          <a:p>
            <a:r>
              <a:rPr lang="en-GB" b="1" dirty="0" smtClean="0"/>
              <a:t>MALPOSITION</a:t>
            </a:r>
          </a:p>
          <a:p>
            <a:r>
              <a:rPr lang="en-GB" dirty="0" smtClean="0"/>
              <a:t>INCORRECT POSITIONING OF THE VERTEX</a:t>
            </a:r>
          </a:p>
          <a:p>
            <a:r>
              <a:rPr lang="en-GB" dirty="0" smtClean="0"/>
              <a:t>OCCIPITO POSTERIOR POSITION </a:t>
            </a:r>
          </a:p>
          <a:p>
            <a:r>
              <a:rPr lang="en-GB" dirty="0" smtClean="0"/>
              <a:t>PERSISTENT O.P.P                                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0CCIPITO POSTERIOR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572000"/>
          </a:xfrm>
        </p:spPr>
        <p:txBody>
          <a:bodyPr>
            <a:normAutofit/>
          </a:bodyPr>
          <a:lstStyle/>
          <a:p>
            <a:r>
              <a:rPr lang="en-GB" dirty="0" smtClean="0"/>
              <a:t>DIAGNOSIS</a:t>
            </a:r>
          </a:p>
          <a:p>
            <a:r>
              <a:rPr lang="en-GB" dirty="0" smtClean="0"/>
              <a:t>PALPATION</a:t>
            </a:r>
          </a:p>
          <a:p>
            <a:r>
              <a:rPr lang="en-GB" dirty="0" smtClean="0"/>
              <a:t>AUSCULTATION</a:t>
            </a:r>
          </a:p>
          <a:p>
            <a:r>
              <a:rPr lang="en-GB" dirty="0" smtClean="0"/>
              <a:t>VAGINAL EXAMINATION</a:t>
            </a:r>
          </a:p>
          <a:p>
            <a:r>
              <a:rPr lang="en-GB" dirty="0" smtClean="0"/>
              <a:t>LONG ROTATION-135° --OCCIPITO ANTERIOR-SVD EXPECTED</a:t>
            </a:r>
          </a:p>
          <a:p>
            <a:r>
              <a:rPr lang="en-GB" dirty="0" smtClean="0"/>
              <a:t>SHORT ROTATION- 45°--FACE TO PUBIS—AVD OR C/SECTION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MALPRESENTATION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ANY PRESENTATION OTHER THAN THE NORMAL VERTEX OF THE FETAL HEAD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MALPRESENTAION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FACE</a:t>
            </a:r>
          </a:p>
          <a:p>
            <a:r>
              <a:rPr lang="en-GB" dirty="0" smtClean="0"/>
              <a:t>BROW</a:t>
            </a:r>
          </a:p>
          <a:p>
            <a:r>
              <a:rPr lang="en-GB" dirty="0" smtClean="0"/>
              <a:t>SHOULDER</a:t>
            </a:r>
          </a:p>
          <a:p>
            <a:r>
              <a:rPr lang="en-GB" dirty="0" smtClean="0"/>
              <a:t>BREECH</a:t>
            </a:r>
          </a:p>
          <a:p>
            <a:r>
              <a:rPr lang="en-GB" dirty="0" smtClean="0"/>
              <a:t>COMPOUND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CAUSES OF MALPRENTATION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HIGH PARITY</a:t>
            </a:r>
          </a:p>
          <a:p>
            <a:r>
              <a:rPr lang="en-GB" dirty="0" smtClean="0"/>
              <a:t>PREMATURITY</a:t>
            </a:r>
          </a:p>
          <a:p>
            <a:r>
              <a:rPr lang="en-GB" dirty="0" smtClean="0"/>
              <a:t>FETAL ANOMALIES</a:t>
            </a:r>
          </a:p>
          <a:p>
            <a:r>
              <a:rPr lang="en-GB" dirty="0" smtClean="0"/>
              <a:t>POLYHYDRAMNIOS</a:t>
            </a:r>
          </a:p>
          <a:p>
            <a:r>
              <a:rPr lang="en-GB" dirty="0" smtClean="0"/>
              <a:t>MILD CPD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375</Words>
  <Application>Microsoft Office PowerPoint</Application>
  <PresentationFormat>On-screen Show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FACE PRESENTATION</vt:lpstr>
      <vt:lpstr>FACE PRESENTATION AND  BROW</vt:lpstr>
      <vt:lpstr>SHOULDER PRESENTATION</vt:lpstr>
      <vt:lpstr>MANAGEMENT</vt:lpstr>
      <vt:lpstr>COMPOUND PRESENTATION</vt:lpstr>
      <vt:lpstr>0CCIPITO POSTERIOR POSITION</vt:lpstr>
      <vt:lpstr>MALPRESENTATION</vt:lpstr>
      <vt:lpstr>MALPRESENTAION</vt:lpstr>
      <vt:lpstr>CAUSES OF MALPRENTATION</vt:lpstr>
      <vt:lpstr>BREECH PRESENTATION</vt:lpstr>
      <vt:lpstr>CLASSIFICATION AND RISKS</vt:lpstr>
      <vt:lpstr>MANAGEMENT</vt:lpstr>
      <vt:lpstr>VAGINAL DELIVERY</vt:lpstr>
      <vt:lpstr>ANATOMICAL LANDMARKS</vt:lpstr>
      <vt:lpstr>SPECIAL MANOEUVRES</vt:lpstr>
      <vt:lpstr>Complications of breech delivery</vt:lpstr>
      <vt:lpstr>BREACH EXTRACTION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MALPRESENTATION</dc:title>
  <dc:creator>Ahmed Mahfoudh</dc:creator>
  <cp:lastModifiedBy>Ahmed Mahfoudh</cp:lastModifiedBy>
  <cp:revision>37</cp:revision>
  <dcterms:created xsi:type="dcterms:W3CDTF">2012-06-01T09:15:44Z</dcterms:created>
  <dcterms:modified xsi:type="dcterms:W3CDTF">2013-07-02T08:06:14Z</dcterms:modified>
</cp:coreProperties>
</file>