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30"/>
  </p:notesMasterIdLst>
  <p:sldIdLst>
    <p:sldId id="256" r:id="rId5"/>
    <p:sldId id="292" r:id="rId6"/>
    <p:sldId id="258" r:id="rId7"/>
    <p:sldId id="293" r:id="rId8"/>
    <p:sldId id="294" r:id="rId9"/>
    <p:sldId id="295" r:id="rId10"/>
    <p:sldId id="279" r:id="rId11"/>
    <p:sldId id="278" r:id="rId12"/>
    <p:sldId id="280" r:id="rId13"/>
    <p:sldId id="259" r:id="rId14"/>
    <p:sldId id="281" r:id="rId15"/>
    <p:sldId id="282" r:id="rId16"/>
    <p:sldId id="272" r:id="rId17"/>
    <p:sldId id="262" r:id="rId18"/>
    <p:sldId id="284" r:id="rId19"/>
    <p:sldId id="285" r:id="rId20"/>
    <p:sldId id="286" r:id="rId21"/>
    <p:sldId id="287" r:id="rId22"/>
    <p:sldId id="288" r:id="rId23"/>
    <p:sldId id="283" r:id="rId24"/>
    <p:sldId id="270" r:id="rId25"/>
    <p:sldId id="271" r:id="rId26"/>
    <p:sldId id="276" r:id="rId27"/>
    <p:sldId id="296" r:id="rId28"/>
    <p:sldId id="29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27AA82-B068-4547-81F0-94505D192696}" v="31" dt="2023-06-30T12:59:43.419"/>
    <p1510:client id="{E5296BD1-9135-4325-8128-A4DBFDBB371B}" v="47" dt="2023-06-29T18:36:58.2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9"/>
  </p:normalViewPr>
  <p:slideViewPr>
    <p:cSldViewPr snapToGrid="0">
      <p:cViewPr varScale="1">
        <p:scale>
          <a:sx n="103" d="100"/>
          <a:sy n="103" d="100"/>
        </p:scale>
        <p:origin x="8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BEKWE, KALDORA (UG)" userId="S::u2007699@live.warwick.ac.uk::1cafd61c-9a49-450d-ae7a-c14f472eadcc" providerId="AD" clId="Web-{E8C98E18-2A3E-4EAD-A8C7-10641AD21A0B}"/>
    <pc:docChg chg="addSld delSld modSld sldOrd addMainMaster">
      <pc:chgData name="IBEKWE, KALDORA (UG)" userId="S::u2007699@live.warwick.ac.uk::1cafd61c-9a49-450d-ae7a-c14f472eadcc" providerId="AD" clId="Web-{E8C98E18-2A3E-4EAD-A8C7-10641AD21A0B}" dt="2023-06-13T14:20:57.570" v="176" actId="20577"/>
      <pc:docMkLst>
        <pc:docMk/>
      </pc:docMkLst>
      <pc:sldChg chg="modSp">
        <pc:chgData name="IBEKWE, KALDORA (UG)" userId="S::u2007699@live.warwick.ac.uk::1cafd61c-9a49-450d-ae7a-c14f472eadcc" providerId="AD" clId="Web-{E8C98E18-2A3E-4EAD-A8C7-10641AD21A0B}" dt="2023-06-13T14:20:36.897" v="132" actId="20577"/>
        <pc:sldMkLst>
          <pc:docMk/>
          <pc:sldMk cId="1822148353" sldId="257"/>
        </pc:sldMkLst>
        <pc:spChg chg="mod">
          <ac:chgData name="IBEKWE, KALDORA (UG)" userId="S::u2007699@live.warwick.ac.uk::1cafd61c-9a49-450d-ae7a-c14f472eadcc" providerId="AD" clId="Web-{E8C98E18-2A3E-4EAD-A8C7-10641AD21A0B}" dt="2023-06-13T14:20:36.897" v="132" actId="20577"/>
          <ac:spMkLst>
            <pc:docMk/>
            <pc:sldMk cId="1822148353" sldId="257"/>
            <ac:spMk id="3" creationId="{8306D32D-CFD6-73D7-F4E0-1DD28E75D0CE}"/>
          </ac:spMkLst>
        </pc:spChg>
      </pc:sldChg>
      <pc:sldChg chg="modSp ord">
        <pc:chgData name="IBEKWE, KALDORA (UG)" userId="S::u2007699@live.warwick.ac.uk::1cafd61c-9a49-450d-ae7a-c14f472eadcc" providerId="AD" clId="Web-{E8C98E18-2A3E-4EAD-A8C7-10641AD21A0B}" dt="2023-06-13T14:17:33.565" v="42" actId="20577"/>
        <pc:sldMkLst>
          <pc:docMk/>
          <pc:sldMk cId="686818205" sldId="258"/>
        </pc:sldMkLst>
        <pc:spChg chg="mod">
          <ac:chgData name="IBEKWE, KALDORA (UG)" userId="S::u2007699@live.warwick.ac.uk::1cafd61c-9a49-450d-ae7a-c14f472eadcc" providerId="AD" clId="Web-{E8C98E18-2A3E-4EAD-A8C7-10641AD21A0B}" dt="2023-06-13T14:17:33.565" v="42" actId="20577"/>
          <ac:spMkLst>
            <pc:docMk/>
            <pc:sldMk cId="686818205" sldId="258"/>
            <ac:spMk id="3" creationId="{DDE6F18B-C469-F97C-4A50-A828F0DB43F5}"/>
          </ac:spMkLst>
        </pc:spChg>
      </pc:sldChg>
      <pc:sldChg chg="modSp">
        <pc:chgData name="IBEKWE, KALDORA (UG)" userId="S::u2007699@live.warwick.ac.uk::1cafd61c-9a49-450d-ae7a-c14f472eadcc" providerId="AD" clId="Web-{E8C98E18-2A3E-4EAD-A8C7-10641AD21A0B}" dt="2023-06-13T14:20:19.694" v="128" actId="20577"/>
        <pc:sldMkLst>
          <pc:docMk/>
          <pc:sldMk cId="345911171" sldId="277"/>
        </pc:sldMkLst>
        <pc:spChg chg="mod">
          <ac:chgData name="IBEKWE, KALDORA (UG)" userId="S::u2007699@live.warwick.ac.uk::1cafd61c-9a49-450d-ae7a-c14f472eadcc" providerId="AD" clId="Web-{E8C98E18-2A3E-4EAD-A8C7-10641AD21A0B}" dt="2023-06-13T14:20:19.694" v="128" actId="20577"/>
          <ac:spMkLst>
            <pc:docMk/>
            <pc:sldMk cId="345911171" sldId="277"/>
            <ac:spMk id="3" creationId="{DDE6F18B-C469-F97C-4A50-A828F0DB43F5}"/>
          </ac:spMkLst>
        </pc:spChg>
      </pc:sldChg>
      <pc:sldChg chg="ord">
        <pc:chgData name="IBEKWE, KALDORA (UG)" userId="S::u2007699@live.warwick.ac.uk::1cafd61c-9a49-450d-ae7a-c14f472eadcc" providerId="AD" clId="Web-{E8C98E18-2A3E-4EAD-A8C7-10641AD21A0B}" dt="2023-06-13T14:16:52.955" v="31"/>
        <pc:sldMkLst>
          <pc:docMk/>
          <pc:sldMk cId="1802150661" sldId="278"/>
        </pc:sldMkLst>
      </pc:sldChg>
      <pc:sldChg chg="add">
        <pc:chgData name="IBEKWE, KALDORA (UG)" userId="S::u2007699@live.warwick.ac.uk::1cafd61c-9a49-450d-ae7a-c14f472eadcc" providerId="AD" clId="Web-{E8C98E18-2A3E-4EAD-A8C7-10641AD21A0B}" dt="2023-06-13T14:15:07.422" v="12"/>
        <pc:sldMkLst>
          <pc:docMk/>
          <pc:sldMk cId="1736636154" sldId="279"/>
        </pc:sldMkLst>
      </pc:sldChg>
      <pc:sldChg chg="modSp">
        <pc:chgData name="IBEKWE, KALDORA (UG)" userId="S::u2007699@live.warwick.ac.uk::1cafd61c-9a49-450d-ae7a-c14f472eadcc" providerId="AD" clId="Web-{E8C98E18-2A3E-4EAD-A8C7-10641AD21A0B}" dt="2023-06-13T14:20:57.570" v="176" actId="20577"/>
        <pc:sldMkLst>
          <pc:docMk/>
          <pc:sldMk cId="376821423" sldId="280"/>
        </pc:sldMkLst>
        <pc:spChg chg="mod">
          <ac:chgData name="IBEKWE, KALDORA (UG)" userId="S::u2007699@live.warwick.ac.uk::1cafd61c-9a49-450d-ae7a-c14f472eadcc" providerId="AD" clId="Web-{E8C98E18-2A3E-4EAD-A8C7-10641AD21A0B}" dt="2023-06-13T14:20:57.570" v="176" actId="20577"/>
          <ac:spMkLst>
            <pc:docMk/>
            <pc:sldMk cId="376821423" sldId="280"/>
            <ac:spMk id="3" creationId="{3F4142C1-6C77-8C53-02D9-68788C3E565D}"/>
          </ac:spMkLst>
        </pc:spChg>
      </pc:sldChg>
      <pc:sldChg chg="new del">
        <pc:chgData name="IBEKWE, KALDORA (UG)" userId="S::u2007699@live.warwick.ac.uk::1cafd61c-9a49-450d-ae7a-c14f472eadcc" providerId="AD" clId="Web-{E8C98E18-2A3E-4EAD-A8C7-10641AD21A0B}" dt="2023-06-13T14:19:16.333" v="50"/>
        <pc:sldMkLst>
          <pc:docMk/>
          <pc:sldMk cId="3386160158" sldId="281"/>
        </pc:sldMkLst>
      </pc:sldChg>
      <pc:sldMasterChg chg="add addSldLayout">
        <pc:chgData name="IBEKWE, KALDORA (UG)" userId="S::u2007699@live.warwick.ac.uk::1cafd61c-9a49-450d-ae7a-c14f472eadcc" providerId="AD" clId="Web-{E8C98E18-2A3E-4EAD-A8C7-10641AD21A0B}" dt="2023-06-13T14:15:07.422" v="12"/>
        <pc:sldMasterMkLst>
          <pc:docMk/>
          <pc:sldMasterMk cId="2146599188" sldId="2147483648"/>
        </pc:sldMasterMkLst>
        <pc:sldLayoutChg chg="add">
          <pc:chgData name="IBEKWE, KALDORA (UG)" userId="S::u2007699@live.warwick.ac.uk::1cafd61c-9a49-450d-ae7a-c14f472eadcc" providerId="AD" clId="Web-{E8C98E18-2A3E-4EAD-A8C7-10641AD21A0B}" dt="2023-06-13T14:15:07.422" v="12"/>
          <pc:sldLayoutMkLst>
            <pc:docMk/>
            <pc:sldMasterMk cId="2146599188" sldId="2147483648"/>
            <pc:sldLayoutMk cId="568214792" sldId="2147483649"/>
          </pc:sldLayoutMkLst>
        </pc:sldLayoutChg>
        <pc:sldLayoutChg chg="add">
          <pc:chgData name="IBEKWE, KALDORA (UG)" userId="S::u2007699@live.warwick.ac.uk::1cafd61c-9a49-450d-ae7a-c14f472eadcc" providerId="AD" clId="Web-{E8C98E18-2A3E-4EAD-A8C7-10641AD21A0B}" dt="2023-06-13T14:15:07.422" v="12"/>
          <pc:sldLayoutMkLst>
            <pc:docMk/>
            <pc:sldMasterMk cId="2146599188" sldId="2147483648"/>
            <pc:sldLayoutMk cId="3793548146" sldId="2147483650"/>
          </pc:sldLayoutMkLst>
        </pc:sldLayoutChg>
        <pc:sldLayoutChg chg="add">
          <pc:chgData name="IBEKWE, KALDORA (UG)" userId="S::u2007699@live.warwick.ac.uk::1cafd61c-9a49-450d-ae7a-c14f472eadcc" providerId="AD" clId="Web-{E8C98E18-2A3E-4EAD-A8C7-10641AD21A0B}" dt="2023-06-13T14:15:07.422" v="12"/>
          <pc:sldLayoutMkLst>
            <pc:docMk/>
            <pc:sldMasterMk cId="2146599188" sldId="2147483648"/>
            <pc:sldLayoutMk cId="1105809427" sldId="2147483651"/>
          </pc:sldLayoutMkLst>
        </pc:sldLayoutChg>
        <pc:sldLayoutChg chg="add">
          <pc:chgData name="IBEKWE, KALDORA (UG)" userId="S::u2007699@live.warwick.ac.uk::1cafd61c-9a49-450d-ae7a-c14f472eadcc" providerId="AD" clId="Web-{E8C98E18-2A3E-4EAD-A8C7-10641AD21A0B}" dt="2023-06-13T14:15:07.422" v="12"/>
          <pc:sldLayoutMkLst>
            <pc:docMk/>
            <pc:sldMasterMk cId="2146599188" sldId="2147483648"/>
            <pc:sldLayoutMk cId="1864905114" sldId="2147483652"/>
          </pc:sldLayoutMkLst>
        </pc:sldLayoutChg>
        <pc:sldLayoutChg chg="add">
          <pc:chgData name="IBEKWE, KALDORA (UG)" userId="S::u2007699@live.warwick.ac.uk::1cafd61c-9a49-450d-ae7a-c14f472eadcc" providerId="AD" clId="Web-{E8C98E18-2A3E-4EAD-A8C7-10641AD21A0B}" dt="2023-06-13T14:15:07.422" v="12"/>
          <pc:sldLayoutMkLst>
            <pc:docMk/>
            <pc:sldMasterMk cId="2146599188" sldId="2147483648"/>
            <pc:sldLayoutMk cId="1420012476" sldId="2147483653"/>
          </pc:sldLayoutMkLst>
        </pc:sldLayoutChg>
        <pc:sldLayoutChg chg="add">
          <pc:chgData name="IBEKWE, KALDORA (UG)" userId="S::u2007699@live.warwick.ac.uk::1cafd61c-9a49-450d-ae7a-c14f472eadcc" providerId="AD" clId="Web-{E8C98E18-2A3E-4EAD-A8C7-10641AD21A0B}" dt="2023-06-13T14:15:07.422" v="12"/>
          <pc:sldLayoutMkLst>
            <pc:docMk/>
            <pc:sldMasterMk cId="2146599188" sldId="2147483648"/>
            <pc:sldLayoutMk cId="3821075978" sldId="2147483654"/>
          </pc:sldLayoutMkLst>
        </pc:sldLayoutChg>
        <pc:sldLayoutChg chg="add">
          <pc:chgData name="IBEKWE, KALDORA (UG)" userId="S::u2007699@live.warwick.ac.uk::1cafd61c-9a49-450d-ae7a-c14f472eadcc" providerId="AD" clId="Web-{E8C98E18-2A3E-4EAD-A8C7-10641AD21A0B}" dt="2023-06-13T14:15:07.422" v="12"/>
          <pc:sldLayoutMkLst>
            <pc:docMk/>
            <pc:sldMasterMk cId="2146599188" sldId="2147483648"/>
            <pc:sldLayoutMk cId="1013971960" sldId="2147483655"/>
          </pc:sldLayoutMkLst>
        </pc:sldLayoutChg>
        <pc:sldLayoutChg chg="add">
          <pc:chgData name="IBEKWE, KALDORA (UG)" userId="S::u2007699@live.warwick.ac.uk::1cafd61c-9a49-450d-ae7a-c14f472eadcc" providerId="AD" clId="Web-{E8C98E18-2A3E-4EAD-A8C7-10641AD21A0B}" dt="2023-06-13T14:15:07.422" v="12"/>
          <pc:sldLayoutMkLst>
            <pc:docMk/>
            <pc:sldMasterMk cId="2146599188" sldId="2147483648"/>
            <pc:sldLayoutMk cId="3517586763" sldId="2147483656"/>
          </pc:sldLayoutMkLst>
        </pc:sldLayoutChg>
        <pc:sldLayoutChg chg="add">
          <pc:chgData name="IBEKWE, KALDORA (UG)" userId="S::u2007699@live.warwick.ac.uk::1cafd61c-9a49-450d-ae7a-c14f472eadcc" providerId="AD" clId="Web-{E8C98E18-2A3E-4EAD-A8C7-10641AD21A0B}" dt="2023-06-13T14:15:07.422" v="12"/>
          <pc:sldLayoutMkLst>
            <pc:docMk/>
            <pc:sldMasterMk cId="2146599188" sldId="2147483648"/>
            <pc:sldLayoutMk cId="1167784982" sldId="2147483657"/>
          </pc:sldLayoutMkLst>
        </pc:sldLayoutChg>
        <pc:sldLayoutChg chg="add">
          <pc:chgData name="IBEKWE, KALDORA (UG)" userId="S::u2007699@live.warwick.ac.uk::1cafd61c-9a49-450d-ae7a-c14f472eadcc" providerId="AD" clId="Web-{E8C98E18-2A3E-4EAD-A8C7-10641AD21A0B}" dt="2023-06-13T14:15:07.422" v="12"/>
          <pc:sldLayoutMkLst>
            <pc:docMk/>
            <pc:sldMasterMk cId="2146599188" sldId="2147483648"/>
            <pc:sldLayoutMk cId="3616956843" sldId="2147483658"/>
          </pc:sldLayoutMkLst>
        </pc:sldLayoutChg>
        <pc:sldLayoutChg chg="add">
          <pc:chgData name="IBEKWE, KALDORA (UG)" userId="S::u2007699@live.warwick.ac.uk::1cafd61c-9a49-450d-ae7a-c14f472eadcc" providerId="AD" clId="Web-{E8C98E18-2A3E-4EAD-A8C7-10641AD21A0B}" dt="2023-06-13T14:15:07.422" v="12"/>
          <pc:sldLayoutMkLst>
            <pc:docMk/>
            <pc:sldMasterMk cId="2146599188" sldId="2147483648"/>
            <pc:sldLayoutMk cId="4089001964" sldId="2147483659"/>
          </pc:sldLayoutMkLst>
        </pc:sldLayoutChg>
      </pc:sldMasterChg>
    </pc:docChg>
  </pc:docChgLst>
  <pc:docChgLst>
    <pc:chgData name="IBEKWE, KALDORA (UG)" userId="S::u2007699@live.warwick.ac.uk::1cafd61c-9a49-450d-ae7a-c14f472eadcc" providerId="AD" clId="Web-{FF6F2BEF-EEE9-47E4-9B47-4135D9FC6D62}"/>
    <pc:docChg chg="modSld">
      <pc:chgData name="IBEKWE, KALDORA (UG)" userId="S::u2007699@live.warwick.ac.uk::1cafd61c-9a49-450d-ae7a-c14f472eadcc" providerId="AD" clId="Web-{FF6F2BEF-EEE9-47E4-9B47-4135D9FC6D62}" dt="2023-06-13T14:04:42.193" v="29" actId="20577"/>
      <pc:docMkLst>
        <pc:docMk/>
      </pc:docMkLst>
      <pc:sldChg chg="modSp">
        <pc:chgData name="IBEKWE, KALDORA (UG)" userId="S::u2007699@live.warwick.ac.uk::1cafd61c-9a49-450d-ae7a-c14f472eadcc" providerId="AD" clId="Web-{FF6F2BEF-EEE9-47E4-9B47-4135D9FC6D62}" dt="2023-06-13T14:04:42.193" v="29" actId="20577"/>
        <pc:sldMkLst>
          <pc:docMk/>
          <pc:sldMk cId="345911171" sldId="277"/>
        </pc:sldMkLst>
        <pc:spChg chg="mod">
          <ac:chgData name="IBEKWE, KALDORA (UG)" userId="S::u2007699@live.warwick.ac.uk::1cafd61c-9a49-450d-ae7a-c14f472eadcc" providerId="AD" clId="Web-{FF6F2BEF-EEE9-47E4-9B47-4135D9FC6D62}" dt="2023-06-13T14:04:42.193" v="29" actId="20577"/>
          <ac:spMkLst>
            <pc:docMk/>
            <pc:sldMk cId="345911171" sldId="277"/>
            <ac:spMk id="3" creationId="{DDE6F18B-C469-F97C-4A50-A828F0DB43F5}"/>
          </ac:spMkLst>
        </pc:spChg>
      </pc:sldChg>
    </pc:docChg>
  </pc:docChgLst>
  <pc:docChgLst>
    <pc:chgData name="GALLIER-BIRT, ISABELLE (UG)" userId="S::u2102813@live.warwick.ac.uk::4b39512b-97ff-47da-b13b-2dccad2db4c3" providerId="AD" clId="Web-{824F6CCA-2291-4348-B96E-DAE342DFED29}"/>
    <pc:docChg chg="modSld">
      <pc:chgData name="GALLIER-BIRT, ISABELLE (UG)" userId="S::u2102813@live.warwick.ac.uk::4b39512b-97ff-47da-b13b-2dccad2db4c3" providerId="AD" clId="Web-{824F6CCA-2291-4348-B96E-DAE342DFED29}" dt="2023-06-14T22:29:54.132" v="5" actId="1076"/>
      <pc:docMkLst>
        <pc:docMk/>
      </pc:docMkLst>
      <pc:sldChg chg="addSp modSp">
        <pc:chgData name="GALLIER-BIRT, ISABELLE (UG)" userId="S::u2102813@live.warwick.ac.uk::4b39512b-97ff-47da-b13b-2dccad2db4c3" providerId="AD" clId="Web-{824F6CCA-2291-4348-B96E-DAE342DFED29}" dt="2023-06-14T22:29:54.132" v="5" actId="1076"/>
        <pc:sldMkLst>
          <pc:docMk/>
          <pc:sldMk cId="1934658852" sldId="276"/>
        </pc:sldMkLst>
        <pc:picChg chg="add mod modCrop">
          <ac:chgData name="GALLIER-BIRT, ISABELLE (UG)" userId="S::u2102813@live.warwick.ac.uk::4b39512b-97ff-47da-b13b-2dccad2db4c3" providerId="AD" clId="Web-{824F6CCA-2291-4348-B96E-DAE342DFED29}" dt="2023-06-14T22:29:54.132" v="5" actId="1076"/>
          <ac:picMkLst>
            <pc:docMk/>
            <pc:sldMk cId="1934658852" sldId="276"/>
            <ac:picMk id="4" creationId="{A98E9426-E800-2F13-5FDC-DE28EF8A7349}"/>
          </ac:picMkLst>
        </pc:picChg>
      </pc:sldChg>
    </pc:docChg>
  </pc:docChgLst>
  <pc:docChgLst>
    <pc:chgData name="GALLIER-BIRT, ISABELLE (UG)" userId="4b39512b-97ff-47da-b13b-2dccad2db4c3" providerId="ADAL" clId="{A327AA82-B068-4547-81F0-94505D192696}"/>
    <pc:docChg chg="modSld">
      <pc:chgData name="GALLIER-BIRT, ISABELLE (UG)" userId="4b39512b-97ff-47da-b13b-2dccad2db4c3" providerId="ADAL" clId="{A327AA82-B068-4547-81F0-94505D192696}" dt="2023-06-30T12:59:50.257" v="42" actId="1076"/>
      <pc:docMkLst>
        <pc:docMk/>
      </pc:docMkLst>
      <pc:sldChg chg="addSp modSp mod">
        <pc:chgData name="GALLIER-BIRT, ISABELLE (UG)" userId="4b39512b-97ff-47da-b13b-2dccad2db4c3" providerId="ADAL" clId="{A327AA82-B068-4547-81F0-94505D192696}" dt="2023-06-30T12:59:50.257" v="42" actId="1076"/>
        <pc:sldMkLst>
          <pc:docMk/>
          <pc:sldMk cId="1090219722" sldId="259"/>
        </pc:sldMkLst>
        <pc:picChg chg="add mod">
          <ac:chgData name="GALLIER-BIRT, ISABELLE (UG)" userId="4b39512b-97ff-47da-b13b-2dccad2db4c3" providerId="ADAL" clId="{A327AA82-B068-4547-81F0-94505D192696}" dt="2023-06-30T12:59:50.257" v="42" actId="1076"/>
          <ac:picMkLst>
            <pc:docMk/>
            <pc:sldMk cId="1090219722" sldId="259"/>
            <ac:picMk id="3" creationId="{6F240352-25BA-1B46-F875-8749F2F7B29E}"/>
          </ac:picMkLst>
        </pc:picChg>
      </pc:sldChg>
      <pc:sldChg chg="modSp">
        <pc:chgData name="GALLIER-BIRT, ISABELLE (UG)" userId="4b39512b-97ff-47da-b13b-2dccad2db4c3" providerId="ADAL" clId="{A327AA82-B068-4547-81F0-94505D192696}" dt="2023-06-30T12:32:33.444" v="21" actId="20577"/>
        <pc:sldMkLst>
          <pc:docMk/>
          <pc:sldMk cId="4209876998" sldId="272"/>
        </pc:sldMkLst>
        <pc:spChg chg="mod">
          <ac:chgData name="GALLIER-BIRT, ISABELLE (UG)" userId="4b39512b-97ff-47da-b13b-2dccad2db4c3" providerId="ADAL" clId="{A327AA82-B068-4547-81F0-94505D192696}" dt="2023-06-30T12:32:33.444" v="21" actId="20577"/>
          <ac:spMkLst>
            <pc:docMk/>
            <pc:sldMk cId="4209876998" sldId="272"/>
            <ac:spMk id="7" creationId="{586C0DF5-EA9C-71AE-6319-BD39456EC1F6}"/>
          </ac:spMkLst>
        </pc:spChg>
      </pc:sldChg>
      <pc:sldChg chg="modSp">
        <pc:chgData name="GALLIER-BIRT, ISABELLE (UG)" userId="4b39512b-97ff-47da-b13b-2dccad2db4c3" providerId="ADAL" clId="{A327AA82-B068-4547-81F0-94505D192696}" dt="2023-06-30T12:35:27.043" v="38" actId="108"/>
        <pc:sldMkLst>
          <pc:docMk/>
          <pc:sldMk cId="376821423" sldId="280"/>
        </pc:sldMkLst>
        <pc:graphicFrameChg chg="mod">
          <ac:chgData name="GALLIER-BIRT, ISABELLE (UG)" userId="4b39512b-97ff-47da-b13b-2dccad2db4c3" providerId="ADAL" clId="{A327AA82-B068-4547-81F0-94505D192696}" dt="2023-06-30T12:35:27.043" v="38" actId="108"/>
          <ac:graphicFrameMkLst>
            <pc:docMk/>
            <pc:sldMk cId="376821423" sldId="280"/>
            <ac:graphicFrameMk id="18" creationId="{F302CDD4-8FD6-38EF-587F-365047C36B36}"/>
          </ac:graphicFrameMkLst>
        </pc:graphicFrameChg>
      </pc:sldChg>
      <pc:sldChg chg="modSp mod">
        <pc:chgData name="GALLIER-BIRT, ISABELLE (UG)" userId="4b39512b-97ff-47da-b13b-2dccad2db4c3" providerId="ADAL" clId="{A327AA82-B068-4547-81F0-94505D192696}" dt="2023-06-30T12:33:32.972" v="29" actId="20577"/>
        <pc:sldMkLst>
          <pc:docMk/>
          <pc:sldMk cId="1344444690" sldId="281"/>
        </pc:sldMkLst>
        <pc:spChg chg="mod">
          <ac:chgData name="GALLIER-BIRT, ISABELLE (UG)" userId="4b39512b-97ff-47da-b13b-2dccad2db4c3" providerId="ADAL" clId="{A327AA82-B068-4547-81F0-94505D192696}" dt="2023-06-30T12:33:32.972" v="29" actId="20577"/>
          <ac:spMkLst>
            <pc:docMk/>
            <pc:sldMk cId="1344444690" sldId="281"/>
            <ac:spMk id="3" creationId="{1B188098-5D45-0A68-A26D-C1A7A8E327F7}"/>
          </ac:spMkLst>
        </pc:spChg>
      </pc:sldChg>
      <pc:sldChg chg="modSp mod">
        <pc:chgData name="GALLIER-BIRT, ISABELLE (UG)" userId="4b39512b-97ff-47da-b13b-2dccad2db4c3" providerId="ADAL" clId="{A327AA82-B068-4547-81F0-94505D192696}" dt="2023-06-30T12:33:38.135" v="32" actId="20577"/>
        <pc:sldMkLst>
          <pc:docMk/>
          <pc:sldMk cId="3543584330" sldId="282"/>
        </pc:sldMkLst>
        <pc:spChg chg="mod">
          <ac:chgData name="GALLIER-BIRT, ISABELLE (UG)" userId="4b39512b-97ff-47da-b13b-2dccad2db4c3" providerId="ADAL" clId="{A327AA82-B068-4547-81F0-94505D192696}" dt="2023-06-30T12:33:38.135" v="32" actId="20577"/>
          <ac:spMkLst>
            <pc:docMk/>
            <pc:sldMk cId="3543584330" sldId="282"/>
            <ac:spMk id="3" creationId="{1B188098-5D45-0A68-A26D-C1A7A8E327F7}"/>
          </ac:spMkLst>
        </pc:spChg>
      </pc:sldChg>
    </pc:docChg>
  </pc:docChgLst>
  <pc:docChgLst>
    <pc:chgData name="GALLIER-BIRT, ISABELLE (UG)" userId="S::u2102813@live.warwick.ac.uk::4b39512b-97ff-47da-b13b-2dccad2db4c3" providerId="AD" clId="Web-{E5296BD1-9135-4325-8128-A4DBFDBB371B}"/>
    <pc:docChg chg="modSld sldOrd">
      <pc:chgData name="GALLIER-BIRT, ISABELLE (UG)" userId="S::u2102813@live.warwick.ac.uk::4b39512b-97ff-47da-b13b-2dccad2db4c3" providerId="AD" clId="Web-{E5296BD1-9135-4325-8128-A4DBFDBB371B}" dt="2023-06-29T18:36:58.210" v="45"/>
      <pc:docMkLst>
        <pc:docMk/>
      </pc:docMkLst>
      <pc:sldChg chg="ord">
        <pc:chgData name="GALLIER-BIRT, ISABELLE (UG)" userId="S::u2102813@live.warwick.ac.uk::4b39512b-97ff-47da-b13b-2dccad2db4c3" providerId="AD" clId="Web-{E5296BD1-9135-4325-8128-A4DBFDBB371B}" dt="2023-06-29T18:36:58.210" v="45"/>
        <pc:sldMkLst>
          <pc:docMk/>
          <pc:sldMk cId="3997262573" sldId="271"/>
        </pc:sldMkLst>
      </pc:sldChg>
      <pc:sldChg chg="addSp modSp">
        <pc:chgData name="GALLIER-BIRT, ISABELLE (UG)" userId="S::u2102813@live.warwick.ac.uk::4b39512b-97ff-47da-b13b-2dccad2db4c3" providerId="AD" clId="Web-{E5296BD1-9135-4325-8128-A4DBFDBB371B}" dt="2023-06-29T18:36:45.459" v="44" actId="14100"/>
        <pc:sldMkLst>
          <pc:docMk/>
          <pc:sldMk cId="1934658852" sldId="276"/>
        </pc:sldMkLst>
        <pc:spChg chg="mod">
          <ac:chgData name="GALLIER-BIRT, ISABELLE (UG)" userId="S::u2102813@live.warwick.ac.uk::4b39512b-97ff-47da-b13b-2dccad2db4c3" providerId="AD" clId="Web-{E5296BD1-9135-4325-8128-A4DBFDBB371B}" dt="2023-06-29T18:36:41.740" v="43" actId="20577"/>
          <ac:spMkLst>
            <pc:docMk/>
            <pc:sldMk cId="1934658852" sldId="276"/>
            <ac:spMk id="3" creationId="{4A26A67B-27BD-DE7F-E642-4CAC9EDD3D1A}"/>
          </ac:spMkLst>
        </pc:spChg>
        <pc:picChg chg="add mod">
          <ac:chgData name="GALLIER-BIRT, ISABELLE (UG)" userId="S::u2102813@live.warwick.ac.uk::4b39512b-97ff-47da-b13b-2dccad2db4c3" providerId="AD" clId="Web-{E5296BD1-9135-4325-8128-A4DBFDBB371B}" dt="2023-06-29T18:36:45.459" v="44" actId="14100"/>
          <ac:picMkLst>
            <pc:docMk/>
            <pc:sldMk cId="1934658852" sldId="276"/>
            <ac:picMk id="4" creationId="{2459F1F6-F3A8-08D7-ADA4-A9EB17E8174B}"/>
          </ac:picMkLst>
        </pc:picChg>
      </pc:sldChg>
    </pc:docChg>
  </pc:docChgLst>
  <pc:docChgLst>
    <pc:chgData name="IBEKWE, KALDORA (UG)" userId="S::u2007699@live.warwick.ac.uk::1cafd61c-9a49-450d-ae7a-c14f472eadcc" providerId="AD" clId="Web-{73DF131A-F1F0-4D33-A9F9-F467A9412935}"/>
    <pc:docChg chg="addSld modSld">
      <pc:chgData name="IBEKWE, KALDORA (UG)" userId="S::u2007699@live.warwick.ac.uk::1cafd61c-9a49-450d-ae7a-c14f472eadcc" providerId="AD" clId="Web-{73DF131A-F1F0-4D33-A9F9-F467A9412935}" dt="2023-06-13T12:43:30.047" v="1"/>
      <pc:docMkLst>
        <pc:docMk/>
      </pc:docMkLst>
      <pc:sldChg chg="new">
        <pc:chgData name="IBEKWE, KALDORA (UG)" userId="S::u2007699@live.warwick.ac.uk::1cafd61c-9a49-450d-ae7a-c14f472eadcc" providerId="AD" clId="Web-{73DF131A-F1F0-4D33-A9F9-F467A9412935}" dt="2023-06-13T12:39:53.744" v="0"/>
        <pc:sldMkLst>
          <pc:docMk/>
          <pc:sldMk cId="1822148353" sldId="256"/>
        </pc:sldMkLst>
      </pc:sldChg>
      <pc:sldChg chg="modSp mod modClrScheme chgLayout">
        <pc:chgData name="IBEKWE, KALDORA (UG)" userId="S::u2007699@live.warwick.ac.uk::1cafd61c-9a49-450d-ae7a-c14f472eadcc" providerId="AD" clId="Web-{73DF131A-F1F0-4D33-A9F9-F467A9412935}" dt="2023-06-13T12:43:30.047" v="1"/>
        <pc:sldMkLst>
          <pc:docMk/>
          <pc:sldMk cId="1822148353" sldId="257"/>
        </pc:sldMkLst>
        <pc:spChg chg="mod ord">
          <ac:chgData name="IBEKWE, KALDORA (UG)" userId="S::u2007699@live.warwick.ac.uk::1cafd61c-9a49-450d-ae7a-c14f472eadcc" providerId="AD" clId="Web-{73DF131A-F1F0-4D33-A9F9-F467A9412935}" dt="2023-06-13T12:43:30.047" v="1"/>
          <ac:spMkLst>
            <pc:docMk/>
            <pc:sldMk cId="1822148353" sldId="257"/>
            <ac:spMk id="2" creationId="{A211D647-3FC7-8459-2717-E75395E49D4F}"/>
          </ac:spMkLst>
        </pc:spChg>
        <pc:spChg chg="mod ord">
          <ac:chgData name="IBEKWE, KALDORA (UG)" userId="S::u2007699@live.warwick.ac.uk::1cafd61c-9a49-450d-ae7a-c14f472eadcc" providerId="AD" clId="Web-{73DF131A-F1F0-4D33-A9F9-F467A9412935}" dt="2023-06-13T12:43:30.047" v="1"/>
          <ac:spMkLst>
            <pc:docMk/>
            <pc:sldMk cId="1822148353" sldId="257"/>
            <ac:spMk id="3" creationId="{8306D32D-CFD6-73D7-F4E0-1DD28E75D0CE}"/>
          </ac:spMkLst>
        </pc:spChg>
      </pc:sldChg>
    </pc:docChg>
  </pc:docChgLst>
  <pc:docChgLst>
    <pc:chgData name="GALLIER-BIRT, ISABELLE (UG)" userId="S::u2102813@live.warwick.ac.uk::4b39512b-97ff-47da-b13b-2dccad2db4c3" providerId="AD" clId="Web-{484A4A92-BDAB-49CF-8705-F76E6440D8B3}"/>
    <pc:docChg chg="addSld delSld modSld sldOrd">
      <pc:chgData name="GALLIER-BIRT, ISABELLE (UG)" userId="S::u2102813@live.warwick.ac.uk::4b39512b-97ff-47da-b13b-2dccad2db4c3" providerId="AD" clId="Web-{484A4A92-BDAB-49CF-8705-F76E6440D8B3}" dt="2023-06-13T15:55:22.298" v="497" actId="20577"/>
      <pc:docMkLst>
        <pc:docMk/>
      </pc:docMkLst>
      <pc:sldChg chg="modSp">
        <pc:chgData name="GALLIER-BIRT, ISABELLE (UG)" userId="S::u2102813@live.warwick.ac.uk::4b39512b-97ff-47da-b13b-2dccad2db4c3" providerId="AD" clId="Web-{484A4A92-BDAB-49CF-8705-F76E6440D8B3}" dt="2023-06-13T15:55:22.298" v="497" actId="20577"/>
        <pc:sldMkLst>
          <pc:docMk/>
          <pc:sldMk cId="1822148353" sldId="257"/>
        </pc:sldMkLst>
        <pc:spChg chg="mod">
          <ac:chgData name="GALLIER-BIRT, ISABELLE (UG)" userId="S::u2102813@live.warwick.ac.uk::4b39512b-97ff-47da-b13b-2dccad2db4c3" providerId="AD" clId="Web-{484A4A92-BDAB-49CF-8705-F76E6440D8B3}" dt="2023-06-13T15:55:22.298" v="497" actId="20577"/>
          <ac:spMkLst>
            <pc:docMk/>
            <pc:sldMk cId="1822148353" sldId="257"/>
            <ac:spMk id="3" creationId="{8306D32D-CFD6-73D7-F4E0-1DD28E75D0CE}"/>
          </ac:spMkLst>
        </pc:spChg>
      </pc:sldChg>
      <pc:sldChg chg="modSp">
        <pc:chgData name="GALLIER-BIRT, ISABELLE (UG)" userId="S::u2102813@live.warwick.ac.uk::4b39512b-97ff-47da-b13b-2dccad2db4c3" providerId="AD" clId="Web-{484A4A92-BDAB-49CF-8705-F76E6440D8B3}" dt="2023-06-13T15:42:15.561" v="475" actId="20577"/>
        <pc:sldMkLst>
          <pc:docMk/>
          <pc:sldMk cId="686818205" sldId="258"/>
        </pc:sldMkLst>
        <pc:spChg chg="mod">
          <ac:chgData name="GALLIER-BIRT, ISABELLE (UG)" userId="S::u2102813@live.warwick.ac.uk::4b39512b-97ff-47da-b13b-2dccad2db4c3" providerId="AD" clId="Web-{484A4A92-BDAB-49CF-8705-F76E6440D8B3}" dt="2023-06-13T15:42:15.561" v="475" actId="20577"/>
          <ac:spMkLst>
            <pc:docMk/>
            <pc:sldMk cId="686818205" sldId="258"/>
            <ac:spMk id="3" creationId="{DDE6F18B-C469-F97C-4A50-A828F0DB43F5}"/>
          </ac:spMkLst>
        </pc:spChg>
      </pc:sldChg>
      <pc:sldChg chg="add del">
        <pc:chgData name="GALLIER-BIRT, ISABELLE (UG)" userId="S::u2102813@live.warwick.ac.uk::4b39512b-97ff-47da-b13b-2dccad2db4c3" providerId="AD" clId="Web-{484A4A92-BDAB-49CF-8705-F76E6440D8B3}" dt="2023-06-13T14:26:33.503" v="303"/>
        <pc:sldMkLst>
          <pc:docMk/>
          <pc:sldMk cId="4209876998" sldId="272"/>
        </pc:sldMkLst>
      </pc:sldChg>
      <pc:sldChg chg="modSp">
        <pc:chgData name="GALLIER-BIRT, ISABELLE (UG)" userId="S::u2102813@live.warwick.ac.uk::4b39512b-97ff-47da-b13b-2dccad2db4c3" providerId="AD" clId="Web-{484A4A92-BDAB-49CF-8705-F76E6440D8B3}" dt="2023-06-13T14:18:18.242" v="19" actId="20577"/>
        <pc:sldMkLst>
          <pc:docMk/>
          <pc:sldMk cId="345911171" sldId="277"/>
        </pc:sldMkLst>
        <pc:spChg chg="mod">
          <ac:chgData name="GALLIER-BIRT, ISABELLE (UG)" userId="S::u2102813@live.warwick.ac.uk::4b39512b-97ff-47da-b13b-2dccad2db4c3" providerId="AD" clId="Web-{484A4A92-BDAB-49CF-8705-F76E6440D8B3}" dt="2023-06-13T14:18:18.242" v="19" actId="20577"/>
          <ac:spMkLst>
            <pc:docMk/>
            <pc:sldMk cId="345911171" sldId="277"/>
            <ac:spMk id="3" creationId="{DDE6F18B-C469-F97C-4A50-A828F0DB43F5}"/>
          </ac:spMkLst>
        </pc:spChg>
      </pc:sldChg>
      <pc:sldChg chg="ord">
        <pc:chgData name="GALLIER-BIRT, ISABELLE (UG)" userId="S::u2102813@live.warwick.ac.uk::4b39512b-97ff-47da-b13b-2dccad2db4c3" providerId="AD" clId="Web-{484A4A92-BDAB-49CF-8705-F76E6440D8B3}" dt="2023-06-13T14:16:24.834" v="0"/>
        <pc:sldMkLst>
          <pc:docMk/>
          <pc:sldMk cId="1736636154" sldId="279"/>
        </pc:sldMkLst>
      </pc:sldChg>
      <pc:sldChg chg="modSp new">
        <pc:chgData name="GALLIER-BIRT, ISABELLE (UG)" userId="S::u2102813@live.warwick.ac.uk::4b39512b-97ff-47da-b13b-2dccad2db4c3" providerId="AD" clId="Web-{484A4A92-BDAB-49CF-8705-F76E6440D8B3}" dt="2023-06-13T15:35:49.005" v="469" actId="20577"/>
        <pc:sldMkLst>
          <pc:docMk/>
          <pc:sldMk cId="376821423" sldId="280"/>
        </pc:sldMkLst>
        <pc:spChg chg="mod">
          <ac:chgData name="GALLIER-BIRT, ISABELLE (UG)" userId="S::u2102813@live.warwick.ac.uk::4b39512b-97ff-47da-b13b-2dccad2db4c3" providerId="AD" clId="Web-{484A4A92-BDAB-49CF-8705-F76E6440D8B3}" dt="2023-06-13T14:19:01.509" v="29" actId="20577"/>
          <ac:spMkLst>
            <pc:docMk/>
            <pc:sldMk cId="376821423" sldId="280"/>
            <ac:spMk id="2" creationId="{45FE1F43-AA99-F95E-CD9F-8C882C5E628A}"/>
          </ac:spMkLst>
        </pc:spChg>
        <pc:spChg chg="mod">
          <ac:chgData name="GALLIER-BIRT, ISABELLE (UG)" userId="S::u2102813@live.warwick.ac.uk::4b39512b-97ff-47da-b13b-2dccad2db4c3" providerId="AD" clId="Web-{484A4A92-BDAB-49CF-8705-F76E6440D8B3}" dt="2023-06-13T15:35:49.005" v="469" actId="20577"/>
          <ac:spMkLst>
            <pc:docMk/>
            <pc:sldMk cId="376821423" sldId="280"/>
            <ac:spMk id="3" creationId="{3F4142C1-6C77-8C53-02D9-68788C3E565D}"/>
          </ac:spMkLst>
        </pc:spChg>
      </pc:sldChg>
    </pc:docChg>
  </pc:docChgLst>
  <pc:docChgLst>
    <pc:chgData name="GALLIER-BIRT, ISABELLE (UG)" userId="S::u2102813@live.warwick.ac.uk::4b39512b-97ff-47da-b13b-2dccad2db4c3" providerId="AD" clId="Web-{99969F40-BB58-42AD-9A89-A36FCA2FC3EF}"/>
    <pc:docChg chg="modSld">
      <pc:chgData name="GALLIER-BIRT, ISABELLE (UG)" userId="S::u2102813@live.warwick.ac.uk::4b39512b-97ff-47da-b13b-2dccad2db4c3" providerId="AD" clId="Web-{99969F40-BB58-42AD-9A89-A36FCA2FC3EF}" dt="2023-06-27T17:25:34.901" v="10" actId="14100"/>
      <pc:docMkLst>
        <pc:docMk/>
      </pc:docMkLst>
      <pc:sldChg chg="modSp">
        <pc:chgData name="GALLIER-BIRT, ISABELLE (UG)" userId="S::u2102813@live.warwick.ac.uk::4b39512b-97ff-47da-b13b-2dccad2db4c3" providerId="AD" clId="Web-{99969F40-BB58-42AD-9A89-A36FCA2FC3EF}" dt="2023-06-27T17:25:34.901" v="10" actId="14100"/>
        <pc:sldMkLst>
          <pc:docMk/>
          <pc:sldMk cId="2040516810" sldId="294"/>
        </pc:sldMkLst>
        <pc:spChg chg="mod">
          <ac:chgData name="GALLIER-BIRT, ISABELLE (UG)" userId="S::u2102813@live.warwick.ac.uk::4b39512b-97ff-47da-b13b-2dccad2db4c3" providerId="AD" clId="Web-{99969F40-BB58-42AD-9A89-A36FCA2FC3EF}" dt="2023-06-27T17:25:34.901" v="10" actId="14100"/>
          <ac:spMkLst>
            <pc:docMk/>
            <pc:sldMk cId="2040516810" sldId="294"/>
            <ac:spMk id="3" creationId="{B81BA566-BA56-8AAB-8D14-5B0D5ED0DB6B}"/>
          </ac:spMkLst>
        </pc:spChg>
      </pc:sldChg>
    </pc:docChg>
  </pc:docChgLst>
  <pc:docChgLst>
    <pc:chgData name="GALLIER-BIRT, ISABELLE (UG)" userId="S::u2102813@live.warwick.ac.uk::4b39512b-97ff-47da-b13b-2dccad2db4c3" providerId="AD" clId="Web-{7FDDB467-C5F7-4827-961C-FB33152B15C9}"/>
    <pc:docChg chg="addSld delSld modSld sldOrd">
      <pc:chgData name="GALLIER-BIRT, ISABELLE (UG)" userId="S::u2102813@live.warwick.ac.uk::4b39512b-97ff-47da-b13b-2dccad2db4c3" providerId="AD" clId="Web-{7FDDB467-C5F7-4827-961C-FB33152B15C9}" dt="2023-06-23T09:50:16.106" v="321" actId="20577"/>
      <pc:docMkLst>
        <pc:docMk/>
      </pc:docMkLst>
      <pc:sldChg chg="modSp">
        <pc:chgData name="GALLIER-BIRT, ISABELLE (UG)" userId="S::u2102813@live.warwick.ac.uk::4b39512b-97ff-47da-b13b-2dccad2db4c3" providerId="AD" clId="Web-{7FDDB467-C5F7-4827-961C-FB33152B15C9}" dt="2023-06-23T09:41:46.162" v="295" actId="20577"/>
        <pc:sldMkLst>
          <pc:docMk/>
          <pc:sldMk cId="1822148353" sldId="257"/>
        </pc:sldMkLst>
        <pc:spChg chg="mod">
          <ac:chgData name="GALLIER-BIRT, ISABELLE (UG)" userId="S::u2102813@live.warwick.ac.uk::4b39512b-97ff-47da-b13b-2dccad2db4c3" providerId="AD" clId="Web-{7FDDB467-C5F7-4827-961C-FB33152B15C9}" dt="2023-06-23T09:41:46.162" v="295" actId="20577"/>
          <ac:spMkLst>
            <pc:docMk/>
            <pc:sldMk cId="1822148353" sldId="257"/>
            <ac:spMk id="3" creationId="{8306D32D-CFD6-73D7-F4E0-1DD28E75D0CE}"/>
          </ac:spMkLst>
        </pc:spChg>
      </pc:sldChg>
      <pc:sldChg chg="modSp">
        <pc:chgData name="GALLIER-BIRT, ISABELLE (UG)" userId="S::u2102813@live.warwick.ac.uk::4b39512b-97ff-47da-b13b-2dccad2db4c3" providerId="AD" clId="Web-{7FDDB467-C5F7-4827-961C-FB33152B15C9}" dt="2023-06-23T09:49:43.244" v="306" actId="20577"/>
        <pc:sldMkLst>
          <pc:docMk/>
          <pc:sldMk cId="686818205" sldId="258"/>
        </pc:sldMkLst>
        <pc:spChg chg="mod">
          <ac:chgData name="GALLIER-BIRT, ISABELLE (UG)" userId="S::u2102813@live.warwick.ac.uk::4b39512b-97ff-47da-b13b-2dccad2db4c3" providerId="AD" clId="Web-{7FDDB467-C5F7-4827-961C-FB33152B15C9}" dt="2023-06-23T09:49:43.244" v="306" actId="20577"/>
          <ac:spMkLst>
            <pc:docMk/>
            <pc:sldMk cId="686818205" sldId="258"/>
            <ac:spMk id="3" creationId="{DDE6F18B-C469-F97C-4A50-A828F0DB43F5}"/>
          </ac:spMkLst>
        </pc:spChg>
      </pc:sldChg>
      <pc:sldChg chg="del">
        <pc:chgData name="GALLIER-BIRT, ISABELLE (UG)" userId="S::u2102813@live.warwick.ac.uk::4b39512b-97ff-47da-b13b-2dccad2db4c3" providerId="AD" clId="Web-{7FDDB467-C5F7-4827-961C-FB33152B15C9}" dt="2023-06-23T09:10:06.743" v="64"/>
        <pc:sldMkLst>
          <pc:docMk/>
          <pc:sldMk cId="876857059" sldId="274"/>
        </pc:sldMkLst>
      </pc:sldChg>
      <pc:sldChg chg="del">
        <pc:chgData name="GALLIER-BIRT, ISABELLE (UG)" userId="S::u2102813@live.warwick.ac.uk::4b39512b-97ff-47da-b13b-2dccad2db4c3" providerId="AD" clId="Web-{7FDDB467-C5F7-4827-961C-FB33152B15C9}" dt="2023-06-23T09:10:03.930" v="61"/>
        <pc:sldMkLst>
          <pc:docMk/>
          <pc:sldMk cId="366015944" sldId="289"/>
        </pc:sldMkLst>
      </pc:sldChg>
      <pc:sldChg chg="del">
        <pc:chgData name="GALLIER-BIRT, ISABELLE (UG)" userId="S::u2102813@live.warwick.ac.uk::4b39512b-97ff-47da-b13b-2dccad2db4c3" providerId="AD" clId="Web-{7FDDB467-C5F7-4827-961C-FB33152B15C9}" dt="2023-06-23T09:10:05.196" v="62"/>
        <pc:sldMkLst>
          <pc:docMk/>
          <pc:sldMk cId="1680362213" sldId="290"/>
        </pc:sldMkLst>
      </pc:sldChg>
      <pc:sldChg chg="del">
        <pc:chgData name="GALLIER-BIRT, ISABELLE (UG)" userId="S::u2102813@live.warwick.ac.uk::4b39512b-97ff-47da-b13b-2dccad2db4c3" providerId="AD" clId="Web-{7FDDB467-C5F7-4827-961C-FB33152B15C9}" dt="2023-06-23T09:10:06.181" v="63"/>
        <pc:sldMkLst>
          <pc:docMk/>
          <pc:sldMk cId="1135134727" sldId="291"/>
        </pc:sldMkLst>
      </pc:sldChg>
      <pc:sldChg chg="addSp delSp modSp new ord">
        <pc:chgData name="GALLIER-BIRT, ISABELLE (UG)" userId="S::u2102813@live.warwick.ac.uk::4b39512b-97ff-47da-b13b-2dccad2db4c3" providerId="AD" clId="Web-{7FDDB467-C5F7-4827-961C-FB33152B15C9}" dt="2023-06-23T09:29:44.157" v="283" actId="20577"/>
        <pc:sldMkLst>
          <pc:docMk/>
          <pc:sldMk cId="3652019335" sldId="292"/>
        </pc:sldMkLst>
        <pc:spChg chg="mod">
          <ac:chgData name="GALLIER-BIRT, ISABELLE (UG)" userId="S::u2102813@live.warwick.ac.uk::4b39512b-97ff-47da-b13b-2dccad2db4c3" providerId="AD" clId="Web-{7FDDB467-C5F7-4827-961C-FB33152B15C9}" dt="2023-06-23T09:25:21.935" v="164" actId="20577"/>
          <ac:spMkLst>
            <pc:docMk/>
            <pc:sldMk cId="3652019335" sldId="292"/>
            <ac:spMk id="2" creationId="{36C3D08B-B72F-FB00-A133-A60C11C4B915}"/>
          </ac:spMkLst>
        </pc:spChg>
        <pc:spChg chg="add del mod">
          <ac:chgData name="GALLIER-BIRT, ISABELLE (UG)" userId="S::u2102813@live.warwick.ac.uk::4b39512b-97ff-47da-b13b-2dccad2db4c3" providerId="AD" clId="Web-{7FDDB467-C5F7-4827-961C-FB33152B15C9}" dt="2023-06-23T09:26:15.782" v="177"/>
          <ac:spMkLst>
            <pc:docMk/>
            <pc:sldMk cId="3652019335" sldId="292"/>
            <ac:spMk id="3" creationId="{A54F68A7-1886-BF9B-FC91-0321256E9EFC}"/>
          </ac:spMkLst>
        </pc:spChg>
        <pc:spChg chg="add mod">
          <ac:chgData name="GALLIER-BIRT, ISABELLE (UG)" userId="S::u2102813@live.warwick.ac.uk::4b39512b-97ff-47da-b13b-2dccad2db4c3" providerId="AD" clId="Web-{7FDDB467-C5F7-4827-961C-FB33152B15C9}" dt="2023-06-23T09:28:00.915" v="211" actId="20577"/>
          <ac:spMkLst>
            <pc:docMk/>
            <pc:sldMk cId="3652019335" sldId="292"/>
            <ac:spMk id="225" creationId="{288929D7-9687-C60A-2C2B-B6F49F5B53C4}"/>
          </ac:spMkLst>
        </pc:spChg>
        <pc:graphicFrameChg chg="add del">
          <ac:chgData name="GALLIER-BIRT, ISABELLE (UG)" userId="S::u2102813@live.warwick.ac.uk::4b39512b-97ff-47da-b13b-2dccad2db4c3" providerId="AD" clId="Web-{7FDDB467-C5F7-4827-961C-FB33152B15C9}" dt="2023-06-23T09:25:45.671" v="166"/>
          <ac:graphicFrameMkLst>
            <pc:docMk/>
            <pc:sldMk cId="3652019335" sldId="292"/>
            <ac:graphicFrameMk id="5" creationId="{4F6FB017-F06E-1D1C-A875-3F392E10B3A8}"/>
          </ac:graphicFrameMkLst>
        </pc:graphicFrameChg>
        <pc:graphicFrameChg chg="add del">
          <ac:chgData name="GALLIER-BIRT, ISABELLE (UG)" userId="S::u2102813@live.warwick.ac.uk::4b39512b-97ff-47da-b13b-2dccad2db4c3" providerId="AD" clId="Web-{7FDDB467-C5F7-4827-961C-FB33152B15C9}" dt="2023-06-23T09:25:48.108" v="168"/>
          <ac:graphicFrameMkLst>
            <pc:docMk/>
            <pc:sldMk cId="3652019335" sldId="292"/>
            <ac:graphicFrameMk id="7" creationId="{96307B74-499A-9D99-DB26-0832AF0DBD44}"/>
          </ac:graphicFrameMkLst>
        </pc:graphicFrameChg>
        <pc:graphicFrameChg chg="add del">
          <ac:chgData name="GALLIER-BIRT, ISABELLE (UG)" userId="S::u2102813@live.warwick.ac.uk::4b39512b-97ff-47da-b13b-2dccad2db4c3" providerId="AD" clId="Web-{7FDDB467-C5F7-4827-961C-FB33152B15C9}" dt="2023-06-23T09:26:08.563" v="170"/>
          <ac:graphicFrameMkLst>
            <pc:docMk/>
            <pc:sldMk cId="3652019335" sldId="292"/>
            <ac:graphicFrameMk id="9" creationId="{C391321D-7BDD-1E7B-9033-9C5119343190}"/>
          </ac:graphicFrameMkLst>
        </pc:graphicFrameChg>
        <pc:graphicFrameChg chg="add del">
          <ac:chgData name="GALLIER-BIRT, ISABELLE (UG)" userId="S::u2102813@live.warwick.ac.uk::4b39512b-97ff-47da-b13b-2dccad2db4c3" providerId="AD" clId="Web-{7FDDB467-C5F7-4827-961C-FB33152B15C9}" dt="2023-06-23T09:26:10.938" v="172"/>
          <ac:graphicFrameMkLst>
            <pc:docMk/>
            <pc:sldMk cId="3652019335" sldId="292"/>
            <ac:graphicFrameMk id="11" creationId="{96307B74-499A-9D99-DB26-0832AF0DBD44}"/>
          </ac:graphicFrameMkLst>
        </pc:graphicFrameChg>
        <pc:graphicFrameChg chg="add del">
          <ac:chgData name="GALLIER-BIRT, ISABELLE (UG)" userId="S::u2102813@live.warwick.ac.uk::4b39512b-97ff-47da-b13b-2dccad2db4c3" providerId="AD" clId="Web-{7FDDB467-C5F7-4827-961C-FB33152B15C9}" dt="2023-06-23T09:26:13.313" v="174"/>
          <ac:graphicFrameMkLst>
            <pc:docMk/>
            <pc:sldMk cId="3652019335" sldId="292"/>
            <ac:graphicFrameMk id="13" creationId="{4F6FB017-F06E-1D1C-A875-3F392E10B3A8}"/>
          </ac:graphicFrameMkLst>
        </pc:graphicFrameChg>
        <pc:graphicFrameChg chg="add del">
          <ac:chgData name="GALLIER-BIRT, ISABELLE (UG)" userId="S::u2102813@live.warwick.ac.uk::4b39512b-97ff-47da-b13b-2dccad2db4c3" providerId="AD" clId="Web-{7FDDB467-C5F7-4827-961C-FB33152B15C9}" dt="2023-06-23T09:26:15.767" v="176"/>
          <ac:graphicFrameMkLst>
            <pc:docMk/>
            <pc:sldMk cId="3652019335" sldId="292"/>
            <ac:graphicFrameMk id="15" creationId="{96307B74-499A-9D99-DB26-0832AF0DBD44}"/>
          </ac:graphicFrameMkLst>
        </pc:graphicFrameChg>
        <pc:graphicFrameChg chg="add mod modGraphic">
          <ac:chgData name="GALLIER-BIRT, ISABELLE (UG)" userId="S::u2102813@live.warwick.ac.uk::4b39512b-97ff-47da-b13b-2dccad2db4c3" providerId="AD" clId="Web-{7FDDB467-C5F7-4827-961C-FB33152B15C9}" dt="2023-06-23T09:29:44.157" v="283" actId="20577"/>
          <ac:graphicFrameMkLst>
            <pc:docMk/>
            <pc:sldMk cId="3652019335" sldId="292"/>
            <ac:graphicFrameMk id="17" creationId="{C391321D-7BDD-1E7B-9033-9C5119343190}"/>
          </ac:graphicFrameMkLst>
        </pc:graphicFrameChg>
      </pc:sldChg>
      <pc:sldChg chg="modSp new">
        <pc:chgData name="GALLIER-BIRT, ISABELLE (UG)" userId="S::u2102813@live.warwick.ac.uk::4b39512b-97ff-47da-b13b-2dccad2db4c3" providerId="AD" clId="Web-{7FDDB467-C5F7-4827-961C-FB33152B15C9}" dt="2023-06-23T09:50:16.106" v="321" actId="20577"/>
        <pc:sldMkLst>
          <pc:docMk/>
          <pc:sldMk cId="1557419339" sldId="293"/>
        </pc:sldMkLst>
        <pc:spChg chg="mod">
          <ac:chgData name="GALLIER-BIRT, ISABELLE (UG)" userId="S::u2102813@live.warwick.ac.uk::4b39512b-97ff-47da-b13b-2dccad2db4c3" providerId="AD" clId="Web-{7FDDB467-C5F7-4827-961C-FB33152B15C9}" dt="2023-06-23T09:09:27.709" v="60" actId="20577"/>
          <ac:spMkLst>
            <pc:docMk/>
            <pc:sldMk cId="1557419339" sldId="293"/>
            <ac:spMk id="2" creationId="{042E62EA-D12E-B0C1-0993-380FC30A0A31}"/>
          </ac:spMkLst>
        </pc:spChg>
        <pc:spChg chg="mod">
          <ac:chgData name="GALLIER-BIRT, ISABELLE (UG)" userId="S::u2102813@live.warwick.ac.uk::4b39512b-97ff-47da-b13b-2dccad2db4c3" providerId="AD" clId="Web-{7FDDB467-C5F7-4827-961C-FB33152B15C9}" dt="2023-06-23T09:50:16.106" v="321" actId="20577"/>
          <ac:spMkLst>
            <pc:docMk/>
            <pc:sldMk cId="1557419339" sldId="293"/>
            <ac:spMk id="3" creationId="{0A166F4F-7BB1-5139-1C76-6FFCBA95A27D}"/>
          </ac:spMkLst>
        </pc:spChg>
      </pc:sldChg>
    </pc:docChg>
  </pc:docChgLst>
  <pc:docChgLst>
    <pc:chgData name="GALLIER-BIRT, ISABELLE (UG)" userId="S::u2102813@live.warwick.ac.uk::4b39512b-97ff-47da-b13b-2dccad2db4c3" providerId="AD" clId="Web-{840F8008-329C-4626-82E0-7070E43F0F6E}"/>
    <pc:docChg chg="addSld modSld">
      <pc:chgData name="GALLIER-BIRT, ISABELLE (UG)" userId="S::u2102813@live.warwick.ac.uk::4b39512b-97ff-47da-b13b-2dccad2db4c3" providerId="AD" clId="Web-{840F8008-329C-4626-82E0-7070E43F0F6E}" dt="2023-06-13T12:52:08.041" v="428" actId="20577"/>
      <pc:docMkLst>
        <pc:docMk/>
      </pc:docMkLst>
      <pc:sldChg chg="modSp new">
        <pc:chgData name="GALLIER-BIRT, ISABELLE (UG)" userId="S::u2102813@live.warwick.ac.uk::4b39512b-97ff-47da-b13b-2dccad2db4c3" providerId="AD" clId="Web-{840F8008-329C-4626-82E0-7070E43F0F6E}" dt="2023-06-13T12:43:26.777" v="120" actId="20577"/>
        <pc:sldMkLst>
          <pc:docMk/>
          <pc:sldMk cId="3455317320" sldId="256"/>
        </pc:sldMkLst>
        <pc:spChg chg="mod">
          <ac:chgData name="GALLIER-BIRT, ISABELLE (UG)" userId="S::u2102813@live.warwick.ac.uk::4b39512b-97ff-47da-b13b-2dccad2db4c3" providerId="AD" clId="Web-{840F8008-329C-4626-82E0-7070E43F0F6E}" dt="2023-06-13T12:41:12.555" v="14" actId="20577"/>
          <ac:spMkLst>
            <pc:docMk/>
            <pc:sldMk cId="3455317320" sldId="256"/>
            <ac:spMk id="2" creationId="{CD051F11-86B0-7382-CBF3-D8CCD56E0AA3}"/>
          </ac:spMkLst>
        </pc:spChg>
        <pc:spChg chg="mod">
          <ac:chgData name="GALLIER-BIRT, ISABELLE (UG)" userId="S::u2102813@live.warwick.ac.uk::4b39512b-97ff-47da-b13b-2dccad2db4c3" providerId="AD" clId="Web-{840F8008-329C-4626-82E0-7070E43F0F6E}" dt="2023-06-13T12:43:26.777" v="120" actId="20577"/>
          <ac:spMkLst>
            <pc:docMk/>
            <pc:sldMk cId="3455317320" sldId="256"/>
            <ac:spMk id="3" creationId="{EA92FB6F-3652-82FA-7EBE-CAB18E7E5AEF}"/>
          </ac:spMkLst>
        </pc:spChg>
      </pc:sldChg>
      <pc:sldChg chg="modSp">
        <pc:chgData name="GALLIER-BIRT, ISABELLE (UG)" userId="S::u2102813@live.warwick.ac.uk::4b39512b-97ff-47da-b13b-2dccad2db4c3" providerId="AD" clId="Web-{840F8008-329C-4626-82E0-7070E43F0F6E}" dt="2023-06-13T12:44:41.217" v="145" actId="20577"/>
        <pc:sldMkLst>
          <pc:docMk/>
          <pc:sldMk cId="1822148353" sldId="257"/>
        </pc:sldMkLst>
        <pc:spChg chg="mod">
          <ac:chgData name="GALLIER-BIRT, ISABELLE (UG)" userId="S::u2102813@live.warwick.ac.uk::4b39512b-97ff-47da-b13b-2dccad2db4c3" providerId="AD" clId="Web-{840F8008-329C-4626-82E0-7070E43F0F6E}" dt="2023-06-13T12:44:37.232" v="134" actId="20577"/>
          <ac:spMkLst>
            <pc:docMk/>
            <pc:sldMk cId="1822148353" sldId="257"/>
            <ac:spMk id="2" creationId="{A211D647-3FC7-8459-2717-E75395E49D4F}"/>
          </ac:spMkLst>
        </pc:spChg>
        <pc:spChg chg="mod">
          <ac:chgData name="GALLIER-BIRT, ISABELLE (UG)" userId="S::u2102813@live.warwick.ac.uk::4b39512b-97ff-47da-b13b-2dccad2db4c3" providerId="AD" clId="Web-{840F8008-329C-4626-82E0-7070E43F0F6E}" dt="2023-06-13T12:44:41.217" v="145" actId="20577"/>
          <ac:spMkLst>
            <pc:docMk/>
            <pc:sldMk cId="1822148353" sldId="257"/>
            <ac:spMk id="3" creationId="{8306D32D-CFD6-73D7-F4E0-1DD28E75D0CE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44:50.811" v="164" actId="20577"/>
        <pc:sldMkLst>
          <pc:docMk/>
          <pc:sldMk cId="686818205" sldId="258"/>
        </pc:sldMkLst>
        <pc:spChg chg="mod">
          <ac:chgData name="GALLIER-BIRT, ISABELLE (UG)" userId="S::u2102813@live.warwick.ac.uk::4b39512b-97ff-47da-b13b-2dccad2db4c3" providerId="AD" clId="Web-{840F8008-329C-4626-82E0-7070E43F0F6E}" dt="2023-06-13T12:44:50.811" v="164" actId="20577"/>
          <ac:spMkLst>
            <pc:docMk/>
            <pc:sldMk cId="686818205" sldId="258"/>
            <ac:spMk id="2" creationId="{7D35C6EC-E9B2-49DC-3D25-E61AABC9B9EA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44:59.452" v="173" actId="20577"/>
        <pc:sldMkLst>
          <pc:docMk/>
          <pc:sldMk cId="1090219722" sldId="259"/>
        </pc:sldMkLst>
        <pc:spChg chg="mod">
          <ac:chgData name="GALLIER-BIRT, ISABELLE (UG)" userId="S::u2102813@live.warwick.ac.uk::4b39512b-97ff-47da-b13b-2dccad2db4c3" providerId="AD" clId="Web-{840F8008-329C-4626-82E0-7070E43F0F6E}" dt="2023-06-13T12:44:59.452" v="173" actId="20577"/>
          <ac:spMkLst>
            <pc:docMk/>
            <pc:sldMk cId="1090219722" sldId="259"/>
            <ac:spMk id="2" creationId="{F091369D-6616-F820-E6D0-04D382E143B5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45:24.937" v="215" actId="20577"/>
        <pc:sldMkLst>
          <pc:docMk/>
          <pc:sldMk cId="459374227" sldId="260"/>
        </pc:sldMkLst>
        <pc:spChg chg="mod">
          <ac:chgData name="GALLIER-BIRT, ISABELLE (UG)" userId="S::u2102813@live.warwick.ac.uk::4b39512b-97ff-47da-b13b-2dccad2db4c3" providerId="AD" clId="Web-{840F8008-329C-4626-82E0-7070E43F0F6E}" dt="2023-06-13T12:45:14.327" v="197" actId="20577"/>
          <ac:spMkLst>
            <pc:docMk/>
            <pc:sldMk cId="459374227" sldId="260"/>
            <ac:spMk id="2" creationId="{FD910636-E4F2-0D6C-DB7B-63FC6A0B8A0C}"/>
          </ac:spMkLst>
        </pc:spChg>
        <pc:spChg chg="mod">
          <ac:chgData name="GALLIER-BIRT, ISABELLE (UG)" userId="S::u2102813@live.warwick.ac.uk::4b39512b-97ff-47da-b13b-2dccad2db4c3" providerId="AD" clId="Web-{840F8008-329C-4626-82E0-7070E43F0F6E}" dt="2023-06-13T12:45:24.937" v="215" actId="20577"/>
          <ac:spMkLst>
            <pc:docMk/>
            <pc:sldMk cId="459374227" sldId="260"/>
            <ac:spMk id="3" creationId="{1B188098-5D45-0A68-A26D-C1A7A8E327F7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46:33.642" v="272" actId="20577"/>
        <pc:sldMkLst>
          <pc:docMk/>
          <pc:sldMk cId="1286135455" sldId="261"/>
        </pc:sldMkLst>
        <pc:spChg chg="mod">
          <ac:chgData name="GALLIER-BIRT, ISABELLE (UG)" userId="S::u2102813@live.warwick.ac.uk::4b39512b-97ff-47da-b13b-2dccad2db4c3" providerId="AD" clId="Web-{840F8008-329C-4626-82E0-7070E43F0F6E}" dt="2023-06-13T12:45:30.921" v="232" actId="20577"/>
          <ac:spMkLst>
            <pc:docMk/>
            <pc:sldMk cId="1286135455" sldId="261"/>
            <ac:spMk id="2" creationId="{9A1A838E-0598-207B-D501-173306454ABB}"/>
          </ac:spMkLst>
        </pc:spChg>
        <pc:spChg chg="mod">
          <ac:chgData name="GALLIER-BIRT, ISABELLE (UG)" userId="S::u2102813@live.warwick.ac.uk::4b39512b-97ff-47da-b13b-2dccad2db4c3" providerId="AD" clId="Web-{840F8008-329C-4626-82E0-7070E43F0F6E}" dt="2023-06-13T12:46:33.642" v="272" actId="20577"/>
          <ac:spMkLst>
            <pc:docMk/>
            <pc:sldMk cId="1286135455" sldId="261"/>
            <ac:spMk id="3" creationId="{213584FF-E8AD-D799-20E2-28C568384ACE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46:47.080" v="276" actId="20577"/>
        <pc:sldMkLst>
          <pc:docMk/>
          <pc:sldMk cId="3956302105" sldId="262"/>
        </pc:sldMkLst>
        <pc:spChg chg="mod">
          <ac:chgData name="GALLIER-BIRT, ISABELLE (UG)" userId="S::u2102813@live.warwick.ac.uk::4b39512b-97ff-47da-b13b-2dccad2db4c3" providerId="AD" clId="Web-{840F8008-329C-4626-82E0-7070E43F0F6E}" dt="2023-06-13T12:45:51.531" v="242" actId="20577"/>
          <ac:spMkLst>
            <pc:docMk/>
            <pc:sldMk cId="3956302105" sldId="262"/>
            <ac:spMk id="2" creationId="{A3C318DB-A232-4AD2-45C9-4BFA696EA126}"/>
          </ac:spMkLst>
        </pc:spChg>
        <pc:spChg chg="mod">
          <ac:chgData name="GALLIER-BIRT, ISABELLE (UG)" userId="S::u2102813@live.warwick.ac.uk::4b39512b-97ff-47da-b13b-2dccad2db4c3" providerId="AD" clId="Web-{840F8008-329C-4626-82E0-7070E43F0F6E}" dt="2023-06-13T12:46:47.080" v="276" actId="20577"/>
          <ac:spMkLst>
            <pc:docMk/>
            <pc:sldMk cId="3956302105" sldId="262"/>
            <ac:spMk id="3" creationId="{20FCCB58-612F-6234-D8E6-5CAEBB15F3E0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47:15.424" v="282" actId="20577"/>
        <pc:sldMkLst>
          <pc:docMk/>
          <pc:sldMk cId="183699029" sldId="263"/>
        </pc:sldMkLst>
        <pc:spChg chg="mod">
          <ac:chgData name="GALLIER-BIRT, ISABELLE (UG)" userId="S::u2102813@live.warwick.ac.uk::4b39512b-97ff-47da-b13b-2dccad2db4c3" providerId="AD" clId="Web-{840F8008-329C-4626-82E0-7070E43F0F6E}" dt="2023-06-13T12:47:15.424" v="282" actId="20577"/>
          <ac:spMkLst>
            <pc:docMk/>
            <pc:sldMk cId="183699029" sldId="263"/>
            <ac:spMk id="2" creationId="{14306D4C-3049-5145-5E10-D8BBAB14AD6D}"/>
          </ac:spMkLst>
        </pc:spChg>
        <pc:spChg chg="mod">
          <ac:chgData name="GALLIER-BIRT, ISABELLE (UG)" userId="S::u2102813@live.warwick.ac.uk::4b39512b-97ff-47da-b13b-2dccad2db4c3" providerId="AD" clId="Web-{840F8008-329C-4626-82E0-7070E43F0F6E}" dt="2023-06-13T12:47:12.143" v="280" actId="20577"/>
          <ac:spMkLst>
            <pc:docMk/>
            <pc:sldMk cId="183699029" sldId="263"/>
            <ac:spMk id="3" creationId="{18796A7D-A3FB-5410-38F8-4BF694A92454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47:31.909" v="308" actId="20577"/>
        <pc:sldMkLst>
          <pc:docMk/>
          <pc:sldMk cId="3429652618" sldId="264"/>
        </pc:sldMkLst>
        <pc:spChg chg="mod">
          <ac:chgData name="GALLIER-BIRT, ISABELLE (UG)" userId="S::u2102813@live.warwick.ac.uk::4b39512b-97ff-47da-b13b-2dccad2db4c3" providerId="AD" clId="Web-{840F8008-329C-4626-82E0-7070E43F0F6E}" dt="2023-06-13T12:47:25.549" v="295" actId="20577"/>
          <ac:spMkLst>
            <pc:docMk/>
            <pc:sldMk cId="3429652618" sldId="264"/>
            <ac:spMk id="2" creationId="{153D10FF-281E-3E7A-6083-4C9A6F5C9375}"/>
          </ac:spMkLst>
        </pc:spChg>
        <pc:spChg chg="mod">
          <ac:chgData name="GALLIER-BIRT, ISABELLE (UG)" userId="S::u2102813@live.warwick.ac.uk::4b39512b-97ff-47da-b13b-2dccad2db4c3" providerId="AD" clId="Web-{840F8008-329C-4626-82E0-7070E43F0F6E}" dt="2023-06-13T12:47:31.909" v="308" actId="20577"/>
          <ac:spMkLst>
            <pc:docMk/>
            <pc:sldMk cId="3429652618" sldId="264"/>
            <ac:spMk id="3" creationId="{AACE8E71-7FAD-B652-5E9A-FA637430C62C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47:46.394" v="342" actId="20577"/>
        <pc:sldMkLst>
          <pc:docMk/>
          <pc:sldMk cId="4163447589" sldId="265"/>
        </pc:sldMkLst>
        <pc:spChg chg="mod">
          <ac:chgData name="GALLIER-BIRT, ISABELLE (UG)" userId="S::u2102813@live.warwick.ac.uk::4b39512b-97ff-47da-b13b-2dccad2db4c3" providerId="AD" clId="Web-{840F8008-329C-4626-82E0-7070E43F0F6E}" dt="2023-06-13T12:47:39.128" v="330" actId="20577"/>
          <ac:spMkLst>
            <pc:docMk/>
            <pc:sldMk cId="4163447589" sldId="265"/>
            <ac:spMk id="2" creationId="{A456DE14-5BB0-1FA0-2526-D6FBDDE9E10E}"/>
          </ac:spMkLst>
        </pc:spChg>
        <pc:spChg chg="mod">
          <ac:chgData name="GALLIER-BIRT, ISABELLE (UG)" userId="S::u2102813@live.warwick.ac.uk::4b39512b-97ff-47da-b13b-2dccad2db4c3" providerId="AD" clId="Web-{840F8008-329C-4626-82E0-7070E43F0F6E}" dt="2023-06-13T12:47:46.394" v="342" actId="20577"/>
          <ac:spMkLst>
            <pc:docMk/>
            <pc:sldMk cId="4163447589" sldId="265"/>
            <ac:spMk id="3" creationId="{DCBAAA68-E419-4839-5879-C5F331423FF1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47:56.956" v="349" actId="20577"/>
        <pc:sldMkLst>
          <pc:docMk/>
          <pc:sldMk cId="14662059" sldId="266"/>
        </pc:sldMkLst>
        <pc:spChg chg="mod">
          <ac:chgData name="GALLIER-BIRT, ISABELLE (UG)" userId="S::u2102813@live.warwick.ac.uk::4b39512b-97ff-47da-b13b-2dccad2db4c3" providerId="AD" clId="Web-{840F8008-329C-4626-82E0-7070E43F0F6E}" dt="2023-06-13T12:47:53.300" v="345" actId="20577"/>
          <ac:spMkLst>
            <pc:docMk/>
            <pc:sldMk cId="14662059" sldId="266"/>
            <ac:spMk id="2" creationId="{699A7BA9-43D7-3C8F-1F25-007CFF443EFB}"/>
          </ac:spMkLst>
        </pc:spChg>
        <pc:spChg chg="mod">
          <ac:chgData name="GALLIER-BIRT, ISABELLE (UG)" userId="S::u2102813@live.warwick.ac.uk::4b39512b-97ff-47da-b13b-2dccad2db4c3" providerId="AD" clId="Web-{840F8008-329C-4626-82E0-7070E43F0F6E}" dt="2023-06-13T12:47:56.956" v="349" actId="20577"/>
          <ac:spMkLst>
            <pc:docMk/>
            <pc:sldMk cId="14662059" sldId="266"/>
            <ac:spMk id="3" creationId="{F08CFED2-2FBE-1AB1-E526-CAC35DA270E7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49:27.990" v="365" actId="20577"/>
        <pc:sldMkLst>
          <pc:docMk/>
          <pc:sldMk cId="3008194368" sldId="267"/>
        </pc:sldMkLst>
        <pc:spChg chg="mod">
          <ac:chgData name="GALLIER-BIRT, ISABELLE (UG)" userId="S::u2102813@live.warwick.ac.uk::4b39512b-97ff-47da-b13b-2dccad2db4c3" providerId="AD" clId="Web-{840F8008-329C-4626-82E0-7070E43F0F6E}" dt="2023-06-13T12:48:44.114" v="357" actId="20577"/>
          <ac:spMkLst>
            <pc:docMk/>
            <pc:sldMk cId="3008194368" sldId="267"/>
            <ac:spMk id="2" creationId="{9DF649AB-05AE-38B2-9CC1-41053AAB128B}"/>
          </ac:spMkLst>
        </pc:spChg>
        <pc:spChg chg="mod">
          <ac:chgData name="GALLIER-BIRT, ISABELLE (UG)" userId="S::u2102813@live.warwick.ac.uk::4b39512b-97ff-47da-b13b-2dccad2db4c3" providerId="AD" clId="Web-{840F8008-329C-4626-82E0-7070E43F0F6E}" dt="2023-06-13T12:49:27.990" v="365" actId="20577"/>
          <ac:spMkLst>
            <pc:docMk/>
            <pc:sldMk cId="3008194368" sldId="267"/>
            <ac:spMk id="3" creationId="{95FC9292-2EA4-324F-7DD9-9A6596425A3B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51:35.791" v="386" actId="20577"/>
        <pc:sldMkLst>
          <pc:docMk/>
          <pc:sldMk cId="2174219183" sldId="268"/>
        </pc:sldMkLst>
        <pc:spChg chg="mod">
          <ac:chgData name="GALLIER-BIRT, ISABELLE (UG)" userId="S::u2102813@live.warwick.ac.uk::4b39512b-97ff-47da-b13b-2dccad2db4c3" providerId="AD" clId="Web-{840F8008-329C-4626-82E0-7070E43F0F6E}" dt="2023-06-13T12:51:35.791" v="386" actId="20577"/>
          <ac:spMkLst>
            <pc:docMk/>
            <pc:sldMk cId="2174219183" sldId="268"/>
            <ac:spMk id="2" creationId="{4AEA990B-AB11-2CBD-E7E9-4374EB81F32F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51:45.713" v="406" actId="20577"/>
        <pc:sldMkLst>
          <pc:docMk/>
          <pc:sldMk cId="2603044417" sldId="269"/>
        </pc:sldMkLst>
        <pc:spChg chg="mod">
          <ac:chgData name="GALLIER-BIRT, ISABELLE (UG)" userId="S::u2102813@live.warwick.ac.uk::4b39512b-97ff-47da-b13b-2dccad2db4c3" providerId="AD" clId="Web-{840F8008-329C-4626-82E0-7070E43F0F6E}" dt="2023-06-13T12:51:45.713" v="406" actId="20577"/>
          <ac:spMkLst>
            <pc:docMk/>
            <pc:sldMk cId="2603044417" sldId="269"/>
            <ac:spMk id="2" creationId="{1D00789E-C3FB-6AEF-4339-C39A3BFA7125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51:58.869" v="417" actId="20577"/>
        <pc:sldMkLst>
          <pc:docMk/>
          <pc:sldMk cId="562750743" sldId="270"/>
        </pc:sldMkLst>
        <pc:spChg chg="mod">
          <ac:chgData name="GALLIER-BIRT, ISABELLE (UG)" userId="S::u2102813@live.warwick.ac.uk::4b39512b-97ff-47da-b13b-2dccad2db4c3" providerId="AD" clId="Web-{840F8008-329C-4626-82E0-7070E43F0F6E}" dt="2023-06-13T12:51:58.869" v="417" actId="20577"/>
          <ac:spMkLst>
            <pc:docMk/>
            <pc:sldMk cId="562750743" sldId="270"/>
            <ac:spMk id="2" creationId="{A8D25022-6302-DED2-FC07-0CBEEA1D5CF0}"/>
          </ac:spMkLst>
        </pc:spChg>
      </pc:sldChg>
      <pc:sldChg chg="modSp new">
        <pc:chgData name="GALLIER-BIRT, ISABELLE (UG)" userId="S::u2102813@live.warwick.ac.uk::4b39512b-97ff-47da-b13b-2dccad2db4c3" providerId="AD" clId="Web-{840F8008-329C-4626-82E0-7070E43F0F6E}" dt="2023-06-13T12:52:08.041" v="428" actId="20577"/>
        <pc:sldMkLst>
          <pc:docMk/>
          <pc:sldMk cId="3997262573" sldId="271"/>
        </pc:sldMkLst>
        <pc:spChg chg="mod">
          <ac:chgData name="GALLIER-BIRT, ISABELLE (UG)" userId="S::u2102813@live.warwick.ac.uk::4b39512b-97ff-47da-b13b-2dccad2db4c3" providerId="AD" clId="Web-{840F8008-329C-4626-82E0-7070E43F0F6E}" dt="2023-06-13T12:52:08.041" v="428" actId="20577"/>
          <ac:spMkLst>
            <pc:docMk/>
            <pc:sldMk cId="3997262573" sldId="271"/>
            <ac:spMk id="2" creationId="{022830BB-7E77-1AA2-EAE6-FFB005C44D93}"/>
          </ac:spMkLst>
        </pc:spChg>
      </pc:sldChg>
    </pc:docChg>
  </pc:docChgLst>
  <pc:docChgLst>
    <pc:chgData name="IBEKWE, KALDORA (UG)" userId="S::u2007699@live.warwick.ac.uk::1cafd61c-9a49-450d-ae7a-c14f472eadcc" providerId="AD" clId="Web-{0B8D70E5-2CD0-4D61-B353-065E3BFC1C20}"/>
    <pc:docChg chg="addSld modSld">
      <pc:chgData name="IBEKWE, KALDORA (UG)" userId="S::u2007699@live.warwick.ac.uk::1cafd61c-9a49-450d-ae7a-c14f472eadcc" providerId="AD" clId="Web-{0B8D70E5-2CD0-4D61-B353-065E3BFC1C20}" dt="2023-06-13T13:55:36.598" v="151" actId="20577"/>
      <pc:docMkLst>
        <pc:docMk/>
      </pc:docMkLst>
      <pc:sldChg chg="modSp add replId modNotes">
        <pc:chgData name="IBEKWE, KALDORA (UG)" userId="S::u2007699@live.warwick.ac.uk::1cafd61c-9a49-450d-ae7a-c14f472eadcc" providerId="AD" clId="Web-{0B8D70E5-2CD0-4D61-B353-065E3BFC1C20}" dt="2023-06-13T13:55:36.598" v="151" actId="20577"/>
        <pc:sldMkLst>
          <pc:docMk/>
          <pc:sldMk cId="345911171" sldId="277"/>
        </pc:sldMkLst>
        <pc:spChg chg="mod">
          <ac:chgData name="IBEKWE, KALDORA (UG)" userId="S::u2007699@live.warwick.ac.uk::1cafd61c-9a49-450d-ae7a-c14f472eadcc" providerId="AD" clId="Web-{0B8D70E5-2CD0-4D61-B353-065E3BFC1C20}" dt="2023-06-13T13:49:48.697" v="6" actId="20577"/>
          <ac:spMkLst>
            <pc:docMk/>
            <pc:sldMk cId="345911171" sldId="277"/>
            <ac:spMk id="2" creationId="{7D35C6EC-E9B2-49DC-3D25-E61AABC9B9EA}"/>
          </ac:spMkLst>
        </pc:spChg>
        <pc:spChg chg="mod">
          <ac:chgData name="IBEKWE, KALDORA (UG)" userId="S::u2007699@live.warwick.ac.uk::1cafd61c-9a49-450d-ae7a-c14f472eadcc" providerId="AD" clId="Web-{0B8D70E5-2CD0-4D61-B353-065E3BFC1C20}" dt="2023-06-13T13:55:36.598" v="151" actId="20577"/>
          <ac:spMkLst>
            <pc:docMk/>
            <pc:sldMk cId="345911171" sldId="277"/>
            <ac:spMk id="3" creationId="{DDE6F18B-C469-F97C-4A50-A828F0DB43F5}"/>
          </ac:spMkLst>
        </pc:spChg>
      </pc:sldChg>
    </pc:docChg>
  </pc:docChgLst>
  <pc:docChgLst>
    <pc:chgData name="GALLIER-BIRT, ISABELLE (UG)" userId="S::u2102813@live.warwick.ac.uk::4b39512b-97ff-47da-b13b-2dccad2db4c3" providerId="AD" clId="Web-{C774B199-EAAD-4F47-9A47-717182E5E512}"/>
    <pc:docChg chg="addSld delSld modSld">
      <pc:chgData name="GALLIER-BIRT, ISABELLE (UG)" userId="S::u2102813@live.warwick.ac.uk::4b39512b-97ff-47da-b13b-2dccad2db4c3" providerId="AD" clId="Web-{C774B199-EAAD-4F47-9A47-717182E5E512}" dt="2023-06-27T17:17:45.618" v="2370" actId="20577"/>
      <pc:docMkLst>
        <pc:docMk/>
      </pc:docMkLst>
      <pc:sldChg chg="modSp del">
        <pc:chgData name="GALLIER-BIRT, ISABELLE (UG)" userId="S::u2102813@live.warwick.ac.uk::4b39512b-97ff-47da-b13b-2dccad2db4c3" providerId="AD" clId="Web-{C774B199-EAAD-4F47-9A47-717182E5E512}" dt="2023-06-27T16:05:59.403" v="91"/>
        <pc:sldMkLst>
          <pc:docMk/>
          <pc:sldMk cId="1822148353" sldId="257"/>
        </pc:sldMkLst>
        <pc:spChg chg="mod">
          <ac:chgData name="GALLIER-BIRT, ISABELLE (UG)" userId="S::u2102813@live.warwick.ac.uk::4b39512b-97ff-47da-b13b-2dccad2db4c3" providerId="AD" clId="Web-{C774B199-EAAD-4F47-9A47-717182E5E512}" dt="2023-06-27T16:05:34.730" v="90" actId="20577"/>
          <ac:spMkLst>
            <pc:docMk/>
            <pc:sldMk cId="1822148353" sldId="257"/>
            <ac:spMk id="2" creationId="{A211D647-3FC7-8459-2717-E75395E49D4F}"/>
          </ac:spMkLst>
        </pc:spChg>
      </pc:sldChg>
      <pc:sldChg chg="addSp delSp modSp mod setBg">
        <pc:chgData name="GALLIER-BIRT, ISABELLE (UG)" userId="S::u2102813@live.warwick.ac.uk::4b39512b-97ff-47da-b13b-2dccad2db4c3" providerId="AD" clId="Web-{C774B199-EAAD-4F47-9A47-717182E5E512}" dt="2023-06-27T16:55:44.791" v="1890" actId="20577"/>
        <pc:sldMkLst>
          <pc:docMk/>
          <pc:sldMk cId="686818205" sldId="258"/>
        </pc:sldMkLst>
        <pc:spChg chg="mod">
          <ac:chgData name="GALLIER-BIRT, ISABELLE (UG)" userId="S::u2102813@live.warwick.ac.uk::4b39512b-97ff-47da-b13b-2dccad2db4c3" providerId="AD" clId="Web-{C774B199-EAAD-4F47-9A47-717182E5E512}" dt="2023-06-27T16:50:36.542" v="1825"/>
          <ac:spMkLst>
            <pc:docMk/>
            <pc:sldMk cId="686818205" sldId="258"/>
            <ac:spMk id="2" creationId="{7D35C6EC-E9B2-49DC-3D25-E61AABC9B9EA}"/>
          </ac:spMkLst>
        </pc:spChg>
        <pc:spChg chg="mod ord">
          <ac:chgData name="GALLIER-BIRT, ISABELLE (UG)" userId="S::u2102813@live.warwick.ac.uk::4b39512b-97ff-47da-b13b-2dccad2db4c3" providerId="AD" clId="Web-{C774B199-EAAD-4F47-9A47-717182E5E512}" dt="2023-06-27T16:55:44.791" v="1890" actId="20577"/>
          <ac:spMkLst>
            <pc:docMk/>
            <pc:sldMk cId="686818205" sldId="258"/>
            <ac:spMk id="3" creationId="{DDE6F18B-C469-F97C-4A50-A828F0DB43F5}"/>
          </ac:spMkLst>
        </pc:spChg>
        <pc:spChg chg="add del mod">
          <ac:chgData name="GALLIER-BIRT, ISABELLE (UG)" userId="S::u2102813@live.warwick.ac.uk::4b39512b-97ff-47da-b13b-2dccad2db4c3" providerId="AD" clId="Web-{C774B199-EAAD-4F47-9A47-717182E5E512}" dt="2023-06-27T16:54:48.288" v="1862"/>
          <ac:spMkLst>
            <pc:docMk/>
            <pc:sldMk cId="686818205" sldId="258"/>
            <ac:spMk id="6" creationId="{8FCFF631-7999-DF73-56DF-CC9C7193074D}"/>
          </ac:spMkLst>
        </pc:spChg>
        <pc:spChg chg="del">
          <ac:chgData name="GALLIER-BIRT, ISABELLE (UG)" userId="S::u2102813@live.warwick.ac.uk::4b39512b-97ff-47da-b13b-2dccad2db4c3" providerId="AD" clId="Web-{C774B199-EAAD-4F47-9A47-717182E5E512}" dt="2023-06-27T16:49:09.179" v="1808"/>
          <ac:spMkLst>
            <pc:docMk/>
            <pc:sldMk cId="686818205" sldId="258"/>
            <ac:spMk id="27" creationId="{3AD318CC-E2A8-4E27-9548-A047A78999B1}"/>
          </ac:spMkLst>
        </pc:spChg>
        <pc:spChg chg="del">
          <ac:chgData name="GALLIER-BIRT, ISABELLE (UG)" userId="S::u2102813@live.warwick.ac.uk::4b39512b-97ff-47da-b13b-2dccad2db4c3" providerId="AD" clId="Web-{C774B199-EAAD-4F47-9A47-717182E5E512}" dt="2023-06-27T16:49:09.179" v="1808"/>
          <ac:spMkLst>
            <pc:docMk/>
            <pc:sldMk cId="686818205" sldId="258"/>
            <ac:spMk id="33" creationId="{2C1BBA94-3F40-40AA-8BB9-E69E25E537C1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49:28.508" v="1811"/>
          <ac:spMkLst>
            <pc:docMk/>
            <pc:sldMk cId="686818205" sldId="258"/>
            <ac:spMk id="38" creationId="{21EA7FA8-6652-4CC5-90F4-3D48CAC0C2DD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49:28.508" v="1810"/>
          <ac:spMkLst>
            <pc:docMk/>
            <pc:sldMk cId="686818205" sldId="258"/>
            <ac:spMk id="43" creationId="{45D37F4E-DDB4-456B-97E0-9937730A039F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49:28.508" v="1810"/>
          <ac:spMkLst>
            <pc:docMk/>
            <pc:sldMk cId="686818205" sldId="258"/>
            <ac:spMk id="45" creationId="{B2DD41CD-8F47-4F56-AD12-4E2FF7696987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49:46.977" v="1815"/>
          <ac:spMkLst>
            <pc:docMk/>
            <pc:sldMk cId="686818205" sldId="258"/>
            <ac:spMk id="47" creationId="{04812C46-200A-4DEB-A05E-3ED6C68C2387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49:46.977" v="1815"/>
          <ac:spMkLst>
            <pc:docMk/>
            <pc:sldMk cId="686818205" sldId="258"/>
            <ac:spMk id="48" creationId="{D1EA859B-E555-4109-94F3-6700E046E008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50:03.134" v="1820"/>
          <ac:spMkLst>
            <pc:docMk/>
            <pc:sldMk cId="686818205" sldId="258"/>
            <ac:spMk id="53" creationId="{687AFE0E-B37D-4531-AFE8-231C8348EAF1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50:03.134" v="1819"/>
          <ac:spMkLst>
            <pc:docMk/>
            <pc:sldMk cId="686818205" sldId="258"/>
            <ac:spMk id="58" creationId="{201CC55D-ED54-4C5C-95E6-10947BD1103B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50:03.134" v="1819"/>
          <ac:spMkLst>
            <pc:docMk/>
            <pc:sldMk cId="686818205" sldId="258"/>
            <ac:spMk id="64" creationId="{3873B707-463F-40B0-8227-E8CC6C67EB25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50:03.134" v="1819"/>
          <ac:spMkLst>
            <pc:docMk/>
            <pc:sldMk cId="686818205" sldId="258"/>
            <ac:spMk id="66" creationId="{C13237C8-E62C-4F0D-A318-BD6FB6C2D138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50:03.134" v="1819"/>
          <ac:spMkLst>
            <pc:docMk/>
            <pc:sldMk cId="686818205" sldId="258"/>
            <ac:spMk id="68" creationId="{19C9EAEA-39D0-4B0E-A0EB-51E7B26740B1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50:36.542" v="1825"/>
          <ac:spMkLst>
            <pc:docMk/>
            <pc:sldMk cId="686818205" sldId="258"/>
            <ac:spMk id="70" creationId="{687AFE0E-B37D-4531-AFE8-231C8348EAF1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50:36.527" v="1824"/>
          <ac:spMkLst>
            <pc:docMk/>
            <pc:sldMk cId="686818205" sldId="258"/>
            <ac:spMk id="75" creationId="{9D80C9EF-3CC6-4ECC-9C2D-9D0396C96ED9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50:36.527" v="1824"/>
          <ac:spMkLst>
            <pc:docMk/>
            <pc:sldMk cId="686818205" sldId="258"/>
            <ac:spMk id="77" creationId="{5DA32751-37A2-45C0-BE94-63D375E27003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50:36.527" v="1824"/>
          <ac:spMkLst>
            <pc:docMk/>
            <pc:sldMk cId="686818205" sldId="258"/>
            <ac:spMk id="79" creationId="{E659831F-0D9A-4C63-9EBB-8435B85A440F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50:36.527" v="1824"/>
          <ac:spMkLst>
            <pc:docMk/>
            <pc:sldMk cId="686818205" sldId="258"/>
            <ac:spMk id="81" creationId="{5A55FBCD-CD42-40F5-8A1B-3203F9CAEEAA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50:36.542" v="1825"/>
          <ac:spMkLst>
            <pc:docMk/>
            <pc:sldMk cId="686818205" sldId="258"/>
            <ac:spMk id="83" creationId="{4F7EBAE4-9945-4473-9E34-B2C66EA0F03D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50:36.542" v="1825"/>
          <ac:spMkLst>
            <pc:docMk/>
            <pc:sldMk cId="686818205" sldId="258"/>
            <ac:spMk id="84" creationId="{70BEB1E7-2F88-40BC-B73D-42E5B6F80BFC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50:36.542" v="1825"/>
          <ac:spMkLst>
            <pc:docMk/>
            <pc:sldMk cId="686818205" sldId="258"/>
            <ac:spMk id="85" creationId="{A7B99495-F43F-4D80-A44F-2CB4764EB90B}"/>
          </ac:spMkLst>
        </pc:spChg>
        <pc:grpChg chg="del">
          <ac:chgData name="GALLIER-BIRT, ISABELLE (UG)" userId="S::u2102813@live.warwick.ac.uk::4b39512b-97ff-47da-b13b-2dccad2db4c3" providerId="AD" clId="Web-{C774B199-EAAD-4F47-9A47-717182E5E512}" dt="2023-06-27T16:49:09.179" v="1808"/>
          <ac:grpSpMkLst>
            <pc:docMk/>
            <pc:sldMk cId="686818205" sldId="258"/>
            <ac:grpSpMk id="29" creationId="{B14B560F-9DD7-4302-A60B-EBD3EF59B073}"/>
          </ac:grpSpMkLst>
        </pc:grpChg>
        <pc:grpChg chg="add del">
          <ac:chgData name="GALLIER-BIRT, ISABELLE (UG)" userId="S::u2102813@live.warwick.ac.uk::4b39512b-97ff-47da-b13b-2dccad2db4c3" providerId="AD" clId="Web-{C774B199-EAAD-4F47-9A47-717182E5E512}" dt="2023-06-27T16:50:03.134" v="1819"/>
          <ac:grpSpMkLst>
            <pc:docMk/>
            <pc:sldMk cId="686818205" sldId="258"/>
            <ac:grpSpMk id="60" creationId="{1DE889C7-FAD6-4397-98E2-05D503484459}"/>
          </ac:grpSpMkLst>
        </pc:grpChg>
        <pc:picChg chg="add mod ord modCrop">
          <ac:chgData name="GALLIER-BIRT, ISABELLE (UG)" userId="S::u2102813@live.warwick.ac.uk::4b39512b-97ff-47da-b13b-2dccad2db4c3" providerId="AD" clId="Web-{C774B199-EAAD-4F47-9A47-717182E5E512}" dt="2023-06-27T16:51:06.669" v="1831"/>
          <ac:picMkLst>
            <pc:docMk/>
            <pc:sldMk cId="686818205" sldId="258"/>
            <ac:picMk id="5" creationId="{7481CC04-7084-A36F-45CA-A357997F5B6B}"/>
          </ac:picMkLst>
        </pc:picChg>
      </pc:sldChg>
      <pc:sldChg chg="addSp delSp modSp mod setBg">
        <pc:chgData name="GALLIER-BIRT, ISABELLE (UG)" userId="S::u2102813@live.warwick.ac.uk::4b39512b-97ff-47da-b13b-2dccad2db4c3" providerId="AD" clId="Web-{C774B199-EAAD-4F47-9A47-717182E5E512}" dt="2023-06-27T17:04:21.221" v="2148" actId="14100"/>
        <pc:sldMkLst>
          <pc:docMk/>
          <pc:sldMk cId="562750743" sldId="270"/>
        </pc:sldMkLst>
        <pc:spChg chg="mod">
          <ac:chgData name="GALLIER-BIRT, ISABELLE (UG)" userId="S::u2102813@live.warwick.ac.uk::4b39512b-97ff-47da-b13b-2dccad2db4c3" providerId="AD" clId="Web-{C774B199-EAAD-4F47-9A47-717182E5E512}" dt="2023-06-27T16:45:47.170" v="1789"/>
          <ac:spMkLst>
            <pc:docMk/>
            <pc:sldMk cId="562750743" sldId="270"/>
            <ac:spMk id="2" creationId="{A8D25022-6302-DED2-FC07-0CBEEA1D5CF0}"/>
          </ac:spMkLst>
        </pc:spChg>
        <pc:spChg chg="mod">
          <ac:chgData name="GALLIER-BIRT, ISABELLE (UG)" userId="S::u2102813@live.warwick.ac.uk::4b39512b-97ff-47da-b13b-2dccad2db4c3" providerId="AD" clId="Web-{C774B199-EAAD-4F47-9A47-717182E5E512}" dt="2023-06-27T17:04:21.221" v="2148" actId="14100"/>
          <ac:spMkLst>
            <pc:docMk/>
            <pc:sldMk cId="562750743" sldId="270"/>
            <ac:spMk id="3" creationId="{4A26A67B-27BD-DE7F-E642-4CAC9EDD3D1A}"/>
          </ac:spMkLst>
        </pc:spChg>
        <pc:spChg chg="del">
          <ac:chgData name="GALLIER-BIRT, ISABELLE (UG)" userId="S::u2102813@live.warwick.ac.uk::4b39512b-97ff-47da-b13b-2dccad2db4c3" providerId="AD" clId="Web-{C774B199-EAAD-4F47-9A47-717182E5E512}" dt="2023-06-27T16:45:47.170" v="1789"/>
          <ac:spMkLst>
            <pc:docMk/>
            <pc:sldMk cId="562750743" sldId="270"/>
            <ac:spMk id="19" creationId="{B6CDA21F-E7AF-4C75-8395-33F58D5B0E45}"/>
          </ac:spMkLst>
        </pc:spChg>
        <pc:spChg chg="del">
          <ac:chgData name="GALLIER-BIRT, ISABELLE (UG)" userId="S::u2102813@live.warwick.ac.uk::4b39512b-97ff-47da-b13b-2dccad2db4c3" providerId="AD" clId="Web-{C774B199-EAAD-4F47-9A47-717182E5E512}" dt="2023-06-27T16:45:47.170" v="1789"/>
          <ac:spMkLst>
            <pc:docMk/>
            <pc:sldMk cId="562750743" sldId="270"/>
            <ac:spMk id="21" creationId="{D5B0017B-2ECA-49AF-B397-DC140825DF8D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45:47.170" v="1789"/>
          <ac:spMkLst>
            <pc:docMk/>
            <pc:sldMk cId="562750743" sldId="270"/>
            <ac:spMk id="27" creationId="{1BB867FF-FC45-48F7-8104-F89BE54909F1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45:47.170" v="1789"/>
          <ac:spMkLst>
            <pc:docMk/>
            <pc:sldMk cId="562750743" sldId="270"/>
            <ac:spMk id="29" creationId="{8BB56887-D0D5-4F0C-9E19-7247EB83C8B7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45:47.170" v="1789"/>
          <ac:spMkLst>
            <pc:docMk/>
            <pc:sldMk cId="562750743" sldId="270"/>
            <ac:spMk id="31" creationId="{081E4A58-353D-44AE-B2FC-2A74E2E400F7}"/>
          </ac:spMkLst>
        </pc:spChg>
        <pc:grpChg chg="del">
          <ac:chgData name="GALLIER-BIRT, ISABELLE (UG)" userId="S::u2102813@live.warwick.ac.uk::4b39512b-97ff-47da-b13b-2dccad2db4c3" providerId="AD" clId="Web-{C774B199-EAAD-4F47-9A47-717182E5E512}" dt="2023-06-27T16:45:47.170" v="1789"/>
          <ac:grpSpMkLst>
            <pc:docMk/>
            <pc:sldMk cId="562750743" sldId="270"/>
            <ac:grpSpMk id="20" creationId="{AE1C45F0-260A-458C-96ED-C1F6D2151219}"/>
          </ac:grpSpMkLst>
        </pc:grpChg>
        <pc:cxnChg chg="del">
          <ac:chgData name="GALLIER-BIRT, ISABELLE (UG)" userId="S::u2102813@live.warwick.ac.uk::4b39512b-97ff-47da-b13b-2dccad2db4c3" providerId="AD" clId="Web-{C774B199-EAAD-4F47-9A47-717182E5E512}" dt="2023-06-27T16:45:47.170" v="1789"/>
          <ac:cxnSpMkLst>
            <pc:docMk/>
            <pc:sldMk cId="562750743" sldId="270"/>
            <ac:cxnSpMk id="22" creationId="{6CF1BAF6-AD41-4082-B212-8A1F9A2E8779}"/>
          </ac:cxnSpMkLst>
        </pc:cxnChg>
      </pc:sldChg>
      <pc:sldChg chg="modSp">
        <pc:chgData name="GALLIER-BIRT, ISABELLE (UG)" userId="S::u2102813@live.warwick.ac.uk::4b39512b-97ff-47da-b13b-2dccad2db4c3" providerId="AD" clId="Web-{C774B199-EAAD-4F47-9A47-717182E5E512}" dt="2023-06-27T16:36:21.143" v="1373" actId="20577"/>
        <pc:sldMkLst>
          <pc:docMk/>
          <pc:sldMk cId="3997262573" sldId="271"/>
        </pc:sldMkLst>
        <pc:spChg chg="mod">
          <ac:chgData name="GALLIER-BIRT, ISABELLE (UG)" userId="S::u2102813@live.warwick.ac.uk::4b39512b-97ff-47da-b13b-2dccad2db4c3" providerId="AD" clId="Web-{C774B199-EAAD-4F47-9A47-717182E5E512}" dt="2023-06-27T16:36:21.143" v="1373" actId="20577"/>
          <ac:spMkLst>
            <pc:docMk/>
            <pc:sldMk cId="3997262573" sldId="271"/>
            <ac:spMk id="4" creationId="{A0D707B0-1558-6B8A-E34B-291C6D8099DC}"/>
          </ac:spMkLst>
        </pc:spChg>
      </pc:sldChg>
      <pc:sldChg chg="delSp modSp">
        <pc:chgData name="GALLIER-BIRT, ISABELLE (UG)" userId="S::u2102813@live.warwick.ac.uk::4b39512b-97ff-47da-b13b-2dccad2db4c3" providerId="AD" clId="Web-{C774B199-EAAD-4F47-9A47-717182E5E512}" dt="2023-06-27T16:46:39.234" v="1793" actId="20577"/>
        <pc:sldMkLst>
          <pc:docMk/>
          <pc:sldMk cId="1934658852" sldId="276"/>
        </pc:sldMkLst>
        <pc:spChg chg="mod">
          <ac:chgData name="GALLIER-BIRT, ISABELLE (UG)" userId="S::u2102813@live.warwick.ac.uk::4b39512b-97ff-47da-b13b-2dccad2db4c3" providerId="AD" clId="Web-{C774B199-EAAD-4F47-9A47-717182E5E512}" dt="2023-06-27T16:46:39.234" v="1793" actId="20577"/>
          <ac:spMkLst>
            <pc:docMk/>
            <pc:sldMk cId="1934658852" sldId="276"/>
            <ac:spMk id="3" creationId="{4A26A67B-27BD-DE7F-E642-4CAC9EDD3D1A}"/>
          </ac:spMkLst>
        </pc:spChg>
        <pc:picChg chg="del">
          <ac:chgData name="GALLIER-BIRT, ISABELLE (UG)" userId="S::u2102813@live.warwick.ac.uk::4b39512b-97ff-47da-b13b-2dccad2db4c3" providerId="AD" clId="Web-{C774B199-EAAD-4F47-9A47-717182E5E512}" dt="2023-06-27T16:46:35.469" v="1791"/>
          <ac:picMkLst>
            <pc:docMk/>
            <pc:sldMk cId="1934658852" sldId="276"/>
            <ac:picMk id="4" creationId="{A98E9426-E800-2F13-5FDC-DE28EF8A7349}"/>
          </ac:picMkLst>
        </pc:picChg>
      </pc:sldChg>
      <pc:sldChg chg="modSp">
        <pc:chgData name="GALLIER-BIRT, ISABELLE (UG)" userId="S::u2102813@live.warwick.ac.uk::4b39512b-97ff-47da-b13b-2dccad2db4c3" providerId="AD" clId="Web-{C774B199-EAAD-4F47-9A47-717182E5E512}" dt="2023-06-27T16:29:50.578" v="1287" actId="20577"/>
        <pc:sldMkLst>
          <pc:docMk/>
          <pc:sldMk cId="3652019335" sldId="292"/>
        </pc:sldMkLst>
        <pc:spChg chg="mod">
          <ac:chgData name="GALLIER-BIRT, ISABELLE (UG)" userId="S::u2102813@live.warwick.ac.uk::4b39512b-97ff-47da-b13b-2dccad2db4c3" providerId="AD" clId="Web-{C774B199-EAAD-4F47-9A47-717182E5E512}" dt="2023-06-27T16:00:07.887" v="2" actId="20577"/>
          <ac:spMkLst>
            <pc:docMk/>
            <pc:sldMk cId="3652019335" sldId="292"/>
            <ac:spMk id="2" creationId="{36C3D08B-B72F-FB00-A133-A60C11C4B915}"/>
          </ac:spMkLst>
        </pc:spChg>
        <pc:graphicFrameChg chg="modGraphic">
          <ac:chgData name="GALLIER-BIRT, ISABELLE (UG)" userId="S::u2102813@live.warwick.ac.uk::4b39512b-97ff-47da-b13b-2dccad2db4c3" providerId="AD" clId="Web-{C774B199-EAAD-4F47-9A47-717182E5E512}" dt="2023-06-27T16:29:50.578" v="1287" actId="20577"/>
          <ac:graphicFrameMkLst>
            <pc:docMk/>
            <pc:sldMk cId="3652019335" sldId="292"/>
            <ac:graphicFrameMk id="17" creationId="{C391321D-7BDD-1E7B-9033-9C5119343190}"/>
          </ac:graphicFrameMkLst>
        </pc:graphicFrameChg>
      </pc:sldChg>
      <pc:sldChg chg="addSp delSp modSp mod setBg addAnim delAnim">
        <pc:chgData name="GALLIER-BIRT, ISABELLE (UG)" userId="S::u2102813@live.warwick.ac.uk::4b39512b-97ff-47da-b13b-2dccad2db4c3" providerId="AD" clId="Web-{C774B199-EAAD-4F47-9A47-717182E5E512}" dt="2023-06-27T17:07:57.903" v="2177" actId="20577"/>
        <pc:sldMkLst>
          <pc:docMk/>
          <pc:sldMk cId="1557419339" sldId="293"/>
        </pc:sldMkLst>
        <pc:spChg chg="mod">
          <ac:chgData name="GALLIER-BIRT, ISABELLE (UG)" userId="S::u2102813@live.warwick.ac.uk::4b39512b-97ff-47da-b13b-2dccad2db4c3" providerId="AD" clId="Web-{C774B199-EAAD-4F47-9A47-717182E5E512}" dt="2023-06-27T16:25:00.862" v="1105" actId="20577"/>
          <ac:spMkLst>
            <pc:docMk/>
            <pc:sldMk cId="1557419339" sldId="293"/>
            <ac:spMk id="2" creationId="{042E62EA-D12E-B0C1-0993-380FC30A0A31}"/>
          </ac:spMkLst>
        </pc:spChg>
        <pc:spChg chg="mod">
          <ac:chgData name="GALLIER-BIRT, ISABELLE (UG)" userId="S::u2102813@live.warwick.ac.uk::4b39512b-97ff-47da-b13b-2dccad2db4c3" providerId="AD" clId="Web-{C774B199-EAAD-4F47-9A47-717182E5E512}" dt="2023-06-27T17:07:57.903" v="2177" actId="20577"/>
          <ac:spMkLst>
            <pc:docMk/>
            <pc:sldMk cId="1557419339" sldId="293"/>
            <ac:spMk id="3" creationId="{0A166F4F-7BB1-5139-1C76-6FFCBA95A27D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16:33.995" v="828"/>
          <ac:spMkLst>
            <pc:docMk/>
            <pc:sldMk cId="1557419339" sldId="293"/>
            <ac:spMk id="9" creationId="{F13C74B1-5B17-4795-BED0-7140497B445A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16:33.995" v="828"/>
          <ac:spMkLst>
            <pc:docMk/>
            <pc:sldMk cId="1557419339" sldId="293"/>
            <ac:spMk id="11" creationId="{D4974D33-8DC5-464E-8C6D-BE58F0669C17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16:49.605" v="833"/>
          <ac:spMkLst>
            <pc:docMk/>
            <pc:sldMk cId="1557419339" sldId="293"/>
            <ac:spMk id="16" creationId="{DB304A14-32D0-4873-B914-423ED7B8DAFD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16:49.605" v="833"/>
          <ac:spMkLst>
            <pc:docMk/>
            <pc:sldMk cId="1557419339" sldId="293"/>
            <ac:spMk id="18" creationId="{1D460C86-854F-4FB3-ABC2-E823D8FEB9DB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16:49.605" v="833"/>
          <ac:spMkLst>
            <pc:docMk/>
            <pc:sldMk cId="1557419339" sldId="293"/>
            <ac:spMk id="20" creationId="{BB48116A-278A-4CC5-89D3-9DE8E8FF1245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18:10.890" v="985"/>
          <ac:spMkLst>
            <pc:docMk/>
            <pc:sldMk cId="1557419339" sldId="293"/>
            <ac:spMk id="25" creationId="{4F7EBAE4-9945-4473-9E34-B2C66EA0F03D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18:10.890" v="985"/>
          <ac:spMkLst>
            <pc:docMk/>
            <pc:sldMk cId="1557419339" sldId="293"/>
            <ac:spMk id="27" creationId="{70BEB1E7-2F88-40BC-B73D-42E5B6F80BFC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18:10.890" v="985"/>
          <ac:spMkLst>
            <pc:docMk/>
            <pc:sldMk cId="1557419339" sldId="293"/>
            <ac:spMk id="29" creationId="{A7B99495-F43F-4D80-A44F-2CB4764EB90B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18:10.890" v="985"/>
          <ac:spMkLst>
            <pc:docMk/>
            <pc:sldMk cId="1557419339" sldId="293"/>
            <ac:spMk id="34" creationId="{4F7EBAE4-9945-4473-9E34-B2C66EA0F03D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18:10.890" v="985"/>
          <ac:spMkLst>
            <pc:docMk/>
            <pc:sldMk cId="1557419339" sldId="293"/>
            <ac:spMk id="36" creationId="{70BEB1E7-2F88-40BC-B73D-42E5B6F80BFC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18:10.890" v="985"/>
          <ac:spMkLst>
            <pc:docMk/>
            <pc:sldMk cId="1557419339" sldId="293"/>
            <ac:spMk id="38" creationId="{A7B99495-F43F-4D80-A44F-2CB4764EB90B}"/>
          </ac:spMkLst>
        </pc:spChg>
        <pc:picChg chg="add mod">
          <ac:chgData name="GALLIER-BIRT, ISABELLE (UG)" userId="S::u2102813@live.warwick.ac.uk::4b39512b-97ff-47da-b13b-2dccad2db4c3" providerId="AD" clId="Web-{C774B199-EAAD-4F47-9A47-717182E5E512}" dt="2023-06-27T16:55:27.837" v="1871" actId="1076"/>
          <ac:picMkLst>
            <pc:docMk/>
            <pc:sldMk cId="1557419339" sldId="293"/>
            <ac:picMk id="5" creationId="{AA8A988A-4CC0-484F-9DB4-E4E268358011}"/>
          </ac:picMkLst>
        </pc:picChg>
      </pc:sldChg>
      <pc:sldChg chg="addSp delSp modSp new mod setBg">
        <pc:chgData name="GALLIER-BIRT, ISABELLE (UG)" userId="S::u2102813@live.warwick.ac.uk::4b39512b-97ff-47da-b13b-2dccad2db4c3" providerId="AD" clId="Web-{C774B199-EAAD-4F47-9A47-717182E5E512}" dt="2023-06-27T17:17:45.618" v="2370" actId="20577"/>
        <pc:sldMkLst>
          <pc:docMk/>
          <pc:sldMk cId="2040516810" sldId="294"/>
        </pc:sldMkLst>
        <pc:spChg chg="mod">
          <ac:chgData name="GALLIER-BIRT, ISABELLE (UG)" userId="S::u2102813@live.warwick.ac.uk::4b39512b-97ff-47da-b13b-2dccad2db4c3" providerId="AD" clId="Web-{C774B199-EAAD-4F47-9A47-717182E5E512}" dt="2023-06-27T17:17:03.960" v="2353" actId="20577"/>
          <ac:spMkLst>
            <pc:docMk/>
            <pc:sldMk cId="2040516810" sldId="294"/>
            <ac:spMk id="2" creationId="{8E7415D0-756F-D76B-D2E0-094F69A8045D}"/>
          </ac:spMkLst>
        </pc:spChg>
        <pc:spChg chg="mod">
          <ac:chgData name="GALLIER-BIRT, ISABELLE (UG)" userId="S::u2102813@live.warwick.ac.uk::4b39512b-97ff-47da-b13b-2dccad2db4c3" providerId="AD" clId="Web-{C774B199-EAAD-4F47-9A47-717182E5E512}" dt="2023-06-27T17:17:45.618" v="2370" actId="20577"/>
          <ac:spMkLst>
            <pc:docMk/>
            <pc:sldMk cId="2040516810" sldId="294"/>
            <ac:spMk id="3" creationId="{B81BA566-BA56-8AAB-8D14-5B0D5ED0DB6B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47:52.175" v="1800"/>
          <ac:spMkLst>
            <pc:docMk/>
            <pc:sldMk cId="2040516810" sldId="294"/>
            <ac:spMk id="10" creationId="{04812C46-200A-4DEB-A05E-3ED6C68C2387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47:52.175" v="1800"/>
          <ac:spMkLst>
            <pc:docMk/>
            <pc:sldMk cId="2040516810" sldId="294"/>
            <ac:spMk id="12" creationId="{D1EA859B-E555-4109-94F3-6700E046E008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47:52.175" v="1801"/>
          <ac:spMkLst>
            <pc:docMk/>
            <pc:sldMk cId="2040516810" sldId="294"/>
            <ac:spMk id="14" creationId="{D009D6D5-DAC2-4A8B-A17A-E206B9012D09}"/>
          </ac:spMkLst>
        </pc:spChg>
        <pc:picChg chg="add mod ord">
          <ac:chgData name="GALLIER-BIRT, ISABELLE (UG)" userId="S::u2102813@live.warwick.ac.uk::4b39512b-97ff-47da-b13b-2dccad2db4c3" providerId="AD" clId="Web-{C774B199-EAAD-4F47-9A47-717182E5E512}" dt="2023-06-27T17:12:28.916" v="2182" actId="1076"/>
          <ac:picMkLst>
            <pc:docMk/>
            <pc:sldMk cId="2040516810" sldId="294"/>
            <ac:picMk id="5" creationId="{907A57F0-2981-7282-358B-AC33CA76CB51}"/>
          </ac:picMkLst>
        </pc:picChg>
      </pc:sldChg>
      <pc:sldChg chg="addSp delSp modSp mod setBg">
        <pc:chgData name="GALLIER-BIRT, ISABELLE (UG)" userId="S::u2102813@live.warwick.ac.uk::4b39512b-97ff-47da-b13b-2dccad2db4c3" providerId="AD" clId="Web-{C774B199-EAAD-4F47-9A47-717182E5E512}" dt="2023-06-27T16:33:10.572" v="1304" actId="20577"/>
        <pc:sldMkLst>
          <pc:docMk/>
          <pc:sldMk cId="676248795" sldId="295"/>
        </pc:sldMkLst>
        <pc:spChg chg="mod">
          <ac:chgData name="GALLIER-BIRT, ISABELLE (UG)" userId="S::u2102813@live.warwick.ac.uk::4b39512b-97ff-47da-b13b-2dccad2db4c3" providerId="AD" clId="Web-{C774B199-EAAD-4F47-9A47-717182E5E512}" dt="2023-06-27T16:33:10.572" v="1304" actId="20577"/>
          <ac:spMkLst>
            <pc:docMk/>
            <pc:sldMk cId="676248795" sldId="295"/>
            <ac:spMk id="2" creationId="{5678BF8E-B772-1543-9D14-D2C8DEF4D282}"/>
          </ac:spMkLst>
        </pc:spChg>
        <pc:spChg chg="del mod">
          <ac:chgData name="GALLIER-BIRT, ISABELLE (UG)" userId="S::u2102813@live.warwick.ac.uk::4b39512b-97ff-47da-b13b-2dccad2db4c3" providerId="AD" clId="Web-{C774B199-EAAD-4F47-9A47-717182E5E512}" dt="2023-06-27T16:30:54.972" v="1293"/>
          <ac:spMkLst>
            <pc:docMk/>
            <pc:sldMk cId="676248795" sldId="295"/>
            <ac:spMk id="3" creationId="{7F936821-5228-B243-941A-43BCC0B307D9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32:03.600" v="1296"/>
          <ac:spMkLst>
            <pc:docMk/>
            <pc:sldMk cId="676248795" sldId="295"/>
            <ac:spMk id="9" creationId="{AE2B703B-46F9-481A-A605-82E2A828C4FA}"/>
          </ac:spMkLst>
        </pc:spChg>
        <pc:spChg chg="add del">
          <ac:chgData name="GALLIER-BIRT, ISABELLE (UG)" userId="S::u2102813@live.warwick.ac.uk::4b39512b-97ff-47da-b13b-2dccad2db4c3" providerId="AD" clId="Web-{C774B199-EAAD-4F47-9A47-717182E5E512}" dt="2023-06-27T16:32:03.600" v="1296"/>
          <ac:spMkLst>
            <pc:docMk/>
            <pc:sldMk cId="676248795" sldId="295"/>
            <ac:spMk id="11" creationId="{F13BE4D7-0C3D-4906-B230-A1C5B4665CCF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32:03.600" v="1296"/>
          <ac:spMkLst>
            <pc:docMk/>
            <pc:sldMk cId="676248795" sldId="295"/>
            <ac:spMk id="16" creationId="{42A4FC2C-047E-45A5-965D-8E1E3BF09BC6}"/>
          </ac:spMkLst>
        </pc:spChg>
        <pc:graphicFrameChg chg="add">
          <ac:chgData name="GALLIER-BIRT, ISABELLE (UG)" userId="S::u2102813@live.warwick.ac.uk::4b39512b-97ff-47da-b13b-2dccad2db4c3" providerId="AD" clId="Web-{C774B199-EAAD-4F47-9A47-717182E5E512}" dt="2023-06-27T16:30:54.972" v="1293"/>
          <ac:graphicFrameMkLst>
            <pc:docMk/>
            <pc:sldMk cId="676248795" sldId="295"/>
            <ac:graphicFrameMk id="6" creationId="{FE458C96-C095-6986-0EAA-ABC9BA458F38}"/>
          </ac:graphicFrameMkLst>
        </pc:graphicFrameChg>
      </pc:sldChg>
      <pc:sldChg chg="addSp modSp mod setBg">
        <pc:chgData name="GALLIER-BIRT, ISABELLE (UG)" userId="S::u2102813@live.warwick.ac.uk::4b39512b-97ff-47da-b13b-2dccad2db4c3" providerId="AD" clId="Web-{C774B199-EAAD-4F47-9A47-717182E5E512}" dt="2023-06-27T16:45:14.934" v="1788" actId="20577"/>
        <pc:sldMkLst>
          <pc:docMk/>
          <pc:sldMk cId="2261109860" sldId="296"/>
        </pc:sldMkLst>
        <pc:spChg chg="mod">
          <ac:chgData name="GALLIER-BIRT, ISABELLE (UG)" userId="S::u2102813@live.warwick.ac.uk::4b39512b-97ff-47da-b13b-2dccad2db4c3" providerId="AD" clId="Web-{C774B199-EAAD-4F47-9A47-717182E5E512}" dt="2023-06-27T16:41:12.657" v="1699"/>
          <ac:spMkLst>
            <pc:docMk/>
            <pc:sldMk cId="2261109860" sldId="296"/>
            <ac:spMk id="2" creationId="{6B560C3E-459F-484D-B25E-A2378964BF6B}"/>
          </ac:spMkLst>
        </pc:spChg>
        <pc:spChg chg="mod">
          <ac:chgData name="GALLIER-BIRT, ISABELLE (UG)" userId="S::u2102813@live.warwick.ac.uk::4b39512b-97ff-47da-b13b-2dccad2db4c3" providerId="AD" clId="Web-{C774B199-EAAD-4F47-9A47-717182E5E512}" dt="2023-06-27T16:45:14.934" v="1788" actId="20577"/>
          <ac:spMkLst>
            <pc:docMk/>
            <pc:sldMk cId="2261109860" sldId="296"/>
            <ac:spMk id="3" creationId="{DF809584-80A0-344C-9B93-8F3801E0D350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41:12.657" v="1699"/>
          <ac:spMkLst>
            <pc:docMk/>
            <pc:sldMk cId="2261109860" sldId="296"/>
            <ac:spMk id="8" creationId="{1BB867FF-FC45-48F7-8104-F89BE54909F1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41:12.657" v="1699"/>
          <ac:spMkLst>
            <pc:docMk/>
            <pc:sldMk cId="2261109860" sldId="296"/>
            <ac:spMk id="10" creationId="{8BB56887-D0D5-4F0C-9E19-7247EB83C8B7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41:12.657" v="1699"/>
          <ac:spMkLst>
            <pc:docMk/>
            <pc:sldMk cId="2261109860" sldId="296"/>
            <ac:spMk id="12" creationId="{081E4A58-353D-44AE-B2FC-2A74E2E400F7}"/>
          </ac:spMkLst>
        </pc:spChg>
      </pc:sldChg>
      <pc:sldChg chg="addSp modSp mod setBg">
        <pc:chgData name="GALLIER-BIRT, ISABELLE (UG)" userId="S::u2102813@live.warwick.ac.uk::4b39512b-97ff-47da-b13b-2dccad2db4c3" providerId="AD" clId="Web-{C774B199-EAAD-4F47-9A47-717182E5E512}" dt="2023-06-27T16:35:16.031" v="1326" actId="20577"/>
        <pc:sldMkLst>
          <pc:docMk/>
          <pc:sldMk cId="780931977" sldId="297"/>
        </pc:sldMkLst>
        <pc:spChg chg="mod">
          <ac:chgData name="GALLIER-BIRT, ISABELLE (UG)" userId="S::u2102813@live.warwick.ac.uk::4b39512b-97ff-47da-b13b-2dccad2db4c3" providerId="AD" clId="Web-{C774B199-EAAD-4F47-9A47-717182E5E512}" dt="2023-06-27T16:35:16.031" v="1326" actId="20577"/>
          <ac:spMkLst>
            <pc:docMk/>
            <pc:sldMk cId="780931977" sldId="297"/>
            <ac:spMk id="2" creationId="{B952BA48-825E-C34B-A409-39402519C55E}"/>
          </ac:spMkLst>
        </pc:spChg>
        <pc:spChg chg="add">
          <ac:chgData name="GALLIER-BIRT, ISABELLE (UG)" userId="S::u2102813@live.warwick.ac.uk::4b39512b-97ff-47da-b13b-2dccad2db4c3" providerId="AD" clId="Web-{C774B199-EAAD-4F47-9A47-717182E5E512}" dt="2023-06-27T16:34:41.311" v="1312"/>
          <ac:spMkLst>
            <pc:docMk/>
            <pc:sldMk cId="780931977" sldId="297"/>
            <ac:spMk id="13" creationId="{928F64C6-FE22-4FC1-A763-DFCC514811BD}"/>
          </ac:spMkLst>
        </pc:spChg>
        <pc:picChg chg="mod">
          <ac:chgData name="GALLIER-BIRT, ISABELLE (UG)" userId="S::u2102813@live.warwick.ac.uk::4b39512b-97ff-47da-b13b-2dccad2db4c3" providerId="AD" clId="Web-{C774B199-EAAD-4F47-9A47-717182E5E512}" dt="2023-06-27T16:34:41.311" v="1312"/>
          <ac:picMkLst>
            <pc:docMk/>
            <pc:sldMk cId="780931977" sldId="297"/>
            <ac:picMk id="4" creationId="{142DBCA0-D6ED-BF42-81B6-6BB42A92158D}"/>
          </ac:picMkLst>
        </pc:picChg>
        <pc:picChg chg="mod">
          <ac:chgData name="GALLIER-BIRT, ISABELLE (UG)" userId="S::u2102813@live.warwick.ac.uk::4b39512b-97ff-47da-b13b-2dccad2db4c3" providerId="AD" clId="Web-{C774B199-EAAD-4F47-9A47-717182E5E512}" dt="2023-06-27T16:34:41.311" v="1312"/>
          <ac:picMkLst>
            <pc:docMk/>
            <pc:sldMk cId="780931977" sldId="297"/>
            <ac:picMk id="5" creationId="{71A7BD00-6363-E24D-800F-8D4805A51BD8}"/>
          </ac:picMkLst>
        </pc:picChg>
        <pc:picChg chg="mod ord">
          <ac:chgData name="GALLIER-BIRT, ISABELLE (UG)" userId="S::u2102813@live.warwick.ac.uk::4b39512b-97ff-47da-b13b-2dccad2db4c3" providerId="AD" clId="Web-{C774B199-EAAD-4F47-9A47-717182E5E512}" dt="2023-06-27T16:34:41.311" v="1312"/>
          <ac:picMkLst>
            <pc:docMk/>
            <pc:sldMk cId="780931977" sldId="297"/>
            <ac:picMk id="6" creationId="{C4864084-EC6B-8746-B74D-00F56A9B9248}"/>
          </ac:picMkLst>
        </pc:picChg>
        <pc:picChg chg="mod ord">
          <ac:chgData name="GALLIER-BIRT, ISABELLE (UG)" userId="S::u2102813@live.warwick.ac.uk::4b39512b-97ff-47da-b13b-2dccad2db4c3" providerId="AD" clId="Web-{C774B199-EAAD-4F47-9A47-717182E5E512}" dt="2023-06-27T16:34:41.311" v="1312"/>
          <ac:picMkLst>
            <pc:docMk/>
            <pc:sldMk cId="780931977" sldId="297"/>
            <ac:picMk id="7" creationId="{F845C392-D297-844D-A3B3-0FE33E3F680B}"/>
          </ac:picMkLst>
        </pc:picChg>
        <pc:picChg chg="mod">
          <ac:chgData name="GALLIER-BIRT, ISABELLE (UG)" userId="S::u2102813@live.warwick.ac.uk::4b39512b-97ff-47da-b13b-2dccad2db4c3" providerId="AD" clId="Web-{C774B199-EAAD-4F47-9A47-717182E5E512}" dt="2023-06-27T16:34:41.311" v="1312"/>
          <ac:picMkLst>
            <pc:docMk/>
            <pc:sldMk cId="780931977" sldId="297"/>
            <ac:picMk id="8" creationId="{70C7AD47-F948-6E4A-85BB-02DE250F222C}"/>
          </ac:picMkLst>
        </pc:picChg>
        <pc:cxnChg chg="add">
          <ac:chgData name="GALLIER-BIRT, ISABELLE (UG)" userId="S::u2102813@live.warwick.ac.uk::4b39512b-97ff-47da-b13b-2dccad2db4c3" providerId="AD" clId="Web-{C774B199-EAAD-4F47-9A47-717182E5E512}" dt="2023-06-27T16:34:41.311" v="1312"/>
          <ac:cxnSpMkLst>
            <pc:docMk/>
            <pc:sldMk cId="780931977" sldId="297"/>
            <ac:cxnSpMk id="15" creationId="{5C34627B-48E6-4F4D-B843-97717A86B490}"/>
          </ac:cxnSpMkLst>
        </pc:cxnChg>
      </pc:sldChg>
    </pc:docChg>
  </pc:docChgLst>
  <pc:docChgLst>
    <pc:chgData name="GALLIER-BIRT, ISABELLE (UG)" userId="S::u2102813@live.warwick.ac.uk::4b39512b-97ff-47da-b13b-2dccad2db4c3" providerId="AD" clId="Web-{E48D68B2-EF32-4CB2-A9D0-F2D5E6A987B3}"/>
    <pc:docChg chg="delSld modSld">
      <pc:chgData name="GALLIER-BIRT, ISABELLE (UG)" userId="S::u2102813@live.warwick.ac.uk::4b39512b-97ff-47da-b13b-2dccad2db4c3" providerId="AD" clId="Web-{E48D68B2-EF32-4CB2-A9D0-F2D5E6A987B3}" dt="2023-06-13T16:32:11.780" v="129" actId="20577"/>
      <pc:docMkLst>
        <pc:docMk/>
      </pc:docMkLst>
      <pc:sldChg chg="modSp">
        <pc:chgData name="GALLIER-BIRT, ISABELLE (UG)" userId="S::u2102813@live.warwick.ac.uk::4b39512b-97ff-47da-b13b-2dccad2db4c3" providerId="AD" clId="Web-{E48D68B2-EF32-4CB2-A9D0-F2D5E6A987B3}" dt="2023-06-13T16:13:24.100" v="13" actId="20577"/>
        <pc:sldMkLst>
          <pc:docMk/>
          <pc:sldMk cId="1822148353" sldId="257"/>
        </pc:sldMkLst>
        <pc:spChg chg="mod">
          <ac:chgData name="GALLIER-BIRT, ISABELLE (UG)" userId="S::u2102813@live.warwick.ac.uk::4b39512b-97ff-47da-b13b-2dccad2db4c3" providerId="AD" clId="Web-{E48D68B2-EF32-4CB2-A9D0-F2D5E6A987B3}" dt="2023-06-13T16:13:24.100" v="13" actId="20577"/>
          <ac:spMkLst>
            <pc:docMk/>
            <pc:sldMk cId="1822148353" sldId="257"/>
            <ac:spMk id="3" creationId="{8306D32D-CFD6-73D7-F4E0-1DD28E75D0CE}"/>
          </ac:spMkLst>
        </pc:spChg>
      </pc:sldChg>
      <pc:sldChg chg="modSp">
        <pc:chgData name="GALLIER-BIRT, ISABELLE (UG)" userId="S::u2102813@live.warwick.ac.uk::4b39512b-97ff-47da-b13b-2dccad2db4c3" providerId="AD" clId="Web-{E48D68B2-EF32-4CB2-A9D0-F2D5E6A987B3}" dt="2023-06-13T16:12:53.584" v="6" actId="20577"/>
        <pc:sldMkLst>
          <pc:docMk/>
          <pc:sldMk cId="686818205" sldId="258"/>
        </pc:sldMkLst>
        <pc:spChg chg="mod">
          <ac:chgData name="GALLIER-BIRT, ISABELLE (UG)" userId="S::u2102813@live.warwick.ac.uk::4b39512b-97ff-47da-b13b-2dccad2db4c3" providerId="AD" clId="Web-{E48D68B2-EF32-4CB2-A9D0-F2D5E6A987B3}" dt="2023-06-13T16:12:53.584" v="6" actId="20577"/>
          <ac:spMkLst>
            <pc:docMk/>
            <pc:sldMk cId="686818205" sldId="258"/>
            <ac:spMk id="3" creationId="{DDE6F18B-C469-F97C-4A50-A828F0DB43F5}"/>
          </ac:spMkLst>
        </pc:spChg>
      </pc:sldChg>
      <pc:sldChg chg="addSp delSp modSp mod setBg">
        <pc:chgData name="GALLIER-BIRT, ISABELLE (UG)" userId="S::u2102813@live.warwick.ac.uk::4b39512b-97ff-47da-b13b-2dccad2db4c3" providerId="AD" clId="Web-{E48D68B2-EF32-4CB2-A9D0-F2D5E6A987B3}" dt="2023-06-13T16:31:11.465" v="119"/>
        <pc:sldMkLst>
          <pc:docMk/>
          <pc:sldMk cId="1090219722" sldId="259"/>
        </pc:sldMkLst>
        <pc:spChg chg="mod">
          <ac:chgData name="GALLIER-BIRT, ISABELLE (UG)" userId="S::u2102813@live.warwick.ac.uk::4b39512b-97ff-47da-b13b-2dccad2db4c3" providerId="AD" clId="Web-{E48D68B2-EF32-4CB2-A9D0-F2D5E6A987B3}" dt="2023-06-13T16:31:11.465" v="119"/>
          <ac:spMkLst>
            <pc:docMk/>
            <pc:sldMk cId="1090219722" sldId="259"/>
            <ac:spMk id="2" creationId="{F091369D-6616-F820-E6D0-04D382E143B5}"/>
          </ac:spMkLst>
        </pc:spChg>
        <pc:spChg chg="del">
          <ac:chgData name="GALLIER-BIRT, ISABELLE (UG)" userId="S::u2102813@live.warwick.ac.uk::4b39512b-97ff-47da-b13b-2dccad2db4c3" providerId="AD" clId="Web-{E48D68B2-EF32-4CB2-A9D0-F2D5E6A987B3}" dt="2023-06-13T16:31:11.465" v="119"/>
          <ac:spMkLst>
            <pc:docMk/>
            <pc:sldMk cId="1090219722" sldId="259"/>
            <ac:spMk id="3" creationId="{6094400D-8B34-CCF2-5FFB-3AE79CFC040F}"/>
          </ac:spMkLst>
        </pc:spChg>
        <pc:spChg chg="add">
          <ac:chgData name="GALLIER-BIRT, ISABELLE (UG)" userId="S::u2102813@live.warwick.ac.uk::4b39512b-97ff-47da-b13b-2dccad2db4c3" providerId="AD" clId="Web-{E48D68B2-EF32-4CB2-A9D0-F2D5E6A987B3}" dt="2023-06-13T16:31:11.465" v="119"/>
          <ac:spMkLst>
            <pc:docMk/>
            <pc:sldMk cId="1090219722" sldId="259"/>
            <ac:spMk id="8" creationId="{9095C1F4-AE7F-44E4-8693-40D3D6831140}"/>
          </ac:spMkLst>
        </pc:spChg>
        <pc:spChg chg="add">
          <ac:chgData name="GALLIER-BIRT, ISABELLE (UG)" userId="S::u2102813@live.warwick.ac.uk::4b39512b-97ff-47da-b13b-2dccad2db4c3" providerId="AD" clId="Web-{E48D68B2-EF32-4CB2-A9D0-F2D5E6A987B3}" dt="2023-06-13T16:31:11.465" v="119"/>
          <ac:spMkLst>
            <pc:docMk/>
            <pc:sldMk cId="1090219722" sldId="259"/>
            <ac:spMk id="14" creationId="{871AEA07-1E14-44B4-8E55-64EF049CD66F}"/>
          </ac:spMkLst>
        </pc:spChg>
        <pc:grpChg chg="add">
          <ac:chgData name="GALLIER-BIRT, ISABELLE (UG)" userId="S::u2102813@live.warwick.ac.uk::4b39512b-97ff-47da-b13b-2dccad2db4c3" providerId="AD" clId="Web-{E48D68B2-EF32-4CB2-A9D0-F2D5E6A987B3}" dt="2023-06-13T16:31:11.465" v="119"/>
          <ac:grpSpMkLst>
            <pc:docMk/>
            <pc:sldMk cId="1090219722" sldId="259"/>
            <ac:grpSpMk id="10" creationId="{8734DDD3-F723-4DD3-8ABE-EC0B2AC87D74}"/>
          </ac:grpSpMkLst>
        </pc:grpChg>
      </pc:sldChg>
      <pc:sldChg chg="addSp modSp mod setBg">
        <pc:chgData name="GALLIER-BIRT, ISABELLE (UG)" userId="S::u2102813@live.warwick.ac.uk::4b39512b-97ff-47da-b13b-2dccad2db4c3" providerId="AD" clId="Web-{E48D68B2-EF32-4CB2-A9D0-F2D5E6A987B3}" dt="2023-06-13T16:32:11.780" v="129" actId="20577"/>
        <pc:sldMkLst>
          <pc:docMk/>
          <pc:sldMk cId="459374227" sldId="260"/>
        </pc:sldMkLst>
        <pc:spChg chg="mod">
          <ac:chgData name="GALLIER-BIRT, ISABELLE (UG)" userId="S::u2102813@live.warwick.ac.uk::4b39512b-97ff-47da-b13b-2dccad2db4c3" providerId="AD" clId="Web-{E48D68B2-EF32-4CB2-A9D0-F2D5E6A987B3}" dt="2023-06-13T16:31:45.482" v="124"/>
          <ac:spMkLst>
            <pc:docMk/>
            <pc:sldMk cId="459374227" sldId="260"/>
            <ac:spMk id="2" creationId="{FD910636-E4F2-0D6C-DB7B-63FC6A0B8A0C}"/>
          </ac:spMkLst>
        </pc:spChg>
        <pc:spChg chg="mod">
          <ac:chgData name="GALLIER-BIRT, ISABELLE (UG)" userId="S::u2102813@live.warwick.ac.uk::4b39512b-97ff-47da-b13b-2dccad2db4c3" providerId="AD" clId="Web-{E48D68B2-EF32-4CB2-A9D0-F2D5E6A987B3}" dt="2023-06-13T16:32:11.780" v="129" actId="20577"/>
          <ac:spMkLst>
            <pc:docMk/>
            <pc:sldMk cId="459374227" sldId="260"/>
            <ac:spMk id="3" creationId="{1B188098-5D45-0A68-A26D-C1A7A8E327F7}"/>
          </ac:spMkLst>
        </pc:spChg>
        <pc:spChg chg="add">
          <ac:chgData name="GALLIER-BIRT, ISABELLE (UG)" userId="S::u2102813@live.warwick.ac.uk::4b39512b-97ff-47da-b13b-2dccad2db4c3" providerId="AD" clId="Web-{E48D68B2-EF32-4CB2-A9D0-F2D5E6A987B3}" dt="2023-06-13T16:31:45.482" v="124"/>
          <ac:spMkLst>
            <pc:docMk/>
            <pc:sldMk cId="459374227" sldId="260"/>
            <ac:spMk id="8" creationId="{B6CDA21F-E7AF-4C75-8395-33F58D5B0E45}"/>
          </ac:spMkLst>
        </pc:spChg>
        <pc:spChg chg="add">
          <ac:chgData name="GALLIER-BIRT, ISABELLE (UG)" userId="S::u2102813@live.warwick.ac.uk::4b39512b-97ff-47da-b13b-2dccad2db4c3" providerId="AD" clId="Web-{E48D68B2-EF32-4CB2-A9D0-F2D5E6A987B3}" dt="2023-06-13T16:31:45.482" v="124"/>
          <ac:spMkLst>
            <pc:docMk/>
            <pc:sldMk cId="459374227" sldId="260"/>
            <ac:spMk id="15" creationId="{D5B0017B-2ECA-49AF-B397-DC140825DF8D}"/>
          </ac:spMkLst>
        </pc:spChg>
        <pc:grpChg chg="add">
          <ac:chgData name="GALLIER-BIRT, ISABELLE (UG)" userId="S::u2102813@live.warwick.ac.uk::4b39512b-97ff-47da-b13b-2dccad2db4c3" providerId="AD" clId="Web-{E48D68B2-EF32-4CB2-A9D0-F2D5E6A987B3}" dt="2023-06-13T16:31:45.482" v="124"/>
          <ac:grpSpMkLst>
            <pc:docMk/>
            <pc:sldMk cId="459374227" sldId="260"/>
            <ac:grpSpMk id="10" creationId="{AE1C45F0-260A-458C-96ED-C1F6D2151219}"/>
          </ac:grpSpMkLst>
        </pc:grpChg>
        <pc:cxnChg chg="add">
          <ac:chgData name="GALLIER-BIRT, ISABELLE (UG)" userId="S::u2102813@live.warwick.ac.uk::4b39512b-97ff-47da-b13b-2dccad2db4c3" providerId="AD" clId="Web-{E48D68B2-EF32-4CB2-A9D0-F2D5E6A987B3}" dt="2023-06-13T16:31:45.482" v="124"/>
          <ac:cxnSpMkLst>
            <pc:docMk/>
            <pc:sldMk cId="459374227" sldId="260"/>
            <ac:cxnSpMk id="17" creationId="{6CF1BAF6-AD41-4082-B212-8A1F9A2E8779}"/>
          </ac:cxnSpMkLst>
        </pc:cxnChg>
      </pc:sldChg>
      <pc:sldChg chg="del">
        <pc:chgData name="GALLIER-BIRT, ISABELLE (UG)" userId="S::u2102813@live.warwick.ac.uk::4b39512b-97ff-47da-b13b-2dccad2db4c3" providerId="AD" clId="Web-{E48D68B2-EF32-4CB2-A9D0-F2D5E6A987B3}" dt="2023-06-13T16:30:39.277" v="118"/>
        <pc:sldMkLst>
          <pc:docMk/>
          <pc:sldMk cId="345911171" sldId="277"/>
        </pc:sldMkLst>
      </pc:sldChg>
      <pc:sldChg chg="addSp delSp modSp mod setBg modClrScheme delDesignElem chgLayout">
        <pc:chgData name="GALLIER-BIRT, ISABELLE (UG)" userId="S::u2102813@live.warwick.ac.uk::4b39512b-97ff-47da-b13b-2dccad2db4c3" providerId="AD" clId="Web-{E48D68B2-EF32-4CB2-A9D0-F2D5E6A987B3}" dt="2023-06-13T16:20:27.318" v="72" actId="14100"/>
        <pc:sldMkLst>
          <pc:docMk/>
          <pc:sldMk cId="1802150661" sldId="278"/>
        </pc:sldMkLst>
        <pc:spChg chg="mod ord">
          <ac:chgData name="GALLIER-BIRT, ISABELLE (UG)" userId="S::u2102813@live.warwick.ac.uk::4b39512b-97ff-47da-b13b-2dccad2db4c3" providerId="AD" clId="Web-{E48D68B2-EF32-4CB2-A9D0-F2D5E6A987B3}" dt="2023-06-13T16:18:32.689" v="31" actId="14100"/>
          <ac:spMkLst>
            <pc:docMk/>
            <pc:sldMk cId="1802150661" sldId="278"/>
            <ac:spMk id="2" creationId="{66F604DF-603B-883A-7F84-10483239F411}"/>
          </ac:spMkLst>
        </pc:spChg>
        <pc:spChg chg="mod ord">
          <ac:chgData name="GALLIER-BIRT, ISABELLE (UG)" userId="S::u2102813@live.warwick.ac.uk::4b39512b-97ff-47da-b13b-2dccad2db4c3" providerId="AD" clId="Web-{E48D68B2-EF32-4CB2-A9D0-F2D5E6A987B3}" dt="2023-06-13T16:20:27.318" v="72" actId="14100"/>
          <ac:spMkLst>
            <pc:docMk/>
            <pc:sldMk cId="1802150661" sldId="278"/>
            <ac:spMk id="3" creationId="{1E91CBAE-DEFD-8CCE-D207-94C23B8EDDC8}"/>
          </ac:spMkLst>
        </pc:spChg>
        <pc:spChg chg="add del mod ord">
          <ac:chgData name="GALLIER-BIRT, ISABELLE (UG)" userId="S::u2102813@live.warwick.ac.uk::4b39512b-97ff-47da-b13b-2dccad2db4c3" providerId="AD" clId="Web-{E48D68B2-EF32-4CB2-A9D0-F2D5E6A987B3}" dt="2023-06-13T16:18:21.689" v="28"/>
          <ac:spMkLst>
            <pc:docMk/>
            <pc:sldMk cId="1802150661" sldId="278"/>
            <ac:spMk id="4" creationId="{BD8DFB28-5C53-FB5D-500A-5FBC4D85A8D5}"/>
          </ac:spMkLst>
        </pc:spChg>
        <pc:spChg chg="add del">
          <ac:chgData name="GALLIER-BIRT, ISABELLE (UG)" userId="S::u2102813@live.warwick.ac.uk::4b39512b-97ff-47da-b13b-2dccad2db4c3" providerId="AD" clId="Web-{E48D68B2-EF32-4CB2-A9D0-F2D5E6A987B3}" dt="2023-06-13T16:16:52.358" v="17"/>
          <ac:spMkLst>
            <pc:docMk/>
            <pc:sldMk cId="1802150661" sldId="278"/>
            <ac:spMk id="8" creationId="{907EF6B7-1338-4443-8C46-6A318D952DFD}"/>
          </ac:spMkLst>
        </pc:spChg>
        <pc:spChg chg="add del">
          <ac:chgData name="GALLIER-BIRT, ISABELLE (UG)" userId="S::u2102813@live.warwick.ac.uk::4b39512b-97ff-47da-b13b-2dccad2db4c3" providerId="AD" clId="Web-{E48D68B2-EF32-4CB2-A9D0-F2D5E6A987B3}" dt="2023-06-13T16:16:41.013" v="15"/>
          <ac:spMkLst>
            <pc:docMk/>
            <pc:sldMk cId="1802150661" sldId="278"/>
            <ac:spMk id="9" creationId="{79BB35BC-D5C2-4C8B-A22A-A71E6191913B}"/>
          </ac:spMkLst>
        </pc:spChg>
        <pc:spChg chg="add del">
          <ac:chgData name="GALLIER-BIRT, ISABELLE (UG)" userId="S::u2102813@live.warwick.ac.uk::4b39512b-97ff-47da-b13b-2dccad2db4c3" providerId="AD" clId="Web-{E48D68B2-EF32-4CB2-A9D0-F2D5E6A987B3}" dt="2023-06-13T16:16:52.358" v="17"/>
          <ac:spMkLst>
            <pc:docMk/>
            <pc:sldMk cId="1802150661" sldId="278"/>
            <ac:spMk id="10" creationId="{DAAE4CDD-124C-4DCF-9584-B6033B545DD5}"/>
          </ac:spMkLst>
        </pc:spChg>
        <pc:spChg chg="add del">
          <ac:chgData name="GALLIER-BIRT, ISABELLE (UG)" userId="S::u2102813@live.warwick.ac.uk::4b39512b-97ff-47da-b13b-2dccad2db4c3" providerId="AD" clId="Web-{E48D68B2-EF32-4CB2-A9D0-F2D5E6A987B3}" dt="2023-06-13T16:16:52.358" v="17"/>
          <ac:spMkLst>
            <pc:docMk/>
            <pc:sldMk cId="1802150661" sldId="278"/>
            <ac:spMk id="12" creationId="{081E4A58-353D-44AE-B2FC-2A74E2E400F7}"/>
          </ac:spMkLst>
        </pc:spChg>
        <pc:spChg chg="add del">
          <ac:chgData name="GALLIER-BIRT, ISABELLE (UG)" userId="S::u2102813@live.warwick.ac.uk::4b39512b-97ff-47da-b13b-2dccad2db4c3" providerId="AD" clId="Web-{E48D68B2-EF32-4CB2-A9D0-F2D5E6A987B3}" dt="2023-06-13T16:17:22.312" v="24"/>
          <ac:spMkLst>
            <pc:docMk/>
            <pc:sldMk cId="1802150661" sldId="278"/>
            <ac:spMk id="14" creationId="{081EA652-8C6A-4E69-BEB9-170809474553}"/>
          </ac:spMkLst>
        </pc:spChg>
        <pc:spChg chg="add del">
          <ac:chgData name="GALLIER-BIRT, ISABELLE (UG)" userId="S::u2102813@live.warwick.ac.uk::4b39512b-97ff-47da-b13b-2dccad2db4c3" providerId="AD" clId="Web-{E48D68B2-EF32-4CB2-A9D0-F2D5E6A987B3}" dt="2023-06-13T16:17:22.312" v="24"/>
          <ac:spMkLst>
            <pc:docMk/>
            <pc:sldMk cId="1802150661" sldId="278"/>
            <ac:spMk id="15" creationId="{5298780A-33B9-4EA2-8F67-DE68AD62841B}"/>
          </ac:spMkLst>
        </pc:spChg>
        <pc:spChg chg="add del">
          <ac:chgData name="GALLIER-BIRT, ISABELLE (UG)" userId="S::u2102813@live.warwick.ac.uk::4b39512b-97ff-47da-b13b-2dccad2db4c3" providerId="AD" clId="Web-{E48D68B2-EF32-4CB2-A9D0-F2D5E6A987B3}" dt="2023-06-13T16:17:22.312" v="24"/>
          <ac:spMkLst>
            <pc:docMk/>
            <pc:sldMk cId="1802150661" sldId="278"/>
            <ac:spMk id="16" creationId="{7F488E8B-4E1E-4402-8935-D4E6C02615C7}"/>
          </ac:spMkLst>
        </pc:spChg>
        <pc:spChg chg="add del">
          <ac:chgData name="GALLIER-BIRT, ISABELLE (UG)" userId="S::u2102813@live.warwick.ac.uk::4b39512b-97ff-47da-b13b-2dccad2db4c3" providerId="AD" clId="Web-{E48D68B2-EF32-4CB2-A9D0-F2D5E6A987B3}" dt="2023-06-13T16:18:21.689" v="28"/>
          <ac:spMkLst>
            <pc:docMk/>
            <pc:sldMk cId="1802150661" sldId="278"/>
            <ac:spMk id="21" creationId="{B6CDA21F-E7AF-4C75-8395-33F58D5B0E45}"/>
          </ac:spMkLst>
        </pc:spChg>
        <pc:spChg chg="add del">
          <ac:chgData name="GALLIER-BIRT, ISABELLE (UG)" userId="S::u2102813@live.warwick.ac.uk::4b39512b-97ff-47da-b13b-2dccad2db4c3" providerId="AD" clId="Web-{E48D68B2-EF32-4CB2-A9D0-F2D5E6A987B3}" dt="2023-06-13T16:18:21.689" v="28"/>
          <ac:spMkLst>
            <pc:docMk/>
            <pc:sldMk cId="1802150661" sldId="278"/>
            <ac:spMk id="28" creationId="{D5B0017B-2ECA-49AF-B397-DC140825DF8D}"/>
          </ac:spMkLst>
        </pc:spChg>
        <pc:grpChg chg="add del">
          <ac:chgData name="GALLIER-BIRT, ISABELLE (UG)" userId="S::u2102813@live.warwick.ac.uk::4b39512b-97ff-47da-b13b-2dccad2db4c3" providerId="AD" clId="Web-{E48D68B2-EF32-4CB2-A9D0-F2D5E6A987B3}" dt="2023-06-13T16:18:21.689" v="28"/>
          <ac:grpSpMkLst>
            <pc:docMk/>
            <pc:sldMk cId="1802150661" sldId="278"/>
            <ac:grpSpMk id="23" creationId="{AE1C45F0-260A-458C-96ED-C1F6D2151219}"/>
          </ac:grpSpMkLst>
        </pc:grpChg>
        <pc:picChg chg="add del">
          <ac:chgData name="GALLIER-BIRT, ISABELLE (UG)" userId="S::u2102813@live.warwick.ac.uk::4b39512b-97ff-47da-b13b-2dccad2db4c3" providerId="AD" clId="Web-{E48D68B2-EF32-4CB2-A9D0-F2D5E6A987B3}" dt="2023-06-13T16:16:41.013" v="15"/>
          <ac:picMkLst>
            <pc:docMk/>
            <pc:sldMk cId="1802150661" sldId="278"/>
            <ac:picMk id="5" creationId="{37C03765-8F63-5F02-56B9-E78FF9CD8292}"/>
          </ac:picMkLst>
        </pc:picChg>
        <pc:cxnChg chg="add del">
          <ac:chgData name="GALLIER-BIRT, ISABELLE (UG)" userId="S::u2102813@live.warwick.ac.uk::4b39512b-97ff-47da-b13b-2dccad2db4c3" providerId="AD" clId="Web-{E48D68B2-EF32-4CB2-A9D0-F2D5E6A987B3}" dt="2023-06-13T16:18:21.689" v="28"/>
          <ac:cxnSpMkLst>
            <pc:docMk/>
            <pc:sldMk cId="1802150661" sldId="278"/>
            <ac:cxnSpMk id="30" creationId="{6CF1BAF6-AD41-4082-B212-8A1F9A2E8779}"/>
          </ac:cxnSpMkLst>
        </pc:cxnChg>
      </pc:sldChg>
      <pc:sldChg chg="addSp delSp modSp mod setBg">
        <pc:chgData name="GALLIER-BIRT, ISABELLE (UG)" userId="S::u2102813@live.warwick.ac.uk::4b39512b-97ff-47da-b13b-2dccad2db4c3" providerId="AD" clId="Web-{E48D68B2-EF32-4CB2-A9D0-F2D5E6A987B3}" dt="2023-06-13T16:27:11.379" v="117" actId="1076"/>
        <pc:sldMkLst>
          <pc:docMk/>
          <pc:sldMk cId="376821423" sldId="280"/>
        </pc:sldMkLst>
        <pc:spChg chg="mod">
          <ac:chgData name="GALLIER-BIRT, ISABELLE (UG)" userId="S::u2102813@live.warwick.ac.uk::4b39512b-97ff-47da-b13b-2dccad2db4c3" providerId="AD" clId="Web-{E48D68B2-EF32-4CB2-A9D0-F2D5E6A987B3}" dt="2023-06-13T16:22:12.400" v="86"/>
          <ac:spMkLst>
            <pc:docMk/>
            <pc:sldMk cId="376821423" sldId="280"/>
            <ac:spMk id="2" creationId="{45FE1F43-AA99-F95E-CD9F-8C882C5E628A}"/>
          </ac:spMkLst>
        </pc:spChg>
        <pc:spChg chg="del mod">
          <ac:chgData name="GALLIER-BIRT, ISABELLE (UG)" userId="S::u2102813@live.warwick.ac.uk::4b39512b-97ff-47da-b13b-2dccad2db4c3" providerId="AD" clId="Web-{E48D68B2-EF32-4CB2-A9D0-F2D5E6A987B3}" dt="2023-06-13T16:22:28.807" v="88"/>
          <ac:spMkLst>
            <pc:docMk/>
            <pc:sldMk cId="376821423" sldId="280"/>
            <ac:spMk id="3" creationId="{3F4142C1-6C77-8C53-02D9-68788C3E565D}"/>
          </ac:spMkLst>
        </pc:spChg>
        <pc:spChg chg="add">
          <ac:chgData name="GALLIER-BIRT, ISABELLE (UG)" userId="S::u2102813@live.warwick.ac.uk::4b39512b-97ff-47da-b13b-2dccad2db4c3" providerId="AD" clId="Web-{E48D68B2-EF32-4CB2-A9D0-F2D5E6A987B3}" dt="2023-06-13T16:22:12.400" v="86"/>
          <ac:spMkLst>
            <pc:docMk/>
            <pc:sldMk cId="376821423" sldId="280"/>
            <ac:spMk id="8" creationId="{8B9AA7C6-5E5A-498E-A6DF-A943376E09BC}"/>
          </ac:spMkLst>
        </pc:spChg>
        <pc:spChg chg="add del">
          <ac:chgData name="GALLIER-BIRT, ISABELLE (UG)" userId="S::u2102813@live.warwick.ac.uk::4b39512b-97ff-47da-b13b-2dccad2db4c3" providerId="AD" clId="Web-{E48D68B2-EF32-4CB2-A9D0-F2D5E6A987B3}" dt="2023-06-13T16:22:12.384" v="85"/>
          <ac:spMkLst>
            <pc:docMk/>
            <pc:sldMk cId="376821423" sldId="280"/>
            <ac:spMk id="9" creationId="{460B0EFB-53ED-4F35-B05D-F658EA021C65}"/>
          </ac:spMkLst>
        </pc:spChg>
        <pc:spChg chg="add del">
          <ac:chgData name="GALLIER-BIRT, ISABELLE (UG)" userId="S::u2102813@live.warwick.ac.uk::4b39512b-97ff-47da-b13b-2dccad2db4c3" providerId="AD" clId="Web-{E48D68B2-EF32-4CB2-A9D0-F2D5E6A987B3}" dt="2023-06-13T16:22:12.384" v="85"/>
          <ac:spMkLst>
            <pc:docMk/>
            <pc:sldMk cId="376821423" sldId="280"/>
            <ac:spMk id="11" creationId="{835EF3DD-7D43-4A27-8967-A92FD8CC9365}"/>
          </ac:spMkLst>
        </pc:spChg>
        <pc:spChg chg="add">
          <ac:chgData name="GALLIER-BIRT, ISABELLE (UG)" userId="S::u2102813@live.warwick.ac.uk::4b39512b-97ff-47da-b13b-2dccad2db4c3" providerId="AD" clId="Web-{E48D68B2-EF32-4CB2-A9D0-F2D5E6A987B3}" dt="2023-06-13T16:22:12.400" v="86"/>
          <ac:spMkLst>
            <pc:docMk/>
            <pc:sldMk cId="376821423" sldId="280"/>
            <ac:spMk id="14" creationId="{81E140AE-0ABF-47C8-BF32-7D2F0CF2BA44}"/>
          </ac:spMkLst>
        </pc:spChg>
        <pc:spChg chg="add">
          <ac:chgData name="GALLIER-BIRT, ISABELLE (UG)" userId="S::u2102813@live.warwick.ac.uk::4b39512b-97ff-47da-b13b-2dccad2db4c3" providerId="AD" clId="Web-{E48D68B2-EF32-4CB2-A9D0-F2D5E6A987B3}" dt="2023-06-13T16:22:12.400" v="86"/>
          <ac:spMkLst>
            <pc:docMk/>
            <pc:sldMk cId="376821423" sldId="280"/>
            <ac:spMk id="16" creationId="{CBC4F608-B4B8-48C3-9572-C0F061B1CD99}"/>
          </ac:spMkLst>
        </pc:spChg>
        <pc:grpChg chg="add">
          <ac:chgData name="GALLIER-BIRT, ISABELLE (UG)" userId="S::u2102813@live.warwick.ac.uk::4b39512b-97ff-47da-b13b-2dccad2db4c3" providerId="AD" clId="Web-{E48D68B2-EF32-4CB2-A9D0-F2D5E6A987B3}" dt="2023-06-13T16:22:12.400" v="86"/>
          <ac:grpSpMkLst>
            <pc:docMk/>
            <pc:sldMk cId="376821423" sldId="280"/>
            <ac:grpSpMk id="10" creationId="{83EAB11A-76F7-48F4-9B4F-5BFDF4BF9670}"/>
          </ac:grpSpMkLst>
        </pc:grpChg>
        <pc:graphicFrameChg chg="add mod modGraphic">
          <ac:chgData name="GALLIER-BIRT, ISABELLE (UG)" userId="S::u2102813@live.warwick.ac.uk::4b39512b-97ff-47da-b13b-2dccad2db4c3" providerId="AD" clId="Web-{E48D68B2-EF32-4CB2-A9D0-F2D5E6A987B3}" dt="2023-06-13T16:27:11.379" v="117" actId="1076"/>
          <ac:graphicFrameMkLst>
            <pc:docMk/>
            <pc:sldMk cId="376821423" sldId="280"/>
            <ac:graphicFrameMk id="18" creationId="{F302CDD4-8FD6-38EF-587F-365047C36B36}"/>
          </ac:graphicFrameMkLst>
        </pc:graphicFrameChg>
        <pc:picChg chg="add del">
          <ac:chgData name="GALLIER-BIRT, ISABELLE (UG)" userId="S::u2102813@live.warwick.ac.uk::4b39512b-97ff-47da-b13b-2dccad2db4c3" providerId="AD" clId="Web-{E48D68B2-EF32-4CB2-A9D0-F2D5E6A987B3}" dt="2023-06-13T16:22:12.384" v="85"/>
          <ac:picMkLst>
            <pc:docMk/>
            <pc:sldMk cId="376821423" sldId="280"/>
            <ac:picMk id="5" creationId="{C6933277-53A2-CBA6-425C-7C3EC06CC85D}"/>
          </ac:picMkLst>
        </pc:picChg>
      </pc:sldChg>
    </pc:docChg>
  </pc:docChgLst>
  <pc:docChgLst>
    <pc:chgData name="Kaldora Ibekwe" userId="1cafd61c-9a49-450d-ae7a-c14f472eadcc" providerId="ADAL" clId="{4AB47F31-8601-1F40-850E-1A3641D4C1C4}"/>
    <pc:docChg chg="undo custSel addSld modSld">
      <pc:chgData name="Kaldora Ibekwe" userId="1cafd61c-9a49-450d-ae7a-c14f472eadcc" providerId="ADAL" clId="{4AB47F31-8601-1F40-850E-1A3641D4C1C4}" dt="2023-06-27T17:29:04.435" v="2823" actId="478"/>
      <pc:docMkLst>
        <pc:docMk/>
      </pc:docMkLst>
      <pc:sldChg chg="modSp">
        <pc:chgData name="Kaldora Ibekwe" userId="1cafd61c-9a49-450d-ae7a-c14f472eadcc" providerId="ADAL" clId="{4AB47F31-8601-1F40-850E-1A3641D4C1C4}" dt="2023-06-27T16:05:21.292" v="50" actId="20577"/>
        <pc:sldMkLst>
          <pc:docMk/>
          <pc:sldMk cId="1822148353" sldId="257"/>
        </pc:sldMkLst>
        <pc:spChg chg="mod">
          <ac:chgData name="Kaldora Ibekwe" userId="1cafd61c-9a49-450d-ae7a-c14f472eadcc" providerId="ADAL" clId="{4AB47F31-8601-1F40-850E-1A3641D4C1C4}" dt="2023-06-27T16:05:21.292" v="50" actId="20577"/>
          <ac:spMkLst>
            <pc:docMk/>
            <pc:sldMk cId="1822148353" sldId="257"/>
            <ac:spMk id="2" creationId="{A211D647-3FC7-8459-2717-E75395E49D4F}"/>
          </ac:spMkLst>
        </pc:spChg>
      </pc:sldChg>
      <pc:sldChg chg="addSp delSp modSp mod chgLayout">
        <pc:chgData name="Kaldora Ibekwe" userId="1cafd61c-9a49-450d-ae7a-c14f472eadcc" providerId="ADAL" clId="{4AB47F31-8601-1F40-850E-1A3641D4C1C4}" dt="2023-06-27T17:29:04.435" v="2823" actId="478"/>
        <pc:sldMkLst>
          <pc:docMk/>
          <pc:sldMk cId="2040516810" sldId="294"/>
        </pc:sldMkLst>
        <pc:spChg chg="mod ord">
          <ac:chgData name="Kaldora Ibekwe" userId="1cafd61c-9a49-450d-ae7a-c14f472eadcc" providerId="ADAL" clId="{4AB47F31-8601-1F40-850E-1A3641D4C1C4}" dt="2023-06-27T17:05:16.580" v="2188" actId="1076"/>
          <ac:spMkLst>
            <pc:docMk/>
            <pc:sldMk cId="2040516810" sldId="294"/>
            <ac:spMk id="2" creationId="{8E7415D0-756F-D76B-D2E0-094F69A8045D}"/>
          </ac:spMkLst>
        </pc:spChg>
        <pc:spChg chg="mod ord">
          <ac:chgData name="Kaldora Ibekwe" userId="1cafd61c-9a49-450d-ae7a-c14f472eadcc" providerId="ADAL" clId="{4AB47F31-8601-1F40-850E-1A3641D4C1C4}" dt="2023-06-27T17:24:51.971" v="2820" actId="1076"/>
          <ac:spMkLst>
            <pc:docMk/>
            <pc:sldMk cId="2040516810" sldId="294"/>
            <ac:spMk id="3" creationId="{B81BA566-BA56-8AAB-8D14-5B0D5ED0DB6B}"/>
          </ac:spMkLst>
        </pc:spChg>
        <pc:spChg chg="add del mod">
          <ac:chgData name="Kaldora Ibekwe" userId="1cafd61c-9a49-450d-ae7a-c14f472eadcc" providerId="ADAL" clId="{4AB47F31-8601-1F40-850E-1A3641D4C1C4}" dt="2023-06-27T17:24:53.376" v="2822" actId="1115"/>
          <ac:spMkLst>
            <pc:docMk/>
            <pc:sldMk cId="2040516810" sldId="294"/>
            <ac:spMk id="4" creationId="{D33C1FF1-0985-3D42-AC46-BB45F62A426D}"/>
          </ac:spMkLst>
        </pc:spChg>
        <pc:spChg chg="del">
          <ac:chgData name="Kaldora Ibekwe" userId="1cafd61c-9a49-450d-ae7a-c14f472eadcc" providerId="ADAL" clId="{4AB47F31-8601-1F40-850E-1A3641D4C1C4}" dt="2023-06-27T17:29:04.435" v="2823" actId="478"/>
          <ac:spMkLst>
            <pc:docMk/>
            <pc:sldMk cId="2040516810" sldId="294"/>
            <ac:spMk id="4" creationId="{F5C27082-E88C-BCAB-5296-A4123CBD6CC4}"/>
          </ac:spMkLst>
        </pc:spChg>
      </pc:sldChg>
      <pc:sldChg chg="addSp delSp modSp new">
        <pc:chgData name="Kaldora Ibekwe" userId="1cafd61c-9a49-450d-ae7a-c14f472eadcc" providerId="ADAL" clId="{4AB47F31-8601-1F40-850E-1A3641D4C1C4}" dt="2023-06-27T17:04:48.032" v="2183" actId="20577"/>
        <pc:sldMkLst>
          <pc:docMk/>
          <pc:sldMk cId="676248795" sldId="295"/>
        </pc:sldMkLst>
        <pc:spChg chg="mod">
          <ac:chgData name="Kaldora Ibekwe" userId="1cafd61c-9a49-450d-ae7a-c14f472eadcc" providerId="ADAL" clId="{4AB47F31-8601-1F40-850E-1A3641D4C1C4}" dt="2023-06-27T16:11:23.398" v="156" actId="20577"/>
          <ac:spMkLst>
            <pc:docMk/>
            <pc:sldMk cId="676248795" sldId="295"/>
            <ac:spMk id="2" creationId="{5678BF8E-B772-1543-9D14-D2C8DEF4D282}"/>
          </ac:spMkLst>
        </pc:spChg>
        <pc:spChg chg="mod">
          <ac:chgData name="Kaldora Ibekwe" userId="1cafd61c-9a49-450d-ae7a-c14f472eadcc" providerId="ADAL" clId="{4AB47F31-8601-1F40-850E-1A3641D4C1C4}" dt="2023-06-27T16:29:42.212" v="676" actId="20577"/>
          <ac:spMkLst>
            <pc:docMk/>
            <pc:sldMk cId="676248795" sldId="295"/>
            <ac:spMk id="3" creationId="{7F936821-5228-B243-941A-43BCC0B307D9}"/>
          </ac:spMkLst>
        </pc:spChg>
        <pc:spChg chg="add del mod">
          <ac:chgData name="Kaldora Ibekwe" userId="1cafd61c-9a49-450d-ae7a-c14f472eadcc" providerId="ADAL" clId="{4AB47F31-8601-1F40-850E-1A3641D4C1C4}" dt="2023-06-27T16:21:08.854" v="536" actId="478"/>
          <ac:spMkLst>
            <pc:docMk/>
            <pc:sldMk cId="676248795" sldId="295"/>
            <ac:spMk id="5" creationId="{EBEECEC4-5A3F-9C43-85F9-CE92E4C784BE}"/>
          </ac:spMkLst>
        </pc:spChg>
        <pc:graphicFrameChg chg="mod modGraphic">
          <ac:chgData name="Kaldora Ibekwe" userId="1cafd61c-9a49-450d-ae7a-c14f472eadcc" providerId="ADAL" clId="{4AB47F31-8601-1F40-850E-1A3641D4C1C4}" dt="2023-06-27T17:04:48.032" v="2183" actId="20577"/>
          <ac:graphicFrameMkLst>
            <pc:docMk/>
            <pc:sldMk cId="676248795" sldId="295"/>
            <ac:graphicFrameMk id="6" creationId="{FE458C96-C095-6986-0EAA-ABC9BA458F38}"/>
          </ac:graphicFrameMkLst>
        </pc:graphicFrameChg>
      </pc:sldChg>
      <pc:sldChg chg="modSp new">
        <pc:chgData name="Kaldora Ibekwe" userId="1cafd61c-9a49-450d-ae7a-c14f472eadcc" providerId="ADAL" clId="{4AB47F31-8601-1F40-850E-1A3641D4C1C4}" dt="2023-06-27T16:23:10.448" v="582" actId="20577"/>
        <pc:sldMkLst>
          <pc:docMk/>
          <pc:sldMk cId="2261109860" sldId="296"/>
        </pc:sldMkLst>
        <pc:spChg chg="mod">
          <ac:chgData name="Kaldora Ibekwe" userId="1cafd61c-9a49-450d-ae7a-c14f472eadcc" providerId="ADAL" clId="{4AB47F31-8601-1F40-850E-1A3641D4C1C4}" dt="2023-06-27T16:13:07.036" v="257" actId="20577"/>
          <ac:spMkLst>
            <pc:docMk/>
            <pc:sldMk cId="2261109860" sldId="296"/>
            <ac:spMk id="2" creationId="{6B560C3E-459F-484D-B25E-A2378964BF6B}"/>
          </ac:spMkLst>
        </pc:spChg>
        <pc:spChg chg="mod">
          <ac:chgData name="Kaldora Ibekwe" userId="1cafd61c-9a49-450d-ae7a-c14f472eadcc" providerId="ADAL" clId="{4AB47F31-8601-1F40-850E-1A3641D4C1C4}" dt="2023-06-27T16:23:10.448" v="582" actId="20577"/>
          <ac:spMkLst>
            <pc:docMk/>
            <pc:sldMk cId="2261109860" sldId="296"/>
            <ac:spMk id="3" creationId="{DF809584-80A0-344C-9B93-8F3801E0D350}"/>
          </ac:spMkLst>
        </pc:spChg>
      </pc:sldChg>
      <pc:sldChg chg="addSp delSp modSp new">
        <pc:chgData name="Kaldora Ibekwe" userId="1cafd61c-9a49-450d-ae7a-c14f472eadcc" providerId="ADAL" clId="{4AB47F31-8601-1F40-850E-1A3641D4C1C4}" dt="2023-06-27T16:27:28.682" v="587" actId="931"/>
        <pc:sldMkLst>
          <pc:docMk/>
          <pc:sldMk cId="780931977" sldId="297"/>
        </pc:sldMkLst>
        <pc:spChg chg="mod">
          <ac:chgData name="Kaldora Ibekwe" userId="1cafd61c-9a49-450d-ae7a-c14f472eadcc" providerId="ADAL" clId="{4AB47F31-8601-1F40-850E-1A3641D4C1C4}" dt="2023-06-27T16:17:34.368" v="486" actId="1076"/>
          <ac:spMkLst>
            <pc:docMk/>
            <pc:sldMk cId="780931977" sldId="297"/>
            <ac:spMk id="2" creationId="{B952BA48-825E-C34B-A409-39402519C55E}"/>
          </ac:spMkLst>
        </pc:spChg>
        <pc:spChg chg="del">
          <ac:chgData name="Kaldora Ibekwe" userId="1cafd61c-9a49-450d-ae7a-c14f472eadcc" providerId="ADAL" clId="{4AB47F31-8601-1F40-850E-1A3641D4C1C4}" dt="2023-06-27T16:26:43.040" v="583" actId="931"/>
          <ac:spMkLst>
            <pc:docMk/>
            <pc:sldMk cId="780931977" sldId="297"/>
            <ac:spMk id="3" creationId="{A10A3969-B7AC-EC45-908C-2B7E95C08475}"/>
          </ac:spMkLst>
        </pc:spChg>
        <pc:picChg chg="add mod ord">
          <ac:chgData name="Kaldora Ibekwe" userId="1cafd61c-9a49-450d-ae7a-c14f472eadcc" providerId="ADAL" clId="{4AB47F31-8601-1F40-850E-1A3641D4C1C4}" dt="2023-06-27T16:26:43.040" v="583" actId="931"/>
          <ac:picMkLst>
            <pc:docMk/>
            <pc:sldMk cId="780931977" sldId="297"/>
            <ac:picMk id="4" creationId="{142DBCA0-D6ED-BF42-81B6-6BB42A92158D}"/>
          </ac:picMkLst>
        </pc:picChg>
        <pc:picChg chg="add">
          <ac:chgData name="Kaldora Ibekwe" userId="1cafd61c-9a49-450d-ae7a-c14f472eadcc" providerId="ADAL" clId="{4AB47F31-8601-1F40-850E-1A3641D4C1C4}" dt="2023-06-27T16:26:53.061" v="584" actId="931"/>
          <ac:picMkLst>
            <pc:docMk/>
            <pc:sldMk cId="780931977" sldId="297"/>
            <ac:picMk id="5" creationId="{71A7BD00-6363-E24D-800F-8D4805A51BD8}"/>
          </ac:picMkLst>
        </pc:picChg>
        <pc:picChg chg="add">
          <ac:chgData name="Kaldora Ibekwe" userId="1cafd61c-9a49-450d-ae7a-c14f472eadcc" providerId="ADAL" clId="{4AB47F31-8601-1F40-850E-1A3641D4C1C4}" dt="2023-06-27T16:27:10.456" v="585" actId="931"/>
          <ac:picMkLst>
            <pc:docMk/>
            <pc:sldMk cId="780931977" sldId="297"/>
            <ac:picMk id="6" creationId="{C4864084-EC6B-8746-B74D-00F56A9B9248}"/>
          </ac:picMkLst>
        </pc:picChg>
        <pc:picChg chg="add">
          <ac:chgData name="Kaldora Ibekwe" userId="1cafd61c-9a49-450d-ae7a-c14f472eadcc" providerId="ADAL" clId="{4AB47F31-8601-1F40-850E-1A3641D4C1C4}" dt="2023-06-27T16:27:19.879" v="586" actId="931"/>
          <ac:picMkLst>
            <pc:docMk/>
            <pc:sldMk cId="780931977" sldId="297"/>
            <ac:picMk id="7" creationId="{F845C392-D297-844D-A3B3-0FE33E3F680B}"/>
          </ac:picMkLst>
        </pc:picChg>
        <pc:picChg chg="add">
          <ac:chgData name="Kaldora Ibekwe" userId="1cafd61c-9a49-450d-ae7a-c14f472eadcc" providerId="ADAL" clId="{4AB47F31-8601-1F40-850E-1A3641D4C1C4}" dt="2023-06-27T16:27:28.682" v="587" actId="931"/>
          <ac:picMkLst>
            <pc:docMk/>
            <pc:sldMk cId="780931977" sldId="297"/>
            <ac:picMk id="8" creationId="{70C7AD47-F948-6E4A-85BB-02DE250F222C}"/>
          </ac:picMkLst>
        </pc:picChg>
      </pc:sldChg>
    </pc:docChg>
  </pc:docChgLst>
  <pc:docChgLst>
    <pc:chgData name="GALLIER-BIRT, ISABELLE (UG)" userId="S::u2102813@live.warwick.ac.uk::4b39512b-97ff-47da-b13b-2dccad2db4c3" providerId="AD" clId="Web-{C248C5E2-2563-4DC9-A178-176E69A39A36}"/>
    <pc:docChg chg="modSld">
      <pc:chgData name="GALLIER-BIRT, ISABELLE (UG)" userId="S::u2102813@live.warwick.ac.uk::4b39512b-97ff-47da-b13b-2dccad2db4c3" providerId="AD" clId="Web-{C248C5E2-2563-4DC9-A178-176E69A39A36}" dt="2023-06-27T17:56:35.268" v="42" actId="20577"/>
      <pc:docMkLst>
        <pc:docMk/>
      </pc:docMkLst>
      <pc:sldChg chg="modSp">
        <pc:chgData name="GALLIER-BIRT, ISABELLE (UG)" userId="S::u2102813@live.warwick.ac.uk::4b39512b-97ff-47da-b13b-2dccad2db4c3" providerId="AD" clId="Web-{C248C5E2-2563-4DC9-A178-176E69A39A36}" dt="2023-06-27T17:55:24.250" v="36" actId="20577"/>
        <pc:sldMkLst>
          <pc:docMk/>
          <pc:sldMk cId="376821423" sldId="280"/>
        </pc:sldMkLst>
        <pc:graphicFrameChg chg="modGraphic">
          <ac:chgData name="GALLIER-BIRT, ISABELLE (UG)" userId="S::u2102813@live.warwick.ac.uk::4b39512b-97ff-47da-b13b-2dccad2db4c3" providerId="AD" clId="Web-{C248C5E2-2563-4DC9-A178-176E69A39A36}" dt="2023-06-27T17:55:24.250" v="36" actId="20577"/>
          <ac:graphicFrameMkLst>
            <pc:docMk/>
            <pc:sldMk cId="376821423" sldId="280"/>
            <ac:graphicFrameMk id="18" creationId="{F302CDD4-8FD6-38EF-587F-365047C36B36}"/>
          </ac:graphicFrameMkLst>
        </pc:graphicFrameChg>
      </pc:sldChg>
      <pc:sldChg chg="modSp">
        <pc:chgData name="GALLIER-BIRT, ISABELLE (UG)" userId="S::u2102813@live.warwick.ac.uk::4b39512b-97ff-47da-b13b-2dccad2db4c3" providerId="AD" clId="Web-{C248C5E2-2563-4DC9-A178-176E69A39A36}" dt="2023-06-27T17:55:51.736" v="37" actId="1076"/>
        <pc:sldMkLst>
          <pc:docMk/>
          <pc:sldMk cId="1582050912" sldId="288"/>
        </pc:sldMkLst>
        <pc:spChg chg="mod">
          <ac:chgData name="GALLIER-BIRT, ISABELLE (UG)" userId="S::u2102813@live.warwick.ac.uk::4b39512b-97ff-47da-b13b-2dccad2db4c3" providerId="AD" clId="Web-{C248C5E2-2563-4DC9-A178-176E69A39A36}" dt="2023-06-27T17:55:51.736" v="37" actId="1076"/>
          <ac:spMkLst>
            <pc:docMk/>
            <pc:sldMk cId="1582050912" sldId="288"/>
            <ac:spMk id="72" creationId="{DDE6F18B-C469-F97C-4A50-A828F0DB43F5}"/>
          </ac:spMkLst>
        </pc:spChg>
      </pc:sldChg>
      <pc:sldChg chg="modSp">
        <pc:chgData name="GALLIER-BIRT, ISABELLE (UG)" userId="S::u2102813@live.warwick.ac.uk::4b39512b-97ff-47da-b13b-2dccad2db4c3" providerId="AD" clId="Web-{C248C5E2-2563-4DC9-A178-176E69A39A36}" dt="2023-06-27T17:54:23.967" v="34" actId="20577"/>
        <pc:sldMkLst>
          <pc:docMk/>
          <pc:sldMk cId="2040516810" sldId="294"/>
        </pc:sldMkLst>
        <pc:spChg chg="mod">
          <ac:chgData name="GALLIER-BIRT, ISABELLE (UG)" userId="S::u2102813@live.warwick.ac.uk::4b39512b-97ff-47da-b13b-2dccad2db4c3" providerId="AD" clId="Web-{C248C5E2-2563-4DC9-A178-176E69A39A36}" dt="2023-06-27T17:54:23.967" v="34" actId="20577"/>
          <ac:spMkLst>
            <pc:docMk/>
            <pc:sldMk cId="2040516810" sldId="294"/>
            <ac:spMk id="6" creationId="{71F05854-5381-6FBF-8C20-4872D0F21C0C}"/>
          </ac:spMkLst>
        </pc:spChg>
      </pc:sldChg>
      <pc:sldChg chg="modSp">
        <pc:chgData name="GALLIER-BIRT, ISABELLE (UG)" userId="S::u2102813@live.warwick.ac.uk::4b39512b-97ff-47da-b13b-2dccad2db4c3" providerId="AD" clId="Web-{C248C5E2-2563-4DC9-A178-176E69A39A36}" dt="2023-06-27T17:56:35.268" v="42" actId="20577"/>
        <pc:sldMkLst>
          <pc:docMk/>
          <pc:sldMk cId="2261109860" sldId="296"/>
        </pc:sldMkLst>
        <pc:spChg chg="mod">
          <ac:chgData name="GALLIER-BIRT, ISABELLE (UG)" userId="S::u2102813@live.warwick.ac.uk::4b39512b-97ff-47da-b13b-2dccad2db4c3" providerId="AD" clId="Web-{C248C5E2-2563-4DC9-A178-176E69A39A36}" dt="2023-06-27T17:56:35.268" v="42" actId="20577"/>
          <ac:spMkLst>
            <pc:docMk/>
            <pc:sldMk cId="2261109860" sldId="296"/>
            <ac:spMk id="3" creationId="{DF809584-80A0-344C-9B93-8F3801E0D350}"/>
          </ac:spMkLst>
        </pc:spChg>
      </pc:sldChg>
    </pc:docChg>
  </pc:docChgLst>
  <pc:docChgLst>
    <pc:chgData name="GALLIER-BIRT, ISABELLE (UG)" userId="S::u2102813@live.warwick.ac.uk::4b39512b-97ff-47da-b13b-2dccad2db4c3" providerId="AD" clId="Web-{1E41B0B1-6AEA-4025-8255-13D70261A7A1}"/>
    <pc:docChg chg="addSld modSld">
      <pc:chgData name="GALLIER-BIRT, ISABELLE (UG)" userId="S::u2102813@live.warwick.ac.uk::4b39512b-97ff-47da-b13b-2dccad2db4c3" providerId="AD" clId="Web-{1E41B0B1-6AEA-4025-8255-13D70261A7A1}" dt="2023-06-13T14:12:53.559" v="27" actId="20577"/>
      <pc:docMkLst>
        <pc:docMk/>
      </pc:docMkLst>
      <pc:sldChg chg="modSp new">
        <pc:chgData name="GALLIER-BIRT, ISABELLE (UG)" userId="S::u2102813@live.warwick.ac.uk::4b39512b-97ff-47da-b13b-2dccad2db4c3" providerId="AD" clId="Web-{1E41B0B1-6AEA-4025-8255-13D70261A7A1}" dt="2023-06-13T14:12:53.559" v="27" actId="20577"/>
        <pc:sldMkLst>
          <pc:docMk/>
          <pc:sldMk cId="1802150661" sldId="278"/>
        </pc:sldMkLst>
        <pc:spChg chg="mod">
          <ac:chgData name="GALLIER-BIRT, ISABELLE (UG)" userId="S::u2102813@live.warwick.ac.uk::4b39512b-97ff-47da-b13b-2dccad2db4c3" providerId="AD" clId="Web-{1E41B0B1-6AEA-4025-8255-13D70261A7A1}" dt="2023-06-13T14:12:28.104" v="12" actId="20577"/>
          <ac:spMkLst>
            <pc:docMk/>
            <pc:sldMk cId="1802150661" sldId="278"/>
            <ac:spMk id="2" creationId="{66F604DF-603B-883A-7F84-10483239F411}"/>
          </ac:spMkLst>
        </pc:spChg>
        <pc:spChg chg="mod">
          <ac:chgData name="GALLIER-BIRT, ISABELLE (UG)" userId="S::u2102813@live.warwick.ac.uk::4b39512b-97ff-47da-b13b-2dccad2db4c3" providerId="AD" clId="Web-{1E41B0B1-6AEA-4025-8255-13D70261A7A1}" dt="2023-06-13T14:12:53.559" v="27" actId="20577"/>
          <ac:spMkLst>
            <pc:docMk/>
            <pc:sldMk cId="1802150661" sldId="278"/>
            <ac:spMk id="3" creationId="{1E91CBAE-DEFD-8CCE-D207-94C23B8EDDC8}"/>
          </ac:spMkLst>
        </pc:spChg>
      </pc:sldChg>
    </pc:docChg>
  </pc:docChgLst>
  <pc:docChgLst>
    <pc:chgData name="IBEKWE, KALDORA (UG)" userId="S::u2007699@live.warwick.ac.uk::1cafd61c-9a49-450d-ae7a-c14f472eadcc" providerId="AD" clId="Web-{4B3E8434-2A39-43FB-BF12-35686D3319AD}"/>
    <pc:docChg chg="addSld modSld sldOrd">
      <pc:chgData name="IBEKWE, KALDORA (UG)" userId="S::u2007699@live.warwick.ac.uk::1cafd61c-9a49-450d-ae7a-c14f472eadcc" providerId="AD" clId="Web-{4B3E8434-2A39-43FB-BF12-35686D3319AD}" dt="2023-06-13T13:45:23.328" v="937" actId="20577"/>
      <pc:docMkLst>
        <pc:docMk/>
      </pc:docMkLst>
      <pc:sldChg chg="modSp">
        <pc:chgData name="IBEKWE, KALDORA (UG)" userId="S::u2007699@live.warwick.ac.uk::1cafd61c-9a49-450d-ae7a-c14f472eadcc" providerId="AD" clId="Web-{4B3E8434-2A39-43FB-BF12-35686D3319AD}" dt="2023-06-13T13:29:54.607" v="599" actId="20577"/>
        <pc:sldMkLst>
          <pc:docMk/>
          <pc:sldMk cId="459374227" sldId="260"/>
        </pc:sldMkLst>
        <pc:spChg chg="mod">
          <ac:chgData name="IBEKWE, KALDORA (UG)" userId="S::u2007699@live.warwick.ac.uk::1cafd61c-9a49-450d-ae7a-c14f472eadcc" providerId="AD" clId="Web-{4B3E8434-2A39-43FB-BF12-35686D3319AD}" dt="2023-06-13T13:29:54.607" v="599" actId="20577"/>
          <ac:spMkLst>
            <pc:docMk/>
            <pc:sldMk cId="459374227" sldId="260"/>
            <ac:spMk id="3" creationId="{1B188098-5D45-0A68-A26D-C1A7A8E327F7}"/>
          </ac:spMkLst>
        </pc:spChg>
      </pc:sldChg>
      <pc:sldChg chg="addSp delSp modSp">
        <pc:chgData name="IBEKWE, KALDORA (UG)" userId="S::u2007699@live.warwick.ac.uk::1cafd61c-9a49-450d-ae7a-c14f472eadcc" providerId="AD" clId="Web-{4B3E8434-2A39-43FB-BF12-35686D3319AD}" dt="2023-06-13T13:29:39.419" v="582" actId="20577"/>
        <pc:sldMkLst>
          <pc:docMk/>
          <pc:sldMk cId="1286135455" sldId="261"/>
        </pc:sldMkLst>
        <pc:spChg chg="del mod">
          <ac:chgData name="IBEKWE, KALDORA (UG)" userId="S::u2007699@live.warwick.ac.uk::1cafd61c-9a49-450d-ae7a-c14f472eadcc" providerId="AD" clId="Web-{4B3E8434-2A39-43FB-BF12-35686D3319AD}" dt="2023-06-13T13:08:12.637" v="333"/>
          <ac:spMkLst>
            <pc:docMk/>
            <pc:sldMk cId="1286135455" sldId="261"/>
            <ac:spMk id="3" creationId="{213584FF-E8AD-D799-20E2-28C568384ACE}"/>
          </ac:spMkLst>
        </pc:spChg>
        <pc:spChg chg="add del mod">
          <ac:chgData name="IBEKWE, KALDORA (UG)" userId="S::u2007699@live.warwick.ac.uk::1cafd61c-9a49-450d-ae7a-c14f472eadcc" providerId="AD" clId="Web-{4B3E8434-2A39-43FB-BF12-35686D3319AD}" dt="2023-06-13T13:07:47.121" v="328"/>
          <ac:spMkLst>
            <pc:docMk/>
            <pc:sldMk cId="1286135455" sldId="261"/>
            <ac:spMk id="4" creationId="{81B994BE-8BD7-3875-C473-AC367BE62C52}"/>
          </ac:spMkLst>
        </pc:spChg>
        <pc:spChg chg="add mod">
          <ac:chgData name="IBEKWE, KALDORA (UG)" userId="S::u2007699@live.warwick.ac.uk::1cafd61c-9a49-450d-ae7a-c14f472eadcc" providerId="AD" clId="Web-{4B3E8434-2A39-43FB-BF12-35686D3319AD}" dt="2023-06-13T13:29:39.419" v="582" actId="20577"/>
          <ac:spMkLst>
            <pc:docMk/>
            <pc:sldMk cId="1286135455" sldId="261"/>
            <ac:spMk id="6" creationId="{EE2D346C-19DC-F1AB-F7A3-B2FC1605CC01}"/>
          </ac:spMkLst>
        </pc:spChg>
        <pc:spChg chg="add del mod">
          <ac:chgData name="IBEKWE, KALDORA (UG)" userId="S::u2007699@live.warwick.ac.uk::1cafd61c-9a49-450d-ae7a-c14f472eadcc" providerId="AD" clId="Web-{4B3E8434-2A39-43FB-BF12-35686D3319AD}" dt="2023-06-13T13:08:15.465" v="334"/>
          <ac:spMkLst>
            <pc:docMk/>
            <pc:sldMk cId="1286135455" sldId="261"/>
            <ac:spMk id="8" creationId="{A31EF9E3-60E7-3B9A-A5AA-F6C660A23AE9}"/>
          </ac:spMkLst>
        </pc:spChg>
      </pc:sldChg>
      <pc:sldChg chg="modSp">
        <pc:chgData name="IBEKWE, KALDORA (UG)" userId="S::u2007699@live.warwick.ac.uk::1cafd61c-9a49-450d-ae7a-c14f472eadcc" providerId="AD" clId="Web-{4B3E8434-2A39-43FB-BF12-35686D3319AD}" dt="2023-06-13T13:42:29.837" v="899" actId="20577"/>
        <pc:sldMkLst>
          <pc:docMk/>
          <pc:sldMk cId="3429652618" sldId="264"/>
        </pc:sldMkLst>
        <pc:spChg chg="mod">
          <ac:chgData name="IBEKWE, KALDORA (UG)" userId="S::u2007699@live.warwick.ac.uk::1cafd61c-9a49-450d-ae7a-c14f472eadcc" providerId="AD" clId="Web-{4B3E8434-2A39-43FB-BF12-35686D3319AD}" dt="2023-06-13T13:42:29.837" v="899" actId="20577"/>
          <ac:spMkLst>
            <pc:docMk/>
            <pc:sldMk cId="3429652618" sldId="264"/>
            <ac:spMk id="3" creationId="{AACE8E71-7FAD-B652-5E9A-FA637430C62C}"/>
          </ac:spMkLst>
        </pc:spChg>
      </pc:sldChg>
      <pc:sldChg chg="modSp ord">
        <pc:chgData name="IBEKWE, KALDORA (UG)" userId="S::u2007699@live.warwick.ac.uk::1cafd61c-9a49-450d-ae7a-c14f472eadcc" providerId="AD" clId="Web-{4B3E8434-2A39-43FB-BF12-35686D3319AD}" dt="2023-06-13T13:32:58.457" v="733" actId="20577"/>
        <pc:sldMkLst>
          <pc:docMk/>
          <pc:sldMk cId="4163447589" sldId="265"/>
        </pc:sldMkLst>
        <pc:spChg chg="mod">
          <ac:chgData name="IBEKWE, KALDORA (UG)" userId="S::u2007699@live.warwick.ac.uk::1cafd61c-9a49-450d-ae7a-c14f472eadcc" providerId="AD" clId="Web-{4B3E8434-2A39-43FB-BF12-35686D3319AD}" dt="2023-06-13T13:32:58.457" v="733" actId="20577"/>
          <ac:spMkLst>
            <pc:docMk/>
            <pc:sldMk cId="4163447589" sldId="265"/>
            <ac:spMk id="3" creationId="{DCBAAA68-E419-4839-5879-C5F331423FF1}"/>
          </ac:spMkLst>
        </pc:spChg>
      </pc:sldChg>
      <pc:sldChg chg="modSp">
        <pc:chgData name="IBEKWE, KALDORA (UG)" userId="S::u2007699@live.warwick.ac.uk::1cafd61c-9a49-450d-ae7a-c14f472eadcc" providerId="AD" clId="Web-{4B3E8434-2A39-43FB-BF12-35686D3319AD}" dt="2023-06-13T13:42:41.291" v="901" actId="20577"/>
        <pc:sldMkLst>
          <pc:docMk/>
          <pc:sldMk cId="2174219183" sldId="268"/>
        </pc:sldMkLst>
        <pc:spChg chg="mod">
          <ac:chgData name="IBEKWE, KALDORA (UG)" userId="S::u2007699@live.warwick.ac.uk::1cafd61c-9a49-450d-ae7a-c14f472eadcc" providerId="AD" clId="Web-{4B3E8434-2A39-43FB-BF12-35686D3319AD}" dt="2023-06-13T13:42:41.291" v="901" actId="20577"/>
          <ac:spMkLst>
            <pc:docMk/>
            <pc:sldMk cId="2174219183" sldId="268"/>
            <ac:spMk id="3" creationId="{A88170B7-AA20-AB10-5792-BABF73512272}"/>
          </ac:spMkLst>
        </pc:spChg>
      </pc:sldChg>
      <pc:sldChg chg="modSp">
        <pc:chgData name="IBEKWE, KALDORA (UG)" userId="S::u2007699@live.warwick.ac.uk::1cafd61c-9a49-450d-ae7a-c14f472eadcc" providerId="AD" clId="Web-{4B3E8434-2A39-43FB-BF12-35686D3319AD}" dt="2023-06-13T13:42:48.791" v="906" actId="20577"/>
        <pc:sldMkLst>
          <pc:docMk/>
          <pc:sldMk cId="2603044417" sldId="269"/>
        </pc:sldMkLst>
        <pc:spChg chg="mod">
          <ac:chgData name="IBEKWE, KALDORA (UG)" userId="S::u2007699@live.warwick.ac.uk::1cafd61c-9a49-450d-ae7a-c14f472eadcc" providerId="AD" clId="Web-{4B3E8434-2A39-43FB-BF12-35686D3319AD}" dt="2023-06-13T13:42:48.791" v="906" actId="20577"/>
          <ac:spMkLst>
            <pc:docMk/>
            <pc:sldMk cId="2603044417" sldId="269"/>
            <ac:spMk id="3" creationId="{72BE555F-AA07-681A-76E0-BBFBA63CDFCB}"/>
          </ac:spMkLst>
        </pc:spChg>
      </pc:sldChg>
      <pc:sldChg chg="modSp">
        <pc:chgData name="IBEKWE, KALDORA (UG)" userId="S::u2007699@live.warwick.ac.uk::1cafd61c-9a49-450d-ae7a-c14f472eadcc" providerId="AD" clId="Web-{4B3E8434-2A39-43FB-BF12-35686D3319AD}" dt="2023-06-13T13:45:23.328" v="937" actId="20577"/>
        <pc:sldMkLst>
          <pc:docMk/>
          <pc:sldMk cId="562750743" sldId="270"/>
        </pc:sldMkLst>
        <pc:spChg chg="mod">
          <ac:chgData name="IBEKWE, KALDORA (UG)" userId="S::u2007699@live.warwick.ac.uk::1cafd61c-9a49-450d-ae7a-c14f472eadcc" providerId="AD" clId="Web-{4B3E8434-2A39-43FB-BF12-35686D3319AD}" dt="2023-06-13T13:45:23.328" v="937" actId="20577"/>
          <ac:spMkLst>
            <pc:docMk/>
            <pc:sldMk cId="562750743" sldId="270"/>
            <ac:spMk id="2" creationId="{A8D25022-6302-DED2-FC07-0CBEEA1D5CF0}"/>
          </ac:spMkLst>
        </pc:spChg>
        <pc:spChg chg="mod">
          <ac:chgData name="IBEKWE, KALDORA (UG)" userId="S::u2007699@live.warwick.ac.uk::1cafd61c-9a49-450d-ae7a-c14f472eadcc" providerId="AD" clId="Web-{4B3E8434-2A39-43FB-BF12-35686D3319AD}" dt="2023-06-13T13:45:11.109" v="920" actId="20577"/>
          <ac:spMkLst>
            <pc:docMk/>
            <pc:sldMk cId="562750743" sldId="270"/>
            <ac:spMk id="3" creationId="{4A26A67B-27BD-DE7F-E642-4CAC9EDD3D1A}"/>
          </ac:spMkLst>
        </pc:spChg>
      </pc:sldChg>
      <pc:sldChg chg="new">
        <pc:chgData name="IBEKWE, KALDORA (UG)" userId="S::u2007699@live.warwick.ac.uk::1cafd61c-9a49-450d-ae7a-c14f472eadcc" providerId="AD" clId="Web-{4B3E8434-2A39-43FB-BF12-35686D3319AD}" dt="2023-06-13T13:02:17.687" v="113"/>
        <pc:sldMkLst>
          <pc:docMk/>
          <pc:sldMk cId="2752254230" sldId="272"/>
        </pc:sldMkLst>
      </pc:sldChg>
      <pc:sldChg chg="addSp delSp modSp">
        <pc:chgData name="IBEKWE, KALDORA (UG)" userId="S::u2007699@live.warwick.ac.uk::1cafd61c-9a49-450d-ae7a-c14f472eadcc" providerId="AD" clId="Web-{4B3E8434-2A39-43FB-BF12-35686D3319AD}" dt="2023-06-13T13:15:15.371" v="347" actId="20577"/>
        <pc:sldMkLst>
          <pc:docMk/>
          <pc:sldMk cId="4209876998" sldId="272"/>
        </pc:sldMkLst>
        <pc:spChg chg="mod">
          <ac:chgData name="IBEKWE, KALDORA (UG)" userId="S::u2007699@live.warwick.ac.uk::1cafd61c-9a49-450d-ae7a-c14f472eadcc" providerId="AD" clId="Web-{4B3E8434-2A39-43FB-BF12-35686D3319AD}" dt="2023-06-13T13:02:43" v="145" actId="20577"/>
          <ac:spMkLst>
            <pc:docMk/>
            <pc:sldMk cId="4209876998" sldId="272"/>
            <ac:spMk id="2" creationId="{DA4E3F6B-A190-03D8-B66C-A4BB5508E0BB}"/>
          </ac:spMkLst>
        </pc:spChg>
        <pc:spChg chg="del">
          <ac:chgData name="IBEKWE, KALDORA (UG)" userId="S::u2007699@live.warwick.ac.uk::1cafd61c-9a49-450d-ae7a-c14f472eadcc" providerId="AD" clId="Web-{4B3E8434-2A39-43FB-BF12-35686D3319AD}" dt="2023-06-13T13:09:08.530" v="338"/>
          <ac:spMkLst>
            <pc:docMk/>
            <pc:sldMk cId="4209876998" sldId="272"/>
            <ac:spMk id="3" creationId="{8E123D59-08E8-2B18-F2E1-2DFEF6E5D950}"/>
          </ac:spMkLst>
        </pc:spChg>
        <pc:spChg chg="add del mod">
          <ac:chgData name="IBEKWE, KALDORA (UG)" userId="S::u2007699@live.warwick.ac.uk::1cafd61c-9a49-450d-ae7a-c14f472eadcc" providerId="AD" clId="Web-{4B3E8434-2A39-43FB-BF12-35686D3319AD}" dt="2023-06-13T13:15:15.371" v="347" actId="20577"/>
          <ac:spMkLst>
            <pc:docMk/>
            <pc:sldMk cId="4209876998" sldId="272"/>
            <ac:spMk id="7" creationId="{586C0DF5-EA9C-71AE-6319-BD39456EC1F6}"/>
          </ac:spMkLst>
        </pc:spChg>
        <pc:spChg chg="add del mod">
          <ac:chgData name="IBEKWE, KALDORA (UG)" userId="S::u2007699@live.warwick.ac.uk::1cafd61c-9a49-450d-ae7a-c14f472eadcc" providerId="AD" clId="Web-{4B3E8434-2A39-43FB-BF12-35686D3319AD}" dt="2023-06-13T13:09:26.234" v="344"/>
          <ac:spMkLst>
            <pc:docMk/>
            <pc:sldMk cId="4209876998" sldId="272"/>
            <ac:spMk id="10" creationId="{40B661F4-42D5-6325-4E9E-B7AE389D7A3E}"/>
          </ac:spMkLst>
        </pc:spChg>
        <pc:graphicFrameChg chg="add del mod ord modGraphic">
          <ac:chgData name="IBEKWE, KALDORA (UG)" userId="S::u2007699@live.warwick.ac.uk::1cafd61c-9a49-450d-ae7a-c14f472eadcc" providerId="AD" clId="Web-{4B3E8434-2A39-43FB-BF12-35686D3319AD}" dt="2023-06-13T13:09:14.671" v="339"/>
          <ac:graphicFrameMkLst>
            <pc:docMk/>
            <pc:sldMk cId="4209876998" sldId="272"/>
            <ac:graphicFrameMk id="5" creationId="{43182D90-FADD-7965-0733-771F0C528B79}"/>
          </ac:graphicFrameMkLst>
        </pc:graphicFrameChg>
        <pc:graphicFrameChg chg="add del mod ord modGraphic">
          <ac:chgData name="IBEKWE, KALDORA (UG)" userId="S::u2007699@live.warwick.ac.uk::1cafd61c-9a49-450d-ae7a-c14f472eadcc" providerId="AD" clId="Web-{4B3E8434-2A39-43FB-BF12-35686D3319AD}" dt="2023-06-13T13:09:26.234" v="345"/>
          <ac:graphicFrameMkLst>
            <pc:docMk/>
            <pc:sldMk cId="4209876998" sldId="272"/>
            <ac:graphicFrameMk id="9" creationId="{5EEE3DFF-4372-C349-34B0-99B1870A138C}"/>
          </ac:graphicFrameMkLst>
        </pc:graphicFrameChg>
      </pc:sldChg>
      <pc:sldChg chg="modSp ord">
        <pc:chgData name="IBEKWE, KALDORA (UG)" userId="S::u2007699@live.warwick.ac.uk::1cafd61c-9a49-450d-ae7a-c14f472eadcc" providerId="AD" clId="Web-{4B3E8434-2A39-43FB-BF12-35686D3319AD}" dt="2023-06-13T13:27:18.054" v="507" actId="20577"/>
        <pc:sldMkLst>
          <pc:docMk/>
          <pc:sldMk cId="2752254230" sldId="273"/>
        </pc:sldMkLst>
        <pc:spChg chg="mod">
          <ac:chgData name="IBEKWE, KALDORA (UG)" userId="S::u2007699@live.warwick.ac.uk::1cafd61c-9a49-450d-ae7a-c14f472eadcc" providerId="AD" clId="Web-{4B3E8434-2A39-43FB-BF12-35686D3319AD}" dt="2023-06-13T13:03:13.923" v="169" actId="20577"/>
          <ac:spMkLst>
            <pc:docMk/>
            <pc:sldMk cId="2752254230" sldId="273"/>
            <ac:spMk id="2" creationId="{85C8FF7C-79ED-BDED-C239-84C7E6814B63}"/>
          </ac:spMkLst>
        </pc:spChg>
        <pc:spChg chg="mod">
          <ac:chgData name="IBEKWE, KALDORA (UG)" userId="S::u2007699@live.warwick.ac.uk::1cafd61c-9a49-450d-ae7a-c14f472eadcc" providerId="AD" clId="Web-{4B3E8434-2A39-43FB-BF12-35686D3319AD}" dt="2023-06-13T13:27:18.054" v="507" actId="20577"/>
          <ac:spMkLst>
            <pc:docMk/>
            <pc:sldMk cId="2752254230" sldId="273"/>
            <ac:spMk id="3" creationId="{5239BA03-7C5F-7B02-7C93-A238D8B70E25}"/>
          </ac:spMkLst>
        </pc:spChg>
      </pc:sldChg>
      <pc:sldChg chg="modSp add replId modNotes">
        <pc:chgData name="IBEKWE, KALDORA (UG)" userId="S::u2007699@live.warwick.ac.uk::1cafd61c-9a49-450d-ae7a-c14f472eadcc" providerId="AD" clId="Web-{4B3E8434-2A39-43FB-BF12-35686D3319AD}" dt="2023-06-13T13:38:52.595" v="775" actId="20577"/>
        <pc:sldMkLst>
          <pc:docMk/>
          <pc:sldMk cId="876857059" sldId="274"/>
        </pc:sldMkLst>
        <pc:spChg chg="mod">
          <ac:chgData name="IBEKWE, KALDORA (UG)" userId="S::u2007699@live.warwick.ac.uk::1cafd61c-9a49-450d-ae7a-c14f472eadcc" providerId="AD" clId="Web-{4B3E8434-2A39-43FB-BF12-35686D3319AD}" dt="2023-06-13T13:38:52.595" v="775" actId="20577"/>
          <ac:spMkLst>
            <pc:docMk/>
            <pc:sldMk cId="876857059" sldId="274"/>
            <ac:spMk id="3" creationId="{5239BA03-7C5F-7B02-7C93-A238D8B70E25}"/>
          </ac:spMkLst>
        </pc:spChg>
      </pc:sldChg>
      <pc:sldChg chg="add replId">
        <pc:chgData name="IBEKWE, KALDORA (UG)" userId="S::u2007699@live.warwick.ac.uk::1cafd61c-9a49-450d-ae7a-c14f472eadcc" providerId="AD" clId="Web-{4B3E8434-2A39-43FB-BF12-35686D3319AD}" dt="2023-06-13T13:44:29.873" v="907"/>
        <pc:sldMkLst>
          <pc:docMk/>
          <pc:sldMk cId="1934658852" sldId="276"/>
        </pc:sldMkLst>
      </pc:sldChg>
    </pc:docChg>
  </pc:docChgLst>
  <pc:docChgLst>
    <pc:chgData name="GALLIER-BIRT, ISABELLE (UG)" userId="S::u2102813@live.warwick.ac.uk::4b39512b-97ff-47da-b13b-2dccad2db4c3" providerId="AD" clId="Web-{AB569A5A-0070-4BF3-ACD0-DF311CDF907B}"/>
    <pc:docChg chg="modSld">
      <pc:chgData name="GALLIER-BIRT, ISABELLE (UG)" userId="S::u2102813@live.warwick.ac.uk::4b39512b-97ff-47da-b13b-2dccad2db4c3" providerId="AD" clId="Web-{AB569A5A-0070-4BF3-ACD0-DF311CDF907B}" dt="2023-06-14T16:13:39.752" v="52" actId="20577"/>
      <pc:docMkLst>
        <pc:docMk/>
      </pc:docMkLst>
      <pc:sldChg chg="modSp">
        <pc:chgData name="GALLIER-BIRT, ISABELLE (UG)" userId="S::u2102813@live.warwick.ac.uk::4b39512b-97ff-47da-b13b-2dccad2db4c3" providerId="AD" clId="Web-{AB569A5A-0070-4BF3-ACD0-DF311CDF907B}" dt="2023-06-14T16:08:10.586" v="34" actId="20577"/>
        <pc:sldMkLst>
          <pc:docMk/>
          <pc:sldMk cId="1822148353" sldId="257"/>
        </pc:sldMkLst>
        <pc:spChg chg="mod">
          <ac:chgData name="GALLIER-BIRT, ISABELLE (UG)" userId="S::u2102813@live.warwick.ac.uk::4b39512b-97ff-47da-b13b-2dccad2db4c3" providerId="AD" clId="Web-{AB569A5A-0070-4BF3-ACD0-DF311CDF907B}" dt="2023-06-14T16:08:10.586" v="34" actId="20577"/>
          <ac:spMkLst>
            <pc:docMk/>
            <pc:sldMk cId="1822148353" sldId="257"/>
            <ac:spMk id="2" creationId="{A211D647-3FC7-8459-2717-E75395E49D4F}"/>
          </ac:spMkLst>
        </pc:spChg>
        <pc:spChg chg="mod">
          <ac:chgData name="GALLIER-BIRT, ISABELLE (UG)" userId="S::u2102813@live.warwick.ac.uk::4b39512b-97ff-47da-b13b-2dccad2db4c3" providerId="AD" clId="Web-{AB569A5A-0070-4BF3-ACD0-DF311CDF907B}" dt="2023-06-14T16:07:52.148" v="25" actId="20577"/>
          <ac:spMkLst>
            <pc:docMk/>
            <pc:sldMk cId="1822148353" sldId="257"/>
            <ac:spMk id="3" creationId="{8306D32D-CFD6-73D7-F4E0-1DD28E75D0CE}"/>
          </ac:spMkLst>
        </pc:spChg>
      </pc:sldChg>
      <pc:sldChg chg="modSp">
        <pc:chgData name="GALLIER-BIRT, ISABELLE (UG)" userId="S::u2102813@live.warwick.ac.uk::4b39512b-97ff-47da-b13b-2dccad2db4c3" providerId="AD" clId="Web-{AB569A5A-0070-4BF3-ACD0-DF311CDF907B}" dt="2023-06-14T16:13:39.752" v="52" actId="20577"/>
        <pc:sldMkLst>
          <pc:docMk/>
          <pc:sldMk cId="4209876998" sldId="272"/>
        </pc:sldMkLst>
        <pc:spChg chg="mod">
          <ac:chgData name="GALLIER-BIRT, ISABELLE (UG)" userId="S::u2102813@live.warwick.ac.uk::4b39512b-97ff-47da-b13b-2dccad2db4c3" providerId="AD" clId="Web-{AB569A5A-0070-4BF3-ACD0-DF311CDF907B}" dt="2023-06-14T16:13:39.752" v="52" actId="20577"/>
          <ac:spMkLst>
            <pc:docMk/>
            <pc:sldMk cId="4209876998" sldId="272"/>
            <ac:spMk id="7" creationId="{586C0DF5-EA9C-71AE-6319-BD39456EC1F6}"/>
          </ac:spMkLst>
        </pc:spChg>
      </pc:sldChg>
      <pc:sldChg chg="modSp">
        <pc:chgData name="GALLIER-BIRT, ISABELLE (UG)" userId="S::u2102813@live.warwick.ac.uk::4b39512b-97ff-47da-b13b-2dccad2db4c3" providerId="AD" clId="Web-{AB569A5A-0070-4BF3-ACD0-DF311CDF907B}" dt="2023-06-14T16:13:06.455" v="44" actId="20577"/>
        <pc:sldMkLst>
          <pc:docMk/>
          <pc:sldMk cId="1344444690" sldId="281"/>
        </pc:sldMkLst>
        <pc:spChg chg="mod">
          <ac:chgData name="GALLIER-BIRT, ISABELLE (UG)" userId="S::u2102813@live.warwick.ac.uk::4b39512b-97ff-47da-b13b-2dccad2db4c3" providerId="AD" clId="Web-{AB569A5A-0070-4BF3-ACD0-DF311CDF907B}" dt="2023-06-14T16:13:06.455" v="44" actId="20577"/>
          <ac:spMkLst>
            <pc:docMk/>
            <pc:sldMk cId="1344444690" sldId="281"/>
            <ac:spMk id="3" creationId="{1B188098-5D45-0A68-A26D-C1A7A8E327F7}"/>
          </ac:spMkLst>
        </pc:spChg>
      </pc:sldChg>
      <pc:sldChg chg="modSp">
        <pc:chgData name="GALLIER-BIRT, ISABELLE (UG)" userId="S::u2102813@live.warwick.ac.uk::4b39512b-97ff-47da-b13b-2dccad2db4c3" providerId="AD" clId="Web-{AB569A5A-0070-4BF3-ACD0-DF311CDF907B}" dt="2023-06-14T16:13:24.424" v="51" actId="20577"/>
        <pc:sldMkLst>
          <pc:docMk/>
          <pc:sldMk cId="3543584330" sldId="282"/>
        </pc:sldMkLst>
        <pc:spChg chg="mod">
          <ac:chgData name="GALLIER-BIRT, ISABELLE (UG)" userId="S::u2102813@live.warwick.ac.uk::4b39512b-97ff-47da-b13b-2dccad2db4c3" providerId="AD" clId="Web-{AB569A5A-0070-4BF3-ACD0-DF311CDF907B}" dt="2023-06-14T16:13:24.424" v="51" actId="20577"/>
          <ac:spMkLst>
            <pc:docMk/>
            <pc:sldMk cId="3543584330" sldId="282"/>
            <ac:spMk id="3" creationId="{1B188098-5D45-0A68-A26D-C1A7A8E327F7}"/>
          </ac:spMkLst>
        </pc:spChg>
      </pc:sldChg>
    </pc:docChg>
  </pc:docChgLst>
  <pc:docChgLst>
    <pc:chgData name="GALLIER-BIRT, ISABELLE (UG)" userId="S::u2102813@live.warwick.ac.uk::4b39512b-97ff-47da-b13b-2dccad2db4c3" providerId="AD" clId="Web-{0AB7948A-43C0-43D2-B750-626EC2FA577F}"/>
    <pc:docChg chg="addSld modSld">
      <pc:chgData name="GALLIER-BIRT, ISABELLE (UG)" userId="S::u2102813@live.warwick.ac.uk::4b39512b-97ff-47da-b13b-2dccad2db4c3" providerId="AD" clId="Web-{0AB7948A-43C0-43D2-B750-626EC2FA577F}" dt="2023-06-13T13:46:39.369" v="557" actId="20577"/>
      <pc:docMkLst>
        <pc:docMk/>
      </pc:docMkLst>
      <pc:sldChg chg="modSp">
        <pc:chgData name="GALLIER-BIRT, ISABELLE (UG)" userId="S::u2102813@live.warwick.ac.uk::4b39512b-97ff-47da-b13b-2dccad2db4c3" providerId="AD" clId="Web-{0AB7948A-43C0-43D2-B750-626EC2FA577F}" dt="2023-06-13T13:34:34.903" v="532" actId="20577"/>
        <pc:sldMkLst>
          <pc:docMk/>
          <pc:sldMk cId="686818205" sldId="258"/>
        </pc:sldMkLst>
        <pc:spChg chg="mod">
          <ac:chgData name="GALLIER-BIRT, ISABELLE (UG)" userId="S::u2102813@live.warwick.ac.uk::4b39512b-97ff-47da-b13b-2dccad2db4c3" providerId="AD" clId="Web-{0AB7948A-43C0-43D2-B750-626EC2FA577F}" dt="2023-06-13T13:34:34.903" v="532" actId="20577"/>
          <ac:spMkLst>
            <pc:docMk/>
            <pc:sldMk cId="686818205" sldId="258"/>
            <ac:spMk id="3" creationId="{DDE6F18B-C469-F97C-4A50-A828F0DB43F5}"/>
          </ac:spMkLst>
        </pc:spChg>
      </pc:sldChg>
      <pc:sldChg chg="modSp">
        <pc:chgData name="GALLIER-BIRT, ISABELLE (UG)" userId="S::u2102813@live.warwick.ac.uk::4b39512b-97ff-47da-b13b-2dccad2db4c3" providerId="AD" clId="Web-{0AB7948A-43C0-43D2-B750-626EC2FA577F}" dt="2023-06-13T13:17:29.880" v="345" actId="20577"/>
        <pc:sldMkLst>
          <pc:docMk/>
          <pc:sldMk cId="459374227" sldId="260"/>
        </pc:sldMkLst>
        <pc:spChg chg="mod">
          <ac:chgData name="GALLIER-BIRT, ISABELLE (UG)" userId="S::u2102813@live.warwick.ac.uk::4b39512b-97ff-47da-b13b-2dccad2db4c3" providerId="AD" clId="Web-{0AB7948A-43C0-43D2-B750-626EC2FA577F}" dt="2023-06-13T13:17:29.880" v="345" actId="20577"/>
          <ac:spMkLst>
            <pc:docMk/>
            <pc:sldMk cId="459374227" sldId="260"/>
            <ac:spMk id="3" creationId="{1B188098-5D45-0A68-A26D-C1A7A8E327F7}"/>
          </ac:spMkLst>
        </pc:spChg>
      </pc:sldChg>
      <pc:sldChg chg="modSp">
        <pc:chgData name="GALLIER-BIRT, ISABELLE (UG)" userId="S::u2102813@live.warwick.ac.uk::4b39512b-97ff-47da-b13b-2dccad2db4c3" providerId="AD" clId="Web-{0AB7948A-43C0-43D2-B750-626EC2FA577F}" dt="2023-06-13T13:17:51.897" v="400" actId="20577"/>
        <pc:sldMkLst>
          <pc:docMk/>
          <pc:sldMk cId="1286135455" sldId="261"/>
        </pc:sldMkLst>
        <pc:spChg chg="mod">
          <ac:chgData name="GALLIER-BIRT, ISABELLE (UG)" userId="S::u2102813@live.warwick.ac.uk::4b39512b-97ff-47da-b13b-2dccad2db4c3" providerId="AD" clId="Web-{0AB7948A-43C0-43D2-B750-626EC2FA577F}" dt="2023-06-13T13:17:51.897" v="400" actId="20577"/>
          <ac:spMkLst>
            <pc:docMk/>
            <pc:sldMk cId="1286135455" sldId="261"/>
            <ac:spMk id="6" creationId="{EE2D346C-19DC-F1AB-F7A3-B2FC1605CC01}"/>
          </ac:spMkLst>
        </pc:spChg>
      </pc:sldChg>
      <pc:sldChg chg="modSp">
        <pc:chgData name="GALLIER-BIRT, ISABELLE (UG)" userId="S::u2102813@live.warwick.ac.uk::4b39512b-97ff-47da-b13b-2dccad2db4c3" providerId="AD" clId="Web-{0AB7948A-43C0-43D2-B750-626EC2FA577F}" dt="2023-06-13T13:22:42.249" v="444" actId="20577"/>
        <pc:sldMkLst>
          <pc:docMk/>
          <pc:sldMk cId="3429652618" sldId="264"/>
        </pc:sldMkLst>
        <pc:spChg chg="mod">
          <ac:chgData name="GALLIER-BIRT, ISABELLE (UG)" userId="S::u2102813@live.warwick.ac.uk::4b39512b-97ff-47da-b13b-2dccad2db4c3" providerId="AD" clId="Web-{0AB7948A-43C0-43D2-B750-626EC2FA577F}" dt="2023-06-13T13:22:42.249" v="444" actId="20577"/>
          <ac:spMkLst>
            <pc:docMk/>
            <pc:sldMk cId="3429652618" sldId="264"/>
            <ac:spMk id="3" creationId="{AACE8E71-7FAD-B652-5E9A-FA637430C62C}"/>
          </ac:spMkLst>
        </pc:spChg>
      </pc:sldChg>
      <pc:sldChg chg="modSp">
        <pc:chgData name="GALLIER-BIRT, ISABELLE (UG)" userId="S::u2102813@live.warwick.ac.uk::4b39512b-97ff-47da-b13b-2dccad2db4c3" providerId="AD" clId="Web-{0AB7948A-43C0-43D2-B750-626EC2FA577F}" dt="2023-06-13T13:22:48.109" v="450" actId="20577"/>
        <pc:sldMkLst>
          <pc:docMk/>
          <pc:sldMk cId="4163447589" sldId="265"/>
        </pc:sldMkLst>
        <pc:spChg chg="mod">
          <ac:chgData name="GALLIER-BIRT, ISABELLE (UG)" userId="S::u2102813@live.warwick.ac.uk::4b39512b-97ff-47da-b13b-2dccad2db4c3" providerId="AD" clId="Web-{0AB7948A-43C0-43D2-B750-626EC2FA577F}" dt="2023-06-13T13:22:48.109" v="450" actId="20577"/>
          <ac:spMkLst>
            <pc:docMk/>
            <pc:sldMk cId="4163447589" sldId="265"/>
            <ac:spMk id="3" creationId="{DCBAAA68-E419-4839-5879-C5F331423FF1}"/>
          </ac:spMkLst>
        </pc:spChg>
      </pc:sldChg>
      <pc:sldChg chg="modSp">
        <pc:chgData name="GALLIER-BIRT, ISABELLE (UG)" userId="S::u2102813@live.warwick.ac.uk::4b39512b-97ff-47da-b13b-2dccad2db4c3" providerId="AD" clId="Web-{0AB7948A-43C0-43D2-B750-626EC2FA577F}" dt="2023-06-13T13:32:54.988" v="514" actId="20577"/>
        <pc:sldMkLst>
          <pc:docMk/>
          <pc:sldMk cId="2174219183" sldId="268"/>
        </pc:sldMkLst>
        <pc:spChg chg="mod">
          <ac:chgData name="GALLIER-BIRT, ISABELLE (UG)" userId="S::u2102813@live.warwick.ac.uk::4b39512b-97ff-47da-b13b-2dccad2db4c3" providerId="AD" clId="Web-{0AB7948A-43C0-43D2-B750-626EC2FA577F}" dt="2023-06-13T13:32:54.988" v="514" actId="20577"/>
          <ac:spMkLst>
            <pc:docMk/>
            <pc:sldMk cId="2174219183" sldId="268"/>
            <ac:spMk id="3" creationId="{A88170B7-AA20-AB10-5792-BABF73512272}"/>
          </ac:spMkLst>
        </pc:spChg>
      </pc:sldChg>
      <pc:sldChg chg="modSp new modNotes">
        <pc:chgData name="GALLIER-BIRT, ISABELLE (UG)" userId="S::u2102813@live.warwick.ac.uk::4b39512b-97ff-47da-b13b-2dccad2db4c3" providerId="AD" clId="Web-{0AB7948A-43C0-43D2-B750-626EC2FA577F}" dt="2023-06-13T13:18:40.198" v="434" actId="20577"/>
        <pc:sldMkLst>
          <pc:docMk/>
          <pc:sldMk cId="4209876998" sldId="272"/>
        </pc:sldMkLst>
        <pc:spChg chg="mod">
          <ac:chgData name="GALLIER-BIRT, ISABELLE (UG)" userId="S::u2102813@live.warwick.ac.uk::4b39512b-97ff-47da-b13b-2dccad2db4c3" providerId="AD" clId="Web-{0AB7948A-43C0-43D2-B750-626EC2FA577F}" dt="2023-06-13T13:18:40.198" v="434" actId="20577"/>
          <ac:spMkLst>
            <pc:docMk/>
            <pc:sldMk cId="4209876998" sldId="272"/>
            <ac:spMk id="7" creationId="{586C0DF5-EA9C-71AE-6319-BD39456EC1F6}"/>
          </ac:spMkLst>
        </pc:spChg>
      </pc:sldChg>
      <pc:sldChg chg="addSp delSp modSp mod setBg modClrScheme chgLayout">
        <pc:chgData name="GALLIER-BIRT, ISABELLE (UG)" userId="S::u2102813@live.warwick.ac.uk::4b39512b-97ff-47da-b13b-2dccad2db4c3" providerId="AD" clId="Web-{0AB7948A-43C0-43D2-B750-626EC2FA577F}" dt="2023-06-13T13:30:56.775" v="491" actId="20577"/>
        <pc:sldMkLst>
          <pc:docMk/>
          <pc:sldMk cId="2752254230" sldId="273"/>
        </pc:sldMkLst>
        <pc:spChg chg="mod ord">
          <ac:chgData name="GALLIER-BIRT, ISABELLE (UG)" userId="S::u2102813@live.warwick.ac.uk::4b39512b-97ff-47da-b13b-2dccad2db4c3" providerId="AD" clId="Web-{0AB7948A-43C0-43D2-B750-626EC2FA577F}" dt="2023-06-13T13:30:34.633" v="490"/>
          <ac:spMkLst>
            <pc:docMk/>
            <pc:sldMk cId="2752254230" sldId="273"/>
            <ac:spMk id="2" creationId="{85C8FF7C-79ED-BDED-C239-84C7E6814B63}"/>
          </ac:spMkLst>
        </pc:spChg>
        <pc:spChg chg="add del mod ord">
          <ac:chgData name="GALLIER-BIRT, ISABELLE (UG)" userId="S::u2102813@live.warwick.ac.uk::4b39512b-97ff-47da-b13b-2dccad2db4c3" providerId="AD" clId="Web-{0AB7948A-43C0-43D2-B750-626EC2FA577F}" dt="2023-06-13T13:30:34.633" v="490"/>
          <ac:spMkLst>
            <pc:docMk/>
            <pc:sldMk cId="2752254230" sldId="273"/>
            <ac:spMk id="3" creationId="{5239BA03-7C5F-7B02-7C93-A238D8B70E25}"/>
          </ac:spMkLst>
        </pc:spChg>
        <pc:spChg chg="add mod ord">
          <ac:chgData name="GALLIER-BIRT, ISABELLE (UG)" userId="S::u2102813@live.warwick.ac.uk::4b39512b-97ff-47da-b13b-2dccad2db4c3" providerId="AD" clId="Web-{0AB7948A-43C0-43D2-B750-626EC2FA577F}" dt="2023-06-13T13:30:56.775" v="491" actId="20577"/>
          <ac:spMkLst>
            <pc:docMk/>
            <pc:sldMk cId="2752254230" sldId="273"/>
            <ac:spMk id="4" creationId="{BB1FF14E-24D7-3892-D9BB-4834E9B9987E}"/>
          </ac:spMkLst>
        </pc:spChg>
        <pc:spChg chg="add">
          <ac:chgData name="GALLIER-BIRT, ISABELLE (UG)" userId="S::u2102813@live.warwick.ac.uk::4b39512b-97ff-47da-b13b-2dccad2db4c3" providerId="AD" clId="Web-{0AB7948A-43C0-43D2-B750-626EC2FA577F}" dt="2023-06-13T13:30:34.633" v="490"/>
          <ac:spMkLst>
            <pc:docMk/>
            <pc:sldMk cId="2752254230" sldId="273"/>
            <ac:spMk id="9" creationId="{4C608BEB-860E-4094-8511-78603564A75E}"/>
          </ac:spMkLst>
        </pc:spChg>
        <pc:spChg chg="add">
          <ac:chgData name="GALLIER-BIRT, ISABELLE (UG)" userId="S::u2102813@live.warwick.ac.uk::4b39512b-97ff-47da-b13b-2dccad2db4c3" providerId="AD" clId="Web-{0AB7948A-43C0-43D2-B750-626EC2FA577F}" dt="2023-06-13T13:30:34.633" v="490"/>
          <ac:spMkLst>
            <pc:docMk/>
            <pc:sldMk cId="2752254230" sldId="273"/>
            <ac:spMk id="16" creationId="{5239BA03-7C5F-7B02-7C93-A238D8B70E25}"/>
          </ac:spMkLst>
        </pc:spChg>
        <pc:graphicFrameChg chg="add del">
          <ac:chgData name="GALLIER-BIRT, ISABELLE (UG)" userId="S::u2102813@live.warwick.ac.uk::4b39512b-97ff-47da-b13b-2dccad2db4c3" providerId="AD" clId="Web-{0AB7948A-43C0-43D2-B750-626EC2FA577F}" dt="2023-06-13T13:30:25.163" v="481"/>
          <ac:graphicFrameMkLst>
            <pc:docMk/>
            <pc:sldMk cId="2752254230" sldId="273"/>
            <ac:graphicFrameMk id="6" creationId="{BAC68D72-0C8A-C8E7-BC69-CBF631B2E5E8}"/>
          </ac:graphicFrameMkLst>
        </pc:graphicFrameChg>
        <pc:graphicFrameChg chg="add del">
          <ac:chgData name="GALLIER-BIRT, ISABELLE (UG)" userId="S::u2102813@live.warwick.ac.uk::4b39512b-97ff-47da-b13b-2dccad2db4c3" providerId="AD" clId="Web-{0AB7948A-43C0-43D2-B750-626EC2FA577F}" dt="2023-06-13T13:30:27.476" v="483"/>
          <ac:graphicFrameMkLst>
            <pc:docMk/>
            <pc:sldMk cId="2752254230" sldId="273"/>
            <ac:graphicFrameMk id="8" creationId="{F1C01B5B-8EC4-CBB4-22F0-62B4CAAEB0F2}"/>
          </ac:graphicFrameMkLst>
        </pc:graphicFrameChg>
        <pc:graphicFrameChg chg="add del">
          <ac:chgData name="GALLIER-BIRT, ISABELLE (UG)" userId="S::u2102813@live.warwick.ac.uk::4b39512b-97ff-47da-b13b-2dccad2db4c3" providerId="AD" clId="Web-{0AB7948A-43C0-43D2-B750-626EC2FA577F}" dt="2023-06-13T13:30:29.148" v="485"/>
          <ac:graphicFrameMkLst>
            <pc:docMk/>
            <pc:sldMk cId="2752254230" sldId="273"/>
            <ac:graphicFrameMk id="10" creationId="{8A93F88A-B09F-3782-02DC-B38C6CE7F7DB}"/>
          </ac:graphicFrameMkLst>
        </pc:graphicFrameChg>
        <pc:graphicFrameChg chg="add del">
          <ac:chgData name="GALLIER-BIRT, ISABELLE (UG)" userId="S::u2102813@live.warwick.ac.uk::4b39512b-97ff-47da-b13b-2dccad2db4c3" providerId="AD" clId="Web-{0AB7948A-43C0-43D2-B750-626EC2FA577F}" dt="2023-06-13T13:30:32.367" v="487"/>
          <ac:graphicFrameMkLst>
            <pc:docMk/>
            <pc:sldMk cId="2752254230" sldId="273"/>
            <ac:graphicFrameMk id="12" creationId="{BAC68D72-0C8A-C8E7-BC69-CBF631B2E5E8}"/>
          </ac:graphicFrameMkLst>
        </pc:graphicFrameChg>
        <pc:graphicFrameChg chg="add del">
          <ac:chgData name="GALLIER-BIRT, ISABELLE (UG)" userId="S::u2102813@live.warwick.ac.uk::4b39512b-97ff-47da-b13b-2dccad2db4c3" providerId="AD" clId="Web-{0AB7948A-43C0-43D2-B750-626EC2FA577F}" dt="2023-06-13T13:30:34.633" v="489"/>
          <ac:graphicFrameMkLst>
            <pc:docMk/>
            <pc:sldMk cId="2752254230" sldId="273"/>
            <ac:graphicFrameMk id="14" creationId="{2856B16C-8922-87FA-9690-F019AF22721C}"/>
          </ac:graphicFrameMkLst>
        </pc:graphicFrameChg>
        <pc:cxnChg chg="add">
          <ac:chgData name="GALLIER-BIRT, ISABELLE (UG)" userId="S::u2102813@live.warwick.ac.uk::4b39512b-97ff-47da-b13b-2dccad2db4c3" providerId="AD" clId="Web-{0AB7948A-43C0-43D2-B750-626EC2FA577F}" dt="2023-06-13T13:30:34.633" v="490"/>
          <ac:cxnSpMkLst>
            <pc:docMk/>
            <pc:sldMk cId="2752254230" sldId="273"/>
            <ac:cxnSpMk id="11" creationId="{1F16A8D4-FE87-4604-88B2-394B5D1EB437}"/>
          </ac:cxnSpMkLst>
        </pc:cxnChg>
      </pc:sldChg>
      <pc:sldChg chg="modSp">
        <pc:chgData name="GALLIER-BIRT, ISABELLE (UG)" userId="S::u2102813@live.warwick.ac.uk::4b39512b-97ff-47da-b13b-2dccad2db4c3" providerId="AD" clId="Web-{0AB7948A-43C0-43D2-B750-626EC2FA577F}" dt="2023-06-13T13:46:39.369" v="557" actId="20577"/>
        <pc:sldMkLst>
          <pc:docMk/>
          <pc:sldMk cId="876857059" sldId="274"/>
        </pc:sldMkLst>
        <pc:spChg chg="mod">
          <ac:chgData name="GALLIER-BIRT, ISABELLE (UG)" userId="S::u2102813@live.warwick.ac.uk::4b39512b-97ff-47da-b13b-2dccad2db4c3" providerId="AD" clId="Web-{0AB7948A-43C0-43D2-B750-626EC2FA577F}" dt="2023-06-13T13:46:39.369" v="557" actId="20577"/>
          <ac:spMkLst>
            <pc:docMk/>
            <pc:sldMk cId="876857059" sldId="274"/>
            <ac:spMk id="3" creationId="{5239BA03-7C5F-7B02-7C93-A238D8B70E25}"/>
          </ac:spMkLst>
        </pc:spChg>
      </pc:sldChg>
      <pc:sldChg chg="delSp modSp new mod modClrScheme chgLayout">
        <pc:chgData name="GALLIER-BIRT, ISABELLE (UG)" userId="S::u2102813@live.warwick.ac.uk::4b39512b-97ff-47da-b13b-2dccad2db4c3" providerId="AD" clId="Web-{0AB7948A-43C0-43D2-B750-626EC2FA577F}" dt="2023-06-13T13:31:20.230" v="510" actId="20577"/>
        <pc:sldMkLst>
          <pc:docMk/>
          <pc:sldMk cId="3468425883" sldId="275"/>
        </pc:sldMkLst>
        <pc:spChg chg="mod ord">
          <ac:chgData name="GALLIER-BIRT, ISABELLE (UG)" userId="S::u2102813@live.warwick.ac.uk::4b39512b-97ff-47da-b13b-2dccad2db4c3" providerId="AD" clId="Web-{0AB7948A-43C0-43D2-B750-626EC2FA577F}" dt="2023-06-13T13:31:13.417" v="506"/>
          <ac:spMkLst>
            <pc:docMk/>
            <pc:sldMk cId="3468425883" sldId="275"/>
            <ac:spMk id="2" creationId="{ECCD002C-F17B-114E-F5C4-A0933DD4643C}"/>
          </ac:spMkLst>
        </pc:spChg>
        <pc:spChg chg="mod ord">
          <ac:chgData name="GALLIER-BIRT, ISABELLE (UG)" userId="S::u2102813@live.warwick.ac.uk::4b39512b-97ff-47da-b13b-2dccad2db4c3" providerId="AD" clId="Web-{0AB7948A-43C0-43D2-B750-626EC2FA577F}" dt="2023-06-13T13:31:20.230" v="510" actId="20577"/>
          <ac:spMkLst>
            <pc:docMk/>
            <pc:sldMk cId="3468425883" sldId="275"/>
            <ac:spMk id="3" creationId="{DA807749-B169-35DD-DC23-F3F5A2A1083C}"/>
          </ac:spMkLst>
        </pc:spChg>
        <pc:spChg chg="del">
          <ac:chgData name="GALLIER-BIRT, ISABELLE (UG)" userId="S::u2102813@live.warwick.ac.uk::4b39512b-97ff-47da-b13b-2dccad2db4c3" providerId="AD" clId="Web-{0AB7948A-43C0-43D2-B750-626EC2FA577F}" dt="2023-06-13T13:31:10.854" v="505"/>
          <ac:spMkLst>
            <pc:docMk/>
            <pc:sldMk cId="3468425883" sldId="275"/>
            <ac:spMk id="4" creationId="{6FA9EDB2-C50A-5B92-5D8B-61A886F819BD}"/>
          </ac:spMkLst>
        </pc:spChg>
      </pc:sldChg>
    </pc:docChg>
  </pc:docChgLst>
  <pc:docChgLst>
    <pc:chgData name="IBEKWE, KALDORA (UG)" userId="S::u2007699@live.warwick.ac.uk::1cafd61c-9a49-450d-ae7a-c14f472eadcc" providerId="AD" clId="Web-{4B421031-6AE6-4207-AB70-2381EE2080CF}"/>
    <pc:docChg chg="modSld">
      <pc:chgData name="IBEKWE, KALDORA (UG)" userId="S::u2007699@live.warwick.ac.uk::1cafd61c-9a49-450d-ae7a-c14f472eadcc" providerId="AD" clId="Web-{4B421031-6AE6-4207-AB70-2381EE2080CF}" dt="2023-06-13T17:31:26.464" v="1" actId="20577"/>
      <pc:docMkLst>
        <pc:docMk/>
      </pc:docMkLst>
      <pc:sldChg chg="modSp">
        <pc:chgData name="IBEKWE, KALDORA (UG)" userId="S::u2007699@live.warwick.ac.uk::1cafd61c-9a49-450d-ae7a-c14f472eadcc" providerId="AD" clId="Web-{4B421031-6AE6-4207-AB70-2381EE2080CF}" dt="2023-06-13T17:31:26.464" v="1" actId="20577"/>
        <pc:sldMkLst>
          <pc:docMk/>
          <pc:sldMk cId="1582050912" sldId="288"/>
        </pc:sldMkLst>
        <pc:spChg chg="mod">
          <ac:chgData name="IBEKWE, KALDORA (UG)" userId="S::u2007699@live.warwick.ac.uk::1cafd61c-9a49-450d-ae7a-c14f472eadcc" providerId="AD" clId="Web-{4B421031-6AE6-4207-AB70-2381EE2080CF}" dt="2023-06-13T17:31:26.464" v="1" actId="20577"/>
          <ac:spMkLst>
            <pc:docMk/>
            <pc:sldMk cId="1582050912" sldId="288"/>
            <ac:spMk id="72" creationId="{DDE6F18B-C469-F97C-4A50-A828F0DB43F5}"/>
          </ac:spMkLst>
        </pc:spChg>
      </pc:sldChg>
    </pc:docChg>
  </pc:docChgLst>
  <pc:docChgLst>
    <pc:chgData name="GALLIER-BIRT, ISABELLE (UG)" userId="S::u2102813@live.warwick.ac.uk::4b39512b-97ff-47da-b13b-2dccad2db4c3" providerId="AD" clId="Web-{C827B234-DC08-4F81-8F9E-F72958199056}"/>
    <pc:docChg chg="addSld delSld modSld sldOrd">
      <pc:chgData name="GALLIER-BIRT, ISABELLE (UG)" userId="S::u2102813@live.warwick.ac.uk::4b39512b-97ff-47da-b13b-2dccad2db4c3" providerId="AD" clId="Web-{C827B234-DC08-4F81-8F9E-F72958199056}" dt="2023-06-13T17:11:22.253" v="295" actId="20577"/>
      <pc:docMkLst>
        <pc:docMk/>
      </pc:docMkLst>
      <pc:sldChg chg="del">
        <pc:chgData name="GALLIER-BIRT, ISABELLE (UG)" userId="S::u2102813@live.warwick.ac.uk::4b39512b-97ff-47da-b13b-2dccad2db4c3" providerId="AD" clId="Web-{C827B234-DC08-4F81-8F9E-F72958199056}" dt="2023-06-13T17:00:24.882" v="60"/>
        <pc:sldMkLst>
          <pc:docMk/>
          <pc:sldMk cId="3008194368" sldId="267"/>
        </pc:sldMkLst>
      </pc:sldChg>
      <pc:sldChg chg="modSp del">
        <pc:chgData name="GALLIER-BIRT, ISABELLE (UG)" userId="S::u2102813@live.warwick.ac.uk::4b39512b-97ff-47da-b13b-2dccad2db4c3" providerId="AD" clId="Web-{C827B234-DC08-4F81-8F9E-F72958199056}" dt="2023-06-13T17:02:10.873" v="82"/>
        <pc:sldMkLst>
          <pc:docMk/>
          <pc:sldMk cId="2174219183" sldId="268"/>
        </pc:sldMkLst>
        <pc:spChg chg="mod">
          <ac:chgData name="GALLIER-BIRT, ISABELLE (UG)" userId="S::u2102813@live.warwick.ac.uk::4b39512b-97ff-47da-b13b-2dccad2db4c3" providerId="AD" clId="Web-{C827B234-DC08-4F81-8F9E-F72958199056}" dt="2023-06-13T17:00:56.774" v="64" actId="20577"/>
          <ac:spMkLst>
            <pc:docMk/>
            <pc:sldMk cId="2174219183" sldId="268"/>
            <ac:spMk id="3" creationId="{A88170B7-AA20-AB10-5792-BABF73512272}"/>
          </ac:spMkLst>
        </pc:spChg>
      </pc:sldChg>
      <pc:sldChg chg="del">
        <pc:chgData name="GALLIER-BIRT, ISABELLE (UG)" userId="S::u2102813@live.warwick.ac.uk::4b39512b-97ff-47da-b13b-2dccad2db4c3" providerId="AD" clId="Web-{C827B234-DC08-4F81-8F9E-F72958199056}" dt="2023-06-13T17:02:14.061" v="83"/>
        <pc:sldMkLst>
          <pc:docMk/>
          <pc:sldMk cId="2603044417" sldId="269"/>
        </pc:sldMkLst>
      </pc:sldChg>
      <pc:sldChg chg="addSp delSp modSp mod setBg">
        <pc:chgData name="GALLIER-BIRT, ISABELLE (UG)" userId="S::u2102813@live.warwick.ac.uk::4b39512b-97ff-47da-b13b-2dccad2db4c3" providerId="AD" clId="Web-{C827B234-DC08-4F81-8F9E-F72958199056}" dt="2023-06-13T17:05:35.121" v="118" actId="20577"/>
        <pc:sldMkLst>
          <pc:docMk/>
          <pc:sldMk cId="562750743" sldId="270"/>
        </pc:sldMkLst>
        <pc:spChg chg="mod">
          <ac:chgData name="GALLIER-BIRT, ISABELLE (UG)" userId="S::u2102813@live.warwick.ac.uk::4b39512b-97ff-47da-b13b-2dccad2db4c3" providerId="AD" clId="Web-{C827B234-DC08-4F81-8F9E-F72958199056}" dt="2023-06-13T17:05:26.620" v="115"/>
          <ac:spMkLst>
            <pc:docMk/>
            <pc:sldMk cId="562750743" sldId="270"/>
            <ac:spMk id="2" creationId="{A8D25022-6302-DED2-FC07-0CBEEA1D5CF0}"/>
          </ac:spMkLst>
        </pc:spChg>
        <pc:spChg chg="mod">
          <ac:chgData name="GALLIER-BIRT, ISABELLE (UG)" userId="S::u2102813@live.warwick.ac.uk::4b39512b-97ff-47da-b13b-2dccad2db4c3" providerId="AD" clId="Web-{C827B234-DC08-4F81-8F9E-F72958199056}" dt="2023-06-13T17:05:35.121" v="118" actId="20577"/>
          <ac:spMkLst>
            <pc:docMk/>
            <pc:sldMk cId="562750743" sldId="270"/>
            <ac:spMk id="3" creationId="{4A26A67B-27BD-DE7F-E642-4CAC9EDD3D1A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7:05:26.605" v="114"/>
          <ac:spMkLst>
            <pc:docMk/>
            <pc:sldMk cId="562750743" sldId="270"/>
            <ac:spMk id="8" creationId="{7515D20E-1AB7-4E74-9236-2B72B63D60B6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7:05:26.605" v="114"/>
          <ac:spMkLst>
            <pc:docMk/>
            <pc:sldMk cId="562750743" sldId="270"/>
            <ac:spMk id="15" creationId="{3873B707-463F-40B0-8227-E8CC6C67EB25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7:05:26.605" v="114"/>
          <ac:spMkLst>
            <pc:docMk/>
            <pc:sldMk cId="562750743" sldId="270"/>
            <ac:spMk id="17" creationId="{19C9EAEA-39D0-4B0E-A0EB-51E7B26740B1}"/>
          </ac:spMkLst>
        </pc:spChg>
        <pc:spChg chg="add">
          <ac:chgData name="GALLIER-BIRT, ISABELLE (UG)" userId="S::u2102813@live.warwick.ac.uk::4b39512b-97ff-47da-b13b-2dccad2db4c3" providerId="AD" clId="Web-{C827B234-DC08-4F81-8F9E-F72958199056}" dt="2023-06-13T17:05:26.620" v="115"/>
          <ac:spMkLst>
            <pc:docMk/>
            <pc:sldMk cId="562750743" sldId="270"/>
            <ac:spMk id="19" creationId="{B6CDA21F-E7AF-4C75-8395-33F58D5B0E45}"/>
          </ac:spMkLst>
        </pc:spChg>
        <pc:spChg chg="add">
          <ac:chgData name="GALLIER-BIRT, ISABELLE (UG)" userId="S::u2102813@live.warwick.ac.uk::4b39512b-97ff-47da-b13b-2dccad2db4c3" providerId="AD" clId="Web-{C827B234-DC08-4F81-8F9E-F72958199056}" dt="2023-06-13T17:05:26.620" v="115"/>
          <ac:spMkLst>
            <pc:docMk/>
            <pc:sldMk cId="562750743" sldId="270"/>
            <ac:spMk id="21" creationId="{D5B0017B-2ECA-49AF-B397-DC140825DF8D}"/>
          </ac:spMkLst>
        </pc:spChg>
        <pc:grpChg chg="add del">
          <ac:chgData name="GALLIER-BIRT, ISABELLE (UG)" userId="S::u2102813@live.warwick.ac.uk::4b39512b-97ff-47da-b13b-2dccad2db4c3" providerId="AD" clId="Web-{C827B234-DC08-4F81-8F9E-F72958199056}" dt="2023-06-13T17:05:26.605" v="114"/>
          <ac:grpSpMkLst>
            <pc:docMk/>
            <pc:sldMk cId="562750743" sldId="270"/>
            <ac:grpSpMk id="10" creationId="{032D8612-31EB-44CF-A1D0-14FD4C705424}"/>
          </ac:grpSpMkLst>
        </pc:grpChg>
        <pc:grpChg chg="add">
          <ac:chgData name="GALLIER-BIRT, ISABELLE (UG)" userId="S::u2102813@live.warwick.ac.uk::4b39512b-97ff-47da-b13b-2dccad2db4c3" providerId="AD" clId="Web-{C827B234-DC08-4F81-8F9E-F72958199056}" dt="2023-06-13T17:05:26.620" v="115"/>
          <ac:grpSpMkLst>
            <pc:docMk/>
            <pc:sldMk cId="562750743" sldId="270"/>
            <ac:grpSpMk id="20" creationId="{AE1C45F0-260A-458C-96ED-C1F6D2151219}"/>
          </ac:grpSpMkLst>
        </pc:grpChg>
        <pc:cxnChg chg="add">
          <ac:chgData name="GALLIER-BIRT, ISABELLE (UG)" userId="S::u2102813@live.warwick.ac.uk::4b39512b-97ff-47da-b13b-2dccad2db4c3" providerId="AD" clId="Web-{C827B234-DC08-4F81-8F9E-F72958199056}" dt="2023-06-13T17:05:26.620" v="115"/>
          <ac:cxnSpMkLst>
            <pc:docMk/>
            <pc:sldMk cId="562750743" sldId="270"/>
            <ac:cxnSpMk id="22" creationId="{6CF1BAF6-AD41-4082-B212-8A1F9A2E8779}"/>
          </ac:cxnSpMkLst>
        </pc:cxnChg>
      </pc:sldChg>
      <pc:sldChg chg="addSp delSp modSp mod setBg">
        <pc:chgData name="GALLIER-BIRT, ISABELLE (UG)" userId="S::u2102813@live.warwick.ac.uk::4b39512b-97ff-47da-b13b-2dccad2db4c3" providerId="AD" clId="Web-{C827B234-DC08-4F81-8F9E-F72958199056}" dt="2023-06-13T17:11:22.253" v="295" actId="20577"/>
        <pc:sldMkLst>
          <pc:docMk/>
          <pc:sldMk cId="3997262573" sldId="271"/>
        </pc:sldMkLst>
        <pc:spChg chg="mod">
          <ac:chgData name="GALLIER-BIRT, ISABELLE (UG)" userId="S::u2102813@live.warwick.ac.uk::4b39512b-97ff-47da-b13b-2dccad2db4c3" providerId="AD" clId="Web-{C827B234-DC08-4F81-8F9E-F72958199056}" dt="2023-06-13T17:08:42.071" v="248"/>
          <ac:spMkLst>
            <pc:docMk/>
            <pc:sldMk cId="3997262573" sldId="271"/>
            <ac:spMk id="2" creationId="{022830BB-7E77-1AA2-EAE6-FFB005C44D93}"/>
          </ac:spMkLst>
        </pc:spChg>
        <pc:spChg chg="mod">
          <ac:chgData name="GALLIER-BIRT, ISABELLE (UG)" userId="S::u2102813@live.warwick.ac.uk::4b39512b-97ff-47da-b13b-2dccad2db4c3" providerId="AD" clId="Web-{C827B234-DC08-4F81-8F9E-F72958199056}" dt="2023-06-13T17:11:22.253" v="295" actId="20577"/>
          <ac:spMkLst>
            <pc:docMk/>
            <pc:sldMk cId="3997262573" sldId="271"/>
            <ac:spMk id="3" creationId="{8C9ED3FA-20AD-3C85-DAC4-D5E8BE20E374}"/>
          </ac:spMkLst>
        </pc:spChg>
        <pc:spChg chg="add mod">
          <ac:chgData name="GALLIER-BIRT, ISABELLE (UG)" userId="S::u2102813@live.warwick.ac.uk::4b39512b-97ff-47da-b13b-2dccad2db4c3" providerId="AD" clId="Web-{C827B234-DC08-4F81-8F9E-F72958199056}" dt="2023-06-13T17:11:07.565" v="291" actId="20577"/>
          <ac:spMkLst>
            <pc:docMk/>
            <pc:sldMk cId="3997262573" sldId="271"/>
            <ac:spMk id="4" creationId="{A0D707B0-1558-6B8A-E34B-291C6D8099DC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7:08:42.055" v="247"/>
          <ac:spMkLst>
            <pc:docMk/>
            <pc:sldMk cId="3997262573" sldId="271"/>
            <ac:spMk id="8" creationId="{8B9AA7C6-5E5A-498E-A6DF-A943376E09BC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7:08:42.055" v="247"/>
          <ac:spMkLst>
            <pc:docMk/>
            <pc:sldMk cId="3997262573" sldId="271"/>
            <ac:spMk id="14" creationId="{81E140AE-0ABF-47C8-BF32-7D2F0CF2BA44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7:08:42.055" v="247"/>
          <ac:spMkLst>
            <pc:docMk/>
            <pc:sldMk cId="3997262573" sldId="271"/>
            <ac:spMk id="16" creationId="{CBC4F608-B4B8-48C3-9572-C0F061B1CD99}"/>
          </ac:spMkLst>
        </pc:spChg>
        <pc:spChg chg="add">
          <ac:chgData name="GALLIER-BIRT, ISABELLE (UG)" userId="S::u2102813@live.warwick.ac.uk::4b39512b-97ff-47da-b13b-2dccad2db4c3" providerId="AD" clId="Web-{C827B234-DC08-4F81-8F9E-F72958199056}" dt="2023-06-13T17:08:42.071" v="248"/>
          <ac:spMkLst>
            <pc:docMk/>
            <pc:sldMk cId="3997262573" sldId="271"/>
            <ac:spMk id="18" creationId="{6AB33354-5302-409E-90BF-4E7A98AFB5C6}"/>
          </ac:spMkLst>
        </pc:spChg>
        <pc:spChg chg="add">
          <ac:chgData name="GALLIER-BIRT, ISABELLE (UG)" userId="S::u2102813@live.warwick.ac.uk::4b39512b-97ff-47da-b13b-2dccad2db4c3" providerId="AD" clId="Web-{C827B234-DC08-4F81-8F9E-F72958199056}" dt="2023-06-13T17:08:42.071" v="248"/>
          <ac:spMkLst>
            <pc:docMk/>
            <pc:sldMk cId="3997262573" sldId="271"/>
            <ac:spMk id="20" creationId="{2C1BBA94-3F40-40AA-8BB9-E69E25E537C1}"/>
          </ac:spMkLst>
        </pc:spChg>
        <pc:grpChg chg="add del">
          <ac:chgData name="GALLIER-BIRT, ISABELLE (UG)" userId="S::u2102813@live.warwick.ac.uk::4b39512b-97ff-47da-b13b-2dccad2db4c3" providerId="AD" clId="Web-{C827B234-DC08-4F81-8F9E-F72958199056}" dt="2023-06-13T17:08:42.055" v="247"/>
          <ac:grpSpMkLst>
            <pc:docMk/>
            <pc:sldMk cId="3997262573" sldId="271"/>
            <ac:grpSpMk id="10" creationId="{83EAB11A-76F7-48F4-9B4F-5BFDF4BF9670}"/>
          </ac:grpSpMkLst>
        </pc:grpChg>
        <pc:grpChg chg="add">
          <ac:chgData name="GALLIER-BIRT, ISABELLE (UG)" userId="S::u2102813@live.warwick.ac.uk::4b39512b-97ff-47da-b13b-2dccad2db4c3" providerId="AD" clId="Web-{C827B234-DC08-4F81-8F9E-F72958199056}" dt="2023-06-13T17:08:42.071" v="248"/>
          <ac:grpSpMkLst>
            <pc:docMk/>
            <pc:sldMk cId="3997262573" sldId="271"/>
            <ac:grpSpMk id="19" creationId="{0C66A8B6-1F6E-4FCC-93B9-B9986B6FD111}"/>
          </ac:grpSpMkLst>
        </pc:grpChg>
      </pc:sldChg>
      <pc:sldChg chg="del">
        <pc:chgData name="GALLIER-BIRT, ISABELLE (UG)" userId="S::u2102813@live.warwick.ac.uk::4b39512b-97ff-47da-b13b-2dccad2db4c3" providerId="AD" clId="Web-{C827B234-DC08-4F81-8F9E-F72958199056}" dt="2023-06-13T16:59:25.831" v="54"/>
        <pc:sldMkLst>
          <pc:docMk/>
          <pc:sldMk cId="2752254230" sldId="273"/>
        </pc:sldMkLst>
      </pc:sldChg>
      <pc:sldChg chg="addSp delSp modSp mod setBg">
        <pc:chgData name="GALLIER-BIRT, ISABELLE (UG)" userId="S::u2102813@live.warwick.ac.uk::4b39512b-97ff-47da-b13b-2dccad2db4c3" providerId="AD" clId="Web-{C827B234-DC08-4F81-8F9E-F72958199056}" dt="2023-06-13T17:05:16.510" v="112" actId="20577"/>
        <pc:sldMkLst>
          <pc:docMk/>
          <pc:sldMk cId="876857059" sldId="274"/>
        </pc:sldMkLst>
        <pc:spChg chg="mod">
          <ac:chgData name="GALLIER-BIRT, ISABELLE (UG)" userId="S::u2102813@live.warwick.ac.uk::4b39512b-97ff-47da-b13b-2dccad2db4c3" providerId="AD" clId="Web-{C827B234-DC08-4F81-8F9E-F72958199056}" dt="2023-06-13T17:04:27.804" v="99"/>
          <ac:spMkLst>
            <pc:docMk/>
            <pc:sldMk cId="876857059" sldId="274"/>
            <ac:spMk id="2" creationId="{85C8FF7C-79ED-BDED-C239-84C7E6814B63}"/>
          </ac:spMkLst>
        </pc:spChg>
        <pc:spChg chg="mod">
          <ac:chgData name="GALLIER-BIRT, ISABELLE (UG)" userId="S::u2102813@live.warwick.ac.uk::4b39512b-97ff-47da-b13b-2dccad2db4c3" providerId="AD" clId="Web-{C827B234-DC08-4F81-8F9E-F72958199056}" dt="2023-06-13T17:05:16.510" v="112" actId="20577"/>
          <ac:spMkLst>
            <pc:docMk/>
            <pc:sldMk cId="876857059" sldId="274"/>
            <ac:spMk id="3" creationId="{5239BA03-7C5F-7B02-7C93-A238D8B70E25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7:02:24.343" v="85"/>
          <ac:spMkLst>
            <pc:docMk/>
            <pc:sldMk cId="876857059" sldId="274"/>
            <ac:spMk id="8" creationId="{4DA718D0-4865-4629-8134-44F68D41D574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7:02:24.343" v="85"/>
          <ac:spMkLst>
            <pc:docMk/>
            <pc:sldMk cId="876857059" sldId="274"/>
            <ac:spMk id="14" creationId="{CBC4F608-B4B8-48C3-9572-C0F061B1CD99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7:04:27.804" v="99"/>
          <ac:spMkLst>
            <pc:docMk/>
            <pc:sldMk cId="876857059" sldId="274"/>
            <ac:spMk id="16" creationId="{DBF61EA3-B236-439E-9C0B-340980D56BEE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7:04:27.804" v="99"/>
          <ac:spMkLst>
            <pc:docMk/>
            <pc:sldMk cId="876857059" sldId="274"/>
            <ac:spMk id="18" creationId="{E659831F-0D9A-4C63-9EBB-8435B85A440F}"/>
          </ac:spMkLst>
        </pc:spChg>
        <pc:spChg chg="add">
          <ac:chgData name="GALLIER-BIRT, ISABELLE (UG)" userId="S::u2102813@live.warwick.ac.uk::4b39512b-97ff-47da-b13b-2dccad2db4c3" providerId="AD" clId="Web-{C827B234-DC08-4F81-8F9E-F72958199056}" dt="2023-06-13T17:04:27.804" v="99"/>
          <ac:spMkLst>
            <pc:docMk/>
            <pc:sldMk cId="876857059" sldId="274"/>
            <ac:spMk id="23" creationId="{1BB867FF-FC45-48F7-8104-F89BE54909F1}"/>
          </ac:spMkLst>
        </pc:spChg>
        <pc:spChg chg="add">
          <ac:chgData name="GALLIER-BIRT, ISABELLE (UG)" userId="S::u2102813@live.warwick.ac.uk::4b39512b-97ff-47da-b13b-2dccad2db4c3" providerId="AD" clId="Web-{C827B234-DC08-4F81-8F9E-F72958199056}" dt="2023-06-13T17:04:27.804" v="99"/>
          <ac:spMkLst>
            <pc:docMk/>
            <pc:sldMk cId="876857059" sldId="274"/>
            <ac:spMk id="25" creationId="{8BB56887-D0D5-4F0C-9E19-7247EB83C8B7}"/>
          </ac:spMkLst>
        </pc:spChg>
        <pc:spChg chg="add">
          <ac:chgData name="GALLIER-BIRT, ISABELLE (UG)" userId="S::u2102813@live.warwick.ac.uk::4b39512b-97ff-47da-b13b-2dccad2db4c3" providerId="AD" clId="Web-{C827B234-DC08-4F81-8F9E-F72958199056}" dt="2023-06-13T17:04:27.804" v="99"/>
          <ac:spMkLst>
            <pc:docMk/>
            <pc:sldMk cId="876857059" sldId="274"/>
            <ac:spMk id="27" creationId="{081E4A58-353D-44AE-B2FC-2A74E2E400F7}"/>
          </ac:spMkLst>
        </pc:spChg>
        <pc:grpChg chg="add del">
          <ac:chgData name="GALLIER-BIRT, ISABELLE (UG)" userId="S::u2102813@live.warwick.ac.uk::4b39512b-97ff-47da-b13b-2dccad2db4c3" providerId="AD" clId="Web-{C827B234-DC08-4F81-8F9E-F72958199056}" dt="2023-06-13T17:02:24.343" v="85"/>
          <ac:grpSpMkLst>
            <pc:docMk/>
            <pc:sldMk cId="876857059" sldId="274"/>
            <ac:grpSpMk id="10" creationId="{65167ED7-6315-43AB-B1B6-C326D5FD8F84}"/>
          </ac:grpSpMkLst>
        </pc:grpChg>
        <pc:grpChg chg="add del">
          <ac:chgData name="GALLIER-BIRT, ISABELLE (UG)" userId="S::u2102813@live.warwick.ac.uk::4b39512b-97ff-47da-b13b-2dccad2db4c3" providerId="AD" clId="Web-{C827B234-DC08-4F81-8F9E-F72958199056}" dt="2023-06-13T17:04:27.804" v="99"/>
          <ac:grpSpMkLst>
            <pc:docMk/>
            <pc:sldMk cId="876857059" sldId="274"/>
            <ac:grpSpMk id="17" creationId="{28FAF094-D087-493F-8DF9-A486C2D6BBAA}"/>
          </ac:grpSpMkLst>
        </pc:grpChg>
      </pc:sldChg>
      <pc:sldChg chg="modSp del">
        <pc:chgData name="GALLIER-BIRT, ISABELLE (UG)" userId="S::u2102813@live.warwick.ac.uk::4b39512b-97ff-47da-b13b-2dccad2db4c3" providerId="AD" clId="Web-{C827B234-DC08-4F81-8F9E-F72958199056}" dt="2023-06-13T16:59:28.159" v="55"/>
        <pc:sldMkLst>
          <pc:docMk/>
          <pc:sldMk cId="3468425883" sldId="275"/>
        </pc:sldMkLst>
        <pc:spChg chg="mod">
          <ac:chgData name="GALLIER-BIRT, ISABELLE (UG)" userId="S::u2102813@live.warwick.ac.uk::4b39512b-97ff-47da-b13b-2dccad2db4c3" providerId="AD" clId="Web-{C827B234-DC08-4F81-8F9E-F72958199056}" dt="2023-06-13T16:53:35.511" v="10" actId="20577"/>
          <ac:spMkLst>
            <pc:docMk/>
            <pc:sldMk cId="3468425883" sldId="275"/>
            <ac:spMk id="3" creationId="{DA807749-B169-35DD-DC23-F3F5A2A1083C}"/>
          </ac:spMkLst>
        </pc:spChg>
      </pc:sldChg>
      <pc:sldChg chg="addSp modSp mod setBg">
        <pc:chgData name="GALLIER-BIRT, ISABELLE (UG)" userId="S::u2102813@live.warwick.ac.uk::4b39512b-97ff-47da-b13b-2dccad2db4c3" providerId="AD" clId="Web-{C827B234-DC08-4F81-8F9E-F72958199056}" dt="2023-06-13T17:08:08.428" v="245" actId="20577"/>
        <pc:sldMkLst>
          <pc:docMk/>
          <pc:sldMk cId="1934658852" sldId="276"/>
        </pc:sldMkLst>
        <pc:spChg chg="mod">
          <ac:chgData name="GALLIER-BIRT, ISABELLE (UG)" userId="S::u2102813@live.warwick.ac.uk::4b39512b-97ff-47da-b13b-2dccad2db4c3" providerId="AD" clId="Web-{C827B234-DC08-4F81-8F9E-F72958199056}" dt="2023-06-13T17:06:40.172" v="189"/>
          <ac:spMkLst>
            <pc:docMk/>
            <pc:sldMk cId="1934658852" sldId="276"/>
            <ac:spMk id="2" creationId="{A8D25022-6302-DED2-FC07-0CBEEA1D5CF0}"/>
          </ac:spMkLst>
        </pc:spChg>
        <pc:spChg chg="mod">
          <ac:chgData name="GALLIER-BIRT, ISABELLE (UG)" userId="S::u2102813@live.warwick.ac.uk::4b39512b-97ff-47da-b13b-2dccad2db4c3" providerId="AD" clId="Web-{C827B234-DC08-4F81-8F9E-F72958199056}" dt="2023-06-13T17:08:08.428" v="245" actId="20577"/>
          <ac:spMkLst>
            <pc:docMk/>
            <pc:sldMk cId="1934658852" sldId="276"/>
            <ac:spMk id="3" creationId="{4A26A67B-27BD-DE7F-E642-4CAC9EDD3D1A}"/>
          </ac:spMkLst>
        </pc:spChg>
        <pc:spChg chg="add">
          <ac:chgData name="GALLIER-BIRT, ISABELLE (UG)" userId="S::u2102813@live.warwick.ac.uk::4b39512b-97ff-47da-b13b-2dccad2db4c3" providerId="AD" clId="Web-{C827B234-DC08-4F81-8F9E-F72958199056}" dt="2023-06-13T17:06:40.172" v="189"/>
          <ac:spMkLst>
            <pc:docMk/>
            <pc:sldMk cId="1934658852" sldId="276"/>
            <ac:spMk id="9" creationId="{79BB35BC-D5C2-4C8B-A22A-A71E6191913B}"/>
          </ac:spMkLst>
        </pc:spChg>
        <pc:picChg chg="add">
          <ac:chgData name="GALLIER-BIRT, ISABELLE (UG)" userId="S::u2102813@live.warwick.ac.uk::4b39512b-97ff-47da-b13b-2dccad2db4c3" providerId="AD" clId="Web-{C827B234-DC08-4F81-8F9E-F72958199056}" dt="2023-06-13T17:06:40.172" v="189"/>
          <ac:picMkLst>
            <pc:docMk/>
            <pc:sldMk cId="1934658852" sldId="276"/>
            <ac:picMk id="5" creationId="{556EE20D-201C-4157-A53A-73D40CAB23E0}"/>
          </ac:picMkLst>
        </pc:picChg>
      </pc:sldChg>
      <pc:sldChg chg="modSp">
        <pc:chgData name="GALLIER-BIRT, ISABELLE (UG)" userId="S::u2102813@live.warwick.ac.uk::4b39512b-97ff-47da-b13b-2dccad2db4c3" providerId="AD" clId="Web-{C827B234-DC08-4F81-8F9E-F72958199056}" dt="2023-06-13T17:01:22.510" v="73" actId="20577"/>
        <pc:sldMkLst>
          <pc:docMk/>
          <pc:sldMk cId="2567797820" sldId="286"/>
        </pc:sldMkLst>
        <pc:spChg chg="mod">
          <ac:chgData name="GALLIER-BIRT, ISABELLE (UG)" userId="S::u2102813@live.warwick.ac.uk::4b39512b-97ff-47da-b13b-2dccad2db4c3" providerId="AD" clId="Web-{C827B234-DC08-4F81-8F9E-F72958199056}" dt="2023-06-13T17:01:22.510" v="73" actId="20577"/>
          <ac:spMkLst>
            <pc:docMk/>
            <pc:sldMk cId="2567797820" sldId="286"/>
            <ac:spMk id="3" creationId="{1B188098-5D45-0A68-A26D-C1A7A8E327F7}"/>
          </ac:spMkLst>
        </pc:spChg>
      </pc:sldChg>
      <pc:sldChg chg="addSp delSp modSp ord">
        <pc:chgData name="GALLIER-BIRT, ISABELLE (UG)" userId="S::u2102813@live.warwick.ac.uk::4b39512b-97ff-47da-b13b-2dccad2db4c3" providerId="AD" clId="Web-{C827B234-DC08-4F81-8F9E-F72958199056}" dt="2023-06-13T16:59:18.315" v="53"/>
        <pc:sldMkLst>
          <pc:docMk/>
          <pc:sldMk cId="1582050912" sldId="288"/>
        </pc:sldMkLst>
        <pc:spChg chg="mod">
          <ac:chgData name="GALLIER-BIRT, ISABELLE (UG)" userId="S::u2102813@live.warwick.ac.uk::4b39512b-97ff-47da-b13b-2dccad2db4c3" providerId="AD" clId="Web-{C827B234-DC08-4F81-8F9E-F72958199056}" dt="2023-06-13T16:59:18.315" v="53"/>
          <ac:spMkLst>
            <pc:docMk/>
            <pc:sldMk cId="1582050912" sldId="288"/>
            <ac:spMk id="2" creationId="{7D35C6EC-E9B2-49DC-3D25-E61AABC9B9EA}"/>
          </ac:spMkLst>
        </pc:spChg>
        <pc:spChg chg="add del mod">
          <ac:chgData name="GALLIER-BIRT, ISABELLE (UG)" userId="S::u2102813@live.warwick.ac.uk::4b39512b-97ff-47da-b13b-2dccad2db4c3" providerId="AD" clId="Web-{C827B234-DC08-4F81-8F9E-F72958199056}" dt="2023-06-13T16:57:33.370" v="31"/>
          <ac:spMkLst>
            <pc:docMk/>
            <pc:sldMk cId="1582050912" sldId="288"/>
            <ac:spMk id="3" creationId="{DDE6F18B-C469-F97C-4A50-A828F0DB43F5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7:33.370" v="31"/>
          <ac:spMkLst>
            <pc:docMk/>
            <pc:sldMk cId="1582050912" sldId="288"/>
            <ac:spMk id="27" creationId="{3AD318CC-E2A8-4E27-9548-A047A78999B1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7:33.370" v="31"/>
          <ac:spMkLst>
            <pc:docMk/>
            <pc:sldMk cId="1582050912" sldId="288"/>
            <ac:spMk id="33" creationId="{2C1BBA94-3F40-40AA-8BB9-E69E25E537C1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9:18.315" v="53"/>
          <ac:spMkLst>
            <pc:docMk/>
            <pc:sldMk cId="1582050912" sldId="288"/>
            <ac:spMk id="38" creationId="{7515D20E-1AB7-4E74-9236-2B72B63D60B6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6:40.601" v="24"/>
          <ac:spMkLst>
            <pc:docMk/>
            <pc:sldMk cId="1582050912" sldId="288"/>
            <ac:spMk id="39" creationId="{BACC6370-2D7E-4714-9D71-7542949D7D5D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6:40.601" v="24"/>
          <ac:spMkLst>
            <pc:docMk/>
            <pc:sldMk cId="1582050912" sldId="288"/>
            <ac:spMk id="41" creationId="{F68B3F68-107C-434F-AA38-110D5EA91B85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6:40.601" v="24"/>
          <ac:spMkLst>
            <pc:docMk/>
            <pc:sldMk cId="1582050912" sldId="288"/>
            <ac:spMk id="43" creationId="{AAD0DBB9-1A4B-4391-81D4-CB19F9AB918A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6:40.601" v="24"/>
          <ac:spMkLst>
            <pc:docMk/>
            <pc:sldMk cId="1582050912" sldId="288"/>
            <ac:spMk id="45" creationId="{063BBA22-50EA-4C4D-BE05-F1CE4E63AA56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6:51.883" v="26"/>
          <ac:spMkLst>
            <pc:docMk/>
            <pc:sldMk cId="1582050912" sldId="288"/>
            <ac:spMk id="47" creationId="{A1F6BF70-C7D1-4AF9-8DB4-BEEB8A9C3529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6:51.883" v="26"/>
          <ac:spMkLst>
            <pc:docMk/>
            <pc:sldMk cId="1582050912" sldId="288"/>
            <ac:spMk id="50" creationId="{2C1BBA94-3F40-40AA-8BB9-E69E25E537C1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6:54.415" v="28"/>
          <ac:spMkLst>
            <pc:docMk/>
            <pc:sldMk cId="1582050912" sldId="288"/>
            <ac:spMk id="53" creationId="{AFF8D2E5-2C4E-47B1-930B-6C82B7C31331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6:54.415" v="28"/>
          <ac:spMkLst>
            <pc:docMk/>
            <pc:sldMk cId="1582050912" sldId="288"/>
            <ac:spMk id="54" creationId="{801E4ADA-0EA9-4930-846E-3C11E8BED6DD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6:54.415" v="28"/>
          <ac:spMkLst>
            <pc:docMk/>
            <pc:sldMk cId="1582050912" sldId="288"/>
            <ac:spMk id="55" creationId="{FB92FFCE-0C90-454E-AA25-D4EE9A6C39C5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7:33.355" v="30"/>
          <ac:spMkLst>
            <pc:docMk/>
            <pc:sldMk cId="1582050912" sldId="288"/>
            <ac:spMk id="58" creationId="{A1F6BF70-C7D1-4AF9-8DB4-BEEB8A9C3529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7:33.355" v="30"/>
          <ac:spMkLst>
            <pc:docMk/>
            <pc:sldMk cId="1582050912" sldId="288"/>
            <ac:spMk id="61" creationId="{2C1BBA94-3F40-40AA-8BB9-E69E25E537C1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9:18.315" v="53"/>
          <ac:spMkLst>
            <pc:docMk/>
            <pc:sldMk cId="1582050912" sldId="288"/>
            <ac:spMk id="66" creationId="{3873B707-463F-40B0-8227-E8CC6C67EB25}"/>
          </ac:spMkLst>
        </pc:spChg>
        <pc:spChg chg="add del">
          <ac:chgData name="GALLIER-BIRT, ISABELLE (UG)" userId="S::u2102813@live.warwick.ac.uk::4b39512b-97ff-47da-b13b-2dccad2db4c3" providerId="AD" clId="Web-{C827B234-DC08-4F81-8F9E-F72958199056}" dt="2023-06-13T16:59:18.315" v="53"/>
          <ac:spMkLst>
            <pc:docMk/>
            <pc:sldMk cId="1582050912" sldId="288"/>
            <ac:spMk id="67" creationId="{19C9EAEA-39D0-4B0E-A0EB-51E7B26740B1}"/>
          </ac:spMkLst>
        </pc:spChg>
        <pc:spChg chg="add del mod">
          <ac:chgData name="GALLIER-BIRT, ISABELLE (UG)" userId="S::u2102813@live.warwick.ac.uk::4b39512b-97ff-47da-b13b-2dccad2db4c3" providerId="AD" clId="Web-{C827B234-DC08-4F81-8F9E-F72958199056}" dt="2023-06-13T16:59:18.315" v="53"/>
          <ac:spMkLst>
            <pc:docMk/>
            <pc:sldMk cId="1582050912" sldId="288"/>
            <ac:spMk id="68" creationId="{DDE6F18B-C469-F97C-4A50-A828F0DB43F5}"/>
          </ac:spMkLst>
        </pc:spChg>
        <pc:spChg chg="add">
          <ac:chgData name="GALLIER-BIRT, ISABELLE (UG)" userId="S::u2102813@live.warwick.ac.uk::4b39512b-97ff-47da-b13b-2dccad2db4c3" providerId="AD" clId="Web-{C827B234-DC08-4F81-8F9E-F72958199056}" dt="2023-06-13T16:59:18.315" v="53"/>
          <ac:spMkLst>
            <pc:docMk/>
            <pc:sldMk cId="1582050912" sldId="288"/>
            <ac:spMk id="72" creationId="{DDE6F18B-C469-F97C-4A50-A828F0DB43F5}"/>
          </ac:spMkLst>
        </pc:spChg>
        <pc:spChg chg="add">
          <ac:chgData name="GALLIER-BIRT, ISABELLE (UG)" userId="S::u2102813@live.warwick.ac.uk::4b39512b-97ff-47da-b13b-2dccad2db4c3" providerId="AD" clId="Web-{C827B234-DC08-4F81-8F9E-F72958199056}" dt="2023-06-13T16:59:18.315" v="53"/>
          <ac:spMkLst>
            <pc:docMk/>
            <pc:sldMk cId="1582050912" sldId="288"/>
            <ac:spMk id="73" creationId="{DBF61EA3-B236-439E-9C0B-340980D56BEE}"/>
          </ac:spMkLst>
        </pc:spChg>
        <pc:spChg chg="add">
          <ac:chgData name="GALLIER-BIRT, ISABELLE (UG)" userId="S::u2102813@live.warwick.ac.uk::4b39512b-97ff-47da-b13b-2dccad2db4c3" providerId="AD" clId="Web-{C827B234-DC08-4F81-8F9E-F72958199056}" dt="2023-06-13T16:59:18.315" v="53"/>
          <ac:spMkLst>
            <pc:docMk/>
            <pc:sldMk cId="1582050912" sldId="288"/>
            <ac:spMk id="79" creationId="{E659831F-0D9A-4C63-9EBB-8435B85A440F}"/>
          </ac:spMkLst>
        </pc:spChg>
        <pc:grpChg chg="add del">
          <ac:chgData name="GALLIER-BIRT, ISABELLE (UG)" userId="S::u2102813@live.warwick.ac.uk::4b39512b-97ff-47da-b13b-2dccad2db4c3" providerId="AD" clId="Web-{C827B234-DC08-4F81-8F9E-F72958199056}" dt="2023-06-13T16:57:33.370" v="31"/>
          <ac:grpSpMkLst>
            <pc:docMk/>
            <pc:sldMk cId="1582050912" sldId="288"/>
            <ac:grpSpMk id="29" creationId="{B14B560F-9DD7-4302-A60B-EBD3EF59B073}"/>
          </ac:grpSpMkLst>
        </pc:grpChg>
        <pc:grpChg chg="add del">
          <ac:chgData name="GALLIER-BIRT, ISABELLE (UG)" userId="S::u2102813@live.warwick.ac.uk::4b39512b-97ff-47da-b13b-2dccad2db4c3" providerId="AD" clId="Web-{C827B234-DC08-4F81-8F9E-F72958199056}" dt="2023-06-13T16:59:18.315" v="53"/>
          <ac:grpSpMkLst>
            <pc:docMk/>
            <pc:sldMk cId="1582050912" sldId="288"/>
            <ac:grpSpMk id="40" creationId="{032D8612-31EB-44CF-A1D0-14FD4C705424}"/>
          </ac:grpSpMkLst>
        </pc:grpChg>
        <pc:grpChg chg="add del">
          <ac:chgData name="GALLIER-BIRT, ISABELLE (UG)" userId="S::u2102813@live.warwick.ac.uk::4b39512b-97ff-47da-b13b-2dccad2db4c3" providerId="AD" clId="Web-{C827B234-DC08-4F81-8F9E-F72958199056}" dt="2023-06-13T16:56:51.883" v="26"/>
          <ac:grpSpMkLst>
            <pc:docMk/>
            <pc:sldMk cId="1582050912" sldId="288"/>
            <ac:grpSpMk id="48" creationId="{0C66A8B6-1F6E-4FCC-93B9-B9986B6FD111}"/>
          </ac:grpSpMkLst>
        </pc:grpChg>
        <pc:grpChg chg="add del">
          <ac:chgData name="GALLIER-BIRT, ISABELLE (UG)" userId="S::u2102813@live.warwick.ac.uk::4b39512b-97ff-47da-b13b-2dccad2db4c3" providerId="AD" clId="Web-{C827B234-DC08-4F81-8F9E-F72958199056}" dt="2023-06-13T16:57:33.355" v="30"/>
          <ac:grpSpMkLst>
            <pc:docMk/>
            <pc:sldMk cId="1582050912" sldId="288"/>
            <ac:grpSpMk id="59" creationId="{0C66A8B6-1F6E-4FCC-93B9-B9986B6FD111}"/>
          </ac:grpSpMkLst>
        </pc:grpChg>
        <pc:grpChg chg="add">
          <ac:chgData name="GALLIER-BIRT, ISABELLE (UG)" userId="S::u2102813@live.warwick.ac.uk::4b39512b-97ff-47da-b13b-2dccad2db4c3" providerId="AD" clId="Web-{C827B234-DC08-4F81-8F9E-F72958199056}" dt="2023-06-13T16:59:18.315" v="53"/>
          <ac:grpSpMkLst>
            <pc:docMk/>
            <pc:sldMk cId="1582050912" sldId="288"/>
            <ac:grpSpMk id="75" creationId="{28FAF094-D087-493F-8DF9-A486C2D6BBAA}"/>
          </ac:grpSpMkLst>
        </pc:grpChg>
        <pc:graphicFrameChg chg="add del">
          <ac:chgData name="GALLIER-BIRT, ISABELLE (UG)" userId="S::u2102813@live.warwick.ac.uk::4b39512b-97ff-47da-b13b-2dccad2db4c3" providerId="AD" clId="Web-{C827B234-DC08-4F81-8F9E-F72958199056}" dt="2023-06-13T16:56:40.601" v="24"/>
          <ac:graphicFrameMkLst>
            <pc:docMk/>
            <pc:sldMk cId="1582050912" sldId="288"/>
            <ac:graphicFrameMk id="35" creationId="{A59E5B3F-7F8D-C099-5740-AF71D91534A8}"/>
          </ac:graphicFrameMkLst>
        </pc:graphicFrameChg>
        <pc:graphicFrameChg chg="add del">
          <ac:chgData name="GALLIER-BIRT, ISABELLE (UG)" userId="S::u2102813@live.warwick.ac.uk::4b39512b-97ff-47da-b13b-2dccad2db4c3" providerId="AD" clId="Web-{C827B234-DC08-4F81-8F9E-F72958199056}" dt="2023-06-13T16:56:51.883" v="26"/>
          <ac:graphicFrameMkLst>
            <pc:docMk/>
            <pc:sldMk cId="1582050912" sldId="288"/>
            <ac:graphicFrameMk id="51" creationId="{FC458ABE-94C0-6EEB-8095-EF369D8EAD12}"/>
          </ac:graphicFrameMkLst>
        </pc:graphicFrameChg>
        <pc:graphicFrameChg chg="add del">
          <ac:chgData name="GALLIER-BIRT, ISABELLE (UG)" userId="S::u2102813@live.warwick.ac.uk::4b39512b-97ff-47da-b13b-2dccad2db4c3" providerId="AD" clId="Web-{C827B234-DC08-4F81-8F9E-F72958199056}" dt="2023-06-13T16:56:54.415" v="28"/>
          <ac:graphicFrameMkLst>
            <pc:docMk/>
            <pc:sldMk cId="1582050912" sldId="288"/>
            <ac:graphicFrameMk id="56" creationId="{FD9A9B77-C7D7-C978-C983-7D6594A84D8D}"/>
          </ac:graphicFrameMkLst>
        </pc:graphicFrameChg>
        <pc:graphicFrameChg chg="add del">
          <ac:chgData name="GALLIER-BIRT, ISABELLE (UG)" userId="S::u2102813@live.warwick.ac.uk::4b39512b-97ff-47da-b13b-2dccad2db4c3" providerId="AD" clId="Web-{C827B234-DC08-4F81-8F9E-F72958199056}" dt="2023-06-13T16:57:33.355" v="30"/>
          <ac:graphicFrameMkLst>
            <pc:docMk/>
            <pc:sldMk cId="1582050912" sldId="288"/>
            <ac:graphicFrameMk id="62" creationId="{FC458ABE-94C0-6EEB-8095-EF369D8EAD12}"/>
          </ac:graphicFrameMkLst>
        </pc:graphicFrameChg>
        <pc:graphicFrameChg chg="add del">
          <ac:chgData name="GALLIER-BIRT, ISABELLE (UG)" userId="S::u2102813@live.warwick.ac.uk::4b39512b-97ff-47da-b13b-2dccad2db4c3" providerId="AD" clId="Web-{C827B234-DC08-4F81-8F9E-F72958199056}" dt="2023-06-13T16:59:18.315" v="52"/>
          <ac:graphicFrameMkLst>
            <pc:docMk/>
            <pc:sldMk cId="1582050912" sldId="288"/>
            <ac:graphicFrameMk id="70" creationId="{B20E6371-81B4-C2CD-6AC9-7301096C085D}"/>
          </ac:graphicFrameMkLst>
        </pc:graphicFrameChg>
      </pc:sldChg>
      <pc:sldChg chg="modSp add ord replId">
        <pc:chgData name="GALLIER-BIRT, ISABELLE (UG)" userId="S::u2102813@live.warwick.ac.uk::4b39512b-97ff-47da-b13b-2dccad2db4c3" providerId="AD" clId="Web-{C827B234-DC08-4F81-8F9E-F72958199056}" dt="2023-06-13T17:00:21.022" v="59" actId="20577"/>
        <pc:sldMkLst>
          <pc:docMk/>
          <pc:sldMk cId="366015944" sldId="289"/>
        </pc:sldMkLst>
        <pc:spChg chg="mod">
          <ac:chgData name="GALLIER-BIRT, ISABELLE (UG)" userId="S::u2102813@live.warwick.ac.uk::4b39512b-97ff-47da-b13b-2dccad2db4c3" providerId="AD" clId="Web-{C827B234-DC08-4F81-8F9E-F72958199056}" dt="2023-06-13T17:00:21.022" v="59" actId="20577"/>
          <ac:spMkLst>
            <pc:docMk/>
            <pc:sldMk cId="366015944" sldId="289"/>
            <ac:spMk id="2" creationId="{F091369D-6616-F820-E6D0-04D382E143B5}"/>
          </ac:spMkLst>
        </pc:spChg>
      </pc:sldChg>
      <pc:sldChg chg="modSp add ord replId">
        <pc:chgData name="GALLIER-BIRT, ISABELLE (UG)" userId="S::u2102813@live.warwick.ac.uk::4b39512b-97ff-47da-b13b-2dccad2db4c3" providerId="AD" clId="Web-{C827B234-DC08-4F81-8F9E-F72958199056}" dt="2023-06-13T17:01:29.214" v="74" actId="1076"/>
        <pc:sldMkLst>
          <pc:docMk/>
          <pc:sldMk cId="1680362213" sldId="290"/>
        </pc:sldMkLst>
        <pc:spChg chg="mod">
          <ac:chgData name="GALLIER-BIRT, ISABELLE (UG)" userId="S::u2102813@live.warwick.ac.uk::4b39512b-97ff-47da-b13b-2dccad2db4c3" providerId="AD" clId="Web-{C827B234-DC08-4F81-8F9E-F72958199056}" dt="2023-06-13T17:00:50.852" v="63" actId="20577"/>
          <ac:spMkLst>
            <pc:docMk/>
            <pc:sldMk cId="1680362213" sldId="290"/>
            <ac:spMk id="2" creationId="{FD910636-E4F2-0D6C-DB7B-63FC6A0B8A0C}"/>
          </ac:spMkLst>
        </pc:spChg>
        <pc:spChg chg="mod">
          <ac:chgData name="GALLIER-BIRT, ISABELLE (UG)" userId="S::u2102813@live.warwick.ac.uk::4b39512b-97ff-47da-b13b-2dccad2db4c3" providerId="AD" clId="Web-{C827B234-DC08-4F81-8F9E-F72958199056}" dt="2023-06-13T17:01:29.214" v="74" actId="1076"/>
          <ac:spMkLst>
            <pc:docMk/>
            <pc:sldMk cId="1680362213" sldId="290"/>
            <ac:spMk id="3" creationId="{1B188098-5D45-0A68-A26D-C1A7A8E327F7}"/>
          </ac:spMkLst>
        </pc:spChg>
      </pc:sldChg>
      <pc:sldChg chg="modSp add replId">
        <pc:chgData name="GALLIER-BIRT, ISABELLE (UG)" userId="S::u2102813@live.warwick.ac.uk::4b39512b-97ff-47da-b13b-2dccad2db4c3" providerId="AD" clId="Web-{C827B234-DC08-4F81-8F9E-F72958199056}" dt="2023-06-13T17:02:00.936" v="81" actId="20577"/>
        <pc:sldMkLst>
          <pc:docMk/>
          <pc:sldMk cId="1135134727" sldId="291"/>
        </pc:sldMkLst>
        <pc:spChg chg="mod">
          <ac:chgData name="GALLIER-BIRT, ISABELLE (UG)" userId="S::u2102813@live.warwick.ac.uk::4b39512b-97ff-47da-b13b-2dccad2db4c3" providerId="AD" clId="Web-{C827B234-DC08-4F81-8F9E-F72958199056}" dt="2023-06-13T17:01:56.622" v="78" actId="20577"/>
          <ac:spMkLst>
            <pc:docMk/>
            <pc:sldMk cId="1135134727" sldId="291"/>
            <ac:spMk id="2" creationId="{FD910636-E4F2-0D6C-DB7B-63FC6A0B8A0C}"/>
          </ac:spMkLst>
        </pc:spChg>
        <pc:spChg chg="mod">
          <ac:chgData name="GALLIER-BIRT, ISABELLE (UG)" userId="S::u2102813@live.warwick.ac.uk::4b39512b-97ff-47da-b13b-2dccad2db4c3" providerId="AD" clId="Web-{C827B234-DC08-4F81-8F9E-F72958199056}" dt="2023-06-13T17:02:00.936" v="81" actId="20577"/>
          <ac:spMkLst>
            <pc:docMk/>
            <pc:sldMk cId="1135134727" sldId="291"/>
            <ac:spMk id="3" creationId="{1B188098-5D45-0A68-A26D-C1A7A8E327F7}"/>
          </ac:spMkLst>
        </pc:spChg>
      </pc:sldChg>
    </pc:docChg>
  </pc:docChgLst>
  <pc:docChgLst>
    <pc:chgData name="GALLIER-BIRT, ISABELLE (UG)" userId="S::u2102813@live.warwick.ac.uk::4b39512b-97ff-47da-b13b-2dccad2db4c3" providerId="AD" clId="Web-{E8C432A9-59DA-4D71-994E-2F202A222E7F}"/>
    <pc:docChg chg="addSld delSld modSld sldOrd">
      <pc:chgData name="GALLIER-BIRT, ISABELLE (UG)" userId="S::u2102813@live.warwick.ac.uk::4b39512b-97ff-47da-b13b-2dccad2db4c3" providerId="AD" clId="Web-{E8C432A9-59DA-4D71-994E-2F202A222E7F}" dt="2023-06-13T16:52:24.136" v="97"/>
      <pc:docMkLst>
        <pc:docMk/>
      </pc:docMkLst>
      <pc:sldChg chg="del">
        <pc:chgData name="GALLIER-BIRT, ISABELLE (UG)" userId="S::u2102813@live.warwick.ac.uk::4b39512b-97ff-47da-b13b-2dccad2db4c3" providerId="AD" clId="Web-{E8C432A9-59DA-4D71-994E-2F202A222E7F}" dt="2023-06-13T16:37:37.448" v="12"/>
        <pc:sldMkLst>
          <pc:docMk/>
          <pc:sldMk cId="459374227" sldId="260"/>
        </pc:sldMkLst>
      </pc:sldChg>
      <pc:sldChg chg="modSp del">
        <pc:chgData name="GALLIER-BIRT, ISABELLE (UG)" userId="S::u2102813@live.warwick.ac.uk::4b39512b-97ff-47da-b13b-2dccad2db4c3" providerId="AD" clId="Web-{E8C432A9-59DA-4D71-994E-2F202A222E7F}" dt="2023-06-13T16:38:02.793" v="18"/>
        <pc:sldMkLst>
          <pc:docMk/>
          <pc:sldMk cId="1286135455" sldId="261"/>
        </pc:sldMkLst>
        <pc:spChg chg="mod">
          <ac:chgData name="GALLIER-BIRT, ISABELLE (UG)" userId="S::u2102813@live.warwick.ac.uk::4b39512b-97ff-47da-b13b-2dccad2db4c3" providerId="AD" clId="Web-{E8C432A9-59DA-4D71-994E-2F202A222E7F}" dt="2023-06-13T16:36:15.353" v="0" actId="20577"/>
          <ac:spMkLst>
            <pc:docMk/>
            <pc:sldMk cId="1286135455" sldId="261"/>
            <ac:spMk id="6" creationId="{EE2D346C-19DC-F1AB-F7A3-B2FC1605CC01}"/>
          </ac:spMkLst>
        </pc:spChg>
      </pc:sldChg>
      <pc:sldChg chg="addSp delSp modSp mod setBg">
        <pc:chgData name="GALLIER-BIRT, ISABELLE (UG)" userId="S::u2102813@live.warwick.ac.uk::4b39512b-97ff-47da-b13b-2dccad2db4c3" providerId="AD" clId="Web-{E8C432A9-59DA-4D71-994E-2F202A222E7F}" dt="2023-06-13T16:40:44.453" v="43"/>
        <pc:sldMkLst>
          <pc:docMk/>
          <pc:sldMk cId="3956302105" sldId="262"/>
        </pc:sldMkLst>
        <pc:spChg chg="mod">
          <ac:chgData name="GALLIER-BIRT, ISABELLE (UG)" userId="S::u2102813@live.warwick.ac.uk::4b39512b-97ff-47da-b13b-2dccad2db4c3" providerId="AD" clId="Web-{E8C432A9-59DA-4D71-994E-2F202A222E7F}" dt="2023-06-13T16:40:44.453" v="43"/>
          <ac:spMkLst>
            <pc:docMk/>
            <pc:sldMk cId="3956302105" sldId="262"/>
            <ac:spMk id="2" creationId="{A3C318DB-A232-4AD2-45C9-4BFA696EA126}"/>
          </ac:spMkLst>
        </pc:spChg>
        <pc:spChg chg="mod">
          <ac:chgData name="GALLIER-BIRT, ISABELLE (UG)" userId="S::u2102813@live.warwick.ac.uk::4b39512b-97ff-47da-b13b-2dccad2db4c3" providerId="AD" clId="Web-{E8C432A9-59DA-4D71-994E-2F202A222E7F}" dt="2023-06-13T16:40:44.453" v="43"/>
          <ac:spMkLst>
            <pc:docMk/>
            <pc:sldMk cId="3956302105" sldId="262"/>
            <ac:spMk id="3" creationId="{20FCCB58-612F-6234-D8E6-5CAEBB15F3E0}"/>
          </ac:spMkLst>
        </pc:spChg>
        <pc:spChg chg="add del">
          <ac:chgData name="GALLIER-BIRT, ISABELLE (UG)" userId="S::u2102813@live.warwick.ac.uk::4b39512b-97ff-47da-b13b-2dccad2db4c3" providerId="AD" clId="Web-{E8C432A9-59DA-4D71-994E-2F202A222E7F}" dt="2023-06-13T16:40:14.030" v="38"/>
          <ac:spMkLst>
            <pc:docMk/>
            <pc:sldMk cId="3956302105" sldId="262"/>
            <ac:spMk id="8" creationId="{BAD76F3E-3A97-486B-B402-44400A8B9173}"/>
          </ac:spMkLst>
        </pc:spChg>
        <pc:spChg chg="add del">
          <ac:chgData name="GALLIER-BIRT, ISABELLE (UG)" userId="S::u2102813@live.warwick.ac.uk::4b39512b-97ff-47da-b13b-2dccad2db4c3" providerId="AD" clId="Web-{E8C432A9-59DA-4D71-994E-2F202A222E7F}" dt="2023-06-13T16:40:44.453" v="43"/>
          <ac:spMkLst>
            <pc:docMk/>
            <pc:sldMk cId="3956302105" sldId="262"/>
            <ac:spMk id="9" creationId="{F13C74B1-5B17-4795-BED0-7140497B445A}"/>
          </ac:spMkLst>
        </pc:spChg>
        <pc:spChg chg="add del">
          <ac:chgData name="GALLIER-BIRT, ISABELLE (UG)" userId="S::u2102813@live.warwick.ac.uk::4b39512b-97ff-47da-b13b-2dccad2db4c3" providerId="AD" clId="Web-{E8C432A9-59DA-4D71-994E-2F202A222E7F}" dt="2023-06-13T16:40:14.030" v="38"/>
          <ac:spMkLst>
            <pc:docMk/>
            <pc:sldMk cId="3956302105" sldId="262"/>
            <ac:spMk id="10" creationId="{391F6B52-91F4-4AEB-B6DB-29FEBCF28C8B}"/>
          </ac:spMkLst>
        </pc:spChg>
        <pc:spChg chg="add del">
          <ac:chgData name="GALLIER-BIRT, ISABELLE (UG)" userId="S::u2102813@live.warwick.ac.uk::4b39512b-97ff-47da-b13b-2dccad2db4c3" providerId="AD" clId="Web-{E8C432A9-59DA-4D71-994E-2F202A222E7F}" dt="2023-06-13T16:40:44.453" v="43"/>
          <ac:spMkLst>
            <pc:docMk/>
            <pc:sldMk cId="3956302105" sldId="262"/>
            <ac:spMk id="11" creationId="{D4974D33-8DC5-464E-8C6D-BE58F0669C17}"/>
          </ac:spMkLst>
        </pc:spChg>
        <pc:spChg chg="add del">
          <ac:chgData name="GALLIER-BIRT, ISABELLE (UG)" userId="S::u2102813@live.warwick.ac.uk::4b39512b-97ff-47da-b13b-2dccad2db4c3" providerId="AD" clId="Web-{E8C432A9-59DA-4D71-994E-2F202A222E7F}" dt="2023-06-13T16:40:14.030" v="38"/>
          <ac:spMkLst>
            <pc:docMk/>
            <pc:sldMk cId="3956302105" sldId="262"/>
            <ac:spMk id="12" creationId="{2CD6F061-7C53-44F4-9794-953DB70A451B}"/>
          </ac:spMkLst>
        </pc:spChg>
        <pc:spChg chg="add del">
          <ac:chgData name="GALLIER-BIRT, ISABELLE (UG)" userId="S::u2102813@live.warwick.ac.uk::4b39512b-97ff-47da-b13b-2dccad2db4c3" providerId="AD" clId="Web-{E8C432A9-59DA-4D71-994E-2F202A222E7F}" dt="2023-06-13T16:40:44.437" v="42"/>
          <ac:spMkLst>
            <pc:docMk/>
            <pc:sldMk cId="3956302105" sldId="262"/>
            <ac:spMk id="16" creationId="{46187E64-7A77-4D13-A5F4-9AEC282BBB9E}"/>
          </ac:spMkLst>
        </pc:spChg>
        <pc:spChg chg="add del">
          <ac:chgData name="GALLIER-BIRT, ISABELLE (UG)" userId="S::u2102813@live.warwick.ac.uk::4b39512b-97ff-47da-b13b-2dccad2db4c3" providerId="AD" clId="Web-{E8C432A9-59DA-4D71-994E-2F202A222E7F}" dt="2023-06-13T16:40:44.437" v="42"/>
          <ac:spMkLst>
            <pc:docMk/>
            <pc:sldMk cId="3956302105" sldId="262"/>
            <ac:spMk id="18" creationId="{E2B33195-5BCA-4BB7-A82D-6739522687DD}"/>
          </ac:spMkLst>
        </pc:spChg>
        <pc:spChg chg="add del">
          <ac:chgData name="GALLIER-BIRT, ISABELLE (UG)" userId="S::u2102813@live.warwick.ac.uk::4b39512b-97ff-47da-b13b-2dccad2db4c3" providerId="AD" clId="Web-{E8C432A9-59DA-4D71-994E-2F202A222E7F}" dt="2023-06-13T16:40:44.437" v="42"/>
          <ac:spMkLst>
            <pc:docMk/>
            <pc:sldMk cId="3956302105" sldId="262"/>
            <ac:spMk id="20" creationId="{CF8AD9F3-9AF6-494F-83A3-2F677563935C}"/>
          </ac:spMkLst>
        </pc:spChg>
        <pc:spChg chg="add del">
          <ac:chgData name="GALLIER-BIRT, ISABELLE (UG)" userId="S::u2102813@live.warwick.ac.uk::4b39512b-97ff-47da-b13b-2dccad2db4c3" providerId="AD" clId="Web-{E8C432A9-59DA-4D71-994E-2F202A222E7F}" dt="2023-06-13T16:40:44.437" v="42"/>
          <ac:spMkLst>
            <pc:docMk/>
            <pc:sldMk cId="3956302105" sldId="262"/>
            <ac:spMk id="22" creationId="{0DA5DB8B-7E5C-4ABC-8069-A9A8806F3976}"/>
          </ac:spMkLst>
        </pc:spChg>
        <pc:spChg chg="add">
          <ac:chgData name="GALLIER-BIRT, ISABELLE (UG)" userId="S::u2102813@live.warwick.ac.uk::4b39512b-97ff-47da-b13b-2dccad2db4c3" providerId="AD" clId="Web-{E8C432A9-59DA-4D71-994E-2F202A222E7F}" dt="2023-06-13T16:40:44.453" v="43"/>
          <ac:spMkLst>
            <pc:docMk/>
            <pc:sldMk cId="3956302105" sldId="262"/>
            <ac:spMk id="24" creationId="{D4906370-1564-49FA-A802-58546B3922DC}"/>
          </ac:spMkLst>
        </pc:spChg>
        <pc:spChg chg="add">
          <ac:chgData name="GALLIER-BIRT, ISABELLE (UG)" userId="S::u2102813@live.warwick.ac.uk::4b39512b-97ff-47da-b13b-2dccad2db4c3" providerId="AD" clId="Web-{E8C432A9-59DA-4D71-994E-2F202A222E7F}" dt="2023-06-13T16:40:44.453" v="43"/>
          <ac:spMkLst>
            <pc:docMk/>
            <pc:sldMk cId="3956302105" sldId="262"/>
            <ac:spMk id="25" creationId="{EF640709-BDFD-453B-B75D-6212E7A870BA}"/>
          </ac:spMkLst>
        </pc:spChg>
        <pc:spChg chg="add">
          <ac:chgData name="GALLIER-BIRT, ISABELLE (UG)" userId="S::u2102813@live.warwick.ac.uk::4b39512b-97ff-47da-b13b-2dccad2db4c3" providerId="AD" clId="Web-{E8C432A9-59DA-4D71-994E-2F202A222E7F}" dt="2023-06-13T16:40:44.453" v="43"/>
          <ac:spMkLst>
            <pc:docMk/>
            <pc:sldMk cId="3956302105" sldId="262"/>
            <ac:spMk id="26" creationId="{B4019478-3FDC-438C-8848-1D7DA864AFC4}"/>
          </ac:spMkLst>
        </pc:spChg>
        <pc:spChg chg="add">
          <ac:chgData name="GALLIER-BIRT, ISABELLE (UG)" userId="S::u2102813@live.warwick.ac.uk::4b39512b-97ff-47da-b13b-2dccad2db4c3" providerId="AD" clId="Web-{E8C432A9-59DA-4D71-994E-2F202A222E7F}" dt="2023-06-13T16:40:44.453" v="43"/>
          <ac:spMkLst>
            <pc:docMk/>
            <pc:sldMk cId="3956302105" sldId="262"/>
            <ac:spMk id="27" creationId="{FE406479-1D57-4209-B128-3C81746247C6}"/>
          </ac:spMkLst>
        </pc:spChg>
        <pc:picChg chg="add mod ord">
          <ac:chgData name="GALLIER-BIRT, ISABELLE (UG)" userId="S::u2102813@live.warwick.ac.uk::4b39512b-97ff-47da-b13b-2dccad2db4c3" providerId="AD" clId="Web-{E8C432A9-59DA-4D71-994E-2F202A222E7F}" dt="2023-06-13T16:40:44.453" v="43"/>
          <ac:picMkLst>
            <pc:docMk/>
            <pc:sldMk cId="3956302105" sldId="262"/>
            <ac:picMk id="5" creationId="{9666F901-3BC7-9E7A-1EF0-612FBFA44CBB}"/>
          </ac:picMkLst>
        </pc:picChg>
      </pc:sldChg>
      <pc:sldChg chg="del">
        <pc:chgData name="GALLIER-BIRT, ISABELLE (UG)" userId="S::u2102813@live.warwick.ac.uk::4b39512b-97ff-47da-b13b-2dccad2db4c3" providerId="AD" clId="Web-{E8C432A9-59DA-4D71-994E-2F202A222E7F}" dt="2023-06-13T16:41:15.048" v="49"/>
        <pc:sldMkLst>
          <pc:docMk/>
          <pc:sldMk cId="183699029" sldId="263"/>
        </pc:sldMkLst>
      </pc:sldChg>
      <pc:sldChg chg="del">
        <pc:chgData name="GALLIER-BIRT, ISABELLE (UG)" userId="S::u2102813@live.warwick.ac.uk::4b39512b-97ff-47da-b13b-2dccad2db4c3" providerId="AD" clId="Web-{E8C432A9-59DA-4D71-994E-2F202A222E7F}" dt="2023-06-13T16:48:43.481" v="78"/>
        <pc:sldMkLst>
          <pc:docMk/>
          <pc:sldMk cId="3429652618" sldId="264"/>
        </pc:sldMkLst>
      </pc:sldChg>
      <pc:sldChg chg="del">
        <pc:chgData name="GALLIER-BIRT, ISABELLE (UG)" userId="S::u2102813@live.warwick.ac.uk::4b39512b-97ff-47da-b13b-2dccad2db4c3" providerId="AD" clId="Web-{E8C432A9-59DA-4D71-994E-2F202A222E7F}" dt="2023-06-13T16:48:46.215" v="79"/>
        <pc:sldMkLst>
          <pc:docMk/>
          <pc:sldMk cId="4163447589" sldId="265"/>
        </pc:sldMkLst>
      </pc:sldChg>
      <pc:sldChg chg="del">
        <pc:chgData name="GALLIER-BIRT, ISABELLE (UG)" userId="S::u2102813@live.warwick.ac.uk::4b39512b-97ff-47da-b13b-2dccad2db4c3" providerId="AD" clId="Web-{E8C432A9-59DA-4D71-994E-2F202A222E7F}" dt="2023-06-13T16:40:57.485" v="46"/>
        <pc:sldMkLst>
          <pc:docMk/>
          <pc:sldMk cId="14662059" sldId="266"/>
        </pc:sldMkLst>
      </pc:sldChg>
      <pc:sldChg chg="addSp modSp mod setBg addAnim">
        <pc:chgData name="GALLIER-BIRT, ISABELLE (UG)" userId="S::u2102813@live.warwick.ac.uk::4b39512b-97ff-47da-b13b-2dccad2db4c3" providerId="AD" clId="Web-{E8C432A9-59DA-4D71-994E-2F202A222E7F}" dt="2023-06-13T16:39:28.217" v="30"/>
        <pc:sldMkLst>
          <pc:docMk/>
          <pc:sldMk cId="4209876998" sldId="272"/>
        </pc:sldMkLst>
        <pc:spChg chg="mod">
          <ac:chgData name="GALLIER-BIRT, ISABELLE (UG)" userId="S::u2102813@live.warwick.ac.uk::4b39512b-97ff-47da-b13b-2dccad2db4c3" providerId="AD" clId="Web-{E8C432A9-59DA-4D71-994E-2F202A222E7F}" dt="2023-06-13T16:38:14.199" v="19"/>
          <ac:spMkLst>
            <pc:docMk/>
            <pc:sldMk cId="4209876998" sldId="272"/>
            <ac:spMk id="2" creationId="{DA4E3F6B-A190-03D8-B66C-A4BB5508E0BB}"/>
          </ac:spMkLst>
        </pc:spChg>
        <pc:spChg chg="mod">
          <ac:chgData name="GALLIER-BIRT, ISABELLE (UG)" userId="S::u2102813@live.warwick.ac.uk::4b39512b-97ff-47da-b13b-2dccad2db4c3" providerId="AD" clId="Web-{E8C432A9-59DA-4D71-994E-2F202A222E7F}" dt="2023-06-13T16:39:12.107" v="29" actId="20577"/>
          <ac:spMkLst>
            <pc:docMk/>
            <pc:sldMk cId="4209876998" sldId="272"/>
            <ac:spMk id="7" creationId="{586C0DF5-EA9C-71AE-6319-BD39456EC1F6}"/>
          </ac:spMkLst>
        </pc:spChg>
        <pc:spChg chg="add">
          <ac:chgData name="GALLIER-BIRT, ISABELLE (UG)" userId="S::u2102813@live.warwick.ac.uk::4b39512b-97ff-47da-b13b-2dccad2db4c3" providerId="AD" clId="Web-{E8C432A9-59DA-4D71-994E-2F202A222E7F}" dt="2023-06-13T16:38:14.199" v="19"/>
          <ac:spMkLst>
            <pc:docMk/>
            <pc:sldMk cId="4209876998" sldId="272"/>
            <ac:spMk id="12" creationId="{1BB867FF-FC45-48F7-8104-F89BE54909F1}"/>
          </ac:spMkLst>
        </pc:spChg>
        <pc:spChg chg="add">
          <ac:chgData name="GALLIER-BIRT, ISABELLE (UG)" userId="S::u2102813@live.warwick.ac.uk::4b39512b-97ff-47da-b13b-2dccad2db4c3" providerId="AD" clId="Web-{E8C432A9-59DA-4D71-994E-2F202A222E7F}" dt="2023-06-13T16:38:14.199" v="19"/>
          <ac:spMkLst>
            <pc:docMk/>
            <pc:sldMk cId="4209876998" sldId="272"/>
            <ac:spMk id="14" creationId="{8BB56887-D0D5-4F0C-9E19-7247EB83C8B7}"/>
          </ac:spMkLst>
        </pc:spChg>
        <pc:spChg chg="add">
          <ac:chgData name="GALLIER-BIRT, ISABELLE (UG)" userId="S::u2102813@live.warwick.ac.uk::4b39512b-97ff-47da-b13b-2dccad2db4c3" providerId="AD" clId="Web-{E8C432A9-59DA-4D71-994E-2F202A222E7F}" dt="2023-06-13T16:38:14.199" v="19"/>
          <ac:spMkLst>
            <pc:docMk/>
            <pc:sldMk cId="4209876998" sldId="272"/>
            <ac:spMk id="16" creationId="{081E4A58-353D-44AE-B2FC-2A74E2E400F7}"/>
          </ac:spMkLst>
        </pc:spChg>
      </pc:sldChg>
      <pc:sldChg chg="modSp add replId">
        <pc:chgData name="GALLIER-BIRT, ISABELLE (UG)" userId="S::u2102813@live.warwick.ac.uk::4b39512b-97ff-47da-b13b-2dccad2db4c3" providerId="AD" clId="Web-{E8C432A9-59DA-4D71-994E-2F202A222E7F}" dt="2023-06-13T16:37:52.464" v="17" actId="20577"/>
        <pc:sldMkLst>
          <pc:docMk/>
          <pc:sldMk cId="1344444690" sldId="281"/>
        </pc:sldMkLst>
        <pc:spChg chg="mod">
          <ac:chgData name="GALLIER-BIRT, ISABELLE (UG)" userId="S::u2102813@live.warwick.ac.uk::4b39512b-97ff-47da-b13b-2dccad2db4c3" providerId="AD" clId="Web-{E8C432A9-59DA-4D71-994E-2F202A222E7F}" dt="2023-06-13T16:37:46.199" v="15" actId="20577"/>
          <ac:spMkLst>
            <pc:docMk/>
            <pc:sldMk cId="1344444690" sldId="281"/>
            <ac:spMk id="2" creationId="{FD910636-E4F2-0D6C-DB7B-63FC6A0B8A0C}"/>
          </ac:spMkLst>
        </pc:spChg>
        <pc:spChg chg="mod">
          <ac:chgData name="GALLIER-BIRT, ISABELLE (UG)" userId="S::u2102813@live.warwick.ac.uk::4b39512b-97ff-47da-b13b-2dccad2db4c3" providerId="AD" clId="Web-{E8C432A9-59DA-4D71-994E-2F202A222E7F}" dt="2023-06-13T16:37:52.464" v="17" actId="20577"/>
          <ac:spMkLst>
            <pc:docMk/>
            <pc:sldMk cId="1344444690" sldId="281"/>
            <ac:spMk id="3" creationId="{1B188098-5D45-0A68-A26D-C1A7A8E327F7}"/>
          </ac:spMkLst>
        </pc:spChg>
      </pc:sldChg>
      <pc:sldChg chg="add replId">
        <pc:chgData name="GALLIER-BIRT, ISABELLE (UG)" userId="S::u2102813@live.warwick.ac.uk::4b39512b-97ff-47da-b13b-2dccad2db4c3" providerId="AD" clId="Web-{E8C432A9-59DA-4D71-994E-2F202A222E7F}" dt="2023-06-13T16:37:34.073" v="11"/>
        <pc:sldMkLst>
          <pc:docMk/>
          <pc:sldMk cId="3543584330" sldId="282"/>
        </pc:sldMkLst>
      </pc:sldChg>
      <pc:sldChg chg="add ord replId">
        <pc:chgData name="GALLIER-BIRT, ISABELLE (UG)" userId="S::u2102813@live.warwick.ac.uk::4b39512b-97ff-47da-b13b-2dccad2db4c3" providerId="AD" clId="Web-{E8C432A9-59DA-4D71-994E-2F202A222E7F}" dt="2023-06-13T16:40:54.688" v="45"/>
        <pc:sldMkLst>
          <pc:docMk/>
          <pc:sldMk cId="3000258850" sldId="283"/>
        </pc:sldMkLst>
      </pc:sldChg>
      <pc:sldChg chg="addSp delSp modSp add ord replId">
        <pc:chgData name="GALLIER-BIRT, ISABELLE (UG)" userId="S::u2102813@live.warwick.ac.uk::4b39512b-97ff-47da-b13b-2dccad2db4c3" providerId="AD" clId="Web-{E8C432A9-59DA-4D71-994E-2F202A222E7F}" dt="2023-06-13T16:41:27.392" v="53" actId="20577"/>
        <pc:sldMkLst>
          <pc:docMk/>
          <pc:sldMk cId="970138236" sldId="284"/>
        </pc:sldMkLst>
        <pc:spChg chg="add del mod">
          <ac:chgData name="GALLIER-BIRT, ISABELLE (UG)" userId="S::u2102813@live.warwick.ac.uk::4b39512b-97ff-47da-b13b-2dccad2db4c3" providerId="AD" clId="Web-{E8C432A9-59DA-4D71-994E-2F202A222E7F}" dt="2023-06-13T16:41:27.392" v="53" actId="20577"/>
          <ac:spMkLst>
            <pc:docMk/>
            <pc:sldMk cId="970138236" sldId="284"/>
            <ac:spMk id="2" creationId="{F091369D-6616-F820-E6D0-04D382E143B5}"/>
          </ac:spMkLst>
        </pc:spChg>
        <pc:spChg chg="add del mod">
          <ac:chgData name="GALLIER-BIRT, ISABELLE (UG)" userId="S::u2102813@live.warwick.ac.uk::4b39512b-97ff-47da-b13b-2dccad2db4c3" providerId="AD" clId="Web-{E8C432A9-59DA-4D71-994E-2F202A222E7F}" dt="2023-06-13T16:41:20.751" v="51"/>
          <ac:spMkLst>
            <pc:docMk/>
            <pc:sldMk cId="970138236" sldId="284"/>
            <ac:spMk id="4" creationId="{0293691F-82A2-2EFA-662E-140B134A5162}"/>
          </ac:spMkLst>
        </pc:spChg>
      </pc:sldChg>
      <pc:sldChg chg="modSp add ord replId">
        <pc:chgData name="GALLIER-BIRT, ISABELLE (UG)" userId="S::u2102813@live.warwick.ac.uk::4b39512b-97ff-47da-b13b-2dccad2db4c3" providerId="AD" clId="Web-{E8C432A9-59DA-4D71-994E-2F202A222E7F}" dt="2023-06-13T16:43:41.098" v="77" actId="20577"/>
        <pc:sldMkLst>
          <pc:docMk/>
          <pc:sldMk cId="2286298351" sldId="285"/>
        </pc:sldMkLst>
        <pc:spChg chg="mod">
          <ac:chgData name="GALLIER-BIRT, ISABELLE (UG)" userId="S::u2102813@live.warwick.ac.uk::4b39512b-97ff-47da-b13b-2dccad2db4c3" providerId="AD" clId="Web-{E8C432A9-59DA-4D71-994E-2F202A222E7F}" dt="2023-06-13T16:43:41.098" v="77" actId="20577"/>
          <ac:spMkLst>
            <pc:docMk/>
            <pc:sldMk cId="2286298351" sldId="285"/>
            <ac:spMk id="2" creationId="{FD910636-E4F2-0D6C-DB7B-63FC6A0B8A0C}"/>
          </ac:spMkLst>
        </pc:spChg>
        <pc:spChg chg="mod">
          <ac:chgData name="GALLIER-BIRT, ISABELLE (UG)" userId="S::u2102813@live.warwick.ac.uk::4b39512b-97ff-47da-b13b-2dccad2db4c3" providerId="AD" clId="Web-{E8C432A9-59DA-4D71-994E-2F202A222E7F}" dt="2023-06-13T16:42:54.753" v="72" actId="20577"/>
          <ac:spMkLst>
            <pc:docMk/>
            <pc:sldMk cId="2286298351" sldId="285"/>
            <ac:spMk id="3" creationId="{1B188098-5D45-0A68-A26D-C1A7A8E327F7}"/>
          </ac:spMkLst>
        </pc:spChg>
      </pc:sldChg>
      <pc:sldChg chg="modSp add replId">
        <pc:chgData name="GALLIER-BIRT, ISABELLE (UG)" userId="S::u2102813@live.warwick.ac.uk::4b39512b-97ff-47da-b13b-2dccad2db4c3" providerId="AD" clId="Web-{E8C432A9-59DA-4D71-994E-2F202A222E7F}" dt="2023-06-13T16:43:33.926" v="76" actId="20577"/>
        <pc:sldMkLst>
          <pc:docMk/>
          <pc:sldMk cId="2567797820" sldId="286"/>
        </pc:sldMkLst>
        <pc:spChg chg="mod">
          <ac:chgData name="GALLIER-BIRT, ISABELLE (UG)" userId="S::u2102813@live.warwick.ac.uk::4b39512b-97ff-47da-b13b-2dccad2db4c3" providerId="AD" clId="Web-{E8C432A9-59DA-4D71-994E-2F202A222E7F}" dt="2023-06-13T16:43:33.926" v="76" actId="20577"/>
          <ac:spMkLst>
            <pc:docMk/>
            <pc:sldMk cId="2567797820" sldId="286"/>
            <ac:spMk id="2" creationId="{FD910636-E4F2-0D6C-DB7B-63FC6A0B8A0C}"/>
          </ac:spMkLst>
        </pc:spChg>
      </pc:sldChg>
      <pc:sldChg chg="modSp add ord replId">
        <pc:chgData name="GALLIER-BIRT, ISABELLE (UG)" userId="S::u2102813@live.warwick.ac.uk::4b39512b-97ff-47da-b13b-2dccad2db4c3" providerId="AD" clId="Web-{E8C432A9-59DA-4D71-994E-2F202A222E7F}" dt="2023-06-13T16:52:23.152" v="96" actId="20577"/>
        <pc:sldMkLst>
          <pc:docMk/>
          <pc:sldMk cId="2557955567" sldId="287"/>
        </pc:sldMkLst>
        <pc:spChg chg="mod">
          <ac:chgData name="GALLIER-BIRT, ISABELLE (UG)" userId="S::u2102813@live.warwick.ac.uk::4b39512b-97ff-47da-b13b-2dccad2db4c3" providerId="AD" clId="Web-{E8C432A9-59DA-4D71-994E-2F202A222E7F}" dt="2023-06-13T16:52:23.152" v="96" actId="20577"/>
          <ac:spMkLst>
            <pc:docMk/>
            <pc:sldMk cId="2557955567" sldId="287"/>
            <ac:spMk id="7" creationId="{586C0DF5-EA9C-71AE-6319-BD39456EC1F6}"/>
          </ac:spMkLst>
        </pc:spChg>
      </pc:sldChg>
      <pc:sldChg chg="add replId">
        <pc:chgData name="GALLIER-BIRT, ISABELLE (UG)" userId="S::u2102813@live.warwick.ac.uk::4b39512b-97ff-47da-b13b-2dccad2db4c3" providerId="AD" clId="Web-{E8C432A9-59DA-4D71-994E-2F202A222E7F}" dt="2023-06-13T16:52:24.136" v="97"/>
        <pc:sldMkLst>
          <pc:docMk/>
          <pc:sldMk cId="1582050912" sldId="288"/>
        </pc:sldMkLst>
      </pc:sldChg>
    </pc:docChg>
  </pc:docChgLst>
  <pc:docChgLst>
    <pc:chgData name="GALLIER-BIRT, ISABELLE (UG)" userId="S::u2102813@live.warwick.ac.uk::4b39512b-97ff-47da-b13b-2dccad2db4c3" providerId="AD" clId="Web-{913E6E75-94C1-4162-BC73-67B35608D5B8}"/>
    <pc:docChg chg="modSld addMainMaster delMainMaster">
      <pc:chgData name="GALLIER-BIRT, ISABELLE (UG)" userId="S::u2102813@live.warwick.ac.uk::4b39512b-97ff-47da-b13b-2dccad2db4c3" providerId="AD" clId="Web-{913E6E75-94C1-4162-BC73-67B35608D5B8}" dt="2023-06-13T16:10:02.870" v="61"/>
      <pc:docMkLst>
        <pc:docMk/>
      </pc:docMkLst>
      <pc:sldChg chg="addSp delSp modSp mod setBg modClrScheme addAnim delDesignElem chgLayout">
        <pc:chgData name="GALLIER-BIRT, ISABELLE (UG)" userId="S::u2102813@live.warwick.ac.uk::4b39512b-97ff-47da-b13b-2dccad2db4c3" providerId="AD" clId="Web-{913E6E75-94C1-4162-BC73-67B35608D5B8}" dt="2023-06-13T16:07:29.445" v="42" actId="20577"/>
        <pc:sldMkLst>
          <pc:docMk/>
          <pc:sldMk cId="3455317320" sldId="256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7:29.445" v="42" actId="20577"/>
          <ac:spMkLst>
            <pc:docMk/>
            <pc:sldMk cId="3455317320" sldId="256"/>
            <ac:spMk id="2" creationId="{CD051F11-86B0-7382-CBF3-D8CCD56E0AA3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7:12.991" v="37"/>
          <ac:spMkLst>
            <pc:docMk/>
            <pc:sldMk cId="3455317320" sldId="256"/>
            <ac:spMk id="3" creationId="{EA92FB6F-3652-82FA-7EBE-CAB18E7E5AEF}"/>
          </ac:spMkLst>
        </pc:spChg>
        <pc:spChg chg="add del">
          <ac:chgData name="GALLIER-BIRT, ISABELLE (UG)" userId="S::u2102813@live.warwick.ac.uk::4b39512b-97ff-47da-b13b-2dccad2db4c3" providerId="AD" clId="Web-{913E6E75-94C1-4162-BC73-67B35608D5B8}" dt="2023-06-13T16:07:12.991" v="37"/>
          <ac:spMkLst>
            <pc:docMk/>
            <pc:sldMk cId="3455317320" sldId="256"/>
            <ac:spMk id="5" creationId="{8E2CC403-21CD-41DF-BAC4-329D7FF03C5C}"/>
          </ac:spMkLst>
        </pc:spChg>
        <pc:spChg chg="add del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455317320" sldId="256"/>
            <ac:spMk id="8" creationId="{DD6BC9EB-F181-48AB-BCA2-3D1DB20D2D87}"/>
          </ac:spMkLst>
        </pc:spChg>
        <pc:spChg chg="add del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455317320" sldId="256"/>
            <ac:spMk id="10" creationId="{D33AAA80-39DC-4020-9BFF-0718F35C7661}"/>
          </ac:spMkLst>
        </pc:spChg>
        <pc:spChg chg="add del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455317320" sldId="256"/>
            <ac:spMk id="14" creationId="{1177F295-741F-4EFF-B0CA-BE69295ADA07}"/>
          </ac:spMkLst>
        </pc:spChg>
        <pc:spChg chg="add del">
          <ac:chgData name="GALLIER-BIRT, ISABELLE (UG)" userId="S::u2102813@live.warwick.ac.uk::4b39512b-97ff-47da-b13b-2dccad2db4c3" providerId="AD" clId="Web-{913E6E75-94C1-4162-BC73-67B35608D5B8}" dt="2023-06-13T16:07:12.991" v="37"/>
          <ac:spMkLst>
            <pc:docMk/>
            <pc:sldMk cId="3455317320" sldId="256"/>
            <ac:spMk id="15" creationId="{7653717E-6F8C-43E0-9893-C03AE87D18D6}"/>
          </ac:spMkLst>
        </pc:spChg>
        <pc:spChg chg="add del">
          <ac:chgData name="GALLIER-BIRT, ISABELLE (UG)" userId="S::u2102813@live.warwick.ac.uk::4b39512b-97ff-47da-b13b-2dccad2db4c3" providerId="AD" clId="Web-{913E6E75-94C1-4162-BC73-67B35608D5B8}" dt="2023-06-13T16:07:12.991" v="37"/>
          <ac:spMkLst>
            <pc:docMk/>
            <pc:sldMk cId="3455317320" sldId="256"/>
            <ac:spMk id="17" creationId="{35BB14B4-EC3F-47C7-9AF3-B0E017B75C42}"/>
          </ac:spMkLst>
        </pc:spChg>
        <pc:spChg chg="add">
          <ac:chgData name="GALLIER-BIRT, ISABELLE (UG)" userId="S::u2102813@live.warwick.ac.uk::4b39512b-97ff-47da-b13b-2dccad2db4c3" providerId="AD" clId="Web-{913E6E75-94C1-4162-BC73-67B35608D5B8}" dt="2023-06-13T16:07:12.991" v="37"/>
          <ac:spMkLst>
            <pc:docMk/>
            <pc:sldMk cId="3455317320" sldId="256"/>
            <ac:spMk id="22" creationId="{0E42565C-E3CC-4EF0-8093-88FCC788A3C2}"/>
          </ac:spMkLst>
        </pc:spChg>
        <pc:spChg chg="add">
          <ac:chgData name="GALLIER-BIRT, ISABELLE (UG)" userId="S::u2102813@live.warwick.ac.uk::4b39512b-97ff-47da-b13b-2dccad2db4c3" providerId="AD" clId="Web-{913E6E75-94C1-4162-BC73-67B35608D5B8}" dt="2023-06-13T16:07:12.991" v="37"/>
          <ac:spMkLst>
            <pc:docMk/>
            <pc:sldMk cId="3455317320" sldId="256"/>
            <ac:spMk id="24" creationId="{02F429C4-ABC9-46FC-818A-B5429CDE4A96}"/>
          </ac:spMkLst>
        </pc:spChg>
        <pc:spChg chg="add">
          <ac:chgData name="GALLIER-BIRT, ISABELLE (UG)" userId="S::u2102813@live.warwick.ac.uk::4b39512b-97ff-47da-b13b-2dccad2db4c3" providerId="AD" clId="Web-{913E6E75-94C1-4162-BC73-67B35608D5B8}" dt="2023-06-13T16:07:12.991" v="37"/>
          <ac:spMkLst>
            <pc:docMk/>
            <pc:sldMk cId="3455317320" sldId="256"/>
            <ac:spMk id="26" creationId="{2CEF98E4-3709-4952-8F42-2305CCE34FA3}"/>
          </ac:spMkLst>
        </pc:spChg>
        <pc:spChg chg="add">
          <ac:chgData name="GALLIER-BIRT, ISABELLE (UG)" userId="S::u2102813@live.warwick.ac.uk::4b39512b-97ff-47da-b13b-2dccad2db4c3" providerId="AD" clId="Web-{913E6E75-94C1-4162-BC73-67B35608D5B8}" dt="2023-06-13T16:07:12.991" v="37"/>
          <ac:spMkLst>
            <pc:docMk/>
            <pc:sldMk cId="3455317320" sldId="256"/>
            <ac:spMk id="28" creationId="{F10BCCF5-D685-47FF-B675-647EAEB72C8E}"/>
          </ac:spMkLst>
        </pc:spChg>
        <pc:spChg chg="add">
          <ac:chgData name="GALLIER-BIRT, ISABELLE (UG)" userId="S::u2102813@live.warwick.ac.uk::4b39512b-97ff-47da-b13b-2dccad2db4c3" providerId="AD" clId="Web-{913E6E75-94C1-4162-BC73-67B35608D5B8}" dt="2023-06-13T16:07:12.991" v="37"/>
          <ac:spMkLst>
            <pc:docMk/>
            <pc:sldMk cId="3455317320" sldId="256"/>
            <ac:spMk id="30" creationId="{B0EE8A42-107A-4D4C-8D56-BBAE95C7FC0D}"/>
          </ac:spMkLst>
        </pc:spChg>
        <pc:grpChg chg="add del">
          <ac:chgData name="GALLIER-BIRT, ISABELLE (UG)" userId="S::u2102813@live.warwick.ac.uk::4b39512b-97ff-47da-b13b-2dccad2db4c3" providerId="AD" clId="Web-{913E6E75-94C1-4162-BC73-67B35608D5B8}" dt="2023-06-13T16:07:12.991" v="37"/>
          <ac:grpSpMkLst>
            <pc:docMk/>
            <pc:sldMk cId="3455317320" sldId="256"/>
            <ac:grpSpMk id="6" creationId="{B13AA5FE-3FFC-4725-9ADD-E428544EC61B}"/>
          </ac:grpSpMkLst>
        </pc:grpChg>
        <pc:cxnChg chg="add del">
          <ac:chgData name="GALLIER-BIRT, ISABELLE (UG)" userId="S::u2102813@live.warwick.ac.uk::4b39512b-97ff-47da-b13b-2dccad2db4c3" providerId="AD" clId="Web-{913E6E75-94C1-4162-BC73-67B35608D5B8}" dt="2023-06-13T16:01:58.859" v="2"/>
          <ac:cxnSpMkLst>
            <pc:docMk/>
            <pc:sldMk cId="3455317320" sldId="256"/>
            <ac:cxnSpMk id="12" creationId="{C9C5D90B-7EE3-4D26-AB7D-A5A3A6E11203}"/>
          </ac:cxnSpMkLst>
        </pc:cxnChg>
      </pc:sldChg>
      <pc:sldChg chg="addSp modSp mod setBg modClrScheme chgLayout">
        <pc:chgData name="GALLIER-BIRT, ISABELLE (UG)" userId="S::u2102813@live.warwick.ac.uk::4b39512b-97ff-47da-b13b-2dccad2db4c3" providerId="AD" clId="Web-{913E6E75-94C1-4162-BC73-67B35608D5B8}" dt="2023-06-13T16:06:51.366" v="32" actId="20577"/>
        <pc:sldMkLst>
          <pc:docMk/>
          <pc:sldMk cId="1822148353" sldId="257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6:00.521" v="25"/>
          <ac:spMkLst>
            <pc:docMk/>
            <pc:sldMk cId="1822148353" sldId="257"/>
            <ac:spMk id="2" creationId="{A211D647-3FC7-8459-2717-E75395E49D4F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6:51.366" v="32" actId="20577"/>
          <ac:spMkLst>
            <pc:docMk/>
            <pc:sldMk cId="1822148353" sldId="257"/>
            <ac:spMk id="3" creationId="{8306D32D-CFD6-73D7-F4E0-1DD28E75D0CE}"/>
          </ac:spMkLst>
        </pc:spChg>
        <pc:spChg chg="add">
          <ac:chgData name="GALLIER-BIRT, ISABELLE (UG)" userId="S::u2102813@live.warwick.ac.uk::4b39512b-97ff-47da-b13b-2dccad2db4c3" providerId="AD" clId="Web-{913E6E75-94C1-4162-BC73-67B35608D5B8}" dt="2023-06-13T16:06:00.521" v="25"/>
          <ac:spMkLst>
            <pc:docMk/>
            <pc:sldMk cId="1822148353" sldId="257"/>
            <ac:spMk id="8" creationId="{3AD318CC-E2A8-4E27-9548-A047A78999B1}"/>
          </ac:spMkLst>
        </pc:spChg>
        <pc:spChg chg="add">
          <ac:chgData name="GALLIER-BIRT, ISABELLE (UG)" userId="S::u2102813@live.warwick.ac.uk::4b39512b-97ff-47da-b13b-2dccad2db4c3" providerId="AD" clId="Web-{913E6E75-94C1-4162-BC73-67B35608D5B8}" dt="2023-06-13T16:06:00.521" v="25"/>
          <ac:spMkLst>
            <pc:docMk/>
            <pc:sldMk cId="1822148353" sldId="257"/>
            <ac:spMk id="14" creationId="{2C1BBA94-3F40-40AA-8BB9-E69E25E537C1}"/>
          </ac:spMkLst>
        </pc:spChg>
        <pc:grpChg chg="add">
          <ac:chgData name="GALLIER-BIRT, ISABELLE (UG)" userId="S::u2102813@live.warwick.ac.uk::4b39512b-97ff-47da-b13b-2dccad2db4c3" providerId="AD" clId="Web-{913E6E75-94C1-4162-BC73-67B35608D5B8}" dt="2023-06-13T16:06:00.521" v="25"/>
          <ac:grpSpMkLst>
            <pc:docMk/>
            <pc:sldMk cId="1822148353" sldId="257"/>
            <ac:grpSpMk id="10" creationId="{B14B560F-9DD7-4302-A60B-EBD3EF59B073}"/>
          </ac:grpSpMkLst>
        </pc:grpChg>
      </pc:sldChg>
      <pc:sldChg chg="addSp delSp modSp mod setBg modClrScheme addAnim delAnim chgLayout">
        <pc:chgData name="GALLIER-BIRT, ISABELLE (UG)" userId="S::u2102813@live.warwick.ac.uk::4b39512b-97ff-47da-b13b-2dccad2db4c3" providerId="AD" clId="Web-{913E6E75-94C1-4162-BC73-67B35608D5B8}" dt="2023-06-13T16:10:02.870" v="61"/>
        <pc:sldMkLst>
          <pc:docMk/>
          <pc:sldMk cId="686818205" sldId="258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5:20.489" v="17"/>
          <ac:spMkLst>
            <pc:docMk/>
            <pc:sldMk cId="686818205" sldId="258"/>
            <ac:spMk id="2" creationId="{7D35C6EC-E9B2-49DC-3D25-E61AABC9B9EA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8:26.681" v="57" actId="20577"/>
          <ac:spMkLst>
            <pc:docMk/>
            <pc:sldMk cId="686818205" sldId="258"/>
            <ac:spMk id="3" creationId="{DDE6F18B-C469-F97C-4A50-A828F0DB43F5}"/>
          </ac:spMkLst>
        </pc:spChg>
        <pc:spChg chg="add del">
          <ac:chgData name="GALLIER-BIRT, ISABELLE (UG)" userId="S::u2102813@live.warwick.ac.uk::4b39512b-97ff-47da-b13b-2dccad2db4c3" providerId="AD" clId="Web-{913E6E75-94C1-4162-BC73-67B35608D5B8}" dt="2023-06-13T16:04:13.409" v="7"/>
          <ac:spMkLst>
            <pc:docMk/>
            <pc:sldMk cId="686818205" sldId="258"/>
            <ac:spMk id="8" creationId="{DBF61EA3-B236-439E-9C0B-340980D56BEE}"/>
          </ac:spMkLst>
        </pc:spChg>
        <pc:spChg chg="add del">
          <ac:chgData name="GALLIER-BIRT, ISABELLE (UG)" userId="S::u2102813@live.warwick.ac.uk::4b39512b-97ff-47da-b13b-2dccad2db4c3" providerId="AD" clId="Web-{913E6E75-94C1-4162-BC73-67B35608D5B8}" dt="2023-06-13T16:04:13.409" v="7"/>
          <ac:spMkLst>
            <pc:docMk/>
            <pc:sldMk cId="686818205" sldId="258"/>
            <ac:spMk id="14" creationId="{E659831F-0D9A-4C63-9EBB-8435B85A440F}"/>
          </ac:spMkLst>
        </pc:spChg>
        <pc:spChg chg="add del">
          <ac:chgData name="GALLIER-BIRT, ISABELLE (UG)" userId="S::u2102813@live.warwick.ac.uk::4b39512b-97ff-47da-b13b-2dccad2db4c3" providerId="AD" clId="Web-{913E6E75-94C1-4162-BC73-67B35608D5B8}" dt="2023-06-13T16:04:20.987" v="9"/>
          <ac:spMkLst>
            <pc:docMk/>
            <pc:sldMk cId="686818205" sldId="258"/>
            <ac:spMk id="16" creationId="{4DA718D0-4865-4629-8134-44F68D41D574}"/>
          </ac:spMkLst>
        </pc:spChg>
        <pc:spChg chg="add del">
          <ac:chgData name="GALLIER-BIRT, ISABELLE (UG)" userId="S::u2102813@live.warwick.ac.uk::4b39512b-97ff-47da-b13b-2dccad2db4c3" providerId="AD" clId="Web-{913E6E75-94C1-4162-BC73-67B35608D5B8}" dt="2023-06-13T16:04:20.987" v="9"/>
          <ac:spMkLst>
            <pc:docMk/>
            <pc:sldMk cId="686818205" sldId="258"/>
            <ac:spMk id="18" creationId="{CBC4F608-B4B8-48C3-9572-C0F061B1CD99}"/>
          </ac:spMkLst>
        </pc:spChg>
        <pc:spChg chg="add del">
          <ac:chgData name="GALLIER-BIRT, ISABELLE (UG)" userId="S::u2102813@live.warwick.ac.uk::4b39512b-97ff-47da-b13b-2dccad2db4c3" providerId="AD" clId="Web-{913E6E75-94C1-4162-BC73-67B35608D5B8}" dt="2023-06-13T16:05:20.489" v="17"/>
          <ac:spMkLst>
            <pc:docMk/>
            <pc:sldMk cId="686818205" sldId="258"/>
            <ac:spMk id="20" creationId="{DBF61EA3-B236-439E-9C0B-340980D56BEE}"/>
          </ac:spMkLst>
        </pc:spChg>
        <pc:spChg chg="add del">
          <ac:chgData name="GALLIER-BIRT, ISABELLE (UG)" userId="S::u2102813@live.warwick.ac.uk::4b39512b-97ff-47da-b13b-2dccad2db4c3" providerId="AD" clId="Web-{913E6E75-94C1-4162-BC73-67B35608D5B8}" dt="2023-06-13T16:05:20.489" v="17"/>
          <ac:spMkLst>
            <pc:docMk/>
            <pc:sldMk cId="686818205" sldId="258"/>
            <ac:spMk id="22" creationId="{E659831F-0D9A-4C63-9EBB-8435B85A440F}"/>
          </ac:spMkLst>
        </pc:spChg>
        <pc:spChg chg="add">
          <ac:chgData name="GALLIER-BIRT, ISABELLE (UG)" userId="S::u2102813@live.warwick.ac.uk::4b39512b-97ff-47da-b13b-2dccad2db4c3" providerId="AD" clId="Web-{913E6E75-94C1-4162-BC73-67B35608D5B8}" dt="2023-06-13T16:05:20.489" v="17"/>
          <ac:spMkLst>
            <pc:docMk/>
            <pc:sldMk cId="686818205" sldId="258"/>
            <ac:spMk id="27" creationId="{3AD318CC-E2A8-4E27-9548-A047A78999B1}"/>
          </ac:spMkLst>
        </pc:spChg>
        <pc:spChg chg="add">
          <ac:chgData name="GALLIER-BIRT, ISABELLE (UG)" userId="S::u2102813@live.warwick.ac.uk::4b39512b-97ff-47da-b13b-2dccad2db4c3" providerId="AD" clId="Web-{913E6E75-94C1-4162-BC73-67B35608D5B8}" dt="2023-06-13T16:05:20.489" v="17"/>
          <ac:spMkLst>
            <pc:docMk/>
            <pc:sldMk cId="686818205" sldId="258"/>
            <ac:spMk id="33" creationId="{2C1BBA94-3F40-40AA-8BB9-E69E25E537C1}"/>
          </ac:spMkLst>
        </pc:spChg>
        <pc:grpChg chg="add del">
          <ac:chgData name="GALLIER-BIRT, ISABELLE (UG)" userId="S::u2102813@live.warwick.ac.uk::4b39512b-97ff-47da-b13b-2dccad2db4c3" providerId="AD" clId="Web-{913E6E75-94C1-4162-BC73-67B35608D5B8}" dt="2023-06-13T16:04:13.409" v="7"/>
          <ac:grpSpMkLst>
            <pc:docMk/>
            <pc:sldMk cId="686818205" sldId="258"/>
            <ac:grpSpMk id="10" creationId="{28FAF094-D087-493F-8DF9-A486C2D6BBAA}"/>
          </ac:grpSpMkLst>
        </pc:grpChg>
        <pc:grpChg chg="add del">
          <ac:chgData name="GALLIER-BIRT, ISABELLE (UG)" userId="S::u2102813@live.warwick.ac.uk::4b39512b-97ff-47da-b13b-2dccad2db4c3" providerId="AD" clId="Web-{913E6E75-94C1-4162-BC73-67B35608D5B8}" dt="2023-06-13T16:04:20.987" v="9"/>
          <ac:grpSpMkLst>
            <pc:docMk/>
            <pc:sldMk cId="686818205" sldId="258"/>
            <ac:grpSpMk id="17" creationId="{65167ED7-6315-43AB-B1B6-C326D5FD8F84}"/>
          </ac:grpSpMkLst>
        </pc:grpChg>
        <pc:grpChg chg="add del">
          <ac:chgData name="GALLIER-BIRT, ISABELLE (UG)" userId="S::u2102813@live.warwick.ac.uk::4b39512b-97ff-47da-b13b-2dccad2db4c3" providerId="AD" clId="Web-{913E6E75-94C1-4162-BC73-67B35608D5B8}" dt="2023-06-13T16:05:20.489" v="17"/>
          <ac:grpSpMkLst>
            <pc:docMk/>
            <pc:sldMk cId="686818205" sldId="258"/>
            <ac:grpSpMk id="21" creationId="{28FAF094-D087-493F-8DF9-A486C2D6BBAA}"/>
          </ac:grpSpMkLst>
        </pc:grpChg>
        <pc:grpChg chg="add">
          <ac:chgData name="GALLIER-BIRT, ISABELLE (UG)" userId="S::u2102813@live.warwick.ac.uk::4b39512b-97ff-47da-b13b-2dccad2db4c3" providerId="AD" clId="Web-{913E6E75-94C1-4162-BC73-67B35608D5B8}" dt="2023-06-13T16:05:20.489" v="17"/>
          <ac:grpSpMkLst>
            <pc:docMk/>
            <pc:sldMk cId="686818205" sldId="258"/>
            <ac:grpSpMk id="29" creationId="{B14B560F-9DD7-4302-A60B-EBD3EF59B073}"/>
          </ac:grpSpMkLst>
        </pc:gr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1090219722" sldId="259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1090219722" sldId="259"/>
            <ac:spMk id="2" creationId="{F091369D-6616-F820-E6D0-04D382E143B5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1090219722" sldId="259"/>
            <ac:spMk id="3" creationId="{6094400D-8B34-CCF2-5FFB-3AE79CFC040F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459374227" sldId="260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459374227" sldId="260"/>
            <ac:spMk id="2" creationId="{FD910636-E4F2-0D6C-DB7B-63FC6A0B8A0C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459374227" sldId="260"/>
            <ac:spMk id="3" creationId="{1B188098-5D45-0A68-A26D-C1A7A8E327F7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1286135455" sldId="261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1286135455" sldId="261"/>
            <ac:spMk id="2" creationId="{9A1A838E-0598-207B-D501-173306454ABB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3956302105" sldId="262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956302105" sldId="262"/>
            <ac:spMk id="2" creationId="{A3C318DB-A232-4AD2-45C9-4BFA696EA126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956302105" sldId="262"/>
            <ac:spMk id="3" creationId="{20FCCB58-612F-6234-D8E6-5CAEBB15F3E0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183699029" sldId="263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183699029" sldId="263"/>
            <ac:spMk id="2" creationId="{14306D4C-3049-5145-5E10-D8BBAB14AD6D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183699029" sldId="263"/>
            <ac:spMk id="3" creationId="{18796A7D-A3FB-5410-38F8-4BF694A92454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3429652618" sldId="264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429652618" sldId="264"/>
            <ac:spMk id="2" creationId="{153D10FF-281E-3E7A-6083-4C9A6F5C9375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429652618" sldId="264"/>
            <ac:spMk id="3" creationId="{AACE8E71-7FAD-B652-5E9A-FA637430C62C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4163447589" sldId="265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4163447589" sldId="265"/>
            <ac:spMk id="2" creationId="{A456DE14-5BB0-1FA0-2526-D6FBDDE9E10E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4163447589" sldId="265"/>
            <ac:spMk id="3" creationId="{DCBAAA68-E419-4839-5879-C5F331423FF1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14662059" sldId="266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14662059" sldId="266"/>
            <ac:spMk id="2" creationId="{699A7BA9-43D7-3C8F-1F25-007CFF443EFB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14662059" sldId="266"/>
            <ac:spMk id="3" creationId="{F08CFED2-2FBE-1AB1-E526-CAC35DA270E7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3008194368" sldId="267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008194368" sldId="267"/>
            <ac:spMk id="2" creationId="{9DF649AB-05AE-38B2-9CC1-41053AAB128B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008194368" sldId="267"/>
            <ac:spMk id="3" creationId="{95FC9292-2EA4-324F-7DD9-9A6596425A3B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2174219183" sldId="268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2174219183" sldId="268"/>
            <ac:spMk id="2" creationId="{4AEA990B-AB11-2CBD-E7E9-4374EB81F32F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2174219183" sldId="268"/>
            <ac:spMk id="3" creationId="{A88170B7-AA20-AB10-5792-BABF73512272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2603044417" sldId="269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2603044417" sldId="269"/>
            <ac:spMk id="2" creationId="{1D00789E-C3FB-6AEF-4339-C39A3BFA7125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2603044417" sldId="269"/>
            <ac:spMk id="3" creationId="{72BE555F-AA07-681A-76E0-BBFBA63CDFCB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562750743" sldId="270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562750743" sldId="270"/>
            <ac:spMk id="2" creationId="{A8D25022-6302-DED2-FC07-0CBEEA1D5CF0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562750743" sldId="270"/>
            <ac:spMk id="3" creationId="{4A26A67B-27BD-DE7F-E642-4CAC9EDD3D1A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3997262573" sldId="271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997262573" sldId="271"/>
            <ac:spMk id="2" creationId="{022830BB-7E77-1AA2-EAE6-FFB005C44D93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997262573" sldId="271"/>
            <ac:spMk id="3" creationId="{8C9ED3FA-20AD-3C85-DAC4-D5E8BE20E374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4209876998" sldId="272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4209876998" sldId="272"/>
            <ac:spMk id="2" creationId="{DA4E3F6B-A190-03D8-B66C-A4BB5508E0BB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4209876998" sldId="272"/>
            <ac:spMk id="7" creationId="{586C0DF5-EA9C-71AE-6319-BD39456EC1F6}"/>
          </ac:spMkLst>
        </pc:spChg>
      </pc:sldChg>
      <pc:sldChg chg="delSp modSp mod modClrScheme delDesignElem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2752254230" sldId="273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2752254230" sldId="273"/>
            <ac:spMk id="2" creationId="{85C8FF7C-79ED-BDED-C239-84C7E6814B63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2752254230" sldId="273"/>
            <ac:spMk id="4" creationId="{BB1FF14E-24D7-3892-D9BB-4834E9B9987E}"/>
          </ac:spMkLst>
        </pc:spChg>
        <pc:spChg chg="del">
          <ac:chgData name="GALLIER-BIRT, ISABELLE (UG)" userId="S::u2102813@live.warwick.ac.uk::4b39512b-97ff-47da-b13b-2dccad2db4c3" providerId="AD" clId="Web-{913E6E75-94C1-4162-BC73-67B35608D5B8}" dt="2023-06-13T16:01:27.999" v="0"/>
          <ac:spMkLst>
            <pc:docMk/>
            <pc:sldMk cId="2752254230" sldId="273"/>
            <ac:spMk id="9" creationId="{4C608BEB-860E-4094-8511-78603564A75E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2752254230" sldId="273"/>
            <ac:spMk id="16" creationId="{5239BA03-7C5F-7B02-7C93-A238D8B70E25}"/>
          </ac:spMkLst>
        </pc:spChg>
        <pc:cxnChg chg="del">
          <ac:chgData name="GALLIER-BIRT, ISABELLE (UG)" userId="S::u2102813@live.warwick.ac.uk::4b39512b-97ff-47da-b13b-2dccad2db4c3" providerId="AD" clId="Web-{913E6E75-94C1-4162-BC73-67B35608D5B8}" dt="2023-06-13T16:01:27.999" v="0"/>
          <ac:cxnSpMkLst>
            <pc:docMk/>
            <pc:sldMk cId="2752254230" sldId="273"/>
            <ac:cxnSpMk id="11" creationId="{1F16A8D4-FE87-4604-88B2-394B5D1EB437}"/>
          </ac:cxnSpMkLst>
        </pc:cxn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876857059" sldId="274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876857059" sldId="274"/>
            <ac:spMk id="2" creationId="{85C8FF7C-79ED-BDED-C239-84C7E6814B63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876857059" sldId="274"/>
            <ac:spMk id="3" creationId="{5239BA03-7C5F-7B02-7C93-A238D8B70E25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3468425883" sldId="275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468425883" sldId="275"/>
            <ac:spMk id="2" creationId="{ECCD002C-F17B-114E-F5C4-A0933DD4643C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468425883" sldId="275"/>
            <ac:spMk id="3" creationId="{DA807749-B169-35DD-DC23-F3F5A2A1083C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1934658852" sldId="276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1934658852" sldId="276"/>
            <ac:spMk id="2" creationId="{A8D25022-6302-DED2-FC07-0CBEEA1D5CF0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1934658852" sldId="276"/>
            <ac:spMk id="3" creationId="{4A26A67B-27BD-DE7F-E642-4CAC9EDD3D1A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345911171" sldId="277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45911171" sldId="277"/>
            <ac:spMk id="2" creationId="{7D35C6EC-E9B2-49DC-3D25-E61AABC9B9EA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45911171" sldId="277"/>
            <ac:spMk id="3" creationId="{DDE6F18B-C469-F97C-4A50-A828F0DB43F5}"/>
          </ac:spMkLst>
        </pc:spChg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1802150661" sldId="278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1802150661" sldId="278"/>
            <ac:spMk id="2" creationId="{66F604DF-603B-883A-7F84-10483239F411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1802150661" sldId="278"/>
            <ac:spMk id="3" creationId="{1E91CBAE-DEFD-8CCE-D207-94C23B8EDDC8}"/>
          </ac:spMkLst>
        </pc:spChg>
      </pc:sldChg>
      <pc:sldChg chg="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1736636154" sldId="279"/>
        </pc:sldMkLst>
      </pc:sldChg>
      <pc:sldChg chg="modSp mod modClrScheme chgLayout">
        <pc:chgData name="GALLIER-BIRT, ISABELLE (UG)" userId="S::u2102813@live.warwick.ac.uk::4b39512b-97ff-47da-b13b-2dccad2db4c3" providerId="AD" clId="Web-{913E6E75-94C1-4162-BC73-67B35608D5B8}" dt="2023-06-13T16:01:58.859" v="2"/>
        <pc:sldMkLst>
          <pc:docMk/>
          <pc:sldMk cId="376821423" sldId="280"/>
        </pc:sldMkLst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76821423" sldId="280"/>
            <ac:spMk id="2" creationId="{45FE1F43-AA99-F95E-CD9F-8C882C5E628A}"/>
          </ac:spMkLst>
        </pc:spChg>
        <pc:spChg chg="mod ord">
          <ac:chgData name="GALLIER-BIRT, ISABELLE (UG)" userId="S::u2102813@live.warwick.ac.uk::4b39512b-97ff-47da-b13b-2dccad2db4c3" providerId="AD" clId="Web-{913E6E75-94C1-4162-BC73-67B35608D5B8}" dt="2023-06-13T16:01:58.859" v="2"/>
          <ac:spMkLst>
            <pc:docMk/>
            <pc:sldMk cId="376821423" sldId="280"/>
            <ac:spMk id="3" creationId="{3F4142C1-6C77-8C53-02D9-68788C3E565D}"/>
          </ac:spMkLst>
        </pc:spChg>
      </pc:sldChg>
      <pc:sldMasterChg chg="del delSldLayout">
        <pc:chgData name="GALLIER-BIRT, ISABELLE (UG)" userId="S::u2102813@live.warwick.ac.uk::4b39512b-97ff-47da-b13b-2dccad2db4c3" providerId="AD" clId="Web-{913E6E75-94C1-4162-BC73-67B35608D5B8}" dt="2023-06-13T16:01:27.999" v="0"/>
        <pc:sldMasterMkLst>
          <pc:docMk/>
          <pc:sldMasterMk cId="2146599188" sldId="2147483648"/>
        </pc:sldMasterMkLst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146599188" sldId="2147483648"/>
            <pc:sldLayoutMk cId="568214792" sldId="2147483649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146599188" sldId="2147483648"/>
            <pc:sldLayoutMk cId="3793548146" sldId="2147483650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146599188" sldId="2147483648"/>
            <pc:sldLayoutMk cId="1105809427" sldId="2147483651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146599188" sldId="2147483648"/>
            <pc:sldLayoutMk cId="1864905114" sldId="2147483652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146599188" sldId="2147483648"/>
            <pc:sldLayoutMk cId="1420012476" sldId="2147483653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146599188" sldId="2147483648"/>
            <pc:sldLayoutMk cId="3821075978" sldId="2147483654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146599188" sldId="2147483648"/>
            <pc:sldLayoutMk cId="1013971960" sldId="2147483655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146599188" sldId="2147483648"/>
            <pc:sldLayoutMk cId="3517586763" sldId="2147483656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146599188" sldId="2147483648"/>
            <pc:sldLayoutMk cId="1167784982" sldId="2147483657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146599188" sldId="2147483648"/>
            <pc:sldLayoutMk cId="3616956843" sldId="2147483658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146599188" sldId="2147483648"/>
            <pc:sldLayoutMk cId="4089001964" sldId="2147483659"/>
          </pc:sldLayoutMkLst>
        </pc:sldLayoutChg>
      </pc:sldMasterChg>
      <pc:sldMasterChg chg="del delSldLayout">
        <pc:chgData name="GALLIER-BIRT, ISABELLE (UG)" userId="S::u2102813@live.warwick.ac.uk::4b39512b-97ff-47da-b13b-2dccad2db4c3" providerId="AD" clId="Web-{913E6E75-94C1-4162-BC73-67B35608D5B8}" dt="2023-06-13T16:01:27.999" v="0"/>
        <pc:sldMasterMkLst>
          <pc:docMk/>
          <pc:sldMasterMk cId="2460954070" sldId="2147483660"/>
        </pc:sldMasterMkLst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GALLIER-BIRT, ISABELLE (UG)" userId="S::u2102813@live.warwick.ac.uk::4b39512b-97ff-47da-b13b-2dccad2db4c3" providerId="AD" clId="Web-{913E6E75-94C1-4162-BC73-67B35608D5B8}" dt="2023-06-13T16:01:27.999" v="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GALLIER-BIRT, ISABELLE (UG)" userId="S::u2102813@live.warwick.ac.uk::4b39512b-97ff-47da-b13b-2dccad2db4c3" providerId="AD" clId="Web-{913E6E75-94C1-4162-BC73-67B35608D5B8}" dt="2023-06-13T16:01:58.859" v="2"/>
        <pc:sldMasterMkLst>
          <pc:docMk/>
          <pc:sldMasterMk cId="1691579260" sldId="2147483672"/>
        </pc:sldMasterMkLst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51919124" sldId="2147483673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1258765206" sldId="2147483674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3843997225" sldId="2147483675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1752534308" sldId="2147483676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4127072823" sldId="2147483677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2418486001" sldId="2147483678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2683076521" sldId="2147483679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1274525790" sldId="2147483680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860733668" sldId="2147483681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1763552277" sldId="2147483682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3282156803" sldId="2147483683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1910228121" sldId="2147483684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1034029036" sldId="2147483685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4206020705" sldId="2147483686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1686333428" sldId="2147483687"/>
          </pc:sldLayoutMkLst>
        </pc:sldLayoutChg>
        <pc:sldLayoutChg chg="add del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1691579260" sldId="2147483672"/>
            <pc:sldLayoutMk cId="3050992345" sldId="2147483688"/>
          </pc:sldLayoutMkLst>
        </pc:sldLayoutChg>
      </pc:sldMasterChg>
      <pc:sldMasterChg chg="add addSldLayout modSldLayout">
        <pc:chgData name="GALLIER-BIRT, ISABELLE (UG)" userId="S::u2102813@live.warwick.ac.uk::4b39512b-97ff-47da-b13b-2dccad2db4c3" providerId="AD" clId="Web-{913E6E75-94C1-4162-BC73-67B35608D5B8}" dt="2023-06-13T16:01:58.859" v="2"/>
        <pc:sldMasterMkLst>
          <pc:docMk/>
          <pc:sldMasterMk cId="4198559369" sldId="2147483689"/>
        </pc:sldMasterMkLst>
        <pc:sldLayoutChg chg="add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4198559369" sldId="2147483689"/>
            <pc:sldLayoutMk cId="1158588565" sldId="2147483690"/>
          </pc:sldLayoutMkLst>
        </pc:sldLayoutChg>
        <pc:sldLayoutChg chg="add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4198559369" sldId="2147483689"/>
            <pc:sldLayoutMk cId="2703152663" sldId="2147483691"/>
          </pc:sldLayoutMkLst>
        </pc:sldLayoutChg>
        <pc:sldLayoutChg chg="add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4198559369" sldId="2147483689"/>
            <pc:sldLayoutMk cId="3259871363" sldId="2147483692"/>
          </pc:sldLayoutMkLst>
        </pc:sldLayoutChg>
        <pc:sldLayoutChg chg="add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4198559369" sldId="2147483689"/>
            <pc:sldLayoutMk cId="3943869603" sldId="2147483693"/>
          </pc:sldLayoutMkLst>
        </pc:sldLayoutChg>
        <pc:sldLayoutChg chg="add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4198559369" sldId="2147483689"/>
            <pc:sldLayoutMk cId="1748694321" sldId="2147483694"/>
          </pc:sldLayoutMkLst>
        </pc:sldLayoutChg>
        <pc:sldLayoutChg chg="add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4198559369" sldId="2147483689"/>
            <pc:sldLayoutMk cId="1817691887" sldId="2147483695"/>
          </pc:sldLayoutMkLst>
        </pc:sldLayoutChg>
        <pc:sldLayoutChg chg="add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4198559369" sldId="2147483689"/>
            <pc:sldLayoutMk cId="3148706743" sldId="2147483696"/>
          </pc:sldLayoutMkLst>
        </pc:sldLayoutChg>
        <pc:sldLayoutChg chg="add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4198559369" sldId="2147483689"/>
            <pc:sldLayoutMk cId="2715363550" sldId="2147483697"/>
          </pc:sldLayoutMkLst>
        </pc:sldLayoutChg>
        <pc:sldLayoutChg chg="add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4198559369" sldId="2147483689"/>
            <pc:sldLayoutMk cId="2900899514" sldId="2147483698"/>
          </pc:sldLayoutMkLst>
        </pc:sldLayoutChg>
        <pc:sldLayoutChg chg="add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4198559369" sldId="2147483689"/>
            <pc:sldLayoutMk cId="928659544" sldId="2147483699"/>
          </pc:sldLayoutMkLst>
        </pc:sldLayoutChg>
        <pc:sldLayoutChg chg="add mod replId">
          <pc:chgData name="GALLIER-BIRT, ISABELLE (UG)" userId="S::u2102813@live.warwick.ac.uk::4b39512b-97ff-47da-b13b-2dccad2db4c3" providerId="AD" clId="Web-{913E6E75-94C1-4162-BC73-67B35608D5B8}" dt="2023-06-13T16:01:58.859" v="2"/>
          <pc:sldLayoutMkLst>
            <pc:docMk/>
            <pc:sldMasterMk cId="4198559369" sldId="2147483689"/>
            <pc:sldLayoutMk cId="3058925951" sldId="2147483700"/>
          </pc:sldLayoutMkLst>
        </pc:sldLayoutChg>
      </pc:sldMasterChg>
    </pc:docChg>
  </pc:docChgLst>
  <pc:docChgLst>
    <pc:chgData name="GALLIER-BIRT, ISABELLE (UG)" userId="S::u2102813@live.warwick.ac.uk::4b39512b-97ff-47da-b13b-2dccad2db4c3" providerId="AD" clId="Web-{676131D2-7DF3-4057-A20D-5FBEE704E444}"/>
    <pc:docChg chg="modSld">
      <pc:chgData name="GALLIER-BIRT, ISABELLE (UG)" userId="S::u2102813@live.warwick.ac.uk::4b39512b-97ff-47da-b13b-2dccad2db4c3" providerId="AD" clId="Web-{676131D2-7DF3-4057-A20D-5FBEE704E444}" dt="2023-06-27T17:42:19.395" v="196" actId="20577"/>
      <pc:docMkLst>
        <pc:docMk/>
      </pc:docMkLst>
      <pc:sldChg chg="addSp modSp addAnim modNotes">
        <pc:chgData name="GALLIER-BIRT, ISABELLE (UG)" userId="S::u2102813@live.warwick.ac.uk::4b39512b-97ff-47da-b13b-2dccad2db4c3" providerId="AD" clId="Web-{676131D2-7DF3-4057-A20D-5FBEE704E444}" dt="2023-06-27T17:42:19.395" v="196" actId="20577"/>
        <pc:sldMkLst>
          <pc:docMk/>
          <pc:sldMk cId="2040516810" sldId="294"/>
        </pc:sldMkLst>
        <pc:spChg chg="mod">
          <ac:chgData name="GALLIER-BIRT, ISABELLE (UG)" userId="S::u2102813@live.warwick.ac.uk::4b39512b-97ff-47da-b13b-2dccad2db4c3" providerId="AD" clId="Web-{676131D2-7DF3-4057-A20D-5FBEE704E444}" dt="2023-06-27T17:33:34.340" v="102" actId="1076"/>
          <ac:spMkLst>
            <pc:docMk/>
            <pc:sldMk cId="2040516810" sldId="294"/>
            <ac:spMk id="2" creationId="{8E7415D0-756F-D76B-D2E0-094F69A8045D}"/>
          </ac:spMkLst>
        </pc:spChg>
        <pc:spChg chg="mod">
          <ac:chgData name="GALLIER-BIRT, ISABELLE (UG)" userId="S::u2102813@live.warwick.ac.uk::4b39512b-97ff-47da-b13b-2dccad2db4c3" providerId="AD" clId="Web-{676131D2-7DF3-4057-A20D-5FBEE704E444}" dt="2023-06-27T17:29:43.322" v="25" actId="20577"/>
          <ac:spMkLst>
            <pc:docMk/>
            <pc:sldMk cId="2040516810" sldId="294"/>
            <ac:spMk id="3" creationId="{B81BA566-BA56-8AAB-8D14-5B0D5ED0DB6B}"/>
          </ac:spMkLst>
        </pc:spChg>
        <pc:spChg chg="add mod">
          <ac:chgData name="GALLIER-BIRT, ISABELLE (UG)" userId="S::u2102813@live.warwick.ac.uk::4b39512b-97ff-47da-b13b-2dccad2db4c3" providerId="AD" clId="Web-{676131D2-7DF3-4057-A20D-5FBEE704E444}" dt="2023-06-27T17:29:05.522" v="11" actId="20577"/>
          <ac:spMkLst>
            <pc:docMk/>
            <pc:sldMk cId="2040516810" sldId="294"/>
            <ac:spMk id="4" creationId="{F5C27082-E88C-BCAB-5296-A4123CBD6CC4}"/>
          </ac:spMkLst>
        </pc:spChg>
        <pc:spChg chg="add mod">
          <ac:chgData name="GALLIER-BIRT, ISABELLE (UG)" userId="S::u2102813@live.warwick.ac.uk::4b39512b-97ff-47da-b13b-2dccad2db4c3" providerId="AD" clId="Web-{676131D2-7DF3-4057-A20D-5FBEE704E444}" dt="2023-06-27T17:42:19.395" v="196" actId="20577"/>
          <ac:spMkLst>
            <pc:docMk/>
            <pc:sldMk cId="2040516810" sldId="294"/>
            <ac:spMk id="6" creationId="{71F05854-5381-6FBF-8C20-4872D0F21C0C}"/>
          </ac:spMkLst>
        </pc:spChg>
        <pc:graphicFrameChg chg="add mod modGraphic">
          <ac:chgData name="GALLIER-BIRT, ISABELLE (UG)" userId="S::u2102813@live.warwick.ac.uk::4b39512b-97ff-47da-b13b-2dccad2db4c3" providerId="AD" clId="Web-{676131D2-7DF3-4057-A20D-5FBEE704E444}" dt="2023-06-27T17:41:30.173" v="188" actId="14100"/>
          <ac:graphicFrameMkLst>
            <pc:docMk/>
            <pc:sldMk cId="2040516810" sldId="294"/>
            <ac:graphicFrameMk id="7" creationId="{D909E420-09B6-2DE9-BD15-76F89E78661C}"/>
          </ac:graphicFrameMkLst>
        </pc:graphicFrameChg>
        <pc:picChg chg="mod modCrop">
          <ac:chgData name="GALLIER-BIRT, ISABELLE (UG)" userId="S::u2102813@live.warwick.ac.uk::4b39512b-97ff-47da-b13b-2dccad2db4c3" providerId="AD" clId="Web-{676131D2-7DF3-4057-A20D-5FBEE704E444}" dt="2023-06-27T17:37:42.233" v="126" actId="1076"/>
          <ac:picMkLst>
            <pc:docMk/>
            <pc:sldMk cId="2040516810" sldId="294"/>
            <ac:picMk id="5" creationId="{907A57F0-2981-7282-358B-AC33CA76CB51}"/>
          </ac:picMkLst>
        </pc:picChg>
      </pc:sldChg>
    </pc:docChg>
  </pc:docChgLst>
  <pc:docChgLst>
    <pc:chgData name="GALLIER-BIRT, ISABELLE (UG)" userId="S::u2102813@live.warwick.ac.uk::4b39512b-97ff-47da-b13b-2dccad2db4c3" providerId="AD" clId="Web-{F0EAFEB7-FA63-46D5-BC6C-9C1E43C3E095}"/>
    <pc:docChg chg="modSld modMainMaster">
      <pc:chgData name="GALLIER-BIRT, ISABELLE (UG)" userId="S::u2102813@live.warwick.ac.uk::4b39512b-97ff-47da-b13b-2dccad2db4c3" providerId="AD" clId="Web-{F0EAFEB7-FA63-46D5-BC6C-9C1E43C3E095}" dt="2023-06-13T19:12:16.541" v="31"/>
      <pc:docMkLst>
        <pc:docMk/>
      </pc:docMkLst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3455317320" sldId="256"/>
        </pc:sldMkLst>
      </pc:sldChg>
      <pc:sldChg chg="modSp mod">
        <pc:chgData name="GALLIER-BIRT, ISABELLE (UG)" userId="S::u2102813@live.warwick.ac.uk::4b39512b-97ff-47da-b13b-2dccad2db4c3" providerId="AD" clId="Web-{F0EAFEB7-FA63-46D5-BC6C-9C1E43C3E095}" dt="2023-06-13T19:08:20.379" v="10" actId="20577"/>
        <pc:sldMkLst>
          <pc:docMk/>
          <pc:sldMk cId="1822148353" sldId="257"/>
        </pc:sldMkLst>
        <pc:spChg chg="mod">
          <ac:chgData name="GALLIER-BIRT, ISABELLE (UG)" userId="S::u2102813@live.warwick.ac.uk::4b39512b-97ff-47da-b13b-2dccad2db4c3" providerId="AD" clId="Web-{F0EAFEB7-FA63-46D5-BC6C-9C1E43C3E095}" dt="2023-06-13T19:08:20.379" v="10" actId="20577"/>
          <ac:spMkLst>
            <pc:docMk/>
            <pc:sldMk cId="1822148353" sldId="257"/>
            <ac:spMk id="3" creationId="{8306D32D-CFD6-73D7-F4E0-1DD28E75D0CE}"/>
          </ac:spMkLst>
        </pc:spChg>
      </pc:sldChg>
      <pc:sldChg chg="modSp mod setBg">
        <pc:chgData name="GALLIER-BIRT, ISABELLE (UG)" userId="S::u2102813@live.warwick.ac.uk::4b39512b-97ff-47da-b13b-2dccad2db4c3" providerId="AD" clId="Web-{F0EAFEB7-FA63-46D5-BC6C-9C1E43C3E095}" dt="2023-06-13T19:08:44.161" v="15" actId="20577"/>
        <pc:sldMkLst>
          <pc:docMk/>
          <pc:sldMk cId="686818205" sldId="258"/>
        </pc:sldMkLst>
        <pc:spChg chg="mod">
          <ac:chgData name="GALLIER-BIRT, ISABELLE (UG)" userId="S::u2102813@live.warwick.ac.uk::4b39512b-97ff-47da-b13b-2dccad2db4c3" providerId="AD" clId="Web-{F0EAFEB7-FA63-46D5-BC6C-9C1E43C3E095}" dt="2023-06-13T19:08:44.161" v="15" actId="20577"/>
          <ac:spMkLst>
            <pc:docMk/>
            <pc:sldMk cId="686818205" sldId="258"/>
            <ac:spMk id="3" creationId="{DDE6F18B-C469-F97C-4A50-A828F0DB43F5}"/>
          </ac:spMkLst>
        </pc:spChg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1090219722" sldId="259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3956302105" sldId="262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562750743" sldId="270"/>
        </pc:sldMkLst>
      </pc:sldChg>
      <pc:sldChg chg="modSp mod">
        <pc:chgData name="GALLIER-BIRT, ISABELLE (UG)" userId="S::u2102813@live.warwick.ac.uk::4b39512b-97ff-47da-b13b-2dccad2db4c3" providerId="AD" clId="Web-{F0EAFEB7-FA63-46D5-BC6C-9C1E43C3E095}" dt="2023-06-13T19:12:16.541" v="31"/>
        <pc:sldMkLst>
          <pc:docMk/>
          <pc:sldMk cId="3997262573" sldId="271"/>
        </pc:sldMkLst>
        <pc:spChg chg="mod">
          <ac:chgData name="GALLIER-BIRT, ISABELLE (UG)" userId="S::u2102813@live.warwick.ac.uk::4b39512b-97ff-47da-b13b-2dccad2db4c3" providerId="AD" clId="Web-{F0EAFEB7-FA63-46D5-BC6C-9C1E43C3E095}" dt="2023-06-13T19:12:16.541" v="31"/>
          <ac:spMkLst>
            <pc:docMk/>
            <pc:sldMk cId="3997262573" sldId="271"/>
            <ac:spMk id="4" creationId="{A0D707B0-1558-6B8A-E34B-291C6D8099DC}"/>
          </ac:spMkLst>
        </pc:spChg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4209876998" sldId="272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876857059" sldId="274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1934658852" sldId="276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1802150661" sldId="278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1736636154" sldId="279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376821423" sldId="280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1344444690" sldId="281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3543584330" sldId="282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3000258850" sldId="283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970138236" sldId="284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2286298351" sldId="285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2567797820" sldId="286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2557955567" sldId="287"/>
        </pc:sldMkLst>
      </pc:sldChg>
      <pc:sldChg chg="modSp mod">
        <pc:chgData name="GALLIER-BIRT, ISABELLE (UG)" userId="S::u2102813@live.warwick.ac.uk::4b39512b-97ff-47da-b13b-2dccad2db4c3" providerId="AD" clId="Web-{F0EAFEB7-FA63-46D5-BC6C-9C1E43C3E095}" dt="2023-06-13T19:11:03.868" v="21" actId="1076"/>
        <pc:sldMkLst>
          <pc:docMk/>
          <pc:sldMk cId="1582050912" sldId="288"/>
        </pc:sldMkLst>
        <pc:spChg chg="mod">
          <ac:chgData name="GALLIER-BIRT, ISABELLE (UG)" userId="S::u2102813@live.warwick.ac.uk::4b39512b-97ff-47da-b13b-2dccad2db4c3" providerId="AD" clId="Web-{F0EAFEB7-FA63-46D5-BC6C-9C1E43C3E095}" dt="2023-06-13T19:11:03.868" v="21" actId="1076"/>
          <ac:spMkLst>
            <pc:docMk/>
            <pc:sldMk cId="1582050912" sldId="288"/>
            <ac:spMk id="72" creationId="{DDE6F18B-C469-F97C-4A50-A828F0DB43F5}"/>
          </ac:spMkLst>
        </pc:spChg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366015944" sldId="289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1680362213" sldId="290"/>
        </pc:sldMkLst>
      </pc:sldChg>
      <pc:sldChg chg="mod">
        <pc:chgData name="GALLIER-BIRT, ISABELLE (UG)" userId="S::u2102813@live.warwick.ac.uk::4b39512b-97ff-47da-b13b-2dccad2db4c3" providerId="AD" clId="Web-{F0EAFEB7-FA63-46D5-BC6C-9C1E43C3E095}" dt="2023-06-13T19:05:41.577" v="1"/>
        <pc:sldMkLst>
          <pc:docMk/>
          <pc:sldMk cId="1135134727" sldId="291"/>
        </pc:sldMkLst>
      </pc:sldChg>
      <pc:sldMasterChg chg="mod setBg modSldLayout">
        <pc:chgData name="GALLIER-BIRT, ISABELLE (UG)" userId="S::u2102813@live.warwick.ac.uk::4b39512b-97ff-47da-b13b-2dccad2db4c3" providerId="AD" clId="Web-{F0EAFEB7-FA63-46D5-BC6C-9C1E43C3E095}" dt="2023-06-13T19:05:41.577" v="1"/>
        <pc:sldMasterMkLst>
          <pc:docMk/>
          <pc:sldMasterMk cId="4198559369" sldId="2147483689"/>
        </pc:sldMasterMkLst>
        <pc:sldLayoutChg chg="mod">
          <pc:chgData name="GALLIER-BIRT, ISABELLE (UG)" userId="S::u2102813@live.warwick.ac.uk::4b39512b-97ff-47da-b13b-2dccad2db4c3" providerId="AD" clId="Web-{F0EAFEB7-FA63-46D5-BC6C-9C1E43C3E095}" dt="2023-06-13T19:05:41.577" v="1"/>
          <pc:sldLayoutMkLst>
            <pc:docMk/>
            <pc:sldMasterMk cId="4198559369" sldId="2147483689"/>
            <pc:sldLayoutMk cId="1158588565" sldId="2147483690"/>
          </pc:sldLayoutMkLst>
        </pc:sldLayoutChg>
        <pc:sldLayoutChg chg="mod">
          <pc:chgData name="GALLIER-BIRT, ISABELLE (UG)" userId="S::u2102813@live.warwick.ac.uk::4b39512b-97ff-47da-b13b-2dccad2db4c3" providerId="AD" clId="Web-{F0EAFEB7-FA63-46D5-BC6C-9C1E43C3E095}" dt="2023-06-13T19:05:41.577" v="1"/>
          <pc:sldLayoutMkLst>
            <pc:docMk/>
            <pc:sldMasterMk cId="4198559369" sldId="2147483689"/>
            <pc:sldLayoutMk cId="2703152663" sldId="2147483691"/>
          </pc:sldLayoutMkLst>
        </pc:sldLayoutChg>
        <pc:sldLayoutChg chg="mod">
          <pc:chgData name="GALLIER-BIRT, ISABELLE (UG)" userId="S::u2102813@live.warwick.ac.uk::4b39512b-97ff-47da-b13b-2dccad2db4c3" providerId="AD" clId="Web-{F0EAFEB7-FA63-46D5-BC6C-9C1E43C3E095}" dt="2023-06-13T19:05:41.577" v="1"/>
          <pc:sldLayoutMkLst>
            <pc:docMk/>
            <pc:sldMasterMk cId="4198559369" sldId="2147483689"/>
            <pc:sldLayoutMk cId="3259871363" sldId="2147483692"/>
          </pc:sldLayoutMkLst>
        </pc:sldLayoutChg>
        <pc:sldLayoutChg chg="mod">
          <pc:chgData name="GALLIER-BIRT, ISABELLE (UG)" userId="S::u2102813@live.warwick.ac.uk::4b39512b-97ff-47da-b13b-2dccad2db4c3" providerId="AD" clId="Web-{F0EAFEB7-FA63-46D5-BC6C-9C1E43C3E095}" dt="2023-06-13T19:05:41.577" v="1"/>
          <pc:sldLayoutMkLst>
            <pc:docMk/>
            <pc:sldMasterMk cId="4198559369" sldId="2147483689"/>
            <pc:sldLayoutMk cId="3943869603" sldId="2147483693"/>
          </pc:sldLayoutMkLst>
        </pc:sldLayoutChg>
        <pc:sldLayoutChg chg="mod">
          <pc:chgData name="GALLIER-BIRT, ISABELLE (UG)" userId="S::u2102813@live.warwick.ac.uk::4b39512b-97ff-47da-b13b-2dccad2db4c3" providerId="AD" clId="Web-{F0EAFEB7-FA63-46D5-BC6C-9C1E43C3E095}" dt="2023-06-13T19:05:41.577" v="1"/>
          <pc:sldLayoutMkLst>
            <pc:docMk/>
            <pc:sldMasterMk cId="4198559369" sldId="2147483689"/>
            <pc:sldLayoutMk cId="1748694321" sldId="2147483694"/>
          </pc:sldLayoutMkLst>
        </pc:sldLayoutChg>
        <pc:sldLayoutChg chg="mod">
          <pc:chgData name="GALLIER-BIRT, ISABELLE (UG)" userId="S::u2102813@live.warwick.ac.uk::4b39512b-97ff-47da-b13b-2dccad2db4c3" providerId="AD" clId="Web-{F0EAFEB7-FA63-46D5-BC6C-9C1E43C3E095}" dt="2023-06-13T19:05:41.577" v="1"/>
          <pc:sldLayoutMkLst>
            <pc:docMk/>
            <pc:sldMasterMk cId="4198559369" sldId="2147483689"/>
            <pc:sldLayoutMk cId="1817691887" sldId="2147483695"/>
          </pc:sldLayoutMkLst>
        </pc:sldLayoutChg>
        <pc:sldLayoutChg chg="mod">
          <pc:chgData name="GALLIER-BIRT, ISABELLE (UG)" userId="S::u2102813@live.warwick.ac.uk::4b39512b-97ff-47da-b13b-2dccad2db4c3" providerId="AD" clId="Web-{F0EAFEB7-FA63-46D5-BC6C-9C1E43C3E095}" dt="2023-06-13T19:05:41.577" v="1"/>
          <pc:sldLayoutMkLst>
            <pc:docMk/>
            <pc:sldMasterMk cId="4198559369" sldId="2147483689"/>
            <pc:sldLayoutMk cId="3148706743" sldId="2147483696"/>
          </pc:sldLayoutMkLst>
        </pc:sldLayoutChg>
        <pc:sldLayoutChg chg="mod">
          <pc:chgData name="GALLIER-BIRT, ISABELLE (UG)" userId="S::u2102813@live.warwick.ac.uk::4b39512b-97ff-47da-b13b-2dccad2db4c3" providerId="AD" clId="Web-{F0EAFEB7-FA63-46D5-BC6C-9C1E43C3E095}" dt="2023-06-13T19:05:41.577" v="1"/>
          <pc:sldLayoutMkLst>
            <pc:docMk/>
            <pc:sldMasterMk cId="4198559369" sldId="2147483689"/>
            <pc:sldLayoutMk cId="2715363550" sldId="2147483697"/>
          </pc:sldLayoutMkLst>
        </pc:sldLayoutChg>
        <pc:sldLayoutChg chg="mod">
          <pc:chgData name="GALLIER-BIRT, ISABELLE (UG)" userId="S::u2102813@live.warwick.ac.uk::4b39512b-97ff-47da-b13b-2dccad2db4c3" providerId="AD" clId="Web-{F0EAFEB7-FA63-46D5-BC6C-9C1E43C3E095}" dt="2023-06-13T19:05:41.577" v="1"/>
          <pc:sldLayoutMkLst>
            <pc:docMk/>
            <pc:sldMasterMk cId="4198559369" sldId="2147483689"/>
            <pc:sldLayoutMk cId="2900899514" sldId="2147483698"/>
          </pc:sldLayoutMkLst>
        </pc:sldLayoutChg>
        <pc:sldLayoutChg chg="mod">
          <pc:chgData name="GALLIER-BIRT, ISABELLE (UG)" userId="S::u2102813@live.warwick.ac.uk::4b39512b-97ff-47da-b13b-2dccad2db4c3" providerId="AD" clId="Web-{F0EAFEB7-FA63-46D5-BC6C-9C1E43C3E095}" dt="2023-06-13T19:05:41.577" v="1"/>
          <pc:sldLayoutMkLst>
            <pc:docMk/>
            <pc:sldMasterMk cId="4198559369" sldId="2147483689"/>
            <pc:sldLayoutMk cId="928659544" sldId="2147483699"/>
          </pc:sldLayoutMkLst>
        </pc:sldLayoutChg>
        <pc:sldLayoutChg chg="mod">
          <pc:chgData name="GALLIER-BIRT, ISABELLE (UG)" userId="S::u2102813@live.warwick.ac.uk::4b39512b-97ff-47da-b13b-2dccad2db4c3" providerId="AD" clId="Web-{F0EAFEB7-FA63-46D5-BC6C-9C1E43C3E095}" dt="2023-06-13T19:05:41.577" v="1"/>
          <pc:sldLayoutMkLst>
            <pc:docMk/>
            <pc:sldMasterMk cId="4198559369" sldId="2147483689"/>
            <pc:sldLayoutMk cId="3058925951" sldId="2147483700"/>
          </pc:sldLayoutMkLst>
        </pc:sldLayoutChg>
      </pc:sldMasterChg>
    </pc:docChg>
  </pc:docChgLst>
</pc:chgInfo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08C3F6-2283-49A1-BE82-86D7A6DCFD81}" type="doc">
      <dgm:prSet loTypeId="urn:microsoft.com/office/officeart/2016/7/layout/VerticalSolidAction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03A759EF-D823-411B-9CCF-F8223FE17AC5}">
      <dgm:prSet/>
      <dgm:spPr/>
      <dgm:t>
        <a:bodyPr/>
        <a:lstStyle/>
        <a:p>
          <a:r>
            <a:rPr lang="en-US" b="0">
              <a:latin typeface="Calibri"/>
              <a:ea typeface="Calibri"/>
              <a:cs typeface="Calibri"/>
            </a:rPr>
            <a:t>View</a:t>
          </a:r>
          <a:endParaRPr lang="en-US"/>
        </a:p>
      </dgm:t>
    </dgm:pt>
    <dgm:pt modelId="{9EC9E445-0C5A-4082-A33C-A1CACF1687AD}" type="parTrans" cxnId="{D99C29EB-6A6D-43C0-8F34-9FBB1C444F88}">
      <dgm:prSet/>
      <dgm:spPr/>
      <dgm:t>
        <a:bodyPr/>
        <a:lstStyle/>
        <a:p>
          <a:endParaRPr lang="en-US"/>
        </a:p>
      </dgm:t>
    </dgm:pt>
    <dgm:pt modelId="{2605F97E-405A-4497-968D-4E1711A88087}" type="sibTrans" cxnId="{D99C29EB-6A6D-43C0-8F34-9FBB1C444F88}">
      <dgm:prSet/>
      <dgm:spPr/>
      <dgm:t>
        <a:bodyPr/>
        <a:lstStyle/>
        <a:p>
          <a:endParaRPr lang="en-US"/>
        </a:p>
      </dgm:t>
    </dgm:pt>
    <dgm:pt modelId="{8A0AEC01-003C-439F-A28D-B09BBCD9D825}">
      <dgm:prSet/>
      <dgm:spPr/>
      <dgm:t>
        <a:bodyPr/>
        <a:lstStyle/>
        <a:p>
          <a:r>
            <a:rPr lang="en-US" b="0">
              <a:latin typeface="Calibri"/>
              <a:ea typeface="Calibri"/>
              <a:cs typeface="Calibri"/>
            </a:rPr>
            <a:t>In this session, you will view 1 virtual reality scenario via a VR headset or device</a:t>
          </a:r>
        </a:p>
      </dgm:t>
    </dgm:pt>
    <dgm:pt modelId="{F27469C1-B7A0-455C-8E2D-B1B9EEEC4029}" type="parTrans" cxnId="{D0B46223-1DAE-4F56-98F6-59EA977B8AC4}">
      <dgm:prSet/>
      <dgm:spPr/>
      <dgm:t>
        <a:bodyPr/>
        <a:lstStyle/>
        <a:p>
          <a:endParaRPr lang="en-US"/>
        </a:p>
      </dgm:t>
    </dgm:pt>
    <dgm:pt modelId="{1CAF0DDF-E111-47DF-AE38-5537765E4CC3}" type="sibTrans" cxnId="{D0B46223-1DAE-4F56-98F6-59EA977B8AC4}">
      <dgm:prSet/>
      <dgm:spPr/>
      <dgm:t>
        <a:bodyPr/>
        <a:lstStyle/>
        <a:p>
          <a:endParaRPr lang="en-US"/>
        </a:p>
      </dgm:t>
    </dgm:pt>
    <dgm:pt modelId="{D839ECBE-BD87-484B-A74B-4425444E42CA}">
      <dgm:prSet/>
      <dgm:spPr/>
      <dgm:t>
        <a:bodyPr/>
        <a:lstStyle/>
        <a:p>
          <a:r>
            <a:rPr lang="en-US" b="0">
              <a:latin typeface="Calibri"/>
              <a:ea typeface="Calibri"/>
              <a:cs typeface="Calibri"/>
            </a:rPr>
            <a:t>Discuss</a:t>
          </a:r>
        </a:p>
      </dgm:t>
    </dgm:pt>
    <dgm:pt modelId="{41F008DC-8F03-47C5-A7C6-EA2C716E167A}" type="parTrans" cxnId="{45B8A188-5149-4C3B-B1B7-1B20F45B8841}">
      <dgm:prSet/>
      <dgm:spPr/>
      <dgm:t>
        <a:bodyPr/>
        <a:lstStyle/>
        <a:p>
          <a:endParaRPr lang="en-US"/>
        </a:p>
      </dgm:t>
    </dgm:pt>
    <dgm:pt modelId="{3D403B51-6FE4-4E5A-9182-6177C813D9C5}" type="sibTrans" cxnId="{45B8A188-5149-4C3B-B1B7-1B20F45B8841}">
      <dgm:prSet/>
      <dgm:spPr/>
      <dgm:t>
        <a:bodyPr/>
        <a:lstStyle/>
        <a:p>
          <a:endParaRPr lang="en-US"/>
        </a:p>
      </dgm:t>
    </dgm:pt>
    <dgm:pt modelId="{EF61E7D6-BF6C-4574-B0DE-D234338D8957}">
      <dgm:prSet/>
      <dgm:spPr/>
      <dgm:t>
        <a:bodyPr/>
        <a:lstStyle/>
        <a:p>
          <a:r>
            <a:rPr lang="en-US" b="0">
              <a:latin typeface="Calibri"/>
              <a:ea typeface="Calibri"/>
              <a:cs typeface="Calibri"/>
            </a:rPr>
            <a:t>In small groups you will discuss the scenario and work through a series of prompt questions</a:t>
          </a:r>
        </a:p>
      </dgm:t>
    </dgm:pt>
    <dgm:pt modelId="{FFC7790D-55CB-4D71-BD75-3C5578015987}" type="parTrans" cxnId="{6C424DC2-D6ED-40D2-92AE-68B7A4368FE2}">
      <dgm:prSet/>
      <dgm:spPr/>
      <dgm:t>
        <a:bodyPr/>
        <a:lstStyle/>
        <a:p>
          <a:endParaRPr lang="en-US"/>
        </a:p>
      </dgm:t>
    </dgm:pt>
    <dgm:pt modelId="{8EFB7E95-ABB4-4B81-89B2-4A8948D240DD}" type="sibTrans" cxnId="{6C424DC2-D6ED-40D2-92AE-68B7A4368FE2}">
      <dgm:prSet/>
      <dgm:spPr/>
      <dgm:t>
        <a:bodyPr/>
        <a:lstStyle/>
        <a:p>
          <a:endParaRPr lang="en-US"/>
        </a:p>
      </dgm:t>
    </dgm:pt>
    <dgm:pt modelId="{5E91FE67-C318-4D06-8C3B-722A9F5A90FD}">
      <dgm:prSet/>
      <dgm:spPr/>
      <dgm:t>
        <a:bodyPr/>
        <a:lstStyle/>
        <a:p>
          <a:r>
            <a:rPr lang="en-US" b="0">
              <a:latin typeface="Calibri"/>
              <a:ea typeface="Calibri"/>
              <a:cs typeface="Calibri"/>
            </a:rPr>
            <a:t>Share</a:t>
          </a:r>
        </a:p>
      </dgm:t>
    </dgm:pt>
    <dgm:pt modelId="{30D7C177-8806-4F92-91A2-6A691DC2A094}" type="parTrans" cxnId="{17AC94D2-47BF-4819-83CC-D44930E0DC65}">
      <dgm:prSet/>
      <dgm:spPr/>
      <dgm:t>
        <a:bodyPr/>
        <a:lstStyle/>
        <a:p>
          <a:endParaRPr lang="en-US"/>
        </a:p>
      </dgm:t>
    </dgm:pt>
    <dgm:pt modelId="{FE331245-DE63-4B5A-B087-65E5CCBF2AD7}" type="sibTrans" cxnId="{17AC94D2-47BF-4819-83CC-D44930E0DC65}">
      <dgm:prSet/>
      <dgm:spPr/>
      <dgm:t>
        <a:bodyPr/>
        <a:lstStyle/>
        <a:p>
          <a:endParaRPr lang="en-US"/>
        </a:p>
      </dgm:t>
    </dgm:pt>
    <dgm:pt modelId="{FFE3F99B-1A56-4A6B-A1BA-3D31D6F37D67}">
      <dgm:prSet/>
      <dgm:spPr/>
      <dgm:t>
        <a:bodyPr/>
        <a:lstStyle/>
        <a:p>
          <a:pPr rtl="0"/>
          <a:r>
            <a:rPr lang="en-US" b="0">
              <a:latin typeface="Calibri"/>
              <a:ea typeface="Calibri"/>
              <a:cs typeface="Calibri"/>
            </a:rPr>
            <a:t>Themes and ideas shared with whole group</a:t>
          </a:r>
        </a:p>
      </dgm:t>
    </dgm:pt>
    <dgm:pt modelId="{8CC09954-A49E-464C-981F-4D2EE473030E}" type="parTrans" cxnId="{237A1D52-FFE8-4ECF-A94C-FC0864BE724E}">
      <dgm:prSet/>
      <dgm:spPr/>
      <dgm:t>
        <a:bodyPr/>
        <a:lstStyle/>
        <a:p>
          <a:endParaRPr lang="en-US"/>
        </a:p>
      </dgm:t>
    </dgm:pt>
    <dgm:pt modelId="{F0F30A0F-817B-4AAA-AA44-7AA6E59674D4}" type="sibTrans" cxnId="{237A1D52-FFE8-4ECF-A94C-FC0864BE724E}">
      <dgm:prSet/>
      <dgm:spPr/>
      <dgm:t>
        <a:bodyPr/>
        <a:lstStyle/>
        <a:p>
          <a:endParaRPr lang="en-US"/>
        </a:p>
      </dgm:t>
    </dgm:pt>
    <dgm:pt modelId="{884E596C-5144-4514-8464-EBC02928D8CE}">
      <dgm:prSet phldr="0"/>
      <dgm:spPr/>
      <dgm:t>
        <a:bodyPr/>
        <a:lstStyle/>
        <a:p>
          <a:r>
            <a:rPr lang="en-US" b="0">
              <a:latin typeface="Calibri"/>
              <a:ea typeface="Calibri"/>
              <a:cs typeface="Calibri"/>
            </a:rPr>
            <a:t>Understand</a:t>
          </a:r>
        </a:p>
      </dgm:t>
    </dgm:pt>
    <dgm:pt modelId="{223758BB-CD64-45D4-A9AA-73DD29C6DB4C}" type="parTrans" cxnId="{9A6193E3-F856-4ED9-A822-7131313B12CB}">
      <dgm:prSet/>
      <dgm:spPr/>
      <dgm:t>
        <a:bodyPr/>
        <a:lstStyle/>
        <a:p>
          <a:endParaRPr lang="en-US"/>
        </a:p>
      </dgm:t>
    </dgm:pt>
    <dgm:pt modelId="{6D7FBB19-4574-421E-BCF4-0AC429AEDB50}" type="sibTrans" cxnId="{9A6193E3-F856-4ED9-A822-7131313B12CB}">
      <dgm:prSet/>
      <dgm:spPr/>
      <dgm:t>
        <a:bodyPr/>
        <a:lstStyle/>
        <a:p>
          <a:endParaRPr lang="en-US"/>
        </a:p>
      </dgm:t>
    </dgm:pt>
    <dgm:pt modelId="{8F450EA5-9BEE-4CAE-AE50-6283BD1E1042}">
      <dgm:prSet/>
      <dgm:spPr/>
      <dgm:t>
        <a:bodyPr/>
        <a:lstStyle/>
        <a:p>
          <a:pPr rtl="0"/>
          <a:r>
            <a:rPr lang="en-US" b="0">
              <a:latin typeface="Calibri"/>
              <a:ea typeface="Calibri"/>
              <a:cs typeface="Calibri"/>
            </a:rPr>
            <a:t>Learning points, reflection and feedback</a:t>
          </a:r>
        </a:p>
      </dgm:t>
    </dgm:pt>
    <dgm:pt modelId="{D459E64C-C05F-45E5-B254-F3CA865AFEC8}" type="parTrans" cxnId="{A6B0E12E-7643-4858-B824-6ADEFBE272D4}">
      <dgm:prSet/>
      <dgm:spPr/>
      <dgm:t>
        <a:bodyPr/>
        <a:lstStyle/>
        <a:p>
          <a:endParaRPr lang="en-US"/>
        </a:p>
      </dgm:t>
    </dgm:pt>
    <dgm:pt modelId="{978F4CD6-B95F-4E7D-83CC-E9C2B203E28B}" type="sibTrans" cxnId="{A6B0E12E-7643-4858-B824-6ADEFBE272D4}">
      <dgm:prSet/>
      <dgm:spPr/>
      <dgm:t>
        <a:bodyPr/>
        <a:lstStyle/>
        <a:p>
          <a:endParaRPr lang="en-US"/>
        </a:p>
      </dgm:t>
    </dgm:pt>
    <dgm:pt modelId="{8500664E-0049-46CE-B755-3686F315C097}">
      <dgm:prSet phldr="0"/>
      <dgm:spPr/>
      <dgm:t>
        <a:bodyPr/>
        <a:lstStyle/>
        <a:p>
          <a:pPr rtl="0"/>
          <a:r>
            <a:rPr lang="en-US" b="0">
              <a:latin typeface="Calibri"/>
              <a:cs typeface="Calibri"/>
            </a:rPr>
            <a:t>Introduction</a:t>
          </a:r>
        </a:p>
      </dgm:t>
    </dgm:pt>
    <dgm:pt modelId="{B80DABDE-D70E-4624-8A89-EC0E52E469C3}" type="parTrans" cxnId="{AAA9E53B-3D4A-4533-9B63-C837482555A3}">
      <dgm:prSet/>
      <dgm:spPr/>
    </dgm:pt>
    <dgm:pt modelId="{C7381713-CC91-44F5-92F0-50A9C7BDCA40}" type="sibTrans" cxnId="{AAA9E53B-3D4A-4533-9B63-C837482555A3}">
      <dgm:prSet/>
      <dgm:spPr/>
    </dgm:pt>
    <dgm:pt modelId="{4BCCD396-66D7-4BDA-A11A-6190F9D51C5C}">
      <dgm:prSet phldr="0"/>
      <dgm:spPr/>
      <dgm:t>
        <a:bodyPr/>
        <a:lstStyle/>
        <a:p>
          <a:pPr rtl="0"/>
          <a:r>
            <a:rPr lang="en-US" b="0">
              <a:latin typeface="Calibri"/>
              <a:cs typeface="Calibri"/>
            </a:rPr>
            <a:t>We will provide an insight into how this project came about, and the aims of the session</a:t>
          </a:r>
        </a:p>
      </dgm:t>
    </dgm:pt>
    <dgm:pt modelId="{DB751A4D-169A-41F5-A274-0E299093BF8D}" type="parTrans" cxnId="{D3D259BB-1800-4BEC-A7C8-60462447BD8C}">
      <dgm:prSet/>
      <dgm:spPr/>
    </dgm:pt>
    <dgm:pt modelId="{6DB4A877-A377-4FA0-9AE5-8B6C92988952}" type="sibTrans" cxnId="{D3D259BB-1800-4BEC-A7C8-60462447BD8C}">
      <dgm:prSet/>
      <dgm:spPr/>
    </dgm:pt>
    <dgm:pt modelId="{61A3F5E4-2F6F-499B-B4ED-9D4F4F33E546}" type="pres">
      <dgm:prSet presAssocID="{5708C3F6-2283-49A1-BE82-86D7A6DCFD81}" presName="Name0" presStyleCnt="0">
        <dgm:presLayoutVars>
          <dgm:dir/>
          <dgm:animLvl val="lvl"/>
          <dgm:resizeHandles val="exact"/>
        </dgm:presLayoutVars>
      </dgm:prSet>
      <dgm:spPr/>
    </dgm:pt>
    <dgm:pt modelId="{2C30E2F1-9713-4A4C-8DAF-A8F7DB86476B}" type="pres">
      <dgm:prSet presAssocID="{8500664E-0049-46CE-B755-3686F315C097}" presName="linNode" presStyleCnt="0"/>
      <dgm:spPr/>
    </dgm:pt>
    <dgm:pt modelId="{A62468CB-C914-4EF6-A603-C008761D7792}" type="pres">
      <dgm:prSet presAssocID="{8500664E-0049-46CE-B755-3686F315C097}" presName="parentText" presStyleLbl="alignNode1" presStyleIdx="0" presStyleCnt="5">
        <dgm:presLayoutVars>
          <dgm:chMax val="1"/>
          <dgm:bulletEnabled/>
        </dgm:presLayoutVars>
      </dgm:prSet>
      <dgm:spPr/>
    </dgm:pt>
    <dgm:pt modelId="{ED0897A1-DE98-490B-B904-33AEC859DCF6}" type="pres">
      <dgm:prSet presAssocID="{8500664E-0049-46CE-B755-3686F315C097}" presName="descendantText" presStyleLbl="alignAccFollowNode1" presStyleIdx="0" presStyleCnt="5">
        <dgm:presLayoutVars>
          <dgm:bulletEnabled/>
        </dgm:presLayoutVars>
      </dgm:prSet>
      <dgm:spPr/>
    </dgm:pt>
    <dgm:pt modelId="{7EA3C153-C103-4EEF-B183-FF2C6356EF12}" type="pres">
      <dgm:prSet presAssocID="{C7381713-CC91-44F5-92F0-50A9C7BDCA40}" presName="sp" presStyleCnt="0"/>
      <dgm:spPr/>
    </dgm:pt>
    <dgm:pt modelId="{E04EF2AE-56C4-46C6-92FF-8DB0018FD204}" type="pres">
      <dgm:prSet presAssocID="{03A759EF-D823-411B-9CCF-F8223FE17AC5}" presName="linNode" presStyleCnt="0"/>
      <dgm:spPr/>
    </dgm:pt>
    <dgm:pt modelId="{A51D15D5-BEA8-4578-908B-FFC71B2E91B5}" type="pres">
      <dgm:prSet presAssocID="{03A759EF-D823-411B-9CCF-F8223FE17AC5}" presName="parentText" presStyleLbl="alignNode1" presStyleIdx="1" presStyleCnt="5">
        <dgm:presLayoutVars>
          <dgm:chMax val="1"/>
          <dgm:bulletEnabled/>
        </dgm:presLayoutVars>
      </dgm:prSet>
      <dgm:spPr/>
    </dgm:pt>
    <dgm:pt modelId="{3C15994E-133A-4769-8FE9-5E64FCC5926F}" type="pres">
      <dgm:prSet presAssocID="{03A759EF-D823-411B-9CCF-F8223FE17AC5}" presName="descendantText" presStyleLbl="alignAccFollowNode1" presStyleIdx="1" presStyleCnt="5">
        <dgm:presLayoutVars>
          <dgm:bulletEnabled/>
        </dgm:presLayoutVars>
      </dgm:prSet>
      <dgm:spPr/>
    </dgm:pt>
    <dgm:pt modelId="{092F8E14-FFAB-44A3-B145-CB00953722BA}" type="pres">
      <dgm:prSet presAssocID="{2605F97E-405A-4497-968D-4E1711A88087}" presName="sp" presStyleCnt="0"/>
      <dgm:spPr/>
    </dgm:pt>
    <dgm:pt modelId="{5062496E-11FB-4024-80EF-66FDAD4630B6}" type="pres">
      <dgm:prSet presAssocID="{D839ECBE-BD87-484B-A74B-4425444E42CA}" presName="linNode" presStyleCnt="0"/>
      <dgm:spPr/>
    </dgm:pt>
    <dgm:pt modelId="{B7D5F94C-3C27-49AA-9B20-A2596D0FB426}" type="pres">
      <dgm:prSet presAssocID="{D839ECBE-BD87-484B-A74B-4425444E42CA}" presName="parentText" presStyleLbl="alignNode1" presStyleIdx="2" presStyleCnt="5">
        <dgm:presLayoutVars>
          <dgm:chMax val="1"/>
          <dgm:bulletEnabled/>
        </dgm:presLayoutVars>
      </dgm:prSet>
      <dgm:spPr/>
    </dgm:pt>
    <dgm:pt modelId="{DC042AE4-4AD4-4512-84A2-75A40C5B2883}" type="pres">
      <dgm:prSet presAssocID="{D839ECBE-BD87-484B-A74B-4425444E42CA}" presName="descendantText" presStyleLbl="alignAccFollowNode1" presStyleIdx="2" presStyleCnt="5">
        <dgm:presLayoutVars>
          <dgm:bulletEnabled/>
        </dgm:presLayoutVars>
      </dgm:prSet>
      <dgm:spPr/>
    </dgm:pt>
    <dgm:pt modelId="{2CF965C1-BADC-47F6-A11E-8F8ED0C40275}" type="pres">
      <dgm:prSet presAssocID="{3D403B51-6FE4-4E5A-9182-6177C813D9C5}" presName="sp" presStyleCnt="0"/>
      <dgm:spPr/>
    </dgm:pt>
    <dgm:pt modelId="{7955C234-157B-467F-AD61-9393EE26A74D}" type="pres">
      <dgm:prSet presAssocID="{5E91FE67-C318-4D06-8C3B-722A9F5A90FD}" presName="linNode" presStyleCnt="0"/>
      <dgm:spPr/>
    </dgm:pt>
    <dgm:pt modelId="{7B563333-F37E-400C-A755-95224F79CF97}" type="pres">
      <dgm:prSet presAssocID="{5E91FE67-C318-4D06-8C3B-722A9F5A90FD}" presName="parentText" presStyleLbl="alignNode1" presStyleIdx="3" presStyleCnt="5">
        <dgm:presLayoutVars>
          <dgm:chMax val="1"/>
          <dgm:bulletEnabled/>
        </dgm:presLayoutVars>
      </dgm:prSet>
      <dgm:spPr/>
    </dgm:pt>
    <dgm:pt modelId="{9E40BD67-91CD-422A-A186-EA452A1A4CF2}" type="pres">
      <dgm:prSet presAssocID="{5E91FE67-C318-4D06-8C3B-722A9F5A90FD}" presName="descendantText" presStyleLbl="alignAccFollowNode1" presStyleIdx="3" presStyleCnt="5">
        <dgm:presLayoutVars>
          <dgm:bulletEnabled/>
        </dgm:presLayoutVars>
      </dgm:prSet>
      <dgm:spPr/>
    </dgm:pt>
    <dgm:pt modelId="{F8F5D79F-B874-40B7-905A-CEC9190FE227}" type="pres">
      <dgm:prSet presAssocID="{FE331245-DE63-4B5A-B087-65E5CCBF2AD7}" presName="sp" presStyleCnt="0"/>
      <dgm:spPr/>
    </dgm:pt>
    <dgm:pt modelId="{573524EE-0625-4F18-A1D1-4DF8C3FCC735}" type="pres">
      <dgm:prSet presAssocID="{884E596C-5144-4514-8464-EBC02928D8CE}" presName="linNode" presStyleCnt="0"/>
      <dgm:spPr/>
    </dgm:pt>
    <dgm:pt modelId="{CD73227B-3E02-4628-A19F-16128F31D1F7}" type="pres">
      <dgm:prSet presAssocID="{884E596C-5144-4514-8464-EBC02928D8CE}" presName="parentText" presStyleLbl="alignNode1" presStyleIdx="4" presStyleCnt="5">
        <dgm:presLayoutVars>
          <dgm:chMax val="1"/>
          <dgm:bulletEnabled/>
        </dgm:presLayoutVars>
      </dgm:prSet>
      <dgm:spPr/>
    </dgm:pt>
    <dgm:pt modelId="{F32E9A8E-826C-4ADD-A73C-993016F5A9AB}" type="pres">
      <dgm:prSet presAssocID="{884E596C-5144-4514-8464-EBC02928D8CE}" presName="descendantText" presStyleLbl="alignAccFollowNode1" presStyleIdx="4" presStyleCnt="5">
        <dgm:presLayoutVars>
          <dgm:bulletEnabled/>
        </dgm:presLayoutVars>
      </dgm:prSet>
      <dgm:spPr/>
    </dgm:pt>
  </dgm:ptLst>
  <dgm:cxnLst>
    <dgm:cxn modelId="{D0B46223-1DAE-4F56-98F6-59EA977B8AC4}" srcId="{03A759EF-D823-411B-9CCF-F8223FE17AC5}" destId="{8A0AEC01-003C-439F-A28D-B09BBCD9D825}" srcOrd="0" destOrd="0" parTransId="{F27469C1-B7A0-455C-8E2D-B1B9EEEC4029}" sibTransId="{1CAF0DDF-E111-47DF-AE38-5537765E4CC3}"/>
    <dgm:cxn modelId="{A6B0E12E-7643-4858-B824-6ADEFBE272D4}" srcId="{884E596C-5144-4514-8464-EBC02928D8CE}" destId="{8F450EA5-9BEE-4CAE-AE50-6283BD1E1042}" srcOrd="0" destOrd="0" parTransId="{D459E64C-C05F-45E5-B254-F3CA865AFEC8}" sibTransId="{978F4CD6-B95F-4E7D-83CC-E9C2B203E28B}"/>
    <dgm:cxn modelId="{3A33CB32-2904-4308-ACFE-219332E12E99}" type="presOf" srcId="{8F450EA5-9BEE-4CAE-AE50-6283BD1E1042}" destId="{F32E9A8E-826C-4ADD-A73C-993016F5A9AB}" srcOrd="0" destOrd="0" presId="urn:microsoft.com/office/officeart/2016/7/layout/VerticalSolidActionList"/>
    <dgm:cxn modelId="{55E6F233-EEBB-4960-8E48-835F8697C4DE}" type="presOf" srcId="{5E91FE67-C318-4D06-8C3B-722A9F5A90FD}" destId="{7B563333-F37E-400C-A755-95224F79CF97}" srcOrd="0" destOrd="0" presId="urn:microsoft.com/office/officeart/2016/7/layout/VerticalSolidActionList"/>
    <dgm:cxn modelId="{AAA9E53B-3D4A-4533-9B63-C837482555A3}" srcId="{5708C3F6-2283-49A1-BE82-86D7A6DCFD81}" destId="{8500664E-0049-46CE-B755-3686F315C097}" srcOrd="0" destOrd="0" parTransId="{B80DABDE-D70E-4624-8A89-EC0E52E469C3}" sibTransId="{C7381713-CC91-44F5-92F0-50A9C7BDCA40}"/>
    <dgm:cxn modelId="{093DD950-E644-4574-A20C-4BC0F8CE8460}" type="presOf" srcId="{4BCCD396-66D7-4BDA-A11A-6190F9D51C5C}" destId="{ED0897A1-DE98-490B-B904-33AEC859DCF6}" srcOrd="0" destOrd="0" presId="urn:microsoft.com/office/officeart/2016/7/layout/VerticalSolidActionList"/>
    <dgm:cxn modelId="{237A1D52-FFE8-4ECF-A94C-FC0864BE724E}" srcId="{5E91FE67-C318-4D06-8C3B-722A9F5A90FD}" destId="{FFE3F99B-1A56-4A6B-A1BA-3D31D6F37D67}" srcOrd="0" destOrd="0" parTransId="{8CC09954-A49E-464C-981F-4D2EE473030E}" sibTransId="{F0F30A0F-817B-4AAA-AA44-7AA6E59674D4}"/>
    <dgm:cxn modelId="{CA4BC564-F3A7-425C-B71C-90AFCF2EFCE6}" type="presOf" srcId="{03A759EF-D823-411B-9CCF-F8223FE17AC5}" destId="{A51D15D5-BEA8-4578-908B-FFC71B2E91B5}" srcOrd="0" destOrd="0" presId="urn:microsoft.com/office/officeart/2016/7/layout/VerticalSolidActionList"/>
    <dgm:cxn modelId="{AE648586-E70D-4737-BE8F-59A5B6E236EE}" type="presOf" srcId="{5708C3F6-2283-49A1-BE82-86D7A6DCFD81}" destId="{61A3F5E4-2F6F-499B-B4ED-9D4F4F33E546}" srcOrd="0" destOrd="0" presId="urn:microsoft.com/office/officeart/2016/7/layout/VerticalSolidActionList"/>
    <dgm:cxn modelId="{85847C88-24D8-466D-B004-8FFE537C3F56}" type="presOf" srcId="{FFE3F99B-1A56-4A6B-A1BA-3D31D6F37D67}" destId="{9E40BD67-91CD-422A-A186-EA452A1A4CF2}" srcOrd="0" destOrd="0" presId="urn:microsoft.com/office/officeart/2016/7/layout/VerticalSolidActionList"/>
    <dgm:cxn modelId="{45B8A188-5149-4C3B-B1B7-1B20F45B8841}" srcId="{5708C3F6-2283-49A1-BE82-86D7A6DCFD81}" destId="{D839ECBE-BD87-484B-A74B-4425444E42CA}" srcOrd="2" destOrd="0" parTransId="{41F008DC-8F03-47C5-A7C6-EA2C716E167A}" sibTransId="{3D403B51-6FE4-4E5A-9182-6177C813D9C5}"/>
    <dgm:cxn modelId="{D2FDBF8D-FEEF-49B6-A953-DC5F64DBB500}" type="presOf" srcId="{EF61E7D6-BF6C-4574-B0DE-D234338D8957}" destId="{DC042AE4-4AD4-4512-84A2-75A40C5B2883}" srcOrd="0" destOrd="0" presId="urn:microsoft.com/office/officeart/2016/7/layout/VerticalSolidActionList"/>
    <dgm:cxn modelId="{70A000B4-5CF5-45B8-844C-163CC907DCEF}" type="presOf" srcId="{884E596C-5144-4514-8464-EBC02928D8CE}" destId="{CD73227B-3E02-4628-A19F-16128F31D1F7}" srcOrd="0" destOrd="0" presId="urn:microsoft.com/office/officeart/2016/7/layout/VerticalSolidActionList"/>
    <dgm:cxn modelId="{3739D9B4-C6E9-475B-9A1E-168DA0513F7C}" type="presOf" srcId="{D839ECBE-BD87-484B-A74B-4425444E42CA}" destId="{B7D5F94C-3C27-49AA-9B20-A2596D0FB426}" srcOrd="0" destOrd="0" presId="urn:microsoft.com/office/officeart/2016/7/layout/VerticalSolidActionList"/>
    <dgm:cxn modelId="{D3D259BB-1800-4BEC-A7C8-60462447BD8C}" srcId="{8500664E-0049-46CE-B755-3686F315C097}" destId="{4BCCD396-66D7-4BDA-A11A-6190F9D51C5C}" srcOrd="0" destOrd="0" parTransId="{DB751A4D-169A-41F5-A274-0E299093BF8D}" sibTransId="{6DB4A877-A377-4FA0-9AE5-8B6C92988952}"/>
    <dgm:cxn modelId="{BACCF9BD-196C-4D4A-9599-50E419E48709}" type="presOf" srcId="{8500664E-0049-46CE-B755-3686F315C097}" destId="{A62468CB-C914-4EF6-A603-C008761D7792}" srcOrd="0" destOrd="0" presId="urn:microsoft.com/office/officeart/2016/7/layout/VerticalSolidActionList"/>
    <dgm:cxn modelId="{6C424DC2-D6ED-40D2-92AE-68B7A4368FE2}" srcId="{D839ECBE-BD87-484B-A74B-4425444E42CA}" destId="{EF61E7D6-BF6C-4574-B0DE-D234338D8957}" srcOrd="0" destOrd="0" parTransId="{FFC7790D-55CB-4D71-BD75-3C5578015987}" sibTransId="{8EFB7E95-ABB4-4B81-89B2-4A8948D240DD}"/>
    <dgm:cxn modelId="{17AC94D2-47BF-4819-83CC-D44930E0DC65}" srcId="{5708C3F6-2283-49A1-BE82-86D7A6DCFD81}" destId="{5E91FE67-C318-4D06-8C3B-722A9F5A90FD}" srcOrd="3" destOrd="0" parTransId="{30D7C177-8806-4F92-91A2-6A691DC2A094}" sibTransId="{FE331245-DE63-4B5A-B087-65E5CCBF2AD7}"/>
    <dgm:cxn modelId="{9A6193E3-F856-4ED9-A822-7131313B12CB}" srcId="{5708C3F6-2283-49A1-BE82-86D7A6DCFD81}" destId="{884E596C-5144-4514-8464-EBC02928D8CE}" srcOrd="4" destOrd="0" parTransId="{223758BB-CD64-45D4-A9AA-73DD29C6DB4C}" sibTransId="{6D7FBB19-4574-421E-BCF4-0AC429AEDB50}"/>
    <dgm:cxn modelId="{D99C29EB-6A6D-43C0-8F34-9FBB1C444F88}" srcId="{5708C3F6-2283-49A1-BE82-86D7A6DCFD81}" destId="{03A759EF-D823-411B-9CCF-F8223FE17AC5}" srcOrd="1" destOrd="0" parTransId="{9EC9E445-0C5A-4082-A33C-A1CACF1687AD}" sibTransId="{2605F97E-405A-4497-968D-4E1711A88087}"/>
    <dgm:cxn modelId="{023968ED-002C-4A74-92DC-68149CBFFE0E}" type="presOf" srcId="{8A0AEC01-003C-439F-A28D-B09BBCD9D825}" destId="{3C15994E-133A-4769-8FE9-5E64FCC5926F}" srcOrd="0" destOrd="0" presId="urn:microsoft.com/office/officeart/2016/7/layout/VerticalSolidActionList"/>
    <dgm:cxn modelId="{1C298E9F-B7B7-4A3A-82D6-ADC5BA4F3301}" type="presParOf" srcId="{61A3F5E4-2F6F-499B-B4ED-9D4F4F33E546}" destId="{2C30E2F1-9713-4A4C-8DAF-A8F7DB86476B}" srcOrd="0" destOrd="0" presId="urn:microsoft.com/office/officeart/2016/7/layout/VerticalSolidActionList"/>
    <dgm:cxn modelId="{32AA3D49-0548-49C3-9E4A-F21F965DD054}" type="presParOf" srcId="{2C30E2F1-9713-4A4C-8DAF-A8F7DB86476B}" destId="{A62468CB-C914-4EF6-A603-C008761D7792}" srcOrd="0" destOrd="0" presId="urn:microsoft.com/office/officeart/2016/7/layout/VerticalSolidActionList"/>
    <dgm:cxn modelId="{00FE3607-AA02-4AEC-BD88-DEE355FF4739}" type="presParOf" srcId="{2C30E2F1-9713-4A4C-8DAF-A8F7DB86476B}" destId="{ED0897A1-DE98-490B-B904-33AEC859DCF6}" srcOrd="1" destOrd="0" presId="urn:microsoft.com/office/officeart/2016/7/layout/VerticalSolidActionList"/>
    <dgm:cxn modelId="{173429A5-D075-489A-A4CA-999B5EBA102B}" type="presParOf" srcId="{61A3F5E4-2F6F-499B-B4ED-9D4F4F33E546}" destId="{7EA3C153-C103-4EEF-B183-FF2C6356EF12}" srcOrd="1" destOrd="0" presId="urn:microsoft.com/office/officeart/2016/7/layout/VerticalSolidActionList"/>
    <dgm:cxn modelId="{92DE1666-0FB9-4231-BCBE-A02D605480A7}" type="presParOf" srcId="{61A3F5E4-2F6F-499B-B4ED-9D4F4F33E546}" destId="{E04EF2AE-56C4-46C6-92FF-8DB0018FD204}" srcOrd="2" destOrd="0" presId="urn:microsoft.com/office/officeart/2016/7/layout/VerticalSolidActionList"/>
    <dgm:cxn modelId="{DE6BCB01-0A14-49F9-B20E-16C4CD07E2C7}" type="presParOf" srcId="{E04EF2AE-56C4-46C6-92FF-8DB0018FD204}" destId="{A51D15D5-BEA8-4578-908B-FFC71B2E91B5}" srcOrd="0" destOrd="0" presId="urn:microsoft.com/office/officeart/2016/7/layout/VerticalSolidActionList"/>
    <dgm:cxn modelId="{C893F64C-676D-4F77-9B76-1E0AF15DB545}" type="presParOf" srcId="{E04EF2AE-56C4-46C6-92FF-8DB0018FD204}" destId="{3C15994E-133A-4769-8FE9-5E64FCC5926F}" srcOrd="1" destOrd="0" presId="urn:microsoft.com/office/officeart/2016/7/layout/VerticalSolidActionList"/>
    <dgm:cxn modelId="{E7CD774F-B266-49DB-BB1F-92FA75B9848C}" type="presParOf" srcId="{61A3F5E4-2F6F-499B-B4ED-9D4F4F33E546}" destId="{092F8E14-FFAB-44A3-B145-CB00953722BA}" srcOrd="3" destOrd="0" presId="urn:microsoft.com/office/officeart/2016/7/layout/VerticalSolidActionList"/>
    <dgm:cxn modelId="{F1FD14BF-17B3-4D01-A954-2AFE9AF44272}" type="presParOf" srcId="{61A3F5E4-2F6F-499B-B4ED-9D4F4F33E546}" destId="{5062496E-11FB-4024-80EF-66FDAD4630B6}" srcOrd="4" destOrd="0" presId="urn:microsoft.com/office/officeart/2016/7/layout/VerticalSolidActionList"/>
    <dgm:cxn modelId="{DF17CD8E-8042-4290-860B-548D9AD55C5E}" type="presParOf" srcId="{5062496E-11FB-4024-80EF-66FDAD4630B6}" destId="{B7D5F94C-3C27-49AA-9B20-A2596D0FB426}" srcOrd="0" destOrd="0" presId="urn:microsoft.com/office/officeart/2016/7/layout/VerticalSolidActionList"/>
    <dgm:cxn modelId="{A8E5E0B6-AA9D-40A3-9CE3-5090854B2DD7}" type="presParOf" srcId="{5062496E-11FB-4024-80EF-66FDAD4630B6}" destId="{DC042AE4-4AD4-4512-84A2-75A40C5B2883}" srcOrd="1" destOrd="0" presId="urn:microsoft.com/office/officeart/2016/7/layout/VerticalSolidActionList"/>
    <dgm:cxn modelId="{EF4D0410-9F72-4033-BFE2-498D945BFF79}" type="presParOf" srcId="{61A3F5E4-2F6F-499B-B4ED-9D4F4F33E546}" destId="{2CF965C1-BADC-47F6-A11E-8F8ED0C40275}" srcOrd="5" destOrd="0" presId="urn:microsoft.com/office/officeart/2016/7/layout/VerticalSolidActionList"/>
    <dgm:cxn modelId="{1FB96C50-BD00-4C9C-9DCF-B9D79410E16C}" type="presParOf" srcId="{61A3F5E4-2F6F-499B-B4ED-9D4F4F33E546}" destId="{7955C234-157B-467F-AD61-9393EE26A74D}" srcOrd="6" destOrd="0" presId="urn:microsoft.com/office/officeart/2016/7/layout/VerticalSolidActionList"/>
    <dgm:cxn modelId="{478AE053-9F44-49AD-ABD2-5CE233A5C333}" type="presParOf" srcId="{7955C234-157B-467F-AD61-9393EE26A74D}" destId="{7B563333-F37E-400C-A755-95224F79CF97}" srcOrd="0" destOrd="0" presId="urn:microsoft.com/office/officeart/2016/7/layout/VerticalSolidActionList"/>
    <dgm:cxn modelId="{0D33331A-362B-49F7-9B67-2AF8583FCC53}" type="presParOf" srcId="{7955C234-157B-467F-AD61-9393EE26A74D}" destId="{9E40BD67-91CD-422A-A186-EA452A1A4CF2}" srcOrd="1" destOrd="0" presId="urn:microsoft.com/office/officeart/2016/7/layout/VerticalSolidActionList"/>
    <dgm:cxn modelId="{36F66DDE-65B0-4945-8717-5DBFFB5BB7DA}" type="presParOf" srcId="{61A3F5E4-2F6F-499B-B4ED-9D4F4F33E546}" destId="{F8F5D79F-B874-40B7-905A-CEC9190FE227}" srcOrd="7" destOrd="0" presId="urn:microsoft.com/office/officeart/2016/7/layout/VerticalSolidActionList"/>
    <dgm:cxn modelId="{64C0698C-B533-43ED-B349-5373817F9557}" type="presParOf" srcId="{61A3F5E4-2F6F-499B-B4ED-9D4F4F33E546}" destId="{573524EE-0625-4F18-A1D1-4DF8C3FCC735}" srcOrd="8" destOrd="0" presId="urn:microsoft.com/office/officeart/2016/7/layout/VerticalSolidActionList"/>
    <dgm:cxn modelId="{3CD03E79-CFE1-478A-88F5-C4791D47081E}" type="presParOf" srcId="{573524EE-0625-4F18-A1D1-4DF8C3FCC735}" destId="{CD73227B-3E02-4628-A19F-16128F31D1F7}" srcOrd="0" destOrd="0" presId="urn:microsoft.com/office/officeart/2016/7/layout/VerticalSolidActionList"/>
    <dgm:cxn modelId="{8E2278A7-248D-42CD-852B-85F45BDF8A28}" type="presParOf" srcId="{573524EE-0625-4F18-A1D1-4DF8C3FCC735}" destId="{F32E9A8E-826C-4ADD-A73C-993016F5A9AB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356203-E62C-4667-BE8A-A39EFB66FE79}" type="doc">
      <dgm:prSet loTypeId="urn:microsoft.com/office/officeart/2005/8/layout/hChevron3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C3A9458A-998F-4A02-80A0-699DDAA4BBE5}">
      <dgm:prSet phldrT="[Text]" phldr="0"/>
      <dgm:spPr/>
      <dgm:t>
        <a:bodyPr/>
        <a:lstStyle/>
        <a:p>
          <a:r>
            <a:rPr lang="en-US" b="1">
              <a:latin typeface="Calibri Light" panose="020F0302020204030204"/>
            </a:rPr>
            <a:t>Microaggressions</a:t>
          </a:r>
          <a:endParaRPr lang="en-US" b="1"/>
        </a:p>
      </dgm:t>
    </dgm:pt>
    <dgm:pt modelId="{93B007C8-FD96-47E8-9E08-BED116D9C7E2}" type="parTrans" cxnId="{C826B573-0967-41E1-AA6A-BE35F50C5366}">
      <dgm:prSet/>
      <dgm:spPr/>
      <dgm:t>
        <a:bodyPr/>
        <a:lstStyle/>
        <a:p>
          <a:endParaRPr lang="en-US"/>
        </a:p>
      </dgm:t>
    </dgm:pt>
    <dgm:pt modelId="{987B3042-9F2B-4931-93BC-05AF86D7EC6E}" type="sibTrans" cxnId="{C826B573-0967-41E1-AA6A-BE35F50C5366}">
      <dgm:prSet/>
      <dgm:spPr/>
      <dgm:t>
        <a:bodyPr/>
        <a:lstStyle/>
        <a:p>
          <a:endParaRPr lang="en-US"/>
        </a:p>
      </dgm:t>
    </dgm:pt>
    <dgm:pt modelId="{D9A1E3F8-191E-4795-AB4A-D0684909E254}">
      <dgm:prSet phldrT="[Text]" phldr="0"/>
      <dgm:spPr/>
      <dgm:t>
        <a:bodyPr/>
        <a:lstStyle/>
        <a:p>
          <a:pPr rtl="0"/>
          <a:r>
            <a:rPr lang="en-US" b="1">
              <a:latin typeface="Calibri Light" panose="020F0302020204030204"/>
            </a:rPr>
            <a:t>Student Burden</a:t>
          </a:r>
          <a:endParaRPr lang="en-US" b="1"/>
        </a:p>
      </dgm:t>
    </dgm:pt>
    <dgm:pt modelId="{D7440521-314C-4433-9BF7-5EEBE7CCD1CD}" type="parTrans" cxnId="{B8D2D4CA-737E-433E-B8C0-3DC49167BBB9}">
      <dgm:prSet/>
      <dgm:spPr/>
      <dgm:t>
        <a:bodyPr/>
        <a:lstStyle/>
        <a:p>
          <a:endParaRPr lang="en-US"/>
        </a:p>
      </dgm:t>
    </dgm:pt>
    <dgm:pt modelId="{D0B45ECA-33A0-4569-AD47-0CFF4470C7BB}" type="sibTrans" cxnId="{B8D2D4CA-737E-433E-B8C0-3DC49167BBB9}">
      <dgm:prSet/>
      <dgm:spPr/>
      <dgm:t>
        <a:bodyPr/>
        <a:lstStyle/>
        <a:p>
          <a:endParaRPr lang="en-US"/>
        </a:p>
      </dgm:t>
    </dgm:pt>
    <dgm:pt modelId="{3C9B0DF0-CCDE-4D2D-AB18-3B6C0D32D1CE}">
      <dgm:prSet phldrT="[Text]" phldr="0"/>
      <dgm:spPr/>
      <dgm:t>
        <a:bodyPr/>
        <a:lstStyle/>
        <a:p>
          <a:pPr rtl="0"/>
          <a:r>
            <a:rPr lang="en-US" b="1">
              <a:latin typeface="Calibri Light" panose="020F0302020204030204"/>
            </a:rPr>
            <a:t>Facilitator Uncertainty</a:t>
          </a:r>
          <a:endParaRPr lang="en-US" b="1"/>
        </a:p>
      </dgm:t>
    </dgm:pt>
    <dgm:pt modelId="{550D3B44-B8FE-4DF0-B7E7-C11C4BD7CEAC}" type="parTrans" cxnId="{FDB41EA3-1666-46D0-96A7-FA3719D6C916}">
      <dgm:prSet/>
      <dgm:spPr/>
      <dgm:t>
        <a:bodyPr/>
        <a:lstStyle/>
        <a:p>
          <a:endParaRPr lang="en-US"/>
        </a:p>
      </dgm:t>
    </dgm:pt>
    <dgm:pt modelId="{E6A34904-5FCF-4618-A2E7-091B6BEDC9C8}" type="sibTrans" cxnId="{FDB41EA3-1666-46D0-96A7-FA3719D6C916}">
      <dgm:prSet/>
      <dgm:spPr/>
      <dgm:t>
        <a:bodyPr/>
        <a:lstStyle/>
        <a:p>
          <a:endParaRPr lang="en-US"/>
        </a:p>
      </dgm:t>
    </dgm:pt>
    <dgm:pt modelId="{71798BD9-9C3D-4EBA-9528-1A70BF993600}">
      <dgm:prSet phldrT="[Text]" phldr="0"/>
      <dgm:spPr/>
      <dgm:t>
        <a:bodyPr/>
        <a:lstStyle/>
        <a:p>
          <a:pPr rtl="0"/>
          <a:r>
            <a:rPr lang="en-US" b="1">
              <a:latin typeface="Calibri Light" panose="020F0302020204030204"/>
            </a:rPr>
            <a:t>Anti-racist pedagogy</a:t>
          </a:r>
          <a:endParaRPr lang="en-US" b="1"/>
        </a:p>
      </dgm:t>
    </dgm:pt>
    <dgm:pt modelId="{EC9CFFC1-EE57-49BD-869D-38297A7A5E0B}" type="parTrans" cxnId="{DB95AB21-61B7-4B29-9666-DFC477C156E7}">
      <dgm:prSet/>
      <dgm:spPr/>
      <dgm:t>
        <a:bodyPr/>
        <a:lstStyle/>
        <a:p>
          <a:endParaRPr lang="en-US"/>
        </a:p>
      </dgm:t>
    </dgm:pt>
    <dgm:pt modelId="{0DB068B0-1765-44FD-8429-E3DD71809B14}" type="sibTrans" cxnId="{DB95AB21-61B7-4B29-9666-DFC477C156E7}">
      <dgm:prSet/>
      <dgm:spPr/>
      <dgm:t>
        <a:bodyPr/>
        <a:lstStyle/>
        <a:p>
          <a:endParaRPr lang="en-US"/>
        </a:p>
      </dgm:t>
    </dgm:pt>
    <dgm:pt modelId="{64D20166-24D9-4DEF-B18E-5F4360815ACA}" type="pres">
      <dgm:prSet presAssocID="{63356203-E62C-4667-BE8A-A39EFB66FE79}" presName="Name0" presStyleCnt="0">
        <dgm:presLayoutVars>
          <dgm:dir/>
          <dgm:resizeHandles val="exact"/>
        </dgm:presLayoutVars>
      </dgm:prSet>
      <dgm:spPr/>
    </dgm:pt>
    <dgm:pt modelId="{FACA0C38-FC2E-4EC7-85E6-0AE7B37BEAFF}" type="pres">
      <dgm:prSet presAssocID="{C3A9458A-998F-4A02-80A0-699DDAA4BBE5}" presName="parTxOnly" presStyleLbl="node1" presStyleIdx="0" presStyleCnt="4">
        <dgm:presLayoutVars>
          <dgm:bulletEnabled val="1"/>
        </dgm:presLayoutVars>
      </dgm:prSet>
      <dgm:spPr/>
    </dgm:pt>
    <dgm:pt modelId="{B5F18737-7BD0-40AA-B145-FB06E128B850}" type="pres">
      <dgm:prSet presAssocID="{987B3042-9F2B-4931-93BC-05AF86D7EC6E}" presName="parSpace" presStyleCnt="0"/>
      <dgm:spPr/>
    </dgm:pt>
    <dgm:pt modelId="{E9A1051B-7D4E-45AE-9386-5604B6D4F787}" type="pres">
      <dgm:prSet presAssocID="{D9A1E3F8-191E-4795-AB4A-D0684909E254}" presName="parTxOnly" presStyleLbl="node1" presStyleIdx="1" presStyleCnt="4">
        <dgm:presLayoutVars>
          <dgm:bulletEnabled val="1"/>
        </dgm:presLayoutVars>
      </dgm:prSet>
      <dgm:spPr/>
    </dgm:pt>
    <dgm:pt modelId="{3763740C-15ED-4051-813C-1953BC9A0281}" type="pres">
      <dgm:prSet presAssocID="{D0B45ECA-33A0-4569-AD47-0CFF4470C7BB}" presName="parSpace" presStyleCnt="0"/>
      <dgm:spPr/>
    </dgm:pt>
    <dgm:pt modelId="{8D0FC150-5EF9-46EE-946C-65BDC7AD4033}" type="pres">
      <dgm:prSet presAssocID="{3C9B0DF0-CCDE-4D2D-AB18-3B6C0D32D1CE}" presName="parTxOnly" presStyleLbl="node1" presStyleIdx="2" presStyleCnt="4">
        <dgm:presLayoutVars>
          <dgm:bulletEnabled val="1"/>
        </dgm:presLayoutVars>
      </dgm:prSet>
      <dgm:spPr/>
    </dgm:pt>
    <dgm:pt modelId="{EF327871-4E3D-4E7D-9E82-3486BEAF5754}" type="pres">
      <dgm:prSet presAssocID="{E6A34904-5FCF-4618-A2E7-091B6BEDC9C8}" presName="parSpace" presStyleCnt="0"/>
      <dgm:spPr/>
    </dgm:pt>
    <dgm:pt modelId="{47D8CC58-6070-49A4-8703-A284ABC91F1F}" type="pres">
      <dgm:prSet presAssocID="{71798BD9-9C3D-4EBA-9528-1A70BF993600}" presName="parTxOnly" presStyleLbl="node1" presStyleIdx="3" presStyleCnt="4">
        <dgm:presLayoutVars>
          <dgm:bulletEnabled val="1"/>
        </dgm:presLayoutVars>
      </dgm:prSet>
      <dgm:spPr/>
    </dgm:pt>
  </dgm:ptLst>
  <dgm:cxnLst>
    <dgm:cxn modelId="{DB95AB21-61B7-4B29-9666-DFC477C156E7}" srcId="{63356203-E62C-4667-BE8A-A39EFB66FE79}" destId="{71798BD9-9C3D-4EBA-9528-1A70BF993600}" srcOrd="3" destOrd="0" parTransId="{EC9CFFC1-EE57-49BD-869D-38297A7A5E0B}" sibTransId="{0DB068B0-1765-44FD-8429-E3DD71809B14}"/>
    <dgm:cxn modelId="{4B96CC38-059B-4855-8D98-7A756BCE1178}" type="presOf" srcId="{C3A9458A-998F-4A02-80A0-699DDAA4BBE5}" destId="{FACA0C38-FC2E-4EC7-85E6-0AE7B37BEAFF}" srcOrd="0" destOrd="0" presId="urn:microsoft.com/office/officeart/2005/8/layout/hChevron3"/>
    <dgm:cxn modelId="{C826B573-0967-41E1-AA6A-BE35F50C5366}" srcId="{63356203-E62C-4667-BE8A-A39EFB66FE79}" destId="{C3A9458A-998F-4A02-80A0-699DDAA4BBE5}" srcOrd="0" destOrd="0" parTransId="{93B007C8-FD96-47E8-9E08-BED116D9C7E2}" sibTransId="{987B3042-9F2B-4931-93BC-05AF86D7EC6E}"/>
    <dgm:cxn modelId="{FDB41EA3-1666-46D0-96A7-FA3719D6C916}" srcId="{63356203-E62C-4667-BE8A-A39EFB66FE79}" destId="{3C9B0DF0-CCDE-4D2D-AB18-3B6C0D32D1CE}" srcOrd="2" destOrd="0" parTransId="{550D3B44-B8FE-4DF0-B7E7-C11C4BD7CEAC}" sibTransId="{E6A34904-5FCF-4618-A2E7-091B6BEDC9C8}"/>
    <dgm:cxn modelId="{E243E0A7-94E7-48D4-9508-7698F3A0DF97}" type="presOf" srcId="{3C9B0DF0-CCDE-4D2D-AB18-3B6C0D32D1CE}" destId="{8D0FC150-5EF9-46EE-946C-65BDC7AD4033}" srcOrd="0" destOrd="0" presId="urn:microsoft.com/office/officeart/2005/8/layout/hChevron3"/>
    <dgm:cxn modelId="{B8D2D4CA-737E-433E-B8C0-3DC49167BBB9}" srcId="{63356203-E62C-4667-BE8A-A39EFB66FE79}" destId="{D9A1E3F8-191E-4795-AB4A-D0684909E254}" srcOrd="1" destOrd="0" parTransId="{D7440521-314C-4433-9BF7-5EEBE7CCD1CD}" sibTransId="{D0B45ECA-33A0-4569-AD47-0CFF4470C7BB}"/>
    <dgm:cxn modelId="{EC0AC0CD-F04D-4914-A280-6D03DB414716}" type="presOf" srcId="{71798BD9-9C3D-4EBA-9528-1A70BF993600}" destId="{47D8CC58-6070-49A4-8703-A284ABC91F1F}" srcOrd="0" destOrd="0" presId="urn:microsoft.com/office/officeart/2005/8/layout/hChevron3"/>
    <dgm:cxn modelId="{4069C7D4-F867-456C-8F52-A2BA16CA60BF}" type="presOf" srcId="{D9A1E3F8-191E-4795-AB4A-D0684909E254}" destId="{E9A1051B-7D4E-45AE-9386-5604B6D4F787}" srcOrd="0" destOrd="0" presId="urn:microsoft.com/office/officeart/2005/8/layout/hChevron3"/>
    <dgm:cxn modelId="{4C69CFFA-7BC7-41E4-B6FC-DF34E567406C}" type="presOf" srcId="{63356203-E62C-4667-BE8A-A39EFB66FE79}" destId="{64D20166-24D9-4DEF-B18E-5F4360815ACA}" srcOrd="0" destOrd="0" presId="urn:microsoft.com/office/officeart/2005/8/layout/hChevron3"/>
    <dgm:cxn modelId="{0ADC1321-AED5-4B76-B315-7C1C44A50C6E}" type="presParOf" srcId="{64D20166-24D9-4DEF-B18E-5F4360815ACA}" destId="{FACA0C38-FC2E-4EC7-85E6-0AE7B37BEAFF}" srcOrd="0" destOrd="0" presId="urn:microsoft.com/office/officeart/2005/8/layout/hChevron3"/>
    <dgm:cxn modelId="{A48FB1EC-3090-49BF-B9B8-23B714BF07B5}" type="presParOf" srcId="{64D20166-24D9-4DEF-B18E-5F4360815ACA}" destId="{B5F18737-7BD0-40AA-B145-FB06E128B850}" srcOrd="1" destOrd="0" presId="urn:microsoft.com/office/officeart/2005/8/layout/hChevron3"/>
    <dgm:cxn modelId="{A95E60EB-C72B-4F63-B1DF-7717976A6CA5}" type="presParOf" srcId="{64D20166-24D9-4DEF-B18E-5F4360815ACA}" destId="{E9A1051B-7D4E-45AE-9386-5604B6D4F787}" srcOrd="2" destOrd="0" presId="urn:microsoft.com/office/officeart/2005/8/layout/hChevron3"/>
    <dgm:cxn modelId="{AEB1FAF4-FE76-4EEE-8CA4-7D7A2D89678F}" type="presParOf" srcId="{64D20166-24D9-4DEF-B18E-5F4360815ACA}" destId="{3763740C-15ED-4051-813C-1953BC9A0281}" srcOrd="3" destOrd="0" presId="urn:microsoft.com/office/officeart/2005/8/layout/hChevron3"/>
    <dgm:cxn modelId="{53C36609-27B2-4980-BEDC-5AF317D5F294}" type="presParOf" srcId="{64D20166-24D9-4DEF-B18E-5F4360815ACA}" destId="{8D0FC150-5EF9-46EE-946C-65BDC7AD4033}" srcOrd="4" destOrd="0" presId="urn:microsoft.com/office/officeart/2005/8/layout/hChevron3"/>
    <dgm:cxn modelId="{2DAA062C-6CD0-4DED-9E4D-3C26B224E69A}" type="presParOf" srcId="{64D20166-24D9-4DEF-B18E-5F4360815ACA}" destId="{EF327871-4E3D-4E7D-9E82-3486BEAF5754}" srcOrd="5" destOrd="0" presId="urn:microsoft.com/office/officeart/2005/8/layout/hChevron3"/>
    <dgm:cxn modelId="{EA876958-B57F-4AE7-AF8A-1B20C6D3DB9C}" type="presParOf" srcId="{64D20166-24D9-4DEF-B18E-5F4360815ACA}" destId="{47D8CC58-6070-49A4-8703-A284ABC91F1F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FA81DA-954A-4E59-AB55-D6588EDBA63D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D52C02E5-686D-45D7-B4E9-94392A0DF47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BSREC ethics approval via WIHEA </a:t>
          </a:r>
          <a:endParaRPr lang="en-US"/>
        </a:p>
      </dgm:t>
    </dgm:pt>
    <dgm:pt modelId="{29ABF925-5C68-4734-89CF-9A209B2145A4}" type="parTrans" cxnId="{4024A4A6-B824-4CCF-873D-82B4D5FFA9FC}">
      <dgm:prSet/>
      <dgm:spPr/>
      <dgm:t>
        <a:bodyPr/>
        <a:lstStyle/>
        <a:p>
          <a:endParaRPr lang="en-US"/>
        </a:p>
      </dgm:t>
    </dgm:pt>
    <dgm:pt modelId="{30950418-CBE2-4605-A5D6-943EDA29F702}" type="sibTrans" cxnId="{4024A4A6-B824-4CCF-873D-82B4D5FFA9F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F47EF00-FF63-4B00-BB3D-09025E22D0E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Storyboarding cases based on real student/facilitator feedback</a:t>
          </a:r>
          <a:endParaRPr lang="en-US"/>
        </a:p>
      </dgm:t>
    </dgm:pt>
    <dgm:pt modelId="{6D452A8F-2AA0-401C-B5F6-230C78343F99}" type="parTrans" cxnId="{0147A97C-F453-4D86-8C4B-483532BD0441}">
      <dgm:prSet/>
      <dgm:spPr/>
      <dgm:t>
        <a:bodyPr/>
        <a:lstStyle/>
        <a:p>
          <a:endParaRPr lang="en-US"/>
        </a:p>
      </dgm:t>
    </dgm:pt>
    <dgm:pt modelId="{0B039F73-54DA-4ACF-9928-C01705BB1A89}" type="sibTrans" cxnId="{0147A97C-F453-4D86-8C4B-483532BD0441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F95888A4-408A-4DEB-BA34-A22F3B32983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Script read-throughs and draft development</a:t>
          </a:r>
          <a:endParaRPr lang="en-US"/>
        </a:p>
      </dgm:t>
    </dgm:pt>
    <dgm:pt modelId="{BC08ECF9-E815-4E0B-A1D8-9FDADC97B58D}" type="parTrans" cxnId="{2482120E-8F03-4800-BD07-930F4AB524B2}">
      <dgm:prSet/>
      <dgm:spPr/>
      <dgm:t>
        <a:bodyPr/>
        <a:lstStyle/>
        <a:p>
          <a:endParaRPr lang="en-US"/>
        </a:p>
      </dgm:t>
    </dgm:pt>
    <dgm:pt modelId="{9E587DEB-F834-46AE-A2C5-A95824EBE030}" type="sibTrans" cxnId="{2482120E-8F03-4800-BD07-930F4AB524B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BAA2E6D9-05EB-4323-8D5F-D151AF30F8A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Actor recruitment</a:t>
          </a:r>
          <a:endParaRPr lang="en-US"/>
        </a:p>
      </dgm:t>
    </dgm:pt>
    <dgm:pt modelId="{4BAD2218-05B8-494C-B54D-A1ED2D9DA707}" type="parTrans" cxnId="{D9739C20-4C48-4E46-A9DD-3AE52692F415}">
      <dgm:prSet/>
      <dgm:spPr/>
      <dgm:t>
        <a:bodyPr/>
        <a:lstStyle/>
        <a:p>
          <a:endParaRPr lang="en-US"/>
        </a:p>
      </dgm:t>
    </dgm:pt>
    <dgm:pt modelId="{A69E381D-7F19-4FBD-9BB0-DACB65F0EC3F}" type="sibTrans" cxnId="{D9739C20-4C48-4E46-A9DD-3AE52692F41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33B78A8-8AC3-4824-994F-5AC0353BC64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Filming and editing</a:t>
          </a:r>
          <a:endParaRPr lang="en-US"/>
        </a:p>
      </dgm:t>
    </dgm:pt>
    <dgm:pt modelId="{0D87F8CD-AFEA-4DA8-ABD6-5A71C3D10F18}" type="parTrans" cxnId="{79CEA792-8A7D-44BE-BB45-482E61FD2D03}">
      <dgm:prSet/>
      <dgm:spPr/>
      <dgm:t>
        <a:bodyPr/>
        <a:lstStyle/>
        <a:p>
          <a:endParaRPr lang="en-US"/>
        </a:p>
      </dgm:t>
    </dgm:pt>
    <dgm:pt modelId="{9D7EB5F9-FCE1-4B7F-B350-1FB07998398C}" type="sibTrans" cxnId="{79CEA792-8A7D-44BE-BB45-482E61FD2D03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420439D-DF85-4975-A957-8D11CF229FD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Pilot session with CBL facilitators and feedback</a:t>
          </a:r>
          <a:endParaRPr lang="en-US"/>
        </a:p>
      </dgm:t>
    </dgm:pt>
    <dgm:pt modelId="{73367AE6-7FBD-4D05-A529-501140A828B0}" type="parTrans" cxnId="{EF0CC565-F93F-4A5E-A5D7-2F49E6D32B31}">
      <dgm:prSet/>
      <dgm:spPr/>
      <dgm:t>
        <a:bodyPr/>
        <a:lstStyle/>
        <a:p>
          <a:endParaRPr lang="en-US"/>
        </a:p>
      </dgm:t>
    </dgm:pt>
    <dgm:pt modelId="{2C359C04-9245-45ED-9005-E10E53C0C79F}" type="sibTrans" cxnId="{EF0CC565-F93F-4A5E-A5D7-2F49E6D32B31}">
      <dgm:prSet/>
      <dgm:spPr/>
      <dgm:t>
        <a:bodyPr/>
        <a:lstStyle/>
        <a:p>
          <a:endParaRPr lang="en-US"/>
        </a:p>
      </dgm:t>
    </dgm:pt>
    <dgm:pt modelId="{C3F41248-3A6D-4D48-99C1-E232935E7F9E}" type="pres">
      <dgm:prSet presAssocID="{DFFA81DA-954A-4E59-AB55-D6588EDBA63D}" presName="root" presStyleCnt="0">
        <dgm:presLayoutVars>
          <dgm:dir/>
          <dgm:resizeHandles val="exact"/>
        </dgm:presLayoutVars>
      </dgm:prSet>
      <dgm:spPr/>
    </dgm:pt>
    <dgm:pt modelId="{2E588B08-77BB-440E-A17F-2BFD1E090CE7}" type="pres">
      <dgm:prSet presAssocID="{DFFA81DA-954A-4E59-AB55-D6588EDBA63D}" presName="container" presStyleCnt="0">
        <dgm:presLayoutVars>
          <dgm:dir/>
          <dgm:resizeHandles val="exact"/>
        </dgm:presLayoutVars>
      </dgm:prSet>
      <dgm:spPr/>
    </dgm:pt>
    <dgm:pt modelId="{4954EA9C-5FDF-4D49-86E7-76B2A01B3122}" type="pres">
      <dgm:prSet presAssocID="{D52C02E5-686D-45D7-B4E9-94392A0DF479}" presName="compNode" presStyleCnt="0"/>
      <dgm:spPr/>
    </dgm:pt>
    <dgm:pt modelId="{A6EDFC94-C961-4759-9BC2-4F31CC1BED87}" type="pres">
      <dgm:prSet presAssocID="{D52C02E5-686D-45D7-B4E9-94392A0DF479}" presName="iconBgRect" presStyleLbl="bgShp" presStyleIdx="0" presStyleCnt="6"/>
      <dgm:spPr/>
    </dgm:pt>
    <dgm:pt modelId="{029CF793-FF43-4130-980F-93FEA02A075D}" type="pres">
      <dgm:prSet presAssocID="{D52C02E5-686D-45D7-B4E9-94392A0DF479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B565AA1-5C44-4A50-89B0-B084A3A01998}" type="pres">
      <dgm:prSet presAssocID="{D52C02E5-686D-45D7-B4E9-94392A0DF479}" presName="spaceRect" presStyleCnt="0"/>
      <dgm:spPr/>
    </dgm:pt>
    <dgm:pt modelId="{27668AEB-98F2-4E29-972C-8D24CA892A19}" type="pres">
      <dgm:prSet presAssocID="{D52C02E5-686D-45D7-B4E9-94392A0DF479}" presName="textRect" presStyleLbl="revTx" presStyleIdx="0" presStyleCnt="6">
        <dgm:presLayoutVars>
          <dgm:chMax val="1"/>
          <dgm:chPref val="1"/>
        </dgm:presLayoutVars>
      </dgm:prSet>
      <dgm:spPr/>
    </dgm:pt>
    <dgm:pt modelId="{505F9F4E-CF7B-492E-AF7C-5D7E2EB36BA7}" type="pres">
      <dgm:prSet presAssocID="{30950418-CBE2-4605-A5D6-943EDA29F702}" presName="sibTrans" presStyleLbl="sibTrans2D1" presStyleIdx="0" presStyleCnt="0"/>
      <dgm:spPr/>
    </dgm:pt>
    <dgm:pt modelId="{EBF1764B-B51D-46C6-B2B6-41E31C8F77EB}" type="pres">
      <dgm:prSet presAssocID="{CF47EF00-FF63-4B00-BB3D-09025E22D0E1}" presName="compNode" presStyleCnt="0"/>
      <dgm:spPr/>
    </dgm:pt>
    <dgm:pt modelId="{670A26A7-032B-447D-A5E2-7A09724280DA}" type="pres">
      <dgm:prSet presAssocID="{CF47EF00-FF63-4B00-BB3D-09025E22D0E1}" presName="iconBgRect" presStyleLbl="bgShp" presStyleIdx="1" presStyleCnt="6"/>
      <dgm:spPr/>
    </dgm:pt>
    <dgm:pt modelId="{3A360630-9ED2-472F-BE38-842228283FB8}" type="pres">
      <dgm:prSet presAssocID="{CF47EF00-FF63-4B00-BB3D-09025E22D0E1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C63BA137-9383-40A8-975A-761FB1E16425}" type="pres">
      <dgm:prSet presAssocID="{CF47EF00-FF63-4B00-BB3D-09025E22D0E1}" presName="spaceRect" presStyleCnt="0"/>
      <dgm:spPr/>
    </dgm:pt>
    <dgm:pt modelId="{C63129F8-2047-436F-AD28-6CD9BC9ECA02}" type="pres">
      <dgm:prSet presAssocID="{CF47EF00-FF63-4B00-BB3D-09025E22D0E1}" presName="textRect" presStyleLbl="revTx" presStyleIdx="1" presStyleCnt="6">
        <dgm:presLayoutVars>
          <dgm:chMax val="1"/>
          <dgm:chPref val="1"/>
        </dgm:presLayoutVars>
      </dgm:prSet>
      <dgm:spPr/>
    </dgm:pt>
    <dgm:pt modelId="{1046940D-A552-43F6-86E6-9DF6793A0B78}" type="pres">
      <dgm:prSet presAssocID="{0B039F73-54DA-4ACF-9928-C01705BB1A89}" presName="sibTrans" presStyleLbl="sibTrans2D1" presStyleIdx="0" presStyleCnt="0"/>
      <dgm:spPr/>
    </dgm:pt>
    <dgm:pt modelId="{91CEC5B9-ABCD-461B-98FA-E5B95C1D5DD6}" type="pres">
      <dgm:prSet presAssocID="{F95888A4-408A-4DEB-BA34-A22F3B329838}" presName="compNode" presStyleCnt="0"/>
      <dgm:spPr/>
    </dgm:pt>
    <dgm:pt modelId="{F727AD9C-91B5-4DC9-A1E3-9196111A7507}" type="pres">
      <dgm:prSet presAssocID="{F95888A4-408A-4DEB-BA34-A22F3B329838}" presName="iconBgRect" presStyleLbl="bgShp" presStyleIdx="2" presStyleCnt="6"/>
      <dgm:spPr/>
    </dgm:pt>
    <dgm:pt modelId="{FA523EAA-B5BD-4650-911A-3AD98E457099}" type="pres">
      <dgm:prSet presAssocID="{F95888A4-408A-4DEB-BA34-A22F3B329838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88CBABC4-77EE-4CF4-AFAA-43C822108D0D}" type="pres">
      <dgm:prSet presAssocID="{F95888A4-408A-4DEB-BA34-A22F3B329838}" presName="spaceRect" presStyleCnt="0"/>
      <dgm:spPr/>
    </dgm:pt>
    <dgm:pt modelId="{57F2605B-7625-486C-9513-E37D53F9A912}" type="pres">
      <dgm:prSet presAssocID="{F95888A4-408A-4DEB-BA34-A22F3B329838}" presName="textRect" presStyleLbl="revTx" presStyleIdx="2" presStyleCnt="6">
        <dgm:presLayoutVars>
          <dgm:chMax val="1"/>
          <dgm:chPref val="1"/>
        </dgm:presLayoutVars>
      </dgm:prSet>
      <dgm:spPr/>
    </dgm:pt>
    <dgm:pt modelId="{517F749E-B4F1-436A-A1D4-41C1D883C132}" type="pres">
      <dgm:prSet presAssocID="{9E587DEB-F834-46AE-A2C5-A95824EBE030}" presName="sibTrans" presStyleLbl="sibTrans2D1" presStyleIdx="0" presStyleCnt="0"/>
      <dgm:spPr/>
    </dgm:pt>
    <dgm:pt modelId="{7310598A-BDA5-4B83-BCF1-393CC3AC6396}" type="pres">
      <dgm:prSet presAssocID="{BAA2E6D9-05EB-4323-8D5F-D151AF30F8AA}" presName="compNode" presStyleCnt="0"/>
      <dgm:spPr/>
    </dgm:pt>
    <dgm:pt modelId="{954D2DB7-717D-4E82-896D-240BB4AC3749}" type="pres">
      <dgm:prSet presAssocID="{BAA2E6D9-05EB-4323-8D5F-D151AF30F8AA}" presName="iconBgRect" presStyleLbl="bgShp" presStyleIdx="3" presStyleCnt="6"/>
      <dgm:spPr/>
    </dgm:pt>
    <dgm:pt modelId="{A692430E-7754-439E-9EEC-5209DE4BD880}" type="pres">
      <dgm:prSet presAssocID="{BAA2E6D9-05EB-4323-8D5F-D151AF30F8AA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rama"/>
        </a:ext>
      </dgm:extLst>
    </dgm:pt>
    <dgm:pt modelId="{54D5B01E-CF32-4331-9F38-F779DC94AD67}" type="pres">
      <dgm:prSet presAssocID="{BAA2E6D9-05EB-4323-8D5F-D151AF30F8AA}" presName="spaceRect" presStyleCnt="0"/>
      <dgm:spPr/>
    </dgm:pt>
    <dgm:pt modelId="{395CB6BD-AB72-42CE-9857-00C27B96DC61}" type="pres">
      <dgm:prSet presAssocID="{BAA2E6D9-05EB-4323-8D5F-D151AF30F8AA}" presName="textRect" presStyleLbl="revTx" presStyleIdx="3" presStyleCnt="6">
        <dgm:presLayoutVars>
          <dgm:chMax val="1"/>
          <dgm:chPref val="1"/>
        </dgm:presLayoutVars>
      </dgm:prSet>
      <dgm:spPr/>
    </dgm:pt>
    <dgm:pt modelId="{744A9158-01F2-4C26-8D38-5D988DA5CBD2}" type="pres">
      <dgm:prSet presAssocID="{A69E381D-7F19-4FBD-9BB0-DACB65F0EC3F}" presName="sibTrans" presStyleLbl="sibTrans2D1" presStyleIdx="0" presStyleCnt="0"/>
      <dgm:spPr/>
    </dgm:pt>
    <dgm:pt modelId="{8FEBE6E5-0513-4BF2-AF9A-F3008430D79C}" type="pres">
      <dgm:prSet presAssocID="{433B78A8-8AC3-4824-994F-5AC0353BC645}" presName="compNode" presStyleCnt="0"/>
      <dgm:spPr/>
    </dgm:pt>
    <dgm:pt modelId="{FE4657AA-9BAF-4E72-B71F-3B3FC6B168F0}" type="pres">
      <dgm:prSet presAssocID="{433B78A8-8AC3-4824-994F-5AC0353BC645}" presName="iconBgRect" presStyleLbl="bgShp" presStyleIdx="4" presStyleCnt="6"/>
      <dgm:spPr/>
    </dgm:pt>
    <dgm:pt modelId="{B92F6AAB-EFDF-43FC-9C47-2C3B650B5D1C}" type="pres">
      <dgm:prSet presAssocID="{433B78A8-8AC3-4824-994F-5AC0353BC645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pper board"/>
        </a:ext>
      </dgm:extLst>
    </dgm:pt>
    <dgm:pt modelId="{940823E4-C99C-4C55-9754-A7EAD17616D6}" type="pres">
      <dgm:prSet presAssocID="{433B78A8-8AC3-4824-994F-5AC0353BC645}" presName="spaceRect" presStyleCnt="0"/>
      <dgm:spPr/>
    </dgm:pt>
    <dgm:pt modelId="{DDB61A80-9182-40F1-BA7C-789CD1C71718}" type="pres">
      <dgm:prSet presAssocID="{433B78A8-8AC3-4824-994F-5AC0353BC645}" presName="textRect" presStyleLbl="revTx" presStyleIdx="4" presStyleCnt="6">
        <dgm:presLayoutVars>
          <dgm:chMax val="1"/>
          <dgm:chPref val="1"/>
        </dgm:presLayoutVars>
      </dgm:prSet>
      <dgm:spPr/>
    </dgm:pt>
    <dgm:pt modelId="{6B183DD8-2BA8-4735-9C59-D6DB98A8EF84}" type="pres">
      <dgm:prSet presAssocID="{9D7EB5F9-FCE1-4B7F-B350-1FB07998398C}" presName="sibTrans" presStyleLbl="sibTrans2D1" presStyleIdx="0" presStyleCnt="0"/>
      <dgm:spPr/>
    </dgm:pt>
    <dgm:pt modelId="{41C02C92-5A8D-4393-99F8-41AD6E2EB8F6}" type="pres">
      <dgm:prSet presAssocID="{6420439D-DF85-4975-A957-8D11CF229FD9}" presName="compNode" presStyleCnt="0"/>
      <dgm:spPr/>
    </dgm:pt>
    <dgm:pt modelId="{4EDB36BA-38AC-422A-A036-1EA703AB59CD}" type="pres">
      <dgm:prSet presAssocID="{6420439D-DF85-4975-A957-8D11CF229FD9}" presName="iconBgRect" presStyleLbl="bgShp" presStyleIdx="5" presStyleCnt="6"/>
      <dgm:spPr/>
    </dgm:pt>
    <dgm:pt modelId="{FEA39CFF-6C1C-4472-9428-AB9391C2AAD2}" type="pres">
      <dgm:prSet presAssocID="{6420439D-DF85-4975-A957-8D11CF229FD9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18DBB144-1AFF-4559-A7CA-4C73AC2AAD50}" type="pres">
      <dgm:prSet presAssocID="{6420439D-DF85-4975-A957-8D11CF229FD9}" presName="spaceRect" presStyleCnt="0"/>
      <dgm:spPr/>
    </dgm:pt>
    <dgm:pt modelId="{C62A0D41-FB48-4762-832E-44BA7A6EFE7E}" type="pres">
      <dgm:prSet presAssocID="{6420439D-DF85-4975-A957-8D11CF229FD9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7F20BC06-205C-4BB0-AD12-B61EDDD275A9}" type="presOf" srcId="{D52C02E5-686D-45D7-B4E9-94392A0DF479}" destId="{27668AEB-98F2-4E29-972C-8D24CA892A19}" srcOrd="0" destOrd="0" presId="urn:microsoft.com/office/officeart/2018/2/layout/IconCircleList"/>
    <dgm:cxn modelId="{2482120E-8F03-4800-BD07-930F4AB524B2}" srcId="{DFFA81DA-954A-4E59-AB55-D6588EDBA63D}" destId="{F95888A4-408A-4DEB-BA34-A22F3B329838}" srcOrd="2" destOrd="0" parTransId="{BC08ECF9-E815-4E0B-A1D8-9FDADC97B58D}" sibTransId="{9E587DEB-F834-46AE-A2C5-A95824EBE030}"/>
    <dgm:cxn modelId="{D9739C20-4C48-4E46-A9DD-3AE52692F415}" srcId="{DFFA81DA-954A-4E59-AB55-D6588EDBA63D}" destId="{BAA2E6D9-05EB-4323-8D5F-D151AF30F8AA}" srcOrd="3" destOrd="0" parTransId="{4BAD2218-05B8-494C-B54D-A1ED2D9DA707}" sibTransId="{A69E381D-7F19-4FBD-9BB0-DACB65F0EC3F}"/>
    <dgm:cxn modelId="{72BFC026-CCB3-4AD7-B4B4-321D05F866CD}" type="presOf" srcId="{9E587DEB-F834-46AE-A2C5-A95824EBE030}" destId="{517F749E-B4F1-436A-A1D4-41C1D883C132}" srcOrd="0" destOrd="0" presId="urn:microsoft.com/office/officeart/2018/2/layout/IconCircleList"/>
    <dgm:cxn modelId="{14145D2A-7407-4AF9-8D54-61AF3082C80C}" type="presOf" srcId="{CF47EF00-FF63-4B00-BB3D-09025E22D0E1}" destId="{C63129F8-2047-436F-AD28-6CD9BC9ECA02}" srcOrd="0" destOrd="0" presId="urn:microsoft.com/office/officeart/2018/2/layout/IconCircleList"/>
    <dgm:cxn modelId="{815FBB2D-64E3-4E2E-9FF8-F5A644C6EDCF}" type="presOf" srcId="{BAA2E6D9-05EB-4323-8D5F-D151AF30F8AA}" destId="{395CB6BD-AB72-42CE-9857-00C27B96DC61}" srcOrd="0" destOrd="0" presId="urn:microsoft.com/office/officeart/2018/2/layout/IconCircleList"/>
    <dgm:cxn modelId="{99E30931-D815-4BF7-90EA-799B145B0D82}" type="presOf" srcId="{9D7EB5F9-FCE1-4B7F-B350-1FB07998398C}" destId="{6B183DD8-2BA8-4735-9C59-D6DB98A8EF84}" srcOrd="0" destOrd="0" presId="urn:microsoft.com/office/officeart/2018/2/layout/IconCircleList"/>
    <dgm:cxn modelId="{60905152-5A6F-4BD5-A1E3-487EB263E6EC}" type="presOf" srcId="{6420439D-DF85-4975-A957-8D11CF229FD9}" destId="{C62A0D41-FB48-4762-832E-44BA7A6EFE7E}" srcOrd="0" destOrd="0" presId="urn:microsoft.com/office/officeart/2018/2/layout/IconCircleList"/>
    <dgm:cxn modelId="{EF0CC565-F93F-4A5E-A5D7-2F49E6D32B31}" srcId="{DFFA81DA-954A-4E59-AB55-D6588EDBA63D}" destId="{6420439D-DF85-4975-A957-8D11CF229FD9}" srcOrd="5" destOrd="0" parTransId="{73367AE6-7FBD-4D05-A529-501140A828B0}" sibTransId="{2C359C04-9245-45ED-9005-E10E53C0C79F}"/>
    <dgm:cxn modelId="{0147A97C-F453-4D86-8C4B-483532BD0441}" srcId="{DFFA81DA-954A-4E59-AB55-D6588EDBA63D}" destId="{CF47EF00-FF63-4B00-BB3D-09025E22D0E1}" srcOrd="1" destOrd="0" parTransId="{6D452A8F-2AA0-401C-B5F6-230C78343F99}" sibTransId="{0B039F73-54DA-4ACF-9928-C01705BB1A89}"/>
    <dgm:cxn modelId="{BE68797E-9C5F-4ED4-B86A-725766C507A3}" type="presOf" srcId="{0B039F73-54DA-4ACF-9928-C01705BB1A89}" destId="{1046940D-A552-43F6-86E6-9DF6793A0B78}" srcOrd="0" destOrd="0" presId="urn:microsoft.com/office/officeart/2018/2/layout/IconCircleList"/>
    <dgm:cxn modelId="{79CEA792-8A7D-44BE-BB45-482E61FD2D03}" srcId="{DFFA81DA-954A-4E59-AB55-D6588EDBA63D}" destId="{433B78A8-8AC3-4824-994F-5AC0353BC645}" srcOrd="4" destOrd="0" parTransId="{0D87F8CD-AFEA-4DA8-ABD6-5A71C3D10F18}" sibTransId="{9D7EB5F9-FCE1-4B7F-B350-1FB07998398C}"/>
    <dgm:cxn modelId="{3F2A0B97-C85D-4054-B785-0371FFFD96DB}" type="presOf" srcId="{433B78A8-8AC3-4824-994F-5AC0353BC645}" destId="{DDB61A80-9182-40F1-BA7C-789CD1C71718}" srcOrd="0" destOrd="0" presId="urn:microsoft.com/office/officeart/2018/2/layout/IconCircleList"/>
    <dgm:cxn modelId="{EDE8099E-AFAC-431F-AF56-DBCC0028A191}" type="presOf" srcId="{A69E381D-7F19-4FBD-9BB0-DACB65F0EC3F}" destId="{744A9158-01F2-4C26-8D38-5D988DA5CBD2}" srcOrd="0" destOrd="0" presId="urn:microsoft.com/office/officeart/2018/2/layout/IconCircleList"/>
    <dgm:cxn modelId="{4024A4A6-B824-4CCF-873D-82B4D5FFA9FC}" srcId="{DFFA81DA-954A-4E59-AB55-D6588EDBA63D}" destId="{D52C02E5-686D-45D7-B4E9-94392A0DF479}" srcOrd="0" destOrd="0" parTransId="{29ABF925-5C68-4734-89CF-9A209B2145A4}" sibTransId="{30950418-CBE2-4605-A5D6-943EDA29F702}"/>
    <dgm:cxn modelId="{A67D68B1-7308-447D-8D34-B1255048E886}" type="presOf" srcId="{DFFA81DA-954A-4E59-AB55-D6588EDBA63D}" destId="{C3F41248-3A6D-4D48-99C1-E232935E7F9E}" srcOrd="0" destOrd="0" presId="urn:microsoft.com/office/officeart/2018/2/layout/IconCircleList"/>
    <dgm:cxn modelId="{5B4AC6C6-1DFF-4395-8997-9B8856541914}" type="presOf" srcId="{30950418-CBE2-4605-A5D6-943EDA29F702}" destId="{505F9F4E-CF7B-492E-AF7C-5D7E2EB36BA7}" srcOrd="0" destOrd="0" presId="urn:microsoft.com/office/officeart/2018/2/layout/IconCircleList"/>
    <dgm:cxn modelId="{339D44DC-AA68-4091-97C2-98E02C30FA8E}" type="presOf" srcId="{F95888A4-408A-4DEB-BA34-A22F3B329838}" destId="{57F2605B-7625-486C-9513-E37D53F9A912}" srcOrd="0" destOrd="0" presId="urn:microsoft.com/office/officeart/2018/2/layout/IconCircleList"/>
    <dgm:cxn modelId="{A9FE35CA-82B6-4ACD-8C4E-8417DDDD7423}" type="presParOf" srcId="{C3F41248-3A6D-4D48-99C1-E232935E7F9E}" destId="{2E588B08-77BB-440E-A17F-2BFD1E090CE7}" srcOrd="0" destOrd="0" presId="urn:microsoft.com/office/officeart/2018/2/layout/IconCircleList"/>
    <dgm:cxn modelId="{3F5A92BE-FA08-4420-A5B6-AF62D5143EBD}" type="presParOf" srcId="{2E588B08-77BB-440E-A17F-2BFD1E090CE7}" destId="{4954EA9C-5FDF-4D49-86E7-76B2A01B3122}" srcOrd="0" destOrd="0" presId="urn:microsoft.com/office/officeart/2018/2/layout/IconCircleList"/>
    <dgm:cxn modelId="{B28C989B-C692-46D7-A0BD-F713D2B10B64}" type="presParOf" srcId="{4954EA9C-5FDF-4D49-86E7-76B2A01B3122}" destId="{A6EDFC94-C961-4759-9BC2-4F31CC1BED87}" srcOrd="0" destOrd="0" presId="urn:microsoft.com/office/officeart/2018/2/layout/IconCircleList"/>
    <dgm:cxn modelId="{65B4BF0C-DE60-49C3-B870-1EDE58D3E8A1}" type="presParOf" srcId="{4954EA9C-5FDF-4D49-86E7-76B2A01B3122}" destId="{029CF793-FF43-4130-980F-93FEA02A075D}" srcOrd="1" destOrd="0" presId="urn:microsoft.com/office/officeart/2018/2/layout/IconCircleList"/>
    <dgm:cxn modelId="{253CB10E-28D8-4A57-8EE4-D37D033FBF62}" type="presParOf" srcId="{4954EA9C-5FDF-4D49-86E7-76B2A01B3122}" destId="{3B565AA1-5C44-4A50-89B0-B084A3A01998}" srcOrd="2" destOrd="0" presId="urn:microsoft.com/office/officeart/2018/2/layout/IconCircleList"/>
    <dgm:cxn modelId="{8F2D994C-8255-42D1-A96C-0A943CAC1F0D}" type="presParOf" srcId="{4954EA9C-5FDF-4D49-86E7-76B2A01B3122}" destId="{27668AEB-98F2-4E29-972C-8D24CA892A19}" srcOrd="3" destOrd="0" presId="urn:microsoft.com/office/officeart/2018/2/layout/IconCircleList"/>
    <dgm:cxn modelId="{E73FBAED-7C03-4372-85FC-09249CD2AEA8}" type="presParOf" srcId="{2E588B08-77BB-440E-A17F-2BFD1E090CE7}" destId="{505F9F4E-CF7B-492E-AF7C-5D7E2EB36BA7}" srcOrd="1" destOrd="0" presId="urn:microsoft.com/office/officeart/2018/2/layout/IconCircleList"/>
    <dgm:cxn modelId="{7DD061C7-A224-4481-8BCF-94173BCF6F9C}" type="presParOf" srcId="{2E588B08-77BB-440E-A17F-2BFD1E090CE7}" destId="{EBF1764B-B51D-46C6-B2B6-41E31C8F77EB}" srcOrd="2" destOrd="0" presId="urn:microsoft.com/office/officeart/2018/2/layout/IconCircleList"/>
    <dgm:cxn modelId="{F4EDFF3C-7877-403B-B6AB-BE043DA4F0F3}" type="presParOf" srcId="{EBF1764B-B51D-46C6-B2B6-41E31C8F77EB}" destId="{670A26A7-032B-447D-A5E2-7A09724280DA}" srcOrd="0" destOrd="0" presId="urn:microsoft.com/office/officeart/2018/2/layout/IconCircleList"/>
    <dgm:cxn modelId="{8B68DC5D-8BD8-48F1-B829-60E8DDFA3EB3}" type="presParOf" srcId="{EBF1764B-B51D-46C6-B2B6-41E31C8F77EB}" destId="{3A360630-9ED2-472F-BE38-842228283FB8}" srcOrd="1" destOrd="0" presId="urn:microsoft.com/office/officeart/2018/2/layout/IconCircleList"/>
    <dgm:cxn modelId="{F2EC1996-53AA-4DEF-B357-A435281EFB95}" type="presParOf" srcId="{EBF1764B-B51D-46C6-B2B6-41E31C8F77EB}" destId="{C63BA137-9383-40A8-975A-761FB1E16425}" srcOrd="2" destOrd="0" presId="urn:microsoft.com/office/officeart/2018/2/layout/IconCircleList"/>
    <dgm:cxn modelId="{D5577576-CFBB-4778-BE07-3438257C7717}" type="presParOf" srcId="{EBF1764B-B51D-46C6-B2B6-41E31C8F77EB}" destId="{C63129F8-2047-436F-AD28-6CD9BC9ECA02}" srcOrd="3" destOrd="0" presId="urn:microsoft.com/office/officeart/2018/2/layout/IconCircleList"/>
    <dgm:cxn modelId="{251050D6-61D7-4274-B46F-E58A1628FD83}" type="presParOf" srcId="{2E588B08-77BB-440E-A17F-2BFD1E090CE7}" destId="{1046940D-A552-43F6-86E6-9DF6793A0B78}" srcOrd="3" destOrd="0" presId="urn:microsoft.com/office/officeart/2018/2/layout/IconCircleList"/>
    <dgm:cxn modelId="{CB8A989E-5644-4FA4-BDA7-E9D26B1E4B5F}" type="presParOf" srcId="{2E588B08-77BB-440E-A17F-2BFD1E090CE7}" destId="{91CEC5B9-ABCD-461B-98FA-E5B95C1D5DD6}" srcOrd="4" destOrd="0" presId="urn:microsoft.com/office/officeart/2018/2/layout/IconCircleList"/>
    <dgm:cxn modelId="{F298524B-AB47-4960-A838-9C61A6D085B6}" type="presParOf" srcId="{91CEC5B9-ABCD-461B-98FA-E5B95C1D5DD6}" destId="{F727AD9C-91B5-4DC9-A1E3-9196111A7507}" srcOrd="0" destOrd="0" presId="urn:microsoft.com/office/officeart/2018/2/layout/IconCircleList"/>
    <dgm:cxn modelId="{DDCDDE90-4D7B-4ADC-998C-7251B8DF3DC5}" type="presParOf" srcId="{91CEC5B9-ABCD-461B-98FA-E5B95C1D5DD6}" destId="{FA523EAA-B5BD-4650-911A-3AD98E457099}" srcOrd="1" destOrd="0" presId="urn:microsoft.com/office/officeart/2018/2/layout/IconCircleList"/>
    <dgm:cxn modelId="{C00CCBDF-4CAC-47A7-80D9-31748485EDB1}" type="presParOf" srcId="{91CEC5B9-ABCD-461B-98FA-E5B95C1D5DD6}" destId="{88CBABC4-77EE-4CF4-AFAA-43C822108D0D}" srcOrd="2" destOrd="0" presId="urn:microsoft.com/office/officeart/2018/2/layout/IconCircleList"/>
    <dgm:cxn modelId="{5E3B1DB9-6B00-4495-BF32-8D4126835D59}" type="presParOf" srcId="{91CEC5B9-ABCD-461B-98FA-E5B95C1D5DD6}" destId="{57F2605B-7625-486C-9513-E37D53F9A912}" srcOrd="3" destOrd="0" presId="urn:microsoft.com/office/officeart/2018/2/layout/IconCircleList"/>
    <dgm:cxn modelId="{C9BAF6C4-E1A6-4686-9C48-0F04ECB30DDD}" type="presParOf" srcId="{2E588B08-77BB-440E-A17F-2BFD1E090CE7}" destId="{517F749E-B4F1-436A-A1D4-41C1D883C132}" srcOrd="5" destOrd="0" presId="urn:microsoft.com/office/officeart/2018/2/layout/IconCircleList"/>
    <dgm:cxn modelId="{90D0A24C-3B32-4178-A70E-144E71B4FF12}" type="presParOf" srcId="{2E588B08-77BB-440E-A17F-2BFD1E090CE7}" destId="{7310598A-BDA5-4B83-BCF1-393CC3AC6396}" srcOrd="6" destOrd="0" presId="urn:microsoft.com/office/officeart/2018/2/layout/IconCircleList"/>
    <dgm:cxn modelId="{3120AA20-EB68-4050-8962-66E866965066}" type="presParOf" srcId="{7310598A-BDA5-4B83-BCF1-393CC3AC6396}" destId="{954D2DB7-717D-4E82-896D-240BB4AC3749}" srcOrd="0" destOrd="0" presId="urn:microsoft.com/office/officeart/2018/2/layout/IconCircleList"/>
    <dgm:cxn modelId="{A568E080-6890-46C4-989C-469EFAFFDD50}" type="presParOf" srcId="{7310598A-BDA5-4B83-BCF1-393CC3AC6396}" destId="{A692430E-7754-439E-9EEC-5209DE4BD880}" srcOrd="1" destOrd="0" presId="urn:microsoft.com/office/officeart/2018/2/layout/IconCircleList"/>
    <dgm:cxn modelId="{832A637C-251A-4EDA-AB17-908D5FFDDF07}" type="presParOf" srcId="{7310598A-BDA5-4B83-BCF1-393CC3AC6396}" destId="{54D5B01E-CF32-4331-9F38-F779DC94AD67}" srcOrd="2" destOrd="0" presId="urn:microsoft.com/office/officeart/2018/2/layout/IconCircleList"/>
    <dgm:cxn modelId="{DA6A780F-D30B-43CB-B971-5B3018A9C8D2}" type="presParOf" srcId="{7310598A-BDA5-4B83-BCF1-393CC3AC6396}" destId="{395CB6BD-AB72-42CE-9857-00C27B96DC61}" srcOrd="3" destOrd="0" presId="urn:microsoft.com/office/officeart/2018/2/layout/IconCircleList"/>
    <dgm:cxn modelId="{8275362B-04FF-406A-9BC4-A04E94C19A9F}" type="presParOf" srcId="{2E588B08-77BB-440E-A17F-2BFD1E090CE7}" destId="{744A9158-01F2-4C26-8D38-5D988DA5CBD2}" srcOrd="7" destOrd="0" presId="urn:microsoft.com/office/officeart/2018/2/layout/IconCircleList"/>
    <dgm:cxn modelId="{077D35BD-F660-44BA-9837-CB6D571BF40A}" type="presParOf" srcId="{2E588B08-77BB-440E-A17F-2BFD1E090CE7}" destId="{8FEBE6E5-0513-4BF2-AF9A-F3008430D79C}" srcOrd="8" destOrd="0" presId="urn:microsoft.com/office/officeart/2018/2/layout/IconCircleList"/>
    <dgm:cxn modelId="{CDBD81F9-4D67-42C9-8B58-5E9EED12CB60}" type="presParOf" srcId="{8FEBE6E5-0513-4BF2-AF9A-F3008430D79C}" destId="{FE4657AA-9BAF-4E72-B71F-3B3FC6B168F0}" srcOrd="0" destOrd="0" presId="urn:microsoft.com/office/officeart/2018/2/layout/IconCircleList"/>
    <dgm:cxn modelId="{B5AB5CC3-2CF5-4B4D-B8DB-8AFFA8B93FC0}" type="presParOf" srcId="{8FEBE6E5-0513-4BF2-AF9A-F3008430D79C}" destId="{B92F6AAB-EFDF-43FC-9C47-2C3B650B5D1C}" srcOrd="1" destOrd="0" presId="urn:microsoft.com/office/officeart/2018/2/layout/IconCircleList"/>
    <dgm:cxn modelId="{F106AF75-E5D5-4F02-B642-A418AE62D394}" type="presParOf" srcId="{8FEBE6E5-0513-4BF2-AF9A-F3008430D79C}" destId="{940823E4-C99C-4C55-9754-A7EAD17616D6}" srcOrd="2" destOrd="0" presId="urn:microsoft.com/office/officeart/2018/2/layout/IconCircleList"/>
    <dgm:cxn modelId="{ABC4AFEA-6A38-4CAE-A8C1-00263D16E7D8}" type="presParOf" srcId="{8FEBE6E5-0513-4BF2-AF9A-F3008430D79C}" destId="{DDB61A80-9182-40F1-BA7C-789CD1C71718}" srcOrd="3" destOrd="0" presId="urn:microsoft.com/office/officeart/2018/2/layout/IconCircleList"/>
    <dgm:cxn modelId="{3382303F-BC2E-4A7E-9E93-B7BCC47AB0F2}" type="presParOf" srcId="{2E588B08-77BB-440E-A17F-2BFD1E090CE7}" destId="{6B183DD8-2BA8-4735-9C59-D6DB98A8EF84}" srcOrd="9" destOrd="0" presId="urn:microsoft.com/office/officeart/2018/2/layout/IconCircleList"/>
    <dgm:cxn modelId="{AB483A28-D817-4C7C-ABE6-1ED1398D454E}" type="presParOf" srcId="{2E588B08-77BB-440E-A17F-2BFD1E090CE7}" destId="{41C02C92-5A8D-4393-99F8-41AD6E2EB8F6}" srcOrd="10" destOrd="0" presId="urn:microsoft.com/office/officeart/2018/2/layout/IconCircleList"/>
    <dgm:cxn modelId="{599BDC7D-604F-4D05-B3C2-880F62988628}" type="presParOf" srcId="{41C02C92-5A8D-4393-99F8-41AD6E2EB8F6}" destId="{4EDB36BA-38AC-422A-A036-1EA703AB59CD}" srcOrd="0" destOrd="0" presId="urn:microsoft.com/office/officeart/2018/2/layout/IconCircleList"/>
    <dgm:cxn modelId="{34359D59-185F-4950-A13C-BC507AF713B4}" type="presParOf" srcId="{41C02C92-5A8D-4393-99F8-41AD6E2EB8F6}" destId="{FEA39CFF-6C1C-4472-9428-AB9391C2AAD2}" srcOrd="1" destOrd="0" presId="urn:microsoft.com/office/officeart/2018/2/layout/IconCircleList"/>
    <dgm:cxn modelId="{832CFD23-94F5-4D05-A6F0-D450E3971BD2}" type="presParOf" srcId="{41C02C92-5A8D-4393-99F8-41AD6E2EB8F6}" destId="{18DBB144-1AFF-4559-A7CA-4C73AC2AAD50}" srcOrd="2" destOrd="0" presId="urn:microsoft.com/office/officeart/2018/2/layout/IconCircleList"/>
    <dgm:cxn modelId="{7E5881B2-D6EE-4DAD-B36F-382FF54495DD}" type="presParOf" srcId="{41C02C92-5A8D-4393-99F8-41AD6E2EB8F6}" destId="{C62A0D41-FB48-4762-832E-44BA7A6EFE7E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FB9980-640F-4659-9BF9-29A359FDC8D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78D84B53-A9EB-4439-8713-9C2192A56D8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This can be a difficult topic to navigate, both in today's session and in CBL itself. It is ok to feel uncomfortable or uneasy.</a:t>
          </a:r>
          <a:r>
            <a:rPr lang="en-US" dirty="0">
              <a:latin typeface="Calibri Light" panose="020F0302020204030204"/>
            </a:rPr>
            <a:t> </a:t>
          </a:r>
          <a:r>
            <a:rPr lang="en-US" dirty="0"/>
            <a:t>It’s important to have a </a:t>
          </a:r>
          <a:r>
            <a:rPr lang="en-US" b="1" dirty="0"/>
            <a:t>non-judgmental, sensitive approach</a:t>
          </a:r>
          <a:r>
            <a:rPr lang="en-US" dirty="0"/>
            <a:t>. </a:t>
          </a:r>
        </a:p>
      </dgm:t>
    </dgm:pt>
    <dgm:pt modelId="{13043601-F8DC-47AB-A6E1-B6428D821B75}" type="parTrans" cxnId="{7E251FF8-8F46-4FD1-A52D-6A1AC847C40A}">
      <dgm:prSet/>
      <dgm:spPr/>
      <dgm:t>
        <a:bodyPr/>
        <a:lstStyle/>
        <a:p>
          <a:endParaRPr lang="en-US"/>
        </a:p>
      </dgm:t>
    </dgm:pt>
    <dgm:pt modelId="{AD793366-8B4A-42F7-8719-03C4BCB605E2}" type="sibTrans" cxnId="{7E251FF8-8F46-4FD1-A52D-6A1AC847C40A}">
      <dgm:prSet/>
      <dgm:spPr/>
      <dgm:t>
        <a:bodyPr/>
        <a:lstStyle/>
        <a:p>
          <a:endParaRPr lang="en-US"/>
        </a:p>
      </dgm:t>
    </dgm:pt>
    <dgm:pt modelId="{96853AFE-711C-49F4-AE23-3B36C370AB0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kern="1200" dirty="0"/>
            <a:t>The scenarios follow a </a:t>
          </a: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fictional</a:t>
          </a:r>
          <a:r>
            <a:rPr lang="en-US" sz="1800" kern="1200" dirty="0"/>
            <a:t> CBL group, with student actors. The scenarios were created as part of the project, and do not depict real-life events</a:t>
          </a:r>
        </a:p>
      </dgm:t>
    </dgm:pt>
    <dgm:pt modelId="{70E0E37A-A5B0-4D71-9B29-C29694538FC9}" type="parTrans" cxnId="{282B9B30-EC01-47C2-A3B0-192C82ED9395}">
      <dgm:prSet/>
      <dgm:spPr/>
      <dgm:t>
        <a:bodyPr/>
        <a:lstStyle/>
        <a:p>
          <a:endParaRPr lang="en-US"/>
        </a:p>
      </dgm:t>
    </dgm:pt>
    <dgm:pt modelId="{00131523-2627-4582-8BB0-39D6C17060ED}" type="sibTrans" cxnId="{282B9B30-EC01-47C2-A3B0-192C82ED9395}">
      <dgm:prSet/>
      <dgm:spPr/>
      <dgm:t>
        <a:bodyPr/>
        <a:lstStyle/>
        <a:p>
          <a:endParaRPr lang="en-US"/>
        </a:p>
      </dgm:t>
    </dgm:pt>
    <dgm:pt modelId="{9BA97F35-828D-418C-99F8-FC6326F0E42F}">
      <dgm:prSet custT="1"/>
      <dgm:spPr>
        <a:noFill/>
        <a:ln>
          <a:noFill/>
        </a:ln>
        <a:effectLst/>
      </dgm:spPr>
      <dgm:t>
        <a:bodyPr spcFirstLastPara="0" vert="horz" wrap="square" lIns="153464" tIns="153464" rIns="153464" bIns="153464" numCol="1" spcCol="1270" anchor="ctr" anchorCtr="0"/>
        <a:lstStyle/>
        <a:p>
          <a:pPr>
            <a:lnSpc>
              <a:spcPct val="100000"/>
            </a:lnSpc>
          </a:pPr>
          <a:r>
            <a:rPr lang="en-US" sz="1800" kern="1200" dirty="0"/>
            <a:t>This training exercise is part of the WIHEA project, "</a:t>
          </a: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Managing</a:t>
          </a:r>
          <a:r>
            <a:rPr lang="en-US" sz="1800" kern="1200" dirty="0"/>
            <a:t> inclusive groups: a guide for facilitators" and has BSREC ethics approval. </a:t>
          </a:r>
        </a:p>
      </dgm:t>
    </dgm:pt>
    <dgm:pt modelId="{836C6E6A-5743-4BBD-92BF-9C7BD2B1AAA1}" type="parTrans" cxnId="{A450E5A7-2460-404C-B7AA-7EDE92268CE3}">
      <dgm:prSet/>
      <dgm:spPr/>
      <dgm:t>
        <a:bodyPr/>
        <a:lstStyle/>
        <a:p>
          <a:endParaRPr lang="en-US"/>
        </a:p>
      </dgm:t>
    </dgm:pt>
    <dgm:pt modelId="{D3FE37D7-5A41-45F2-8318-24C022C4EC8D}" type="sibTrans" cxnId="{A450E5A7-2460-404C-B7AA-7EDE92268CE3}">
      <dgm:prSet/>
      <dgm:spPr/>
      <dgm:t>
        <a:bodyPr/>
        <a:lstStyle/>
        <a:p>
          <a:endParaRPr lang="en-US"/>
        </a:p>
      </dgm:t>
    </dgm:pt>
    <dgm:pt modelId="{8104F0F0-C067-40EE-8CA7-9E7989404B3E}" type="pres">
      <dgm:prSet presAssocID="{E6FB9980-640F-4659-9BF9-29A359FDC8D3}" presName="root" presStyleCnt="0">
        <dgm:presLayoutVars>
          <dgm:dir/>
          <dgm:resizeHandles val="exact"/>
        </dgm:presLayoutVars>
      </dgm:prSet>
      <dgm:spPr/>
    </dgm:pt>
    <dgm:pt modelId="{9AA3DE95-587F-473B-95A6-355D529A57A5}" type="pres">
      <dgm:prSet presAssocID="{78D84B53-A9EB-4439-8713-9C2192A56D8B}" presName="compNode" presStyleCnt="0"/>
      <dgm:spPr/>
    </dgm:pt>
    <dgm:pt modelId="{200B0C11-B10F-4FB8-AF72-BBED212EBF90}" type="pres">
      <dgm:prSet presAssocID="{78D84B53-A9EB-4439-8713-9C2192A56D8B}" presName="bgRect" presStyleLbl="bgShp" presStyleIdx="0" presStyleCnt="3"/>
      <dgm:spPr/>
    </dgm:pt>
    <dgm:pt modelId="{B7BC61A5-C080-4127-87D8-E89E3909CFA5}" type="pres">
      <dgm:prSet presAssocID="{78D84B53-A9EB-4439-8713-9C2192A56D8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nfused Person"/>
        </a:ext>
      </dgm:extLst>
    </dgm:pt>
    <dgm:pt modelId="{C587224E-3B94-49A5-B89F-C35B6FB097F0}" type="pres">
      <dgm:prSet presAssocID="{78D84B53-A9EB-4439-8713-9C2192A56D8B}" presName="spaceRect" presStyleCnt="0"/>
      <dgm:spPr/>
    </dgm:pt>
    <dgm:pt modelId="{8B5B011E-7948-4C65-86E6-4CA78B3BA3D0}" type="pres">
      <dgm:prSet presAssocID="{78D84B53-A9EB-4439-8713-9C2192A56D8B}" presName="parTx" presStyleLbl="revTx" presStyleIdx="0" presStyleCnt="3">
        <dgm:presLayoutVars>
          <dgm:chMax val="0"/>
          <dgm:chPref val="0"/>
        </dgm:presLayoutVars>
      </dgm:prSet>
      <dgm:spPr/>
    </dgm:pt>
    <dgm:pt modelId="{ADB27C6C-3BD5-4EDC-9F7A-B1F68D281AF5}" type="pres">
      <dgm:prSet presAssocID="{AD793366-8B4A-42F7-8719-03C4BCB605E2}" presName="sibTrans" presStyleCnt="0"/>
      <dgm:spPr/>
    </dgm:pt>
    <dgm:pt modelId="{C5927811-9312-4DFC-B892-A17E863831A2}" type="pres">
      <dgm:prSet presAssocID="{96853AFE-711C-49F4-AE23-3B36C370AB0B}" presName="compNode" presStyleCnt="0"/>
      <dgm:spPr/>
    </dgm:pt>
    <dgm:pt modelId="{F0D19699-855B-4216-9E41-D5A27753DE66}" type="pres">
      <dgm:prSet presAssocID="{96853AFE-711C-49F4-AE23-3B36C370AB0B}" presName="bgRect" presStyleLbl="bgShp" presStyleIdx="1" presStyleCnt="3"/>
      <dgm:spPr/>
    </dgm:pt>
    <dgm:pt modelId="{A3150BD5-86E4-4089-B1C9-241D0B9ADA76}" type="pres">
      <dgm:prSet presAssocID="{96853AFE-711C-49F4-AE23-3B36C370AB0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7F9F6E76-2122-4289-BA7F-8C6CA44DA7E3}" type="pres">
      <dgm:prSet presAssocID="{96853AFE-711C-49F4-AE23-3B36C370AB0B}" presName="spaceRect" presStyleCnt="0"/>
      <dgm:spPr/>
    </dgm:pt>
    <dgm:pt modelId="{2DA1462B-506A-4A7E-A8C5-723826555857}" type="pres">
      <dgm:prSet presAssocID="{96853AFE-711C-49F4-AE23-3B36C370AB0B}" presName="parTx" presStyleLbl="revTx" presStyleIdx="1" presStyleCnt="3">
        <dgm:presLayoutVars>
          <dgm:chMax val="0"/>
          <dgm:chPref val="0"/>
        </dgm:presLayoutVars>
      </dgm:prSet>
      <dgm:spPr/>
    </dgm:pt>
    <dgm:pt modelId="{13250277-C635-4DD0-9C45-5352CB16BCC1}" type="pres">
      <dgm:prSet presAssocID="{00131523-2627-4582-8BB0-39D6C17060ED}" presName="sibTrans" presStyleCnt="0"/>
      <dgm:spPr/>
    </dgm:pt>
    <dgm:pt modelId="{6B3482B4-E20B-4791-A38F-C8D2474F144E}" type="pres">
      <dgm:prSet presAssocID="{9BA97F35-828D-418C-99F8-FC6326F0E42F}" presName="compNode" presStyleCnt="0"/>
      <dgm:spPr/>
    </dgm:pt>
    <dgm:pt modelId="{1E2A8B5F-2907-4A05-B091-91D1205122D3}" type="pres">
      <dgm:prSet presAssocID="{9BA97F35-828D-418C-99F8-FC6326F0E42F}" presName="bgRect" presStyleLbl="bgShp" presStyleIdx="2" presStyleCnt="3"/>
      <dgm:spPr/>
    </dgm:pt>
    <dgm:pt modelId="{A18A18BA-3138-4D80-88BE-228298A1D78B}" type="pres">
      <dgm:prSet presAssocID="{9BA97F35-828D-418C-99F8-FC6326F0E42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EAD76D01-C241-4448-8C14-474631929B54}" type="pres">
      <dgm:prSet presAssocID="{9BA97F35-828D-418C-99F8-FC6326F0E42F}" presName="spaceRect" presStyleCnt="0"/>
      <dgm:spPr/>
    </dgm:pt>
    <dgm:pt modelId="{A066B222-CBB0-4FD2-9024-92B66E08F83B}" type="pres">
      <dgm:prSet presAssocID="{9BA97F35-828D-418C-99F8-FC6326F0E42F}" presName="parTx" presStyleLbl="revTx" presStyleIdx="2" presStyleCnt="3">
        <dgm:presLayoutVars>
          <dgm:chMax val="0"/>
          <dgm:chPref val="0"/>
        </dgm:presLayoutVars>
      </dgm:prSet>
      <dgm:spPr>
        <a:xfrm>
          <a:off x="1674811" y="3625753"/>
          <a:ext cx="4870491" cy="1450053"/>
        </a:xfrm>
        <a:prstGeom prst="rect">
          <a:avLst/>
        </a:prstGeom>
      </dgm:spPr>
    </dgm:pt>
  </dgm:ptLst>
  <dgm:cxnLst>
    <dgm:cxn modelId="{B9A21B2B-05A3-4A2B-A698-AE4FEE919580}" type="presOf" srcId="{96853AFE-711C-49F4-AE23-3B36C370AB0B}" destId="{2DA1462B-506A-4A7E-A8C5-723826555857}" srcOrd="0" destOrd="0" presId="urn:microsoft.com/office/officeart/2018/2/layout/IconVerticalSolidList"/>
    <dgm:cxn modelId="{282B9B30-EC01-47C2-A3B0-192C82ED9395}" srcId="{E6FB9980-640F-4659-9BF9-29A359FDC8D3}" destId="{96853AFE-711C-49F4-AE23-3B36C370AB0B}" srcOrd="1" destOrd="0" parTransId="{70E0E37A-A5B0-4D71-9B29-C29694538FC9}" sibTransId="{00131523-2627-4582-8BB0-39D6C17060ED}"/>
    <dgm:cxn modelId="{3B517866-8EA2-48B3-93C8-2CD32C1A407C}" type="presOf" srcId="{78D84B53-A9EB-4439-8713-9C2192A56D8B}" destId="{8B5B011E-7948-4C65-86E6-4CA78B3BA3D0}" srcOrd="0" destOrd="0" presId="urn:microsoft.com/office/officeart/2018/2/layout/IconVerticalSolidList"/>
    <dgm:cxn modelId="{6FBCD76E-CF80-4E5B-A0C1-334326E2CEE9}" type="presOf" srcId="{9BA97F35-828D-418C-99F8-FC6326F0E42F}" destId="{A066B222-CBB0-4FD2-9024-92B66E08F83B}" srcOrd="0" destOrd="0" presId="urn:microsoft.com/office/officeart/2018/2/layout/IconVerticalSolidList"/>
    <dgm:cxn modelId="{A450E5A7-2460-404C-B7AA-7EDE92268CE3}" srcId="{E6FB9980-640F-4659-9BF9-29A359FDC8D3}" destId="{9BA97F35-828D-418C-99F8-FC6326F0E42F}" srcOrd="2" destOrd="0" parTransId="{836C6E6A-5743-4BBD-92BF-9C7BD2B1AAA1}" sibTransId="{D3FE37D7-5A41-45F2-8318-24C022C4EC8D}"/>
    <dgm:cxn modelId="{96C131AD-1170-4F13-A9AB-EEA3B81B0CE6}" type="presOf" srcId="{E6FB9980-640F-4659-9BF9-29A359FDC8D3}" destId="{8104F0F0-C067-40EE-8CA7-9E7989404B3E}" srcOrd="0" destOrd="0" presId="urn:microsoft.com/office/officeart/2018/2/layout/IconVerticalSolidList"/>
    <dgm:cxn modelId="{7E251FF8-8F46-4FD1-A52D-6A1AC847C40A}" srcId="{E6FB9980-640F-4659-9BF9-29A359FDC8D3}" destId="{78D84B53-A9EB-4439-8713-9C2192A56D8B}" srcOrd="0" destOrd="0" parTransId="{13043601-F8DC-47AB-A6E1-B6428D821B75}" sibTransId="{AD793366-8B4A-42F7-8719-03C4BCB605E2}"/>
    <dgm:cxn modelId="{BDC99274-8562-473B-BAC0-6BBEE12F8C74}" type="presParOf" srcId="{8104F0F0-C067-40EE-8CA7-9E7989404B3E}" destId="{9AA3DE95-587F-473B-95A6-355D529A57A5}" srcOrd="0" destOrd="0" presId="urn:microsoft.com/office/officeart/2018/2/layout/IconVerticalSolidList"/>
    <dgm:cxn modelId="{1F6F690C-62F1-4B73-95E0-E5F81BD35788}" type="presParOf" srcId="{9AA3DE95-587F-473B-95A6-355D529A57A5}" destId="{200B0C11-B10F-4FB8-AF72-BBED212EBF90}" srcOrd="0" destOrd="0" presId="urn:microsoft.com/office/officeart/2018/2/layout/IconVerticalSolidList"/>
    <dgm:cxn modelId="{BC406DFE-C754-48BC-B060-E6A4E1BBDC39}" type="presParOf" srcId="{9AA3DE95-587F-473B-95A6-355D529A57A5}" destId="{B7BC61A5-C080-4127-87D8-E89E3909CFA5}" srcOrd="1" destOrd="0" presId="urn:microsoft.com/office/officeart/2018/2/layout/IconVerticalSolidList"/>
    <dgm:cxn modelId="{9E7203A3-76F1-4256-AB20-76AB8ECA67FF}" type="presParOf" srcId="{9AA3DE95-587F-473B-95A6-355D529A57A5}" destId="{C587224E-3B94-49A5-B89F-C35B6FB097F0}" srcOrd="2" destOrd="0" presId="urn:microsoft.com/office/officeart/2018/2/layout/IconVerticalSolidList"/>
    <dgm:cxn modelId="{52F9DB5B-9AEF-4E9E-A63C-9CB9DF78E51D}" type="presParOf" srcId="{9AA3DE95-587F-473B-95A6-355D529A57A5}" destId="{8B5B011E-7948-4C65-86E6-4CA78B3BA3D0}" srcOrd="3" destOrd="0" presId="urn:microsoft.com/office/officeart/2018/2/layout/IconVerticalSolidList"/>
    <dgm:cxn modelId="{D962B778-9E9A-474E-8D9A-F7FE623CC7CD}" type="presParOf" srcId="{8104F0F0-C067-40EE-8CA7-9E7989404B3E}" destId="{ADB27C6C-3BD5-4EDC-9F7A-B1F68D281AF5}" srcOrd="1" destOrd="0" presId="urn:microsoft.com/office/officeart/2018/2/layout/IconVerticalSolidList"/>
    <dgm:cxn modelId="{3BEECA4E-5D59-48FE-B751-BC94ADA22922}" type="presParOf" srcId="{8104F0F0-C067-40EE-8CA7-9E7989404B3E}" destId="{C5927811-9312-4DFC-B892-A17E863831A2}" srcOrd="2" destOrd="0" presId="urn:microsoft.com/office/officeart/2018/2/layout/IconVerticalSolidList"/>
    <dgm:cxn modelId="{B36D01C6-A6AB-4113-A83A-2D087D4B81E3}" type="presParOf" srcId="{C5927811-9312-4DFC-B892-A17E863831A2}" destId="{F0D19699-855B-4216-9E41-D5A27753DE66}" srcOrd="0" destOrd="0" presId="urn:microsoft.com/office/officeart/2018/2/layout/IconVerticalSolidList"/>
    <dgm:cxn modelId="{D41FEA90-67AF-4467-9B32-26DFB8F995CB}" type="presParOf" srcId="{C5927811-9312-4DFC-B892-A17E863831A2}" destId="{A3150BD5-86E4-4089-B1C9-241D0B9ADA76}" srcOrd="1" destOrd="0" presId="urn:microsoft.com/office/officeart/2018/2/layout/IconVerticalSolidList"/>
    <dgm:cxn modelId="{CFEC2E4C-FA37-4C6B-8C0D-4E1DF03B1BF7}" type="presParOf" srcId="{C5927811-9312-4DFC-B892-A17E863831A2}" destId="{7F9F6E76-2122-4289-BA7F-8C6CA44DA7E3}" srcOrd="2" destOrd="0" presId="urn:microsoft.com/office/officeart/2018/2/layout/IconVerticalSolidList"/>
    <dgm:cxn modelId="{E1CDB006-1B69-4DB5-BABC-5C99AF42CD2F}" type="presParOf" srcId="{C5927811-9312-4DFC-B892-A17E863831A2}" destId="{2DA1462B-506A-4A7E-A8C5-723826555857}" srcOrd="3" destOrd="0" presId="urn:microsoft.com/office/officeart/2018/2/layout/IconVerticalSolidList"/>
    <dgm:cxn modelId="{4AF52BBD-1B0E-4B8F-8B86-8E222D0DA2E2}" type="presParOf" srcId="{8104F0F0-C067-40EE-8CA7-9E7989404B3E}" destId="{13250277-C635-4DD0-9C45-5352CB16BCC1}" srcOrd="3" destOrd="0" presId="urn:microsoft.com/office/officeart/2018/2/layout/IconVerticalSolidList"/>
    <dgm:cxn modelId="{780CC05A-7B7F-4B8C-989F-368AD2FDCA40}" type="presParOf" srcId="{8104F0F0-C067-40EE-8CA7-9E7989404B3E}" destId="{6B3482B4-E20B-4791-A38F-C8D2474F144E}" srcOrd="4" destOrd="0" presId="urn:microsoft.com/office/officeart/2018/2/layout/IconVerticalSolidList"/>
    <dgm:cxn modelId="{E5784BAC-CC58-40FD-BCAD-71DD6D2E4024}" type="presParOf" srcId="{6B3482B4-E20B-4791-A38F-C8D2474F144E}" destId="{1E2A8B5F-2907-4A05-B091-91D1205122D3}" srcOrd="0" destOrd="0" presId="urn:microsoft.com/office/officeart/2018/2/layout/IconVerticalSolidList"/>
    <dgm:cxn modelId="{4E4DC914-6AAB-4090-A3AA-E6157EA6C4B8}" type="presParOf" srcId="{6B3482B4-E20B-4791-A38F-C8D2474F144E}" destId="{A18A18BA-3138-4D80-88BE-228298A1D78B}" srcOrd="1" destOrd="0" presId="urn:microsoft.com/office/officeart/2018/2/layout/IconVerticalSolidList"/>
    <dgm:cxn modelId="{323D2A70-B01A-411D-A2DE-FC1A0DD0CA0C}" type="presParOf" srcId="{6B3482B4-E20B-4791-A38F-C8D2474F144E}" destId="{EAD76D01-C241-4448-8C14-474631929B54}" srcOrd="2" destOrd="0" presId="urn:microsoft.com/office/officeart/2018/2/layout/IconVerticalSolidList"/>
    <dgm:cxn modelId="{2711B58D-D682-4C7E-B57E-7A2B5EE8C2F7}" type="presParOf" srcId="{6B3482B4-E20B-4791-A38F-C8D2474F144E}" destId="{A066B222-CBB0-4FD2-9024-92B66E08F83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897A1-DE98-490B-B904-33AEC859DCF6}">
      <dsp:nvSpPr>
        <dsp:cNvPr id="0" name=""/>
        <dsp:cNvSpPr/>
      </dsp:nvSpPr>
      <dsp:spPr>
        <a:xfrm>
          <a:off x="2103120" y="1475"/>
          <a:ext cx="8412480" cy="647527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225" tIns="164472" rIns="163225" bIns="164472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>
              <a:latin typeface="Calibri"/>
              <a:cs typeface="Calibri"/>
            </a:rPr>
            <a:t>We will provide an insight into how this project came about, and the aims of the session</a:t>
          </a:r>
        </a:p>
      </dsp:txBody>
      <dsp:txXfrm>
        <a:off x="2103120" y="1475"/>
        <a:ext cx="8412480" cy="647527"/>
      </dsp:txXfrm>
    </dsp:sp>
    <dsp:sp modelId="{A62468CB-C914-4EF6-A603-C008761D7792}">
      <dsp:nvSpPr>
        <dsp:cNvPr id="0" name=""/>
        <dsp:cNvSpPr/>
      </dsp:nvSpPr>
      <dsp:spPr>
        <a:xfrm>
          <a:off x="0" y="1475"/>
          <a:ext cx="2103120" cy="6475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290" tIns="63961" rIns="111290" bIns="63961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>
              <a:latin typeface="Calibri"/>
              <a:cs typeface="Calibri"/>
            </a:rPr>
            <a:t>Introduction</a:t>
          </a:r>
        </a:p>
      </dsp:txBody>
      <dsp:txXfrm>
        <a:off x="0" y="1475"/>
        <a:ext cx="2103120" cy="647527"/>
      </dsp:txXfrm>
    </dsp:sp>
    <dsp:sp modelId="{3C15994E-133A-4769-8FE9-5E64FCC5926F}">
      <dsp:nvSpPr>
        <dsp:cNvPr id="0" name=""/>
        <dsp:cNvSpPr/>
      </dsp:nvSpPr>
      <dsp:spPr>
        <a:xfrm>
          <a:off x="2103120" y="687854"/>
          <a:ext cx="8412480" cy="647527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225" tIns="164472" rIns="163225" bIns="164472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>
              <a:latin typeface="Calibri"/>
              <a:ea typeface="Calibri"/>
              <a:cs typeface="Calibri"/>
            </a:rPr>
            <a:t>In this session, you will view 1 virtual reality scenario via a VR headset or device</a:t>
          </a:r>
        </a:p>
      </dsp:txBody>
      <dsp:txXfrm>
        <a:off x="2103120" y="687854"/>
        <a:ext cx="8412480" cy="647527"/>
      </dsp:txXfrm>
    </dsp:sp>
    <dsp:sp modelId="{A51D15D5-BEA8-4578-908B-FFC71B2E91B5}">
      <dsp:nvSpPr>
        <dsp:cNvPr id="0" name=""/>
        <dsp:cNvSpPr/>
      </dsp:nvSpPr>
      <dsp:spPr>
        <a:xfrm>
          <a:off x="0" y="687854"/>
          <a:ext cx="2103120" cy="6475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290" tIns="63961" rIns="111290" bIns="6396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>
              <a:latin typeface="Calibri"/>
              <a:ea typeface="Calibri"/>
              <a:cs typeface="Calibri"/>
            </a:rPr>
            <a:t>View</a:t>
          </a:r>
          <a:endParaRPr lang="en-US" sz="2100" kern="1200"/>
        </a:p>
      </dsp:txBody>
      <dsp:txXfrm>
        <a:off x="0" y="687854"/>
        <a:ext cx="2103120" cy="647527"/>
      </dsp:txXfrm>
    </dsp:sp>
    <dsp:sp modelId="{DC042AE4-4AD4-4512-84A2-75A40C5B2883}">
      <dsp:nvSpPr>
        <dsp:cNvPr id="0" name=""/>
        <dsp:cNvSpPr/>
      </dsp:nvSpPr>
      <dsp:spPr>
        <a:xfrm>
          <a:off x="2103120" y="1374233"/>
          <a:ext cx="8412480" cy="647527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225" tIns="164472" rIns="163225" bIns="164472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>
              <a:latin typeface="Calibri"/>
              <a:ea typeface="Calibri"/>
              <a:cs typeface="Calibri"/>
            </a:rPr>
            <a:t>In small groups you will discuss the scenario and work through a series of prompt questions</a:t>
          </a:r>
        </a:p>
      </dsp:txBody>
      <dsp:txXfrm>
        <a:off x="2103120" y="1374233"/>
        <a:ext cx="8412480" cy="647527"/>
      </dsp:txXfrm>
    </dsp:sp>
    <dsp:sp modelId="{B7D5F94C-3C27-49AA-9B20-A2596D0FB426}">
      <dsp:nvSpPr>
        <dsp:cNvPr id="0" name=""/>
        <dsp:cNvSpPr/>
      </dsp:nvSpPr>
      <dsp:spPr>
        <a:xfrm>
          <a:off x="0" y="1374233"/>
          <a:ext cx="2103120" cy="6475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290" tIns="63961" rIns="111290" bIns="6396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>
              <a:latin typeface="Calibri"/>
              <a:ea typeface="Calibri"/>
              <a:cs typeface="Calibri"/>
            </a:rPr>
            <a:t>Discuss</a:t>
          </a:r>
        </a:p>
      </dsp:txBody>
      <dsp:txXfrm>
        <a:off x="0" y="1374233"/>
        <a:ext cx="2103120" cy="647527"/>
      </dsp:txXfrm>
    </dsp:sp>
    <dsp:sp modelId="{9E40BD67-91CD-422A-A186-EA452A1A4CF2}">
      <dsp:nvSpPr>
        <dsp:cNvPr id="0" name=""/>
        <dsp:cNvSpPr/>
      </dsp:nvSpPr>
      <dsp:spPr>
        <a:xfrm>
          <a:off x="2103120" y="2060612"/>
          <a:ext cx="8412480" cy="647527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225" tIns="164472" rIns="163225" bIns="164472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>
              <a:latin typeface="Calibri"/>
              <a:ea typeface="Calibri"/>
              <a:cs typeface="Calibri"/>
            </a:rPr>
            <a:t>Themes and ideas shared with whole group</a:t>
          </a:r>
        </a:p>
      </dsp:txBody>
      <dsp:txXfrm>
        <a:off x="2103120" y="2060612"/>
        <a:ext cx="8412480" cy="647527"/>
      </dsp:txXfrm>
    </dsp:sp>
    <dsp:sp modelId="{7B563333-F37E-400C-A755-95224F79CF97}">
      <dsp:nvSpPr>
        <dsp:cNvPr id="0" name=""/>
        <dsp:cNvSpPr/>
      </dsp:nvSpPr>
      <dsp:spPr>
        <a:xfrm>
          <a:off x="0" y="2060612"/>
          <a:ext cx="2103120" cy="6475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290" tIns="63961" rIns="111290" bIns="6396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>
              <a:latin typeface="Calibri"/>
              <a:ea typeface="Calibri"/>
              <a:cs typeface="Calibri"/>
            </a:rPr>
            <a:t>Share</a:t>
          </a:r>
        </a:p>
      </dsp:txBody>
      <dsp:txXfrm>
        <a:off x="0" y="2060612"/>
        <a:ext cx="2103120" cy="647527"/>
      </dsp:txXfrm>
    </dsp:sp>
    <dsp:sp modelId="{F32E9A8E-826C-4ADD-A73C-993016F5A9AB}">
      <dsp:nvSpPr>
        <dsp:cNvPr id="0" name=""/>
        <dsp:cNvSpPr/>
      </dsp:nvSpPr>
      <dsp:spPr>
        <a:xfrm>
          <a:off x="2103120" y="2746991"/>
          <a:ext cx="8412480" cy="647527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225" tIns="164472" rIns="163225" bIns="164472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>
              <a:latin typeface="Calibri"/>
              <a:ea typeface="Calibri"/>
              <a:cs typeface="Calibri"/>
            </a:rPr>
            <a:t>Learning points, reflection and feedback</a:t>
          </a:r>
        </a:p>
      </dsp:txBody>
      <dsp:txXfrm>
        <a:off x="2103120" y="2746991"/>
        <a:ext cx="8412480" cy="647527"/>
      </dsp:txXfrm>
    </dsp:sp>
    <dsp:sp modelId="{CD73227B-3E02-4628-A19F-16128F31D1F7}">
      <dsp:nvSpPr>
        <dsp:cNvPr id="0" name=""/>
        <dsp:cNvSpPr/>
      </dsp:nvSpPr>
      <dsp:spPr>
        <a:xfrm>
          <a:off x="0" y="2746991"/>
          <a:ext cx="2103120" cy="6475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290" tIns="63961" rIns="111290" bIns="6396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>
              <a:latin typeface="Calibri"/>
              <a:ea typeface="Calibri"/>
              <a:cs typeface="Calibri"/>
            </a:rPr>
            <a:t>Understand</a:t>
          </a:r>
        </a:p>
      </dsp:txBody>
      <dsp:txXfrm>
        <a:off x="0" y="2746991"/>
        <a:ext cx="2103120" cy="6475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CA0C38-FC2E-4EC7-85E6-0AE7B37BEAFF}">
      <dsp:nvSpPr>
        <dsp:cNvPr id="0" name=""/>
        <dsp:cNvSpPr/>
      </dsp:nvSpPr>
      <dsp:spPr>
        <a:xfrm>
          <a:off x="1758" y="1871283"/>
          <a:ext cx="1764740" cy="705896"/>
        </a:xfrm>
        <a:prstGeom prst="homePlate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Calibri Light" panose="020F0302020204030204"/>
            </a:rPr>
            <a:t>Microaggressions</a:t>
          </a:r>
          <a:endParaRPr lang="en-US" sz="1600" b="1" kern="1200"/>
        </a:p>
      </dsp:txBody>
      <dsp:txXfrm>
        <a:off x="1758" y="1871283"/>
        <a:ext cx="1588266" cy="705896"/>
      </dsp:txXfrm>
    </dsp:sp>
    <dsp:sp modelId="{E9A1051B-7D4E-45AE-9386-5604B6D4F787}">
      <dsp:nvSpPr>
        <dsp:cNvPr id="0" name=""/>
        <dsp:cNvSpPr/>
      </dsp:nvSpPr>
      <dsp:spPr>
        <a:xfrm>
          <a:off x="1413551" y="1871283"/>
          <a:ext cx="1764740" cy="705896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Calibri Light" panose="020F0302020204030204"/>
            </a:rPr>
            <a:t>Student Burden</a:t>
          </a:r>
          <a:endParaRPr lang="en-US" sz="1600" b="1" kern="1200"/>
        </a:p>
      </dsp:txBody>
      <dsp:txXfrm>
        <a:off x="1766499" y="1871283"/>
        <a:ext cx="1058844" cy="705896"/>
      </dsp:txXfrm>
    </dsp:sp>
    <dsp:sp modelId="{8D0FC150-5EF9-46EE-946C-65BDC7AD4033}">
      <dsp:nvSpPr>
        <dsp:cNvPr id="0" name=""/>
        <dsp:cNvSpPr/>
      </dsp:nvSpPr>
      <dsp:spPr>
        <a:xfrm>
          <a:off x="2825343" y="1871283"/>
          <a:ext cx="1764740" cy="705896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Calibri Light" panose="020F0302020204030204"/>
            </a:rPr>
            <a:t>Facilitator Uncertainty</a:t>
          </a:r>
          <a:endParaRPr lang="en-US" sz="1600" b="1" kern="1200"/>
        </a:p>
      </dsp:txBody>
      <dsp:txXfrm>
        <a:off x="3178291" y="1871283"/>
        <a:ext cx="1058844" cy="705896"/>
      </dsp:txXfrm>
    </dsp:sp>
    <dsp:sp modelId="{47D8CC58-6070-49A4-8703-A284ABC91F1F}">
      <dsp:nvSpPr>
        <dsp:cNvPr id="0" name=""/>
        <dsp:cNvSpPr/>
      </dsp:nvSpPr>
      <dsp:spPr>
        <a:xfrm>
          <a:off x="4237135" y="1871283"/>
          <a:ext cx="1764740" cy="705896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Calibri Light" panose="020F0302020204030204"/>
            </a:rPr>
            <a:t>Anti-racist pedagogy</a:t>
          </a:r>
          <a:endParaRPr lang="en-US" sz="1600" b="1" kern="1200"/>
        </a:p>
      </dsp:txBody>
      <dsp:txXfrm>
        <a:off x="4590083" y="1871283"/>
        <a:ext cx="1058844" cy="7058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EDFC94-C961-4759-9BC2-4F31CC1BED87}">
      <dsp:nvSpPr>
        <dsp:cNvPr id="0" name=""/>
        <dsp:cNvSpPr/>
      </dsp:nvSpPr>
      <dsp:spPr>
        <a:xfrm>
          <a:off x="82613" y="908559"/>
          <a:ext cx="897246" cy="89724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9CF793-FF43-4130-980F-93FEA02A075D}">
      <dsp:nvSpPr>
        <dsp:cNvPr id="0" name=""/>
        <dsp:cNvSpPr/>
      </dsp:nvSpPr>
      <dsp:spPr>
        <a:xfrm>
          <a:off x="271034" y="1096980"/>
          <a:ext cx="520402" cy="5204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668AEB-98F2-4E29-972C-8D24CA892A19}">
      <dsp:nvSpPr>
        <dsp:cNvPr id="0" name=""/>
        <dsp:cNvSpPr/>
      </dsp:nvSpPr>
      <dsp:spPr>
        <a:xfrm>
          <a:off x="1172126" y="908559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BSREC ethics approval via WIHEA </a:t>
          </a:r>
          <a:endParaRPr lang="en-US" sz="1500" kern="1200"/>
        </a:p>
      </dsp:txBody>
      <dsp:txXfrm>
        <a:off x="1172126" y="908559"/>
        <a:ext cx="2114937" cy="897246"/>
      </dsp:txXfrm>
    </dsp:sp>
    <dsp:sp modelId="{670A26A7-032B-447D-A5E2-7A09724280DA}">
      <dsp:nvSpPr>
        <dsp:cNvPr id="0" name=""/>
        <dsp:cNvSpPr/>
      </dsp:nvSpPr>
      <dsp:spPr>
        <a:xfrm>
          <a:off x="3655575" y="908559"/>
          <a:ext cx="897246" cy="8972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60630-9ED2-472F-BE38-842228283FB8}">
      <dsp:nvSpPr>
        <dsp:cNvPr id="0" name=""/>
        <dsp:cNvSpPr/>
      </dsp:nvSpPr>
      <dsp:spPr>
        <a:xfrm>
          <a:off x="3843996" y="1096980"/>
          <a:ext cx="520402" cy="52040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3129F8-2047-436F-AD28-6CD9BC9ECA02}">
      <dsp:nvSpPr>
        <dsp:cNvPr id="0" name=""/>
        <dsp:cNvSpPr/>
      </dsp:nvSpPr>
      <dsp:spPr>
        <a:xfrm>
          <a:off x="4745088" y="908559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Storyboarding cases based on real student/facilitator feedback</a:t>
          </a:r>
          <a:endParaRPr lang="en-US" sz="1500" kern="1200"/>
        </a:p>
      </dsp:txBody>
      <dsp:txXfrm>
        <a:off x="4745088" y="908559"/>
        <a:ext cx="2114937" cy="897246"/>
      </dsp:txXfrm>
    </dsp:sp>
    <dsp:sp modelId="{F727AD9C-91B5-4DC9-A1E3-9196111A7507}">
      <dsp:nvSpPr>
        <dsp:cNvPr id="0" name=""/>
        <dsp:cNvSpPr/>
      </dsp:nvSpPr>
      <dsp:spPr>
        <a:xfrm>
          <a:off x="7228536" y="908559"/>
          <a:ext cx="897246" cy="89724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523EAA-B5BD-4650-911A-3AD98E457099}">
      <dsp:nvSpPr>
        <dsp:cNvPr id="0" name=""/>
        <dsp:cNvSpPr/>
      </dsp:nvSpPr>
      <dsp:spPr>
        <a:xfrm>
          <a:off x="7416958" y="1096980"/>
          <a:ext cx="520402" cy="52040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F2605B-7625-486C-9513-E37D53F9A912}">
      <dsp:nvSpPr>
        <dsp:cNvPr id="0" name=""/>
        <dsp:cNvSpPr/>
      </dsp:nvSpPr>
      <dsp:spPr>
        <a:xfrm>
          <a:off x="8318049" y="908559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Script read-throughs and draft development</a:t>
          </a:r>
          <a:endParaRPr lang="en-US" sz="1500" kern="1200"/>
        </a:p>
      </dsp:txBody>
      <dsp:txXfrm>
        <a:off x="8318049" y="908559"/>
        <a:ext cx="2114937" cy="897246"/>
      </dsp:txXfrm>
    </dsp:sp>
    <dsp:sp modelId="{954D2DB7-717D-4E82-896D-240BB4AC3749}">
      <dsp:nvSpPr>
        <dsp:cNvPr id="0" name=""/>
        <dsp:cNvSpPr/>
      </dsp:nvSpPr>
      <dsp:spPr>
        <a:xfrm>
          <a:off x="82613" y="2545532"/>
          <a:ext cx="897246" cy="89724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92430E-7754-439E-9EEC-5209DE4BD880}">
      <dsp:nvSpPr>
        <dsp:cNvPr id="0" name=""/>
        <dsp:cNvSpPr/>
      </dsp:nvSpPr>
      <dsp:spPr>
        <a:xfrm>
          <a:off x="271034" y="2733954"/>
          <a:ext cx="520402" cy="52040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5CB6BD-AB72-42CE-9857-00C27B96DC61}">
      <dsp:nvSpPr>
        <dsp:cNvPr id="0" name=""/>
        <dsp:cNvSpPr/>
      </dsp:nvSpPr>
      <dsp:spPr>
        <a:xfrm>
          <a:off x="1172126" y="2545532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Actor recruitment</a:t>
          </a:r>
          <a:endParaRPr lang="en-US" sz="1500" kern="1200"/>
        </a:p>
      </dsp:txBody>
      <dsp:txXfrm>
        <a:off x="1172126" y="2545532"/>
        <a:ext cx="2114937" cy="897246"/>
      </dsp:txXfrm>
    </dsp:sp>
    <dsp:sp modelId="{FE4657AA-9BAF-4E72-B71F-3B3FC6B168F0}">
      <dsp:nvSpPr>
        <dsp:cNvPr id="0" name=""/>
        <dsp:cNvSpPr/>
      </dsp:nvSpPr>
      <dsp:spPr>
        <a:xfrm>
          <a:off x="3655575" y="2545532"/>
          <a:ext cx="897246" cy="89724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2F6AAB-EFDF-43FC-9C47-2C3B650B5D1C}">
      <dsp:nvSpPr>
        <dsp:cNvPr id="0" name=""/>
        <dsp:cNvSpPr/>
      </dsp:nvSpPr>
      <dsp:spPr>
        <a:xfrm>
          <a:off x="3843996" y="2733954"/>
          <a:ext cx="520402" cy="52040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B61A80-9182-40F1-BA7C-789CD1C71718}">
      <dsp:nvSpPr>
        <dsp:cNvPr id="0" name=""/>
        <dsp:cNvSpPr/>
      </dsp:nvSpPr>
      <dsp:spPr>
        <a:xfrm>
          <a:off x="4745088" y="2545532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Filming and editing</a:t>
          </a:r>
          <a:endParaRPr lang="en-US" sz="1500" kern="1200"/>
        </a:p>
      </dsp:txBody>
      <dsp:txXfrm>
        <a:off x="4745088" y="2545532"/>
        <a:ext cx="2114937" cy="897246"/>
      </dsp:txXfrm>
    </dsp:sp>
    <dsp:sp modelId="{4EDB36BA-38AC-422A-A036-1EA703AB59CD}">
      <dsp:nvSpPr>
        <dsp:cNvPr id="0" name=""/>
        <dsp:cNvSpPr/>
      </dsp:nvSpPr>
      <dsp:spPr>
        <a:xfrm>
          <a:off x="7228536" y="2545532"/>
          <a:ext cx="897246" cy="89724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A39CFF-6C1C-4472-9428-AB9391C2AAD2}">
      <dsp:nvSpPr>
        <dsp:cNvPr id="0" name=""/>
        <dsp:cNvSpPr/>
      </dsp:nvSpPr>
      <dsp:spPr>
        <a:xfrm>
          <a:off x="7416958" y="2733954"/>
          <a:ext cx="520402" cy="520402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2A0D41-FB48-4762-832E-44BA7A6EFE7E}">
      <dsp:nvSpPr>
        <dsp:cNvPr id="0" name=""/>
        <dsp:cNvSpPr/>
      </dsp:nvSpPr>
      <dsp:spPr>
        <a:xfrm>
          <a:off x="8318049" y="2545532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Pilot session with CBL facilitators and feedback</a:t>
          </a:r>
          <a:endParaRPr lang="en-US" sz="1500" kern="1200"/>
        </a:p>
      </dsp:txBody>
      <dsp:txXfrm>
        <a:off x="8318049" y="2545532"/>
        <a:ext cx="2114937" cy="8972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0B0C11-B10F-4FB8-AF72-BBED212EBF90}">
      <dsp:nvSpPr>
        <dsp:cNvPr id="0" name=""/>
        <dsp:cNvSpPr/>
      </dsp:nvSpPr>
      <dsp:spPr>
        <a:xfrm>
          <a:off x="0" y="619"/>
          <a:ext cx="6545303" cy="145005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BC61A5-C080-4127-87D8-E89E3909CFA5}">
      <dsp:nvSpPr>
        <dsp:cNvPr id="0" name=""/>
        <dsp:cNvSpPr/>
      </dsp:nvSpPr>
      <dsp:spPr>
        <a:xfrm>
          <a:off x="438641" y="326881"/>
          <a:ext cx="797529" cy="79752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5B011E-7948-4C65-86E6-4CA78B3BA3D0}">
      <dsp:nvSpPr>
        <dsp:cNvPr id="0" name=""/>
        <dsp:cNvSpPr/>
      </dsp:nvSpPr>
      <dsp:spPr>
        <a:xfrm>
          <a:off x="1674811" y="619"/>
          <a:ext cx="4870491" cy="1450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464" tIns="153464" rIns="153464" bIns="153464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This can be a difficult topic to navigate, both in today's session and in CBL itself. It is ok to feel uncomfortable or uneasy.</a:t>
          </a:r>
          <a:r>
            <a:rPr lang="en-US" sz="1800" kern="1200" dirty="0">
              <a:latin typeface="Calibri Light" panose="020F0302020204030204"/>
            </a:rPr>
            <a:t> </a:t>
          </a:r>
          <a:r>
            <a:rPr lang="en-US" sz="1800" kern="1200" dirty="0"/>
            <a:t>It’s important to have a </a:t>
          </a:r>
          <a:r>
            <a:rPr lang="en-US" sz="1800" b="1" kern="1200" dirty="0"/>
            <a:t>non-judgmental, sensitive approach</a:t>
          </a:r>
          <a:r>
            <a:rPr lang="en-US" sz="1800" kern="1200" dirty="0"/>
            <a:t>. </a:t>
          </a:r>
        </a:p>
      </dsp:txBody>
      <dsp:txXfrm>
        <a:off x="1674811" y="619"/>
        <a:ext cx="4870491" cy="1450053"/>
      </dsp:txXfrm>
    </dsp:sp>
    <dsp:sp modelId="{F0D19699-855B-4216-9E41-D5A27753DE66}">
      <dsp:nvSpPr>
        <dsp:cNvPr id="0" name=""/>
        <dsp:cNvSpPr/>
      </dsp:nvSpPr>
      <dsp:spPr>
        <a:xfrm>
          <a:off x="0" y="1813186"/>
          <a:ext cx="6545303" cy="145005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150BD5-86E4-4089-B1C9-241D0B9ADA76}">
      <dsp:nvSpPr>
        <dsp:cNvPr id="0" name=""/>
        <dsp:cNvSpPr/>
      </dsp:nvSpPr>
      <dsp:spPr>
        <a:xfrm>
          <a:off x="438641" y="2139448"/>
          <a:ext cx="797529" cy="79752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A1462B-506A-4A7E-A8C5-723826555857}">
      <dsp:nvSpPr>
        <dsp:cNvPr id="0" name=""/>
        <dsp:cNvSpPr/>
      </dsp:nvSpPr>
      <dsp:spPr>
        <a:xfrm>
          <a:off x="1674811" y="1813186"/>
          <a:ext cx="4870491" cy="1450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464" tIns="153464" rIns="153464" bIns="153464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The scenarios follow a </a:t>
          </a: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fictional</a:t>
          </a:r>
          <a:r>
            <a:rPr lang="en-US" sz="1800" kern="1200" dirty="0"/>
            <a:t> CBL group, with student actors. The scenarios were created as part of the project, and do not depict real-life events</a:t>
          </a:r>
        </a:p>
      </dsp:txBody>
      <dsp:txXfrm>
        <a:off x="1674811" y="1813186"/>
        <a:ext cx="4870491" cy="1450053"/>
      </dsp:txXfrm>
    </dsp:sp>
    <dsp:sp modelId="{1E2A8B5F-2907-4A05-B091-91D1205122D3}">
      <dsp:nvSpPr>
        <dsp:cNvPr id="0" name=""/>
        <dsp:cNvSpPr/>
      </dsp:nvSpPr>
      <dsp:spPr>
        <a:xfrm>
          <a:off x="0" y="3625753"/>
          <a:ext cx="6545303" cy="145005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8A18BA-3138-4D80-88BE-228298A1D78B}">
      <dsp:nvSpPr>
        <dsp:cNvPr id="0" name=""/>
        <dsp:cNvSpPr/>
      </dsp:nvSpPr>
      <dsp:spPr>
        <a:xfrm>
          <a:off x="438641" y="3952015"/>
          <a:ext cx="797529" cy="79752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66B222-CBB0-4FD2-9024-92B66E08F83B}">
      <dsp:nvSpPr>
        <dsp:cNvPr id="0" name=""/>
        <dsp:cNvSpPr/>
      </dsp:nvSpPr>
      <dsp:spPr>
        <a:xfrm>
          <a:off x="1674811" y="3625753"/>
          <a:ext cx="4870491" cy="1450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464" tIns="153464" rIns="153464" bIns="153464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This training exercise is part of the WIHEA project, "</a:t>
          </a: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Managing</a:t>
          </a:r>
          <a:r>
            <a:rPr lang="en-US" sz="1800" kern="1200" dirty="0"/>
            <a:t> inclusive groups: a guide for facilitators" and has BSREC ethics approval. </a:t>
          </a:r>
        </a:p>
      </dsp:txBody>
      <dsp:txXfrm>
        <a:off x="1674811" y="3625753"/>
        <a:ext cx="4870491" cy="14500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00FB8-C481-4776-B040-073CDA361DB8}" type="datetimeFigureOut">
              <a:t>6/30/23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13433-9731-4DBD-BF09-F8969205A8C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00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Students have reported that when in small group sessions, facilitators did not always intervene when either microaggressions occurred or cultural explanations were requested of students. 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Students further expressed this placed a unique burden alongside the learning experience - potentially a contributory factor in the awarding gap discourse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Facilitators also reported uncertainty and a lack of guidance on how to appropriately navigate such scenarios as barriers to intervention.</a:t>
            </a:r>
            <a:endParaRPr lang="en-GB">
              <a:ea typeface="Calibri"/>
              <a:cs typeface="Calibri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 We decided a training package using virtual reality and sound pedagogical principles to help facilitators understand the impact on students and support their development in this area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13433-9731-4DBD-BF09-F8969205A8CB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95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>
                <a:cs typeface="+mn-lt"/>
              </a:rPr>
            </a:br>
            <a:r>
              <a:rPr lang="en-GB"/>
              <a:t>This work is licensed under a </a:t>
            </a:r>
            <a:r>
              <a:rPr lang="en-GB" u="sng">
                <a:hlinkClick r:id="rId3"/>
              </a:rPr>
              <a:t>Creative Commons Attribution 4.0 International License</a:t>
            </a:r>
            <a:r>
              <a:rPr lang="en-GB"/>
              <a:t>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E93DFC-2040-4F54-807F-8E358057647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985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 you think of any reasons why knowing a patient’s race would be important for CBL?</a:t>
            </a:r>
          </a:p>
          <a:p>
            <a:pPr marL="171450" indent="-171450">
              <a:buFont typeface="Arial"/>
              <a:buChar char="•"/>
            </a:pPr>
            <a:r>
              <a:rPr lang="en-US"/>
              <a:t>Awareness of potential health inequalities they might face - Remember Scenario 1?</a:t>
            </a:r>
          </a:p>
          <a:p>
            <a:pPr marL="171450" indent="-171450">
              <a:buFont typeface="Arial"/>
              <a:buChar char="•"/>
            </a:pPr>
            <a:r>
              <a:rPr lang="en-US"/>
              <a:t>Prescribing differences - calcium channel blockers, rather than ACE inhibitors for cardiac problems</a:t>
            </a:r>
            <a:endParaRPr lang="en-US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/>
              <a:t>Having diversity within CBL cases is important - representation makes people feel seen</a:t>
            </a:r>
            <a:endParaRPr lang="en-US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/>
              <a:t>Knowing demographics is valuable for research and improving people’s experiences</a:t>
            </a:r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13433-9731-4DBD-BF09-F8969205A8CB}" type="slidenum"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82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 you think of any reasons why knowing a patient’s race would be important for CBL?</a:t>
            </a:r>
          </a:p>
          <a:p>
            <a:pPr marL="171450" indent="-171450">
              <a:buFont typeface="Arial"/>
              <a:buChar char="•"/>
            </a:pPr>
            <a:r>
              <a:rPr lang="en-US"/>
              <a:t>Awareness of potential health inequalities they might face - Remember Scenario 1?</a:t>
            </a:r>
          </a:p>
          <a:p>
            <a:pPr marL="171450" indent="-171450">
              <a:buFont typeface="Arial"/>
              <a:buChar char="•"/>
            </a:pPr>
            <a:r>
              <a:rPr lang="en-US"/>
              <a:t>Prescribing differences - calcium channel blockers, rather than ACE inhibitors for cardiac problems</a:t>
            </a:r>
            <a:endParaRPr lang="en-US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/>
              <a:t>Having diversity within CBL cases is important - representation makes people feel seen</a:t>
            </a:r>
            <a:endParaRPr lang="en-US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/>
              <a:t>Knowing demographics is valuable for research and improving people’s experiences</a:t>
            </a:r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13433-9731-4DBD-BF09-F8969205A8CB}" type="slidenum"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0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88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59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2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15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7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69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94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9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06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63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99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6/30/23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59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kri.org/news-and-events/tackling-the-impact-of-covid-19/understanding-coronavirus-covid-19-and-epidemics/covid-19-and-ethnicity/" TargetMode="External"/><Relationship Id="rId3" Type="http://schemas.openxmlformats.org/officeDocument/2006/relationships/hyperlink" Target="https://warwick.ac.uk/services/socialinclusion/projects/learning/antiracismresources" TargetMode="External"/><Relationship Id="rId7" Type="http://schemas.openxmlformats.org/officeDocument/2006/relationships/hyperlink" Target="https://www.gypsy-traveller.org/our-vision-for-change/health-and-social-care/" TargetMode="External"/><Relationship Id="rId2" Type="http://schemas.openxmlformats.org/officeDocument/2006/relationships/hyperlink" Target="https://bmjopen.bmj.com/content/bmjopen/9/11/e032493.full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hf.org.uk/informationsupport/heart-matters-magazine/medical/african-caribbean-background-and-heart-health" TargetMode="External"/><Relationship Id="rId11" Type="http://schemas.openxmlformats.org/officeDocument/2006/relationships/hyperlink" Target="https://www.researchgate.net/publication/324788630_Virtual_reality_for_inducing_empathy_and_reducing_prejudice_towards_stigmatized_groups_A_survey" TargetMode="External"/><Relationship Id="rId5" Type="http://schemas.openxmlformats.org/officeDocument/2006/relationships/hyperlink" Target="https://www.bbc.co.uk/news/uk-64235369" TargetMode="External"/><Relationship Id="rId10" Type="http://schemas.openxmlformats.org/officeDocument/2006/relationships/hyperlink" Target="http://Achttps:/www.ncbi.nlm.nih.gov/pmc/articles/PMC9116500/" TargetMode="External"/><Relationship Id="rId4" Type="http://schemas.openxmlformats.org/officeDocument/2006/relationships/hyperlink" Target="https://www.theguardian.com/society/2021/nov/11/black-women-uk-maternal-mortality-rates" TargetMode="External"/><Relationship Id="rId9" Type="http://schemas.openxmlformats.org/officeDocument/2006/relationships/hyperlink" Target="https://ideas.ted.com/why-saying-i-dont-see-race-at-all-just-makes-racism-worse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1.jpeg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https://www.gamearter.com/img/blog/posts/xr-input-manager-controllers/oculus-vr-controllers.p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0E42565C-E3CC-4EF0-8093-88FCC788A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2F429C4-ABC9-46FC-818A-B5429CDE4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270325" y="3369273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CEF98E4-3709-4952-8F42-2305CCE34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74475" y="1040470"/>
            <a:ext cx="6858003" cy="4777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10BCCF5-D685-47FF-B675-647EAEB72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7914" y="857786"/>
            <a:ext cx="8027347" cy="5208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051F11-86B0-7382-CBF3-D8CCD56E0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9620" y="1471351"/>
            <a:ext cx="7108911" cy="4016621"/>
          </a:xfrm>
        </p:spPr>
        <p:txBody>
          <a:bodyPr anchor="ctr">
            <a:normAutofit/>
          </a:bodyPr>
          <a:lstStyle/>
          <a:p>
            <a:r>
              <a:rPr lang="en-US" sz="8800" b="1">
                <a:cs typeface="Calibri Light"/>
              </a:rPr>
              <a:t>Challenging Racism</a:t>
            </a:r>
            <a:endParaRPr lang="en-US" sz="7200" b="1">
              <a:ea typeface="Calibri Light" panose="020F0302020204030204"/>
              <a:cs typeface="Calibri Light" panose="020F0302020204030204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92FB6F-3652-82FA-7EBE-CAB18E7E5A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03178" y="1845264"/>
            <a:ext cx="3000907" cy="326879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2200">
                <a:cs typeface="Calibri"/>
              </a:rPr>
              <a:t>Kaldora Ibekwe &amp; Isabelle Gallier-Birt</a:t>
            </a:r>
          </a:p>
          <a:p>
            <a:pPr algn="l"/>
            <a:endParaRPr lang="en-US" sz="2200">
              <a:cs typeface="Calibri"/>
            </a:endParaRPr>
          </a:p>
          <a:p>
            <a:pPr algn="l"/>
            <a:r>
              <a:rPr lang="en-US" sz="2200" i="1">
                <a:cs typeface="Calibri"/>
              </a:rPr>
              <a:t>Managing inclusive groups: an experiential guide for facilitators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0EE8A42-107A-4D4C-8D56-BBAE95C7F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524009" y="3366125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1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95C1F4-AE7F-44E4-8693-40D3D68311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34DDD3-F723-4DD3-8ABE-EC0B2AC87D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522324" y="-15978"/>
            <a:ext cx="7147352" cy="5876916"/>
            <a:chOff x="329184" y="-99107"/>
            <a:chExt cx="524256" cy="587691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7C8EA93-3210-4C62-99E9-153C275E3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EB7D2A2-F448-44D4-938C-DC84CBCB3B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-99107"/>
              <a:ext cx="524256" cy="563122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1055718"/>
            <a:ext cx="10999072" cy="33583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91369D-6616-F820-E6D0-04D382E14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584683"/>
            <a:ext cx="9144000" cy="255182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Scenario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240352-25BA-1B46-F875-8749F2F7B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8559" y="1448392"/>
            <a:ext cx="2730453" cy="268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219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910636-E4F2-0D6C-DB7B-63FC6A0B8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4800">
                <a:cs typeface="Calibri Light"/>
              </a:rPr>
              <a:t>Small Group Discussion 1</a:t>
            </a:r>
            <a:endParaRPr lang="en-US" sz="4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88098-5D45-0A68-A26D-C1A7A8E32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51215" cy="356008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200" b="1" dirty="0">
                <a:cs typeface="Calibri"/>
              </a:rPr>
              <a:t>10 minutes - </a:t>
            </a:r>
            <a:r>
              <a:rPr lang="en-US" sz="2200" b="1" dirty="0">
                <a:latin typeface="Calibri"/>
                <a:ea typeface="Calibri"/>
                <a:cs typeface="Times"/>
              </a:rPr>
              <a:t>Reflect</a:t>
            </a:r>
            <a:r>
              <a:rPr lang="en-US" sz="2200" b="1" dirty="0">
                <a:latin typeface="Calibri"/>
                <a:ea typeface="+mn-lt"/>
                <a:cs typeface="Times"/>
              </a:rPr>
              <a:t> on this scenario and its potential areas of concern</a:t>
            </a:r>
            <a:endParaRPr lang="en-US" sz="2200" b="1" dirty="0">
              <a:latin typeface="Calibri"/>
              <a:ea typeface="Calibri"/>
              <a:cs typeface="Calibri"/>
            </a:endParaRPr>
          </a:p>
          <a:p>
            <a:r>
              <a:rPr lang="en-US" sz="2600" dirty="0">
                <a:latin typeface="Calibri"/>
                <a:ea typeface="+mn-lt"/>
                <a:cs typeface="Times"/>
              </a:rPr>
              <a:t>Can you think of any reasons why knowing a patient's race would be important?</a:t>
            </a:r>
            <a:endParaRPr lang="en-US" sz="2600" dirty="0">
              <a:latin typeface="Calibri"/>
              <a:ea typeface="+mn-lt"/>
              <a:cs typeface="+mn-lt"/>
            </a:endParaRPr>
          </a:p>
          <a:p>
            <a:r>
              <a:rPr lang="en-US" sz="2600" dirty="0">
                <a:latin typeface="Calibri"/>
                <a:ea typeface="+mn-lt"/>
                <a:cs typeface="Times"/>
              </a:rPr>
              <a:t>Why might Oli have made these comments?</a:t>
            </a:r>
          </a:p>
          <a:p>
            <a:r>
              <a:rPr lang="en-US" sz="2600" dirty="0">
                <a:latin typeface="Calibri"/>
                <a:ea typeface="+mn-lt"/>
                <a:cs typeface="Times"/>
              </a:rPr>
              <a:t>If you were a facilitator, what would you do? How might you intervene to make the discussion more inclusive?</a:t>
            </a:r>
            <a:endParaRPr lang="en-US" sz="2600" dirty="0">
              <a:latin typeface="Calibri"/>
              <a:ea typeface="Calibri"/>
              <a:cs typeface="Calibri"/>
            </a:endParaRPr>
          </a:p>
          <a:p>
            <a:r>
              <a:rPr lang="en-US" sz="2600" dirty="0">
                <a:latin typeface="Calibri"/>
                <a:ea typeface="Calibri"/>
                <a:cs typeface="Times"/>
              </a:rPr>
              <a:t>Reflect on what Andrea did differently in the second part of this scenario and how this might have been helpful.</a:t>
            </a:r>
          </a:p>
          <a:p>
            <a:endParaRPr lang="en-US" sz="2200" dirty="0">
              <a:ea typeface="+mn-lt"/>
              <a:cs typeface="+mn-lt"/>
            </a:endParaRPr>
          </a:p>
          <a:p>
            <a:endParaRPr lang="en-US" sz="2200" dirty="0">
              <a:ea typeface="+mn-lt"/>
              <a:cs typeface="+mn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444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910636-E4F2-0D6C-DB7B-63FC6A0B8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4800">
                <a:cs typeface="Calibri Light"/>
              </a:rPr>
              <a:t>Whole Group Discussion 1</a:t>
            </a:r>
            <a:endParaRPr lang="en-US" sz="4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88098-5D45-0A68-A26D-C1A7A8E32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51215" cy="356008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200" b="1" dirty="0">
                <a:cs typeface="Calibri"/>
              </a:rPr>
              <a:t>5 minutes - </a:t>
            </a:r>
            <a:r>
              <a:rPr lang="en-US" sz="2200" b="1" dirty="0">
                <a:latin typeface="Calibri"/>
                <a:ea typeface="Calibri"/>
                <a:cs typeface="Times"/>
              </a:rPr>
              <a:t>Reflect</a:t>
            </a:r>
            <a:r>
              <a:rPr lang="en-US" sz="2200" b="1" dirty="0">
                <a:latin typeface="Calibri"/>
                <a:ea typeface="+mn-lt"/>
                <a:cs typeface="Times"/>
              </a:rPr>
              <a:t> on this scenario and its potential areas of concern</a:t>
            </a:r>
            <a:endParaRPr lang="en-US" sz="2200" b="1" dirty="0">
              <a:latin typeface="Calibri"/>
              <a:ea typeface="Calibri"/>
              <a:cs typeface="Calibri"/>
            </a:endParaRPr>
          </a:p>
          <a:p>
            <a:r>
              <a:rPr lang="en-US" sz="2600" dirty="0">
                <a:latin typeface="Calibri"/>
                <a:ea typeface="+mn-lt"/>
                <a:cs typeface="Times"/>
              </a:rPr>
              <a:t>Can you think of any reasons why knowing a patient's race would be important?</a:t>
            </a:r>
            <a:endParaRPr lang="en-US" sz="2600" dirty="0">
              <a:latin typeface="Calibri"/>
              <a:ea typeface="+mn-lt"/>
              <a:cs typeface="+mn-lt"/>
            </a:endParaRPr>
          </a:p>
          <a:p>
            <a:r>
              <a:rPr lang="en-US" sz="2600" dirty="0">
                <a:latin typeface="Calibri"/>
                <a:ea typeface="+mn-lt"/>
                <a:cs typeface="Times"/>
              </a:rPr>
              <a:t>Why might Oli have made these comments?</a:t>
            </a:r>
          </a:p>
          <a:p>
            <a:r>
              <a:rPr lang="en-US" sz="2600" dirty="0">
                <a:latin typeface="Calibri"/>
                <a:ea typeface="+mn-lt"/>
                <a:cs typeface="Times"/>
              </a:rPr>
              <a:t>If you were a facilitator, what would you do? How might you intervene to make the discussion more inclusive?</a:t>
            </a:r>
            <a:endParaRPr lang="en-US" sz="2600" dirty="0">
              <a:latin typeface="Calibri"/>
              <a:ea typeface="Calibri"/>
              <a:cs typeface="Calibri"/>
            </a:endParaRPr>
          </a:p>
          <a:p>
            <a:r>
              <a:rPr lang="en-US" sz="2600" dirty="0">
                <a:latin typeface="Calibri"/>
                <a:ea typeface="Calibri"/>
                <a:cs typeface="Times"/>
              </a:rPr>
              <a:t>Reflect on what Andrea did differently in the second part of this scenario and how this might have been helpful.</a:t>
            </a:r>
          </a:p>
          <a:p>
            <a:endParaRPr lang="en-US" sz="2200" dirty="0">
              <a:ea typeface="+mn-lt"/>
              <a:cs typeface="+mn-lt"/>
            </a:endParaRPr>
          </a:p>
          <a:p>
            <a:endParaRPr lang="en-US" sz="2200" dirty="0">
              <a:ea typeface="+mn-lt"/>
              <a:cs typeface="+mn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3584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4E3F6B-A190-03D8-B66C-A4BB5508E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ea typeface="Calibri Light"/>
                <a:cs typeface="Calibri Light"/>
              </a:rPr>
              <a:t>You might have said...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86C0DF5-EA9C-71AE-6319-BD39456EC1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>
              <a:buNone/>
            </a:pPr>
            <a:r>
              <a:rPr lang="en-GB" sz="2400" b="1" dirty="0">
                <a:ea typeface="+mn-lt"/>
                <a:cs typeface="+mn-lt"/>
              </a:rPr>
              <a:t>Why might Oli feel this way?</a:t>
            </a:r>
            <a:endParaRPr lang="en-US" sz="2400" b="1" dirty="0"/>
          </a:p>
          <a:p>
            <a:pPr>
              <a:buFont typeface="Arial"/>
              <a:buChar char="•"/>
            </a:pPr>
            <a:r>
              <a:rPr lang="en-GB" sz="1800" b="1" dirty="0">
                <a:latin typeface="Calibri"/>
                <a:cs typeface="Arial"/>
              </a:rPr>
              <a:t>They might not think that race/ethnicity is important to patient care </a:t>
            </a:r>
            <a:r>
              <a:rPr lang="en-GB" sz="1800" dirty="0">
                <a:latin typeface="Calibri"/>
                <a:cs typeface="Arial"/>
              </a:rPr>
              <a:t>- we should treat everyone the same way</a:t>
            </a:r>
            <a:endParaRPr lang="en-GB" sz="1800" dirty="0">
              <a:latin typeface="Calibri"/>
            </a:endParaRPr>
          </a:p>
          <a:p>
            <a:pPr>
              <a:buFont typeface="Arial"/>
              <a:buChar char="•"/>
            </a:pPr>
            <a:r>
              <a:rPr lang="en-GB" sz="1800" b="1" dirty="0">
                <a:latin typeface="Calibri"/>
                <a:cs typeface="Arial"/>
              </a:rPr>
              <a:t>They don’t see colour</a:t>
            </a:r>
            <a:r>
              <a:rPr lang="en-GB" sz="1800" dirty="0">
                <a:latin typeface="Calibri"/>
                <a:cs typeface="Arial"/>
              </a:rPr>
              <a:t> - it’s just another way to unnecessarily divide people</a:t>
            </a:r>
            <a:endParaRPr lang="en-GB" sz="1800" dirty="0">
              <a:latin typeface="Calibri"/>
            </a:endParaRPr>
          </a:p>
          <a:p>
            <a:pPr>
              <a:buFont typeface="Arial"/>
              <a:buChar char="•"/>
            </a:pPr>
            <a:r>
              <a:rPr lang="en-GB" sz="1800" b="1" dirty="0">
                <a:latin typeface="Calibri"/>
                <a:cs typeface="Arial"/>
              </a:rPr>
              <a:t>They feel uncomfortable speaking about race</a:t>
            </a:r>
            <a:r>
              <a:rPr lang="en-GB" sz="1800" dirty="0">
                <a:latin typeface="Calibri"/>
                <a:cs typeface="Arial"/>
              </a:rPr>
              <a:t> - perhaps they don’t want to offend?</a:t>
            </a:r>
            <a:endParaRPr lang="en-GB" sz="1800" dirty="0">
              <a:latin typeface="Calibri"/>
            </a:endParaRPr>
          </a:p>
          <a:p>
            <a:pPr marL="0" indent="0" algn="ctr">
              <a:buNone/>
            </a:pPr>
            <a:endParaRPr lang="en-GB" sz="2000" dirty="0">
              <a:latin typeface="Calibri"/>
              <a:ea typeface="+mn-lt"/>
              <a:cs typeface="Arial"/>
            </a:endParaRPr>
          </a:p>
          <a:p>
            <a:pPr algn="ctr">
              <a:buNone/>
            </a:pPr>
            <a:r>
              <a:rPr lang="en-GB" sz="2000" dirty="0">
                <a:ea typeface="+mn-lt"/>
                <a:cs typeface="+mn-lt"/>
              </a:rPr>
              <a:t>We should treat everyone with respect and dignity, regardless of race, but we must remember that ethnic backgrounds matter</a:t>
            </a:r>
            <a:endParaRPr lang="en-GB" sz="2000" dirty="0">
              <a:cs typeface="Calibri" panose="020F0502020204030204"/>
            </a:endParaRPr>
          </a:p>
          <a:p>
            <a:pPr>
              <a:buNone/>
            </a:pPr>
            <a:endParaRPr lang="en-GB" sz="1800" dirty="0">
              <a:ea typeface="+mn-lt"/>
              <a:cs typeface="+mn-lt"/>
            </a:endParaRPr>
          </a:p>
          <a:p>
            <a:pPr>
              <a:buNone/>
            </a:pPr>
            <a:r>
              <a:rPr lang="en-GB" sz="2400" i="1" dirty="0">
                <a:ea typeface="+mn-lt"/>
                <a:cs typeface="+mn-lt"/>
              </a:rPr>
              <a:t>“Colour blindness”</a:t>
            </a:r>
            <a:r>
              <a:rPr lang="en-GB" sz="2400" dirty="0">
                <a:ea typeface="+mn-lt"/>
                <a:cs typeface="+mn-lt"/>
              </a:rPr>
              <a:t> might be well intentioned, but talking about race is one of our most powerful tools to empower people and to identify and correct our own biases</a:t>
            </a:r>
            <a:endParaRPr lang="en-GB" sz="2400" dirty="0">
              <a:cs typeface="Calibri"/>
            </a:endParaRPr>
          </a:p>
          <a:p>
            <a:pPr>
              <a:buNone/>
            </a:pPr>
            <a:r>
              <a:rPr lang="en-GB" sz="2400" b="1" dirty="0">
                <a:ea typeface="+mn-lt"/>
                <a:cs typeface="+mn-lt"/>
              </a:rPr>
              <a:t>Facilitators should take the opportunity to encourage a conversation about why knowing a patient’s race/ethnicity would be important</a:t>
            </a:r>
            <a:endParaRPr lang="en-GB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987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!!Rectangle">
            <a:extLst>
              <a:ext uri="{FF2B5EF4-FFF2-40B4-BE49-F238E27FC236}">
                <a16:creationId xmlns:a16="http://schemas.microsoft.com/office/drawing/2014/main" id="{D4906370-1564-49FA-A802-58546B392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664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Wristwatch face">
            <a:extLst>
              <a:ext uri="{FF2B5EF4-FFF2-40B4-BE49-F238E27FC236}">
                <a16:creationId xmlns:a16="http://schemas.microsoft.com/office/drawing/2014/main" id="{9666F901-3BC7-9E7A-1EF0-612FBFA44C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5000"/>
          </a:blip>
          <a:srcRect t="829" b="1490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5" name="Oval 17">
            <a:extLst>
              <a:ext uri="{FF2B5EF4-FFF2-40B4-BE49-F238E27FC236}">
                <a16:creationId xmlns:a16="http://schemas.microsoft.com/office/drawing/2014/main" id="{EF640709-BDFD-453B-B75D-6212E7A87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11500" y="370600"/>
            <a:ext cx="5923842" cy="5923842"/>
          </a:xfrm>
          <a:prstGeom prst="ellipse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C318DB-A232-4AD2-45C9-4BFA696EA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7192" y="1032483"/>
            <a:ext cx="5037616" cy="29823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/>
              <a:t>Rest Break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CCB58-612F-6234-D8E6-5CAEBB15F3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7192" y="4106918"/>
            <a:ext cx="5037616" cy="165576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/>
              <a:t>10 minutes</a:t>
            </a:r>
          </a:p>
        </p:txBody>
      </p:sp>
      <p:sp>
        <p:nvSpPr>
          <p:cNvPr id="26" name="Arc 19">
            <a:extLst>
              <a:ext uri="{FF2B5EF4-FFF2-40B4-BE49-F238E27FC236}">
                <a16:creationId xmlns:a16="http://schemas.microsoft.com/office/drawing/2014/main" id="{B4019478-3FDC-438C-8848-1D7DA864A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366740" flipV="1">
            <a:off x="2607299" y="8363"/>
            <a:ext cx="6816262" cy="6816262"/>
          </a:xfrm>
          <a:prstGeom prst="arc">
            <a:avLst>
              <a:gd name="adj1" fmla="val 16200000"/>
              <a:gd name="adj2" fmla="val 20401595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1">
            <a:extLst>
              <a:ext uri="{FF2B5EF4-FFF2-40B4-BE49-F238E27FC236}">
                <a16:creationId xmlns:a16="http://schemas.microsoft.com/office/drawing/2014/main" id="{FE406479-1D57-4209-B128-3C8174624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53400" y="4609861"/>
            <a:ext cx="873032" cy="8493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302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95C1F4-AE7F-44E4-8693-40D3D68311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34DDD3-F723-4DD3-8ABE-EC0B2AC87D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522324" y="-15978"/>
            <a:ext cx="7147352" cy="5876916"/>
            <a:chOff x="329184" y="-99107"/>
            <a:chExt cx="524256" cy="587691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7C8EA93-3210-4C62-99E9-153C275E3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EB7D2A2-F448-44D4-938C-DC84CBCB3B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-99107"/>
              <a:ext cx="524256" cy="563122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1055718"/>
            <a:ext cx="10999072" cy="33583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91369D-6616-F820-E6D0-04D382E14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584683"/>
            <a:ext cx="9144000" cy="255182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kern="1200">
                <a:latin typeface="+mj-lt"/>
                <a:ea typeface="+mj-ea"/>
                <a:cs typeface="+mj-cs"/>
              </a:rPr>
              <a:t>Scenario </a:t>
            </a:r>
            <a:r>
              <a:rPr lang="en-US" sz="6600"/>
              <a:t>2</a:t>
            </a:r>
            <a:endParaRPr lang="en-US" sz="66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70138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910636-E4F2-0D6C-DB7B-63FC6A0B8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4800">
                <a:cs typeface="Calibri Light"/>
              </a:rPr>
              <a:t>Small Group Discussion 2</a:t>
            </a:r>
            <a:endParaRPr lang="en-US" sz="4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88098-5D45-0A68-A26D-C1A7A8E32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51215" cy="356008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200" b="1">
                <a:cs typeface="Calibri"/>
              </a:rPr>
              <a:t>10 minutes - </a:t>
            </a:r>
            <a:r>
              <a:rPr lang="en-US" sz="2200" b="1">
                <a:latin typeface="Calibri"/>
                <a:ea typeface="Calibri"/>
                <a:cs typeface="Times"/>
              </a:rPr>
              <a:t>Reflect</a:t>
            </a:r>
            <a:r>
              <a:rPr lang="en-US" sz="2200" b="1">
                <a:latin typeface="Calibri"/>
                <a:ea typeface="+mn-lt"/>
                <a:cs typeface="Times"/>
              </a:rPr>
              <a:t> on this scenario and its potential areas of concern</a:t>
            </a:r>
            <a:endParaRPr lang="en-US" sz="2200" b="1">
              <a:latin typeface="Calibri"/>
              <a:ea typeface="Calibri"/>
              <a:cs typeface="Calibri"/>
            </a:endParaRPr>
          </a:p>
          <a:p>
            <a:pPr algn="just"/>
            <a:r>
              <a:rPr lang="en-US" sz="2400">
                <a:latin typeface="Calibri"/>
                <a:ea typeface="Calibri"/>
                <a:cs typeface="Arial"/>
              </a:rPr>
              <a:t>How might this situation have made Izzy feel?</a:t>
            </a:r>
          </a:p>
          <a:p>
            <a:pPr algn="just"/>
            <a:r>
              <a:rPr lang="en-US" sz="2400">
                <a:latin typeface="Calibri"/>
                <a:ea typeface="Calibri"/>
                <a:cs typeface="Arial"/>
              </a:rPr>
              <a:t>If you were a facilitator and this scenario occurred, what would you do? Alternatively, what might stop you from speaking out?</a:t>
            </a:r>
          </a:p>
          <a:p>
            <a:pPr algn="just"/>
            <a:r>
              <a:rPr lang="en-US" sz="2400">
                <a:latin typeface="Calibri"/>
                <a:ea typeface="Calibri"/>
                <a:cs typeface="Times"/>
              </a:rPr>
              <a:t>Reflect on what Andrea did differently in the second scenario and how this might have been helpful.</a:t>
            </a:r>
          </a:p>
          <a:p>
            <a:pPr algn="just"/>
            <a:r>
              <a:rPr lang="en-US" sz="2400">
                <a:latin typeface="Calibri"/>
                <a:ea typeface="Calibri"/>
                <a:cs typeface="Times"/>
              </a:rPr>
              <a:t>Are there any methods you could use in your future practice as a facilitator?</a:t>
            </a:r>
          </a:p>
          <a:p>
            <a:endParaRPr lang="en-US" sz="2600">
              <a:latin typeface="Calibri"/>
              <a:ea typeface="Calibri"/>
              <a:cs typeface="Times"/>
            </a:endParaRPr>
          </a:p>
          <a:p>
            <a:endParaRPr lang="en-US" sz="2200">
              <a:ea typeface="+mn-lt"/>
              <a:cs typeface="+mn-lt"/>
            </a:endParaRPr>
          </a:p>
          <a:p>
            <a:endParaRPr lang="en-US" sz="2200">
              <a:ea typeface="+mn-lt"/>
              <a:cs typeface="+mn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298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910636-E4F2-0D6C-DB7B-63FC6A0B8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4800">
                <a:cs typeface="Calibri Light"/>
              </a:rPr>
              <a:t>Whole Group Discussion 2</a:t>
            </a:r>
            <a:endParaRPr lang="en-US" sz="4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88098-5D45-0A68-A26D-C1A7A8E32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51215" cy="356008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200" b="1">
                <a:cs typeface="Calibri"/>
              </a:rPr>
              <a:t>5  minutes - </a:t>
            </a:r>
            <a:r>
              <a:rPr lang="en-US" sz="2200" b="1">
                <a:latin typeface="Calibri"/>
                <a:ea typeface="Calibri"/>
                <a:cs typeface="Times"/>
              </a:rPr>
              <a:t>Reflect</a:t>
            </a:r>
            <a:r>
              <a:rPr lang="en-US" sz="2200" b="1">
                <a:latin typeface="Calibri"/>
                <a:ea typeface="+mn-lt"/>
                <a:cs typeface="Times"/>
              </a:rPr>
              <a:t> on this scenario and its potential areas of concern</a:t>
            </a:r>
            <a:endParaRPr lang="en-US" sz="2200" b="1">
              <a:latin typeface="Calibri"/>
              <a:ea typeface="Calibri"/>
              <a:cs typeface="Calibri"/>
            </a:endParaRPr>
          </a:p>
          <a:p>
            <a:pPr algn="just"/>
            <a:r>
              <a:rPr lang="en-US" sz="2400">
                <a:latin typeface="Calibri"/>
                <a:ea typeface="Calibri"/>
                <a:cs typeface="Arial"/>
              </a:rPr>
              <a:t>How might this situation have made Izzy feel?</a:t>
            </a:r>
          </a:p>
          <a:p>
            <a:pPr algn="just"/>
            <a:r>
              <a:rPr lang="en-US" sz="2400">
                <a:latin typeface="Calibri"/>
                <a:ea typeface="Calibri"/>
                <a:cs typeface="Arial"/>
              </a:rPr>
              <a:t>If you were a facilitator and this scenario occurred, what would you do? Alternatively, what might stop you from speaking out?</a:t>
            </a:r>
          </a:p>
          <a:p>
            <a:pPr algn="just"/>
            <a:r>
              <a:rPr lang="en-US" sz="2400">
                <a:latin typeface="Calibri"/>
                <a:ea typeface="Calibri"/>
                <a:cs typeface="Times"/>
              </a:rPr>
              <a:t>Reflect on what Andrea did differently in the second scenario and how this might have been helpful.</a:t>
            </a:r>
          </a:p>
          <a:p>
            <a:pPr algn="just"/>
            <a:r>
              <a:rPr lang="en-US" sz="2400">
                <a:latin typeface="Calibri"/>
                <a:ea typeface="Calibri"/>
                <a:cs typeface="Times"/>
              </a:rPr>
              <a:t>Are there any methods you could use in your future practice as a facilitator?</a:t>
            </a:r>
          </a:p>
          <a:p>
            <a:endParaRPr lang="en-US" sz="2600">
              <a:latin typeface="Calibri"/>
              <a:ea typeface="Calibri"/>
              <a:cs typeface="Times"/>
            </a:endParaRPr>
          </a:p>
          <a:p>
            <a:endParaRPr lang="en-US" sz="2200">
              <a:ea typeface="+mn-lt"/>
              <a:cs typeface="+mn-lt"/>
            </a:endParaRPr>
          </a:p>
          <a:p>
            <a:endParaRPr lang="en-US" sz="2200">
              <a:ea typeface="+mn-lt"/>
              <a:cs typeface="+mn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797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4E3F6B-A190-03D8-B66C-A4BB5508E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ea typeface="Calibri Light"/>
                <a:cs typeface="Calibri Light"/>
              </a:rPr>
              <a:t>You might have said...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86C0DF5-EA9C-71AE-6319-BD39456EC1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2400">
                <a:ea typeface="+mn-lt"/>
                <a:cs typeface="+mn-lt"/>
              </a:rPr>
              <a:t>While the intention behind Benny's treatment of Izzy might not be evident, it is an example of a </a:t>
            </a:r>
            <a:r>
              <a:rPr lang="en-GB" sz="2400" b="1">
                <a:ea typeface="+mn-lt"/>
                <a:cs typeface="+mn-lt"/>
              </a:rPr>
              <a:t>microaggression</a:t>
            </a:r>
            <a:r>
              <a:rPr lang="en-GB" sz="2400">
                <a:ea typeface="+mn-lt"/>
                <a:cs typeface="+mn-lt"/>
              </a:rPr>
              <a:t>: </a:t>
            </a:r>
            <a:endParaRPr lang="en-US"/>
          </a:p>
          <a:p>
            <a:pPr marL="0" indent="0" algn="ctr">
              <a:buNone/>
            </a:pPr>
            <a:r>
              <a:rPr lang="en-GB" sz="2400" i="1">
                <a:ea typeface="+mn-lt"/>
                <a:cs typeface="+mn-lt"/>
              </a:rPr>
              <a:t>"a statement, action, or incident regarded as an instance of indirect, subtle, or unintentional discrimination against members of a marginalized group such as a racial or ethnic minority"</a:t>
            </a:r>
          </a:p>
          <a:p>
            <a:endParaRPr lang="en-GB" sz="2400" i="1">
              <a:ea typeface="+mn-lt"/>
              <a:cs typeface="+mn-lt"/>
            </a:endParaRPr>
          </a:p>
          <a:p>
            <a:r>
              <a:rPr lang="en-GB" sz="2400">
                <a:ea typeface="+mn-lt"/>
                <a:cs typeface="+mn-lt"/>
              </a:rPr>
              <a:t>We do not know if Benny is purposely excluding Izzy or is acting as a result of </a:t>
            </a:r>
            <a:r>
              <a:rPr lang="en-GB" sz="2400" b="1">
                <a:ea typeface="+mn-lt"/>
                <a:cs typeface="+mn-lt"/>
              </a:rPr>
              <a:t>unconscious bias</a:t>
            </a:r>
            <a:endParaRPr lang="en-GB" sz="2400">
              <a:ea typeface="+mn-lt"/>
              <a:cs typeface="+mn-lt"/>
            </a:endParaRPr>
          </a:p>
          <a:p>
            <a:r>
              <a:rPr lang="en-GB" sz="2400">
                <a:ea typeface="+mn-lt"/>
                <a:cs typeface="+mn-lt"/>
              </a:rPr>
              <a:t>However, both reasons may discourage Izzy and reduce the confidence she feels about her contributions. </a:t>
            </a:r>
            <a:endParaRPr lang="en-US" sz="1800">
              <a:ea typeface="+mn-lt"/>
              <a:cs typeface="+mn-lt"/>
            </a:endParaRPr>
          </a:p>
          <a:p>
            <a:pPr>
              <a:buNone/>
            </a:pPr>
            <a:endParaRPr lang="en-US" sz="18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795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35C6EC-E9B2-49DC-3D25-E61AABC9B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5400">
                <a:ea typeface="Calibri Light"/>
                <a:cs typeface="Calibri Light"/>
              </a:rPr>
              <a:t>What could you do?</a:t>
            </a:r>
            <a:endParaRPr lang="en-US" sz="540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DDE6F18B-C469-F97C-4A50-A828F0DB4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517" y="2467739"/>
            <a:ext cx="10711114" cy="3757235"/>
          </a:xfr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Arial"/>
              <a:buChar char="•"/>
            </a:pPr>
            <a:r>
              <a:rPr lang="en-GB" b="1">
                <a:latin typeface="Calibri"/>
                <a:ea typeface="Calibri"/>
                <a:cs typeface="Arial"/>
              </a:rPr>
              <a:t>It is important as a facilitator to diffuse this situation in a safe, respectful way.</a:t>
            </a:r>
            <a:endParaRPr lang="en-US">
              <a:latin typeface="Calibri"/>
              <a:ea typeface="Calibri"/>
              <a:cs typeface="Arial"/>
            </a:endParaRPr>
          </a:p>
          <a:p>
            <a:pPr>
              <a:buFont typeface="Arial"/>
              <a:buChar char="•"/>
            </a:pPr>
            <a:r>
              <a:rPr lang="en-GB">
                <a:latin typeface="Calibri"/>
                <a:ea typeface="Calibri"/>
                <a:cs typeface="Arial"/>
              </a:rPr>
              <a:t>At the start of the next CBL session, reiterate the responsibility of every member of the group to pay attention to all contributions</a:t>
            </a:r>
            <a:endParaRPr lang="en-US">
              <a:latin typeface="Calibri"/>
              <a:ea typeface="Calibri"/>
              <a:cs typeface="Arial"/>
            </a:endParaRPr>
          </a:p>
          <a:p>
            <a:pPr>
              <a:buFont typeface="Arial"/>
              <a:buChar char="•"/>
            </a:pPr>
            <a:r>
              <a:rPr lang="en-GB">
                <a:latin typeface="Calibri"/>
                <a:ea typeface="Calibri"/>
                <a:cs typeface="Arial"/>
              </a:rPr>
              <a:t>As Andrea did, acknowledge a student if they have been ignored e.g. "yes, that is correct as Izzy said earlier".</a:t>
            </a:r>
            <a:endParaRPr lang="en-US">
              <a:latin typeface="Calibri"/>
              <a:ea typeface="Calibri"/>
              <a:cs typeface="Arial"/>
            </a:endParaRPr>
          </a:p>
          <a:p>
            <a:pPr>
              <a:buFont typeface="Arial"/>
              <a:buChar char="•"/>
            </a:pPr>
            <a:r>
              <a:rPr lang="en-GB">
                <a:latin typeface="Calibri"/>
                <a:ea typeface="Calibri"/>
                <a:cs typeface="Arial"/>
              </a:rPr>
              <a:t>Check-in with students at the end of the session, if appropriate, to find out how they feel about the group dynamics</a:t>
            </a:r>
            <a:endParaRPr lang="en-US">
              <a:latin typeface="Calibri"/>
              <a:ea typeface="Calibri"/>
              <a:cs typeface="Arial"/>
            </a:endParaRPr>
          </a:p>
          <a:p>
            <a:pPr marL="0" indent="0">
              <a:buNone/>
            </a:pPr>
            <a:endParaRPr lang="en-US" sz="2400" b="1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2050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3D08B-B72F-FB00-A133-A60C11C4B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a typeface="Calibri Light"/>
                <a:cs typeface="Calibri Light"/>
              </a:rPr>
              <a:t>Today's Session: ARPP Learning Circle</a:t>
            </a:r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C391321D-7BDD-1E7B-9033-9C51193431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740497"/>
              </p:ext>
            </p:extLst>
          </p:nvPr>
        </p:nvGraphicFramePr>
        <p:xfrm>
          <a:off x="838200" y="2780968"/>
          <a:ext cx="10515600" cy="3395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" name="TextBox 224">
            <a:extLst>
              <a:ext uri="{FF2B5EF4-FFF2-40B4-BE49-F238E27FC236}">
                <a16:creationId xmlns:a16="http://schemas.microsoft.com/office/drawing/2014/main" id="{288929D7-9687-C60A-2C2B-B6F49F5B53C4}"/>
              </a:ext>
            </a:extLst>
          </p:cNvPr>
          <p:cNvSpPr txBox="1"/>
          <p:nvPr/>
        </p:nvSpPr>
        <p:spPr>
          <a:xfrm>
            <a:off x="835926" y="1819701"/>
            <a:ext cx="1048602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444444"/>
                </a:solidFill>
                <a:latin typeface="Calibri"/>
                <a:ea typeface="Calibri"/>
                <a:cs typeface="Arial"/>
              </a:rPr>
              <a:t>This workshop will give participants an insight into how virtual reality can be integrated into medical education – a blended learning approach</a:t>
            </a:r>
            <a:endParaRPr lang="en-US" sz="2000">
              <a:latin typeface="Calibri"/>
              <a:ea typeface="Calibri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52019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!!Rectangle">
            <a:extLst>
              <a:ext uri="{FF2B5EF4-FFF2-40B4-BE49-F238E27FC236}">
                <a16:creationId xmlns:a16="http://schemas.microsoft.com/office/drawing/2014/main" id="{D4906370-1564-49FA-A802-58546B392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664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Wristwatch face">
            <a:extLst>
              <a:ext uri="{FF2B5EF4-FFF2-40B4-BE49-F238E27FC236}">
                <a16:creationId xmlns:a16="http://schemas.microsoft.com/office/drawing/2014/main" id="{9666F901-3BC7-9E7A-1EF0-612FBFA44C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5000"/>
          </a:blip>
          <a:srcRect t="829" b="1490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5" name="Oval 17">
            <a:extLst>
              <a:ext uri="{FF2B5EF4-FFF2-40B4-BE49-F238E27FC236}">
                <a16:creationId xmlns:a16="http://schemas.microsoft.com/office/drawing/2014/main" id="{EF640709-BDFD-453B-B75D-6212E7A87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11500" y="370600"/>
            <a:ext cx="5923842" cy="5923842"/>
          </a:xfrm>
          <a:prstGeom prst="ellipse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C318DB-A232-4AD2-45C9-4BFA696EA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7192" y="1032483"/>
            <a:ext cx="5037616" cy="29823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/>
              <a:t>Rest Break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CCB58-612F-6234-D8E6-5CAEBB15F3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7192" y="4106918"/>
            <a:ext cx="5037616" cy="165576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/>
              <a:t>10 minutes</a:t>
            </a:r>
          </a:p>
        </p:txBody>
      </p:sp>
      <p:sp>
        <p:nvSpPr>
          <p:cNvPr id="26" name="Arc 19">
            <a:extLst>
              <a:ext uri="{FF2B5EF4-FFF2-40B4-BE49-F238E27FC236}">
                <a16:creationId xmlns:a16="http://schemas.microsoft.com/office/drawing/2014/main" id="{B4019478-3FDC-438C-8848-1D7DA864A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366740" flipV="1">
            <a:off x="2607299" y="8363"/>
            <a:ext cx="6816262" cy="6816262"/>
          </a:xfrm>
          <a:prstGeom prst="arc">
            <a:avLst>
              <a:gd name="adj1" fmla="val 16200000"/>
              <a:gd name="adj2" fmla="val 20401595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1">
            <a:extLst>
              <a:ext uri="{FF2B5EF4-FFF2-40B4-BE49-F238E27FC236}">
                <a16:creationId xmlns:a16="http://schemas.microsoft.com/office/drawing/2014/main" id="{FE406479-1D57-4209-B128-3C8174624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53400" y="4609861"/>
            <a:ext cx="873032" cy="8493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588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D25022-6302-DED2-FC07-0CBEEA1D5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More Resources</a:t>
            </a:r>
            <a:endParaRPr lang="en-US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6A67B-27BD-DE7F-E642-4CAC9EDD3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8327"/>
            <a:ext cx="10515600" cy="5073752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sz="1500" b="1">
                <a:ea typeface="+mn-lt"/>
                <a:cs typeface="+mn-lt"/>
              </a:rPr>
              <a:t>Racism in Higher Education</a:t>
            </a:r>
          </a:p>
          <a:p>
            <a:r>
              <a:rPr lang="en-US" sz="1500" b="1">
                <a:ea typeface="+mn-lt"/>
                <a:cs typeface="+mn-lt"/>
              </a:rPr>
              <a:t>Academic Paper</a:t>
            </a:r>
            <a:r>
              <a:rPr lang="en-US" sz="1500">
                <a:ea typeface="+mn-lt"/>
                <a:cs typeface="+mn-lt"/>
              </a:rPr>
              <a:t> - Student perspectives on barriers to performance for black and minority ethnic graduate-entry medical students: a qualitative study in a West Midlands medical school </a:t>
            </a:r>
            <a:r>
              <a:rPr lang="en-US" sz="1500">
                <a:ea typeface="+mn-lt"/>
                <a:cs typeface="+mn-lt"/>
                <a:hlinkClick r:id="rId2"/>
              </a:rPr>
              <a:t>https://bmjopen.bmj.com/content/bmjopen/9/11/e032493.full.pdf</a:t>
            </a:r>
            <a:r>
              <a:rPr lang="en-US" sz="1500">
                <a:ea typeface="+mn-lt"/>
                <a:cs typeface="+mn-lt"/>
              </a:rPr>
              <a:t> </a:t>
            </a:r>
            <a:endParaRPr lang="en-US" sz="1500">
              <a:ea typeface="Calibri" panose="020F0502020204030204"/>
              <a:cs typeface="Calibri" panose="020F0502020204030204"/>
            </a:endParaRPr>
          </a:p>
          <a:p>
            <a:r>
              <a:rPr lang="en-US" sz="1500" b="1">
                <a:ea typeface="+mn-lt"/>
                <a:cs typeface="+mn-lt"/>
              </a:rPr>
              <a:t>List of Warwick anti-racism resources </a:t>
            </a:r>
            <a:r>
              <a:rPr lang="en-US" sz="1500">
                <a:ea typeface="+mn-lt"/>
                <a:cs typeface="+mn-lt"/>
                <a:hlinkClick r:id="rId3"/>
              </a:rPr>
              <a:t>https://warwick.ac.uk/services/socialinclusion/projects/learning/antiracismresources</a:t>
            </a:r>
            <a:r>
              <a:rPr lang="en-US" sz="1500">
                <a:ea typeface="+mn-lt"/>
                <a:cs typeface="+mn-lt"/>
              </a:rPr>
              <a:t> </a:t>
            </a:r>
          </a:p>
          <a:p>
            <a:pPr marL="0" indent="0">
              <a:buNone/>
            </a:pPr>
            <a:r>
              <a:rPr lang="en-US" sz="1500" b="1">
                <a:ea typeface="+mn-lt"/>
                <a:cs typeface="+mn-lt"/>
              </a:rPr>
              <a:t>Racial Inequality in Medicine</a:t>
            </a:r>
          </a:p>
          <a:p>
            <a:r>
              <a:rPr lang="en-US" sz="1500" b="1">
                <a:ea typeface="+mn-lt"/>
                <a:cs typeface="+mn-lt"/>
              </a:rPr>
              <a:t>Article</a:t>
            </a:r>
            <a:r>
              <a:rPr lang="en-US" sz="1500">
                <a:ea typeface="+mn-lt"/>
                <a:cs typeface="+mn-lt"/>
              </a:rPr>
              <a:t> - Black women in UK four times more likely to die in pregnancy and childbirth </a:t>
            </a:r>
            <a:r>
              <a:rPr lang="en-US" sz="1500">
                <a:ea typeface="+mn-lt"/>
                <a:cs typeface="+mn-lt"/>
                <a:hlinkClick r:id="rId4"/>
              </a:rPr>
              <a:t>https://www.theguardian.com/society/2021/nov/11/black-women-uk-maternal-mortality-rates</a:t>
            </a:r>
            <a:r>
              <a:rPr lang="en-US" sz="1500">
                <a:ea typeface="+mn-lt"/>
                <a:cs typeface="+mn-lt"/>
              </a:rPr>
              <a:t> </a:t>
            </a:r>
            <a:endParaRPr lang="en-US" sz="1500">
              <a:ea typeface="Calibri"/>
              <a:cs typeface="Calibri"/>
            </a:endParaRPr>
          </a:p>
          <a:p>
            <a:r>
              <a:rPr lang="en-US" sz="1500" b="1">
                <a:ea typeface="+mn-lt"/>
                <a:cs typeface="+mn-lt"/>
              </a:rPr>
              <a:t>Article</a:t>
            </a:r>
            <a:r>
              <a:rPr lang="en-US" sz="1500">
                <a:ea typeface="+mn-lt"/>
                <a:cs typeface="+mn-lt"/>
              </a:rPr>
              <a:t> - Organ transplants: Black people wait up to six months longer, NHS figures show  </a:t>
            </a:r>
            <a:r>
              <a:rPr lang="en-US" sz="1500">
                <a:ea typeface="+mn-lt"/>
                <a:cs typeface="+mn-lt"/>
                <a:hlinkClick r:id="rId5"/>
              </a:rPr>
              <a:t>https://www.bbc.co.uk/news/uk-64235369</a:t>
            </a:r>
            <a:r>
              <a:rPr lang="en-US" sz="1500">
                <a:ea typeface="+mn-lt"/>
                <a:cs typeface="+mn-lt"/>
              </a:rPr>
              <a:t> </a:t>
            </a:r>
            <a:endParaRPr lang="en-US" sz="1500">
              <a:ea typeface="Calibri"/>
              <a:cs typeface="Calibri"/>
            </a:endParaRPr>
          </a:p>
          <a:p>
            <a:r>
              <a:rPr lang="en-US" sz="1500" b="1">
                <a:ea typeface="+mn-lt"/>
                <a:cs typeface="+mn-lt"/>
              </a:rPr>
              <a:t>Article</a:t>
            </a:r>
            <a:r>
              <a:rPr lang="en-US" sz="1500">
                <a:ea typeface="+mn-lt"/>
                <a:cs typeface="+mn-lt"/>
              </a:rPr>
              <a:t> - How African Caribbean background can affect your heart health </a:t>
            </a:r>
            <a:r>
              <a:rPr lang="en-US" sz="1500">
                <a:ea typeface="+mn-lt"/>
                <a:cs typeface="+mn-lt"/>
                <a:hlinkClick r:id="rId6"/>
              </a:rPr>
              <a:t>https://www.bhf.org.uk/informationsupport/heart-matters-magazine/medical/african-caribbean-background-and-heart-health</a:t>
            </a:r>
            <a:r>
              <a:rPr lang="en-US" sz="1500">
                <a:ea typeface="+mn-lt"/>
                <a:cs typeface="+mn-lt"/>
              </a:rPr>
              <a:t> </a:t>
            </a:r>
            <a:endParaRPr lang="en-US" sz="1500">
              <a:ea typeface="Calibri"/>
              <a:cs typeface="Calibri"/>
            </a:endParaRPr>
          </a:p>
          <a:p>
            <a:r>
              <a:rPr lang="en-US" sz="1500" b="1">
                <a:ea typeface="+mn-lt"/>
                <a:cs typeface="+mn-lt"/>
              </a:rPr>
              <a:t>Article</a:t>
            </a:r>
            <a:r>
              <a:rPr lang="en-US" sz="1500">
                <a:ea typeface="+mn-lt"/>
                <a:cs typeface="+mn-lt"/>
              </a:rPr>
              <a:t> - GRT and Health Inequality </a:t>
            </a:r>
            <a:r>
              <a:rPr lang="en-US" sz="1500">
                <a:ea typeface="+mn-lt"/>
                <a:cs typeface="+mn-lt"/>
                <a:hlinkClick r:id="rId7"/>
              </a:rPr>
              <a:t>https://www.gypsy-traveller.org/our-vision-for-change/health-and-social-care/</a:t>
            </a:r>
            <a:r>
              <a:rPr lang="en-US" sz="1500">
                <a:ea typeface="+mn-lt"/>
                <a:cs typeface="+mn-lt"/>
              </a:rPr>
              <a:t> </a:t>
            </a:r>
            <a:endParaRPr lang="en-US" sz="1500">
              <a:ea typeface="Calibri"/>
              <a:cs typeface="Calibri"/>
            </a:endParaRPr>
          </a:p>
          <a:p>
            <a:r>
              <a:rPr lang="en-US" sz="1500" b="1">
                <a:ea typeface="+mn-lt"/>
                <a:cs typeface="+mn-lt"/>
              </a:rPr>
              <a:t>Article</a:t>
            </a:r>
            <a:r>
              <a:rPr lang="en-US" sz="1500">
                <a:ea typeface="+mn-lt"/>
                <a:cs typeface="+mn-lt"/>
              </a:rPr>
              <a:t> - Ethnicity and COVID-19  </a:t>
            </a:r>
            <a:r>
              <a:rPr lang="en-US" sz="1500">
                <a:ea typeface="+mn-lt"/>
                <a:cs typeface="+mn-lt"/>
                <a:hlinkClick r:id="rId8"/>
              </a:rPr>
              <a:t>https://www.ukri.org/news-and-events/tackling-the-impact-of-covid-19/understanding-coronavirus-covid-19-and-epidemics/covid-19-and-ethnicity/</a:t>
            </a:r>
            <a:r>
              <a:rPr lang="en-US" sz="1500">
                <a:ea typeface="+mn-lt"/>
                <a:cs typeface="+mn-lt"/>
              </a:rPr>
              <a:t> </a:t>
            </a:r>
            <a:endParaRPr lang="en-US" sz="150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1500" b="1">
                <a:ea typeface="+mn-lt"/>
                <a:cs typeface="+mn-lt"/>
              </a:rPr>
              <a:t>Societal Attitudes to Race</a:t>
            </a:r>
          </a:p>
          <a:p>
            <a:r>
              <a:rPr lang="en-US" sz="1500" b="1">
                <a:ea typeface="+mn-lt"/>
                <a:cs typeface="+mn-lt"/>
              </a:rPr>
              <a:t>Article and Video</a:t>
            </a:r>
            <a:r>
              <a:rPr lang="en-US" sz="1500">
                <a:ea typeface="+mn-lt"/>
                <a:cs typeface="+mn-lt"/>
              </a:rPr>
              <a:t> - Why saying “I don’t see race at all” just makes racism worse </a:t>
            </a:r>
            <a:r>
              <a:rPr lang="en-US" sz="1500">
                <a:ea typeface="+mn-lt"/>
                <a:cs typeface="+mn-lt"/>
                <a:hlinkClick r:id="rId9"/>
              </a:rPr>
              <a:t>https://ideas.ted.com/why-saying-i-dont-see-race-at-all-just-makes-racism-worse/</a:t>
            </a:r>
            <a:r>
              <a:rPr lang="en-US" sz="1500">
                <a:ea typeface="+mn-lt"/>
                <a:cs typeface="+mn-lt"/>
              </a:rPr>
              <a:t> </a:t>
            </a:r>
            <a:endParaRPr lang="en-US" sz="150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1500" b="1">
                <a:ea typeface="+mn-lt"/>
                <a:cs typeface="+mn-lt"/>
              </a:rPr>
              <a:t>Virtual Reality in Healthcare and Education</a:t>
            </a:r>
          </a:p>
          <a:p>
            <a:r>
              <a:rPr lang="en-US" sz="1500" b="1">
                <a:ea typeface="+mn-lt"/>
                <a:cs typeface="+mn-lt"/>
              </a:rPr>
              <a:t>Academic Paper</a:t>
            </a:r>
            <a:r>
              <a:rPr lang="en-US" sz="1500">
                <a:ea typeface="+mn-lt"/>
                <a:cs typeface="+mn-lt"/>
              </a:rPr>
              <a:t> – VR Simulation in empathy and attitudes to schizophrenia </a:t>
            </a:r>
            <a:r>
              <a:rPr lang="en-US" sz="1500">
                <a:ea typeface="+mn-lt"/>
                <a:cs typeface="+mn-lt"/>
                <a:hlinkClick r:id="rId10"/>
              </a:rPr>
              <a:t>https://www.ncbi.nlm.nih.gov/pmc/articles/PMC9116500/</a:t>
            </a:r>
            <a:endParaRPr lang="en-US">
              <a:cs typeface="Calibri" panose="020F0502020204030204"/>
            </a:endParaRPr>
          </a:p>
          <a:p>
            <a:r>
              <a:rPr lang="en-US" sz="1500" b="1">
                <a:cs typeface="Calibri" panose="020F0502020204030204"/>
              </a:rPr>
              <a:t>Academic Paper</a:t>
            </a:r>
            <a:r>
              <a:rPr lang="en-US" sz="1500">
                <a:cs typeface="Calibri" panose="020F0502020204030204"/>
              </a:rPr>
              <a:t> - </a:t>
            </a:r>
            <a:r>
              <a:rPr lang="en-US" sz="1500">
                <a:ea typeface="+mn-lt"/>
                <a:cs typeface="+mn-lt"/>
              </a:rPr>
              <a:t>VR for Inducing Empathy and Reducing Prejudice Towards Stigmatized Groups </a:t>
            </a:r>
            <a:r>
              <a:rPr lang="en-US" sz="1500">
                <a:ea typeface="+mn-lt"/>
                <a:cs typeface="+mn-lt"/>
                <a:hlinkClick r:id="rId11"/>
              </a:rPr>
              <a:t>https://www.researchgate.net/publication/324788630_Virtual_reality_for_inducing_empathy_and_reducing_prejudice_towards_stigmatized_groups_A_survey</a:t>
            </a:r>
            <a:r>
              <a:rPr lang="en-US" sz="1500">
                <a:ea typeface="+mn-lt"/>
                <a:cs typeface="+mn-lt"/>
              </a:rPr>
              <a:t> </a:t>
            </a:r>
            <a:endParaRPr lang="en-US" sz="1500">
              <a:cs typeface="Calibri" panose="020F0502020204030204"/>
            </a:endParaRPr>
          </a:p>
          <a:p>
            <a:endParaRPr lang="en-US" sz="1500">
              <a:cs typeface="Calibri" panose="020F0502020204030204"/>
            </a:endParaRPr>
          </a:p>
          <a:p>
            <a:endParaRPr lang="en-US" sz="1500">
              <a:cs typeface="Calibri" panose="020F0502020204030204"/>
            </a:endParaRPr>
          </a:p>
          <a:p>
            <a:endParaRPr lang="en-US" sz="150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62750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7">
            <a:extLst>
              <a:ext uri="{FF2B5EF4-FFF2-40B4-BE49-F238E27FC236}">
                <a16:creationId xmlns:a16="http://schemas.microsoft.com/office/drawing/2014/main" id="{6AB33354-5302-409E-90BF-4E7A98AFB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2830BB-7E77-1AA2-EAE6-FFB005C44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5" y="1165014"/>
            <a:ext cx="3796306" cy="4666206"/>
          </a:xfrm>
        </p:spPr>
        <p:txBody>
          <a:bodyPr anchor="ctr">
            <a:normAutofit/>
          </a:bodyPr>
          <a:lstStyle/>
          <a:p>
            <a:r>
              <a:rPr lang="en-US" sz="4800">
                <a:cs typeface="Calibri Light"/>
              </a:rPr>
              <a:t>Final thoughts</a:t>
            </a:r>
            <a:endParaRPr lang="en-US" sz="4800"/>
          </a:p>
        </p:txBody>
      </p:sp>
      <p:grpSp>
        <p:nvGrpSpPr>
          <p:cNvPr id="19" name="Group 9">
            <a:extLst>
              <a:ext uri="{FF2B5EF4-FFF2-40B4-BE49-F238E27FC236}">
                <a16:creationId xmlns:a16="http://schemas.microsoft.com/office/drawing/2014/main" id="{0C66A8B6-1F6E-4FCC-93B9-B9986B6F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2576" y="5945955"/>
            <a:ext cx="12109423" cy="525780"/>
            <a:chOff x="82576" y="5945955"/>
            <a:chExt cx="12109423" cy="52578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AF7C4FD-65AD-4BBE-886A-D2E923F94C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103361" y="6131892"/>
              <a:ext cx="524256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BA8278B-6DF7-481F-B1FA-FFE7D6C3C7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H="1">
              <a:off x="5998176" y="277912"/>
              <a:ext cx="524256" cy="118633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ED3FA-20AD-3C85-DAC4-D5E8BE20E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7840" y="1165014"/>
            <a:ext cx="5625253" cy="1608310"/>
          </a:xfr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b="1">
                <a:ea typeface="Calibri"/>
                <a:cs typeface="Calibri"/>
              </a:rPr>
              <a:t>Thank you for attending this training, we appreciate your attention and engagement</a:t>
            </a:r>
            <a:endParaRPr lang="en-US"/>
          </a:p>
          <a:p>
            <a:pPr marL="0" indent="0">
              <a:buNone/>
            </a:pPr>
            <a:endParaRPr lang="en-US" sz="1800">
              <a:ea typeface="Calibri"/>
              <a:cs typeface="Calibri"/>
            </a:endParaRPr>
          </a:p>
          <a:p>
            <a:pPr marL="0" indent="0">
              <a:buNone/>
            </a:pPr>
            <a:br>
              <a:rPr lang="en-US" sz="1400"/>
            </a:br>
            <a:endParaRPr lang="en-US" sz="1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D707B0-1558-6B8A-E34B-291C6D8099DC}"/>
              </a:ext>
            </a:extLst>
          </p:cNvPr>
          <p:cNvSpPr txBox="1"/>
          <p:nvPr/>
        </p:nvSpPr>
        <p:spPr>
          <a:xfrm>
            <a:off x="5302028" y="2296446"/>
            <a:ext cx="6003264" cy="33958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en-US" sz="2000">
                <a:ea typeface="+mn-lt"/>
                <a:cs typeface="+mn-lt"/>
              </a:rPr>
              <a:t>As learners, educators and academics you can feel </a:t>
            </a:r>
            <a:r>
              <a:rPr lang="en-US" sz="2000" b="1">
                <a:ea typeface="+mn-lt"/>
                <a:cs typeface="+mn-lt"/>
              </a:rPr>
              <a:t>empowered to play an active role</a:t>
            </a:r>
            <a:r>
              <a:rPr lang="en-US" sz="2000">
                <a:ea typeface="+mn-lt"/>
                <a:cs typeface="+mn-lt"/>
              </a:rPr>
              <a:t> in discussions around race and ethnicity. 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en-US" sz="2000">
                <a:ea typeface="+mn-lt"/>
                <a:cs typeface="+mn-lt"/>
              </a:rPr>
              <a:t>Differences in opinion are a natural part of the discourse, however they should be expressed in a</a:t>
            </a:r>
            <a:r>
              <a:rPr lang="en-US" sz="2000" b="1">
                <a:ea typeface="+mn-lt"/>
                <a:cs typeface="+mn-lt"/>
              </a:rPr>
              <a:t> respectful way that takes full consideration of the facts</a:t>
            </a:r>
            <a:r>
              <a:rPr lang="en-US" sz="2000">
                <a:ea typeface="+mn-lt"/>
                <a:cs typeface="+mn-lt"/>
              </a:rPr>
              <a:t>. </a:t>
            </a:r>
          </a:p>
          <a:p>
            <a:pPr marL="228600" indent="-228600" algn="ctr">
              <a:lnSpc>
                <a:spcPct val="90000"/>
              </a:lnSpc>
              <a:spcBef>
                <a:spcPts val="1000"/>
              </a:spcBef>
            </a:pPr>
            <a:r>
              <a:rPr lang="en-US" sz="2000">
                <a:ea typeface="+mn-lt"/>
                <a:cs typeface="+mn-lt"/>
              </a:rPr>
              <a:t>CBL can go a long way in challenging the way we think about health inequalities, however, this is most effective when each member is encouraged to take part in a </a:t>
            </a:r>
            <a:r>
              <a:rPr lang="en-US" sz="2000" b="1">
                <a:ea typeface="+mn-lt"/>
                <a:cs typeface="+mn-lt"/>
              </a:rPr>
              <a:t>safe learning environment</a:t>
            </a:r>
            <a:endParaRPr lang="en-US" sz="200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72625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D25022-6302-DED2-FC07-0CBEEA1D5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1807305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Feedback questionnaire</a:t>
            </a:r>
            <a:endParaRPr lang="en-US"/>
          </a:p>
        </p:txBody>
      </p:sp>
      <p:pic>
        <p:nvPicPr>
          <p:cNvPr id="5" name="Picture 4" descr="Pen placed on top of a signature line">
            <a:extLst>
              <a:ext uri="{FF2B5EF4-FFF2-40B4-BE49-F238E27FC236}">
                <a16:creationId xmlns:a16="http://schemas.microsoft.com/office/drawing/2014/main" id="{556EE20D-201C-4157-A53A-73D40CAB23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557" r="-3" b="-3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6A67B-27BD-DE7F-E642-4CAC9EDD3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8" y="2333297"/>
            <a:ext cx="4840010" cy="384366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>
                <a:ea typeface="Calibri"/>
                <a:cs typeface="Calibri"/>
              </a:rPr>
              <a:t>Please scan the QR code to fill out a short feedback questionnaire</a:t>
            </a:r>
          </a:p>
          <a:p>
            <a:pPr marL="0" indent="0">
              <a:buNone/>
            </a:pPr>
            <a:endParaRPr lang="en-US" sz="20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sz="20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sz="20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sz="20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sz="20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sz="20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sz="20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2000" dirty="0">
                <a:ea typeface="Calibri"/>
                <a:cs typeface="Calibri"/>
              </a:rPr>
              <a:t>Thank you, your feedback is appreciated.</a:t>
            </a:r>
            <a:endParaRPr lang="en-US" dirty="0"/>
          </a:p>
        </p:txBody>
      </p:sp>
      <p:pic>
        <p:nvPicPr>
          <p:cNvPr id="4" name="Picture 5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2459F1F6-F3A8-08D7-ADA4-A9EB17E81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00" y="3015342"/>
            <a:ext cx="2547257" cy="254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6588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560C3E-459F-484D-B25E-A2378964B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/>
              <a:t>Acknowledgments</a:t>
            </a:r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09584-80A0-344C-9B93-8F3801E0D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GB" sz="2400" b="1" i="1" dirty="0"/>
              <a:t>Our sincere thanks to:</a:t>
            </a:r>
            <a:endParaRPr lang="en-GB" sz="2400" i="1" dirty="0">
              <a:cs typeface="Calibri"/>
            </a:endParaRPr>
          </a:p>
          <a:p>
            <a:pPr marL="0" indent="0">
              <a:buNone/>
            </a:pPr>
            <a:r>
              <a:rPr lang="en-GB" sz="2400" b="1" dirty="0"/>
              <a:t>Project leads:</a:t>
            </a:r>
            <a:r>
              <a:rPr lang="en-GB" sz="2400" dirty="0"/>
              <a:t> Leda </a:t>
            </a:r>
            <a:r>
              <a:rPr lang="en-GB" sz="2400" dirty="0" err="1"/>
              <a:t>Mirbahai</a:t>
            </a:r>
            <a:r>
              <a:rPr lang="en-GB" sz="2400" dirty="0"/>
              <a:t> and Kate Owen</a:t>
            </a:r>
            <a:endParaRPr lang="en-GB" sz="2400" dirty="0">
              <a:cs typeface="Calibri"/>
            </a:endParaRPr>
          </a:p>
          <a:p>
            <a:pPr marL="0" indent="0">
              <a:buNone/>
            </a:pPr>
            <a:r>
              <a:rPr lang="en-GB" sz="2400" b="1" dirty="0"/>
              <a:t>Staff:</a:t>
            </a:r>
            <a:r>
              <a:rPr lang="en-GB" sz="2400" dirty="0"/>
              <a:t> Jess Humphries, Helen Nolan, Louise Davis, Catherine Fenn, Olanrewaju </a:t>
            </a:r>
            <a:r>
              <a:rPr lang="en-GB" sz="2400" dirty="0" err="1"/>
              <a:t>Sorinola</a:t>
            </a:r>
            <a:r>
              <a:rPr lang="en-GB" sz="2400" dirty="0"/>
              <a:t> and Raghu Adya</a:t>
            </a:r>
            <a:endParaRPr lang="en-GB" sz="2400" dirty="0">
              <a:cs typeface="Calibri"/>
            </a:endParaRPr>
          </a:p>
          <a:p>
            <a:pPr marL="0" indent="0">
              <a:buNone/>
            </a:pPr>
            <a:r>
              <a:rPr lang="en-GB" sz="2400" b="1" dirty="0"/>
              <a:t>Our colleague: </a:t>
            </a:r>
            <a:r>
              <a:rPr lang="en-GB" sz="2400" dirty="0"/>
              <a:t>Will Opoku-Asamoah, BSc Health and Medical Sciences student</a:t>
            </a:r>
            <a:endParaRPr lang="en-GB" sz="2400" dirty="0">
              <a:cs typeface="Calibri"/>
            </a:endParaRPr>
          </a:p>
          <a:p>
            <a:pPr marL="0" indent="0">
              <a:buNone/>
            </a:pPr>
            <a:r>
              <a:rPr lang="en-GB" sz="2400" b="1" dirty="0"/>
              <a:t>MBChB Student Actors: </a:t>
            </a:r>
            <a:r>
              <a:rPr lang="en-GB" sz="2400" dirty="0"/>
              <a:t>Oliver O'Neill, Benedict Richards, Charlotte Pemberton, </a:t>
            </a:r>
            <a:r>
              <a:rPr lang="en-GB" sz="2400" dirty="0" err="1"/>
              <a:t>Shikriti</a:t>
            </a:r>
            <a:r>
              <a:rPr lang="en-GB" sz="2400" dirty="0"/>
              <a:t> Mandal, Abi Bickerton and Alice Anderton</a:t>
            </a:r>
            <a:endParaRPr lang="en-GB" sz="2400" dirty="0">
              <a:cs typeface="Calibri"/>
            </a:endParaRPr>
          </a:p>
          <a:p>
            <a:pPr marL="0" indent="0">
              <a:buNone/>
            </a:pPr>
            <a:r>
              <a:rPr lang="en-GB" sz="2400" b="1" dirty="0">
                <a:cs typeface="Calibri"/>
              </a:rPr>
              <a:t>Simulation Facilitator:</a:t>
            </a:r>
            <a:r>
              <a:rPr lang="en-GB" sz="2400" dirty="0">
                <a:cs typeface="Calibri"/>
              </a:rPr>
              <a:t> Andrea </a:t>
            </a:r>
            <a:r>
              <a:rPr lang="en-GB" sz="2400" dirty="0"/>
              <a:t>Cobham</a:t>
            </a:r>
            <a:endParaRPr lang="en-GB" sz="2400" dirty="0">
              <a:cs typeface="Calibri"/>
            </a:endParaRPr>
          </a:p>
          <a:p>
            <a:pPr marL="0" indent="0">
              <a:buNone/>
            </a:pPr>
            <a:r>
              <a:rPr lang="en-GB" sz="2400" b="1" dirty="0"/>
              <a:t>Production:</a:t>
            </a:r>
            <a:r>
              <a:rPr lang="en-GB" sz="2400" dirty="0"/>
              <a:t> Nick and Sue Moseley of Moseley Multimedia Ltd and the WMS IT Team</a:t>
            </a:r>
            <a:endParaRPr lang="en-GB" sz="2400" dirty="0">
              <a:cs typeface="Calibri"/>
            </a:endParaRPr>
          </a:p>
          <a:p>
            <a:pPr marL="0" indent="0" algn="ctr">
              <a:buNone/>
            </a:pPr>
            <a:r>
              <a:rPr lang="en-GB" sz="2400" dirty="0">
                <a:cs typeface="Calibri"/>
              </a:rPr>
              <a:t>And everyone at the ARPP Learning Circle</a:t>
            </a:r>
          </a:p>
        </p:txBody>
      </p:sp>
    </p:spTree>
    <p:extLst>
      <p:ext uri="{BB962C8B-B14F-4D97-AF65-F5344CB8AC3E}">
        <p14:creationId xmlns:p14="http://schemas.microsoft.com/office/powerpoint/2010/main" val="22611098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28F64C6-FE22-4FC1-A763-DFCC51481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261224" y="4577975"/>
            <a:ext cx="7539349" cy="1899827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52BA48-825E-C34B-A409-39402519C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3468" y="4741948"/>
            <a:ext cx="6829520" cy="8620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Pilot Session, 15th June 2023</a:t>
            </a: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F845C392-D297-844D-A3B3-0FE33E3F68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3" r="27977" b="-1"/>
          <a:stretch/>
        </p:blipFill>
        <p:spPr>
          <a:xfrm>
            <a:off x="307840" y="321732"/>
            <a:ext cx="3793472" cy="4111323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C4864084-EC6B-8746-B74D-00F56A9B92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04" r="1" b="9582"/>
          <a:stretch/>
        </p:blipFill>
        <p:spPr>
          <a:xfrm>
            <a:off x="4194959" y="321734"/>
            <a:ext cx="3797570" cy="2010551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142DBCA0-D6ED-BF42-81B6-6BB42A9215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7" r="-2" b="-2"/>
          <a:stretch/>
        </p:blipFill>
        <p:spPr>
          <a:xfrm>
            <a:off x="4190180" y="2422097"/>
            <a:ext cx="3794760" cy="2013804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71A7BD00-6363-E24D-800F-8D4805A51BD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" r="35631" b="-1"/>
          <a:stretch/>
        </p:blipFill>
        <p:spPr>
          <a:xfrm>
            <a:off x="8086176" y="321733"/>
            <a:ext cx="3797984" cy="4111321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70C7AD47-F948-6E4A-85BB-02DE250F222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6" r="1" b="9411"/>
          <a:stretch/>
        </p:blipFill>
        <p:spPr>
          <a:xfrm>
            <a:off x="307840" y="4525715"/>
            <a:ext cx="3794760" cy="2010551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34627B-48E6-4F4D-B843-97717A86B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19934" y="5694097"/>
            <a:ext cx="5486400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931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3" name="Rectangle 74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35C6EC-E9B2-49DC-3D25-E61AABC9B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Introduction to Challenging Racism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6F18B-C469-F97C-4A50-A828F0DB4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6767"/>
            <a:ext cx="6234528" cy="177835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1600" b="1">
                <a:ea typeface="Calibri"/>
                <a:cs typeface="Calibri"/>
              </a:rPr>
              <a:t>Who we are:</a:t>
            </a:r>
          </a:p>
          <a:p>
            <a:r>
              <a:rPr lang="en-US" sz="1600" err="1">
                <a:ea typeface="Calibri"/>
                <a:cs typeface="Calibri"/>
              </a:rPr>
              <a:t>Kaldora</a:t>
            </a:r>
            <a:r>
              <a:rPr lang="en-US" sz="1600">
                <a:ea typeface="Calibri"/>
                <a:cs typeface="Calibri"/>
              </a:rPr>
              <a:t> and Isabelle</a:t>
            </a:r>
          </a:p>
          <a:p>
            <a:r>
              <a:rPr lang="en-US" sz="1600">
                <a:ea typeface="Calibri"/>
                <a:cs typeface="Calibri"/>
              </a:rPr>
              <a:t>Phase II Medical Students at Warwick Medical School.</a:t>
            </a:r>
          </a:p>
          <a:p>
            <a:r>
              <a:rPr lang="en-US" sz="1600">
                <a:ea typeface="Calibri"/>
                <a:cs typeface="Calibri"/>
              </a:rPr>
              <a:t>Eager to discuss and improve how the medical school supports students from diverse backgrounds.</a:t>
            </a:r>
          </a:p>
          <a:p>
            <a:pPr marL="0" indent="0">
              <a:buNone/>
            </a:pPr>
            <a:endParaRPr lang="en-US" sz="1600" b="1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1600" b="1">
                <a:ea typeface="+mn-lt"/>
                <a:cs typeface="+mn-lt"/>
              </a:rPr>
              <a:t>Why has this training been created?</a:t>
            </a:r>
            <a:endParaRPr lang="en-US" sz="1600">
              <a:ea typeface="+mn-lt"/>
              <a:cs typeface="+mn-lt"/>
            </a:endParaRPr>
          </a:p>
          <a:p>
            <a:pPr marL="285750" indent="-285750">
              <a:buFont typeface="Arial,Sans-Serif" panose="020B0604020202020204" pitchFamily="34" charset="0"/>
            </a:pPr>
            <a:r>
              <a:rPr lang="en-US" sz="1600">
                <a:ea typeface="+mn-lt"/>
                <a:cs typeface="+mn-lt"/>
              </a:rPr>
              <a:t>Anti-racism training does not always consider the nuances of small group working.</a:t>
            </a:r>
          </a:p>
          <a:p>
            <a:pPr marL="285750" indent="-285750">
              <a:buFont typeface="Arial,Sans-Serif" panose="020B0604020202020204" pitchFamily="34" charset="0"/>
            </a:pPr>
            <a:r>
              <a:rPr lang="en-US" sz="1600">
                <a:ea typeface="+mn-lt"/>
                <a:cs typeface="+mn-lt"/>
              </a:rPr>
              <a:t>Using virtual reality, we will </a:t>
            </a:r>
            <a:r>
              <a:rPr lang="en-US" sz="1600" b="1">
                <a:ea typeface="+mn-lt"/>
                <a:cs typeface="+mn-lt"/>
              </a:rPr>
              <a:t>explore realistic scenarios</a:t>
            </a:r>
            <a:r>
              <a:rPr lang="en-US" sz="1600">
                <a:ea typeface="+mn-lt"/>
                <a:cs typeface="+mn-lt"/>
              </a:rPr>
              <a:t> and </a:t>
            </a:r>
            <a:r>
              <a:rPr lang="en-US" sz="1600" b="1">
                <a:ea typeface="+mn-lt"/>
                <a:cs typeface="+mn-lt"/>
              </a:rPr>
              <a:t>provide practical strategies. </a:t>
            </a:r>
            <a:endParaRPr lang="en-US" sz="1600">
              <a:ea typeface="+mn-lt"/>
              <a:cs typeface="+mn-lt"/>
            </a:endParaRPr>
          </a:p>
          <a:p>
            <a:pPr marL="285750" indent="-285750">
              <a:buFont typeface="Arial,Sans-Serif" panose="020B0604020202020204" pitchFamily="34" charset="0"/>
            </a:pPr>
            <a:r>
              <a:rPr lang="en-US" sz="1600">
                <a:ea typeface="+mn-lt"/>
                <a:cs typeface="+mn-lt"/>
              </a:rPr>
              <a:t>Students have reported uncomfortable experiences during CBL cases when discussing issues surrounding race</a:t>
            </a:r>
          </a:p>
          <a:p>
            <a:pPr marL="285750" indent="-285750">
              <a:buFont typeface="Arial,Sans-Serif" panose="020B0604020202020204" pitchFamily="34" charset="0"/>
            </a:pPr>
            <a:r>
              <a:rPr lang="en-US" sz="1600">
                <a:ea typeface="+mn-lt"/>
                <a:cs typeface="+mn-lt"/>
              </a:rPr>
              <a:t>Facilitators should be given the tools to </a:t>
            </a:r>
            <a:r>
              <a:rPr lang="en-US" sz="1600" b="1">
                <a:ea typeface="+mn-lt"/>
                <a:cs typeface="+mn-lt"/>
              </a:rPr>
              <a:t>confidently navigate these conversations and advocate for students</a:t>
            </a:r>
            <a:r>
              <a:rPr lang="en-US" sz="1600">
                <a:ea typeface="+mn-lt"/>
                <a:cs typeface="+mn-lt"/>
              </a:rPr>
              <a:t> within CBL groups</a:t>
            </a:r>
          </a:p>
          <a:p>
            <a:endParaRPr lang="en-US" sz="1600">
              <a:cs typeface="Calibri"/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7481CC04-7084-A36F-45CA-A357997F5B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0" t="532" r="22598"/>
          <a:stretch/>
        </p:blipFill>
        <p:spPr>
          <a:xfrm>
            <a:off x="7414010" y="1797605"/>
            <a:ext cx="3735424" cy="3697150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84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6818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2E62EA-D12E-B0C1-0993-380FC30A0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2631"/>
            <a:ext cx="6768919" cy="919823"/>
          </a:xfrm>
        </p:spPr>
        <p:txBody>
          <a:bodyPr>
            <a:normAutofit fontScale="90000"/>
          </a:bodyPr>
          <a:lstStyle/>
          <a:p>
            <a:r>
              <a:rPr lang="en-US" sz="4900">
                <a:ea typeface="Calibri Light"/>
                <a:cs typeface="Calibri Light"/>
              </a:rPr>
              <a:t>What is CBL?</a:t>
            </a:r>
            <a:endParaRPr lang="en-US" sz="4900">
              <a:cs typeface="Calibri Light"/>
            </a:endParaRPr>
          </a:p>
          <a:p>
            <a:br>
              <a:rPr lang="en-US" sz="2800">
                <a:ea typeface="Calibri Light"/>
                <a:cs typeface="Calibri Light"/>
              </a:rPr>
            </a:br>
            <a:endParaRPr 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66F4F-7BB1-5139-1C76-6FFCBA95A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1860"/>
            <a:ext cx="6644307" cy="62217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i="1">
                <a:ea typeface="+mn-lt"/>
                <a:cs typeface="+mn-lt"/>
              </a:rPr>
              <a:t>Case-Based Learning (CBL) is a key component of the MBChB curriculum.</a:t>
            </a:r>
            <a:endParaRPr lang="en-US" sz="2000" i="1"/>
          </a:p>
          <a:p>
            <a:pPr marL="0" indent="0">
              <a:buNone/>
            </a:pPr>
            <a:endParaRPr lang="en-US" sz="1800">
              <a:ea typeface="+mn-lt"/>
              <a:cs typeface="+mn-lt"/>
            </a:endParaRPr>
          </a:p>
          <a:p>
            <a:pPr lvl="1"/>
            <a:r>
              <a:rPr lang="en-US" sz="1800">
                <a:ea typeface="+mn-lt"/>
                <a:cs typeface="+mn-lt"/>
              </a:rPr>
              <a:t>CBL groups consist of 8-10 students, guided by a facilitator.</a:t>
            </a:r>
          </a:p>
          <a:p>
            <a:pPr lvl="1"/>
            <a:r>
              <a:rPr lang="en-US" sz="1800">
                <a:ea typeface="+mn-lt"/>
                <a:cs typeface="+mn-lt"/>
              </a:rPr>
              <a:t>Each case follows a specific patient and explores their medical history and socioeconomic concerns.</a:t>
            </a:r>
          </a:p>
          <a:p>
            <a:pPr lvl="1"/>
            <a:r>
              <a:rPr lang="en-US" sz="1800">
                <a:ea typeface="+mn-lt"/>
                <a:cs typeface="+mn-lt"/>
              </a:rPr>
              <a:t>The patient's journey includes structured questions which encourage students to develop differential diagnoses and management planning.</a:t>
            </a:r>
            <a:endParaRPr lang="en-US" sz="1800">
              <a:cs typeface="Calibri"/>
            </a:endParaRPr>
          </a:p>
          <a:p>
            <a:pPr marL="628650" lvl="1" indent="-171450"/>
            <a:r>
              <a:rPr lang="en-US" sz="1800">
                <a:ea typeface="+mn-lt"/>
                <a:cs typeface="+mn-lt"/>
              </a:rPr>
              <a:t> Discussion is  student-led, but the CBL facilitator ensures all the learning objectives for each session are met.</a:t>
            </a:r>
            <a:endParaRPr lang="en-US" sz="1800">
              <a:cs typeface="Calibri"/>
            </a:endParaRPr>
          </a:p>
          <a:p>
            <a:pPr lvl="1"/>
            <a:r>
              <a:rPr lang="en-US" sz="1800">
                <a:ea typeface="+mn-lt"/>
                <a:cs typeface="+mn-lt"/>
              </a:rPr>
              <a:t>CBL acknowledges that students have existing knowledge and experience which they can draw upon when working through the case.</a:t>
            </a:r>
            <a:endParaRPr lang="en-US" sz="1800">
              <a:cs typeface="Calibri"/>
            </a:endParaRPr>
          </a:p>
          <a:p>
            <a:pPr marL="457200" lvl="1" indent="0">
              <a:buNone/>
            </a:pPr>
            <a:endParaRPr lang="en-US" sz="1800">
              <a:cs typeface="Calibri"/>
            </a:endParaRPr>
          </a:p>
          <a:p>
            <a:pPr marL="0" indent="0">
              <a:buNone/>
            </a:pPr>
            <a:r>
              <a:rPr lang="en-US" sz="1800">
                <a:cs typeface="Calibri"/>
              </a:rPr>
              <a:t>CBL is a learning tool used in other UK medical schools, and also plays an important role in the </a:t>
            </a:r>
            <a:r>
              <a:rPr lang="en-US" sz="1800" i="1">
                <a:cs typeface="Calibri"/>
              </a:rPr>
              <a:t>BSc Health and Medical Sciences</a:t>
            </a:r>
            <a:r>
              <a:rPr lang="en-US" sz="1800">
                <a:cs typeface="Calibri"/>
              </a:rPr>
              <a:t> at Warwick Medical School</a:t>
            </a:r>
          </a:p>
          <a:p>
            <a:endParaRPr lang="en-US" sz="1400">
              <a:cs typeface="Calibri"/>
            </a:endParaRPr>
          </a:p>
          <a:p>
            <a:pPr marL="0" indent="0">
              <a:buNone/>
            </a:pPr>
            <a:br>
              <a:rPr lang="en-US" sz="1100"/>
            </a:br>
            <a:endParaRPr lang="en-US" sz="1100">
              <a:cs typeface="Calibri"/>
            </a:endParaRPr>
          </a:p>
        </p:txBody>
      </p:sp>
      <p:pic>
        <p:nvPicPr>
          <p:cNvPr id="5" name="Picture 4" descr="Desk with stethoscope and computer keyboard">
            <a:extLst>
              <a:ext uri="{FF2B5EF4-FFF2-40B4-BE49-F238E27FC236}">
                <a16:creationId xmlns:a16="http://schemas.microsoft.com/office/drawing/2014/main" id="{AA8A988A-4CC0-484F-9DB4-E4E268358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51" r="-2" b="-2"/>
          <a:stretch/>
        </p:blipFill>
        <p:spPr>
          <a:xfrm>
            <a:off x="7552556" y="2074696"/>
            <a:ext cx="3479485" cy="3479485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36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7419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9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415D0-756F-D76B-D2E0-094F69A80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6" y="365125"/>
            <a:ext cx="5251316" cy="1807305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Why did we use Virtual Reality?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BA566-BA56-8AAB-8D14-5B0D5ED0D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423" y="2264131"/>
            <a:ext cx="5346586" cy="14262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 sz="1800">
              <a:ea typeface="Calibri"/>
              <a:cs typeface="Calibri"/>
            </a:endParaRPr>
          </a:p>
          <a:p>
            <a:endParaRPr lang="en-GB" sz="1800">
              <a:ea typeface="Calibri"/>
              <a:cs typeface="Calibri"/>
            </a:endParaRPr>
          </a:p>
          <a:p>
            <a:pPr marL="0" indent="0">
              <a:buNone/>
            </a:pPr>
            <a:endParaRPr lang="en-GB" sz="1800">
              <a:cs typeface="Calibri"/>
            </a:endParaRPr>
          </a:p>
          <a:p>
            <a:endParaRPr lang="en-GB" sz="700">
              <a:cs typeface="Calibri"/>
            </a:endParaRPr>
          </a:p>
          <a:p>
            <a:endParaRPr lang="en-GB" sz="700">
              <a:cs typeface="Calibri"/>
            </a:endParaRP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907A57F0-2981-7282-358B-AC33CA76CB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2" t="168" r="16928" b="-168"/>
          <a:stretch/>
        </p:blipFill>
        <p:spPr>
          <a:xfrm>
            <a:off x="7669362" y="-125553"/>
            <a:ext cx="5767955" cy="7105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F05854-5381-6FBF-8C20-4872D0F21C0C}"/>
              </a:ext>
            </a:extLst>
          </p:cNvPr>
          <p:cNvSpPr txBox="1"/>
          <p:nvPr/>
        </p:nvSpPr>
        <p:spPr>
          <a:xfrm>
            <a:off x="629063" y="3512127"/>
            <a:ext cx="6167251" cy="31444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GB" sz="1700">
              <a:ea typeface="Calibri"/>
              <a:cs typeface="Arial"/>
            </a:endParaRPr>
          </a:p>
          <a:p>
            <a:pPr marL="285750" indent="-285750">
              <a:spcAft>
                <a:spcPts val="400"/>
              </a:spcAft>
              <a:buFont typeface="Arial"/>
              <a:buChar char="•"/>
            </a:pPr>
            <a:r>
              <a:rPr lang="en-GB" sz="1400" dirty="0">
                <a:cs typeface="Arial"/>
              </a:rPr>
              <a:t>Virtual reality is documented to improve participant viewpoints about marginalised groups due to the induced perspective. ​</a:t>
            </a:r>
            <a:endParaRPr lang="en-GB" sz="1400" dirty="0">
              <a:ea typeface="Calibri"/>
              <a:cs typeface="Arial"/>
            </a:endParaRPr>
          </a:p>
          <a:p>
            <a:pPr marL="285750" indent="-285750">
              <a:spcAft>
                <a:spcPts val="400"/>
              </a:spcAft>
              <a:buFont typeface="Arial"/>
              <a:buChar char="•"/>
            </a:pPr>
            <a:r>
              <a:rPr lang="en-GB" sz="1400" dirty="0">
                <a:cs typeface="Arial"/>
              </a:rPr>
              <a:t>It is a versatile tool, currently used within healthcare to improve doctor-patient interactions, and its integration into medical education is within its early stages​</a:t>
            </a:r>
            <a:endParaRPr lang="en-GB" sz="1400" dirty="0">
              <a:ea typeface="Calibri"/>
              <a:cs typeface="Arial"/>
            </a:endParaRPr>
          </a:p>
          <a:p>
            <a:pPr marL="285750" indent="-285750">
              <a:spcAft>
                <a:spcPts val="400"/>
              </a:spcAft>
              <a:buFont typeface="Arial"/>
              <a:buChar char="•"/>
            </a:pPr>
            <a:r>
              <a:rPr lang="en-GB" sz="1400" dirty="0">
                <a:cs typeface="Arial"/>
              </a:rPr>
              <a:t>An online resource will be available for use across the wider university.  We suggest that this would form an experiential adjunct to existing anti-racism training.​</a:t>
            </a:r>
            <a:endParaRPr lang="en-GB" sz="1400" dirty="0">
              <a:ea typeface="Calibri"/>
              <a:cs typeface="Arial"/>
            </a:endParaRPr>
          </a:p>
          <a:p>
            <a:pPr marL="285750" indent="-285750">
              <a:spcAft>
                <a:spcPts val="400"/>
              </a:spcAft>
              <a:buFont typeface="Arial"/>
              <a:buChar char="•"/>
            </a:pPr>
            <a:r>
              <a:rPr lang="en-GB" sz="1400" dirty="0">
                <a:cs typeface="Arial"/>
              </a:rPr>
              <a:t>Aims to aid professional development and improve the experience of minoritized students. </a:t>
            </a:r>
          </a:p>
          <a:p>
            <a:pPr marL="285750" indent="-285750">
              <a:spcAft>
                <a:spcPts val="400"/>
              </a:spcAft>
              <a:buFont typeface="Arial"/>
              <a:buChar char="•"/>
            </a:pPr>
            <a:r>
              <a:rPr lang="en-GB" sz="1400" dirty="0">
                <a:cs typeface="Arial"/>
              </a:rPr>
              <a:t>The project will contribute to the University’s Strategy of eliminating the awarding gap.</a:t>
            </a:r>
            <a:endParaRPr lang="en-GB" sz="1400" dirty="0">
              <a:ea typeface="Calibri"/>
              <a:cs typeface="Arial"/>
            </a:endParaRPr>
          </a:p>
        </p:txBody>
      </p:sp>
      <p:graphicFrame>
        <p:nvGraphicFramePr>
          <p:cNvPr id="7" name="Diagram 7">
            <a:extLst>
              <a:ext uri="{FF2B5EF4-FFF2-40B4-BE49-F238E27FC236}">
                <a16:creationId xmlns:a16="http://schemas.microsoft.com/office/drawing/2014/main" id="{D909E420-09B6-2DE9-BD15-76F89E7866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876142"/>
              </p:ext>
            </p:extLst>
          </p:nvPr>
        </p:nvGraphicFramePr>
        <p:xfrm>
          <a:off x="702623" y="630382"/>
          <a:ext cx="6003635" cy="4448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4051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78BF8E-B772-1543-9D14-D2C8DEF4D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>
            <a:normAutofit/>
          </a:bodyPr>
          <a:lstStyle/>
          <a:p>
            <a:r>
              <a:rPr lang="en-GB"/>
              <a:t>Methodology</a:t>
            </a:r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FE458C96-C095-6986-0EAA-ABC9BA458F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2771656"/>
              </p:ext>
            </p:extLst>
          </p:nvPr>
        </p:nvGraphicFramePr>
        <p:xfrm>
          <a:off x="838200" y="18009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6248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87614F0-38D8-4040-765D-0F60434F70E3}"/>
              </a:ext>
            </a:extLst>
          </p:cNvPr>
          <p:cNvSpPr txBox="1"/>
          <p:nvPr/>
        </p:nvSpPr>
        <p:spPr>
          <a:xfrm>
            <a:off x="213454" y="1071892"/>
            <a:ext cx="5688582" cy="416165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en-GB" sz="1600" b="1" kern="100">
                <a:solidFill>
                  <a:srgbClr val="0070C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 Points</a:t>
            </a:r>
          </a:p>
          <a:p>
            <a:pPr>
              <a:lnSpc>
                <a:spcPct val="107000"/>
              </a:lnSpc>
              <a:spcBef>
                <a:spcPts val="200"/>
              </a:spcBef>
            </a:pPr>
            <a:endParaRPr lang="en-GB" sz="1600" b="1" kern="10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400" b="1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Keep headsets out of direct Sunlight </a:t>
            </a:r>
            <a:r>
              <a:rPr lang="en-GB" sz="1400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DO NOT LEAVE with lenses pointing at windows. </a:t>
            </a:r>
            <a:r>
              <a:rPr lang="en-GB" sz="1400" b="1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Sunlight can permanently damages lenses</a:t>
            </a:r>
            <a:r>
              <a:rPr lang="en-GB" sz="1400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400" b="1" kern="100">
                <a:latin typeface="Calibri" panose="020F0502020204030204" pitchFamily="34" charset="0"/>
                <a:cs typeface="Times New Roman" panose="02020603050405020304" pitchFamily="18" charset="0"/>
              </a:rPr>
              <a:t>If you feel any discomfort STOP, wait until you feel better and try again later</a:t>
            </a:r>
            <a:r>
              <a:rPr lang="en-GB" sz="1400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400" kern="100">
                <a:effectLst/>
                <a:latin typeface="Calibri"/>
                <a:ea typeface="Calibri" panose="020F0502020204030204" pitchFamily="34" charset="0"/>
                <a:cs typeface="Times New Roman"/>
              </a:rPr>
              <a:t>Keep the numbered paired controllers with your headset, please don’t mix them up!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400" kern="1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Clear </a:t>
            </a:r>
            <a:r>
              <a:rPr lang="en-GB" sz="1400" b="1" kern="1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enough space </a:t>
            </a:r>
            <a:r>
              <a:rPr lang="en-GB" sz="1400" kern="1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around you to stretch your arms sideways and above your head.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400" b="1" kern="1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Stay seated </a:t>
            </a:r>
            <a:r>
              <a:rPr lang="en-GB" sz="1400" kern="1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 the headset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400" b="1" kern="100">
                <a:latin typeface="Calibri"/>
                <a:ea typeface="Calibri" panose="020F0502020204030204" pitchFamily="34" charset="0"/>
                <a:cs typeface="Times New Roman"/>
              </a:rPr>
              <a:t>Clean the headset </a:t>
            </a:r>
            <a:r>
              <a:rPr lang="en-GB" sz="1400" kern="100">
                <a:latin typeface="Calibri"/>
                <a:ea typeface="Calibri" panose="020F0502020204030204" pitchFamily="34" charset="0"/>
                <a:cs typeface="Times New Roman"/>
              </a:rPr>
              <a:t>before use with the wipes provided.  </a:t>
            </a:r>
          </a:p>
          <a:p>
            <a:pPr marL="285750" indent="-285750">
              <a:lnSpc>
                <a:spcPct val="106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400" b="1" kern="100">
                <a:latin typeface="Calibri"/>
                <a:ea typeface="Calibri" panose="020F0502020204030204" pitchFamily="34" charset="0"/>
                <a:cs typeface="Times New Roman"/>
              </a:rPr>
              <a:t>AVOID touching and cleaning the glass lenses </a:t>
            </a:r>
            <a:br>
              <a:rPr lang="en-GB" sz="1400" b="1" kern="100">
                <a:latin typeface="Calibri"/>
                <a:ea typeface="Calibri" panose="020F0502020204030204" pitchFamily="34" charset="0"/>
                <a:cs typeface="Times New Roman"/>
              </a:rPr>
            </a:br>
            <a:r>
              <a:rPr lang="en-GB" sz="1400" kern="100">
                <a:latin typeface="Calibri"/>
                <a:ea typeface="Calibri" panose="020F0502020204030204" pitchFamily="34" charset="0"/>
                <a:cs typeface="Times New Roman"/>
              </a:rPr>
              <a:t>If necessary you can use a </a:t>
            </a:r>
            <a:r>
              <a:rPr lang="en-GB" sz="1400" b="1" kern="100">
                <a:latin typeface="Calibri"/>
                <a:ea typeface="Calibri" panose="020F0502020204030204" pitchFamily="34" charset="0"/>
                <a:cs typeface="Times New Roman"/>
              </a:rPr>
              <a:t>DRY cloth </a:t>
            </a:r>
            <a:r>
              <a:rPr lang="en-GB" sz="1400" kern="100">
                <a:latin typeface="Calibri"/>
                <a:ea typeface="Calibri" panose="020F0502020204030204" pitchFamily="34" charset="0"/>
                <a:cs typeface="Times New Roman"/>
              </a:rPr>
              <a:t>to clean them.</a:t>
            </a:r>
          </a:p>
          <a:p>
            <a:pPr marL="285750" indent="-285750">
              <a:lnSpc>
                <a:spcPct val="106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400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you need to wear glasses collect a </a:t>
            </a:r>
            <a:r>
              <a:rPr lang="en-GB" sz="1400" b="1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Glasses spacer </a:t>
            </a:r>
            <a:r>
              <a:rPr lang="en-GB" sz="1400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review the detailed version of instructions.</a:t>
            </a:r>
          </a:p>
        </p:txBody>
      </p:sp>
      <p:pic>
        <p:nvPicPr>
          <p:cNvPr id="5" name="Picture 4" descr="View of right hand holding a right controller. Thumb on black pad. Index finger on trigger. Other fingers around stem.">
            <a:extLst>
              <a:ext uri="{FF2B5EF4-FFF2-40B4-BE49-F238E27FC236}">
                <a16:creationId xmlns:a16="http://schemas.microsoft.com/office/drawing/2014/main" id="{E2EC5D9F-0789-2525-3B5D-0438480090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5663" y="2505550"/>
            <a:ext cx="1176336" cy="169036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A11890-DD63-EA0C-AF0E-1184C849562B}"/>
              </a:ext>
            </a:extLst>
          </p:cNvPr>
          <p:cNvSpPr txBox="1"/>
          <p:nvPr/>
        </p:nvSpPr>
        <p:spPr>
          <a:xfrm>
            <a:off x="3939612" y="179462"/>
            <a:ext cx="3845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/>
              <a:t>Meta QUEST 2 Headsets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08939A-86EF-A672-3B40-431012DBF56E}"/>
              </a:ext>
            </a:extLst>
          </p:cNvPr>
          <p:cNvSpPr txBox="1"/>
          <p:nvPr/>
        </p:nvSpPr>
        <p:spPr>
          <a:xfrm>
            <a:off x="6096000" y="1497633"/>
            <a:ext cx="5324764" cy="556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800"/>
              </a:spcAft>
            </a:pPr>
            <a:r>
              <a:rPr lang="en-GB" sz="1600" b="1" kern="100">
                <a:solidFill>
                  <a:srgbClr val="0070C0"/>
                </a:solidFill>
                <a:latin typeface="Calibri Light" panose="020F0302020204030204" pitchFamily="34" charset="0"/>
                <a:cs typeface="Times New Roman" panose="02020603050405020304" pitchFamily="18" charset="0"/>
              </a:rPr>
              <a:t>Getting Started</a:t>
            </a:r>
          </a:p>
          <a:p>
            <a:pPr marL="228600" lvl="0" indent="-228600">
              <a:lnSpc>
                <a:spcPct val="106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400" b="1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Adjust the headset </a:t>
            </a:r>
            <a:r>
              <a:rPr lang="en-GB" sz="1400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fit</a:t>
            </a:r>
          </a:p>
          <a:p>
            <a:pPr marL="685800" lvl="1" indent="-228600">
              <a:lnSpc>
                <a:spcPct val="106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en-GB" sz="14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Widen the headset – turn the wheel LEFT</a:t>
            </a:r>
          </a:p>
          <a:p>
            <a:pPr marL="685800" lvl="1" indent="-228600">
              <a:lnSpc>
                <a:spcPct val="106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en-GB" sz="14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Put the headset on front first and then lower the back</a:t>
            </a:r>
            <a:br>
              <a:rPr lang="en-GB" sz="14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Tighten </a:t>
            </a:r>
            <a:r>
              <a:rPr lang="en-GB" sz="14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turning the wheel RIGHT </a:t>
            </a:r>
          </a:p>
          <a:p>
            <a:pPr marL="685800" lvl="1" indent="-228600">
              <a:lnSpc>
                <a:spcPct val="106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en-GB" sz="1400" kern="100">
                <a:effectLst/>
                <a:latin typeface="Calibri"/>
                <a:ea typeface="Calibri" panose="020F0502020204030204" pitchFamily="34" charset="0"/>
                <a:cs typeface="Times New Roman"/>
              </a:rPr>
              <a:t>Unzip and adjust the Velcro strap on top of your head</a:t>
            </a:r>
            <a:endParaRPr lang="en-GB" sz="1400" kern="100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228600" indent="-228600">
              <a:lnSpc>
                <a:spcPct val="106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4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Wear</a:t>
            </a:r>
            <a:r>
              <a:rPr lang="en-GB" sz="14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headphones</a:t>
            </a:r>
            <a:r>
              <a:rPr lang="en-GB" sz="14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top of the headset, plug in.</a:t>
            </a:r>
            <a:r>
              <a:rPr lang="en-GB" sz="1400" b="1" kern="100">
                <a:ea typeface="Calibri" panose="020F0502020204030204" pitchFamily="34" charset="0"/>
                <a:cs typeface="Times New Roman"/>
              </a:rPr>
              <a:t> </a:t>
            </a:r>
            <a:br>
              <a:rPr lang="en-GB" sz="1400" b="1" kern="100">
                <a:ea typeface="Calibri" panose="020F0502020204030204" pitchFamily="34" charset="0"/>
                <a:cs typeface="Times New Roman"/>
              </a:rPr>
            </a:br>
            <a:r>
              <a:rPr lang="en-GB" sz="1400" kern="100">
                <a:ea typeface="Calibri" panose="020F0502020204030204" pitchFamily="34" charset="0"/>
                <a:cs typeface="Times New Roman"/>
              </a:rPr>
              <a:t>Use the </a:t>
            </a:r>
            <a:r>
              <a:rPr lang="en-GB" sz="1400" b="1" kern="100">
                <a:ea typeface="Calibri" panose="020F0502020204030204" pitchFamily="34" charset="0"/>
                <a:cs typeface="Times New Roman"/>
              </a:rPr>
              <a:t>volume</a:t>
            </a:r>
            <a:r>
              <a:rPr lang="en-GB" sz="1400" kern="100">
                <a:ea typeface="Calibri" panose="020F0502020204030204" pitchFamily="34" charset="0"/>
                <a:cs typeface="Times New Roman"/>
              </a:rPr>
              <a:t> switch underneath to adjust volume</a:t>
            </a:r>
          </a:p>
          <a:p>
            <a:pPr marL="228600" indent="-228600">
              <a:lnSpc>
                <a:spcPct val="106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400" b="1" kern="100">
                <a:ea typeface="Calibri" panose="020F0502020204030204" pitchFamily="34" charset="0"/>
                <a:cs typeface="Times New Roman"/>
              </a:rPr>
              <a:t>Hold both Controllers and wrap straps around wrists </a:t>
            </a:r>
            <a:r>
              <a:rPr lang="en-GB" sz="1400" kern="100">
                <a:ea typeface="Calibri" panose="020F0502020204030204" pitchFamily="34" charset="0"/>
                <a:cs typeface="Times New Roman"/>
              </a:rPr>
              <a:t>for security.</a:t>
            </a:r>
            <a:br>
              <a:rPr lang="en-GB" sz="1400" kern="100">
                <a:ea typeface="Calibri" panose="020F0502020204030204" pitchFamily="34" charset="0"/>
                <a:cs typeface="Times New Roman"/>
              </a:rPr>
            </a:br>
            <a:r>
              <a:rPr lang="en-GB" sz="1400" kern="100">
                <a:ea typeface="Calibri" panose="020F0502020204030204" pitchFamily="34" charset="0"/>
                <a:cs typeface="Times New Roman"/>
              </a:rPr>
              <a:t>Thumb on black pad, forefinger on back Trigger, middle finger on Grip button</a:t>
            </a:r>
            <a:br>
              <a:rPr lang="en-GB" sz="1400" kern="100">
                <a:ea typeface="Calibri" panose="020F0502020204030204" pitchFamily="34" charset="0"/>
                <a:cs typeface="Times New Roman"/>
              </a:rPr>
            </a:br>
            <a:r>
              <a:rPr lang="en-GB" sz="1400" kern="100">
                <a:ea typeface="Calibri" panose="020F0502020204030204" pitchFamily="34" charset="0"/>
                <a:cs typeface="Times New Roman"/>
              </a:rPr>
              <a:t>Squeeze the trigger with your forefinger when you need to select\click.</a:t>
            </a:r>
          </a:p>
          <a:p>
            <a:pPr marL="228600" indent="-228600">
              <a:lnSpc>
                <a:spcPct val="106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400" b="1" kern="100">
                <a:ea typeface="Calibri" panose="020F0502020204030204" pitchFamily="34" charset="0"/>
                <a:cs typeface="Times New Roman"/>
              </a:rPr>
              <a:t>Turn the headset ON </a:t>
            </a:r>
            <a:r>
              <a:rPr lang="en-GB" sz="1400" kern="100">
                <a:ea typeface="Calibri" panose="020F0502020204030204" pitchFamily="34" charset="0"/>
                <a:cs typeface="Times New Roman"/>
              </a:rPr>
              <a:t>via the </a:t>
            </a:r>
            <a:r>
              <a:rPr lang="en-GB" sz="1400" b="1" kern="100">
                <a:ea typeface="Calibri" panose="020F0502020204030204" pitchFamily="34" charset="0"/>
                <a:cs typeface="Times New Roman"/>
              </a:rPr>
              <a:t>Power button </a:t>
            </a:r>
            <a:r>
              <a:rPr lang="en-GB" sz="1400" kern="100">
                <a:ea typeface="Calibri" panose="020F0502020204030204" pitchFamily="34" charset="0"/>
                <a:cs typeface="Times New Roman"/>
              </a:rPr>
              <a:t>on the right of the headset for 2 seconds.</a:t>
            </a:r>
          </a:p>
          <a:p>
            <a:pPr marL="228600" indent="-228600">
              <a:lnSpc>
                <a:spcPct val="106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400" kern="100">
                <a:ea typeface="Calibri" panose="020F0502020204030204" pitchFamily="34" charset="0"/>
                <a:cs typeface="Times New Roman"/>
              </a:rPr>
              <a:t>On the Apps menu </a:t>
            </a:r>
            <a:r>
              <a:rPr lang="en-GB" sz="1400" b="1" kern="100">
                <a:ea typeface="Calibri" panose="020F0502020204030204" pitchFamily="34" charset="0"/>
                <a:cs typeface="Times New Roman"/>
              </a:rPr>
              <a:t>point at the 3DVista App</a:t>
            </a:r>
            <a:r>
              <a:rPr lang="en-GB" sz="1400" kern="100">
                <a:ea typeface="Calibri" panose="020F0502020204030204" pitchFamily="34" charset="0"/>
                <a:cs typeface="Times New Roman"/>
              </a:rPr>
              <a:t>, and </a:t>
            </a:r>
            <a:r>
              <a:rPr lang="en-GB" sz="1400" b="1" kern="100">
                <a:ea typeface="Calibri" panose="020F0502020204030204" pitchFamily="34" charset="0"/>
                <a:cs typeface="Times New Roman"/>
              </a:rPr>
              <a:t>then</a:t>
            </a:r>
            <a:r>
              <a:rPr lang="en-GB" sz="1400" kern="100">
                <a:ea typeface="Calibri" panose="020F0502020204030204" pitchFamily="34" charset="0"/>
                <a:cs typeface="Times New Roman"/>
              </a:rPr>
              <a:t> </a:t>
            </a:r>
            <a:r>
              <a:rPr lang="en-GB" sz="1400" b="1" kern="100">
                <a:ea typeface="Calibri" panose="020F0502020204030204" pitchFamily="34" charset="0"/>
                <a:cs typeface="Times New Roman"/>
              </a:rPr>
              <a:t>click </a:t>
            </a:r>
            <a:r>
              <a:rPr lang="en-GB" sz="1400" kern="100">
                <a:ea typeface="Calibri" panose="020F0502020204030204" pitchFamily="34" charset="0"/>
                <a:cs typeface="Times New Roman"/>
              </a:rPr>
              <a:t>on the </a:t>
            </a:r>
            <a:r>
              <a:rPr lang="en-GB" sz="1400" b="1" kern="100">
                <a:ea typeface="Calibri" panose="020F0502020204030204" pitchFamily="34" charset="0"/>
                <a:cs typeface="Times New Roman"/>
              </a:rPr>
              <a:t>LAUNCH button</a:t>
            </a:r>
            <a:r>
              <a:rPr lang="en-GB" sz="1400" kern="100">
                <a:ea typeface="Calibri" panose="020F0502020204030204" pitchFamily="34" charset="0"/>
                <a:cs typeface="Times New Roman"/>
              </a:rPr>
              <a:t>.</a:t>
            </a:r>
            <a:endParaRPr lang="en-GB" sz="1400" kern="1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lnSpc>
                <a:spcPct val="106000"/>
              </a:lnSpc>
              <a:spcAft>
                <a:spcPts val="800"/>
              </a:spcAft>
              <a:buFont typeface="Calibri Light" panose="020F0302020204030204"/>
              <a:buAutoNum type="arabicPeriod"/>
            </a:pPr>
            <a:r>
              <a:rPr lang="en-GB" sz="1400" kern="100">
                <a:ea typeface="Calibri" panose="020F0502020204030204" pitchFamily="34" charset="0"/>
                <a:cs typeface="Times New Roman"/>
              </a:rPr>
              <a:t>Click on the words “</a:t>
            </a:r>
            <a:r>
              <a:rPr lang="en-GB" sz="1400" b="1" kern="100">
                <a:ea typeface="Calibri" panose="020F0502020204030204" pitchFamily="34" charset="0"/>
                <a:cs typeface="Times New Roman"/>
              </a:rPr>
              <a:t>end of life consultation</a:t>
            </a:r>
            <a:r>
              <a:rPr lang="en-GB" sz="1400" kern="100">
                <a:ea typeface="Calibri" panose="020F0502020204030204" pitchFamily="34" charset="0"/>
                <a:cs typeface="Times New Roman"/>
              </a:rPr>
              <a:t>” when ready select </a:t>
            </a:r>
            <a:r>
              <a:rPr lang="en-GB" sz="1400" b="1" kern="100">
                <a:ea typeface="Calibri" panose="020F0502020204030204" pitchFamily="34" charset="0"/>
                <a:cs typeface="Times New Roman"/>
              </a:rPr>
              <a:t>scenario 2</a:t>
            </a:r>
            <a:r>
              <a:rPr lang="en-GB" sz="1400" kern="100">
                <a:ea typeface="Calibri" panose="020F0502020204030204" pitchFamily="34" charset="0"/>
                <a:cs typeface="Times New Roman"/>
              </a:rPr>
              <a:t>.</a:t>
            </a:r>
            <a:endParaRPr lang="en-GB" sz="1400" kern="100">
              <a:latin typeface="Calibri"/>
              <a:ea typeface="Calibri" panose="020F0502020204030204" pitchFamily="34" charset="0"/>
              <a:cs typeface="Times New Roman"/>
            </a:endParaRPr>
          </a:p>
        </p:txBody>
      </p:sp>
      <p:sp>
        <p:nvSpPr>
          <p:cNvPr id="14" name="TextBox 13" descr="Tips for blurry or tired eyes">
            <a:extLst>
              <a:ext uri="{FF2B5EF4-FFF2-40B4-BE49-F238E27FC236}">
                <a16:creationId xmlns:a16="http://schemas.microsoft.com/office/drawing/2014/main" id="{8926A320-4830-6D8F-AC6D-7F142AD1E42D}"/>
              </a:ext>
            </a:extLst>
          </p:cNvPr>
          <p:cNvSpPr txBox="1"/>
          <p:nvPr/>
        </p:nvSpPr>
        <p:spPr>
          <a:xfrm>
            <a:off x="213454" y="5234064"/>
            <a:ext cx="5324764" cy="13597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800"/>
              </a:spcAft>
            </a:pPr>
            <a:r>
              <a:rPr lang="en-GB" sz="1600" b="1" kern="100">
                <a:solidFill>
                  <a:srgbClr val="0070C0"/>
                </a:solidFill>
                <a:latin typeface="Calibri Light" panose="020F0302020204030204" pitchFamily="34" charset="0"/>
                <a:cs typeface="Times New Roman" panose="02020603050405020304" pitchFamily="18" charset="0"/>
              </a:rPr>
              <a:t>Blurry image or tired eyes?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GB" sz="1400" kern="100">
                <a:effectLst/>
                <a:ea typeface="Calibri" panose="020F0502020204030204" pitchFamily="34" charset="0"/>
                <a:cs typeface="Times New Roman"/>
              </a:rPr>
              <a:t>Check the headset is adjusted.</a:t>
            </a:r>
            <a:br>
              <a:rPr lang="en-GB" sz="1400" kern="100">
                <a:effectLst/>
                <a:ea typeface="Calibri" panose="020F0502020204030204" pitchFamily="34" charset="0"/>
                <a:cs typeface="Times New Roman"/>
              </a:rPr>
            </a:br>
            <a:r>
              <a:rPr lang="en-GB" sz="1400" kern="100">
                <a:effectLst/>
                <a:ea typeface="Calibri" panose="020F0502020204030204" pitchFamily="34" charset="0"/>
                <a:cs typeface="Times New Roman"/>
              </a:rPr>
              <a:t>Adjust the lenses according to your </a:t>
            </a:r>
            <a:r>
              <a:rPr lang="en-GB" sz="1400" b="1" kern="100">
                <a:latin typeface="Calibri"/>
                <a:cs typeface="Times New Roman"/>
              </a:rPr>
              <a:t>Interpupillary Distance (IPD).</a:t>
            </a:r>
            <a:br>
              <a:rPr lang="en-GB" sz="1400" b="1" i="0">
                <a:solidFill>
                  <a:srgbClr val="575757"/>
                </a:solidFill>
                <a:effectLst/>
                <a:latin typeface="Roboto" panose="02000000000000000000" pitchFamily="2" charset="0"/>
              </a:rPr>
            </a:br>
            <a:r>
              <a:rPr lang="en-GB" sz="1400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Push a lens gently to the left or right to move between three IPD settings. </a:t>
            </a:r>
          </a:p>
        </p:txBody>
      </p:sp>
      <p:pic>
        <p:nvPicPr>
          <p:cNvPr id="22" name="Picture 21" descr="Oculus VR headset with headphones">
            <a:extLst>
              <a:ext uri="{FF2B5EF4-FFF2-40B4-BE49-F238E27FC236}">
                <a16:creationId xmlns:a16="http://schemas.microsoft.com/office/drawing/2014/main" id="{0AF6A5A9-023C-A363-76A2-1B9774B034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8007" y="1182"/>
            <a:ext cx="1276742" cy="1117149"/>
          </a:xfrm>
          <a:prstGeom prst="rect">
            <a:avLst/>
          </a:prstGeom>
        </p:spPr>
      </p:pic>
      <p:pic>
        <p:nvPicPr>
          <p:cNvPr id="1030" name="Picture 6" descr="How to Set Up and Use Meta (Oculus) Quest 2&#10;Adjusting between the three IPD settings without putting fingers on the lenses">
            <a:extLst>
              <a:ext uri="{FF2B5EF4-FFF2-40B4-BE49-F238E27FC236}">
                <a16:creationId xmlns:a16="http://schemas.microsoft.com/office/drawing/2014/main" id="{C25F076B-A16C-4277-0EAA-28987EB8B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197" y="410298"/>
            <a:ext cx="1273610" cy="95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09E11408-63BC-8980-178C-90FE4FC49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5" descr="Oculus quest 2 controller diagram with labels.&#10;1. Thumbsticks&#10;2. Menu button&#10;3. Oculus button&#10;4. Battery covers&#10;5. Grip buttons&#10;6. Triggers">
            <a:extLst>
              <a:ext uri="{FF2B5EF4-FFF2-40B4-BE49-F238E27FC236}">
                <a16:creationId xmlns:a16="http://schemas.microsoft.com/office/drawing/2014/main" id="{18EC0E23-0424-B701-9E6C-38A2A3D49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4750" y="0"/>
            <a:ext cx="2267249" cy="255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636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F604DF-603B-883A-7F84-10483239F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32820" cy="1257597"/>
          </a:xfrm>
        </p:spPr>
        <p:txBody>
          <a:bodyPr anchor="ctr">
            <a:normAutofit/>
          </a:bodyPr>
          <a:lstStyle/>
          <a:p>
            <a:r>
              <a:rPr lang="en-US" sz="4800">
                <a:cs typeface="Calibri Light"/>
              </a:rPr>
              <a:t>Learning Objectives</a:t>
            </a:r>
            <a:endParaRPr lang="en-US" sz="4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1CBAE-DEFD-8CCE-D207-94C23B8ED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2750328"/>
            <a:ext cx="9941319" cy="4064786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endParaRPr lang="en-US" sz="1400">
              <a:ea typeface="+mn-lt"/>
              <a:cs typeface="+mn-lt"/>
            </a:endParaRPr>
          </a:p>
          <a:p>
            <a:pPr marL="342900" indent="-342900">
              <a:buAutoNum type="arabicPeriod"/>
            </a:pPr>
            <a:r>
              <a:rPr lang="en-US" sz="1600">
                <a:ea typeface="+mn-lt"/>
                <a:cs typeface="+mn-lt"/>
              </a:rPr>
              <a:t>To engage with a virtual reality simulation in order to understand the importance of effective facilitation in CBL.</a:t>
            </a:r>
          </a:p>
          <a:p>
            <a:pPr marL="342900" indent="-342900">
              <a:buAutoNum type="arabicPeriod"/>
            </a:pPr>
            <a:r>
              <a:rPr lang="en-US" sz="1600">
                <a:ea typeface="+mn-lt"/>
                <a:cs typeface="+mn-lt"/>
              </a:rPr>
              <a:t>To understand the role of the CBL facilitator and how small group work can benefit from facilitation</a:t>
            </a:r>
          </a:p>
          <a:p>
            <a:pPr marL="342900" indent="-342900">
              <a:buAutoNum type="arabicPeriod"/>
            </a:pPr>
            <a:r>
              <a:rPr lang="en-US" sz="1600">
                <a:ea typeface="+mn-lt"/>
                <a:cs typeface="+mn-lt"/>
              </a:rPr>
              <a:t>To </a:t>
            </a:r>
            <a:r>
              <a:rPr lang="en-US" sz="1600" err="1">
                <a:ea typeface="+mn-lt"/>
                <a:cs typeface="+mn-lt"/>
              </a:rPr>
              <a:t>recognise</a:t>
            </a:r>
            <a:r>
              <a:rPr lang="en-US" sz="1600">
                <a:ea typeface="+mn-lt"/>
                <a:cs typeface="+mn-lt"/>
              </a:rPr>
              <a:t> examples of appropriate and inappropriate practice of CBL facilitators from given examples</a:t>
            </a:r>
          </a:p>
          <a:p>
            <a:pPr marL="342900" indent="-342900">
              <a:buAutoNum type="arabicPeriod"/>
            </a:pPr>
            <a:r>
              <a:rPr lang="en-US" sz="1600">
                <a:ea typeface="+mn-lt"/>
                <a:cs typeface="+mn-lt"/>
              </a:rPr>
              <a:t>To identify and understand some of the challenges which can occur during the facilitation of small group teaching</a:t>
            </a:r>
          </a:p>
          <a:p>
            <a:pPr marL="342900" indent="-342900">
              <a:buAutoNum type="arabicPeriod"/>
            </a:pPr>
            <a:r>
              <a:rPr lang="en-US" sz="1600">
                <a:ea typeface="+mn-lt"/>
                <a:cs typeface="+mn-lt"/>
              </a:rPr>
              <a:t>To correctly identify opportunities where a student in a CBL group may require support</a:t>
            </a:r>
          </a:p>
          <a:p>
            <a:pPr marL="342900" indent="-342900">
              <a:buAutoNum type="arabicPeriod"/>
            </a:pPr>
            <a:r>
              <a:rPr lang="en-US" sz="1600">
                <a:ea typeface="+mn-lt"/>
                <a:cs typeface="+mn-lt"/>
              </a:rPr>
              <a:t>To consider the thoughts and feelings of students during challenging situations</a:t>
            </a:r>
          </a:p>
          <a:p>
            <a:pPr marL="342900" indent="-342900">
              <a:buAutoNum type="arabicPeriod"/>
            </a:pPr>
            <a:r>
              <a:rPr lang="en-US" sz="1600">
                <a:ea typeface="+mn-lt"/>
                <a:cs typeface="+mn-lt"/>
              </a:rPr>
              <a:t>To understand how group dynamics can impact the ability of students to enjoy a safe and equitable learning environment</a:t>
            </a:r>
          </a:p>
          <a:p>
            <a:pPr marL="342900" indent="-342900">
              <a:buAutoNum type="arabicPeriod"/>
            </a:pPr>
            <a:r>
              <a:rPr lang="en-US" sz="1600">
                <a:ea typeface="+mn-lt"/>
                <a:cs typeface="+mn-lt"/>
              </a:rPr>
              <a:t>To reflect on and discuss the situations encountered and consider how learning points can be integrated into own practice</a:t>
            </a:r>
          </a:p>
          <a:p>
            <a:pPr marL="342900" indent="-342900">
              <a:buAutoNum type="arabicPeriod"/>
            </a:pPr>
            <a:endParaRPr lang="en-US" sz="1800">
              <a:ea typeface="+mn-lt"/>
              <a:cs typeface="+mn-lt"/>
            </a:endParaRPr>
          </a:p>
          <a:p>
            <a:pPr marL="0" indent="0">
              <a:buNone/>
            </a:pPr>
            <a:endParaRPr lang="en-US" sz="1300">
              <a:cs typeface="Calibri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150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B9AA7C6-5E5A-498E-A6DF-A943376E0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3EAB11A-76F7-48F4-9B4F-5BFDF4BF9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300" y="2385102"/>
            <a:ext cx="574091" cy="2087796"/>
            <a:chOff x="209668" y="2857422"/>
            <a:chExt cx="463662" cy="2087796"/>
          </a:xfrm>
        </p:grpSpPr>
        <p:sp>
          <p:nvSpPr>
            <p:cNvPr id="13" name="Rectangle 10">
              <a:extLst>
                <a:ext uri="{FF2B5EF4-FFF2-40B4-BE49-F238E27FC236}">
                  <a16:creationId xmlns:a16="http://schemas.microsoft.com/office/drawing/2014/main" id="{74D4C416-D5F4-4F6F-A6F1-87A21CD4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423947" y="2857422"/>
              <a:ext cx="249383" cy="208779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6AC1C30-21C6-4BF6-93EE-B211D7A850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209668" y="2857423"/>
              <a:ext cx="1" cy="208779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1E140AE-0ABF-47C8-BF32-7D2F0CF2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631767"/>
            <a:ext cx="11111729" cy="57524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FE1F43-AA99-F95E-CD9F-8C882C5E6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618" y="1239927"/>
            <a:ext cx="4008586" cy="4680583"/>
          </a:xfrm>
        </p:spPr>
        <p:txBody>
          <a:bodyPr anchor="ctr">
            <a:normAutofit/>
          </a:bodyPr>
          <a:lstStyle/>
          <a:p>
            <a:r>
              <a:rPr lang="en-US" sz="5200">
                <a:cs typeface="Calibri Light"/>
              </a:rPr>
              <a:t>Disclaimer</a:t>
            </a:r>
            <a:endParaRPr lang="en-US" sz="5200"/>
          </a:p>
        </p:txBody>
      </p: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id="{F302CDD4-8FD6-38EF-587F-365047C36B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161825"/>
              </p:ext>
            </p:extLst>
          </p:nvPr>
        </p:nvGraphicFramePr>
        <p:xfrm>
          <a:off x="4659067" y="893564"/>
          <a:ext cx="6545303" cy="5076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821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8BF2393C4EA04AB7F96C5D4020735B" ma:contentTypeVersion="4" ma:contentTypeDescription="Create a new document." ma:contentTypeScope="" ma:versionID="d4af2a04d0c0968038b934675731fd33">
  <xsd:schema xmlns:xsd="http://www.w3.org/2001/XMLSchema" xmlns:xs="http://www.w3.org/2001/XMLSchema" xmlns:p="http://schemas.microsoft.com/office/2006/metadata/properties" xmlns:ns2="2457cae1-bbb3-49df-91d0-3eeeba63d323" xmlns:ns3="ef19808f-d5e4-40cd-93fa-31b8700ee2cf" targetNamespace="http://schemas.microsoft.com/office/2006/metadata/properties" ma:root="true" ma:fieldsID="640304a1ea30cdd8eb031f680c1bbc54" ns2:_="" ns3:_="">
    <xsd:import namespace="2457cae1-bbb3-49df-91d0-3eeeba63d323"/>
    <xsd:import namespace="ef19808f-d5e4-40cd-93fa-31b8700ee2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57cae1-bbb3-49df-91d0-3eeeba63d3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19808f-d5e4-40cd-93fa-31b8700ee2c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f19808f-d5e4-40cd-93fa-31b8700ee2cf">
      <UserInfo>
        <DisplayName>KHADER-LINDON, MIA (UG)</DisplayName>
        <AccountId>20</AccountId>
        <AccountType/>
      </UserInfo>
      <UserInfo>
        <DisplayName>JAITEH, AMY (UG)</DisplayName>
        <AccountId>21</AccountId>
        <AccountType/>
      </UserInfo>
      <UserInfo>
        <DisplayName>IBEKWE, KALDORA (UG)</DisplayName>
        <AccountId>12</AccountId>
        <AccountType/>
      </UserInfo>
      <UserInfo>
        <DisplayName>Sorinola, Olanrewaju</DisplayName>
        <AccountId>22</AccountId>
        <AccountType/>
      </UserInfo>
      <UserInfo>
        <DisplayName>GALLIER-BIRT, ISABELLE (UG)</DisplayName>
        <AccountId>9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C212E82-5473-4A65-8695-23524AFA13BC}">
  <ds:schemaRefs>
    <ds:schemaRef ds:uri="2457cae1-bbb3-49df-91d0-3eeeba63d323"/>
    <ds:schemaRef ds:uri="ef19808f-d5e4-40cd-93fa-31b8700ee2c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B0AA507-BEB5-40B1-9A0C-14FB5FB597F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B204E8-F9BD-4A97-AB36-BBF0F81A3062}">
  <ds:schemaRefs>
    <ds:schemaRef ds:uri="ef19808f-d5e4-40cd-93fa-31b8700ee2cf"/>
    <ds:schemaRef ds:uri="http://schemas.microsoft.com/office/2006/metadata/properties"/>
    <ds:schemaRef ds:uri="http://schemas.microsoft.com/office/infopath/2007/PartnerControls"/>
    <ds:schemaRef ds:uri="http://www.w3.org/2000/xmln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2508</Words>
  <Application>Microsoft Macintosh PowerPoint</Application>
  <PresentationFormat>Widescreen</PresentationFormat>
  <Paragraphs>214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Arial,Sans-Serif</vt:lpstr>
      <vt:lpstr>Calibri</vt:lpstr>
      <vt:lpstr>Calibri Light</vt:lpstr>
      <vt:lpstr>Roboto</vt:lpstr>
      <vt:lpstr>Office Theme</vt:lpstr>
      <vt:lpstr>Challenging Racism</vt:lpstr>
      <vt:lpstr>Today's Session: ARPP Learning Circle</vt:lpstr>
      <vt:lpstr>Introduction to Challenging Racism</vt:lpstr>
      <vt:lpstr>What is CBL?  </vt:lpstr>
      <vt:lpstr>Why did we use Virtual Reality?</vt:lpstr>
      <vt:lpstr>Methodology</vt:lpstr>
      <vt:lpstr>PowerPoint Presentation</vt:lpstr>
      <vt:lpstr>Learning Objectives</vt:lpstr>
      <vt:lpstr>Disclaimer</vt:lpstr>
      <vt:lpstr>Scenario 1</vt:lpstr>
      <vt:lpstr>Small Group Discussion 1</vt:lpstr>
      <vt:lpstr>Whole Group Discussion 1</vt:lpstr>
      <vt:lpstr>You might have said...</vt:lpstr>
      <vt:lpstr>Rest Break</vt:lpstr>
      <vt:lpstr>Scenario 2</vt:lpstr>
      <vt:lpstr>Small Group Discussion 2</vt:lpstr>
      <vt:lpstr>Whole Group Discussion 2</vt:lpstr>
      <vt:lpstr>You might have said...</vt:lpstr>
      <vt:lpstr>What could you do?</vt:lpstr>
      <vt:lpstr>Rest Break</vt:lpstr>
      <vt:lpstr>More Resources</vt:lpstr>
      <vt:lpstr>Final thoughts</vt:lpstr>
      <vt:lpstr>Feedback questionnaire</vt:lpstr>
      <vt:lpstr>Acknowledgments</vt:lpstr>
      <vt:lpstr>Pilot Session, 15th June 2023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GALLIER-BIRT, ISABELLE (UG)</cp:lastModifiedBy>
  <cp:revision>22</cp:revision>
  <dcterms:created xsi:type="dcterms:W3CDTF">2013-07-15T20:26:40Z</dcterms:created>
  <dcterms:modified xsi:type="dcterms:W3CDTF">2023-06-30T12:59:53Z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0x010100138BF2393C4EA04AB7F96C5D4020735B</vt:lpwstr>
  </property>
</Properties>
</file>