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94686"/>
  </p:normalViewPr>
  <p:slideViewPr>
    <p:cSldViewPr snapToGrid="0" snapToObjects="1">
      <p:cViewPr varScale="1">
        <p:scale>
          <a:sx n="163" d="100"/>
          <a:sy n="163" d="100"/>
        </p:scale>
        <p:origin x="192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9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2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2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2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37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81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2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2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16E3B-748A-854E-80F7-E7A17BD1F67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D6CBE-74D0-1D4B-85A3-EDAE03C7C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125" y="272684"/>
            <a:ext cx="9144000" cy="1655762"/>
          </a:xfrm>
        </p:spPr>
        <p:txBody>
          <a:bodyPr/>
          <a:lstStyle/>
          <a:p>
            <a:pPr algn="l"/>
            <a:r>
              <a:rPr lang="en-US" dirty="0" smtClean="0"/>
              <a:t>The </a:t>
            </a:r>
            <a:r>
              <a:rPr lang="en-US" dirty="0"/>
              <a:t>authors thank </a:t>
            </a:r>
            <a:r>
              <a:rPr lang="en-US" dirty="0" smtClean="0"/>
              <a:t>Helena Coker </a:t>
            </a:r>
            <a:r>
              <a:rPr lang="en-US" dirty="0"/>
              <a:t>of CAMDU (Computing and Advanced Microscopy Unit</a:t>
            </a:r>
            <a:r>
              <a:rPr lang="en-US" dirty="0" smtClean="0"/>
              <a:t>) and for her </a:t>
            </a:r>
            <a:r>
              <a:rPr lang="en-US" dirty="0"/>
              <a:t>support &amp; assistance in this </a:t>
            </a:r>
            <a:r>
              <a:rPr lang="en-US" dirty="0" smtClean="0"/>
              <a:t>work. The Warwick Lattice Light Sheet microscope and visitor </a:t>
            </a:r>
            <a:r>
              <a:rPr lang="en-US" dirty="0" err="1" smtClean="0"/>
              <a:t>programme</a:t>
            </a:r>
            <a:r>
              <a:rPr lang="en-US" dirty="0" smtClean="0"/>
              <a:t> is funded by </a:t>
            </a:r>
            <a:r>
              <a:rPr lang="en-US" dirty="0" err="1" smtClean="0"/>
              <a:t>Wellcome</a:t>
            </a:r>
            <a:r>
              <a:rPr lang="en-US" dirty="0" smtClean="0"/>
              <a:t> (208384/Z/17/Z).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230" y="5972258"/>
            <a:ext cx="2156401" cy="763905"/>
          </a:xfrm>
          <a:prstGeom prst="rect">
            <a:avLst/>
          </a:prstGeom>
        </p:spPr>
      </p:pic>
      <p:pic>
        <p:nvPicPr>
          <p:cNvPr id="4" name="Picture 3" descr="/Users/u1774178/Downloads/cmcb logo_kerned.pd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4" t="12299" r="9486" b="24599"/>
          <a:stretch/>
        </p:blipFill>
        <p:spPr bwMode="auto">
          <a:xfrm>
            <a:off x="9047572" y="5972560"/>
            <a:ext cx="1943735" cy="7639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/Users/u1774178/Downloads/wellcome-logos/wellcome-logo-black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248" y="5972258"/>
            <a:ext cx="733767" cy="763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986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40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Helena Coker</dc:creator>
  <cp:lastModifiedBy>Helena Coker</cp:lastModifiedBy>
  <cp:revision>5</cp:revision>
  <dcterms:created xsi:type="dcterms:W3CDTF">2019-07-08T09:40:11Z</dcterms:created>
  <dcterms:modified xsi:type="dcterms:W3CDTF">2019-07-08T15:31:48Z</dcterms:modified>
</cp:coreProperties>
</file>