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1" r:id="rId3"/>
    <p:sldId id="259" r:id="rId4"/>
    <p:sldId id="262" r:id="rId5"/>
    <p:sldId id="263" r:id="rId6"/>
    <p:sldId id="265" r:id="rId7"/>
    <p:sldId id="260" r:id="rId8"/>
    <p:sldId id="258" r:id="rId9"/>
    <p:sldId id="264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5833"/>
  </p:normalViewPr>
  <p:slideViewPr>
    <p:cSldViewPr snapToGrid="0">
      <p:cViewPr varScale="1">
        <p:scale>
          <a:sx n="162" d="100"/>
          <a:sy n="162" d="100"/>
        </p:scale>
        <p:origin x="21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sv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svg"/><Relationship Id="rId4" Type="http://schemas.openxmlformats.org/officeDocument/2006/relationships/image" Target="../media/image9.svg"/><Relationship Id="rId9" Type="http://schemas.openxmlformats.org/officeDocument/2006/relationships/image" Target="../media/image14.pn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sv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svg"/><Relationship Id="rId4" Type="http://schemas.openxmlformats.org/officeDocument/2006/relationships/image" Target="../media/image9.svg"/><Relationship Id="rId9" Type="http://schemas.openxmlformats.org/officeDocument/2006/relationships/image" Target="../media/image14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sv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svg"/><Relationship Id="rId4" Type="http://schemas.openxmlformats.org/officeDocument/2006/relationships/image" Target="../media/image9.svg"/><Relationship Id="rId9" Type="http://schemas.openxmlformats.org/officeDocument/2006/relationships/image" Target="../media/image14.pn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sv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svg"/><Relationship Id="rId4" Type="http://schemas.openxmlformats.org/officeDocument/2006/relationships/image" Target="../media/image9.svg"/><Relationship Id="rId9" Type="http://schemas.openxmlformats.org/officeDocument/2006/relationships/image" Target="../media/image1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colored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accent2">
        <a:alpha val="0"/>
      </a:schemeClr>
    </dgm:fillClrLst>
    <dgm:linClrLst meth="repeat">
      <a:schemeClr val="accent2">
        <a:alpha val="0"/>
      </a:schemeClr>
    </dgm:linClrLst>
    <dgm:effectClrLst/>
    <dgm:txLinClrLst/>
    <dgm:txFillClrLst meth="repeat">
      <a:schemeClr val="accent2"/>
      <a:schemeClr val="accent3"/>
      <a:schemeClr val="accent4"/>
      <a:schemeClr val="accent5"/>
      <a:schemeClr val="accent6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colored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accent2">
        <a:alpha val="0"/>
      </a:schemeClr>
    </dgm:fillClrLst>
    <dgm:linClrLst meth="repeat">
      <a:schemeClr val="accent2">
        <a:alpha val="0"/>
      </a:schemeClr>
    </dgm:linClrLst>
    <dgm:effectClrLst/>
    <dgm:txLinClrLst/>
    <dgm:txFillClrLst meth="repeat">
      <a:schemeClr val="accent2"/>
      <a:schemeClr val="accent3"/>
      <a:schemeClr val="accent4"/>
      <a:schemeClr val="accent5"/>
      <a:schemeClr val="accent6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7E6891E-DE5F-4D56-BF84-EB34FED48C3E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coloredtext_colorful1" csCatId="colorful" phldr="1"/>
      <dgm:spPr/>
      <dgm:t>
        <a:bodyPr/>
        <a:lstStyle/>
        <a:p>
          <a:endParaRPr lang="en-US"/>
        </a:p>
      </dgm:t>
    </dgm:pt>
    <dgm:pt modelId="{AD508274-58E8-45F8-B5BD-9996E2408389}">
      <dgm:prSet/>
      <dgm:spPr/>
      <dgm:t>
        <a:bodyPr/>
        <a:lstStyle/>
        <a:p>
          <a:pPr>
            <a:defRPr cap="all"/>
          </a:pPr>
          <a:r>
            <a:rPr lang="en-US"/>
            <a:t>Disseminating study</a:t>
          </a:r>
        </a:p>
      </dgm:t>
    </dgm:pt>
    <dgm:pt modelId="{50BA899E-7B94-4B3B-9EF3-0CFFF5B471E1}" type="parTrans" cxnId="{4E7379F3-3067-4922-AD9D-2AE910E99130}">
      <dgm:prSet/>
      <dgm:spPr/>
      <dgm:t>
        <a:bodyPr/>
        <a:lstStyle/>
        <a:p>
          <a:endParaRPr lang="en-US"/>
        </a:p>
      </dgm:t>
    </dgm:pt>
    <dgm:pt modelId="{F7EAAB34-D6A9-497C-9872-954DD80B5749}" type="sibTrans" cxnId="{4E7379F3-3067-4922-AD9D-2AE910E99130}">
      <dgm:prSet/>
      <dgm:spPr/>
      <dgm:t>
        <a:bodyPr/>
        <a:lstStyle/>
        <a:p>
          <a:endParaRPr lang="en-US"/>
        </a:p>
      </dgm:t>
    </dgm:pt>
    <dgm:pt modelId="{7E479573-39C0-409A-AFA7-4C9AD8D57D3F}">
      <dgm:prSet/>
      <dgm:spPr/>
      <dgm:t>
        <a:bodyPr/>
        <a:lstStyle/>
        <a:p>
          <a:pPr>
            <a:defRPr cap="all"/>
          </a:pPr>
          <a:r>
            <a:rPr lang="en-US"/>
            <a:t>Engagement with the research team</a:t>
          </a:r>
        </a:p>
      </dgm:t>
    </dgm:pt>
    <dgm:pt modelId="{91B37A97-4E76-492D-BE4E-B7D006B4FDD7}" type="parTrans" cxnId="{48CD6065-6BA2-4978-AFDA-FB459452EB0E}">
      <dgm:prSet/>
      <dgm:spPr/>
      <dgm:t>
        <a:bodyPr/>
        <a:lstStyle/>
        <a:p>
          <a:endParaRPr lang="en-US"/>
        </a:p>
      </dgm:t>
    </dgm:pt>
    <dgm:pt modelId="{EBFAD0EB-2482-4C05-BFAF-A855FE807CD3}" type="sibTrans" cxnId="{48CD6065-6BA2-4978-AFDA-FB459452EB0E}">
      <dgm:prSet/>
      <dgm:spPr/>
      <dgm:t>
        <a:bodyPr/>
        <a:lstStyle/>
        <a:p>
          <a:endParaRPr lang="en-US"/>
        </a:p>
      </dgm:t>
    </dgm:pt>
    <dgm:pt modelId="{F70328D7-51CF-46B3-A635-C8864DBB76EE}">
      <dgm:prSet/>
      <dgm:spPr/>
      <dgm:t>
        <a:bodyPr/>
        <a:lstStyle/>
        <a:p>
          <a:pPr>
            <a:defRPr cap="all"/>
          </a:pPr>
          <a:r>
            <a:rPr lang="en-US"/>
            <a:t>Staff study training / info</a:t>
          </a:r>
        </a:p>
      </dgm:t>
    </dgm:pt>
    <dgm:pt modelId="{D1C4F341-370F-4045-A1AA-778644EC5FD5}" type="parTrans" cxnId="{F47E52E3-0376-47CC-AF56-7A542BBDC652}">
      <dgm:prSet/>
      <dgm:spPr/>
      <dgm:t>
        <a:bodyPr/>
        <a:lstStyle/>
        <a:p>
          <a:endParaRPr lang="en-US"/>
        </a:p>
      </dgm:t>
    </dgm:pt>
    <dgm:pt modelId="{6B42C448-C3EA-477C-96DA-1129E89FF30C}" type="sibTrans" cxnId="{F47E52E3-0376-47CC-AF56-7A542BBDC652}">
      <dgm:prSet/>
      <dgm:spPr/>
      <dgm:t>
        <a:bodyPr/>
        <a:lstStyle/>
        <a:p>
          <a:endParaRPr lang="en-US"/>
        </a:p>
      </dgm:t>
    </dgm:pt>
    <dgm:pt modelId="{685F1073-5EB9-4D76-89E6-FD01DEF8B9DC}">
      <dgm:prSet/>
      <dgm:spPr/>
      <dgm:t>
        <a:bodyPr/>
        <a:lstStyle/>
        <a:p>
          <a:pPr>
            <a:defRPr cap="all"/>
          </a:pPr>
          <a:r>
            <a:rPr lang="en-US"/>
            <a:t>Screening log reviews </a:t>
          </a:r>
        </a:p>
      </dgm:t>
    </dgm:pt>
    <dgm:pt modelId="{A758B4BB-B514-4068-8CAE-3527BEA144BC}" type="parTrans" cxnId="{D082CFFA-DA3A-44FD-93F7-34C96A692310}">
      <dgm:prSet/>
      <dgm:spPr/>
      <dgm:t>
        <a:bodyPr/>
        <a:lstStyle/>
        <a:p>
          <a:endParaRPr lang="en-US"/>
        </a:p>
      </dgm:t>
    </dgm:pt>
    <dgm:pt modelId="{FA9A1798-1261-4EFC-A0CE-7090FFBC783E}" type="sibTrans" cxnId="{D082CFFA-DA3A-44FD-93F7-34C96A692310}">
      <dgm:prSet/>
      <dgm:spPr/>
      <dgm:t>
        <a:bodyPr/>
        <a:lstStyle/>
        <a:p>
          <a:endParaRPr lang="en-US"/>
        </a:p>
      </dgm:t>
    </dgm:pt>
    <dgm:pt modelId="{0A26F254-D936-47B5-927A-574E4C97F855}">
      <dgm:prSet/>
      <dgm:spPr/>
      <dgm:t>
        <a:bodyPr/>
        <a:lstStyle/>
        <a:p>
          <a:pPr>
            <a:defRPr cap="all"/>
          </a:pPr>
          <a:r>
            <a:rPr lang="en-US"/>
            <a:t>Delegation compliance</a:t>
          </a:r>
        </a:p>
      </dgm:t>
    </dgm:pt>
    <dgm:pt modelId="{114C4D3B-741C-40F8-BD9C-5874E7BE48F8}" type="parTrans" cxnId="{55F174DF-12CF-4074-B577-0F2C6F7F5BE5}">
      <dgm:prSet/>
      <dgm:spPr/>
      <dgm:t>
        <a:bodyPr/>
        <a:lstStyle/>
        <a:p>
          <a:endParaRPr lang="en-US"/>
        </a:p>
      </dgm:t>
    </dgm:pt>
    <dgm:pt modelId="{E3CD6F4C-73A6-435C-989F-81A92556EABD}" type="sibTrans" cxnId="{55F174DF-12CF-4074-B577-0F2C6F7F5BE5}">
      <dgm:prSet/>
      <dgm:spPr/>
      <dgm:t>
        <a:bodyPr/>
        <a:lstStyle/>
        <a:p>
          <a:endParaRPr lang="en-US"/>
        </a:p>
      </dgm:t>
    </dgm:pt>
    <dgm:pt modelId="{77AC63DF-88CB-40AA-A2FE-EFB0CB5C7453}">
      <dgm:prSet/>
      <dgm:spPr/>
      <dgm:t>
        <a:bodyPr/>
        <a:lstStyle/>
        <a:p>
          <a:pPr>
            <a:defRPr cap="all"/>
          </a:pPr>
          <a:r>
            <a:rPr lang="en-US"/>
            <a:t>Clinical Trials Unit engagement</a:t>
          </a:r>
        </a:p>
      </dgm:t>
    </dgm:pt>
    <dgm:pt modelId="{1956D93E-1AFC-4836-B3B1-201F55E17949}" type="parTrans" cxnId="{F9D54F56-53D9-4EF7-B92D-BBBF997AB05B}">
      <dgm:prSet/>
      <dgm:spPr/>
      <dgm:t>
        <a:bodyPr/>
        <a:lstStyle/>
        <a:p>
          <a:endParaRPr lang="en-US"/>
        </a:p>
      </dgm:t>
    </dgm:pt>
    <dgm:pt modelId="{A99DB609-0F97-4C72-BECF-013873EA7041}" type="sibTrans" cxnId="{F9D54F56-53D9-4EF7-B92D-BBBF997AB05B}">
      <dgm:prSet/>
      <dgm:spPr/>
      <dgm:t>
        <a:bodyPr/>
        <a:lstStyle/>
        <a:p>
          <a:endParaRPr lang="en-US"/>
        </a:p>
      </dgm:t>
    </dgm:pt>
    <dgm:pt modelId="{DF5E1C70-9CA2-4D3C-B1EE-5AAF2E7272D9}" type="pres">
      <dgm:prSet presAssocID="{37E6891E-DE5F-4D56-BF84-EB34FED48C3E}" presName="root" presStyleCnt="0">
        <dgm:presLayoutVars>
          <dgm:dir/>
          <dgm:resizeHandles val="exact"/>
        </dgm:presLayoutVars>
      </dgm:prSet>
      <dgm:spPr/>
    </dgm:pt>
    <dgm:pt modelId="{3400AC42-9C08-46F6-9F22-12B666568055}" type="pres">
      <dgm:prSet presAssocID="{AD508274-58E8-45F8-B5BD-9996E2408389}" presName="compNode" presStyleCnt="0"/>
      <dgm:spPr/>
    </dgm:pt>
    <dgm:pt modelId="{BD3D6D21-622B-46C7-8FEF-2A682B73A8F4}" type="pres">
      <dgm:prSet presAssocID="{AD508274-58E8-45F8-B5BD-9996E2408389}" presName="iconBgRect" presStyleLbl="bgShp" presStyleIdx="0" presStyleCnt="6"/>
      <dgm:spPr/>
    </dgm:pt>
    <dgm:pt modelId="{67209634-F146-4A58-8ED8-15892479E578}" type="pres">
      <dgm:prSet presAssocID="{AD508274-58E8-45F8-B5BD-9996E2408389}" presName="iconRect" presStyleLbl="nod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sers"/>
        </a:ext>
      </dgm:extLst>
    </dgm:pt>
    <dgm:pt modelId="{EDBD7312-6543-4CC6-A54B-C1965E4A229C}" type="pres">
      <dgm:prSet presAssocID="{AD508274-58E8-45F8-B5BD-9996E2408389}" presName="spaceRect" presStyleCnt="0"/>
      <dgm:spPr/>
    </dgm:pt>
    <dgm:pt modelId="{8270C424-C6AB-4DF5-B591-F79270576268}" type="pres">
      <dgm:prSet presAssocID="{AD508274-58E8-45F8-B5BD-9996E2408389}" presName="textRect" presStyleLbl="revTx" presStyleIdx="0" presStyleCnt="6">
        <dgm:presLayoutVars>
          <dgm:chMax val="1"/>
          <dgm:chPref val="1"/>
        </dgm:presLayoutVars>
      </dgm:prSet>
      <dgm:spPr/>
    </dgm:pt>
    <dgm:pt modelId="{287B920C-960C-4E2A-9059-6F265D55459B}" type="pres">
      <dgm:prSet presAssocID="{F7EAAB34-D6A9-497C-9872-954DD80B5749}" presName="sibTrans" presStyleCnt="0"/>
      <dgm:spPr/>
    </dgm:pt>
    <dgm:pt modelId="{1FC4922E-39C7-4C2A-897E-739D42C6125D}" type="pres">
      <dgm:prSet presAssocID="{7E479573-39C0-409A-AFA7-4C9AD8D57D3F}" presName="compNode" presStyleCnt="0"/>
      <dgm:spPr/>
    </dgm:pt>
    <dgm:pt modelId="{D1EA7E84-E1CD-4B70-BE3A-36A54838546C}" type="pres">
      <dgm:prSet presAssocID="{7E479573-39C0-409A-AFA7-4C9AD8D57D3F}" presName="iconBgRect" presStyleLbl="bgShp" presStyleIdx="1" presStyleCnt="6"/>
      <dgm:spPr/>
    </dgm:pt>
    <dgm:pt modelId="{9EAC3A54-7D2A-42C3-84D4-5603A51269B2}" type="pres">
      <dgm:prSet presAssocID="{7E479573-39C0-409A-AFA7-4C9AD8D57D3F}" presName="iconRect" presStyleLbl="node1" presStyleIdx="1" presStyleCnt="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roup"/>
        </a:ext>
      </dgm:extLst>
    </dgm:pt>
    <dgm:pt modelId="{05D3EE46-9EBD-4CFD-8D9B-78E984B17DAE}" type="pres">
      <dgm:prSet presAssocID="{7E479573-39C0-409A-AFA7-4C9AD8D57D3F}" presName="spaceRect" presStyleCnt="0"/>
      <dgm:spPr/>
    </dgm:pt>
    <dgm:pt modelId="{18342844-BE6B-404A-A252-01C9D2F21CF8}" type="pres">
      <dgm:prSet presAssocID="{7E479573-39C0-409A-AFA7-4C9AD8D57D3F}" presName="textRect" presStyleLbl="revTx" presStyleIdx="1" presStyleCnt="6">
        <dgm:presLayoutVars>
          <dgm:chMax val="1"/>
          <dgm:chPref val="1"/>
        </dgm:presLayoutVars>
      </dgm:prSet>
      <dgm:spPr/>
    </dgm:pt>
    <dgm:pt modelId="{C2B00DFF-A8E7-47AD-AF8F-4E377D1113EB}" type="pres">
      <dgm:prSet presAssocID="{EBFAD0EB-2482-4C05-BFAF-A855FE807CD3}" presName="sibTrans" presStyleCnt="0"/>
      <dgm:spPr/>
    </dgm:pt>
    <dgm:pt modelId="{78B0182E-563E-4E2A-8FDC-F375E42D39FF}" type="pres">
      <dgm:prSet presAssocID="{F70328D7-51CF-46B3-A635-C8864DBB76EE}" presName="compNode" presStyleCnt="0"/>
      <dgm:spPr/>
    </dgm:pt>
    <dgm:pt modelId="{CCBA0EFB-9232-4019-A75D-B1AE56D88558}" type="pres">
      <dgm:prSet presAssocID="{F70328D7-51CF-46B3-A635-C8864DBB76EE}" presName="iconBgRect" presStyleLbl="bgShp" presStyleIdx="2" presStyleCnt="6"/>
      <dgm:spPr/>
    </dgm:pt>
    <dgm:pt modelId="{EED946F8-FAE5-4C0A-B481-8F8743740E06}" type="pres">
      <dgm:prSet presAssocID="{F70328D7-51CF-46B3-A635-C8864DBB76EE}" presName="iconRect" presStyleLbl="node1" presStyleIdx="2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heatre"/>
        </a:ext>
      </dgm:extLst>
    </dgm:pt>
    <dgm:pt modelId="{D142D2B2-A826-4960-B73A-1D32BAEC6B06}" type="pres">
      <dgm:prSet presAssocID="{F70328D7-51CF-46B3-A635-C8864DBB76EE}" presName="spaceRect" presStyleCnt="0"/>
      <dgm:spPr/>
    </dgm:pt>
    <dgm:pt modelId="{BBCA8DF1-D8BD-4972-913E-2719FED55636}" type="pres">
      <dgm:prSet presAssocID="{F70328D7-51CF-46B3-A635-C8864DBB76EE}" presName="textRect" presStyleLbl="revTx" presStyleIdx="2" presStyleCnt="6">
        <dgm:presLayoutVars>
          <dgm:chMax val="1"/>
          <dgm:chPref val="1"/>
        </dgm:presLayoutVars>
      </dgm:prSet>
      <dgm:spPr/>
    </dgm:pt>
    <dgm:pt modelId="{BCFCE4CD-0844-4653-BEF8-652439217E1D}" type="pres">
      <dgm:prSet presAssocID="{6B42C448-C3EA-477C-96DA-1129E89FF30C}" presName="sibTrans" presStyleCnt="0"/>
      <dgm:spPr/>
    </dgm:pt>
    <dgm:pt modelId="{DA5AC403-9E62-437A-8600-FDB78B8689AE}" type="pres">
      <dgm:prSet presAssocID="{685F1073-5EB9-4D76-89E6-FD01DEF8B9DC}" presName="compNode" presStyleCnt="0"/>
      <dgm:spPr/>
    </dgm:pt>
    <dgm:pt modelId="{2854AE34-4CF2-47AE-873C-B10C88D58CF7}" type="pres">
      <dgm:prSet presAssocID="{685F1073-5EB9-4D76-89E6-FD01DEF8B9DC}" presName="iconBgRect" presStyleLbl="bgShp" presStyleIdx="3" presStyleCnt="6"/>
      <dgm:spPr/>
    </dgm:pt>
    <dgm:pt modelId="{2D1D079F-3152-4529-8A22-9ECDB1FA3BBD}" type="pres">
      <dgm:prSet presAssocID="{685F1073-5EB9-4D76-89E6-FD01DEF8B9DC}" presName="iconRect" presStyleLbl="node1" presStyleIdx="3" presStyleCnt="6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gnifying glass"/>
        </a:ext>
      </dgm:extLst>
    </dgm:pt>
    <dgm:pt modelId="{8C28E43D-E2BF-46F2-8AD5-D30E12DDA9F8}" type="pres">
      <dgm:prSet presAssocID="{685F1073-5EB9-4D76-89E6-FD01DEF8B9DC}" presName="spaceRect" presStyleCnt="0"/>
      <dgm:spPr/>
    </dgm:pt>
    <dgm:pt modelId="{75283BA4-CD5B-4DE7-9A1A-C6FB34022D71}" type="pres">
      <dgm:prSet presAssocID="{685F1073-5EB9-4D76-89E6-FD01DEF8B9DC}" presName="textRect" presStyleLbl="revTx" presStyleIdx="3" presStyleCnt="6">
        <dgm:presLayoutVars>
          <dgm:chMax val="1"/>
          <dgm:chPref val="1"/>
        </dgm:presLayoutVars>
      </dgm:prSet>
      <dgm:spPr/>
    </dgm:pt>
    <dgm:pt modelId="{0174A792-0593-43F2-A533-59F0ECA7A242}" type="pres">
      <dgm:prSet presAssocID="{FA9A1798-1261-4EFC-A0CE-7090FFBC783E}" presName="sibTrans" presStyleCnt="0"/>
      <dgm:spPr/>
    </dgm:pt>
    <dgm:pt modelId="{924470DF-F015-464B-8BDE-8A99B036FE0A}" type="pres">
      <dgm:prSet presAssocID="{0A26F254-D936-47B5-927A-574E4C97F855}" presName="compNode" presStyleCnt="0"/>
      <dgm:spPr/>
    </dgm:pt>
    <dgm:pt modelId="{ACDCFA41-8080-4C31-B7EB-FADA070D455E}" type="pres">
      <dgm:prSet presAssocID="{0A26F254-D936-47B5-927A-574E4C97F855}" presName="iconBgRect" presStyleLbl="bgShp" presStyleIdx="4" presStyleCnt="6"/>
      <dgm:spPr/>
    </dgm:pt>
    <dgm:pt modelId="{6D87CC29-A620-4421-8D11-543778300585}" type="pres">
      <dgm:prSet presAssocID="{0A26F254-D936-47B5-927A-574E4C97F855}" presName="iconRect" presStyleLbl="node1" presStyleIdx="4" presStyleCnt="6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List"/>
        </a:ext>
      </dgm:extLst>
    </dgm:pt>
    <dgm:pt modelId="{CD45C96A-636C-4C63-B068-83DB0231C40C}" type="pres">
      <dgm:prSet presAssocID="{0A26F254-D936-47B5-927A-574E4C97F855}" presName="spaceRect" presStyleCnt="0"/>
      <dgm:spPr/>
    </dgm:pt>
    <dgm:pt modelId="{F6AA5D7E-3C99-4CD5-B886-C4AAC8D8823F}" type="pres">
      <dgm:prSet presAssocID="{0A26F254-D936-47B5-927A-574E4C97F855}" presName="textRect" presStyleLbl="revTx" presStyleIdx="4" presStyleCnt="6">
        <dgm:presLayoutVars>
          <dgm:chMax val="1"/>
          <dgm:chPref val="1"/>
        </dgm:presLayoutVars>
      </dgm:prSet>
      <dgm:spPr/>
    </dgm:pt>
    <dgm:pt modelId="{A590A4DC-2517-4D16-BA0A-FBFFE96F0AB1}" type="pres">
      <dgm:prSet presAssocID="{E3CD6F4C-73A6-435C-989F-81A92556EABD}" presName="sibTrans" presStyleCnt="0"/>
      <dgm:spPr/>
    </dgm:pt>
    <dgm:pt modelId="{7495766F-3220-4C89-8BB0-DAD0FB31E154}" type="pres">
      <dgm:prSet presAssocID="{77AC63DF-88CB-40AA-A2FE-EFB0CB5C7453}" presName="compNode" presStyleCnt="0"/>
      <dgm:spPr/>
    </dgm:pt>
    <dgm:pt modelId="{03F3E20C-34A6-4E42-9434-F8283C400E0F}" type="pres">
      <dgm:prSet presAssocID="{77AC63DF-88CB-40AA-A2FE-EFB0CB5C7453}" presName="iconBgRect" presStyleLbl="bgShp" presStyleIdx="5" presStyleCnt="6"/>
      <dgm:spPr/>
    </dgm:pt>
    <dgm:pt modelId="{6F2A9124-102C-4826-8D92-F7CE916CDB5E}" type="pres">
      <dgm:prSet presAssocID="{77AC63DF-88CB-40AA-A2FE-EFB0CB5C7453}" presName="iconRect" presStyleLbl="node1" presStyleIdx="5" presStyleCnt="6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ethoscope"/>
        </a:ext>
      </dgm:extLst>
    </dgm:pt>
    <dgm:pt modelId="{E6860005-7FE2-4B94-B8DD-909D5614BF54}" type="pres">
      <dgm:prSet presAssocID="{77AC63DF-88CB-40AA-A2FE-EFB0CB5C7453}" presName="spaceRect" presStyleCnt="0"/>
      <dgm:spPr/>
    </dgm:pt>
    <dgm:pt modelId="{38FDF351-DE62-48AB-B76F-2615F04A973A}" type="pres">
      <dgm:prSet presAssocID="{77AC63DF-88CB-40AA-A2FE-EFB0CB5C7453}" presName="textRect" presStyleLbl="revTx" presStyleIdx="5" presStyleCnt="6">
        <dgm:presLayoutVars>
          <dgm:chMax val="1"/>
          <dgm:chPref val="1"/>
        </dgm:presLayoutVars>
      </dgm:prSet>
      <dgm:spPr/>
    </dgm:pt>
  </dgm:ptLst>
  <dgm:cxnLst>
    <dgm:cxn modelId="{FC38BC1B-A704-423E-A8A3-0073F32BA297}" type="presOf" srcId="{F70328D7-51CF-46B3-A635-C8864DBB76EE}" destId="{BBCA8DF1-D8BD-4972-913E-2719FED55636}" srcOrd="0" destOrd="0" presId="urn:microsoft.com/office/officeart/2018/5/layout/IconCircleLabelList"/>
    <dgm:cxn modelId="{F58F8C35-DFFA-4962-928B-BADCB940A982}" type="presOf" srcId="{7E479573-39C0-409A-AFA7-4C9AD8D57D3F}" destId="{18342844-BE6B-404A-A252-01C9D2F21CF8}" srcOrd="0" destOrd="0" presId="urn:microsoft.com/office/officeart/2018/5/layout/IconCircleLabelList"/>
    <dgm:cxn modelId="{DDBF473D-F426-4B2E-B620-7A686322B764}" type="presOf" srcId="{0A26F254-D936-47B5-927A-574E4C97F855}" destId="{F6AA5D7E-3C99-4CD5-B886-C4AAC8D8823F}" srcOrd="0" destOrd="0" presId="urn:microsoft.com/office/officeart/2018/5/layout/IconCircleLabelList"/>
    <dgm:cxn modelId="{48CD6065-6BA2-4978-AFDA-FB459452EB0E}" srcId="{37E6891E-DE5F-4D56-BF84-EB34FED48C3E}" destId="{7E479573-39C0-409A-AFA7-4C9AD8D57D3F}" srcOrd="1" destOrd="0" parTransId="{91B37A97-4E76-492D-BE4E-B7D006B4FDD7}" sibTransId="{EBFAD0EB-2482-4C05-BFAF-A855FE807CD3}"/>
    <dgm:cxn modelId="{F9D54F56-53D9-4EF7-B92D-BBBF997AB05B}" srcId="{37E6891E-DE5F-4D56-BF84-EB34FED48C3E}" destId="{77AC63DF-88CB-40AA-A2FE-EFB0CB5C7453}" srcOrd="5" destOrd="0" parTransId="{1956D93E-1AFC-4836-B3B1-201F55E17949}" sibTransId="{A99DB609-0F97-4C72-BECF-013873EA7041}"/>
    <dgm:cxn modelId="{3A394358-94A4-4297-B808-AAFDC7DDD680}" type="presOf" srcId="{37E6891E-DE5F-4D56-BF84-EB34FED48C3E}" destId="{DF5E1C70-9CA2-4D3C-B1EE-5AAF2E7272D9}" srcOrd="0" destOrd="0" presId="urn:microsoft.com/office/officeart/2018/5/layout/IconCircleLabelList"/>
    <dgm:cxn modelId="{9E326A7A-214B-4F83-B683-BBC2926B00BA}" type="presOf" srcId="{685F1073-5EB9-4D76-89E6-FD01DEF8B9DC}" destId="{75283BA4-CD5B-4DE7-9A1A-C6FB34022D71}" srcOrd="0" destOrd="0" presId="urn:microsoft.com/office/officeart/2018/5/layout/IconCircleLabelList"/>
    <dgm:cxn modelId="{A6EDD995-A08E-4891-891A-3E1FC2E21180}" type="presOf" srcId="{77AC63DF-88CB-40AA-A2FE-EFB0CB5C7453}" destId="{38FDF351-DE62-48AB-B76F-2615F04A973A}" srcOrd="0" destOrd="0" presId="urn:microsoft.com/office/officeart/2018/5/layout/IconCircleLabelList"/>
    <dgm:cxn modelId="{3281F1BE-4364-4E71-AA16-F555D1373992}" type="presOf" srcId="{AD508274-58E8-45F8-B5BD-9996E2408389}" destId="{8270C424-C6AB-4DF5-B591-F79270576268}" srcOrd="0" destOrd="0" presId="urn:microsoft.com/office/officeart/2018/5/layout/IconCircleLabelList"/>
    <dgm:cxn modelId="{55F174DF-12CF-4074-B577-0F2C6F7F5BE5}" srcId="{37E6891E-DE5F-4D56-BF84-EB34FED48C3E}" destId="{0A26F254-D936-47B5-927A-574E4C97F855}" srcOrd="4" destOrd="0" parTransId="{114C4D3B-741C-40F8-BD9C-5874E7BE48F8}" sibTransId="{E3CD6F4C-73A6-435C-989F-81A92556EABD}"/>
    <dgm:cxn modelId="{F47E52E3-0376-47CC-AF56-7A542BBDC652}" srcId="{37E6891E-DE5F-4D56-BF84-EB34FED48C3E}" destId="{F70328D7-51CF-46B3-A635-C8864DBB76EE}" srcOrd="2" destOrd="0" parTransId="{D1C4F341-370F-4045-A1AA-778644EC5FD5}" sibTransId="{6B42C448-C3EA-477C-96DA-1129E89FF30C}"/>
    <dgm:cxn modelId="{4E7379F3-3067-4922-AD9D-2AE910E99130}" srcId="{37E6891E-DE5F-4D56-BF84-EB34FED48C3E}" destId="{AD508274-58E8-45F8-B5BD-9996E2408389}" srcOrd="0" destOrd="0" parTransId="{50BA899E-7B94-4B3B-9EF3-0CFFF5B471E1}" sibTransId="{F7EAAB34-D6A9-497C-9872-954DD80B5749}"/>
    <dgm:cxn modelId="{D082CFFA-DA3A-44FD-93F7-34C96A692310}" srcId="{37E6891E-DE5F-4D56-BF84-EB34FED48C3E}" destId="{685F1073-5EB9-4D76-89E6-FD01DEF8B9DC}" srcOrd="3" destOrd="0" parTransId="{A758B4BB-B514-4068-8CAE-3527BEA144BC}" sibTransId="{FA9A1798-1261-4EFC-A0CE-7090FFBC783E}"/>
    <dgm:cxn modelId="{5F0B87F1-1780-4467-BC0B-C0ED54FA31DE}" type="presParOf" srcId="{DF5E1C70-9CA2-4D3C-B1EE-5AAF2E7272D9}" destId="{3400AC42-9C08-46F6-9F22-12B666568055}" srcOrd="0" destOrd="0" presId="urn:microsoft.com/office/officeart/2018/5/layout/IconCircleLabelList"/>
    <dgm:cxn modelId="{C97C6B9E-A499-4123-A678-4950CA1C6EA1}" type="presParOf" srcId="{3400AC42-9C08-46F6-9F22-12B666568055}" destId="{BD3D6D21-622B-46C7-8FEF-2A682B73A8F4}" srcOrd="0" destOrd="0" presId="urn:microsoft.com/office/officeart/2018/5/layout/IconCircleLabelList"/>
    <dgm:cxn modelId="{272961F5-C7A0-49B8-AA4D-DA1958ADB54E}" type="presParOf" srcId="{3400AC42-9C08-46F6-9F22-12B666568055}" destId="{67209634-F146-4A58-8ED8-15892479E578}" srcOrd="1" destOrd="0" presId="urn:microsoft.com/office/officeart/2018/5/layout/IconCircleLabelList"/>
    <dgm:cxn modelId="{6E5EA9CD-8BC7-4354-A752-EE0EBE896DB9}" type="presParOf" srcId="{3400AC42-9C08-46F6-9F22-12B666568055}" destId="{EDBD7312-6543-4CC6-A54B-C1965E4A229C}" srcOrd="2" destOrd="0" presId="urn:microsoft.com/office/officeart/2018/5/layout/IconCircleLabelList"/>
    <dgm:cxn modelId="{A026BF96-8F36-489F-84AA-FEBA1C94BE7F}" type="presParOf" srcId="{3400AC42-9C08-46F6-9F22-12B666568055}" destId="{8270C424-C6AB-4DF5-B591-F79270576268}" srcOrd="3" destOrd="0" presId="urn:microsoft.com/office/officeart/2018/5/layout/IconCircleLabelList"/>
    <dgm:cxn modelId="{C27CA606-BC51-422D-A6D0-6799406C7B34}" type="presParOf" srcId="{DF5E1C70-9CA2-4D3C-B1EE-5AAF2E7272D9}" destId="{287B920C-960C-4E2A-9059-6F265D55459B}" srcOrd="1" destOrd="0" presId="urn:microsoft.com/office/officeart/2018/5/layout/IconCircleLabelList"/>
    <dgm:cxn modelId="{84E5E771-B850-489B-BC31-A1AAFD7AA0A1}" type="presParOf" srcId="{DF5E1C70-9CA2-4D3C-B1EE-5AAF2E7272D9}" destId="{1FC4922E-39C7-4C2A-897E-739D42C6125D}" srcOrd="2" destOrd="0" presId="urn:microsoft.com/office/officeart/2018/5/layout/IconCircleLabelList"/>
    <dgm:cxn modelId="{5FCEC1E6-F69F-4F1B-918A-99AC63346401}" type="presParOf" srcId="{1FC4922E-39C7-4C2A-897E-739D42C6125D}" destId="{D1EA7E84-E1CD-4B70-BE3A-36A54838546C}" srcOrd="0" destOrd="0" presId="urn:microsoft.com/office/officeart/2018/5/layout/IconCircleLabelList"/>
    <dgm:cxn modelId="{F637F8D5-A90A-49FE-B932-25AE3C61BD66}" type="presParOf" srcId="{1FC4922E-39C7-4C2A-897E-739D42C6125D}" destId="{9EAC3A54-7D2A-42C3-84D4-5603A51269B2}" srcOrd="1" destOrd="0" presId="urn:microsoft.com/office/officeart/2018/5/layout/IconCircleLabelList"/>
    <dgm:cxn modelId="{5B604F69-5C1C-4CCC-A40F-69A8E112CDA0}" type="presParOf" srcId="{1FC4922E-39C7-4C2A-897E-739D42C6125D}" destId="{05D3EE46-9EBD-4CFD-8D9B-78E984B17DAE}" srcOrd="2" destOrd="0" presId="urn:microsoft.com/office/officeart/2018/5/layout/IconCircleLabelList"/>
    <dgm:cxn modelId="{08F21534-2999-47C9-A5A8-C166F0D1ABF5}" type="presParOf" srcId="{1FC4922E-39C7-4C2A-897E-739D42C6125D}" destId="{18342844-BE6B-404A-A252-01C9D2F21CF8}" srcOrd="3" destOrd="0" presId="urn:microsoft.com/office/officeart/2018/5/layout/IconCircleLabelList"/>
    <dgm:cxn modelId="{54B70D59-DC0A-47FE-8D44-F4B5ABF28228}" type="presParOf" srcId="{DF5E1C70-9CA2-4D3C-B1EE-5AAF2E7272D9}" destId="{C2B00DFF-A8E7-47AD-AF8F-4E377D1113EB}" srcOrd="3" destOrd="0" presId="urn:microsoft.com/office/officeart/2018/5/layout/IconCircleLabelList"/>
    <dgm:cxn modelId="{0785A90E-8AD5-449E-A3DE-F9ED2E65FAF2}" type="presParOf" srcId="{DF5E1C70-9CA2-4D3C-B1EE-5AAF2E7272D9}" destId="{78B0182E-563E-4E2A-8FDC-F375E42D39FF}" srcOrd="4" destOrd="0" presId="urn:microsoft.com/office/officeart/2018/5/layout/IconCircleLabelList"/>
    <dgm:cxn modelId="{5BD314EE-51DF-40C9-A284-43A28A9E6162}" type="presParOf" srcId="{78B0182E-563E-4E2A-8FDC-F375E42D39FF}" destId="{CCBA0EFB-9232-4019-A75D-B1AE56D88558}" srcOrd="0" destOrd="0" presId="urn:microsoft.com/office/officeart/2018/5/layout/IconCircleLabelList"/>
    <dgm:cxn modelId="{31C3E65C-784E-46F9-9125-F1B055813E99}" type="presParOf" srcId="{78B0182E-563E-4E2A-8FDC-F375E42D39FF}" destId="{EED946F8-FAE5-4C0A-B481-8F8743740E06}" srcOrd="1" destOrd="0" presId="urn:microsoft.com/office/officeart/2018/5/layout/IconCircleLabelList"/>
    <dgm:cxn modelId="{E0B32ED3-8821-45AD-8318-8339127C4742}" type="presParOf" srcId="{78B0182E-563E-4E2A-8FDC-F375E42D39FF}" destId="{D142D2B2-A826-4960-B73A-1D32BAEC6B06}" srcOrd="2" destOrd="0" presId="urn:microsoft.com/office/officeart/2018/5/layout/IconCircleLabelList"/>
    <dgm:cxn modelId="{D3CEBB81-B29B-4D6C-8FDD-1811C1ACEA08}" type="presParOf" srcId="{78B0182E-563E-4E2A-8FDC-F375E42D39FF}" destId="{BBCA8DF1-D8BD-4972-913E-2719FED55636}" srcOrd="3" destOrd="0" presId="urn:microsoft.com/office/officeart/2018/5/layout/IconCircleLabelList"/>
    <dgm:cxn modelId="{2DC9E0EF-A182-431D-99E4-C626E933168D}" type="presParOf" srcId="{DF5E1C70-9CA2-4D3C-B1EE-5AAF2E7272D9}" destId="{BCFCE4CD-0844-4653-BEF8-652439217E1D}" srcOrd="5" destOrd="0" presId="urn:microsoft.com/office/officeart/2018/5/layout/IconCircleLabelList"/>
    <dgm:cxn modelId="{5D9BC1B9-1F39-4B47-AE54-88E8507C1954}" type="presParOf" srcId="{DF5E1C70-9CA2-4D3C-B1EE-5AAF2E7272D9}" destId="{DA5AC403-9E62-437A-8600-FDB78B8689AE}" srcOrd="6" destOrd="0" presId="urn:microsoft.com/office/officeart/2018/5/layout/IconCircleLabelList"/>
    <dgm:cxn modelId="{99663E08-C941-479B-AC61-BAD679CE1CBD}" type="presParOf" srcId="{DA5AC403-9E62-437A-8600-FDB78B8689AE}" destId="{2854AE34-4CF2-47AE-873C-B10C88D58CF7}" srcOrd="0" destOrd="0" presId="urn:microsoft.com/office/officeart/2018/5/layout/IconCircleLabelList"/>
    <dgm:cxn modelId="{6DECEEEC-3A02-4AC4-BAEC-ED2774FD74C8}" type="presParOf" srcId="{DA5AC403-9E62-437A-8600-FDB78B8689AE}" destId="{2D1D079F-3152-4529-8A22-9ECDB1FA3BBD}" srcOrd="1" destOrd="0" presId="urn:microsoft.com/office/officeart/2018/5/layout/IconCircleLabelList"/>
    <dgm:cxn modelId="{2C0A8DD2-6E34-4349-B879-88E578A8087B}" type="presParOf" srcId="{DA5AC403-9E62-437A-8600-FDB78B8689AE}" destId="{8C28E43D-E2BF-46F2-8AD5-D30E12DDA9F8}" srcOrd="2" destOrd="0" presId="urn:microsoft.com/office/officeart/2018/5/layout/IconCircleLabelList"/>
    <dgm:cxn modelId="{825A8A45-C7FE-4679-B850-3A8930489310}" type="presParOf" srcId="{DA5AC403-9E62-437A-8600-FDB78B8689AE}" destId="{75283BA4-CD5B-4DE7-9A1A-C6FB34022D71}" srcOrd="3" destOrd="0" presId="urn:microsoft.com/office/officeart/2018/5/layout/IconCircleLabelList"/>
    <dgm:cxn modelId="{CB754284-DB56-478D-9A2A-EEA480C81041}" type="presParOf" srcId="{DF5E1C70-9CA2-4D3C-B1EE-5AAF2E7272D9}" destId="{0174A792-0593-43F2-A533-59F0ECA7A242}" srcOrd="7" destOrd="0" presId="urn:microsoft.com/office/officeart/2018/5/layout/IconCircleLabelList"/>
    <dgm:cxn modelId="{4E698CD5-F01D-4934-AE5F-ED71B521A2D7}" type="presParOf" srcId="{DF5E1C70-9CA2-4D3C-B1EE-5AAF2E7272D9}" destId="{924470DF-F015-464B-8BDE-8A99B036FE0A}" srcOrd="8" destOrd="0" presId="urn:microsoft.com/office/officeart/2018/5/layout/IconCircleLabelList"/>
    <dgm:cxn modelId="{7866DFFA-099E-483B-90D7-AF785AE599DF}" type="presParOf" srcId="{924470DF-F015-464B-8BDE-8A99B036FE0A}" destId="{ACDCFA41-8080-4C31-B7EB-FADA070D455E}" srcOrd="0" destOrd="0" presId="urn:microsoft.com/office/officeart/2018/5/layout/IconCircleLabelList"/>
    <dgm:cxn modelId="{0D60BBB2-D674-4B48-8A5F-F02F4C586CBB}" type="presParOf" srcId="{924470DF-F015-464B-8BDE-8A99B036FE0A}" destId="{6D87CC29-A620-4421-8D11-543778300585}" srcOrd="1" destOrd="0" presId="urn:microsoft.com/office/officeart/2018/5/layout/IconCircleLabelList"/>
    <dgm:cxn modelId="{B9B8B031-C223-4659-8B32-9EA26A3F532D}" type="presParOf" srcId="{924470DF-F015-464B-8BDE-8A99B036FE0A}" destId="{CD45C96A-636C-4C63-B068-83DB0231C40C}" srcOrd="2" destOrd="0" presId="urn:microsoft.com/office/officeart/2018/5/layout/IconCircleLabelList"/>
    <dgm:cxn modelId="{5C396B37-DAC8-4291-AC53-83CA2C508C37}" type="presParOf" srcId="{924470DF-F015-464B-8BDE-8A99B036FE0A}" destId="{F6AA5D7E-3C99-4CD5-B886-C4AAC8D8823F}" srcOrd="3" destOrd="0" presId="urn:microsoft.com/office/officeart/2018/5/layout/IconCircleLabelList"/>
    <dgm:cxn modelId="{92B563AF-1CD0-42C2-8B61-E26BE70558D1}" type="presParOf" srcId="{DF5E1C70-9CA2-4D3C-B1EE-5AAF2E7272D9}" destId="{A590A4DC-2517-4D16-BA0A-FBFFE96F0AB1}" srcOrd="9" destOrd="0" presId="urn:microsoft.com/office/officeart/2018/5/layout/IconCircleLabelList"/>
    <dgm:cxn modelId="{088F8B51-DD3A-4BD0-BF82-3B58FE3B59B1}" type="presParOf" srcId="{DF5E1C70-9CA2-4D3C-B1EE-5AAF2E7272D9}" destId="{7495766F-3220-4C89-8BB0-DAD0FB31E154}" srcOrd="10" destOrd="0" presId="urn:microsoft.com/office/officeart/2018/5/layout/IconCircleLabelList"/>
    <dgm:cxn modelId="{F430EB37-5256-4F4A-807D-4F35A81763C6}" type="presParOf" srcId="{7495766F-3220-4C89-8BB0-DAD0FB31E154}" destId="{03F3E20C-34A6-4E42-9434-F8283C400E0F}" srcOrd="0" destOrd="0" presId="urn:microsoft.com/office/officeart/2018/5/layout/IconCircleLabelList"/>
    <dgm:cxn modelId="{66311F5B-23E3-444A-93E3-A596F3D34C24}" type="presParOf" srcId="{7495766F-3220-4C89-8BB0-DAD0FB31E154}" destId="{6F2A9124-102C-4826-8D92-F7CE916CDB5E}" srcOrd="1" destOrd="0" presId="urn:microsoft.com/office/officeart/2018/5/layout/IconCircleLabelList"/>
    <dgm:cxn modelId="{679E099D-6C82-42FE-AB5C-E9F9A9DB8C7B}" type="presParOf" srcId="{7495766F-3220-4C89-8BB0-DAD0FB31E154}" destId="{E6860005-7FE2-4B94-B8DD-909D5614BF54}" srcOrd="2" destOrd="0" presId="urn:microsoft.com/office/officeart/2018/5/layout/IconCircleLabelList"/>
    <dgm:cxn modelId="{38B611CE-16B4-49A7-B9B8-C8595CFB0D35}" type="presParOf" srcId="{7495766F-3220-4C89-8BB0-DAD0FB31E154}" destId="{38FDF351-DE62-48AB-B76F-2615F04A973A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7E6891E-DE5F-4D56-BF84-EB34FED48C3E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coloredtext_colorful1" csCatId="colorful" phldr="1"/>
      <dgm:spPr/>
      <dgm:t>
        <a:bodyPr/>
        <a:lstStyle/>
        <a:p>
          <a:endParaRPr lang="en-US"/>
        </a:p>
      </dgm:t>
    </dgm:pt>
    <dgm:pt modelId="{AD508274-58E8-45F8-B5BD-9996E2408389}">
      <dgm:prSet/>
      <dgm:spPr/>
      <dgm:t>
        <a:bodyPr/>
        <a:lstStyle/>
        <a:p>
          <a:pPr>
            <a:defRPr cap="all"/>
          </a:pPr>
          <a:r>
            <a:rPr lang="en-US" dirty="0"/>
            <a:t>Disseminating study</a:t>
          </a:r>
        </a:p>
      </dgm:t>
    </dgm:pt>
    <dgm:pt modelId="{50BA899E-7B94-4B3B-9EF3-0CFFF5B471E1}" type="parTrans" cxnId="{4E7379F3-3067-4922-AD9D-2AE910E99130}">
      <dgm:prSet/>
      <dgm:spPr/>
      <dgm:t>
        <a:bodyPr/>
        <a:lstStyle/>
        <a:p>
          <a:endParaRPr lang="en-US"/>
        </a:p>
      </dgm:t>
    </dgm:pt>
    <dgm:pt modelId="{F7EAAB34-D6A9-497C-9872-954DD80B5749}" type="sibTrans" cxnId="{4E7379F3-3067-4922-AD9D-2AE910E99130}">
      <dgm:prSet/>
      <dgm:spPr/>
      <dgm:t>
        <a:bodyPr/>
        <a:lstStyle/>
        <a:p>
          <a:endParaRPr lang="en-US"/>
        </a:p>
      </dgm:t>
    </dgm:pt>
    <dgm:pt modelId="{7E479573-39C0-409A-AFA7-4C9AD8D57D3F}">
      <dgm:prSet/>
      <dgm:spPr/>
      <dgm:t>
        <a:bodyPr/>
        <a:lstStyle/>
        <a:p>
          <a:pPr>
            <a:defRPr cap="all"/>
          </a:pPr>
          <a:r>
            <a:rPr lang="en-US" dirty="0"/>
            <a:t>Engagement with the research team</a:t>
          </a:r>
        </a:p>
      </dgm:t>
    </dgm:pt>
    <dgm:pt modelId="{91B37A97-4E76-492D-BE4E-B7D006B4FDD7}" type="parTrans" cxnId="{48CD6065-6BA2-4978-AFDA-FB459452EB0E}">
      <dgm:prSet/>
      <dgm:spPr/>
      <dgm:t>
        <a:bodyPr/>
        <a:lstStyle/>
        <a:p>
          <a:endParaRPr lang="en-US"/>
        </a:p>
      </dgm:t>
    </dgm:pt>
    <dgm:pt modelId="{EBFAD0EB-2482-4C05-BFAF-A855FE807CD3}" type="sibTrans" cxnId="{48CD6065-6BA2-4978-AFDA-FB459452EB0E}">
      <dgm:prSet/>
      <dgm:spPr/>
      <dgm:t>
        <a:bodyPr/>
        <a:lstStyle/>
        <a:p>
          <a:endParaRPr lang="en-US"/>
        </a:p>
      </dgm:t>
    </dgm:pt>
    <dgm:pt modelId="{F70328D7-51CF-46B3-A635-C8864DBB76EE}">
      <dgm:prSet/>
      <dgm:spPr/>
      <dgm:t>
        <a:bodyPr/>
        <a:lstStyle/>
        <a:p>
          <a:pPr>
            <a:defRPr cap="all"/>
          </a:pPr>
          <a:r>
            <a:rPr lang="en-US"/>
            <a:t>Staff study training / info</a:t>
          </a:r>
        </a:p>
      </dgm:t>
    </dgm:pt>
    <dgm:pt modelId="{D1C4F341-370F-4045-A1AA-778644EC5FD5}" type="parTrans" cxnId="{F47E52E3-0376-47CC-AF56-7A542BBDC652}">
      <dgm:prSet/>
      <dgm:spPr/>
      <dgm:t>
        <a:bodyPr/>
        <a:lstStyle/>
        <a:p>
          <a:endParaRPr lang="en-US"/>
        </a:p>
      </dgm:t>
    </dgm:pt>
    <dgm:pt modelId="{6B42C448-C3EA-477C-96DA-1129E89FF30C}" type="sibTrans" cxnId="{F47E52E3-0376-47CC-AF56-7A542BBDC652}">
      <dgm:prSet/>
      <dgm:spPr/>
      <dgm:t>
        <a:bodyPr/>
        <a:lstStyle/>
        <a:p>
          <a:endParaRPr lang="en-US"/>
        </a:p>
      </dgm:t>
    </dgm:pt>
    <dgm:pt modelId="{685F1073-5EB9-4D76-89E6-FD01DEF8B9DC}">
      <dgm:prSet/>
      <dgm:spPr/>
      <dgm:t>
        <a:bodyPr/>
        <a:lstStyle/>
        <a:p>
          <a:pPr>
            <a:defRPr cap="all"/>
          </a:pPr>
          <a:r>
            <a:rPr lang="en-US"/>
            <a:t>Screening log reviews </a:t>
          </a:r>
        </a:p>
      </dgm:t>
    </dgm:pt>
    <dgm:pt modelId="{A758B4BB-B514-4068-8CAE-3527BEA144BC}" type="parTrans" cxnId="{D082CFFA-DA3A-44FD-93F7-34C96A692310}">
      <dgm:prSet/>
      <dgm:spPr/>
      <dgm:t>
        <a:bodyPr/>
        <a:lstStyle/>
        <a:p>
          <a:endParaRPr lang="en-US"/>
        </a:p>
      </dgm:t>
    </dgm:pt>
    <dgm:pt modelId="{FA9A1798-1261-4EFC-A0CE-7090FFBC783E}" type="sibTrans" cxnId="{D082CFFA-DA3A-44FD-93F7-34C96A692310}">
      <dgm:prSet/>
      <dgm:spPr/>
      <dgm:t>
        <a:bodyPr/>
        <a:lstStyle/>
        <a:p>
          <a:endParaRPr lang="en-US"/>
        </a:p>
      </dgm:t>
    </dgm:pt>
    <dgm:pt modelId="{0A26F254-D936-47B5-927A-574E4C97F855}">
      <dgm:prSet/>
      <dgm:spPr/>
      <dgm:t>
        <a:bodyPr/>
        <a:lstStyle/>
        <a:p>
          <a:pPr>
            <a:defRPr cap="all"/>
          </a:pPr>
          <a:r>
            <a:rPr lang="en-US"/>
            <a:t>Delegation compliance</a:t>
          </a:r>
        </a:p>
      </dgm:t>
    </dgm:pt>
    <dgm:pt modelId="{114C4D3B-741C-40F8-BD9C-5874E7BE48F8}" type="parTrans" cxnId="{55F174DF-12CF-4074-B577-0F2C6F7F5BE5}">
      <dgm:prSet/>
      <dgm:spPr/>
      <dgm:t>
        <a:bodyPr/>
        <a:lstStyle/>
        <a:p>
          <a:endParaRPr lang="en-US"/>
        </a:p>
      </dgm:t>
    </dgm:pt>
    <dgm:pt modelId="{E3CD6F4C-73A6-435C-989F-81A92556EABD}" type="sibTrans" cxnId="{55F174DF-12CF-4074-B577-0F2C6F7F5BE5}">
      <dgm:prSet/>
      <dgm:spPr/>
      <dgm:t>
        <a:bodyPr/>
        <a:lstStyle/>
        <a:p>
          <a:endParaRPr lang="en-US"/>
        </a:p>
      </dgm:t>
    </dgm:pt>
    <dgm:pt modelId="{77AC63DF-88CB-40AA-A2FE-EFB0CB5C7453}">
      <dgm:prSet/>
      <dgm:spPr/>
      <dgm:t>
        <a:bodyPr/>
        <a:lstStyle/>
        <a:p>
          <a:pPr>
            <a:defRPr cap="all"/>
          </a:pPr>
          <a:r>
            <a:rPr lang="en-US" dirty="0"/>
            <a:t>Clinical Trials Unit engagement</a:t>
          </a:r>
        </a:p>
      </dgm:t>
    </dgm:pt>
    <dgm:pt modelId="{1956D93E-1AFC-4836-B3B1-201F55E17949}" type="parTrans" cxnId="{F9D54F56-53D9-4EF7-B92D-BBBF997AB05B}">
      <dgm:prSet/>
      <dgm:spPr/>
      <dgm:t>
        <a:bodyPr/>
        <a:lstStyle/>
        <a:p>
          <a:endParaRPr lang="en-US"/>
        </a:p>
      </dgm:t>
    </dgm:pt>
    <dgm:pt modelId="{A99DB609-0F97-4C72-BECF-013873EA7041}" type="sibTrans" cxnId="{F9D54F56-53D9-4EF7-B92D-BBBF997AB05B}">
      <dgm:prSet/>
      <dgm:spPr/>
      <dgm:t>
        <a:bodyPr/>
        <a:lstStyle/>
        <a:p>
          <a:endParaRPr lang="en-US"/>
        </a:p>
      </dgm:t>
    </dgm:pt>
    <dgm:pt modelId="{DF5E1C70-9CA2-4D3C-B1EE-5AAF2E7272D9}" type="pres">
      <dgm:prSet presAssocID="{37E6891E-DE5F-4D56-BF84-EB34FED48C3E}" presName="root" presStyleCnt="0">
        <dgm:presLayoutVars>
          <dgm:dir/>
          <dgm:resizeHandles val="exact"/>
        </dgm:presLayoutVars>
      </dgm:prSet>
      <dgm:spPr/>
    </dgm:pt>
    <dgm:pt modelId="{3400AC42-9C08-46F6-9F22-12B666568055}" type="pres">
      <dgm:prSet presAssocID="{AD508274-58E8-45F8-B5BD-9996E2408389}" presName="compNode" presStyleCnt="0"/>
      <dgm:spPr/>
    </dgm:pt>
    <dgm:pt modelId="{BD3D6D21-622B-46C7-8FEF-2A682B73A8F4}" type="pres">
      <dgm:prSet presAssocID="{AD508274-58E8-45F8-B5BD-9996E2408389}" presName="iconBgRect" presStyleLbl="bgShp" presStyleIdx="0" presStyleCnt="6"/>
      <dgm:spPr/>
    </dgm:pt>
    <dgm:pt modelId="{67209634-F146-4A58-8ED8-15892479E578}" type="pres">
      <dgm:prSet presAssocID="{AD508274-58E8-45F8-B5BD-9996E2408389}" presName="iconRect" presStyleLbl="nod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sers"/>
        </a:ext>
      </dgm:extLst>
    </dgm:pt>
    <dgm:pt modelId="{EDBD7312-6543-4CC6-A54B-C1965E4A229C}" type="pres">
      <dgm:prSet presAssocID="{AD508274-58E8-45F8-B5BD-9996E2408389}" presName="spaceRect" presStyleCnt="0"/>
      <dgm:spPr/>
    </dgm:pt>
    <dgm:pt modelId="{8270C424-C6AB-4DF5-B591-F79270576268}" type="pres">
      <dgm:prSet presAssocID="{AD508274-58E8-45F8-B5BD-9996E2408389}" presName="textRect" presStyleLbl="revTx" presStyleIdx="0" presStyleCnt="6" custScaleX="87300">
        <dgm:presLayoutVars>
          <dgm:chMax val="1"/>
          <dgm:chPref val="1"/>
        </dgm:presLayoutVars>
      </dgm:prSet>
      <dgm:spPr/>
    </dgm:pt>
    <dgm:pt modelId="{287B920C-960C-4E2A-9059-6F265D55459B}" type="pres">
      <dgm:prSet presAssocID="{F7EAAB34-D6A9-497C-9872-954DD80B5749}" presName="sibTrans" presStyleCnt="0"/>
      <dgm:spPr/>
    </dgm:pt>
    <dgm:pt modelId="{1FC4922E-39C7-4C2A-897E-739D42C6125D}" type="pres">
      <dgm:prSet presAssocID="{7E479573-39C0-409A-AFA7-4C9AD8D57D3F}" presName="compNode" presStyleCnt="0"/>
      <dgm:spPr/>
    </dgm:pt>
    <dgm:pt modelId="{D1EA7E84-E1CD-4B70-BE3A-36A54838546C}" type="pres">
      <dgm:prSet presAssocID="{7E479573-39C0-409A-AFA7-4C9AD8D57D3F}" presName="iconBgRect" presStyleLbl="bgShp" presStyleIdx="1" presStyleCnt="6"/>
      <dgm:spPr/>
    </dgm:pt>
    <dgm:pt modelId="{9EAC3A54-7D2A-42C3-84D4-5603A51269B2}" type="pres">
      <dgm:prSet presAssocID="{7E479573-39C0-409A-AFA7-4C9AD8D57D3F}" presName="iconRect" presStyleLbl="node1" presStyleIdx="1" presStyleCnt="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roup"/>
        </a:ext>
      </dgm:extLst>
    </dgm:pt>
    <dgm:pt modelId="{05D3EE46-9EBD-4CFD-8D9B-78E984B17DAE}" type="pres">
      <dgm:prSet presAssocID="{7E479573-39C0-409A-AFA7-4C9AD8D57D3F}" presName="spaceRect" presStyleCnt="0"/>
      <dgm:spPr/>
    </dgm:pt>
    <dgm:pt modelId="{18342844-BE6B-404A-A252-01C9D2F21CF8}" type="pres">
      <dgm:prSet presAssocID="{7E479573-39C0-409A-AFA7-4C9AD8D57D3F}" presName="textRect" presStyleLbl="revTx" presStyleIdx="1" presStyleCnt="6" custScaleX="83154">
        <dgm:presLayoutVars>
          <dgm:chMax val="1"/>
          <dgm:chPref val="1"/>
        </dgm:presLayoutVars>
      </dgm:prSet>
      <dgm:spPr/>
    </dgm:pt>
    <dgm:pt modelId="{C2B00DFF-A8E7-47AD-AF8F-4E377D1113EB}" type="pres">
      <dgm:prSet presAssocID="{EBFAD0EB-2482-4C05-BFAF-A855FE807CD3}" presName="sibTrans" presStyleCnt="0"/>
      <dgm:spPr/>
    </dgm:pt>
    <dgm:pt modelId="{78B0182E-563E-4E2A-8FDC-F375E42D39FF}" type="pres">
      <dgm:prSet presAssocID="{F70328D7-51CF-46B3-A635-C8864DBB76EE}" presName="compNode" presStyleCnt="0"/>
      <dgm:spPr/>
    </dgm:pt>
    <dgm:pt modelId="{CCBA0EFB-9232-4019-A75D-B1AE56D88558}" type="pres">
      <dgm:prSet presAssocID="{F70328D7-51CF-46B3-A635-C8864DBB76EE}" presName="iconBgRect" presStyleLbl="bgShp" presStyleIdx="2" presStyleCnt="6"/>
      <dgm:spPr/>
    </dgm:pt>
    <dgm:pt modelId="{EED946F8-FAE5-4C0A-B481-8F8743740E06}" type="pres">
      <dgm:prSet presAssocID="{F70328D7-51CF-46B3-A635-C8864DBB76EE}" presName="iconRect" presStyleLbl="node1" presStyleIdx="2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heatre"/>
        </a:ext>
      </dgm:extLst>
    </dgm:pt>
    <dgm:pt modelId="{D142D2B2-A826-4960-B73A-1D32BAEC6B06}" type="pres">
      <dgm:prSet presAssocID="{F70328D7-51CF-46B3-A635-C8864DBB76EE}" presName="spaceRect" presStyleCnt="0"/>
      <dgm:spPr/>
    </dgm:pt>
    <dgm:pt modelId="{BBCA8DF1-D8BD-4972-913E-2719FED55636}" type="pres">
      <dgm:prSet presAssocID="{F70328D7-51CF-46B3-A635-C8864DBB76EE}" presName="textRect" presStyleLbl="revTx" presStyleIdx="2" presStyleCnt="6">
        <dgm:presLayoutVars>
          <dgm:chMax val="1"/>
          <dgm:chPref val="1"/>
        </dgm:presLayoutVars>
      </dgm:prSet>
      <dgm:spPr/>
    </dgm:pt>
    <dgm:pt modelId="{BCFCE4CD-0844-4653-BEF8-652439217E1D}" type="pres">
      <dgm:prSet presAssocID="{6B42C448-C3EA-477C-96DA-1129E89FF30C}" presName="sibTrans" presStyleCnt="0"/>
      <dgm:spPr/>
    </dgm:pt>
    <dgm:pt modelId="{DA5AC403-9E62-437A-8600-FDB78B8689AE}" type="pres">
      <dgm:prSet presAssocID="{685F1073-5EB9-4D76-89E6-FD01DEF8B9DC}" presName="compNode" presStyleCnt="0"/>
      <dgm:spPr/>
    </dgm:pt>
    <dgm:pt modelId="{2854AE34-4CF2-47AE-873C-B10C88D58CF7}" type="pres">
      <dgm:prSet presAssocID="{685F1073-5EB9-4D76-89E6-FD01DEF8B9DC}" presName="iconBgRect" presStyleLbl="bgShp" presStyleIdx="3" presStyleCnt="6"/>
      <dgm:spPr/>
    </dgm:pt>
    <dgm:pt modelId="{2D1D079F-3152-4529-8A22-9ECDB1FA3BBD}" type="pres">
      <dgm:prSet presAssocID="{685F1073-5EB9-4D76-89E6-FD01DEF8B9DC}" presName="iconRect" presStyleLbl="node1" presStyleIdx="3" presStyleCnt="6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gnifying glass"/>
        </a:ext>
      </dgm:extLst>
    </dgm:pt>
    <dgm:pt modelId="{8C28E43D-E2BF-46F2-8AD5-D30E12DDA9F8}" type="pres">
      <dgm:prSet presAssocID="{685F1073-5EB9-4D76-89E6-FD01DEF8B9DC}" presName="spaceRect" presStyleCnt="0"/>
      <dgm:spPr/>
    </dgm:pt>
    <dgm:pt modelId="{75283BA4-CD5B-4DE7-9A1A-C6FB34022D71}" type="pres">
      <dgm:prSet presAssocID="{685F1073-5EB9-4D76-89E6-FD01DEF8B9DC}" presName="textRect" presStyleLbl="revTx" presStyleIdx="3" presStyleCnt="6">
        <dgm:presLayoutVars>
          <dgm:chMax val="1"/>
          <dgm:chPref val="1"/>
        </dgm:presLayoutVars>
      </dgm:prSet>
      <dgm:spPr/>
    </dgm:pt>
    <dgm:pt modelId="{0174A792-0593-43F2-A533-59F0ECA7A242}" type="pres">
      <dgm:prSet presAssocID="{FA9A1798-1261-4EFC-A0CE-7090FFBC783E}" presName="sibTrans" presStyleCnt="0"/>
      <dgm:spPr/>
    </dgm:pt>
    <dgm:pt modelId="{924470DF-F015-464B-8BDE-8A99B036FE0A}" type="pres">
      <dgm:prSet presAssocID="{0A26F254-D936-47B5-927A-574E4C97F855}" presName="compNode" presStyleCnt="0"/>
      <dgm:spPr/>
    </dgm:pt>
    <dgm:pt modelId="{ACDCFA41-8080-4C31-B7EB-FADA070D455E}" type="pres">
      <dgm:prSet presAssocID="{0A26F254-D936-47B5-927A-574E4C97F855}" presName="iconBgRect" presStyleLbl="bgShp" presStyleIdx="4" presStyleCnt="6"/>
      <dgm:spPr/>
    </dgm:pt>
    <dgm:pt modelId="{6D87CC29-A620-4421-8D11-543778300585}" type="pres">
      <dgm:prSet presAssocID="{0A26F254-D936-47B5-927A-574E4C97F855}" presName="iconRect" presStyleLbl="node1" presStyleIdx="4" presStyleCnt="6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List"/>
        </a:ext>
      </dgm:extLst>
    </dgm:pt>
    <dgm:pt modelId="{CD45C96A-636C-4C63-B068-83DB0231C40C}" type="pres">
      <dgm:prSet presAssocID="{0A26F254-D936-47B5-927A-574E4C97F855}" presName="spaceRect" presStyleCnt="0"/>
      <dgm:spPr/>
    </dgm:pt>
    <dgm:pt modelId="{F6AA5D7E-3C99-4CD5-B886-C4AAC8D8823F}" type="pres">
      <dgm:prSet presAssocID="{0A26F254-D936-47B5-927A-574E4C97F855}" presName="textRect" presStyleLbl="revTx" presStyleIdx="4" presStyleCnt="6">
        <dgm:presLayoutVars>
          <dgm:chMax val="1"/>
          <dgm:chPref val="1"/>
        </dgm:presLayoutVars>
      </dgm:prSet>
      <dgm:spPr/>
    </dgm:pt>
    <dgm:pt modelId="{A590A4DC-2517-4D16-BA0A-FBFFE96F0AB1}" type="pres">
      <dgm:prSet presAssocID="{E3CD6F4C-73A6-435C-989F-81A92556EABD}" presName="sibTrans" presStyleCnt="0"/>
      <dgm:spPr/>
    </dgm:pt>
    <dgm:pt modelId="{7495766F-3220-4C89-8BB0-DAD0FB31E154}" type="pres">
      <dgm:prSet presAssocID="{77AC63DF-88CB-40AA-A2FE-EFB0CB5C7453}" presName="compNode" presStyleCnt="0"/>
      <dgm:spPr/>
    </dgm:pt>
    <dgm:pt modelId="{03F3E20C-34A6-4E42-9434-F8283C400E0F}" type="pres">
      <dgm:prSet presAssocID="{77AC63DF-88CB-40AA-A2FE-EFB0CB5C7453}" presName="iconBgRect" presStyleLbl="bgShp" presStyleIdx="5" presStyleCnt="6"/>
      <dgm:spPr/>
    </dgm:pt>
    <dgm:pt modelId="{6F2A9124-102C-4826-8D92-F7CE916CDB5E}" type="pres">
      <dgm:prSet presAssocID="{77AC63DF-88CB-40AA-A2FE-EFB0CB5C7453}" presName="iconRect" presStyleLbl="node1" presStyleIdx="5" presStyleCnt="6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ethoscope"/>
        </a:ext>
      </dgm:extLst>
    </dgm:pt>
    <dgm:pt modelId="{E6860005-7FE2-4B94-B8DD-909D5614BF54}" type="pres">
      <dgm:prSet presAssocID="{77AC63DF-88CB-40AA-A2FE-EFB0CB5C7453}" presName="spaceRect" presStyleCnt="0"/>
      <dgm:spPr/>
    </dgm:pt>
    <dgm:pt modelId="{38FDF351-DE62-48AB-B76F-2615F04A973A}" type="pres">
      <dgm:prSet presAssocID="{77AC63DF-88CB-40AA-A2FE-EFB0CB5C7453}" presName="textRect" presStyleLbl="revTx" presStyleIdx="5" presStyleCnt="6" custScaleX="67079" custScaleY="101070">
        <dgm:presLayoutVars>
          <dgm:chMax val="1"/>
          <dgm:chPref val="1"/>
        </dgm:presLayoutVars>
      </dgm:prSet>
      <dgm:spPr/>
    </dgm:pt>
  </dgm:ptLst>
  <dgm:cxnLst>
    <dgm:cxn modelId="{FC38BC1B-A704-423E-A8A3-0073F32BA297}" type="presOf" srcId="{F70328D7-51CF-46B3-A635-C8864DBB76EE}" destId="{BBCA8DF1-D8BD-4972-913E-2719FED55636}" srcOrd="0" destOrd="0" presId="urn:microsoft.com/office/officeart/2018/5/layout/IconCircleLabelList"/>
    <dgm:cxn modelId="{F58F8C35-DFFA-4962-928B-BADCB940A982}" type="presOf" srcId="{7E479573-39C0-409A-AFA7-4C9AD8D57D3F}" destId="{18342844-BE6B-404A-A252-01C9D2F21CF8}" srcOrd="0" destOrd="0" presId="urn:microsoft.com/office/officeart/2018/5/layout/IconCircleLabelList"/>
    <dgm:cxn modelId="{DDBF473D-F426-4B2E-B620-7A686322B764}" type="presOf" srcId="{0A26F254-D936-47B5-927A-574E4C97F855}" destId="{F6AA5D7E-3C99-4CD5-B886-C4AAC8D8823F}" srcOrd="0" destOrd="0" presId="urn:microsoft.com/office/officeart/2018/5/layout/IconCircleLabelList"/>
    <dgm:cxn modelId="{48CD6065-6BA2-4978-AFDA-FB459452EB0E}" srcId="{37E6891E-DE5F-4D56-BF84-EB34FED48C3E}" destId="{7E479573-39C0-409A-AFA7-4C9AD8D57D3F}" srcOrd="1" destOrd="0" parTransId="{91B37A97-4E76-492D-BE4E-B7D006B4FDD7}" sibTransId="{EBFAD0EB-2482-4C05-BFAF-A855FE807CD3}"/>
    <dgm:cxn modelId="{F9D54F56-53D9-4EF7-B92D-BBBF997AB05B}" srcId="{37E6891E-DE5F-4D56-BF84-EB34FED48C3E}" destId="{77AC63DF-88CB-40AA-A2FE-EFB0CB5C7453}" srcOrd="5" destOrd="0" parTransId="{1956D93E-1AFC-4836-B3B1-201F55E17949}" sibTransId="{A99DB609-0F97-4C72-BECF-013873EA7041}"/>
    <dgm:cxn modelId="{3A394358-94A4-4297-B808-AAFDC7DDD680}" type="presOf" srcId="{37E6891E-DE5F-4D56-BF84-EB34FED48C3E}" destId="{DF5E1C70-9CA2-4D3C-B1EE-5AAF2E7272D9}" srcOrd="0" destOrd="0" presId="urn:microsoft.com/office/officeart/2018/5/layout/IconCircleLabelList"/>
    <dgm:cxn modelId="{9E326A7A-214B-4F83-B683-BBC2926B00BA}" type="presOf" srcId="{685F1073-5EB9-4D76-89E6-FD01DEF8B9DC}" destId="{75283BA4-CD5B-4DE7-9A1A-C6FB34022D71}" srcOrd="0" destOrd="0" presId="urn:microsoft.com/office/officeart/2018/5/layout/IconCircleLabelList"/>
    <dgm:cxn modelId="{A6EDD995-A08E-4891-891A-3E1FC2E21180}" type="presOf" srcId="{77AC63DF-88CB-40AA-A2FE-EFB0CB5C7453}" destId="{38FDF351-DE62-48AB-B76F-2615F04A973A}" srcOrd="0" destOrd="0" presId="urn:microsoft.com/office/officeart/2018/5/layout/IconCircleLabelList"/>
    <dgm:cxn modelId="{3281F1BE-4364-4E71-AA16-F555D1373992}" type="presOf" srcId="{AD508274-58E8-45F8-B5BD-9996E2408389}" destId="{8270C424-C6AB-4DF5-B591-F79270576268}" srcOrd="0" destOrd="0" presId="urn:microsoft.com/office/officeart/2018/5/layout/IconCircleLabelList"/>
    <dgm:cxn modelId="{55F174DF-12CF-4074-B577-0F2C6F7F5BE5}" srcId="{37E6891E-DE5F-4D56-BF84-EB34FED48C3E}" destId="{0A26F254-D936-47B5-927A-574E4C97F855}" srcOrd="4" destOrd="0" parTransId="{114C4D3B-741C-40F8-BD9C-5874E7BE48F8}" sibTransId="{E3CD6F4C-73A6-435C-989F-81A92556EABD}"/>
    <dgm:cxn modelId="{F47E52E3-0376-47CC-AF56-7A542BBDC652}" srcId="{37E6891E-DE5F-4D56-BF84-EB34FED48C3E}" destId="{F70328D7-51CF-46B3-A635-C8864DBB76EE}" srcOrd="2" destOrd="0" parTransId="{D1C4F341-370F-4045-A1AA-778644EC5FD5}" sibTransId="{6B42C448-C3EA-477C-96DA-1129E89FF30C}"/>
    <dgm:cxn modelId="{4E7379F3-3067-4922-AD9D-2AE910E99130}" srcId="{37E6891E-DE5F-4D56-BF84-EB34FED48C3E}" destId="{AD508274-58E8-45F8-B5BD-9996E2408389}" srcOrd="0" destOrd="0" parTransId="{50BA899E-7B94-4B3B-9EF3-0CFFF5B471E1}" sibTransId="{F7EAAB34-D6A9-497C-9872-954DD80B5749}"/>
    <dgm:cxn modelId="{D082CFFA-DA3A-44FD-93F7-34C96A692310}" srcId="{37E6891E-DE5F-4D56-BF84-EB34FED48C3E}" destId="{685F1073-5EB9-4D76-89E6-FD01DEF8B9DC}" srcOrd="3" destOrd="0" parTransId="{A758B4BB-B514-4068-8CAE-3527BEA144BC}" sibTransId="{FA9A1798-1261-4EFC-A0CE-7090FFBC783E}"/>
    <dgm:cxn modelId="{5F0B87F1-1780-4467-BC0B-C0ED54FA31DE}" type="presParOf" srcId="{DF5E1C70-9CA2-4D3C-B1EE-5AAF2E7272D9}" destId="{3400AC42-9C08-46F6-9F22-12B666568055}" srcOrd="0" destOrd="0" presId="urn:microsoft.com/office/officeart/2018/5/layout/IconCircleLabelList"/>
    <dgm:cxn modelId="{C97C6B9E-A499-4123-A678-4950CA1C6EA1}" type="presParOf" srcId="{3400AC42-9C08-46F6-9F22-12B666568055}" destId="{BD3D6D21-622B-46C7-8FEF-2A682B73A8F4}" srcOrd="0" destOrd="0" presId="urn:microsoft.com/office/officeart/2018/5/layout/IconCircleLabelList"/>
    <dgm:cxn modelId="{272961F5-C7A0-49B8-AA4D-DA1958ADB54E}" type="presParOf" srcId="{3400AC42-9C08-46F6-9F22-12B666568055}" destId="{67209634-F146-4A58-8ED8-15892479E578}" srcOrd="1" destOrd="0" presId="urn:microsoft.com/office/officeart/2018/5/layout/IconCircleLabelList"/>
    <dgm:cxn modelId="{6E5EA9CD-8BC7-4354-A752-EE0EBE896DB9}" type="presParOf" srcId="{3400AC42-9C08-46F6-9F22-12B666568055}" destId="{EDBD7312-6543-4CC6-A54B-C1965E4A229C}" srcOrd="2" destOrd="0" presId="urn:microsoft.com/office/officeart/2018/5/layout/IconCircleLabelList"/>
    <dgm:cxn modelId="{A026BF96-8F36-489F-84AA-FEBA1C94BE7F}" type="presParOf" srcId="{3400AC42-9C08-46F6-9F22-12B666568055}" destId="{8270C424-C6AB-4DF5-B591-F79270576268}" srcOrd="3" destOrd="0" presId="urn:microsoft.com/office/officeart/2018/5/layout/IconCircleLabelList"/>
    <dgm:cxn modelId="{C27CA606-BC51-422D-A6D0-6799406C7B34}" type="presParOf" srcId="{DF5E1C70-9CA2-4D3C-B1EE-5AAF2E7272D9}" destId="{287B920C-960C-4E2A-9059-6F265D55459B}" srcOrd="1" destOrd="0" presId="urn:microsoft.com/office/officeart/2018/5/layout/IconCircleLabelList"/>
    <dgm:cxn modelId="{84E5E771-B850-489B-BC31-A1AAFD7AA0A1}" type="presParOf" srcId="{DF5E1C70-9CA2-4D3C-B1EE-5AAF2E7272D9}" destId="{1FC4922E-39C7-4C2A-897E-739D42C6125D}" srcOrd="2" destOrd="0" presId="urn:microsoft.com/office/officeart/2018/5/layout/IconCircleLabelList"/>
    <dgm:cxn modelId="{5FCEC1E6-F69F-4F1B-918A-99AC63346401}" type="presParOf" srcId="{1FC4922E-39C7-4C2A-897E-739D42C6125D}" destId="{D1EA7E84-E1CD-4B70-BE3A-36A54838546C}" srcOrd="0" destOrd="0" presId="urn:microsoft.com/office/officeart/2018/5/layout/IconCircleLabelList"/>
    <dgm:cxn modelId="{F637F8D5-A90A-49FE-B932-25AE3C61BD66}" type="presParOf" srcId="{1FC4922E-39C7-4C2A-897E-739D42C6125D}" destId="{9EAC3A54-7D2A-42C3-84D4-5603A51269B2}" srcOrd="1" destOrd="0" presId="urn:microsoft.com/office/officeart/2018/5/layout/IconCircleLabelList"/>
    <dgm:cxn modelId="{5B604F69-5C1C-4CCC-A40F-69A8E112CDA0}" type="presParOf" srcId="{1FC4922E-39C7-4C2A-897E-739D42C6125D}" destId="{05D3EE46-9EBD-4CFD-8D9B-78E984B17DAE}" srcOrd="2" destOrd="0" presId="urn:microsoft.com/office/officeart/2018/5/layout/IconCircleLabelList"/>
    <dgm:cxn modelId="{08F21534-2999-47C9-A5A8-C166F0D1ABF5}" type="presParOf" srcId="{1FC4922E-39C7-4C2A-897E-739D42C6125D}" destId="{18342844-BE6B-404A-A252-01C9D2F21CF8}" srcOrd="3" destOrd="0" presId="urn:microsoft.com/office/officeart/2018/5/layout/IconCircleLabelList"/>
    <dgm:cxn modelId="{54B70D59-DC0A-47FE-8D44-F4B5ABF28228}" type="presParOf" srcId="{DF5E1C70-9CA2-4D3C-B1EE-5AAF2E7272D9}" destId="{C2B00DFF-A8E7-47AD-AF8F-4E377D1113EB}" srcOrd="3" destOrd="0" presId="urn:microsoft.com/office/officeart/2018/5/layout/IconCircleLabelList"/>
    <dgm:cxn modelId="{0785A90E-8AD5-449E-A3DE-F9ED2E65FAF2}" type="presParOf" srcId="{DF5E1C70-9CA2-4D3C-B1EE-5AAF2E7272D9}" destId="{78B0182E-563E-4E2A-8FDC-F375E42D39FF}" srcOrd="4" destOrd="0" presId="urn:microsoft.com/office/officeart/2018/5/layout/IconCircleLabelList"/>
    <dgm:cxn modelId="{5BD314EE-51DF-40C9-A284-43A28A9E6162}" type="presParOf" srcId="{78B0182E-563E-4E2A-8FDC-F375E42D39FF}" destId="{CCBA0EFB-9232-4019-A75D-B1AE56D88558}" srcOrd="0" destOrd="0" presId="urn:microsoft.com/office/officeart/2018/5/layout/IconCircleLabelList"/>
    <dgm:cxn modelId="{31C3E65C-784E-46F9-9125-F1B055813E99}" type="presParOf" srcId="{78B0182E-563E-4E2A-8FDC-F375E42D39FF}" destId="{EED946F8-FAE5-4C0A-B481-8F8743740E06}" srcOrd="1" destOrd="0" presId="urn:microsoft.com/office/officeart/2018/5/layout/IconCircleLabelList"/>
    <dgm:cxn modelId="{E0B32ED3-8821-45AD-8318-8339127C4742}" type="presParOf" srcId="{78B0182E-563E-4E2A-8FDC-F375E42D39FF}" destId="{D142D2B2-A826-4960-B73A-1D32BAEC6B06}" srcOrd="2" destOrd="0" presId="urn:microsoft.com/office/officeart/2018/5/layout/IconCircleLabelList"/>
    <dgm:cxn modelId="{D3CEBB81-B29B-4D6C-8FDD-1811C1ACEA08}" type="presParOf" srcId="{78B0182E-563E-4E2A-8FDC-F375E42D39FF}" destId="{BBCA8DF1-D8BD-4972-913E-2719FED55636}" srcOrd="3" destOrd="0" presId="urn:microsoft.com/office/officeart/2018/5/layout/IconCircleLabelList"/>
    <dgm:cxn modelId="{2DC9E0EF-A182-431D-99E4-C626E933168D}" type="presParOf" srcId="{DF5E1C70-9CA2-4D3C-B1EE-5AAF2E7272D9}" destId="{BCFCE4CD-0844-4653-BEF8-652439217E1D}" srcOrd="5" destOrd="0" presId="urn:microsoft.com/office/officeart/2018/5/layout/IconCircleLabelList"/>
    <dgm:cxn modelId="{5D9BC1B9-1F39-4B47-AE54-88E8507C1954}" type="presParOf" srcId="{DF5E1C70-9CA2-4D3C-B1EE-5AAF2E7272D9}" destId="{DA5AC403-9E62-437A-8600-FDB78B8689AE}" srcOrd="6" destOrd="0" presId="urn:microsoft.com/office/officeart/2018/5/layout/IconCircleLabelList"/>
    <dgm:cxn modelId="{99663E08-C941-479B-AC61-BAD679CE1CBD}" type="presParOf" srcId="{DA5AC403-9E62-437A-8600-FDB78B8689AE}" destId="{2854AE34-4CF2-47AE-873C-B10C88D58CF7}" srcOrd="0" destOrd="0" presId="urn:microsoft.com/office/officeart/2018/5/layout/IconCircleLabelList"/>
    <dgm:cxn modelId="{6DECEEEC-3A02-4AC4-BAEC-ED2774FD74C8}" type="presParOf" srcId="{DA5AC403-9E62-437A-8600-FDB78B8689AE}" destId="{2D1D079F-3152-4529-8A22-9ECDB1FA3BBD}" srcOrd="1" destOrd="0" presId="urn:microsoft.com/office/officeart/2018/5/layout/IconCircleLabelList"/>
    <dgm:cxn modelId="{2C0A8DD2-6E34-4349-B879-88E578A8087B}" type="presParOf" srcId="{DA5AC403-9E62-437A-8600-FDB78B8689AE}" destId="{8C28E43D-E2BF-46F2-8AD5-D30E12DDA9F8}" srcOrd="2" destOrd="0" presId="urn:microsoft.com/office/officeart/2018/5/layout/IconCircleLabelList"/>
    <dgm:cxn modelId="{825A8A45-C7FE-4679-B850-3A8930489310}" type="presParOf" srcId="{DA5AC403-9E62-437A-8600-FDB78B8689AE}" destId="{75283BA4-CD5B-4DE7-9A1A-C6FB34022D71}" srcOrd="3" destOrd="0" presId="urn:microsoft.com/office/officeart/2018/5/layout/IconCircleLabelList"/>
    <dgm:cxn modelId="{CB754284-DB56-478D-9A2A-EEA480C81041}" type="presParOf" srcId="{DF5E1C70-9CA2-4D3C-B1EE-5AAF2E7272D9}" destId="{0174A792-0593-43F2-A533-59F0ECA7A242}" srcOrd="7" destOrd="0" presId="urn:microsoft.com/office/officeart/2018/5/layout/IconCircleLabelList"/>
    <dgm:cxn modelId="{4E698CD5-F01D-4934-AE5F-ED71B521A2D7}" type="presParOf" srcId="{DF5E1C70-9CA2-4D3C-B1EE-5AAF2E7272D9}" destId="{924470DF-F015-464B-8BDE-8A99B036FE0A}" srcOrd="8" destOrd="0" presId="urn:microsoft.com/office/officeart/2018/5/layout/IconCircleLabelList"/>
    <dgm:cxn modelId="{7866DFFA-099E-483B-90D7-AF785AE599DF}" type="presParOf" srcId="{924470DF-F015-464B-8BDE-8A99B036FE0A}" destId="{ACDCFA41-8080-4C31-B7EB-FADA070D455E}" srcOrd="0" destOrd="0" presId="urn:microsoft.com/office/officeart/2018/5/layout/IconCircleLabelList"/>
    <dgm:cxn modelId="{0D60BBB2-D674-4B48-8A5F-F02F4C586CBB}" type="presParOf" srcId="{924470DF-F015-464B-8BDE-8A99B036FE0A}" destId="{6D87CC29-A620-4421-8D11-543778300585}" srcOrd="1" destOrd="0" presId="urn:microsoft.com/office/officeart/2018/5/layout/IconCircleLabelList"/>
    <dgm:cxn modelId="{B9B8B031-C223-4659-8B32-9EA26A3F532D}" type="presParOf" srcId="{924470DF-F015-464B-8BDE-8A99B036FE0A}" destId="{CD45C96A-636C-4C63-B068-83DB0231C40C}" srcOrd="2" destOrd="0" presId="urn:microsoft.com/office/officeart/2018/5/layout/IconCircleLabelList"/>
    <dgm:cxn modelId="{5C396B37-DAC8-4291-AC53-83CA2C508C37}" type="presParOf" srcId="{924470DF-F015-464B-8BDE-8A99B036FE0A}" destId="{F6AA5D7E-3C99-4CD5-B886-C4AAC8D8823F}" srcOrd="3" destOrd="0" presId="urn:microsoft.com/office/officeart/2018/5/layout/IconCircleLabelList"/>
    <dgm:cxn modelId="{92B563AF-1CD0-42C2-8B61-E26BE70558D1}" type="presParOf" srcId="{DF5E1C70-9CA2-4D3C-B1EE-5AAF2E7272D9}" destId="{A590A4DC-2517-4D16-BA0A-FBFFE96F0AB1}" srcOrd="9" destOrd="0" presId="urn:microsoft.com/office/officeart/2018/5/layout/IconCircleLabelList"/>
    <dgm:cxn modelId="{088F8B51-DD3A-4BD0-BF82-3B58FE3B59B1}" type="presParOf" srcId="{DF5E1C70-9CA2-4D3C-B1EE-5AAF2E7272D9}" destId="{7495766F-3220-4C89-8BB0-DAD0FB31E154}" srcOrd="10" destOrd="0" presId="urn:microsoft.com/office/officeart/2018/5/layout/IconCircleLabelList"/>
    <dgm:cxn modelId="{F430EB37-5256-4F4A-807D-4F35A81763C6}" type="presParOf" srcId="{7495766F-3220-4C89-8BB0-DAD0FB31E154}" destId="{03F3E20C-34A6-4E42-9434-F8283C400E0F}" srcOrd="0" destOrd="0" presId="urn:microsoft.com/office/officeart/2018/5/layout/IconCircleLabelList"/>
    <dgm:cxn modelId="{66311F5B-23E3-444A-93E3-A596F3D34C24}" type="presParOf" srcId="{7495766F-3220-4C89-8BB0-DAD0FB31E154}" destId="{6F2A9124-102C-4826-8D92-F7CE916CDB5E}" srcOrd="1" destOrd="0" presId="urn:microsoft.com/office/officeart/2018/5/layout/IconCircleLabelList"/>
    <dgm:cxn modelId="{679E099D-6C82-42FE-AB5C-E9F9A9DB8C7B}" type="presParOf" srcId="{7495766F-3220-4C89-8BB0-DAD0FB31E154}" destId="{E6860005-7FE2-4B94-B8DD-909D5614BF54}" srcOrd="2" destOrd="0" presId="urn:microsoft.com/office/officeart/2018/5/layout/IconCircleLabelList"/>
    <dgm:cxn modelId="{38B611CE-16B4-49A7-B9B8-C8595CFB0D35}" type="presParOf" srcId="{7495766F-3220-4C89-8BB0-DAD0FB31E154}" destId="{38FDF351-DE62-48AB-B76F-2615F04A973A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3D6D21-622B-46C7-8FEF-2A682B73A8F4}">
      <dsp:nvSpPr>
        <dsp:cNvPr id="0" name=""/>
        <dsp:cNvSpPr/>
      </dsp:nvSpPr>
      <dsp:spPr>
        <a:xfrm>
          <a:off x="311379" y="1142964"/>
          <a:ext cx="969328" cy="9693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209634-F146-4A58-8ED8-15892479E578}">
      <dsp:nvSpPr>
        <dsp:cNvPr id="0" name=""/>
        <dsp:cNvSpPr/>
      </dsp:nvSpPr>
      <dsp:spPr>
        <a:xfrm>
          <a:off x="517957" y="1349543"/>
          <a:ext cx="556171" cy="55617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70C424-C6AB-4DF5-B591-F79270576268}">
      <dsp:nvSpPr>
        <dsp:cNvPr id="0" name=""/>
        <dsp:cNvSpPr/>
      </dsp:nvSpPr>
      <dsp:spPr>
        <a:xfrm>
          <a:off x="1512" y="2414215"/>
          <a:ext cx="1589062" cy="6356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500" kern="1200"/>
            <a:t>Disseminating study</a:t>
          </a:r>
        </a:p>
      </dsp:txBody>
      <dsp:txXfrm>
        <a:off x="1512" y="2414215"/>
        <a:ext cx="1589062" cy="635625"/>
      </dsp:txXfrm>
    </dsp:sp>
    <dsp:sp modelId="{D1EA7E84-E1CD-4B70-BE3A-36A54838546C}">
      <dsp:nvSpPr>
        <dsp:cNvPr id="0" name=""/>
        <dsp:cNvSpPr/>
      </dsp:nvSpPr>
      <dsp:spPr>
        <a:xfrm>
          <a:off x="2178527" y="1142964"/>
          <a:ext cx="969328" cy="96932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AC3A54-7D2A-42C3-84D4-5603A51269B2}">
      <dsp:nvSpPr>
        <dsp:cNvPr id="0" name=""/>
        <dsp:cNvSpPr/>
      </dsp:nvSpPr>
      <dsp:spPr>
        <a:xfrm>
          <a:off x="2385105" y="1349543"/>
          <a:ext cx="556171" cy="55617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342844-BE6B-404A-A252-01C9D2F21CF8}">
      <dsp:nvSpPr>
        <dsp:cNvPr id="0" name=""/>
        <dsp:cNvSpPr/>
      </dsp:nvSpPr>
      <dsp:spPr>
        <a:xfrm>
          <a:off x="1868660" y="2414215"/>
          <a:ext cx="1589062" cy="6356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500" kern="1200"/>
            <a:t>Engagement with the research team</a:t>
          </a:r>
        </a:p>
      </dsp:txBody>
      <dsp:txXfrm>
        <a:off x="1868660" y="2414215"/>
        <a:ext cx="1589062" cy="635625"/>
      </dsp:txXfrm>
    </dsp:sp>
    <dsp:sp modelId="{CCBA0EFB-9232-4019-A75D-B1AE56D88558}">
      <dsp:nvSpPr>
        <dsp:cNvPr id="0" name=""/>
        <dsp:cNvSpPr/>
      </dsp:nvSpPr>
      <dsp:spPr>
        <a:xfrm>
          <a:off x="4045676" y="1142964"/>
          <a:ext cx="969328" cy="96932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D946F8-FAE5-4C0A-B481-8F8743740E06}">
      <dsp:nvSpPr>
        <dsp:cNvPr id="0" name=""/>
        <dsp:cNvSpPr/>
      </dsp:nvSpPr>
      <dsp:spPr>
        <a:xfrm>
          <a:off x="4252254" y="1349543"/>
          <a:ext cx="556171" cy="55617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CA8DF1-D8BD-4972-913E-2719FED55636}">
      <dsp:nvSpPr>
        <dsp:cNvPr id="0" name=""/>
        <dsp:cNvSpPr/>
      </dsp:nvSpPr>
      <dsp:spPr>
        <a:xfrm>
          <a:off x="3735809" y="2414215"/>
          <a:ext cx="1589062" cy="6356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500" kern="1200"/>
            <a:t>Staff study training / info</a:t>
          </a:r>
        </a:p>
      </dsp:txBody>
      <dsp:txXfrm>
        <a:off x="3735809" y="2414215"/>
        <a:ext cx="1589062" cy="635625"/>
      </dsp:txXfrm>
    </dsp:sp>
    <dsp:sp modelId="{2854AE34-4CF2-47AE-873C-B10C88D58CF7}">
      <dsp:nvSpPr>
        <dsp:cNvPr id="0" name=""/>
        <dsp:cNvSpPr/>
      </dsp:nvSpPr>
      <dsp:spPr>
        <a:xfrm>
          <a:off x="5912824" y="1142964"/>
          <a:ext cx="969328" cy="9693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1D079F-3152-4529-8A22-9ECDB1FA3BBD}">
      <dsp:nvSpPr>
        <dsp:cNvPr id="0" name=""/>
        <dsp:cNvSpPr/>
      </dsp:nvSpPr>
      <dsp:spPr>
        <a:xfrm>
          <a:off x="6119402" y="1349543"/>
          <a:ext cx="556171" cy="556171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283BA4-CD5B-4DE7-9A1A-C6FB34022D71}">
      <dsp:nvSpPr>
        <dsp:cNvPr id="0" name=""/>
        <dsp:cNvSpPr/>
      </dsp:nvSpPr>
      <dsp:spPr>
        <a:xfrm>
          <a:off x="5602957" y="2414215"/>
          <a:ext cx="1589062" cy="6356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500" kern="1200"/>
            <a:t>Screening log reviews </a:t>
          </a:r>
        </a:p>
      </dsp:txBody>
      <dsp:txXfrm>
        <a:off x="5602957" y="2414215"/>
        <a:ext cx="1589062" cy="635625"/>
      </dsp:txXfrm>
    </dsp:sp>
    <dsp:sp modelId="{ACDCFA41-8080-4C31-B7EB-FADA070D455E}">
      <dsp:nvSpPr>
        <dsp:cNvPr id="0" name=""/>
        <dsp:cNvSpPr/>
      </dsp:nvSpPr>
      <dsp:spPr>
        <a:xfrm>
          <a:off x="7779973" y="1142964"/>
          <a:ext cx="969328" cy="969328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87CC29-A620-4421-8D11-543778300585}">
      <dsp:nvSpPr>
        <dsp:cNvPr id="0" name=""/>
        <dsp:cNvSpPr/>
      </dsp:nvSpPr>
      <dsp:spPr>
        <a:xfrm>
          <a:off x="7986551" y="1349543"/>
          <a:ext cx="556171" cy="556171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AA5D7E-3C99-4CD5-B886-C4AAC8D8823F}">
      <dsp:nvSpPr>
        <dsp:cNvPr id="0" name=""/>
        <dsp:cNvSpPr/>
      </dsp:nvSpPr>
      <dsp:spPr>
        <a:xfrm>
          <a:off x="7470105" y="2414215"/>
          <a:ext cx="1589062" cy="6356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500" kern="1200"/>
            <a:t>Delegation compliance</a:t>
          </a:r>
        </a:p>
      </dsp:txBody>
      <dsp:txXfrm>
        <a:off x="7470105" y="2414215"/>
        <a:ext cx="1589062" cy="635625"/>
      </dsp:txXfrm>
    </dsp:sp>
    <dsp:sp modelId="{03F3E20C-34A6-4E42-9434-F8283C400E0F}">
      <dsp:nvSpPr>
        <dsp:cNvPr id="0" name=""/>
        <dsp:cNvSpPr/>
      </dsp:nvSpPr>
      <dsp:spPr>
        <a:xfrm>
          <a:off x="9647121" y="1142964"/>
          <a:ext cx="969328" cy="9693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2A9124-102C-4826-8D92-F7CE916CDB5E}">
      <dsp:nvSpPr>
        <dsp:cNvPr id="0" name=""/>
        <dsp:cNvSpPr/>
      </dsp:nvSpPr>
      <dsp:spPr>
        <a:xfrm>
          <a:off x="9853699" y="1349543"/>
          <a:ext cx="556171" cy="556171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FDF351-DE62-48AB-B76F-2615F04A973A}">
      <dsp:nvSpPr>
        <dsp:cNvPr id="0" name=""/>
        <dsp:cNvSpPr/>
      </dsp:nvSpPr>
      <dsp:spPr>
        <a:xfrm>
          <a:off x="9337254" y="2414215"/>
          <a:ext cx="1589062" cy="6356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500" kern="1200"/>
            <a:t>Clinical Trials Unit engagement</a:t>
          </a:r>
        </a:p>
      </dsp:txBody>
      <dsp:txXfrm>
        <a:off x="9337254" y="2414215"/>
        <a:ext cx="1589062" cy="6356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3D6D21-622B-46C7-8FEF-2A682B73A8F4}">
      <dsp:nvSpPr>
        <dsp:cNvPr id="0" name=""/>
        <dsp:cNvSpPr/>
      </dsp:nvSpPr>
      <dsp:spPr>
        <a:xfrm>
          <a:off x="340001" y="1038104"/>
          <a:ext cx="1051892" cy="105189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209634-F146-4A58-8ED8-15892479E578}">
      <dsp:nvSpPr>
        <dsp:cNvPr id="0" name=""/>
        <dsp:cNvSpPr/>
      </dsp:nvSpPr>
      <dsp:spPr>
        <a:xfrm>
          <a:off x="564175" y="1262278"/>
          <a:ext cx="603544" cy="60354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70C424-C6AB-4DF5-B591-F79270576268}">
      <dsp:nvSpPr>
        <dsp:cNvPr id="0" name=""/>
        <dsp:cNvSpPr/>
      </dsp:nvSpPr>
      <dsp:spPr>
        <a:xfrm>
          <a:off x="99334" y="2417635"/>
          <a:ext cx="1314225" cy="6897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500" kern="1200" dirty="0"/>
            <a:t>Disseminating study</a:t>
          </a:r>
        </a:p>
      </dsp:txBody>
      <dsp:txXfrm>
        <a:off x="99334" y="2417635"/>
        <a:ext cx="1314225" cy="689765"/>
      </dsp:txXfrm>
    </dsp:sp>
    <dsp:sp modelId="{D1EA7E84-E1CD-4B70-BE3A-36A54838546C}">
      <dsp:nvSpPr>
        <dsp:cNvPr id="0" name=""/>
        <dsp:cNvSpPr/>
      </dsp:nvSpPr>
      <dsp:spPr>
        <a:xfrm>
          <a:off x="2366188" y="1038104"/>
          <a:ext cx="1051892" cy="105189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AC3A54-7D2A-42C3-84D4-5603A51269B2}">
      <dsp:nvSpPr>
        <dsp:cNvPr id="0" name=""/>
        <dsp:cNvSpPr/>
      </dsp:nvSpPr>
      <dsp:spPr>
        <a:xfrm>
          <a:off x="2590362" y="1262278"/>
          <a:ext cx="603544" cy="60354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342844-BE6B-404A-A252-01C9D2F21CF8}">
      <dsp:nvSpPr>
        <dsp:cNvPr id="0" name=""/>
        <dsp:cNvSpPr/>
      </dsp:nvSpPr>
      <dsp:spPr>
        <a:xfrm>
          <a:off x="2175175" y="2417635"/>
          <a:ext cx="1433919" cy="6897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500" kern="1200" dirty="0"/>
            <a:t>Engagement with the research team</a:t>
          </a:r>
        </a:p>
      </dsp:txBody>
      <dsp:txXfrm>
        <a:off x="2175175" y="2417635"/>
        <a:ext cx="1433919" cy="689765"/>
      </dsp:txXfrm>
    </dsp:sp>
    <dsp:sp modelId="{CCBA0EFB-9232-4019-A75D-B1AE56D88558}">
      <dsp:nvSpPr>
        <dsp:cNvPr id="0" name=""/>
        <dsp:cNvSpPr/>
      </dsp:nvSpPr>
      <dsp:spPr>
        <a:xfrm>
          <a:off x="4392374" y="1038104"/>
          <a:ext cx="1051892" cy="105189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D946F8-FAE5-4C0A-B481-8F8743740E06}">
      <dsp:nvSpPr>
        <dsp:cNvPr id="0" name=""/>
        <dsp:cNvSpPr/>
      </dsp:nvSpPr>
      <dsp:spPr>
        <a:xfrm>
          <a:off x="4616548" y="1262278"/>
          <a:ext cx="603544" cy="60354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CA8DF1-D8BD-4972-913E-2719FED55636}">
      <dsp:nvSpPr>
        <dsp:cNvPr id="0" name=""/>
        <dsp:cNvSpPr/>
      </dsp:nvSpPr>
      <dsp:spPr>
        <a:xfrm>
          <a:off x="4056114" y="2417635"/>
          <a:ext cx="1724414" cy="6897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500" kern="1200"/>
            <a:t>Staff study training / info</a:t>
          </a:r>
        </a:p>
      </dsp:txBody>
      <dsp:txXfrm>
        <a:off x="4056114" y="2417635"/>
        <a:ext cx="1724414" cy="689765"/>
      </dsp:txXfrm>
    </dsp:sp>
    <dsp:sp modelId="{2854AE34-4CF2-47AE-873C-B10C88D58CF7}">
      <dsp:nvSpPr>
        <dsp:cNvPr id="0" name=""/>
        <dsp:cNvSpPr/>
      </dsp:nvSpPr>
      <dsp:spPr>
        <a:xfrm>
          <a:off x="6418561" y="1038104"/>
          <a:ext cx="1051892" cy="105189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1D079F-3152-4529-8A22-9ECDB1FA3BBD}">
      <dsp:nvSpPr>
        <dsp:cNvPr id="0" name=""/>
        <dsp:cNvSpPr/>
      </dsp:nvSpPr>
      <dsp:spPr>
        <a:xfrm>
          <a:off x="6642735" y="1262278"/>
          <a:ext cx="603544" cy="60354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283BA4-CD5B-4DE7-9A1A-C6FB34022D71}">
      <dsp:nvSpPr>
        <dsp:cNvPr id="0" name=""/>
        <dsp:cNvSpPr/>
      </dsp:nvSpPr>
      <dsp:spPr>
        <a:xfrm>
          <a:off x="6082300" y="2417635"/>
          <a:ext cx="1724414" cy="6897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500" kern="1200"/>
            <a:t>Screening log reviews </a:t>
          </a:r>
        </a:p>
      </dsp:txBody>
      <dsp:txXfrm>
        <a:off x="6082300" y="2417635"/>
        <a:ext cx="1724414" cy="689765"/>
      </dsp:txXfrm>
    </dsp:sp>
    <dsp:sp modelId="{ACDCFA41-8080-4C31-B7EB-FADA070D455E}">
      <dsp:nvSpPr>
        <dsp:cNvPr id="0" name=""/>
        <dsp:cNvSpPr/>
      </dsp:nvSpPr>
      <dsp:spPr>
        <a:xfrm>
          <a:off x="8444747" y="1038104"/>
          <a:ext cx="1051892" cy="1051892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87CC29-A620-4421-8D11-543778300585}">
      <dsp:nvSpPr>
        <dsp:cNvPr id="0" name=""/>
        <dsp:cNvSpPr/>
      </dsp:nvSpPr>
      <dsp:spPr>
        <a:xfrm>
          <a:off x="8668921" y="1262278"/>
          <a:ext cx="603544" cy="603544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AA5D7E-3C99-4CD5-B886-C4AAC8D8823F}">
      <dsp:nvSpPr>
        <dsp:cNvPr id="0" name=""/>
        <dsp:cNvSpPr/>
      </dsp:nvSpPr>
      <dsp:spPr>
        <a:xfrm>
          <a:off x="8108487" y="2417635"/>
          <a:ext cx="1724414" cy="6897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500" kern="1200"/>
            <a:t>Delegation compliance</a:t>
          </a:r>
        </a:p>
      </dsp:txBody>
      <dsp:txXfrm>
        <a:off x="8108487" y="2417635"/>
        <a:ext cx="1724414" cy="689765"/>
      </dsp:txXfrm>
    </dsp:sp>
    <dsp:sp modelId="{03F3E20C-34A6-4E42-9434-F8283C400E0F}">
      <dsp:nvSpPr>
        <dsp:cNvPr id="0" name=""/>
        <dsp:cNvSpPr/>
      </dsp:nvSpPr>
      <dsp:spPr>
        <a:xfrm>
          <a:off x="10470934" y="1036259"/>
          <a:ext cx="1051892" cy="105189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2A9124-102C-4826-8D92-F7CE916CDB5E}">
      <dsp:nvSpPr>
        <dsp:cNvPr id="0" name=""/>
        <dsp:cNvSpPr/>
      </dsp:nvSpPr>
      <dsp:spPr>
        <a:xfrm>
          <a:off x="10695108" y="1260433"/>
          <a:ext cx="603544" cy="603544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FDF351-DE62-48AB-B76F-2615F04A973A}">
      <dsp:nvSpPr>
        <dsp:cNvPr id="0" name=""/>
        <dsp:cNvSpPr/>
      </dsp:nvSpPr>
      <dsp:spPr>
        <a:xfrm>
          <a:off x="10418520" y="2412100"/>
          <a:ext cx="1156719" cy="6971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500" kern="1200" dirty="0"/>
            <a:t>Clinical Trials Unit engagement</a:t>
          </a:r>
        </a:p>
      </dsp:txBody>
      <dsp:txXfrm>
        <a:off x="10418520" y="2412100"/>
        <a:ext cx="1156719" cy="6971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251C8D-339F-D7C3-7284-B71AE66713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683262-F154-0AA8-6851-89C718FF8C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98C5A4-4C9D-4CF3-8A9A-527687D87C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A8F06-F7D1-9E4E-BC42-36348D4725BF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34A67F-4115-E8BE-7DAB-FDF717086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4A9924-02E4-DBCF-788F-B258700AA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6B1C4-31D3-1C48-9B56-BDFCC5FE4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8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F85CC-7A53-1A38-7665-8ED050C07B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F721BE-E614-A156-9F41-328CEAF4F1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4FACB1-637C-8F12-350A-7FDE4EDFD3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A8F06-F7D1-9E4E-BC42-36348D4725BF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C2D4FD-0EC6-DFC2-0FD5-6D2A20F5F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C404C4-3B2F-1805-4704-CABC0B4BA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6B1C4-31D3-1C48-9B56-BDFCC5FE4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9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3079843-5556-5719-EC43-706C01CB4D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88C6B2-9C32-8032-BA5D-557B2F42BD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90B9FD-61CD-EA77-44A9-1436C5957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A8F06-F7D1-9E4E-BC42-36348D4725BF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8E3A7A-5CB2-0219-AFA7-1ADAF9160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11C5B1-D7FA-381E-A5DF-C3A7E29CFD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6B1C4-31D3-1C48-9B56-BDFCC5FE4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931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36A60D-8920-BFDE-2AED-55C2D3A001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CFD792-CB2F-7FA5-B2E8-79E126E30F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A9DC02-648F-C49E-A424-22FC4A65C9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A8F06-F7D1-9E4E-BC42-36348D4725BF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842B2F-4413-C35C-11E6-B4734F02F2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1628AB-A53D-AC7F-0839-8E0E8E501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6B1C4-31D3-1C48-9B56-BDFCC5FE4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92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9F20DC-D31F-2902-4ED0-CC43CB3D9C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36F1DE-3EBE-A278-7812-9E85B34B23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068FC4-B09F-5524-58C4-1ECF4F016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A8F06-F7D1-9E4E-BC42-36348D4725BF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8367D3-058B-44B0-F8F4-827FE2778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B25AC9-9851-5C5B-D10D-97E25C318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6B1C4-31D3-1C48-9B56-BDFCC5FE4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914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DEB9BA-5775-FA6F-9E24-E1D43D205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D11F9E-2CE6-E97A-4EF3-A2D240B13B6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2CAF57-8D18-FE26-8E12-6994D05DAF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9B7EF8-A387-1E03-6CF1-5476F82773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A8F06-F7D1-9E4E-BC42-36348D4725BF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B299EA-DF4E-AC8C-8703-CF40D6BE1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0355B1-CE2B-9632-AD6D-B30E8F7B06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6B1C4-31D3-1C48-9B56-BDFCC5FE4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901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66F13D-F6A9-A572-DF93-68F21763E2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CFE1F6-C676-130C-A269-E2E63CA64F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682579-EF51-146E-A65D-10BE8896C2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D2832F-C4EE-7649-A824-4902CD468E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76E05B-7004-3AE5-41A5-C4624734C8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6E62A5A-8F35-A0DD-211D-2AC357A09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A8F06-F7D1-9E4E-BC42-36348D4725BF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E19CFAE-2591-68FA-CC70-1F04F50B8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EFC235B-D81F-31EE-0FEB-F6E8F33A7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6B1C4-31D3-1C48-9B56-BDFCC5FE4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902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F21799-53BF-0001-BFC8-42147EDE1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6D7CBD-12DA-A1A6-29B1-22DB74467E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A8F06-F7D1-9E4E-BC42-36348D4725BF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393A80-D6A9-48A7-69DC-FFE680F5A8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77FCA2-C276-6B50-F7E5-42D2BCCB1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6B1C4-31D3-1C48-9B56-BDFCC5FE4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285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2CB2FEA-65A1-DC22-E297-84CA0BF10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A8F06-F7D1-9E4E-BC42-36348D4725BF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8F945DF-DFED-183F-95DA-D9E80E21F1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AAD1EF-E02D-1C06-C736-7A41EEB84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6B1C4-31D3-1C48-9B56-BDFCC5FE4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176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7C53-7350-7FC9-C7AD-3A106EC5CD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8B323E-58BB-DE1F-CDDD-8515B6D226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9371A9-5778-A80A-ACB6-59E941AE0E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1584A2-DB80-4A99-92C7-271DE25806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A8F06-F7D1-9E4E-BC42-36348D4725BF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D46DE2-4BFB-779C-72F9-2A6A6D842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6D5486-CA51-99EF-056E-45C4128830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6B1C4-31D3-1C48-9B56-BDFCC5FE4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111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C1A0D3-F402-E391-3B0C-A67377AF0F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F395E90-7FBB-B032-36C5-6A3F91B700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A00001-ADDF-E4A2-7554-CDAE1281FB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BF7DFF-EC81-A672-5938-7F87E13255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A8F06-F7D1-9E4E-BC42-36348D4725BF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B67195-7D6C-80C2-3476-9F3C7D0CC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A84738-FC7F-851B-6EB8-06765058F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6B1C4-31D3-1C48-9B56-BDFCC5FE4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760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4704943-E25D-145F-C559-99F524302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753663-20D9-8BAA-7391-0A2E3AAEDD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1682B4-D30E-075D-4F2D-FBA15781E7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CA8F06-F7D1-9E4E-BC42-36348D4725BF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931B00-EE54-AD80-C7E2-B6DE8B144C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BBEB12-DB50-E396-9D3C-9464314816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46B1C4-31D3-1C48-9B56-BDFCC5FE4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243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49FBE1-127B-A7F4-C74D-D099AC365BA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 journey through Associate PI tenure and beyond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CD20C0-1A80-FB1D-C592-A91A6B75EDF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/>
              <a:t>James </a:t>
            </a:r>
            <a:r>
              <a:rPr lang="en-US" sz="3200" dirty="0" err="1"/>
              <a:t>Penketh</a:t>
            </a:r>
            <a:endParaRPr lang="en-US" sz="3200" dirty="0"/>
          </a:p>
          <a:p>
            <a:r>
              <a:rPr lang="en-US" sz="3200" dirty="0"/>
              <a:t>API alumni</a:t>
            </a:r>
          </a:p>
          <a:p>
            <a:r>
              <a:rPr lang="en-US" sz="3200" dirty="0" err="1"/>
              <a:t>SpR</a:t>
            </a:r>
            <a:r>
              <a:rPr lang="en-US" sz="3200" dirty="0"/>
              <a:t> </a:t>
            </a:r>
            <a:r>
              <a:rPr lang="en-US" sz="3200" dirty="0" err="1"/>
              <a:t>Anaesthetics</a:t>
            </a:r>
            <a:r>
              <a:rPr lang="en-US" sz="3200" dirty="0"/>
              <a:t> and Intensive Care</a:t>
            </a: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B3AD9591-DBB9-4D92-4371-4A05A7495CC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00147" y="5701089"/>
            <a:ext cx="2986553" cy="993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348362E-45D0-CF36-00B5-4F5D7477E7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537" y="6197604"/>
            <a:ext cx="2986553" cy="298655"/>
          </a:xfrm>
          <a:prstGeom prst="rect">
            <a:avLst/>
          </a:prstGeom>
        </p:spPr>
      </p:pic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750B1ECA-6179-A836-3BDC-072198385F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43510" y="6077561"/>
            <a:ext cx="2895600" cy="36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5327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1DD1A8A-57D5-4A81-AD04-532B043C5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Sticky notes with question marks">
            <a:extLst>
              <a:ext uri="{FF2B5EF4-FFF2-40B4-BE49-F238E27FC236}">
                <a16:creationId xmlns:a16="http://schemas.microsoft.com/office/drawing/2014/main" id="{C1AA4766-095F-A6E9-E720-E36C35BD81B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162" b="5569"/>
          <a:stretch/>
        </p:blipFill>
        <p:spPr>
          <a:xfrm>
            <a:off x="-3047" y="10"/>
            <a:ext cx="12191999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30337C-E68B-5A28-60F8-814F8389CE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325550"/>
            <a:ext cx="10058400" cy="3574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200" dirty="0">
                <a:solidFill>
                  <a:srgbClr val="FFFFFF"/>
                </a:solidFill>
              </a:rPr>
              <a:t>Thank you – Questions?</a:t>
            </a:r>
          </a:p>
        </p:txBody>
      </p:sp>
    </p:spTree>
    <p:extLst>
      <p:ext uri="{BB962C8B-B14F-4D97-AF65-F5344CB8AC3E}">
        <p14:creationId xmlns:p14="http://schemas.microsoft.com/office/powerpoint/2010/main" val="1134113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AFAF97-C6E8-C171-90CD-10781342DC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we will cover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6D470A-C505-24D6-9113-E33F86491D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API scheme overview and how it works in practice</a:t>
            </a:r>
          </a:p>
          <a:p>
            <a:r>
              <a:rPr lang="en-US" dirty="0"/>
              <a:t>My experience of the API scheme – Airways 3</a:t>
            </a:r>
          </a:p>
          <a:p>
            <a:r>
              <a:rPr lang="en-US" dirty="0"/>
              <a:t>AIRWAYS-3 at the RUH Bath</a:t>
            </a:r>
          </a:p>
        </p:txBody>
      </p:sp>
    </p:spTree>
    <p:extLst>
      <p:ext uri="{BB962C8B-B14F-4D97-AF65-F5344CB8AC3E}">
        <p14:creationId xmlns:p14="http://schemas.microsoft.com/office/powerpoint/2010/main" val="17984947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512DA9-7A65-4576-BB86-4410C5F1F3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Associate PI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BFA0CE-61B3-A7F4-41F0-B29556E28D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n-GB" i="0" u="none" strike="noStrike">
                <a:solidFill>
                  <a:srgbClr val="212529"/>
                </a:solidFill>
                <a:effectLst/>
              </a:rPr>
              <a:t>To integrate clinical research into routine clinical training.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i="0" u="none" strike="noStrike">
                <a:solidFill>
                  <a:srgbClr val="212529"/>
                </a:solidFill>
                <a:effectLst/>
              </a:rPr>
              <a:t>To provide a structure for junior doctors, nurses and allied health professionals to gain experience in local leadership of clinical trials, supported by mentors.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i="0" u="none" strike="noStrike">
                <a:solidFill>
                  <a:srgbClr val="212529"/>
                </a:solidFill>
                <a:effectLst/>
              </a:rPr>
              <a:t>To recognise junior doctor, nurse and allied health professional engagement in a standardised and consistent manner across all NIHR portfolio trials.</a:t>
            </a:r>
          </a:p>
          <a:p>
            <a:r>
              <a:rPr lang="en-US"/>
              <a:t>Associate PI status endorsed by NIHR and Royal Colleges</a:t>
            </a:r>
            <a:endParaRPr lang="en-GB" i="0" u="none" strike="noStrike">
              <a:solidFill>
                <a:srgbClr val="212529"/>
              </a:solidFill>
              <a:effectLst/>
            </a:endParaRPr>
          </a:p>
          <a:p>
            <a:pPr lvl="1"/>
            <a:endParaRPr lang="en-US" dirty="0"/>
          </a:p>
        </p:txBody>
      </p:sp>
      <p:pic>
        <p:nvPicPr>
          <p:cNvPr id="4" name="Picture 3" descr="A blue and white sign with white text&#10;&#10;Description automatically generated">
            <a:extLst>
              <a:ext uri="{FF2B5EF4-FFF2-40B4-BE49-F238E27FC236}">
                <a16:creationId xmlns:a16="http://schemas.microsoft.com/office/drawing/2014/main" id="{AACECEF9-3C6A-5E17-C76B-BCC2F24020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30188"/>
            <a:ext cx="7772400" cy="1350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523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BA9AA5-EE3C-9758-EB24-ABAC4EDEED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3" name="Content Placeholder 12" descr="A screenshot of a computer&#10;&#10;Description automatically generated">
            <a:extLst>
              <a:ext uri="{FF2B5EF4-FFF2-40B4-BE49-F238E27FC236}">
                <a16:creationId xmlns:a16="http://schemas.microsoft.com/office/drawing/2014/main" id="{7E3BC8E7-89DE-849E-4384-097758F61B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21867" y="1825625"/>
            <a:ext cx="8948265" cy="4351338"/>
          </a:xfrm>
        </p:spPr>
      </p:pic>
      <p:pic>
        <p:nvPicPr>
          <p:cNvPr id="14" name="Picture 13" descr="A blue and white sign with white text&#10;&#10;Description automatically generated">
            <a:extLst>
              <a:ext uri="{FF2B5EF4-FFF2-40B4-BE49-F238E27FC236}">
                <a16:creationId xmlns:a16="http://schemas.microsoft.com/office/drawing/2014/main" id="{D7C5D436-D95E-ED02-14AE-9B70E5E425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30188"/>
            <a:ext cx="7772400" cy="1350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0458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10106C-5797-396A-6D48-12E18EE340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Associate PI checklist</a:t>
            </a:r>
          </a:p>
        </p:txBody>
      </p:sp>
      <p:graphicFrame>
        <p:nvGraphicFramePr>
          <p:cNvPr id="21" name="Content Placeholder 2">
            <a:extLst>
              <a:ext uri="{FF2B5EF4-FFF2-40B4-BE49-F238E27FC236}">
                <a16:creationId xmlns:a16="http://schemas.microsoft.com/office/drawing/2014/main" id="{2C139B89-B359-4D57-64CE-11BBFE5982F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5799712"/>
              </p:ext>
            </p:extLst>
          </p:nvPr>
        </p:nvGraphicFramePr>
        <p:xfrm>
          <a:off x="644056" y="2112579"/>
          <a:ext cx="10927829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450323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10106C-5797-396A-6D48-12E18EE340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Associate PI checklist</a:t>
            </a:r>
          </a:p>
        </p:txBody>
      </p:sp>
      <p:graphicFrame>
        <p:nvGraphicFramePr>
          <p:cNvPr id="21" name="Content Placeholder 2">
            <a:extLst>
              <a:ext uri="{FF2B5EF4-FFF2-40B4-BE49-F238E27FC236}">
                <a16:creationId xmlns:a16="http://schemas.microsoft.com/office/drawing/2014/main" id="{2C139B89-B359-4D57-64CE-11BBFE5982F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0976010"/>
              </p:ext>
            </p:extLst>
          </p:nvPr>
        </p:nvGraphicFramePr>
        <p:xfrm>
          <a:off x="267260" y="918233"/>
          <a:ext cx="11862829" cy="41455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B2648CFE-690F-8E9E-86F4-01B92C1F6160}"/>
              </a:ext>
            </a:extLst>
          </p:cNvPr>
          <p:cNvSpPr txBox="1"/>
          <p:nvPr/>
        </p:nvSpPr>
        <p:spPr>
          <a:xfrm>
            <a:off x="205349" y="4575874"/>
            <a:ext cx="18930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Who needs to know, wants to, probably should?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B114F72-566F-E850-4E72-D520598BD166}"/>
              </a:ext>
            </a:extLst>
          </p:cNvPr>
          <p:cNvSpPr txBox="1"/>
          <p:nvPr/>
        </p:nvSpPr>
        <p:spPr>
          <a:xfrm>
            <a:off x="2159626" y="4541648"/>
            <a:ext cx="22409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Get to know them, regular contact/meetings, be approachable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0097DB7-4E05-0E3D-A0BF-6F78E56F9A91}"/>
              </a:ext>
            </a:extLst>
          </p:cNvPr>
          <p:cNvSpPr txBox="1"/>
          <p:nvPr/>
        </p:nvSpPr>
        <p:spPr>
          <a:xfrm>
            <a:off x="10397935" y="4479528"/>
            <a:ext cx="16571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Ask questions, PI/Associate PI </a:t>
            </a:r>
            <a:r>
              <a:rPr lang="en-US" dirty="0" err="1"/>
              <a:t>eventss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96C2388-C8B3-6C80-1E05-BEE435DA8CFC}"/>
              </a:ext>
            </a:extLst>
          </p:cNvPr>
          <p:cNvSpPr txBox="1"/>
          <p:nvPr/>
        </p:nvSpPr>
        <p:spPr>
          <a:xfrm>
            <a:off x="4372372" y="4499495"/>
            <a:ext cx="1920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Who, when, how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BAB62F0-7E0B-4A0C-83E6-EA1E59ADF6FA}"/>
              </a:ext>
            </a:extLst>
          </p:cNvPr>
          <p:cNvSpPr txBox="1"/>
          <p:nvPr/>
        </p:nvSpPr>
        <p:spPr>
          <a:xfrm>
            <a:off x="6393608" y="4493665"/>
            <a:ext cx="1920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Mechanism, have we missed any?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FF33260-0317-3CAF-10D9-114471E63C1D}"/>
              </a:ext>
            </a:extLst>
          </p:cNvPr>
          <p:cNvSpPr txBox="1"/>
          <p:nvPr/>
        </p:nvSpPr>
        <p:spPr>
          <a:xfrm>
            <a:off x="8719850" y="4493665"/>
            <a:ext cx="14209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When to sign</a:t>
            </a:r>
          </a:p>
        </p:txBody>
      </p:sp>
    </p:spTree>
    <p:extLst>
      <p:ext uri="{BB962C8B-B14F-4D97-AF65-F5344CB8AC3E}">
        <p14:creationId xmlns:p14="http://schemas.microsoft.com/office/powerpoint/2010/main" val="142014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E79199-4B9D-9C97-AEC3-BF5FBFED68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Airways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2F4549-FB1F-71D5-BB68-41DE4D8BB4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Understand the study protocol</a:t>
            </a:r>
          </a:p>
          <a:p>
            <a:r>
              <a:rPr lang="en-US" dirty="0"/>
              <a:t>Start talking about the study early – work out who is key</a:t>
            </a:r>
          </a:p>
          <a:p>
            <a:r>
              <a:rPr lang="en-US" dirty="0"/>
              <a:t>‘Climb in their skin and walk around’</a:t>
            </a:r>
          </a:p>
          <a:p>
            <a:r>
              <a:rPr lang="en-US" dirty="0"/>
              <a:t>How can you achieve 24hr randomization</a:t>
            </a:r>
          </a:p>
          <a:p>
            <a:r>
              <a:rPr lang="en-US" dirty="0"/>
              <a:t>How will you screen</a:t>
            </a:r>
          </a:p>
          <a:p>
            <a:r>
              <a:rPr lang="en-US" dirty="0"/>
              <a:t>How can you embed training</a:t>
            </a:r>
          </a:p>
          <a:p>
            <a:r>
              <a:rPr lang="en-US" dirty="0"/>
              <a:t>Regular communication with research team and clinical trials unit</a:t>
            </a:r>
          </a:p>
          <a:p>
            <a:endParaRPr lang="en-US" dirty="0"/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6C3F7B05-DEBA-4886-4187-F76265CA612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8200" y="365125"/>
            <a:ext cx="3629491" cy="1206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54573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D8E54C-F469-E438-52D3-49FC045F08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Tips / Learning points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C5018F-4EBC-8134-A1F3-B60D3710A1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Fantastic opportunity</a:t>
            </a:r>
          </a:p>
          <a:p>
            <a:r>
              <a:rPr lang="en-US" dirty="0"/>
              <a:t>Keep notes / logs – complete as you go along</a:t>
            </a:r>
          </a:p>
          <a:p>
            <a:r>
              <a:rPr lang="en-US" dirty="0"/>
              <a:t>Access the forum</a:t>
            </a:r>
          </a:p>
          <a:p>
            <a:r>
              <a:rPr lang="en-US" dirty="0"/>
              <a:t>Learn from you mentor</a:t>
            </a:r>
          </a:p>
          <a:p>
            <a:r>
              <a:rPr lang="en-US" dirty="0"/>
              <a:t>The more you put in the greater your experience and satisfaction</a:t>
            </a:r>
          </a:p>
          <a:p>
            <a:r>
              <a:rPr lang="en-US" dirty="0"/>
              <a:t>Know the study + be interested</a:t>
            </a:r>
          </a:p>
          <a:p>
            <a:r>
              <a:rPr lang="en-US" dirty="0"/>
              <a:t>Be prepared to adapt</a:t>
            </a:r>
          </a:p>
          <a:p>
            <a:r>
              <a:rPr lang="en-US" dirty="0"/>
              <a:t>Be approachable / available</a:t>
            </a:r>
          </a:p>
          <a:p>
            <a:r>
              <a:rPr lang="en-US" dirty="0"/>
              <a:t>Ask questions</a:t>
            </a:r>
          </a:p>
        </p:txBody>
      </p:sp>
    </p:spTree>
    <p:extLst>
      <p:ext uri="{BB962C8B-B14F-4D97-AF65-F5344CB8AC3E}">
        <p14:creationId xmlns:p14="http://schemas.microsoft.com/office/powerpoint/2010/main" val="40041855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BA66C-CF02-80C2-0FB4-053CB36BC9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next?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54A06E-71A5-9C7B-F45B-8D1BDC7077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Continuing with Airways 3 support</a:t>
            </a:r>
          </a:p>
          <a:p>
            <a:r>
              <a:rPr lang="en-US" dirty="0"/>
              <a:t>PI</a:t>
            </a:r>
          </a:p>
          <a:p>
            <a:r>
              <a:rPr lang="en-US" dirty="0"/>
              <a:t>Continuing my own research interests alongside clinical work</a:t>
            </a:r>
          </a:p>
        </p:txBody>
      </p:sp>
    </p:spTree>
    <p:extLst>
      <p:ext uri="{BB962C8B-B14F-4D97-AF65-F5344CB8AC3E}">
        <p14:creationId xmlns:p14="http://schemas.microsoft.com/office/powerpoint/2010/main" val="13534207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332</Words>
  <Application>Microsoft Office PowerPoint</Application>
  <PresentationFormat>Widescreen</PresentationFormat>
  <Paragraphs>56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A journey through Associate PI tenure and beyond</vt:lpstr>
      <vt:lpstr>What we will cover</vt:lpstr>
      <vt:lpstr>Why Associate PI</vt:lpstr>
      <vt:lpstr>PowerPoint Presentation</vt:lpstr>
      <vt:lpstr>Associate PI checklist</vt:lpstr>
      <vt:lpstr>Associate PI checklist</vt:lpstr>
      <vt:lpstr>Airways 3</vt:lpstr>
      <vt:lpstr>Tips / Learning points</vt:lpstr>
      <vt:lpstr>Where next?</vt:lpstr>
      <vt:lpstr>Thank you – 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journey through API tenure  and beyond</dc:title>
  <dc:creator>Jamie Penketh</dc:creator>
  <cp:lastModifiedBy>Norman, Chloe</cp:lastModifiedBy>
  <cp:revision>6</cp:revision>
  <dcterms:created xsi:type="dcterms:W3CDTF">2023-10-13T14:26:10Z</dcterms:created>
  <dcterms:modified xsi:type="dcterms:W3CDTF">2023-10-17T09:53:48Z</dcterms:modified>
</cp:coreProperties>
</file>