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2" r:id="rId7"/>
    <p:sldMasterId id="2147483660" r:id="rId8"/>
    <p:sldMasterId id="2147483711" r:id="rId9"/>
    <p:sldMasterId id="2147483713" r:id="rId10"/>
    <p:sldMasterId id="2147483716" r:id="rId11"/>
    <p:sldMasterId id="2147483719" r:id="rId12"/>
    <p:sldMasterId id="2147483664" r:id="rId13"/>
    <p:sldMasterId id="2147483689" r:id="rId14"/>
  </p:sldMasterIdLst>
  <p:notesMasterIdLst>
    <p:notesMasterId r:id="rId25"/>
  </p:notesMasterIdLst>
  <p:sldIdLst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7852"/>
    <a:srgbClr val="B0B84E"/>
    <a:srgbClr val="687DBE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4EDF82-2958-4E03-920D-D4DCF751DF7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1EF0296-977B-4AEB-9FFA-FB790A174F78}">
      <dgm:prSet custT="1"/>
      <dgm:spPr/>
      <dgm:t>
        <a:bodyPr/>
        <a:lstStyle/>
        <a:p>
          <a:pPr rtl="0"/>
          <a:r>
            <a:rPr lang="en-GB" sz="2800" dirty="0"/>
            <a:t>Internationally agreed and harmonised ethical &amp; scientific quality standard</a:t>
          </a:r>
          <a:br>
            <a:rPr lang="en-GB" sz="2000" dirty="0"/>
          </a:br>
          <a:endParaRPr lang="en-GB" sz="2000" dirty="0"/>
        </a:p>
      </dgm:t>
    </dgm:pt>
    <dgm:pt modelId="{C4B205F3-166A-41E1-8F01-16D39A0A6598}" type="parTrans" cxnId="{0FED3889-4FF0-489B-A6C0-D5803E9ACEB6}">
      <dgm:prSet/>
      <dgm:spPr/>
      <dgm:t>
        <a:bodyPr/>
        <a:lstStyle/>
        <a:p>
          <a:endParaRPr lang="en-US"/>
        </a:p>
      </dgm:t>
    </dgm:pt>
    <dgm:pt modelId="{5A12C421-80B0-4963-BA4B-1B01DD3B3A8F}" type="sibTrans" cxnId="{0FED3889-4FF0-489B-A6C0-D5803E9ACEB6}">
      <dgm:prSet/>
      <dgm:spPr/>
      <dgm:t>
        <a:bodyPr/>
        <a:lstStyle/>
        <a:p>
          <a:endParaRPr lang="en-US"/>
        </a:p>
      </dgm:t>
    </dgm:pt>
    <dgm:pt modelId="{34EB7E86-6119-4299-9809-1E0940E8D9CA}">
      <dgm:prSet custT="1"/>
      <dgm:spPr/>
      <dgm:t>
        <a:bodyPr/>
        <a:lstStyle/>
        <a:p>
          <a:pPr rtl="0"/>
          <a:r>
            <a:rPr lang="en-GB" sz="2800" dirty="0"/>
            <a:t>Ensures that the rights, safety, dignity &amp; wellbeing of participants are protected</a:t>
          </a:r>
          <a:br>
            <a:rPr lang="en-GB" sz="2000" dirty="0"/>
          </a:br>
          <a:endParaRPr lang="en-GB" sz="2000" dirty="0"/>
        </a:p>
      </dgm:t>
    </dgm:pt>
    <dgm:pt modelId="{AD7F0506-07CA-455A-8780-D0E1852218BA}" type="parTrans" cxnId="{5F642C6B-57F6-437E-8670-A33339CFF5A7}">
      <dgm:prSet/>
      <dgm:spPr/>
      <dgm:t>
        <a:bodyPr/>
        <a:lstStyle/>
        <a:p>
          <a:endParaRPr lang="en-US"/>
        </a:p>
      </dgm:t>
    </dgm:pt>
    <dgm:pt modelId="{31060731-0064-4858-82C4-E2FF485213B1}" type="sibTrans" cxnId="{5F642C6B-57F6-437E-8670-A33339CFF5A7}">
      <dgm:prSet/>
      <dgm:spPr/>
      <dgm:t>
        <a:bodyPr/>
        <a:lstStyle/>
        <a:p>
          <a:endParaRPr lang="en-US"/>
        </a:p>
      </dgm:t>
    </dgm:pt>
    <dgm:pt modelId="{71B931EC-0A90-4B1A-90AC-948FC1E25635}">
      <dgm:prSet custT="1"/>
      <dgm:spPr/>
      <dgm:t>
        <a:bodyPr/>
        <a:lstStyle/>
        <a:p>
          <a:pPr rtl="0"/>
          <a:r>
            <a:rPr lang="en-GB" sz="2800" dirty="0"/>
            <a:t>Covers trial design, conduct, recording &amp; reporting</a:t>
          </a:r>
          <a:br>
            <a:rPr lang="en-GB" sz="500" dirty="0"/>
          </a:br>
          <a:endParaRPr lang="en-GB" sz="500" dirty="0"/>
        </a:p>
      </dgm:t>
    </dgm:pt>
    <dgm:pt modelId="{EC2F3FED-0E18-4C64-9772-36B4A13F2310}" type="parTrans" cxnId="{A1DE3ECA-D6C9-455E-9892-5C95BA0D690B}">
      <dgm:prSet/>
      <dgm:spPr/>
      <dgm:t>
        <a:bodyPr/>
        <a:lstStyle/>
        <a:p>
          <a:endParaRPr lang="en-US"/>
        </a:p>
      </dgm:t>
    </dgm:pt>
    <dgm:pt modelId="{2CB82D60-F2EE-462C-869D-769CAF613706}" type="sibTrans" cxnId="{A1DE3ECA-D6C9-455E-9892-5C95BA0D690B}">
      <dgm:prSet/>
      <dgm:spPr/>
      <dgm:t>
        <a:bodyPr/>
        <a:lstStyle/>
        <a:p>
          <a:endParaRPr lang="en-US"/>
        </a:p>
      </dgm:t>
    </dgm:pt>
    <dgm:pt modelId="{EDE18133-58EC-4F3E-801C-C152640BA762}">
      <dgm:prSet custT="1"/>
      <dgm:spPr/>
      <dgm:t>
        <a:bodyPr/>
        <a:lstStyle/>
        <a:p>
          <a:pPr rtl="0"/>
          <a:r>
            <a:rPr lang="en-GB" sz="3200" dirty="0"/>
            <a:t>Ensures credibility of data</a:t>
          </a:r>
        </a:p>
      </dgm:t>
    </dgm:pt>
    <dgm:pt modelId="{A2AE83A2-492E-4EFE-B130-302CF2388AFC}" type="parTrans" cxnId="{DD46BFBB-8B8C-4C96-BA57-12DDCA306BE6}">
      <dgm:prSet/>
      <dgm:spPr/>
      <dgm:t>
        <a:bodyPr/>
        <a:lstStyle/>
        <a:p>
          <a:endParaRPr lang="en-US"/>
        </a:p>
      </dgm:t>
    </dgm:pt>
    <dgm:pt modelId="{B26FC62A-FE80-4F09-8983-972836ED825F}" type="sibTrans" cxnId="{DD46BFBB-8B8C-4C96-BA57-12DDCA306BE6}">
      <dgm:prSet/>
      <dgm:spPr/>
      <dgm:t>
        <a:bodyPr/>
        <a:lstStyle/>
        <a:p>
          <a:endParaRPr lang="en-US"/>
        </a:p>
      </dgm:t>
    </dgm:pt>
    <dgm:pt modelId="{80F4EC16-6CA7-4713-BF26-2C655BA5AD12}" type="pres">
      <dgm:prSet presAssocID="{FF4EDF82-2958-4E03-920D-D4DCF751DF75}" presName="linear" presStyleCnt="0">
        <dgm:presLayoutVars>
          <dgm:animLvl val="lvl"/>
          <dgm:resizeHandles val="exact"/>
        </dgm:presLayoutVars>
      </dgm:prSet>
      <dgm:spPr/>
    </dgm:pt>
    <dgm:pt modelId="{1D55CA6B-A0B1-4454-9DCF-F2BA4D3997BE}" type="pres">
      <dgm:prSet presAssocID="{81EF0296-977B-4AEB-9FFA-FB790A174F7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E1C9CC7-A576-4DE0-B9C5-271A9B220913}" type="pres">
      <dgm:prSet presAssocID="{5A12C421-80B0-4963-BA4B-1B01DD3B3A8F}" presName="spacer" presStyleCnt="0"/>
      <dgm:spPr/>
    </dgm:pt>
    <dgm:pt modelId="{D1F0CD6A-F842-47DB-B61D-2890A028A9BB}" type="pres">
      <dgm:prSet presAssocID="{34EB7E86-6119-4299-9809-1E0940E8D9C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8F60E24-846B-4D70-B1CE-2D2F51A820CD}" type="pres">
      <dgm:prSet presAssocID="{31060731-0064-4858-82C4-E2FF485213B1}" presName="spacer" presStyleCnt="0"/>
      <dgm:spPr/>
    </dgm:pt>
    <dgm:pt modelId="{06A8CF14-9B18-4DCB-930D-371A4CD09187}" type="pres">
      <dgm:prSet presAssocID="{71B931EC-0A90-4B1A-90AC-948FC1E2563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6013883-DF18-4A4C-B600-09A9D3F40653}" type="pres">
      <dgm:prSet presAssocID="{2CB82D60-F2EE-462C-869D-769CAF613706}" presName="spacer" presStyleCnt="0"/>
      <dgm:spPr/>
    </dgm:pt>
    <dgm:pt modelId="{EE044EEF-1663-4877-878F-2884270685E0}" type="pres">
      <dgm:prSet presAssocID="{EDE18133-58EC-4F3E-801C-C152640BA76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70A4F27-8257-41D8-8DF8-AACF357A6F1D}" type="presOf" srcId="{34EB7E86-6119-4299-9809-1E0940E8D9CA}" destId="{D1F0CD6A-F842-47DB-B61D-2890A028A9BB}" srcOrd="0" destOrd="0" presId="urn:microsoft.com/office/officeart/2005/8/layout/vList2"/>
    <dgm:cxn modelId="{5F642C6B-57F6-437E-8670-A33339CFF5A7}" srcId="{FF4EDF82-2958-4E03-920D-D4DCF751DF75}" destId="{34EB7E86-6119-4299-9809-1E0940E8D9CA}" srcOrd="1" destOrd="0" parTransId="{AD7F0506-07CA-455A-8780-D0E1852218BA}" sibTransId="{31060731-0064-4858-82C4-E2FF485213B1}"/>
    <dgm:cxn modelId="{0FED3889-4FF0-489B-A6C0-D5803E9ACEB6}" srcId="{FF4EDF82-2958-4E03-920D-D4DCF751DF75}" destId="{81EF0296-977B-4AEB-9FFA-FB790A174F78}" srcOrd="0" destOrd="0" parTransId="{C4B205F3-166A-41E1-8F01-16D39A0A6598}" sibTransId="{5A12C421-80B0-4963-BA4B-1B01DD3B3A8F}"/>
    <dgm:cxn modelId="{1569A390-5725-4990-8F6B-D0C48C39B66E}" type="presOf" srcId="{81EF0296-977B-4AEB-9FFA-FB790A174F78}" destId="{1D55CA6B-A0B1-4454-9DCF-F2BA4D3997BE}" srcOrd="0" destOrd="0" presId="urn:microsoft.com/office/officeart/2005/8/layout/vList2"/>
    <dgm:cxn modelId="{44698497-77D6-49F5-BF6F-503D234C4EEB}" type="presOf" srcId="{71B931EC-0A90-4B1A-90AC-948FC1E25635}" destId="{06A8CF14-9B18-4DCB-930D-371A4CD09187}" srcOrd="0" destOrd="0" presId="urn:microsoft.com/office/officeart/2005/8/layout/vList2"/>
    <dgm:cxn modelId="{DD46BFBB-8B8C-4C96-BA57-12DDCA306BE6}" srcId="{FF4EDF82-2958-4E03-920D-D4DCF751DF75}" destId="{EDE18133-58EC-4F3E-801C-C152640BA762}" srcOrd="3" destOrd="0" parTransId="{A2AE83A2-492E-4EFE-B130-302CF2388AFC}" sibTransId="{B26FC62A-FE80-4F09-8983-972836ED825F}"/>
    <dgm:cxn modelId="{A1DE3ECA-D6C9-455E-9892-5C95BA0D690B}" srcId="{FF4EDF82-2958-4E03-920D-D4DCF751DF75}" destId="{71B931EC-0A90-4B1A-90AC-948FC1E25635}" srcOrd="2" destOrd="0" parTransId="{EC2F3FED-0E18-4C64-9772-36B4A13F2310}" sibTransId="{2CB82D60-F2EE-462C-869D-769CAF613706}"/>
    <dgm:cxn modelId="{08949AD7-BEE0-43DE-982C-E94189F7B7C3}" type="presOf" srcId="{EDE18133-58EC-4F3E-801C-C152640BA762}" destId="{EE044EEF-1663-4877-878F-2884270685E0}" srcOrd="0" destOrd="0" presId="urn:microsoft.com/office/officeart/2005/8/layout/vList2"/>
    <dgm:cxn modelId="{5EB48FF8-ADA4-4ACE-96C5-6F14768E8010}" type="presOf" srcId="{FF4EDF82-2958-4E03-920D-D4DCF751DF75}" destId="{80F4EC16-6CA7-4713-BF26-2C655BA5AD12}" srcOrd="0" destOrd="0" presId="urn:microsoft.com/office/officeart/2005/8/layout/vList2"/>
    <dgm:cxn modelId="{549A643F-BF1A-4ABC-A51E-F118D2042A0B}" type="presParOf" srcId="{80F4EC16-6CA7-4713-BF26-2C655BA5AD12}" destId="{1D55CA6B-A0B1-4454-9DCF-F2BA4D3997BE}" srcOrd="0" destOrd="0" presId="urn:microsoft.com/office/officeart/2005/8/layout/vList2"/>
    <dgm:cxn modelId="{E7DFBA33-70E0-495F-B4D2-EF5280284235}" type="presParOf" srcId="{80F4EC16-6CA7-4713-BF26-2C655BA5AD12}" destId="{BE1C9CC7-A576-4DE0-B9C5-271A9B220913}" srcOrd="1" destOrd="0" presId="urn:microsoft.com/office/officeart/2005/8/layout/vList2"/>
    <dgm:cxn modelId="{0DA3B296-9084-4E70-878D-307916256439}" type="presParOf" srcId="{80F4EC16-6CA7-4713-BF26-2C655BA5AD12}" destId="{D1F0CD6A-F842-47DB-B61D-2890A028A9BB}" srcOrd="2" destOrd="0" presId="urn:microsoft.com/office/officeart/2005/8/layout/vList2"/>
    <dgm:cxn modelId="{66A393B8-20C7-459A-8F47-8A31CF8458C1}" type="presParOf" srcId="{80F4EC16-6CA7-4713-BF26-2C655BA5AD12}" destId="{68F60E24-846B-4D70-B1CE-2D2F51A820CD}" srcOrd="3" destOrd="0" presId="urn:microsoft.com/office/officeart/2005/8/layout/vList2"/>
    <dgm:cxn modelId="{CBA0C227-8F8D-4297-9463-FE022E56A362}" type="presParOf" srcId="{80F4EC16-6CA7-4713-BF26-2C655BA5AD12}" destId="{06A8CF14-9B18-4DCB-930D-371A4CD09187}" srcOrd="4" destOrd="0" presId="urn:microsoft.com/office/officeart/2005/8/layout/vList2"/>
    <dgm:cxn modelId="{D905FBA9-F92C-4FFB-8A8E-59EEEF99106D}" type="presParOf" srcId="{80F4EC16-6CA7-4713-BF26-2C655BA5AD12}" destId="{66013883-DF18-4A4C-B600-09A9D3F40653}" srcOrd="5" destOrd="0" presId="urn:microsoft.com/office/officeart/2005/8/layout/vList2"/>
    <dgm:cxn modelId="{C44CE70C-5561-4273-8932-4235103015CB}" type="presParOf" srcId="{80F4EC16-6CA7-4713-BF26-2C655BA5AD12}" destId="{EE044EEF-1663-4877-878F-2884270685E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2ACDB1-4798-4E4F-AB2A-675BDD42744E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8030DD2-81D3-40F8-B977-B42749C0CD39}">
      <dgm:prSet/>
      <dgm:spPr/>
      <dgm:t>
        <a:bodyPr/>
        <a:lstStyle/>
        <a:p>
          <a:pPr rtl="0"/>
          <a:r>
            <a:rPr lang="en-GB" dirty="0"/>
            <a:t>1. Ethical conduct</a:t>
          </a:r>
        </a:p>
      </dgm:t>
    </dgm:pt>
    <dgm:pt modelId="{FCE548E5-DA48-45C7-9342-71986743AD5A}" type="parTrans" cxnId="{B036D84E-C20F-4B92-8957-9DFA6E37F4B4}">
      <dgm:prSet/>
      <dgm:spPr/>
      <dgm:t>
        <a:bodyPr/>
        <a:lstStyle/>
        <a:p>
          <a:endParaRPr lang="en-US"/>
        </a:p>
      </dgm:t>
    </dgm:pt>
    <dgm:pt modelId="{D4424DA3-1D33-45BA-A175-35917A22E268}" type="sibTrans" cxnId="{B036D84E-C20F-4B92-8957-9DFA6E37F4B4}">
      <dgm:prSet/>
      <dgm:spPr/>
      <dgm:t>
        <a:bodyPr/>
        <a:lstStyle/>
        <a:p>
          <a:endParaRPr lang="en-US"/>
        </a:p>
      </dgm:t>
    </dgm:pt>
    <dgm:pt modelId="{90452FE2-E114-481B-B4C9-6E5D8DA619FA}">
      <dgm:prSet/>
      <dgm:spPr/>
      <dgm:t>
        <a:bodyPr/>
        <a:lstStyle/>
        <a:p>
          <a:pPr rtl="0"/>
          <a:r>
            <a:rPr lang="en-GB" dirty="0"/>
            <a:t>Conduct trials according to the ethical principles  originating from the Declaration of Helsinki</a:t>
          </a:r>
        </a:p>
      </dgm:t>
    </dgm:pt>
    <dgm:pt modelId="{1D7031B6-4770-4020-A288-C875229E06CB}" type="parTrans" cxnId="{8693E680-6915-49D3-B81F-C4F36A75737E}">
      <dgm:prSet/>
      <dgm:spPr/>
      <dgm:t>
        <a:bodyPr/>
        <a:lstStyle/>
        <a:p>
          <a:endParaRPr lang="en-US"/>
        </a:p>
      </dgm:t>
    </dgm:pt>
    <dgm:pt modelId="{947F3B58-A46B-4298-BE01-8ECB1BB5416E}" type="sibTrans" cxnId="{8693E680-6915-49D3-B81F-C4F36A75737E}">
      <dgm:prSet/>
      <dgm:spPr/>
      <dgm:t>
        <a:bodyPr/>
        <a:lstStyle/>
        <a:p>
          <a:endParaRPr lang="en-US"/>
        </a:p>
      </dgm:t>
    </dgm:pt>
    <dgm:pt modelId="{B9E85570-C9C1-4BFD-9568-F3D43D8B1383}">
      <dgm:prSet/>
      <dgm:spPr/>
      <dgm:t>
        <a:bodyPr/>
        <a:lstStyle/>
        <a:p>
          <a:pPr rtl="0"/>
          <a:r>
            <a:rPr lang="en-GB"/>
            <a:t>2. Risks &amp; benefits</a:t>
          </a:r>
        </a:p>
      </dgm:t>
    </dgm:pt>
    <dgm:pt modelId="{8DBD6741-A0A2-4AAD-907A-C60F44D110F9}" type="parTrans" cxnId="{D4BA9B2F-B5B0-4431-97FC-C095FAB1C3C8}">
      <dgm:prSet/>
      <dgm:spPr/>
      <dgm:t>
        <a:bodyPr/>
        <a:lstStyle/>
        <a:p>
          <a:endParaRPr lang="en-US"/>
        </a:p>
      </dgm:t>
    </dgm:pt>
    <dgm:pt modelId="{D1B2E383-F768-4C63-8A97-68457E3DB3B1}" type="sibTrans" cxnId="{D4BA9B2F-B5B0-4431-97FC-C095FAB1C3C8}">
      <dgm:prSet/>
      <dgm:spPr/>
      <dgm:t>
        <a:bodyPr/>
        <a:lstStyle/>
        <a:p>
          <a:endParaRPr lang="en-US"/>
        </a:p>
      </dgm:t>
    </dgm:pt>
    <dgm:pt modelId="{C8DE18B2-054F-4248-A750-3AB39186725E}">
      <dgm:prSet/>
      <dgm:spPr/>
      <dgm:t>
        <a:bodyPr/>
        <a:lstStyle/>
        <a:p>
          <a:pPr rtl="0"/>
          <a:r>
            <a:rPr lang="en-GB" dirty="0"/>
            <a:t>Assess risks &amp; benefits; trial should </a:t>
          </a:r>
          <a:r>
            <a:rPr lang="en-GB" i="1" dirty="0"/>
            <a:t>only</a:t>
          </a:r>
          <a:r>
            <a:rPr lang="en-GB" dirty="0"/>
            <a:t> start &amp; continue if anticipated benefits justify the risk</a:t>
          </a:r>
        </a:p>
      </dgm:t>
    </dgm:pt>
    <dgm:pt modelId="{1312E6F4-0C10-4942-AC91-D7EB4148B3A1}" type="parTrans" cxnId="{980862CE-8CA4-42A0-8204-1AD544FA4562}">
      <dgm:prSet/>
      <dgm:spPr/>
      <dgm:t>
        <a:bodyPr/>
        <a:lstStyle/>
        <a:p>
          <a:endParaRPr lang="en-US"/>
        </a:p>
      </dgm:t>
    </dgm:pt>
    <dgm:pt modelId="{71F2AD3E-E308-4084-9FB5-1BB999DF936B}" type="sibTrans" cxnId="{980862CE-8CA4-42A0-8204-1AD544FA4562}">
      <dgm:prSet/>
      <dgm:spPr/>
      <dgm:t>
        <a:bodyPr/>
        <a:lstStyle/>
        <a:p>
          <a:endParaRPr lang="en-US"/>
        </a:p>
      </dgm:t>
    </dgm:pt>
    <dgm:pt modelId="{F6CD44B7-E141-4FC4-B8E4-2027B0EA28C4}" type="pres">
      <dgm:prSet presAssocID="{F02ACDB1-4798-4E4F-AB2A-675BDD42744E}" presName="linear" presStyleCnt="0">
        <dgm:presLayoutVars>
          <dgm:dir/>
          <dgm:animLvl val="lvl"/>
          <dgm:resizeHandles val="exact"/>
        </dgm:presLayoutVars>
      </dgm:prSet>
      <dgm:spPr/>
    </dgm:pt>
    <dgm:pt modelId="{A4801B1C-DB78-462B-8C00-291D5DD741E7}" type="pres">
      <dgm:prSet presAssocID="{D8030DD2-81D3-40F8-B977-B42749C0CD39}" presName="parentLin" presStyleCnt="0"/>
      <dgm:spPr/>
    </dgm:pt>
    <dgm:pt modelId="{0FCE9955-7BA1-4F0C-A42B-EB7CA13B4808}" type="pres">
      <dgm:prSet presAssocID="{D8030DD2-81D3-40F8-B977-B42749C0CD39}" presName="parentLeftMargin" presStyleLbl="node1" presStyleIdx="0" presStyleCnt="2"/>
      <dgm:spPr/>
    </dgm:pt>
    <dgm:pt modelId="{733EFF9C-467D-4907-8B49-9852299D5375}" type="pres">
      <dgm:prSet presAssocID="{D8030DD2-81D3-40F8-B977-B42749C0CD3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85CC9CA-8ACD-40E3-9C10-98ED53432308}" type="pres">
      <dgm:prSet presAssocID="{D8030DD2-81D3-40F8-B977-B42749C0CD39}" presName="negativeSpace" presStyleCnt="0"/>
      <dgm:spPr/>
    </dgm:pt>
    <dgm:pt modelId="{83596B1E-4E06-4F34-954A-211084325207}" type="pres">
      <dgm:prSet presAssocID="{D8030DD2-81D3-40F8-B977-B42749C0CD39}" presName="childText" presStyleLbl="conFgAcc1" presStyleIdx="0" presStyleCnt="2">
        <dgm:presLayoutVars>
          <dgm:bulletEnabled val="1"/>
        </dgm:presLayoutVars>
      </dgm:prSet>
      <dgm:spPr/>
    </dgm:pt>
    <dgm:pt modelId="{1DFB1CB1-0E19-4EB9-8212-A4666AE20081}" type="pres">
      <dgm:prSet presAssocID="{D4424DA3-1D33-45BA-A175-35917A22E268}" presName="spaceBetweenRectangles" presStyleCnt="0"/>
      <dgm:spPr/>
    </dgm:pt>
    <dgm:pt modelId="{D4201D6B-E768-4D8B-842F-82F4289AC52B}" type="pres">
      <dgm:prSet presAssocID="{B9E85570-C9C1-4BFD-9568-F3D43D8B1383}" presName="parentLin" presStyleCnt="0"/>
      <dgm:spPr/>
    </dgm:pt>
    <dgm:pt modelId="{361E4462-70B4-4433-AE1A-28EE02E89290}" type="pres">
      <dgm:prSet presAssocID="{B9E85570-C9C1-4BFD-9568-F3D43D8B1383}" presName="parentLeftMargin" presStyleLbl="node1" presStyleIdx="0" presStyleCnt="2"/>
      <dgm:spPr/>
    </dgm:pt>
    <dgm:pt modelId="{87F77673-E2D1-4FBC-9029-80D2D27BAD3E}" type="pres">
      <dgm:prSet presAssocID="{B9E85570-C9C1-4BFD-9568-F3D43D8B138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EC0E784-AEF9-4490-976A-9754B4B8220A}" type="pres">
      <dgm:prSet presAssocID="{B9E85570-C9C1-4BFD-9568-F3D43D8B1383}" presName="negativeSpace" presStyleCnt="0"/>
      <dgm:spPr/>
    </dgm:pt>
    <dgm:pt modelId="{06FD57B6-D3C5-4938-A768-A3A1A3BDC104}" type="pres">
      <dgm:prSet presAssocID="{B9E85570-C9C1-4BFD-9568-F3D43D8B138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4BA9B2F-B5B0-4431-97FC-C095FAB1C3C8}" srcId="{F02ACDB1-4798-4E4F-AB2A-675BDD42744E}" destId="{B9E85570-C9C1-4BFD-9568-F3D43D8B1383}" srcOrd="1" destOrd="0" parTransId="{8DBD6741-A0A2-4AAD-907A-C60F44D110F9}" sibTransId="{D1B2E383-F768-4C63-8A97-68457E3DB3B1}"/>
    <dgm:cxn modelId="{44011B65-04EB-4E86-A051-EA98BA849C64}" type="presOf" srcId="{F02ACDB1-4798-4E4F-AB2A-675BDD42744E}" destId="{F6CD44B7-E141-4FC4-B8E4-2027B0EA28C4}" srcOrd="0" destOrd="0" presId="urn:microsoft.com/office/officeart/2005/8/layout/list1"/>
    <dgm:cxn modelId="{B036D84E-C20F-4B92-8957-9DFA6E37F4B4}" srcId="{F02ACDB1-4798-4E4F-AB2A-675BDD42744E}" destId="{D8030DD2-81D3-40F8-B977-B42749C0CD39}" srcOrd="0" destOrd="0" parTransId="{FCE548E5-DA48-45C7-9342-71986743AD5A}" sibTransId="{D4424DA3-1D33-45BA-A175-35917A22E268}"/>
    <dgm:cxn modelId="{E1065950-53CB-48ED-9F05-599197F777BE}" type="presOf" srcId="{B9E85570-C9C1-4BFD-9568-F3D43D8B1383}" destId="{361E4462-70B4-4433-AE1A-28EE02E89290}" srcOrd="0" destOrd="0" presId="urn:microsoft.com/office/officeart/2005/8/layout/list1"/>
    <dgm:cxn modelId="{8693E680-6915-49D3-B81F-C4F36A75737E}" srcId="{D8030DD2-81D3-40F8-B977-B42749C0CD39}" destId="{90452FE2-E114-481B-B4C9-6E5D8DA619FA}" srcOrd="0" destOrd="0" parTransId="{1D7031B6-4770-4020-A288-C875229E06CB}" sibTransId="{947F3B58-A46B-4298-BE01-8ECB1BB5416E}"/>
    <dgm:cxn modelId="{5ED09F81-BF6D-4120-90D7-C5E3802B1F2B}" type="presOf" srcId="{90452FE2-E114-481B-B4C9-6E5D8DA619FA}" destId="{83596B1E-4E06-4F34-954A-211084325207}" srcOrd="0" destOrd="0" presId="urn:microsoft.com/office/officeart/2005/8/layout/list1"/>
    <dgm:cxn modelId="{4F4D4C92-885F-4F32-A881-191BE554EDAC}" type="presOf" srcId="{B9E85570-C9C1-4BFD-9568-F3D43D8B1383}" destId="{87F77673-E2D1-4FBC-9029-80D2D27BAD3E}" srcOrd="1" destOrd="0" presId="urn:microsoft.com/office/officeart/2005/8/layout/list1"/>
    <dgm:cxn modelId="{54E010A2-07AA-4764-AC73-DD2546173288}" type="presOf" srcId="{C8DE18B2-054F-4248-A750-3AB39186725E}" destId="{06FD57B6-D3C5-4938-A768-A3A1A3BDC104}" srcOrd="0" destOrd="0" presId="urn:microsoft.com/office/officeart/2005/8/layout/list1"/>
    <dgm:cxn modelId="{980862CE-8CA4-42A0-8204-1AD544FA4562}" srcId="{B9E85570-C9C1-4BFD-9568-F3D43D8B1383}" destId="{C8DE18B2-054F-4248-A750-3AB39186725E}" srcOrd="0" destOrd="0" parTransId="{1312E6F4-0C10-4942-AC91-D7EB4148B3A1}" sibTransId="{71F2AD3E-E308-4084-9FB5-1BB999DF936B}"/>
    <dgm:cxn modelId="{CF19DAE4-2DD2-4DEF-9C72-7D1582190F0B}" type="presOf" srcId="{D8030DD2-81D3-40F8-B977-B42749C0CD39}" destId="{0FCE9955-7BA1-4F0C-A42B-EB7CA13B4808}" srcOrd="0" destOrd="0" presId="urn:microsoft.com/office/officeart/2005/8/layout/list1"/>
    <dgm:cxn modelId="{7F468AEB-2AEB-4615-B015-7CFE2997AEBF}" type="presOf" srcId="{D8030DD2-81D3-40F8-B977-B42749C0CD39}" destId="{733EFF9C-467D-4907-8B49-9852299D5375}" srcOrd="1" destOrd="0" presId="urn:microsoft.com/office/officeart/2005/8/layout/list1"/>
    <dgm:cxn modelId="{6D43C4DA-4A3D-4275-9867-52C5C0E84DE2}" type="presParOf" srcId="{F6CD44B7-E141-4FC4-B8E4-2027B0EA28C4}" destId="{A4801B1C-DB78-462B-8C00-291D5DD741E7}" srcOrd="0" destOrd="0" presId="urn:microsoft.com/office/officeart/2005/8/layout/list1"/>
    <dgm:cxn modelId="{83E1FAAB-E0D1-4A8A-BF94-15877C9F6CE5}" type="presParOf" srcId="{A4801B1C-DB78-462B-8C00-291D5DD741E7}" destId="{0FCE9955-7BA1-4F0C-A42B-EB7CA13B4808}" srcOrd="0" destOrd="0" presId="urn:microsoft.com/office/officeart/2005/8/layout/list1"/>
    <dgm:cxn modelId="{50715E01-3299-44E9-B287-1C2D4D27F0F2}" type="presParOf" srcId="{A4801B1C-DB78-462B-8C00-291D5DD741E7}" destId="{733EFF9C-467D-4907-8B49-9852299D5375}" srcOrd="1" destOrd="0" presId="urn:microsoft.com/office/officeart/2005/8/layout/list1"/>
    <dgm:cxn modelId="{CCE4CE20-513B-4171-B056-BCD0591009B2}" type="presParOf" srcId="{F6CD44B7-E141-4FC4-B8E4-2027B0EA28C4}" destId="{385CC9CA-8ACD-40E3-9C10-98ED53432308}" srcOrd="1" destOrd="0" presId="urn:microsoft.com/office/officeart/2005/8/layout/list1"/>
    <dgm:cxn modelId="{D448BC0D-1278-4EA3-8737-38DA55122A20}" type="presParOf" srcId="{F6CD44B7-E141-4FC4-B8E4-2027B0EA28C4}" destId="{83596B1E-4E06-4F34-954A-211084325207}" srcOrd="2" destOrd="0" presId="urn:microsoft.com/office/officeart/2005/8/layout/list1"/>
    <dgm:cxn modelId="{3018D12F-B07B-43A1-BEBF-02F0C0CC2360}" type="presParOf" srcId="{F6CD44B7-E141-4FC4-B8E4-2027B0EA28C4}" destId="{1DFB1CB1-0E19-4EB9-8212-A4666AE20081}" srcOrd="3" destOrd="0" presId="urn:microsoft.com/office/officeart/2005/8/layout/list1"/>
    <dgm:cxn modelId="{C7FC6C72-8500-44A6-8D3E-DE49AAC3B084}" type="presParOf" srcId="{F6CD44B7-E141-4FC4-B8E4-2027B0EA28C4}" destId="{D4201D6B-E768-4D8B-842F-82F4289AC52B}" srcOrd="4" destOrd="0" presId="urn:microsoft.com/office/officeart/2005/8/layout/list1"/>
    <dgm:cxn modelId="{9F74ACA2-1526-43A8-B4A6-2673B33E372D}" type="presParOf" srcId="{D4201D6B-E768-4D8B-842F-82F4289AC52B}" destId="{361E4462-70B4-4433-AE1A-28EE02E89290}" srcOrd="0" destOrd="0" presId="urn:microsoft.com/office/officeart/2005/8/layout/list1"/>
    <dgm:cxn modelId="{974742DA-4954-4150-88C0-934D6985B523}" type="presParOf" srcId="{D4201D6B-E768-4D8B-842F-82F4289AC52B}" destId="{87F77673-E2D1-4FBC-9029-80D2D27BAD3E}" srcOrd="1" destOrd="0" presId="urn:microsoft.com/office/officeart/2005/8/layout/list1"/>
    <dgm:cxn modelId="{6A69CC26-B783-4672-9601-2B5F2AE988E6}" type="presParOf" srcId="{F6CD44B7-E141-4FC4-B8E4-2027B0EA28C4}" destId="{6EC0E784-AEF9-4490-976A-9754B4B8220A}" srcOrd="5" destOrd="0" presId="urn:microsoft.com/office/officeart/2005/8/layout/list1"/>
    <dgm:cxn modelId="{B62064DC-8378-4726-A68F-7A039CB0D374}" type="presParOf" srcId="{F6CD44B7-E141-4FC4-B8E4-2027B0EA28C4}" destId="{06FD57B6-D3C5-4938-A768-A3A1A3BDC1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F5D4AC-0778-48DC-8125-31CA044F401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5B0A3C9-FAF9-4DEF-839B-DBDBA93D5C95}">
      <dgm:prSet/>
      <dgm:spPr/>
      <dgm:t>
        <a:bodyPr/>
        <a:lstStyle/>
        <a:p>
          <a:pPr rtl="0"/>
          <a:r>
            <a:rPr lang="en-GB" dirty="0"/>
            <a:t>3. Participant safety</a:t>
          </a:r>
        </a:p>
      </dgm:t>
    </dgm:pt>
    <dgm:pt modelId="{0352D0A0-F93A-44B4-B4FC-BF1F40D5C170}" type="parTrans" cxnId="{5A17BE3F-C4F1-4B94-A74A-AF16292080D8}">
      <dgm:prSet/>
      <dgm:spPr/>
      <dgm:t>
        <a:bodyPr/>
        <a:lstStyle/>
        <a:p>
          <a:endParaRPr lang="en-US"/>
        </a:p>
      </dgm:t>
    </dgm:pt>
    <dgm:pt modelId="{C4036635-0AC4-4075-8D80-E6ECAC000410}" type="sibTrans" cxnId="{5A17BE3F-C4F1-4B94-A74A-AF16292080D8}">
      <dgm:prSet/>
      <dgm:spPr/>
      <dgm:t>
        <a:bodyPr/>
        <a:lstStyle/>
        <a:p>
          <a:endParaRPr lang="en-US"/>
        </a:p>
      </dgm:t>
    </dgm:pt>
    <dgm:pt modelId="{3034338A-5792-4D5B-9DAD-E964DD3EE6E9}">
      <dgm:prSet/>
      <dgm:spPr/>
      <dgm:t>
        <a:bodyPr/>
        <a:lstStyle/>
        <a:p>
          <a:pPr rtl="0"/>
          <a:r>
            <a:rPr lang="en-GB" dirty="0"/>
            <a:t>Ensure participant rights &amp; safety prevail</a:t>
          </a:r>
        </a:p>
      </dgm:t>
    </dgm:pt>
    <dgm:pt modelId="{BB07ED19-7761-4060-B182-5C45779E55F9}" type="parTrans" cxnId="{A577B15A-A785-4635-8A1B-251B094D195C}">
      <dgm:prSet/>
      <dgm:spPr/>
      <dgm:t>
        <a:bodyPr/>
        <a:lstStyle/>
        <a:p>
          <a:endParaRPr lang="en-US"/>
        </a:p>
      </dgm:t>
    </dgm:pt>
    <dgm:pt modelId="{C5BC4532-E9A0-4BC2-998F-AC67C8AF87A8}" type="sibTrans" cxnId="{A577B15A-A785-4635-8A1B-251B094D195C}">
      <dgm:prSet/>
      <dgm:spPr/>
      <dgm:t>
        <a:bodyPr/>
        <a:lstStyle/>
        <a:p>
          <a:endParaRPr lang="en-US"/>
        </a:p>
      </dgm:t>
    </dgm:pt>
    <dgm:pt modelId="{6E6840B0-C5B2-423B-865A-F35A1C754C7B}">
      <dgm:prSet/>
      <dgm:spPr/>
      <dgm:t>
        <a:bodyPr/>
        <a:lstStyle/>
        <a:p>
          <a:pPr rtl="0"/>
          <a:r>
            <a:rPr lang="en-GB" dirty="0"/>
            <a:t>4. Adequate background information</a:t>
          </a:r>
        </a:p>
      </dgm:t>
    </dgm:pt>
    <dgm:pt modelId="{C809FD38-F93C-46AF-A2C1-31ECA0F81B1D}" type="parTrans" cxnId="{A64598F5-720B-4F22-8E54-C5117F066FF1}">
      <dgm:prSet/>
      <dgm:spPr/>
      <dgm:t>
        <a:bodyPr/>
        <a:lstStyle/>
        <a:p>
          <a:endParaRPr lang="en-US"/>
        </a:p>
      </dgm:t>
    </dgm:pt>
    <dgm:pt modelId="{2E97D994-90E4-46BF-96EE-5FE78D0B8625}" type="sibTrans" cxnId="{A64598F5-720B-4F22-8E54-C5117F066FF1}">
      <dgm:prSet/>
      <dgm:spPr/>
      <dgm:t>
        <a:bodyPr/>
        <a:lstStyle/>
        <a:p>
          <a:endParaRPr lang="en-US"/>
        </a:p>
      </dgm:t>
    </dgm:pt>
    <dgm:pt modelId="{A1DD92C4-57F6-475D-9DBC-49F93D8C36BD}">
      <dgm:prSet/>
      <dgm:spPr/>
      <dgm:t>
        <a:bodyPr/>
        <a:lstStyle/>
        <a:p>
          <a:pPr rtl="0"/>
          <a:r>
            <a:rPr lang="en-GB" dirty="0"/>
            <a:t>Must have adequate justification (inc. clinical &amp; non-clinical information on an IMP, where applicable) to support the proposed trial</a:t>
          </a:r>
        </a:p>
      </dgm:t>
    </dgm:pt>
    <dgm:pt modelId="{CF2D5710-A11E-46D1-9AA7-DDF0ECDDFC3F}" type="parTrans" cxnId="{1A7B16A3-DD32-46F6-AE25-68E6F67C90E9}">
      <dgm:prSet/>
      <dgm:spPr/>
      <dgm:t>
        <a:bodyPr/>
        <a:lstStyle/>
        <a:p>
          <a:endParaRPr lang="en-US"/>
        </a:p>
      </dgm:t>
    </dgm:pt>
    <dgm:pt modelId="{6BFC32A7-BE71-422E-9B94-B8DF976C24D4}" type="sibTrans" cxnId="{1A7B16A3-DD32-46F6-AE25-68E6F67C90E9}">
      <dgm:prSet/>
      <dgm:spPr/>
      <dgm:t>
        <a:bodyPr/>
        <a:lstStyle/>
        <a:p>
          <a:endParaRPr lang="en-US"/>
        </a:p>
      </dgm:t>
    </dgm:pt>
    <dgm:pt modelId="{F5FF9EA0-AE4A-411C-B07E-C2B1B7FA49BD}">
      <dgm:prSet/>
      <dgm:spPr/>
      <dgm:t>
        <a:bodyPr/>
        <a:lstStyle/>
        <a:p>
          <a:pPr rtl="0"/>
          <a:r>
            <a:rPr lang="en-GB" dirty="0"/>
            <a:t>#1 priority</a:t>
          </a:r>
        </a:p>
      </dgm:t>
    </dgm:pt>
    <dgm:pt modelId="{50CE7B4F-8A38-4AE3-AD57-6E97E3410FBB}" type="parTrans" cxnId="{0A65CE70-992B-4144-BA46-8312D397F19D}">
      <dgm:prSet/>
      <dgm:spPr/>
    </dgm:pt>
    <dgm:pt modelId="{C9AF9F33-2E29-435B-A326-00AFB68615C7}" type="sibTrans" cxnId="{0A65CE70-992B-4144-BA46-8312D397F19D}">
      <dgm:prSet/>
      <dgm:spPr/>
    </dgm:pt>
    <dgm:pt modelId="{3657525C-D51B-42B4-843A-602AFE9928A4}" type="pres">
      <dgm:prSet presAssocID="{FEF5D4AC-0778-48DC-8125-31CA044F401F}" presName="linear" presStyleCnt="0">
        <dgm:presLayoutVars>
          <dgm:dir/>
          <dgm:animLvl val="lvl"/>
          <dgm:resizeHandles val="exact"/>
        </dgm:presLayoutVars>
      </dgm:prSet>
      <dgm:spPr/>
    </dgm:pt>
    <dgm:pt modelId="{C4377158-F978-426F-A803-7D66B5CDE374}" type="pres">
      <dgm:prSet presAssocID="{55B0A3C9-FAF9-4DEF-839B-DBDBA93D5C95}" presName="parentLin" presStyleCnt="0"/>
      <dgm:spPr/>
    </dgm:pt>
    <dgm:pt modelId="{B781589B-3F62-4E4E-BA3F-FFB5BF99464D}" type="pres">
      <dgm:prSet presAssocID="{55B0A3C9-FAF9-4DEF-839B-DBDBA93D5C95}" presName="parentLeftMargin" presStyleLbl="node1" presStyleIdx="0" presStyleCnt="2"/>
      <dgm:spPr/>
    </dgm:pt>
    <dgm:pt modelId="{94082CCF-7299-47CA-B689-A91C809E91C3}" type="pres">
      <dgm:prSet presAssocID="{55B0A3C9-FAF9-4DEF-839B-DBDBA93D5C9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B106DE4-F32D-44C3-AACC-02CEE51E3F12}" type="pres">
      <dgm:prSet presAssocID="{55B0A3C9-FAF9-4DEF-839B-DBDBA93D5C95}" presName="negativeSpace" presStyleCnt="0"/>
      <dgm:spPr/>
    </dgm:pt>
    <dgm:pt modelId="{9235DC4D-59B0-42ED-BBEB-9844910F891C}" type="pres">
      <dgm:prSet presAssocID="{55B0A3C9-FAF9-4DEF-839B-DBDBA93D5C95}" presName="childText" presStyleLbl="conFgAcc1" presStyleIdx="0" presStyleCnt="2">
        <dgm:presLayoutVars>
          <dgm:bulletEnabled val="1"/>
        </dgm:presLayoutVars>
      </dgm:prSet>
      <dgm:spPr/>
    </dgm:pt>
    <dgm:pt modelId="{59FA90A8-471F-4985-9B85-CCF826722BC9}" type="pres">
      <dgm:prSet presAssocID="{C4036635-0AC4-4075-8D80-E6ECAC000410}" presName="spaceBetweenRectangles" presStyleCnt="0"/>
      <dgm:spPr/>
    </dgm:pt>
    <dgm:pt modelId="{D9DCDD36-379A-4465-BB75-AB4E9DE6D962}" type="pres">
      <dgm:prSet presAssocID="{6E6840B0-C5B2-423B-865A-F35A1C754C7B}" presName="parentLin" presStyleCnt="0"/>
      <dgm:spPr/>
    </dgm:pt>
    <dgm:pt modelId="{53854267-C653-4E5D-A058-27BEED1D0CC6}" type="pres">
      <dgm:prSet presAssocID="{6E6840B0-C5B2-423B-865A-F35A1C754C7B}" presName="parentLeftMargin" presStyleLbl="node1" presStyleIdx="0" presStyleCnt="2"/>
      <dgm:spPr/>
    </dgm:pt>
    <dgm:pt modelId="{95D40114-E7A8-4EF3-82AE-225FCF1D5D00}" type="pres">
      <dgm:prSet presAssocID="{6E6840B0-C5B2-423B-865A-F35A1C754C7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B5266B3-2BED-4470-B9F8-13D3935D838C}" type="pres">
      <dgm:prSet presAssocID="{6E6840B0-C5B2-423B-865A-F35A1C754C7B}" presName="negativeSpace" presStyleCnt="0"/>
      <dgm:spPr/>
    </dgm:pt>
    <dgm:pt modelId="{3F464186-E53A-4066-A2A9-3AA8A2A2CBEA}" type="pres">
      <dgm:prSet presAssocID="{6E6840B0-C5B2-423B-865A-F35A1C754C7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B3E600C-1FB2-4ABC-8D97-C26C92F11505}" type="presOf" srcId="{6E6840B0-C5B2-423B-865A-F35A1C754C7B}" destId="{95D40114-E7A8-4EF3-82AE-225FCF1D5D00}" srcOrd="1" destOrd="0" presId="urn:microsoft.com/office/officeart/2005/8/layout/list1"/>
    <dgm:cxn modelId="{F975AE2C-75C7-4362-903C-E67671C1E06D}" type="presOf" srcId="{F5FF9EA0-AE4A-411C-B07E-C2B1B7FA49BD}" destId="{9235DC4D-59B0-42ED-BBEB-9844910F891C}" srcOrd="0" destOrd="1" presId="urn:microsoft.com/office/officeart/2005/8/layout/list1"/>
    <dgm:cxn modelId="{5A17BE3F-C4F1-4B94-A74A-AF16292080D8}" srcId="{FEF5D4AC-0778-48DC-8125-31CA044F401F}" destId="{55B0A3C9-FAF9-4DEF-839B-DBDBA93D5C95}" srcOrd="0" destOrd="0" parTransId="{0352D0A0-F93A-44B4-B4FC-BF1F40D5C170}" sibTransId="{C4036635-0AC4-4075-8D80-E6ECAC000410}"/>
    <dgm:cxn modelId="{15E91162-2485-4EDB-B068-6E31A340FBBF}" type="presOf" srcId="{3034338A-5792-4D5B-9DAD-E964DD3EE6E9}" destId="{9235DC4D-59B0-42ED-BBEB-9844910F891C}" srcOrd="0" destOrd="0" presId="urn:microsoft.com/office/officeart/2005/8/layout/list1"/>
    <dgm:cxn modelId="{8BF66B50-00F6-44CC-B5C5-111475CCBE87}" type="presOf" srcId="{55B0A3C9-FAF9-4DEF-839B-DBDBA93D5C95}" destId="{94082CCF-7299-47CA-B689-A91C809E91C3}" srcOrd="1" destOrd="0" presId="urn:microsoft.com/office/officeart/2005/8/layout/list1"/>
    <dgm:cxn modelId="{0A65CE70-992B-4144-BA46-8312D397F19D}" srcId="{55B0A3C9-FAF9-4DEF-839B-DBDBA93D5C95}" destId="{F5FF9EA0-AE4A-411C-B07E-C2B1B7FA49BD}" srcOrd="1" destOrd="0" parTransId="{50CE7B4F-8A38-4AE3-AD57-6E97E3410FBB}" sibTransId="{C9AF9F33-2E29-435B-A326-00AFB68615C7}"/>
    <dgm:cxn modelId="{0253CF74-D807-4521-AFF2-537944FA6252}" type="presOf" srcId="{55B0A3C9-FAF9-4DEF-839B-DBDBA93D5C95}" destId="{B781589B-3F62-4E4E-BA3F-FFB5BF99464D}" srcOrd="0" destOrd="0" presId="urn:microsoft.com/office/officeart/2005/8/layout/list1"/>
    <dgm:cxn modelId="{A577B15A-A785-4635-8A1B-251B094D195C}" srcId="{55B0A3C9-FAF9-4DEF-839B-DBDBA93D5C95}" destId="{3034338A-5792-4D5B-9DAD-E964DD3EE6E9}" srcOrd="0" destOrd="0" parTransId="{BB07ED19-7761-4060-B182-5C45779E55F9}" sibTransId="{C5BC4532-E9A0-4BC2-998F-AC67C8AF87A8}"/>
    <dgm:cxn modelId="{956F1D94-A55F-4D1A-B7D6-011C43398E52}" type="presOf" srcId="{FEF5D4AC-0778-48DC-8125-31CA044F401F}" destId="{3657525C-D51B-42B4-843A-602AFE9928A4}" srcOrd="0" destOrd="0" presId="urn:microsoft.com/office/officeart/2005/8/layout/list1"/>
    <dgm:cxn modelId="{B0D2AE95-F494-4F27-ABAC-2A05B84A452C}" type="presOf" srcId="{6E6840B0-C5B2-423B-865A-F35A1C754C7B}" destId="{53854267-C653-4E5D-A058-27BEED1D0CC6}" srcOrd="0" destOrd="0" presId="urn:microsoft.com/office/officeart/2005/8/layout/list1"/>
    <dgm:cxn modelId="{1A7B16A3-DD32-46F6-AE25-68E6F67C90E9}" srcId="{6E6840B0-C5B2-423B-865A-F35A1C754C7B}" destId="{A1DD92C4-57F6-475D-9DBC-49F93D8C36BD}" srcOrd="0" destOrd="0" parTransId="{CF2D5710-A11E-46D1-9AA7-DDF0ECDDFC3F}" sibTransId="{6BFC32A7-BE71-422E-9B94-B8DF976C24D4}"/>
    <dgm:cxn modelId="{73ED18C6-E691-4821-95D9-147E25A29776}" type="presOf" srcId="{A1DD92C4-57F6-475D-9DBC-49F93D8C36BD}" destId="{3F464186-E53A-4066-A2A9-3AA8A2A2CBEA}" srcOrd="0" destOrd="0" presId="urn:microsoft.com/office/officeart/2005/8/layout/list1"/>
    <dgm:cxn modelId="{A64598F5-720B-4F22-8E54-C5117F066FF1}" srcId="{FEF5D4AC-0778-48DC-8125-31CA044F401F}" destId="{6E6840B0-C5B2-423B-865A-F35A1C754C7B}" srcOrd="1" destOrd="0" parTransId="{C809FD38-F93C-46AF-A2C1-31ECA0F81B1D}" sibTransId="{2E97D994-90E4-46BF-96EE-5FE78D0B8625}"/>
    <dgm:cxn modelId="{0DCFED44-7531-4E72-8157-03DC9F8C3A38}" type="presParOf" srcId="{3657525C-D51B-42B4-843A-602AFE9928A4}" destId="{C4377158-F978-426F-A803-7D66B5CDE374}" srcOrd="0" destOrd="0" presId="urn:microsoft.com/office/officeart/2005/8/layout/list1"/>
    <dgm:cxn modelId="{EE2FBDA4-0ED9-49CF-81DE-F1AE6A4953F3}" type="presParOf" srcId="{C4377158-F978-426F-A803-7D66B5CDE374}" destId="{B781589B-3F62-4E4E-BA3F-FFB5BF99464D}" srcOrd="0" destOrd="0" presId="urn:microsoft.com/office/officeart/2005/8/layout/list1"/>
    <dgm:cxn modelId="{E858B044-B509-46F5-84E0-B3EBC6C8EF87}" type="presParOf" srcId="{C4377158-F978-426F-A803-7D66B5CDE374}" destId="{94082CCF-7299-47CA-B689-A91C809E91C3}" srcOrd="1" destOrd="0" presId="urn:microsoft.com/office/officeart/2005/8/layout/list1"/>
    <dgm:cxn modelId="{B4EB24AF-1B22-434D-AA4B-1777AED7B1AB}" type="presParOf" srcId="{3657525C-D51B-42B4-843A-602AFE9928A4}" destId="{CB106DE4-F32D-44C3-AACC-02CEE51E3F12}" srcOrd="1" destOrd="0" presId="urn:microsoft.com/office/officeart/2005/8/layout/list1"/>
    <dgm:cxn modelId="{46B01ADA-964B-4199-B566-78FB0C1188C8}" type="presParOf" srcId="{3657525C-D51B-42B4-843A-602AFE9928A4}" destId="{9235DC4D-59B0-42ED-BBEB-9844910F891C}" srcOrd="2" destOrd="0" presId="urn:microsoft.com/office/officeart/2005/8/layout/list1"/>
    <dgm:cxn modelId="{3D181C69-B9EE-4627-9D14-D606E68B3899}" type="presParOf" srcId="{3657525C-D51B-42B4-843A-602AFE9928A4}" destId="{59FA90A8-471F-4985-9B85-CCF826722BC9}" srcOrd="3" destOrd="0" presId="urn:microsoft.com/office/officeart/2005/8/layout/list1"/>
    <dgm:cxn modelId="{AD2B32F7-CBCC-40E3-A7A1-51E4473FF373}" type="presParOf" srcId="{3657525C-D51B-42B4-843A-602AFE9928A4}" destId="{D9DCDD36-379A-4465-BB75-AB4E9DE6D962}" srcOrd="4" destOrd="0" presId="urn:microsoft.com/office/officeart/2005/8/layout/list1"/>
    <dgm:cxn modelId="{98C6FE77-11EB-40CA-9057-B43D5AE8A177}" type="presParOf" srcId="{D9DCDD36-379A-4465-BB75-AB4E9DE6D962}" destId="{53854267-C653-4E5D-A058-27BEED1D0CC6}" srcOrd="0" destOrd="0" presId="urn:microsoft.com/office/officeart/2005/8/layout/list1"/>
    <dgm:cxn modelId="{60350466-856C-437F-A9BA-9C2C2388BC20}" type="presParOf" srcId="{D9DCDD36-379A-4465-BB75-AB4E9DE6D962}" destId="{95D40114-E7A8-4EF3-82AE-225FCF1D5D00}" srcOrd="1" destOrd="0" presId="urn:microsoft.com/office/officeart/2005/8/layout/list1"/>
    <dgm:cxn modelId="{DB804978-BCFD-45A5-86BD-49AD501BD5E6}" type="presParOf" srcId="{3657525C-D51B-42B4-843A-602AFE9928A4}" destId="{FB5266B3-2BED-4470-B9F8-13D3935D838C}" srcOrd="5" destOrd="0" presId="urn:microsoft.com/office/officeart/2005/8/layout/list1"/>
    <dgm:cxn modelId="{5A015354-A7E8-4FA0-A00B-34B48CBB63FF}" type="presParOf" srcId="{3657525C-D51B-42B4-843A-602AFE9928A4}" destId="{3F464186-E53A-4066-A2A9-3AA8A2A2CBE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E06308-D2F4-4F69-9CE5-77E50A68B54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609216A-AA13-437D-B06E-3DDFE84FBFCA}">
      <dgm:prSet/>
      <dgm:spPr/>
      <dgm:t>
        <a:bodyPr/>
        <a:lstStyle/>
        <a:p>
          <a:pPr rtl="0"/>
          <a:r>
            <a:rPr lang="en-GB"/>
            <a:t>5. Protocol</a:t>
          </a:r>
        </a:p>
      </dgm:t>
    </dgm:pt>
    <dgm:pt modelId="{818CAB5D-CAEE-45D8-ABB4-8E390E360091}" type="parTrans" cxnId="{4EDBEE21-A7F0-4084-9D4B-80DAB7EC84A6}">
      <dgm:prSet/>
      <dgm:spPr/>
      <dgm:t>
        <a:bodyPr/>
        <a:lstStyle/>
        <a:p>
          <a:endParaRPr lang="en-US"/>
        </a:p>
      </dgm:t>
    </dgm:pt>
    <dgm:pt modelId="{BD69F859-F5A9-4BC6-AC17-64791AF133A2}" type="sibTrans" cxnId="{4EDBEE21-A7F0-4084-9D4B-80DAB7EC84A6}">
      <dgm:prSet/>
      <dgm:spPr/>
      <dgm:t>
        <a:bodyPr/>
        <a:lstStyle/>
        <a:p>
          <a:endParaRPr lang="en-US"/>
        </a:p>
      </dgm:t>
    </dgm:pt>
    <dgm:pt modelId="{EE11A07D-87D6-4A36-99AD-8D8DB92DB5BD}">
      <dgm:prSet/>
      <dgm:spPr/>
      <dgm:t>
        <a:bodyPr/>
        <a:lstStyle/>
        <a:p>
          <a:pPr rtl="0"/>
          <a:r>
            <a:rPr lang="en-GB" dirty="0"/>
            <a:t>Clear, detailed protocol defining scientifically sound trial (and peer reviewed)</a:t>
          </a:r>
        </a:p>
      </dgm:t>
    </dgm:pt>
    <dgm:pt modelId="{75A5006B-8654-414C-9FF3-CBA3036875EE}" type="parTrans" cxnId="{3065E7B7-8651-42B2-94A1-6392E9A4286E}">
      <dgm:prSet/>
      <dgm:spPr/>
      <dgm:t>
        <a:bodyPr/>
        <a:lstStyle/>
        <a:p>
          <a:endParaRPr lang="en-US"/>
        </a:p>
      </dgm:t>
    </dgm:pt>
    <dgm:pt modelId="{F2CF4FD0-C3F9-4511-99D5-667AEDC55565}" type="sibTrans" cxnId="{3065E7B7-8651-42B2-94A1-6392E9A4286E}">
      <dgm:prSet/>
      <dgm:spPr/>
      <dgm:t>
        <a:bodyPr/>
        <a:lstStyle/>
        <a:p>
          <a:endParaRPr lang="en-US"/>
        </a:p>
      </dgm:t>
    </dgm:pt>
    <dgm:pt modelId="{38F57897-E634-45F5-B068-87F9B227B904}">
      <dgm:prSet/>
      <dgm:spPr/>
      <dgm:t>
        <a:bodyPr/>
        <a:lstStyle/>
        <a:p>
          <a:pPr rtl="0"/>
          <a:r>
            <a:rPr lang="en-GB"/>
            <a:t>6. Follow the protocol</a:t>
          </a:r>
        </a:p>
      </dgm:t>
    </dgm:pt>
    <dgm:pt modelId="{896005E0-F150-4ECA-A6CB-38970AB7A007}" type="parTrans" cxnId="{E163A98F-BB7C-447D-8AE0-9E7530639683}">
      <dgm:prSet/>
      <dgm:spPr/>
      <dgm:t>
        <a:bodyPr/>
        <a:lstStyle/>
        <a:p>
          <a:endParaRPr lang="en-US"/>
        </a:p>
      </dgm:t>
    </dgm:pt>
    <dgm:pt modelId="{174EC849-F2AD-40DC-96C0-228E3CB070C0}" type="sibTrans" cxnId="{E163A98F-BB7C-447D-8AE0-9E7530639683}">
      <dgm:prSet/>
      <dgm:spPr/>
      <dgm:t>
        <a:bodyPr/>
        <a:lstStyle/>
        <a:p>
          <a:endParaRPr lang="en-US"/>
        </a:p>
      </dgm:t>
    </dgm:pt>
    <dgm:pt modelId="{B2AFD37B-48A2-41EA-B891-CB2011EF412C}">
      <dgm:prSet/>
      <dgm:spPr/>
      <dgm:t>
        <a:bodyPr/>
        <a:lstStyle/>
        <a:p>
          <a:pPr rtl="0"/>
          <a:r>
            <a:rPr lang="en-GB" dirty="0"/>
            <a:t>Trial must be conducted to approved protocol</a:t>
          </a:r>
        </a:p>
      </dgm:t>
    </dgm:pt>
    <dgm:pt modelId="{984C1B72-F3F9-4F57-B932-CCB0B2E4ED93}" type="parTrans" cxnId="{52D2CF0B-482F-4110-A8E1-68001A082A6E}">
      <dgm:prSet/>
      <dgm:spPr/>
      <dgm:t>
        <a:bodyPr/>
        <a:lstStyle/>
        <a:p>
          <a:endParaRPr lang="en-US"/>
        </a:p>
      </dgm:t>
    </dgm:pt>
    <dgm:pt modelId="{319A62C0-4DA2-4F92-A427-0EE5614EA8D8}" type="sibTrans" cxnId="{52D2CF0B-482F-4110-A8E1-68001A082A6E}">
      <dgm:prSet/>
      <dgm:spPr/>
      <dgm:t>
        <a:bodyPr/>
        <a:lstStyle/>
        <a:p>
          <a:endParaRPr lang="en-US"/>
        </a:p>
      </dgm:t>
    </dgm:pt>
    <dgm:pt modelId="{CDFD7D19-75F6-4FA3-AC7F-1531A7880E15}">
      <dgm:prSet/>
      <dgm:spPr/>
      <dgm:t>
        <a:bodyPr/>
        <a:lstStyle/>
        <a:p>
          <a:pPr rtl="0"/>
          <a:r>
            <a:rPr lang="en-GB" dirty="0"/>
            <a:t>Have a system to deal with and review/monitor non-compliances</a:t>
          </a:r>
        </a:p>
      </dgm:t>
    </dgm:pt>
    <dgm:pt modelId="{F8E9D9DC-58AC-4DDE-A6B1-62F5635825FE}" type="parTrans" cxnId="{0774D4F8-91B3-4446-9989-123A90C52417}">
      <dgm:prSet/>
      <dgm:spPr/>
      <dgm:t>
        <a:bodyPr/>
        <a:lstStyle/>
        <a:p>
          <a:endParaRPr lang="en-US"/>
        </a:p>
      </dgm:t>
    </dgm:pt>
    <dgm:pt modelId="{F84EC87F-5F1F-41C3-8697-EE5763F73026}" type="sibTrans" cxnId="{0774D4F8-91B3-4446-9989-123A90C52417}">
      <dgm:prSet/>
      <dgm:spPr/>
      <dgm:t>
        <a:bodyPr/>
        <a:lstStyle/>
        <a:p>
          <a:endParaRPr lang="en-US"/>
        </a:p>
      </dgm:t>
    </dgm:pt>
    <dgm:pt modelId="{AC865030-F3FB-4C09-8D35-C044D23D6454}" type="pres">
      <dgm:prSet presAssocID="{C3E06308-D2F4-4F69-9CE5-77E50A68B54D}" presName="linear" presStyleCnt="0">
        <dgm:presLayoutVars>
          <dgm:dir/>
          <dgm:animLvl val="lvl"/>
          <dgm:resizeHandles val="exact"/>
        </dgm:presLayoutVars>
      </dgm:prSet>
      <dgm:spPr/>
    </dgm:pt>
    <dgm:pt modelId="{813DE52D-2766-430F-AC83-2883FFB47287}" type="pres">
      <dgm:prSet presAssocID="{E609216A-AA13-437D-B06E-3DDFE84FBFCA}" presName="parentLin" presStyleCnt="0"/>
      <dgm:spPr/>
    </dgm:pt>
    <dgm:pt modelId="{2E7DC597-96E3-4676-BA8B-5AC7F7EF41C7}" type="pres">
      <dgm:prSet presAssocID="{E609216A-AA13-437D-B06E-3DDFE84FBFCA}" presName="parentLeftMargin" presStyleLbl="node1" presStyleIdx="0" presStyleCnt="2"/>
      <dgm:spPr/>
    </dgm:pt>
    <dgm:pt modelId="{D8064955-5134-4A56-9B24-C75EB0E9C9A1}" type="pres">
      <dgm:prSet presAssocID="{E609216A-AA13-437D-B06E-3DDFE84FBFC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C2DA08C-3F1C-447A-88A4-DCBC0099641C}" type="pres">
      <dgm:prSet presAssocID="{E609216A-AA13-437D-B06E-3DDFE84FBFCA}" presName="negativeSpace" presStyleCnt="0"/>
      <dgm:spPr/>
    </dgm:pt>
    <dgm:pt modelId="{C60B1690-17B9-4B8E-B9F3-F2FFA2B5F778}" type="pres">
      <dgm:prSet presAssocID="{E609216A-AA13-437D-B06E-3DDFE84FBFCA}" presName="childText" presStyleLbl="conFgAcc1" presStyleIdx="0" presStyleCnt="2">
        <dgm:presLayoutVars>
          <dgm:bulletEnabled val="1"/>
        </dgm:presLayoutVars>
      </dgm:prSet>
      <dgm:spPr/>
    </dgm:pt>
    <dgm:pt modelId="{34065FEA-8319-4E04-9768-3E39548F496C}" type="pres">
      <dgm:prSet presAssocID="{BD69F859-F5A9-4BC6-AC17-64791AF133A2}" presName="spaceBetweenRectangles" presStyleCnt="0"/>
      <dgm:spPr/>
    </dgm:pt>
    <dgm:pt modelId="{F6FD4C6A-A819-4062-AB20-E23842F85FEF}" type="pres">
      <dgm:prSet presAssocID="{38F57897-E634-45F5-B068-87F9B227B904}" presName="parentLin" presStyleCnt="0"/>
      <dgm:spPr/>
    </dgm:pt>
    <dgm:pt modelId="{9497013F-9585-4528-B116-901EE67F1DA5}" type="pres">
      <dgm:prSet presAssocID="{38F57897-E634-45F5-B068-87F9B227B904}" presName="parentLeftMargin" presStyleLbl="node1" presStyleIdx="0" presStyleCnt="2"/>
      <dgm:spPr/>
    </dgm:pt>
    <dgm:pt modelId="{79355FC6-B872-4F83-9AC4-EB5582076B1F}" type="pres">
      <dgm:prSet presAssocID="{38F57897-E634-45F5-B068-87F9B227B90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3B39819-539B-4605-BA70-2B6D18A2F9BE}" type="pres">
      <dgm:prSet presAssocID="{38F57897-E634-45F5-B068-87F9B227B904}" presName="negativeSpace" presStyleCnt="0"/>
      <dgm:spPr/>
    </dgm:pt>
    <dgm:pt modelId="{B4171160-D92D-49C1-BAF2-E3DE84A5F01F}" type="pres">
      <dgm:prSet presAssocID="{38F57897-E634-45F5-B068-87F9B227B90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2D2CF0B-482F-4110-A8E1-68001A082A6E}" srcId="{38F57897-E634-45F5-B068-87F9B227B904}" destId="{B2AFD37B-48A2-41EA-B891-CB2011EF412C}" srcOrd="0" destOrd="0" parTransId="{984C1B72-F3F9-4F57-B932-CCB0B2E4ED93}" sibTransId="{319A62C0-4DA2-4F92-A427-0EE5614EA8D8}"/>
    <dgm:cxn modelId="{4EDBEE21-A7F0-4084-9D4B-80DAB7EC84A6}" srcId="{C3E06308-D2F4-4F69-9CE5-77E50A68B54D}" destId="{E609216A-AA13-437D-B06E-3DDFE84FBFCA}" srcOrd="0" destOrd="0" parTransId="{818CAB5D-CAEE-45D8-ABB4-8E390E360091}" sibTransId="{BD69F859-F5A9-4BC6-AC17-64791AF133A2}"/>
    <dgm:cxn modelId="{16C49922-0439-4D3B-8343-263127D6095D}" type="presOf" srcId="{38F57897-E634-45F5-B068-87F9B227B904}" destId="{79355FC6-B872-4F83-9AC4-EB5582076B1F}" srcOrd="1" destOrd="0" presId="urn:microsoft.com/office/officeart/2005/8/layout/list1"/>
    <dgm:cxn modelId="{DEB75540-FFC1-4D63-A44C-2F3CA975D470}" type="presOf" srcId="{C3E06308-D2F4-4F69-9CE5-77E50A68B54D}" destId="{AC865030-F3FB-4C09-8D35-C044D23D6454}" srcOrd="0" destOrd="0" presId="urn:microsoft.com/office/officeart/2005/8/layout/list1"/>
    <dgm:cxn modelId="{66F2CE5D-BB3E-4CB5-8E38-F5C763637F44}" type="presOf" srcId="{38F57897-E634-45F5-B068-87F9B227B904}" destId="{9497013F-9585-4528-B116-901EE67F1DA5}" srcOrd="0" destOrd="0" presId="urn:microsoft.com/office/officeart/2005/8/layout/list1"/>
    <dgm:cxn modelId="{FD118563-D6E2-497F-899F-4C79B35AECA7}" type="presOf" srcId="{E609216A-AA13-437D-B06E-3DDFE84FBFCA}" destId="{D8064955-5134-4A56-9B24-C75EB0E9C9A1}" srcOrd="1" destOrd="0" presId="urn:microsoft.com/office/officeart/2005/8/layout/list1"/>
    <dgm:cxn modelId="{AD26404C-2D34-4E29-A364-3DB2B5ACF3DD}" type="presOf" srcId="{E609216A-AA13-437D-B06E-3DDFE84FBFCA}" destId="{2E7DC597-96E3-4676-BA8B-5AC7F7EF41C7}" srcOrd="0" destOrd="0" presId="urn:microsoft.com/office/officeart/2005/8/layout/list1"/>
    <dgm:cxn modelId="{E163A98F-BB7C-447D-8AE0-9E7530639683}" srcId="{C3E06308-D2F4-4F69-9CE5-77E50A68B54D}" destId="{38F57897-E634-45F5-B068-87F9B227B904}" srcOrd="1" destOrd="0" parTransId="{896005E0-F150-4ECA-A6CB-38970AB7A007}" sibTransId="{174EC849-F2AD-40DC-96C0-228E3CB070C0}"/>
    <dgm:cxn modelId="{3065E7B7-8651-42B2-94A1-6392E9A4286E}" srcId="{E609216A-AA13-437D-B06E-3DDFE84FBFCA}" destId="{EE11A07D-87D6-4A36-99AD-8D8DB92DB5BD}" srcOrd="0" destOrd="0" parTransId="{75A5006B-8654-414C-9FF3-CBA3036875EE}" sibTransId="{F2CF4FD0-C3F9-4511-99D5-667AEDC55565}"/>
    <dgm:cxn modelId="{C158F6C6-1C20-4BAC-A501-3F0DBC317421}" type="presOf" srcId="{EE11A07D-87D6-4A36-99AD-8D8DB92DB5BD}" destId="{C60B1690-17B9-4B8E-B9F3-F2FFA2B5F778}" srcOrd="0" destOrd="0" presId="urn:microsoft.com/office/officeart/2005/8/layout/list1"/>
    <dgm:cxn modelId="{E3CC6AE3-06C9-4AE7-90DC-E44B5DC0F692}" type="presOf" srcId="{CDFD7D19-75F6-4FA3-AC7F-1531A7880E15}" destId="{B4171160-D92D-49C1-BAF2-E3DE84A5F01F}" srcOrd="0" destOrd="1" presId="urn:microsoft.com/office/officeart/2005/8/layout/list1"/>
    <dgm:cxn modelId="{FCF583F5-9B7C-4352-A9B3-BCB5FC9BC9BD}" type="presOf" srcId="{B2AFD37B-48A2-41EA-B891-CB2011EF412C}" destId="{B4171160-D92D-49C1-BAF2-E3DE84A5F01F}" srcOrd="0" destOrd="0" presId="urn:microsoft.com/office/officeart/2005/8/layout/list1"/>
    <dgm:cxn modelId="{0774D4F8-91B3-4446-9989-123A90C52417}" srcId="{38F57897-E634-45F5-B068-87F9B227B904}" destId="{CDFD7D19-75F6-4FA3-AC7F-1531A7880E15}" srcOrd="1" destOrd="0" parTransId="{F8E9D9DC-58AC-4DDE-A6B1-62F5635825FE}" sibTransId="{F84EC87F-5F1F-41C3-8697-EE5763F73026}"/>
    <dgm:cxn modelId="{E1FBFFF0-8C8F-4FE3-81D7-F161A526A842}" type="presParOf" srcId="{AC865030-F3FB-4C09-8D35-C044D23D6454}" destId="{813DE52D-2766-430F-AC83-2883FFB47287}" srcOrd="0" destOrd="0" presId="urn:microsoft.com/office/officeart/2005/8/layout/list1"/>
    <dgm:cxn modelId="{AB9FA314-79F1-4E58-859F-56A9EC3FD766}" type="presParOf" srcId="{813DE52D-2766-430F-AC83-2883FFB47287}" destId="{2E7DC597-96E3-4676-BA8B-5AC7F7EF41C7}" srcOrd="0" destOrd="0" presId="urn:microsoft.com/office/officeart/2005/8/layout/list1"/>
    <dgm:cxn modelId="{43B22260-8F1D-4C69-9A5A-3B4040E4A81B}" type="presParOf" srcId="{813DE52D-2766-430F-AC83-2883FFB47287}" destId="{D8064955-5134-4A56-9B24-C75EB0E9C9A1}" srcOrd="1" destOrd="0" presId="urn:microsoft.com/office/officeart/2005/8/layout/list1"/>
    <dgm:cxn modelId="{CC2163F9-0294-4F27-A07B-168741213745}" type="presParOf" srcId="{AC865030-F3FB-4C09-8D35-C044D23D6454}" destId="{DC2DA08C-3F1C-447A-88A4-DCBC0099641C}" srcOrd="1" destOrd="0" presId="urn:microsoft.com/office/officeart/2005/8/layout/list1"/>
    <dgm:cxn modelId="{9C0C1884-F3BA-4273-8C11-448F062185C7}" type="presParOf" srcId="{AC865030-F3FB-4C09-8D35-C044D23D6454}" destId="{C60B1690-17B9-4B8E-B9F3-F2FFA2B5F778}" srcOrd="2" destOrd="0" presId="urn:microsoft.com/office/officeart/2005/8/layout/list1"/>
    <dgm:cxn modelId="{E30314BE-04F6-4486-ADEA-ED38139453A1}" type="presParOf" srcId="{AC865030-F3FB-4C09-8D35-C044D23D6454}" destId="{34065FEA-8319-4E04-9768-3E39548F496C}" srcOrd="3" destOrd="0" presId="urn:microsoft.com/office/officeart/2005/8/layout/list1"/>
    <dgm:cxn modelId="{9CF70339-BF42-4A10-BC1A-6E14B17A2D3E}" type="presParOf" srcId="{AC865030-F3FB-4C09-8D35-C044D23D6454}" destId="{F6FD4C6A-A819-4062-AB20-E23842F85FEF}" srcOrd="4" destOrd="0" presId="urn:microsoft.com/office/officeart/2005/8/layout/list1"/>
    <dgm:cxn modelId="{63E8F4CD-8317-4945-923D-3CF1CF4DEEB5}" type="presParOf" srcId="{F6FD4C6A-A819-4062-AB20-E23842F85FEF}" destId="{9497013F-9585-4528-B116-901EE67F1DA5}" srcOrd="0" destOrd="0" presId="urn:microsoft.com/office/officeart/2005/8/layout/list1"/>
    <dgm:cxn modelId="{6DCEABC1-BF8B-45D5-81B4-F5747FA15C19}" type="presParOf" srcId="{F6FD4C6A-A819-4062-AB20-E23842F85FEF}" destId="{79355FC6-B872-4F83-9AC4-EB5582076B1F}" srcOrd="1" destOrd="0" presId="urn:microsoft.com/office/officeart/2005/8/layout/list1"/>
    <dgm:cxn modelId="{9B5CF04B-523A-473B-9EFA-745EE92F114F}" type="presParOf" srcId="{AC865030-F3FB-4C09-8D35-C044D23D6454}" destId="{23B39819-539B-4605-BA70-2B6D18A2F9BE}" srcOrd="5" destOrd="0" presId="urn:microsoft.com/office/officeart/2005/8/layout/list1"/>
    <dgm:cxn modelId="{1606ADEC-DE54-4CEE-B6D4-564EAA93615A}" type="presParOf" srcId="{AC865030-F3FB-4C09-8D35-C044D23D6454}" destId="{B4171160-D92D-49C1-BAF2-E3DE84A5F01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27A878-D43B-4690-8D34-4712C7D9A308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5903848-0FCF-43A4-A136-0D287713D1D3}">
      <dgm:prSet/>
      <dgm:spPr/>
      <dgm:t>
        <a:bodyPr/>
        <a:lstStyle/>
        <a:p>
          <a:pPr rtl="0"/>
          <a:r>
            <a:rPr lang="en-GB"/>
            <a:t>7. Responsibility for medical care</a:t>
          </a:r>
        </a:p>
      </dgm:t>
    </dgm:pt>
    <dgm:pt modelId="{8716A5C5-001E-47E8-83E6-B2A0ECA2B779}" type="parTrans" cxnId="{3AF0C373-2DFB-4687-9E98-6EA8B4777449}">
      <dgm:prSet/>
      <dgm:spPr/>
      <dgm:t>
        <a:bodyPr/>
        <a:lstStyle/>
        <a:p>
          <a:endParaRPr lang="en-US"/>
        </a:p>
      </dgm:t>
    </dgm:pt>
    <dgm:pt modelId="{03D5E41B-9502-4840-B7B5-6F1D217581A0}" type="sibTrans" cxnId="{3AF0C373-2DFB-4687-9E98-6EA8B4777449}">
      <dgm:prSet/>
      <dgm:spPr/>
      <dgm:t>
        <a:bodyPr/>
        <a:lstStyle/>
        <a:p>
          <a:endParaRPr lang="en-US"/>
        </a:p>
      </dgm:t>
    </dgm:pt>
    <dgm:pt modelId="{B1808DA1-9BD0-4260-86E0-9EE30F9DE21E}">
      <dgm:prSet/>
      <dgm:spPr/>
      <dgm:t>
        <a:bodyPr/>
        <a:lstStyle/>
        <a:p>
          <a:pPr rtl="0"/>
          <a:r>
            <a:rPr lang="en-GB" dirty="0"/>
            <a:t>The person responsible for medical care of participants must be appropriately qualified. At a recruiting site, this will be the PI</a:t>
          </a:r>
        </a:p>
      </dgm:t>
    </dgm:pt>
    <dgm:pt modelId="{267A7C67-D435-4CAC-BAE2-5E89F7ED5C21}" type="parTrans" cxnId="{F2403022-9629-4D7B-82EB-C3D385175305}">
      <dgm:prSet/>
      <dgm:spPr/>
      <dgm:t>
        <a:bodyPr/>
        <a:lstStyle/>
        <a:p>
          <a:endParaRPr lang="en-US"/>
        </a:p>
      </dgm:t>
    </dgm:pt>
    <dgm:pt modelId="{F7896680-CE4D-446C-A925-40034E9888E3}" type="sibTrans" cxnId="{F2403022-9629-4D7B-82EB-C3D385175305}">
      <dgm:prSet/>
      <dgm:spPr/>
      <dgm:t>
        <a:bodyPr/>
        <a:lstStyle/>
        <a:p>
          <a:endParaRPr lang="en-US"/>
        </a:p>
      </dgm:t>
    </dgm:pt>
    <dgm:pt modelId="{B4062E74-7B90-4A54-A04E-1CF07DDE5225}">
      <dgm:prSet/>
      <dgm:spPr/>
      <dgm:t>
        <a:bodyPr/>
        <a:lstStyle/>
        <a:p>
          <a:pPr rtl="0"/>
          <a:r>
            <a:rPr lang="en-GB"/>
            <a:t>8. Training, education, experience</a:t>
          </a:r>
        </a:p>
      </dgm:t>
    </dgm:pt>
    <dgm:pt modelId="{B9A7E2DD-2593-4B93-B3B6-63D6BEECC3C2}" type="parTrans" cxnId="{C93F1D64-B101-4E2A-8738-EEAFC699A749}">
      <dgm:prSet/>
      <dgm:spPr/>
      <dgm:t>
        <a:bodyPr/>
        <a:lstStyle/>
        <a:p>
          <a:endParaRPr lang="en-US"/>
        </a:p>
      </dgm:t>
    </dgm:pt>
    <dgm:pt modelId="{DE96EFB7-8AA2-471B-93B8-0C1DA1DA3C85}" type="sibTrans" cxnId="{C93F1D64-B101-4E2A-8738-EEAFC699A749}">
      <dgm:prSet/>
      <dgm:spPr/>
      <dgm:t>
        <a:bodyPr/>
        <a:lstStyle/>
        <a:p>
          <a:endParaRPr lang="en-US"/>
        </a:p>
      </dgm:t>
    </dgm:pt>
    <dgm:pt modelId="{84FA029C-79FC-4ADD-8D4B-B7282992BAAD}">
      <dgm:prSet/>
      <dgm:spPr/>
      <dgm:t>
        <a:bodyPr/>
        <a:lstStyle/>
        <a:p>
          <a:pPr rtl="0"/>
          <a:r>
            <a:rPr lang="en-GB" dirty="0"/>
            <a:t>Everyone involved in a trial must be suitably educated, trained &amp; experienced to perform their delegated task(s)</a:t>
          </a:r>
        </a:p>
      </dgm:t>
    </dgm:pt>
    <dgm:pt modelId="{F5CC368B-32CC-4F1F-9BBA-CA15DE36A266}" type="parTrans" cxnId="{A0A11189-D1BC-48EB-B29F-4B3604481C7F}">
      <dgm:prSet/>
      <dgm:spPr/>
      <dgm:t>
        <a:bodyPr/>
        <a:lstStyle/>
        <a:p>
          <a:endParaRPr lang="en-US"/>
        </a:p>
      </dgm:t>
    </dgm:pt>
    <dgm:pt modelId="{4E0DA825-FB6D-42ED-9FC8-01D33D6577E5}" type="sibTrans" cxnId="{A0A11189-D1BC-48EB-B29F-4B3604481C7F}">
      <dgm:prSet/>
      <dgm:spPr/>
      <dgm:t>
        <a:bodyPr/>
        <a:lstStyle/>
        <a:p>
          <a:endParaRPr lang="en-US"/>
        </a:p>
      </dgm:t>
    </dgm:pt>
    <dgm:pt modelId="{759B1C2C-D5C4-4EC8-8852-84BC08EA96A2}" type="pres">
      <dgm:prSet presAssocID="{B627A878-D43B-4690-8D34-4712C7D9A308}" presName="linear" presStyleCnt="0">
        <dgm:presLayoutVars>
          <dgm:dir/>
          <dgm:animLvl val="lvl"/>
          <dgm:resizeHandles val="exact"/>
        </dgm:presLayoutVars>
      </dgm:prSet>
      <dgm:spPr/>
    </dgm:pt>
    <dgm:pt modelId="{897EDB4B-8725-4ED0-8315-78A996E5F524}" type="pres">
      <dgm:prSet presAssocID="{35903848-0FCF-43A4-A136-0D287713D1D3}" presName="parentLin" presStyleCnt="0"/>
      <dgm:spPr/>
    </dgm:pt>
    <dgm:pt modelId="{BE2B3800-43D0-4F86-A28E-9C4E733648BE}" type="pres">
      <dgm:prSet presAssocID="{35903848-0FCF-43A4-A136-0D287713D1D3}" presName="parentLeftMargin" presStyleLbl="node1" presStyleIdx="0" presStyleCnt="2"/>
      <dgm:spPr/>
    </dgm:pt>
    <dgm:pt modelId="{5E08A986-AC85-4C1F-8875-7EC4D252F4FA}" type="pres">
      <dgm:prSet presAssocID="{35903848-0FCF-43A4-A136-0D287713D1D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8FDBADF-477E-40F3-985C-E13DD2D14CD6}" type="pres">
      <dgm:prSet presAssocID="{35903848-0FCF-43A4-A136-0D287713D1D3}" presName="negativeSpace" presStyleCnt="0"/>
      <dgm:spPr/>
    </dgm:pt>
    <dgm:pt modelId="{C4DA75A0-E746-4B63-A1FB-7DCE9A8115DB}" type="pres">
      <dgm:prSet presAssocID="{35903848-0FCF-43A4-A136-0D287713D1D3}" presName="childText" presStyleLbl="conFgAcc1" presStyleIdx="0" presStyleCnt="2">
        <dgm:presLayoutVars>
          <dgm:bulletEnabled val="1"/>
        </dgm:presLayoutVars>
      </dgm:prSet>
      <dgm:spPr/>
    </dgm:pt>
    <dgm:pt modelId="{E537A055-D045-48BB-8528-93FA73BA373B}" type="pres">
      <dgm:prSet presAssocID="{03D5E41B-9502-4840-B7B5-6F1D217581A0}" presName="spaceBetweenRectangles" presStyleCnt="0"/>
      <dgm:spPr/>
    </dgm:pt>
    <dgm:pt modelId="{1351E0E3-46B2-493C-8A8F-19A01BC2B500}" type="pres">
      <dgm:prSet presAssocID="{B4062E74-7B90-4A54-A04E-1CF07DDE5225}" presName="parentLin" presStyleCnt="0"/>
      <dgm:spPr/>
    </dgm:pt>
    <dgm:pt modelId="{633C8246-C09D-495F-8294-F4BAFDA4843D}" type="pres">
      <dgm:prSet presAssocID="{B4062E74-7B90-4A54-A04E-1CF07DDE5225}" presName="parentLeftMargin" presStyleLbl="node1" presStyleIdx="0" presStyleCnt="2"/>
      <dgm:spPr/>
    </dgm:pt>
    <dgm:pt modelId="{46A30BB2-DA32-4BE3-84C2-F016BBCEA35A}" type="pres">
      <dgm:prSet presAssocID="{B4062E74-7B90-4A54-A04E-1CF07DDE522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CF877DB-73CC-4EB6-8E2B-283F3F70AD25}" type="pres">
      <dgm:prSet presAssocID="{B4062E74-7B90-4A54-A04E-1CF07DDE5225}" presName="negativeSpace" presStyleCnt="0"/>
      <dgm:spPr/>
    </dgm:pt>
    <dgm:pt modelId="{AB0BC62A-4932-49C2-8CC8-9F3E6BB5B874}" type="pres">
      <dgm:prSet presAssocID="{B4062E74-7B90-4A54-A04E-1CF07DDE522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F042910-7020-45EC-B708-8D662619EA36}" type="presOf" srcId="{35903848-0FCF-43A4-A136-0D287713D1D3}" destId="{5E08A986-AC85-4C1F-8875-7EC4D252F4FA}" srcOrd="1" destOrd="0" presId="urn:microsoft.com/office/officeart/2005/8/layout/list1"/>
    <dgm:cxn modelId="{F2403022-9629-4D7B-82EB-C3D385175305}" srcId="{35903848-0FCF-43A4-A136-0D287713D1D3}" destId="{B1808DA1-9BD0-4260-86E0-9EE30F9DE21E}" srcOrd="0" destOrd="0" parTransId="{267A7C67-D435-4CAC-BAE2-5E89F7ED5C21}" sibTransId="{F7896680-CE4D-446C-A925-40034E9888E3}"/>
    <dgm:cxn modelId="{DBD33A23-0756-443D-8849-1AE29B2AA3D2}" type="presOf" srcId="{84FA029C-79FC-4ADD-8D4B-B7282992BAAD}" destId="{AB0BC62A-4932-49C2-8CC8-9F3E6BB5B874}" srcOrd="0" destOrd="0" presId="urn:microsoft.com/office/officeart/2005/8/layout/list1"/>
    <dgm:cxn modelId="{FF5D9A5C-4FA2-4A44-941F-F32BA7FAAE54}" type="presOf" srcId="{35903848-0FCF-43A4-A136-0D287713D1D3}" destId="{BE2B3800-43D0-4F86-A28E-9C4E733648BE}" srcOrd="0" destOrd="0" presId="urn:microsoft.com/office/officeart/2005/8/layout/list1"/>
    <dgm:cxn modelId="{C93F1D64-B101-4E2A-8738-EEAFC699A749}" srcId="{B627A878-D43B-4690-8D34-4712C7D9A308}" destId="{B4062E74-7B90-4A54-A04E-1CF07DDE5225}" srcOrd="1" destOrd="0" parTransId="{B9A7E2DD-2593-4B93-B3B6-63D6BEECC3C2}" sibTransId="{DE96EFB7-8AA2-471B-93B8-0C1DA1DA3C85}"/>
    <dgm:cxn modelId="{3AF0C373-2DFB-4687-9E98-6EA8B4777449}" srcId="{B627A878-D43B-4690-8D34-4712C7D9A308}" destId="{35903848-0FCF-43A4-A136-0D287713D1D3}" srcOrd="0" destOrd="0" parTransId="{8716A5C5-001E-47E8-83E6-B2A0ECA2B779}" sibTransId="{03D5E41B-9502-4840-B7B5-6F1D217581A0}"/>
    <dgm:cxn modelId="{A0A11189-D1BC-48EB-B29F-4B3604481C7F}" srcId="{B4062E74-7B90-4A54-A04E-1CF07DDE5225}" destId="{84FA029C-79FC-4ADD-8D4B-B7282992BAAD}" srcOrd="0" destOrd="0" parTransId="{F5CC368B-32CC-4F1F-9BBA-CA15DE36A266}" sibTransId="{4E0DA825-FB6D-42ED-9FC8-01D33D6577E5}"/>
    <dgm:cxn modelId="{2AF36A96-1B35-4E89-8DB7-0B25E7699996}" type="presOf" srcId="{B4062E74-7B90-4A54-A04E-1CF07DDE5225}" destId="{633C8246-C09D-495F-8294-F4BAFDA4843D}" srcOrd="0" destOrd="0" presId="urn:microsoft.com/office/officeart/2005/8/layout/list1"/>
    <dgm:cxn modelId="{BD3FC1CE-AAB1-4667-97E0-E0BD52A6B03B}" type="presOf" srcId="{B1808DA1-9BD0-4260-86E0-9EE30F9DE21E}" destId="{C4DA75A0-E746-4B63-A1FB-7DCE9A8115DB}" srcOrd="0" destOrd="0" presId="urn:microsoft.com/office/officeart/2005/8/layout/list1"/>
    <dgm:cxn modelId="{A9743CDB-718C-4EBB-B243-7E22622AEB7C}" type="presOf" srcId="{B627A878-D43B-4690-8D34-4712C7D9A308}" destId="{759B1C2C-D5C4-4EC8-8852-84BC08EA96A2}" srcOrd="0" destOrd="0" presId="urn:microsoft.com/office/officeart/2005/8/layout/list1"/>
    <dgm:cxn modelId="{88CD71EC-4030-412A-8AA2-2F285B04185F}" type="presOf" srcId="{B4062E74-7B90-4A54-A04E-1CF07DDE5225}" destId="{46A30BB2-DA32-4BE3-84C2-F016BBCEA35A}" srcOrd="1" destOrd="0" presId="urn:microsoft.com/office/officeart/2005/8/layout/list1"/>
    <dgm:cxn modelId="{910491EC-042C-4055-9124-4C99EA8356A9}" type="presParOf" srcId="{759B1C2C-D5C4-4EC8-8852-84BC08EA96A2}" destId="{897EDB4B-8725-4ED0-8315-78A996E5F524}" srcOrd="0" destOrd="0" presId="urn:microsoft.com/office/officeart/2005/8/layout/list1"/>
    <dgm:cxn modelId="{1153D2C5-CE1D-4863-80DA-F23D905A0F13}" type="presParOf" srcId="{897EDB4B-8725-4ED0-8315-78A996E5F524}" destId="{BE2B3800-43D0-4F86-A28E-9C4E733648BE}" srcOrd="0" destOrd="0" presId="urn:microsoft.com/office/officeart/2005/8/layout/list1"/>
    <dgm:cxn modelId="{19C80946-32BC-4F45-A3A1-E168C525E8F8}" type="presParOf" srcId="{897EDB4B-8725-4ED0-8315-78A996E5F524}" destId="{5E08A986-AC85-4C1F-8875-7EC4D252F4FA}" srcOrd="1" destOrd="0" presId="urn:microsoft.com/office/officeart/2005/8/layout/list1"/>
    <dgm:cxn modelId="{416470AA-36C5-49A5-BF4C-922EB7B548D7}" type="presParOf" srcId="{759B1C2C-D5C4-4EC8-8852-84BC08EA96A2}" destId="{C8FDBADF-477E-40F3-985C-E13DD2D14CD6}" srcOrd="1" destOrd="0" presId="urn:microsoft.com/office/officeart/2005/8/layout/list1"/>
    <dgm:cxn modelId="{19329933-7F4A-48E7-BF20-934013CE4840}" type="presParOf" srcId="{759B1C2C-D5C4-4EC8-8852-84BC08EA96A2}" destId="{C4DA75A0-E746-4B63-A1FB-7DCE9A8115DB}" srcOrd="2" destOrd="0" presId="urn:microsoft.com/office/officeart/2005/8/layout/list1"/>
    <dgm:cxn modelId="{05E04F63-A583-43A7-841E-62460BED8990}" type="presParOf" srcId="{759B1C2C-D5C4-4EC8-8852-84BC08EA96A2}" destId="{E537A055-D045-48BB-8528-93FA73BA373B}" srcOrd="3" destOrd="0" presId="urn:microsoft.com/office/officeart/2005/8/layout/list1"/>
    <dgm:cxn modelId="{6586602E-EC77-4AD5-84F9-AEE4C9180BC6}" type="presParOf" srcId="{759B1C2C-D5C4-4EC8-8852-84BC08EA96A2}" destId="{1351E0E3-46B2-493C-8A8F-19A01BC2B500}" srcOrd="4" destOrd="0" presId="urn:microsoft.com/office/officeart/2005/8/layout/list1"/>
    <dgm:cxn modelId="{6F1F4A0E-2E1B-49AC-81B9-735683DD6C4C}" type="presParOf" srcId="{1351E0E3-46B2-493C-8A8F-19A01BC2B500}" destId="{633C8246-C09D-495F-8294-F4BAFDA4843D}" srcOrd="0" destOrd="0" presId="urn:microsoft.com/office/officeart/2005/8/layout/list1"/>
    <dgm:cxn modelId="{1A7A29B5-91BB-4C4D-AAAA-417D467226B5}" type="presParOf" srcId="{1351E0E3-46B2-493C-8A8F-19A01BC2B500}" destId="{46A30BB2-DA32-4BE3-84C2-F016BBCEA35A}" srcOrd="1" destOrd="0" presId="urn:microsoft.com/office/officeart/2005/8/layout/list1"/>
    <dgm:cxn modelId="{CC184AEC-6843-4BF7-B802-9A39D63C8B6C}" type="presParOf" srcId="{759B1C2C-D5C4-4EC8-8852-84BC08EA96A2}" destId="{DCF877DB-73CC-4EB6-8E2B-283F3F70AD25}" srcOrd="5" destOrd="0" presId="urn:microsoft.com/office/officeart/2005/8/layout/list1"/>
    <dgm:cxn modelId="{7F5754A3-C63B-46E4-A53B-0197B3135FA4}" type="presParOf" srcId="{759B1C2C-D5C4-4EC8-8852-84BC08EA96A2}" destId="{AB0BC62A-4932-49C2-8CC8-9F3E6BB5B87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1A8F2E-6290-49E4-9040-73CFDD7209EA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17EF98A-2176-4BBB-BD58-D18BE13D6093}">
      <dgm:prSet/>
      <dgm:spPr/>
      <dgm:t>
        <a:bodyPr/>
        <a:lstStyle/>
        <a:p>
          <a:pPr rtl="0"/>
          <a:r>
            <a:rPr lang="en-GB"/>
            <a:t>9. Informed consent</a:t>
          </a:r>
        </a:p>
      </dgm:t>
    </dgm:pt>
    <dgm:pt modelId="{7278DE26-CF8F-4707-B9EE-2BE3EBBEBCA9}" type="parTrans" cxnId="{4C41D958-9471-43B9-BE3E-C5EC5D0DE055}">
      <dgm:prSet/>
      <dgm:spPr/>
      <dgm:t>
        <a:bodyPr/>
        <a:lstStyle/>
        <a:p>
          <a:endParaRPr lang="en-US"/>
        </a:p>
      </dgm:t>
    </dgm:pt>
    <dgm:pt modelId="{AAA0EA35-DCE6-4D7B-A1FC-C0BF0304A7F0}" type="sibTrans" cxnId="{4C41D958-9471-43B9-BE3E-C5EC5D0DE055}">
      <dgm:prSet/>
      <dgm:spPr/>
      <dgm:t>
        <a:bodyPr/>
        <a:lstStyle/>
        <a:p>
          <a:endParaRPr lang="en-US"/>
        </a:p>
      </dgm:t>
    </dgm:pt>
    <dgm:pt modelId="{225E38C4-ACFC-4B7A-B560-E86129853A5E}">
      <dgm:prSet/>
      <dgm:spPr/>
      <dgm:t>
        <a:bodyPr/>
        <a:lstStyle/>
        <a:p>
          <a:pPr rtl="0"/>
          <a:r>
            <a:rPr lang="en-GB" dirty="0"/>
            <a:t>Freely given informed consent must be obtained from each participant</a:t>
          </a:r>
        </a:p>
      </dgm:t>
    </dgm:pt>
    <dgm:pt modelId="{2E24C0F6-1043-461E-92A5-053FAE4BAAC7}" type="parTrans" cxnId="{1C6A70EC-B43E-4F49-95BF-B30E96EE05CC}">
      <dgm:prSet/>
      <dgm:spPr/>
      <dgm:t>
        <a:bodyPr/>
        <a:lstStyle/>
        <a:p>
          <a:endParaRPr lang="en-US"/>
        </a:p>
      </dgm:t>
    </dgm:pt>
    <dgm:pt modelId="{C654DD04-3205-472A-9514-CB8EC7F59271}" type="sibTrans" cxnId="{1C6A70EC-B43E-4F49-95BF-B30E96EE05CC}">
      <dgm:prSet/>
      <dgm:spPr/>
      <dgm:t>
        <a:bodyPr/>
        <a:lstStyle/>
        <a:p>
          <a:endParaRPr lang="en-US"/>
        </a:p>
      </dgm:t>
    </dgm:pt>
    <dgm:pt modelId="{AFD7419C-AAF3-4E32-963E-BAE5197DE9FB}">
      <dgm:prSet/>
      <dgm:spPr/>
      <dgm:t>
        <a:bodyPr/>
        <a:lstStyle/>
        <a:p>
          <a:pPr rtl="0"/>
          <a:r>
            <a:rPr lang="en-GB"/>
            <a:t>10. Trial documentation</a:t>
          </a:r>
        </a:p>
      </dgm:t>
    </dgm:pt>
    <dgm:pt modelId="{B6211223-AB74-44DE-8D95-E5CE9DB177A1}" type="parTrans" cxnId="{7083F2C2-9B1E-412D-9D59-F29604443BE5}">
      <dgm:prSet/>
      <dgm:spPr/>
      <dgm:t>
        <a:bodyPr/>
        <a:lstStyle/>
        <a:p>
          <a:endParaRPr lang="en-US"/>
        </a:p>
      </dgm:t>
    </dgm:pt>
    <dgm:pt modelId="{C25DB756-6E46-4367-8C9E-EBA0D54446F3}" type="sibTrans" cxnId="{7083F2C2-9B1E-412D-9D59-F29604443BE5}">
      <dgm:prSet/>
      <dgm:spPr/>
      <dgm:t>
        <a:bodyPr/>
        <a:lstStyle/>
        <a:p>
          <a:endParaRPr lang="en-US"/>
        </a:p>
      </dgm:t>
    </dgm:pt>
    <dgm:pt modelId="{7496D2ED-D65F-4990-890C-6F038B824F73}">
      <dgm:prSet/>
      <dgm:spPr/>
      <dgm:t>
        <a:bodyPr/>
        <a:lstStyle/>
        <a:p>
          <a:pPr rtl="0"/>
          <a:r>
            <a:rPr lang="en-GB" dirty="0"/>
            <a:t>Record, handle &amp; store information in a way that allows for accurate reporting, interpretation &amp; verification</a:t>
          </a:r>
        </a:p>
      </dgm:t>
    </dgm:pt>
    <dgm:pt modelId="{F793422E-FA9E-46A0-A0D8-3C664EE14719}" type="parTrans" cxnId="{7153ED56-A26F-4A17-9F06-BAA8D51395A1}">
      <dgm:prSet/>
      <dgm:spPr/>
      <dgm:t>
        <a:bodyPr/>
        <a:lstStyle/>
        <a:p>
          <a:endParaRPr lang="en-US"/>
        </a:p>
      </dgm:t>
    </dgm:pt>
    <dgm:pt modelId="{90B8D374-514D-4DB4-8CD9-5597D8F578A0}" type="sibTrans" cxnId="{7153ED56-A26F-4A17-9F06-BAA8D51395A1}">
      <dgm:prSet/>
      <dgm:spPr/>
      <dgm:t>
        <a:bodyPr/>
        <a:lstStyle/>
        <a:p>
          <a:endParaRPr lang="en-US"/>
        </a:p>
      </dgm:t>
    </dgm:pt>
    <dgm:pt modelId="{96F3D058-3BE8-4FDD-A684-D098B31A41D1}">
      <dgm:prSet/>
      <dgm:spPr/>
      <dgm:t>
        <a:bodyPr/>
        <a:lstStyle/>
        <a:p>
          <a:pPr rtl="0"/>
          <a:r>
            <a:rPr lang="en-GB" dirty="0"/>
            <a:t>Provisions in the Mental Capacity Act 2005 allow for enrolment of participants in emergency situations</a:t>
          </a:r>
        </a:p>
      </dgm:t>
    </dgm:pt>
    <dgm:pt modelId="{FC8C9B1C-14FF-4B91-A11E-45C6D309E0F0}" type="parTrans" cxnId="{F1D1D7FE-D826-4E45-A2FD-A757DE080732}">
      <dgm:prSet/>
      <dgm:spPr/>
    </dgm:pt>
    <dgm:pt modelId="{F30B522D-D68D-4A29-8B71-591EA7CEF2A3}" type="sibTrans" cxnId="{F1D1D7FE-D826-4E45-A2FD-A757DE080732}">
      <dgm:prSet/>
      <dgm:spPr/>
    </dgm:pt>
    <dgm:pt modelId="{2531F6F9-BB96-4330-9304-1E410D92224E}" type="pres">
      <dgm:prSet presAssocID="{311A8F2E-6290-49E4-9040-73CFDD7209EA}" presName="linear" presStyleCnt="0">
        <dgm:presLayoutVars>
          <dgm:dir/>
          <dgm:animLvl val="lvl"/>
          <dgm:resizeHandles val="exact"/>
        </dgm:presLayoutVars>
      </dgm:prSet>
      <dgm:spPr/>
    </dgm:pt>
    <dgm:pt modelId="{8B6B04BD-32DE-4B49-BA73-25A0A67A2ACC}" type="pres">
      <dgm:prSet presAssocID="{F17EF98A-2176-4BBB-BD58-D18BE13D6093}" presName="parentLin" presStyleCnt="0"/>
      <dgm:spPr/>
    </dgm:pt>
    <dgm:pt modelId="{A9BFE74A-F532-49F9-BDE5-4B57EA0DA1EF}" type="pres">
      <dgm:prSet presAssocID="{F17EF98A-2176-4BBB-BD58-D18BE13D6093}" presName="parentLeftMargin" presStyleLbl="node1" presStyleIdx="0" presStyleCnt="2"/>
      <dgm:spPr/>
    </dgm:pt>
    <dgm:pt modelId="{2C504A06-BAB2-4ED8-9AA7-CA75536E9ACD}" type="pres">
      <dgm:prSet presAssocID="{F17EF98A-2176-4BBB-BD58-D18BE13D609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DE66FD7-EFF9-479C-99D4-503AD31ECC56}" type="pres">
      <dgm:prSet presAssocID="{F17EF98A-2176-4BBB-BD58-D18BE13D6093}" presName="negativeSpace" presStyleCnt="0"/>
      <dgm:spPr/>
    </dgm:pt>
    <dgm:pt modelId="{9DF4D78D-A550-4C1C-BF1E-4AF55FB1E8FD}" type="pres">
      <dgm:prSet presAssocID="{F17EF98A-2176-4BBB-BD58-D18BE13D6093}" presName="childText" presStyleLbl="conFgAcc1" presStyleIdx="0" presStyleCnt="2">
        <dgm:presLayoutVars>
          <dgm:bulletEnabled val="1"/>
        </dgm:presLayoutVars>
      </dgm:prSet>
      <dgm:spPr/>
    </dgm:pt>
    <dgm:pt modelId="{F92550EB-382D-45D5-8079-2B78ED0D120E}" type="pres">
      <dgm:prSet presAssocID="{AAA0EA35-DCE6-4D7B-A1FC-C0BF0304A7F0}" presName="spaceBetweenRectangles" presStyleCnt="0"/>
      <dgm:spPr/>
    </dgm:pt>
    <dgm:pt modelId="{C9157192-B7B3-476F-9FB9-3B2E7C224704}" type="pres">
      <dgm:prSet presAssocID="{AFD7419C-AAF3-4E32-963E-BAE5197DE9FB}" presName="parentLin" presStyleCnt="0"/>
      <dgm:spPr/>
    </dgm:pt>
    <dgm:pt modelId="{62EBFA65-715C-45DB-B1BE-04247F8105A7}" type="pres">
      <dgm:prSet presAssocID="{AFD7419C-AAF3-4E32-963E-BAE5197DE9FB}" presName="parentLeftMargin" presStyleLbl="node1" presStyleIdx="0" presStyleCnt="2"/>
      <dgm:spPr/>
    </dgm:pt>
    <dgm:pt modelId="{D03DD615-580E-454C-A3B9-A805EFC67C86}" type="pres">
      <dgm:prSet presAssocID="{AFD7419C-AAF3-4E32-963E-BAE5197DE9F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CCA9C5E-3298-4D3A-AAE6-25FFFB40C3B6}" type="pres">
      <dgm:prSet presAssocID="{AFD7419C-AAF3-4E32-963E-BAE5197DE9FB}" presName="negativeSpace" presStyleCnt="0"/>
      <dgm:spPr/>
    </dgm:pt>
    <dgm:pt modelId="{8CB595C9-A7E8-426A-80DF-D933982B2800}" type="pres">
      <dgm:prSet presAssocID="{AFD7419C-AAF3-4E32-963E-BAE5197DE9F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A038E0B-B8BD-4D0A-947F-409F37F11AAF}" type="presOf" srcId="{AFD7419C-AAF3-4E32-963E-BAE5197DE9FB}" destId="{D03DD615-580E-454C-A3B9-A805EFC67C86}" srcOrd="1" destOrd="0" presId="urn:microsoft.com/office/officeart/2005/8/layout/list1"/>
    <dgm:cxn modelId="{83467C0C-77A4-43CD-9CC2-849D8269C228}" type="presOf" srcId="{225E38C4-ACFC-4B7A-B560-E86129853A5E}" destId="{9DF4D78D-A550-4C1C-BF1E-4AF55FB1E8FD}" srcOrd="0" destOrd="0" presId="urn:microsoft.com/office/officeart/2005/8/layout/list1"/>
    <dgm:cxn modelId="{EF80B624-5EC2-409E-B259-D14E135C10DC}" type="presOf" srcId="{7496D2ED-D65F-4990-890C-6F038B824F73}" destId="{8CB595C9-A7E8-426A-80DF-D933982B2800}" srcOrd="0" destOrd="0" presId="urn:microsoft.com/office/officeart/2005/8/layout/list1"/>
    <dgm:cxn modelId="{D53B0744-96B8-44FF-8DD2-BE405E66BD99}" type="presOf" srcId="{AFD7419C-AAF3-4E32-963E-BAE5197DE9FB}" destId="{62EBFA65-715C-45DB-B1BE-04247F8105A7}" srcOrd="0" destOrd="0" presId="urn:microsoft.com/office/officeart/2005/8/layout/list1"/>
    <dgm:cxn modelId="{7153ED56-A26F-4A17-9F06-BAA8D51395A1}" srcId="{AFD7419C-AAF3-4E32-963E-BAE5197DE9FB}" destId="{7496D2ED-D65F-4990-890C-6F038B824F73}" srcOrd="0" destOrd="0" parTransId="{F793422E-FA9E-46A0-A0D8-3C664EE14719}" sibTransId="{90B8D374-514D-4DB4-8CD9-5597D8F578A0}"/>
    <dgm:cxn modelId="{4C41D958-9471-43B9-BE3E-C5EC5D0DE055}" srcId="{311A8F2E-6290-49E4-9040-73CFDD7209EA}" destId="{F17EF98A-2176-4BBB-BD58-D18BE13D6093}" srcOrd="0" destOrd="0" parTransId="{7278DE26-CF8F-4707-B9EE-2BE3EBBEBCA9}" sibTransId="{AAA0EA35-DCE6-4D7B-A1FC-C0BF0304A7F0}"/>
    <dgm:cxn modelId="{50BBA594-0A68-45F0-B608-4060E27DA67A}" type="presOf" srcId="{311A8F2E-6290-49E4-9040-73CFDD7209EA}" destId="{2531F6F9-BB96-4330-9304-1E410D92224E}" srcOrd="0" destOrd="0" presId="urn:microsoft.com/office/officeart/2005/8/layout/list1"/>
    <dgm:cxn modelId="{122D2595-8F40-4E37-AEBF-24B056C56940}" type="presOf" srcId="{F17EF98A-2176-4BBB-BD58-D18BE13D6093}" destId="{2C504A06-BAB2-4ED8-9AA7-CA75536E9ACD}" srcOrd="1" destOrd="0" presId="urn:microsoft.com/office/officeart/2005/8/layout/list1"/>
    <dgm:cxn modelId="{86A6AABF-2000-4724-B210-33563C0F28FE}" type="presOf" srcId="{F17EF98A-2176-4BBB-BD58-D18BE13D6093}" destId="{A9BFE74A-F532-49F9-BDE5-4B57EA0DA1EF}" srcOrd="0" destOrd="0" presId="urn:microsoft.com/office/officeart/2005/8/layout/list1"/>
    <dgm:cxn modelId="{7083F2C2-9B1E-412D-9D59-F29604443BE5}" srcId="{311A8F2E-6290-49E4-9040-73CFDD7209EA}" destId="{AFD7419C-AAF3-4E32-963E-BAE5197DE9FB}" srcOrd="1" destOrd="0" parTransId="{B6211223-AB74-44DE-8D95-E5CE9DB177A1}" sibTransId="{C25DB756-6E46-4367-8C9E-EBA0D54446F3}"/>
    <dgm:cxn modelId="{D5E3D7DA-8D61-4CE9-A75C-0950FD3E8F66}" type="presOf" srcId="{96F3D058-3BE8-4FDD-A684-D098B31A41D1}" destId="{9DF4D78D-A550-4C1C-BF1E-4AF55FB1E8FD}" srcOrd="0" destOrd="1" presId="urn:microsoft.com/office/officeart/2005/8/layout/list1"/>
    <dgm:cxn modelId="{1C6A70EC-B43E-4F49-95BF-B30E96EE05CC}" srcId="{F17EF98A-2176-4BBB-BD58-D18BE13D6093}" destId="{225E38C4-ACFC-4B7A-B560-E86129853A5E}" srcOrd="0" destOrd="0" parTransId="{2E24C0F6-1043-461E-92A5-053FAE4BAAC7}" sibTransId="{C654DD04-3205-472A-9514-CB8EC7F59271}"/>
    <dgm:cxn modelId="{F1D1D7FE-D826-4E45-A2FD-A757DE080732}" srcId="{F17EF98A-2176-4BBB-BD58-D18BE13D6093}" destId="{96F3D058-3BE8-4FDD-A684-D098B31A41D1}" srcOrd="1" destOrd="0" parTransId="{FC8C9B1C-14FF-4B91-A11E-45C6D309E0F0}" sibTransId="{F30B522D-D68D-4A29-8B71-591EA7CEF2A3}"/>
    <dgm:cxn modelId="{8B030E19-C028-49B5-9B3E-B313FDB33EED}" type="presParOf" srcId="{2531F6F9-BB96-4330-9304-1E410D92224E}" destId="{8B6B04BD-32DE-4B49-BA73-25A0A67A2ACC}" srcOrd="0" destOrd="0" presId="urn:microsoft.com/office/officeart/2005/8/layout/list1"/>
    <dgm:cxn modelId="{E173A14F-9B1B-44FE-B621-1D7E27BB0506}" type="presParOf" srcId="{8B6B04BD-32DE-4B49-BA73-25A0A67A2ACC}" destId="{A9BFE74A-F532-49F9-BDE5-4B57EA0DA1EF}" srcOrd="0" destOrd="0" presId="urn:microsoft.com/office/officeart/2005/8/layout/list1"/>
    <dgm:cxn modelId="{45DBB0EA-885C-4CAC-955D-803F5C4FF7C3}" type="presParOf" srcId="{8B6B04BD-32DE-4B49-BA73-25A0A67A2ACC}" destId="{2C504A06-BAB2-4ED8-9AA7-CA75536E9ACD}" srcOrd="1" destOrd="0" presId="urn:microsoft.com/office/officeart/2005/8/layout/list1"/>
    <dgm:cxn modelId="{06CB61B6-8D88-4DFF-9706-4C9EC27DD6F1}" type="presParOf" srcId="{2531F6F9-BB96-4330-9304-1E410D92224E}" destId="{6DE66FD7-EFF9-479C-99D4-503AD31ECC56}" srcOrd="1" destOrd="0" presId="urn:microsoft.com/office/officeart/2005/8/layout/list1"/>
    <dgm:cxn modelId="{970F0EDA-25FD-4D52-8F6A-8F7B574D0043}" type="presParOf" srcId="{2531F6F9-BB96-4330-9304-1E410D92224E}" destId="{9DF4D78D-A550-4C1C-BF1E-4AF55FB1E8FD}" srcOrd="2" destOrd="0" presId="urn:microsoft.com/office/officeart/2005/8/layout/list1"/>
    <dgm:cxn modelId="{D0BA0A6F-EC84-4B9B-A55C-361918FB25D1}" type="presParOf" srcId="{2531F6F9-BB96-4330-9304-1E410D92224E}" destId="{F92550EB-382D-45D5-8079-2B78ED0D120E}" srcOrd="3" destOrd="0" presId="urn:microsoft.com/office/officeart/2005/8/layout/list1"/>
    <dgm:cxn modelId="{59C47A1E-2FB6-4D9F-B042-D241B5B2F6B0}" type="presParOf" srcId="{2531F6F9-BB96-4330-9304-1E410D92224E}" destId="{C9157192-B7B3-476F-9FB9-3B2E7C224704}" srcOrd="4" destOrd="0" presId="urn:microsoft.com/office/officeart/2005/8/layout/list1"/>
    <dgm:cxn modelId="{B7B1EA6A-6F5C-4C3F-83A6-2FCF5D9D2EC9}" type="presParOf" srcId="{C9157192-B7B3-476F-9FB9-3B2E7C224704}" destId="{62EBFA65-715C-45DB-B1BE-04247F8105A7}" srcOrd="0" destOrd="0" presId="urn:microsoft.com/office/officeart/2005/8/layout/list1"/>
    <dgm:cxn modelId="{41134F08-9D3C-42EB-8F45-A9018A6931C3}" type="presParOf" srcId="{C9157192-B7B3-476F-9FB9-3B2E7C224704}" destId="{D03DD615-580E-454C-A3B9-A805EFC67C86}" srcOrd="1" destOrd="0" presId="urn:microsoft.com/office/officeart/2005/8/layout/list1"/>
    <dgm:cxn modelId="{C79B6418-3546-4170-AE3F-EC57ADD6D68E}" type="presParOf" srcId="{2531F6F9-BB96-4330-9304-1E410D92224E}" destId="{1CCA9C5E-3298-4D3A-AAE6-25FFFB40C3B6}" srcOrd="5" destOrd="0" presId="urn:microsoft.com/office/officeart/2005/8/layout/list1"/>
    <dgm:cxn modelId="{D29E8AE9-9DFB-499E-8F62-9B1C04AB22A7}" type="presParOf" srcId="{2531F6F9-BB96-4330-9304-1E410D92224E}" destId="{8CB595C9-A7E8-426A-80DF-D933982B280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0AE278-940B-41CF-8AE4-C801ECEAE6D0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7A71A75-CB10-45F1-88AC-9902901C5E6F}">
      <dgm:prSet/>
      <dgm:spPr/>
      <dgm:t>
        <a:bodyPr/>
        <a:lstStyle/>
        <a:p>
          <a:pPr rtl="0"/>
          <a:r>
            <a:rPr lang="en-GB" dirty="0"/>
            <a:t>11. Data protection/security</a:t>
          </a:r>
        </a:p>
      </dgm:t>
    </dgm:pt>
    <dgm:pt modelId="{296F7F39-4B1A-486A-8045-460216C9669F}" type="parTrans" cxnId="{7CE7099A-E979-4317-A67C-EA51F65F7A13}">
      <dgm:prSet/>
      <dgm:spPr/>
      <dgm:t>
        <a:bodyPr/>
        <a:lstStyle/>
        <a:p>
          <a:endParaRPr lang="en-US"/>
        </a:p>
      </dgm:t>
    </dgm:pt>
    <dgm:pt modelId="{13C5B2C0-4D30-48A2-8FC7-CC7DB4C02D78}" type="sibTrans" cxnId="{7CE7099A-E979-4317-A67C-EA51F65F7A13}">
      <dgm:prSet/>
      <dgm:spPr/>
      <dgm:t>
        <a:bodyPr/>
        <a:lstStyle/>
        <a:p>
          <a:endParaRPr lang="en-US"/>
        </a:p>
      </dgm:t>
    </dgm:pt>
    <dgm:pt modelId="{7E74C439-7493-418E-8B8C-EE1DD2D122FF}">
      <dgm:prSet/>
      <dgm:spPr/>
      <dgm:t>
        <a:bodyPr/>
        <a:lstStyle/>
        <a:p>
          <a:pPr rtl="0"/>
          <a:r>
            <a:rPr lang="en-GB" dirty="0"/>
            <a:t>Identifiable data must be collected, stored and handled in accordance with the 2018 Data Protection Act (including GDPR)</a:t>
          </a:r>
        </a:p>
      </dgm:t>
    </dgm:pt>
    <dgm:pt modelId="{B8CD4CAD-F634-437F-8312-6F87116B672E}" type="parTrans" cxnId="{3D96AA67-AE83-4AB3-89C8-D879B7860822}">
      <dgm:prSet/>
      <dgm:spPr/>
      <dgm:t>
        <a:bodyPr/>
        <a:lstStyle/>
        <a:p>
          <a:endParaRPr lang="en-US"/>
        </a:p>
      </dgm:t>
    </dgm:pt>
    <dgm:pt modelId="{98351F9F-E124-4F39-BBE6-74DF7B757519}" type="sibTrans" cxnId="{3D96AA67-AE83-4AB3-89C8-D879B7860822}">
      <dgm:prSet/>
      <dgm:spPr/>
      <dgm:t>
        <a:bodyPr/>
        <a:lstStyle/>
        <a:p>
          <a:endParaRPr lang="en-US"/>
        </a:p>
      </dgm:t>
    </dgm:pt>
    <dgm:pt modelId="{B5B06242-C9FB-4C8C-A09A-0683D6B6B3A5}">
      <dgm:prSet/>
      <dgm:spPr/>
      <dgm:t>
        <a:bodyPr/>
        <a:lstStyle/>
        <a:p>
          <a:pPr rtl="0"/>
          <a:r>
            <a:rPr lang="en-GB"/>
            <a:t>12. IMPs &amp; GMP</a:t>
          </a:r>
        </a:p>
      </dgm:t>
    </dgm:pt>
    <dgm:pt modelId="{4D90CAF0-7E64-4C43-9EA2-C2002D5FAE3D}" type="parTrans" cxnId="{3052330D-78EE-4B43-B8B9-77100CA92A3C}">
      <dgm:prSet/>
      <dgm:spPr/>
      <dgm:t>
        <a:bodyPr/>
        <a:lstStyle/>
        <a:p>
          <a:endParaRPr lang="en-US"/>
        </a:p>
      </dgm:t>
    </dgm:pt>
    <dgm:pt modelId="{2AD4DD5B-B780-4122-8985-7E94B920F3B5}" type="sibTrans" cxnId="{3052330D-78EE-4B43-B8B9-77100CA92A3C}">
      <dgm:prSet/>
      <dgm:spPr/>
      <dgm:t>
        <a:bodyPr/>
        <a:lstStyle/>
        <a:p>
          <a:endParaRPr lang="en-US"/>
        </a:p>
      </dgm:t>
    </dgm:pt>
    <dgm:pt modelId="{1DD20D3B-5175-490E-BD0A-F034BD0213E8}">
      <dgm:prSet/>
      <dgm:spPr/>
      <dgm:t>
        <a:bodyPr/>
        <a:lstStyle/>
        <a:p>
          <a:pPr rtl="0"/>
          <a:r>
            <a:rPr lang="en-GB" dirty="0"/>
            <a:t>IMPs should be manufactured, stored &amp; handled 	in accordance with Good Manufacturing Practice and used in accordance with approved protocol</a:t>
          </a:r>
        </a:p>
      </dgm:t>
    </dgm:pt>
    <dgm:pt modelId="{B86E954D-9150-4528-AF2B-55A705759590}" type="parTrans" cxnId="{3BC2043C-A63B-4679-8BDC-F8672AAFFC4A}">
      <dgm:prSet/>
      <dgm:spPr/>
      <dgm:t>
        <a:bodyPr/>
        <a:lstStyle/>
        <a:p>
          <a:endParaRPr lang="en-US"/>
        </a:p>
      </dgm:t>
    </dgm:pt>
    <dgm:pt modelId="{F59D947F-BD18-433A-9031-AE26487C1145}" type="sibTrans" cxnId="{3BC2043C-A63B-4679-8BDC-F8672AAFFC4A}">
      <dgm:prSet/>
      <dgm:spPr/>
      <dgm:t>
        <a:bodyPr/>
        <a:lstStyle/>
        <a:p>
          <a:endParaRPr lang="en-US"/>
        </a:p>
      </dgm:t>
    </dgm:pt>
    <dgm:pt modelId="{0AC10C14-CF15-4510-B842-3A662872F496}" type="pres">
      <dgm:prSet presAssocID="{730AE278-940B-41CF-8AE4-C801ECEAE6D0}" presName="linear" presStyleCnt="0">
        <dgm:presLayoutVars>
          <dgm:dir/>
          <dgm:animLvl val="lvl"/>
          <dgm:resizeHandles val="exact"/>
        </dgm:presLayoutVars>
      </dgm:prSet>
      <dgm:spPr/>
    </dgm:pt>
    <dgm:pt modelId="{9FAE924E-8767-4263-9EB2-7B8370314A2B}" type="pres">
      <dgm:prSet presAssocID="{47A71A75-CB10-45F1-88AC-9902901C5E6F}" presName="parentLin" presStyleCnt="0"/>
      <dgm:spPr/>
    </dgm:pt>
    <dgm:pt modelId="{67FC1FA8-DD3F-4CBC-A825-C28FF3BC5E3D}" type="pres">
      <dgm:prSet presAssocID="{47A71A75-CB10-45F1-88AC-9902901C5E6F}" presName="parentLeftMargin" presStyleLbl="node1" presStyleIdx="0" presStyleCnt="2"/>
      <dgm:spPr/>
    </dgm:pt>
    <dgm:pt modelId="{871ED9E4-5343-4835-8C13-608EC84BB3E2}" type="pres">
      <dgm:prSet presAssocID="{47A71A75-CB10-45F1-88AC-9902901C5E6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E7782CF-B20B-45CE-8DB0-F92208567E04}" type="pres">
      <dgm:prSet presAssocID="{47A71A75-CB10-45F1-88AC-9902901C5E6F}" presName="negativeSpace" presStyleCnt="0"/>
      <dgm:spPr/>
    </dgm:pt>
    <dgm:pt modelId="{CE90F2AB-06DD-460A-9927-7E72C8EA16E0}" type="pres">
      <dgm:prSet presAssocID="{47A71A75-CB10-45F1-88AC-9902901C5E6F}" presName="childText" presStyleLbl="conFgAcc1" presStyleIdx="0" presStyleCnt="2">
        <dgm:presLayoutVars>
          <dgm:bulletEnabled val="1"/>
        </dgm:presLayoutVars>
      </dgm:prSet>
      <dgm:spPr/>
    </dgm:pt>
    <dgm:pt modelId="{8BFF6EBB-7D26-429F-B18C-569FF770C833}" type="pres">
      <dgm:prSet presAssocID="{13C5B2C0-4D30-48A2-8FC7-CC7DB4C02D78}" presName="spaceBetweenRectangles" presStyleCnt="0"/>
      <dgm:spPr/>
    </dgm:pt>
    <dgm:pt modelId="{FD12E91F-7760-49B0-A75C-F5A99A624B69}" type="pres">
      <dgm:prSet presAssocID="{B5B06242-C9FB-4C8C-A09A-0683D6B6B3A5}" presName="parentLin" presStyleCnt="0"/>
      <dgm:spPr/>
    </dgm:pt>
    <dgm:pt modelId="{8B5FA4F9-C6CA-4C3D-8461-4812624E1DCE}" type="pres">
      <dgm:prSet presAssocID="{B5B06242-C9FB-4C8C-A09A-0683D6B6B3A5}" presName="parentLeftMargin" presStyleLbl="node1" presStyleIdx="0" presStyleCnt="2"/>
      <dgm:spPr/>
    </dgm:pt>
    <dgm:pt modelId="{907B2EA4-3420-4636-8D42-2E49CA0E2D4F}" type="pres">
      <dgm:prSet presAssocID="{B5B06242-C9FB-4C8C-A09A-0683D6B6B3A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73FC29F-1BC4-4926-89BE-9DD0B02E3B8B}" type="pres">
      <dgm:prSet presAssocID="{B5B06242-C9FB-4C8C-A09A-0683D6B6B3A5}" presName="negativeSpace" presStyleCnt="0"/>
      <dgm:spPr/>
    </dgm:pt>
    <dgm:pt modelId="{D4686633-1646-448C-BCE3-782635726E2B}" type="pres">
      <dgm:prSet presAssocID="{B5B06242-C9FB-4C8C-A09A-0683D6B6B3A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E2F6803-3CDA-4C88-BC88-2CA9C81566B4}" type="presOf" srcId="{730AE278-940B-41CF-8AE4-C801ECEAE6D0}" destId="{0AC10C14-CF15-4510-B842-3A662872F496}" srcOrd="0" destOrd="0" presId="urn:microsoft.com/office/officeart/2005/8/layout/list1"/>
    <dgm:cxn modelId="{3052330D-78EE-4B43-B8B9-77100CA92A3C}" srcId="{730AE278-940B-41CF-8AE4-C801ECEAE6D0}" destId="{B5B06242-C9FB-4C8C-A09A-0683D6B6B3A5}" srcOrd="1" destOrd="0" parTransId="{4D90CAF0-7E64-4C43-9EA2-C2002D5FAE3D}" sibTransId="{2AD4DD5B-B780-4122-8985-7E94B920F3B5}"/>
    <dgm:cxn modelId="{3BC2043C-A63B-4679-8BDC-F8672AAFFC4A}" srcId="{B5B06242-C9FB-4C8C-A09A-0683D6B6B3A5}" destId="{1DD20D3B-5175-490E-BD0A-F034BD0213E8}" srcOrd="0" destOrd="0" parTransId="{B86E954D-9150-4528-AF2B-55A705759590}" sibTransId="{F59D947F-BD18-433A-9031-AE26487C1145}"/>
    <dgm:cxn modelId="{3D96AA67-AE83-4AB3-89C8-D879B7860822}" srcId="{47A71A75-CB10-45F1-88AC-9902901C5E6F}" destId="{7E74C439-7493-418E-8B8C-EE1DD2D122FF}" srcOrd="0" destOrd="0" parTransId="{B8CD4CAD-F634-437F-8312-6F87116B672E}" sibTransId="{98351F9F-E124-4F39-BBE6-74DF7B757519}"/>
    <dgm:cxn modelId="{4F738B6A-DF91-4370-B1DE-EB6CAC4763C3}" type="presOf" srcId="{47A71A75-CB10-45F1-88AC-9902901C5E6F}" destId="{67FC1FA8-DD3F-4CBC-A825-C28FF3BC5E3D}" srcOrd="0" destOrd="0" presId="urn:microsoft.com/office/officeart/2005/8/layout/list1"/>
    <dgm:cxn modelId="{4003D34A-B165-4B66-8EB5-1DC8B14E40F1}" type="presOf" srcId="{B5B06242-C9FB-4C8C-A09A-0683D6B6B3A5}" destId="{907B2EA4-3420-4636-8D42-2E49CA0E2D4F}" srcOrd="1" destOrd="0" presId="urn:microsoft.com/office/officeart/2005/8/layout/list1"/>
    <dgm:cxn modelId="{34250674-F0FC-43F1-BE5C-19214AF826A7}" type="presOf" srcId="{47A71A75-CB10-45F1-88AC-9902901C5E6F}" destId="{871ED9E4-5343-4835-8C13-608EC84BB3E2}" srcOrd="1" destOrd="0" presId="urn:microsoft.com/office/officeart/2005/8/layout/list1"/>
    <dgm:cxn modelId="{0B3C127C-0577-43FE-9AE6-404FBCD96425}" type="presOf" srcId="{7E74C439-7493-418E-8B8C-EE1DD2D122FF}" destId="{CE90F2AB-06DD-460A-9927-7E72C8EA16E0}" srcOrd="0" destOrd="0" presId="urn:microsoft.com/office/officeart/2005/8/layout/list1"/>
    <dgm:cxn modelId="{EE041D81-AA07-4150-BDB1-F25F5903E221}" type="presOf" srcId="{B5B06242-C9FB-4C8C-A09A-0683D6B6B3A5}" destId="{8B5FA4F9-C6CA-4C3D-8461-4812624E1DCE}" srcOrd="0" destOrd="0" presId="urn:microsoft.com/office/officeart/2005/8/layout/list1"/>
    <dgm:cxn modelId="{7CE7099A-E979-4317-A67C-EA51F65F7A13}" srcId="{730AE278-940B-41CF-8AE4-C801ECEAE6D0}" destId="{47A71A75-CB10-45F1-88AC-9902901C5E6F}" srcOrd="0" destOrd="0" parTransId="{296F7F39-4B1A-486A-8045-460216C9669F}" sibTransId="{13C5B2C0-4D30-48A2-8FC7-CC7DB4C02D78}"/>
    <dgm:cxn modelId="{BFD7A9CD-3978-4BA9-9F00-9BC6D3AF6A31}" type="presOf" srcId="{1DD20D3B-5175-490E-BD0A-F034BD0213E8}" destId="{D4686633-1646-448C-BCE3-782635726E2B}" srcOrd="0" destOrd="0" presId="urn:microsoft.com/office/officeart/2005/8/layout/list1"/>
    <dgm:cxn modelId="{D1C8870B-60AC-4729-8043-65093F6D86B0}" type="presParOf" srcId="{0AC10C14-CF15-4510-B842-3A662872F496}" destId="{9FAE924E-8767-4263-9EB2-7B8370314A2B}" srcOrd="0" destOrd="0" presId="urn:microsoft.com/office/officeart/2005/8/layout/list1"/>
    <dgm:cxn modelId="{709E1B8F-FFD9-4E3E-BDDE-331838681678}" type="presParOf" srcId="{9FAE924E-8767-4263-9EB2-7B8370314A2B}" destId="{67FC1FA8-DD3F-4CBC-A825-C28FF3BC5E3D}" srcOrd="0" destOrd="0" presId="urn:microsoft.com/office/officeart/2005/8/layout/list1"/>
    <dgm:cxn modelId="{932B7043-DC98-41CB-A0ED-A845ECEF5CB5}" type="presParOf" srcId="{9FAE924E-8767-4263-9EB2-7B8370314A2B}" destId="{871ED9E4-5343-4835-8C13-608EC84BB3E2}" srcOrd="1" destOrd="0" presId="urn:microsoft.com/office/officeart/2005/8/layout/list1"/>
    <dgm:cxn modelId="{28194388-9656-4B22-90FA-61409A7AB3CD}" type="presParOf" srcId="{0AC10C14-CF15-4510-B842-3A662872F496}" destId="{9E7782CF-B20B-45CE-8DB0-F92208567E04}" srcOrd="1" destOrd="0" presId="urn:microsoft.com/office/officeart/2005/8/layout/list1"/>
    <dgm:cxn modelId="{E9FC19D6-CAA0-4427-AFBF-14EE22A13C80}" type="presParOf" srcId="{0AC10C14-CF15-4510-B842-3A662872F496}" destId="{CE90F2AB-06DD-460A-9927-7E72C8EA16E0}" srcOrd="2" destOrd="0" presId="urn:microsoft.com/office/officeart/2005/8/layout/list1"/>
    <dgm:cxn modelId="{BE514D9B-1DF7-40AB-B859-35B92ECA6567}" type="presParOf" srcId="{0AC10C14-CF15-4510-B842-3A662872F496}" destId="{8BFF6EBB-7D26-429F-B18C-569FF770C833}" srcOrd="3" destOrd="0" presId="urn:microsoft.com/office/officeart/2005/8/layout/list1"/>
    <dgm:cxn modelId="{15BCCB12-65CA-4F65-BE04-F88AB065EA9E}" type="presParOf" srcId="{0AC10C14-CF15-4510-B842-3A662872F496}" destId="{FD12E91F-7760-49B0-A75C-F5A99A624B69}" srcOrd="4" destOrd="0" presId="urn:microsoft.com/office/officeart/2005/8/layout/list1"/>
    <dgm:cxn modelId="{5FA24805-E87C-4D35-BCEE-853203601443}" type="presParOf" srcId="{FD12E91F-7760-49B0-A75C-F5A99A624B69}" destId="{8B5FA4F9-C6CA-4C3D-8461-4812624E1DCE}" srcOrd="0" destOrd="0" presId="urn:microsoft.com/office/officeart/2005/8/layout/list1"/>
    <dgm:cxn modelId="{4948F6BC-F453-4941-AA38-3C1BFF50ABEF}" type="presParOf" srcId="{FD12E91F-7760-49B0-A75C-F5A99A624B69}" destId="{907B2EA4-3420-4636-8D42-2E49CA0E2D4F}" srcOrd="1" destOrd="0" presId="urn:microsoft.com/office/officeart/2005/8/layout/list1"/>
    <dgm:cxn modelId="{C77CA136-40A0-4655-A816-E2860E642649}" type="presParOf" srcId="{0AC10C14-CF15-4510-B842-3A662872F496}" destId="{473FC29F-1BC4-4926-89BE-9DD0B02E3B8B}" srcOrd="5" destOrd="0" presId="urn:microsoft.com/office/officeart/2005/8/layout/list1"/>
    <dgm:cxn modelId="{5E12024A-5A5A-42EE-9C88-C418D812FE74}" type="presParOf" srcId="{0AC10C14-CF15-4510-B842-3A662872F496}" destId="{D4686633-1646-448C-BCE3-782635726E2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FA100E-1792-4484-B77E-DF7636788BA2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7A2BBA4-7B62-49C2-852A-BEE626AC2456}">
      <dgm:prSet/>
      <dgm:spPr/>
      <dgm:t>
        <a:bodyPr/>
        <a:lstStyle/>
        <a:p>
          <a:pPr rtl="0"/>
          <a:r>
            <a:rPr lang="en-GB" dirty="0"/>
            <a:t>13. Importance of Quality Assurance</a:t>
          </a:r>
        </a:p>
      </dgm:t>
    </dgm:pt>
    <dgm:pt modelId="{47A31FE0-5B6F-41EB-85D7-56A35B7162D6}" type="parTrans" cxnId="{D56F5A98-2983-4A2E-8808-F3C5CD6216AE}">
      <dgm:prSet/>
      <dgm:spPr/>
      <dgm:t>
        <a:bodyPr/>
        <a:lstStyle/>
        <a:p>
          <a:endParaRPr lang="en-US"/>
        </a:p>
      </dgm:t>
    </dgm:pt>
    <dgm:pt modelId="{03AB6A77-5931-4B13-9CEA-6019DC35323B}" type="sibTrans" cxnId="{D56F5A98-2983-4A2E-8808-F3C5CD6216AE}">
      <dgm:prSet/>
      <dgm:spPr/>
      <dgm:t>
        <a:bodyPr/>
        <a:lstStyle/>
        <a:p>
          <a:endParaRPr lang="en-US"/>
        </a:p>
      </dgm:t>
    </dgm:pt>
    <dgm:pt modelId="{0A154788-F85A-4C7D-9082-AF02F33A14E5}">
      <dgm:prSet/>
      <dgm:spPr/>
      <dgm:t>
        <a:bodyPr/>
        <a:lstStyle/>
        <a:p>
          <a:pPr rtl="0"/>
          <a:r>
            <a:rPr lang="en-GB" dirty="0"/>
            <a:t>Systems with procedures that assure the quality of every aspect of the trial should be implemented</a:t>
          </a:r>
        </a:p>
      </dgm:t>
    </dgm:pt>
    <dgm:pt modelId="{CBE56084-3584-4424-B7BE-FBD9EE5FEA72}" type="parTrans" cxnId="{EB6D5BB6-56BC-45A4-BF01-43BBADD77211}">
      <dgm:prSet/>
      <dgm:spPr/>
      <dgm:t>
        <a:bodyPr/>
        <a:lstStyle/>
        <a:p>
          <a:endParaRPr lang="en-US"/>
        </a:p>
      </dgm:t>
    </dgm:pt>
    <dgm:pt modelId="{CC840456-8845-4D6A-8031-E09B4EEFDA61}" type="sibTrans" cxnId="{EB6D5BB6-56BC-45A4-BF01-43BBADD77211}">
      <dgm:prSet/>
      <dgm:spPr/>
      <dgm:t>
        <a:bodyPr/>
        <a:lstStyle/>
        <a:p>
          <a:endParaRPr lang="en-US"/>
        </a:p>
      </dgm:t>
    </dgm:pt>
    <dgm:pt modelId="{2B5F64DE-0459-4F5F-8B4D-E4605B4C4F29}" type="pres">
      <dgm:prSet presAssocID="{62FA100E-1792-4484-B77E-DF7636788BA2}" presName="linear" presStyleCnt="0">
        <dgm:presLayoutVars>
          <dgm:dir/>
          <dgm:animLvl val="lvl"/>
          <dgm:resizeHandles val="exact"/>
        </dgm:presLayoutVars>
      </dgm:prSet>
      <dgm:spPr/>
    </dgm:pt>
    <dgm:pt modelId="{A57B8F43-A5C0-4613-B90E-C7FEFEEF36B3}" type="pres">
      <dgm:prSet presAssocID="{F7A2BBA4-7B62-49C2-852A-BEE626AC2456}" presName="parentLin" presStyleCnt="0"/>
      <dgm:spPr/>
    </dgm:pt>
    <dgm:pt modelId="{AD1E4F45-8947-45EF-BC62-80CF3412986F}" type="pres">
      <dgm:prSet presAssocID="{F7A2BBA4-7B62-49C2-852A-BEE626AC2456}" presName="parentLeftMargin" presStyleLbl="node1" presStyleIdx="0" presStyleCnt="1"/>
      <dgm:spPr/>
    </dgm:pt>
    <dgm:pt modelId="{C02FC07F-7319-4895-B367-AF9BA6CBF61A}" type="pres">
      <dgm:prSet presAssocID="{F7A2BBA4-7B62-49C2-852A-BEE626AC245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65B48D0-EE92-46B9-A34D-4F29D404E98F}" type="pres">
      <dgm:prSet presAssocID="{F7A2BBA4-7B62-49C2-852A-BEE626AC2456}" presName="negativeSpace" presStyleCnt="0"/>
      <dgm:spPr/>
    </dgm:pt>
    <dgm:pt modelId="{E05BCE79-3648-4C59-92B9-2FB2F7FA44F2}" type="pres">
      <dgm:prSet presAssocID="{F7A2BBA4-7B62-49C2-852A-BEE626AC2456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DFECA04-5DD2-4291-9E90-80014359129D}" type="presOf" srcId="{F7A2BBA4-7B62-49C2-852A-BEE626AC2456}" destId="{AD1E4F45-8947-45EF-BC62-80CF3412986F}" srcOrd="0" destOrd="0" presId="urn:microsoft.com/office/officeart/2005/8/layout/list1"/>
    <dgm:cxn modelId="{3484C566-C5EE-476B-8737-8732DE1ADFF9}" type="presOf" srcId="{0A154788-F85A-4C7D-9082-AF02F33A14E5}" destId="{E05BCE79-3648-4C59-92B9-2FB2F7FA44F2}" srcOrd="0" destOrd="0" presId="urn:microsoft.com/office/officeart/2005/8/layout/list1"/>
    <dgm:cxn modelId="{9B4F5F4F-33E3-4334-9ADA-C29B9A8AE21B}" type="presOf" srcId="{F7A2BBA4-7B62-49C2-852A-BEE626AC2456}" destId="{C02FC07F-7319-4895-B367-AF9BA6CBF61A}" srcOrd="1" destOrd="0" presId="urn:microsoft.com/office/officeart/2005/8/layout/list1"/>
    <dgm:cxn modelId="{D56F5A98-2983-4A2E-8808-F3C5CD6216AE}" srcId="{62FA100E-1792-4484-B77E-DF7636788BA2}" destId="{F7A2BBA4-7B62-49C2-852A-BEE626AC2456}" srcOrd="0" destOrd="0" parTransId="{47A31FE0-5B6F-41EB-85D7-56A35B7162D6}" sibTransId="{03AB6A77-5931-4B13-9CEA-6019DC35323B}"/>
    <dgm:cxn modelId="{E1546EAB-9C3E-4CBE-AF68-D4D9618EA17A}" type="presOf" srcId="{62FA100E-1792-4484-B77E-DF7636788BA2}" destId="{2B5F64DE-0459-4F5F-8B4D-E4605B4C4F29}" srcOrd="0" destOrd="0" presId="urn:microsoft.com/office/officeart/2005/8/layout/list1"/>
    <dgm:cxn modelId="{EB6D5BB6-56BC-45A4-BF01-43BBADD77211}" srcId="{F7A2BBA4-7B62-49C2-852A-BEE626AC2456}" destId="{0A154788-F85A-4C7D-9082-AF02F33A14E5}" srcOrd="0" destOrd="0" parTransId="{CBE56084-3584-4424-B7BE-FBD9EE5FEA72}" sibTransId="{CC840456-8845-4D6A-8031-E09B4EEFDA61}"/>
    <dgm:cxn modelId="{7A7B0F32-0818-4FBD-B9A8-F24179D8A42E}" type="presParOf" srcId="{2B5F64DE-0459-4F5F-8B4D-E4605B4C4F29}" destId="{A57B8F43-A5C0-4613-B90E-C7FEFEEF36B3}" srcOrd="0" destOrd="0" presId="urn:microsoft.com/office/officeart/2005/8/layout/list1"/>
    <dgm:cxn modelId="{F1252515-CDC1-4280-AA85-27A636D1F1FB}" type="presParOf" srcId="{A57B8F43-A5C0-4613-B90E-C7FEFEEF36B3}" destId="{AD1E4F45-8947-45EF-BC62-80CF3412986F}" srcOrd="0" destOrd="0" presId="urn:microsoft.com/office/officeart/2005/8/layout/list1"/>
    <dgm:cxn modelId="{F35F97FA-D40E-488A-8843-034E2DA86A60}" type="presParOf" srcId="{A57B8F43-A5C0-4613-B90E-C7FEFEEF36B3}" destId="{C02FC07F-7319-4895-B367-AF9BA6CBF61A}" srcOrd="1" destOrd="0" presId="urn:microsoft.com/office/officeart/2005/8/layout/list1"/>
    <dgm:cxn modelId="{2BC846F6-2BD1-48FD-B8C7-E4B58D30DDE8}" type="presParOf" srcId="{2B5F64DE-0459-4F5F-8B4D-E4605B4C4F29}" destId="{B65B48D0-EE92-46B9-A34D-4F29D404E98F}" srcOrd="1" destOrd="0" presId="urn:microsoft.com/office/officeart/2005/8/layout/list1"/>
    <dgm:cxn modelId="{66929F82-4E9F-4218-894B-3401C100A27B}" type="presParOf" srcId="{2B5F64DE-0459-4F5F-8B4D-E4605B4C4F29}" destId="{E05BCE79-3648-4C59-92B9-2FB2F7FA44F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5CA6B-A0B1-4454-9DCF-F2BA4D3997BE}">
      <dsp:nvSpPr>
        <dsp:cNvPr id="0" name=""/>
        <dsp:cNvSpPr/>
      </dsp:nvSpPr>
      <dsp:spPr>
        <a:xfrm>
          <a:off x="0" y="376"/>
          <a:ext cx="8229600" cy="1161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Internationally agreed and harmonised ethical &amp; scientific quality standard</a:t>
          </a:r>
          <a:br>
            <a:rPr lang="en-GB" sz="2000" kern="1200" dirty="0"/>
          </a:br>
          <a:endParaRPr lang="en-GB" sz="2000" kern="1200" dirty="0"/>
        </a:p>
      </dsp:txBody>
      <dsp:txXfrm>
        <a:off x="56683" y="57059"/>
        <a:ext cx="8116234" cy="1047790"/>
      </dsp:txXfrm>
    </dsp:sp>
    <dsp:sp modelId="{D1F0CD6A-F842-47DB-B61D-2890A028A9BB}">
      <dsp:nvSpPr>
        <dsp:cNvPr id="0" name=""/>
        <dsp:cNvSpPr/>
      </dsp:nvSpPr>
      <dsp:spPr>
        <a:xfrm>
          <a:off x="0" y="1173246"/>
          <a:ext cx="8229600" cy="11611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Ensures that the rights, safety, dignity &amp; wellbeing of participants are protected</a:t>
          </a:r>
          <a:br>
            <a:rPr lang="en-GB" sz="2000" kern="1200" dirty="0"/>
          </a:br>
          <a:endParaRPr lang="en-GB" sz="2000" kern="1200" dirty="0"/>
        </a:p>
      </dsp:txBody>
      <dsp:txXfrm>
        <a:off x="56683" y="1229929"/>
        <a:ext cx="8116234" cy="1047790"/>
      </dsp:txXfrm>
    </dsp:sp>
    <dsp:sp modelId="{06A8CF14-9B18-4DCB-930D-371A4CD09187}">
      <dsp:nvSpPr>
        <dsp:cNvPr id="0" name=""/>
        <dsp:cNvSpPr/>
      </dsp:nvSpPr>
      <dsp:spPr>
        <a:xfrm>
          <a:off x="0" y="2346117"/>
          <a:ext cx="8229600" cy="116115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Covers trial design, conduct, recording &amp; reporting</a:t>
          </a:r>
          <a:br>
            <a:rPr lang="en-GB" sz="500" kern="1200" dirty="0"/>
          </a:br>
          <a:endParaRPr lang="en-GB" sz="500" kern="1200" dirty="0"/>
        </a:p>
      </dsp:txBody>
      <dsp:txXfrm>
        <a:off x="56683" y="2402800"/>
        <a:ext cx="8116234" cy="1047790"/>
      </dsp:txXfrm>
    </dsp:sp>
    <dsp:sp modelId="{EE044EEF-1663-4877-878F-2884270685E0}">
      <dsp:nvSpPr>
        <dsp:cNvPr id="0" name=""/>
        <dsp:cNvSpPr/>
      </dsp:nvSpPr>
      <dsp:spPr>
        <a:xfrm>
          <a:off x="0" y="3518987"/>
          <a:ext cx="8229600" cy="116115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Ensures credibility of data</a:t>
          </a:r>
        </a:p>
      </dsp:txBody>
      <dsp:txXfrm>
        <a:off x="56683" y="3575670"/>
        <a:ext cx="8116234" cy="1047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96B1E-4E06-4F34-954A-211084325207}">
      <dsp:nvSpPr>
        <dsp:cNvPr id="0" name=""/>
        <dsp:cNvSpPr/>
      </dsp:nvSpPr>
      <dsp:spPr>
        <a:xfrm>
          <a:off x="0" y="659181"/>
          <a:ext cx="8229600" cy="153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Conduct trials according to the ethical principles  originating from the Declaration of Helsinki</a:t>
          </a:r>
        </a:p>
      </dsp:txBody>
      <dsp:txXfrm>
        <a:off x="0" y="659181"/>
        <a:ext cx="8229600" cy="1530900"/>
      </dsp:txXfrm>
    </dsp:sp>
    <dsp:sp modelId="{733EFF9C-467D-4907-8B49-9852299D5375}">
      <dsp:nvSpPr>
        <dsp:cNvPr id="0" name=""/>
        <dsp:cNvSpPr/>
      </dsp:nvSpPr>
      <dsp:spPr>
        <a:xfrm>
          <a:off x="411480" y="260661"/>
          <a:ext cx="576072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1. Ethical conduct</a:t>
          </a:r>
        </a:p>
      </dsp:txBody>
      <dsp:txXfrm>
        <a:off x="450388" y="299569"/>
        <a:ext cx="5682904" cy="719224"/>
      </dsp:txXfrm>
    </dsp:sp>
    <dsp:sp modelId="{06FD57B6-D3C5-4938-A768-A3A1A3BDC104}">
      <dsp:nvSpPr>
        <dsp:cNvPr id="0" name=""/>
        <dsp:cNvSpPr/>
      </dsp:nvSpPr>
      <dsp:spPr>
        <a:xfrm>
          <a:off x="0" y="2734401"/>
          <a:ext cx="8229600" cy="153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Assess risks &amp; benefits; trial should </a:t>
          </a:r>
          <a:r>
            <a:rPr lang="en-GB" sz="2700" i="1" kern="1200" dirty="0"/>
            <a:t>only</a:t>
          </a:r>
          <a:r>
            <a:rPr lang="en-GB" sz="2700" kern="1200" dirty="0"/>
            <a:t> start &amp; continue if anticipated benefits justify the risk</a:t>
          </a:r>
        </a:p>
      </dsp:txBody>
      <dsp:txXfrm>
        <a:off x="0" y="2734401"/>
        <a:ext cx="8229600" cy="1530900"/>
      </dsp:txXfrm>
    </dsp:sp>
    <dsp:sp modelId="{87F77673-E2D1-4FBC-9029-80D2D27BAD3E}">
      <dsp:nvSpPr>
        <dsp:cNvPr id="0" name=""/>
        <dsp:cNvSpPr/>
      </dsp:nvSpPr>
      <dsp:spPr>
        <a:xfrm>
          <a:off x="411480" y="2335881"/>
          <a:ext cx="5760720" cy="7970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2. Risks &amp; benefits</a:t>
          </a:r>
        </a:p>
      </dsp:txBody>
      <dsp:txXfrm>
        <a:off x="450388" y="2374789"/>
        <a:ext cx="5682904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5DC4D-59B0-42ED-BBEB-9844910F891C}">
      <dsp:nvSpPr>
        <dsp:cNvPr id="0" name=""/>
        <dsp:cNvSpPr/>
      </dsp:nvSpPr>
      <dsp:spPr>
        <a:xfrm>
          <a:off x="0" y="626576"/>
          <a:ext cx="8229600" cy="15734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Ensure participant rights &amp; safety prevail</a:t>
          </a: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#1 priority</a:t>
          </a:r>
        </a:p>
      </dsp:txBody>
      <dsp:txXfrm>
        <a:off x="0" y="626576"/>
        <a:ext cx="8229600" cy="1573424"/>
      </dsp:txXfrm>
    </dsp:sp>
    <dsp:sp modelId="{94082CCF-7299-47CA-B689-A91C809E91C3}">
      <dsp:nvSpPr>
        <dsp:cNvPr id="0" name=""/>
        <dsp:cNvSpPr/>
      </dsp:nvSpPr>
      <dsp:spPr>
        <a:xfrm>
          <a:off x="411480" y="228056"/>
          <a:ext cx="576072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3. Participant safety</a:t>
          </a:r>
        </a:p>
      </dsp:txBody>
      <dsp:txXfrm>
        <a:off x="450388" y="266964"/>
        <a:ext cx="5682904" cy="719224"/>
      </dsp:txXfrm>
    </dsp:sp>
    <dsp:sp modelId="{3F464186-E53A-4066-A2A9-3AA8A2A2CBEA}">
      <dsp:nvSpPr>
        <dsp:cNvPr id="0" name=""/>
        <dsp:cNvSpPr/>
      </dsp:nvSpPr>
      <dsp:spPr>
        <a:xfrm>
          <a:off x="0" y="2744321"/>
          <a:ext cx="8229600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Must have adequate justification (inc. clinical &amp; non-clinical information on an IMP, where applicable) to support the proposed trial</a:t>
          </a:r>
        </a:p>
      </dsp:txBody>
      <dsp:txXfrm>
        <a:off x="0" y="2744321"/>
        <a:ext cx="8229600" cy="1913625"/>
      </dsp:txXfrm>
    </dsp:sp>
    <dsp:sp modelId="{95D40114-E7A8-4EF3-82AE-225FCF1D5D00}">
      <dsp:nvSpPr>
        <dsp:cNvPr id="0" name=""/>
        <dsp:cNvSpPr/>
      </dsp:nvSpPr>
      <dsp:spPr>
        <a:xfrm>
          <a:off x="411480" y="2345801"/>
          <a:ext cx="5760720" cy="7970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4. Adequate background information</a:t>
          </a:r>
        </a:p>
      </dsp:txBody>
      <dsp:txXfrm>
        <a:off x="450388" y="2384709"/>
        <a:ext cx="5682904" cy="719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0B1690-17B9-4B8E-B9F3-F2FFA2B5F778}">
      <dsp:nvSpPr>
        <dsp:cNvPr id="0" name=""/>
        <dsp:cNvSpPr/>
      </dsp:nvSpPr>
      <dsp:spPr>
        <a:xfrm>
          <a:off x="0" y="528567"/>
          <a:ext cx="822960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83184" rIns="638708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Clear, detailed protocol defining scientifically sound trial (and peer reviewed)</a:t>
          </a:r>
        </a:p>
      </dsp:txBody>
      <dsp:txXfrm>
        <a:off x="0" y="528567"/>
        <a:ext cx="8229600" cy="1587600"/>
      </dsp:txXfrm>
    </dsp:sp>
    <dsp:sp modelId="{D8064955-5134-4A56-9B24-C75EB0E9C9A1}">
      <dsp:nvSpPr>
        <dsp:cNvPr id="0" name=""/>
        <dsp:cNvSpPr/>
      </dsp:nvSpPr>
      <dsp:spPr>
        <a:xfrm>
          <a:off x="411480" y="115287"/>
          <a:ext cx="5760720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5. Protocol</a:t>
          </a:r>
        </a:p>
      </dsp:txBody>
      <dsp:txXfrm>
        <a:off x="451829" y="155636"/>
        <a:ext cx="5680022" cy="745862"/>
      </dsp:txXfrm>
    </dsp:sp>
    <dsp:sp modelId="{B4171160-D92D-49C1-BAF2-E3DE84A5F01F}">
      <dsp:nvSpPr>
        <dsp:cNvPr id="0" name=""/>
        <dsp:cNvSpPr/>
      </dsp:nvSpPr>
      <dsp:spPr>
        <a:xfrm>
          <a:off x="0" y="2680648"/>
          <a:ext cx="8229600" cy="202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83184" rIns="638708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Trial must be conducted to approved protocol</a:t>
          </a: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Have a system to deal with and review/monitor non-compliances</a:t>
          </a:r>
        </a:p>
      </dsp:txBody>
      <dsp:txXfrm>
        <a:off x="0" y="2680648"/>
        <a:ext cx="8229600" cy="2028600"/>
      </dsp:txXfrm>
    </dsp:sp>
    <dsp:sp modelId="{79355FC6-B872-4F83-9AC4-EB5582076B1F}">
      <dsp:nvSpPr>
        <dsp:cNvPr id="0" name=""/>
        <dsp:cNvSpPr/>
      </dsp:nvSpPr>
      <dsp:spPr>
        <a:xfrm>
          <a:off x="411480" y="2267368"/>
          <a:ext cx="5760720" cy="8265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6. Follow the protocol</a:t>
          </a:r>
        </a:p>
      </dsp:txBody>
      <dsp:txXfrm>
        <a:off x="451829" y="2307717"/>
        <a:ext cx="5680022" cy="7458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A75A0-E746-4B63-A1FB-7DCE9A8115DB}">
      <dsp:nvSpPr>
        <dsp:cNvPr id="0" name=""/>
        <dsp:cNvSpPr/>
      </dsp:nvSpPr>
      <dsp:spPr>
        <a:xfrm>
          <a:off x="0" y="420472"/>
          <a:ext cx="8229600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The person responsible for medical care of participants must be appropriately qualified. At a recruiting site, this will be the PI</a:t>
          </a:r>
        </a:p>
      </dsp:txBody>
      <dsp:txXfrm>
        <a:off x="0" y="420472"/>
        <a:ext cx="8229600" cy="1913625"/>
      </dsp:txXfrm>
    </dsp:sp>
    <dsp:sp modelId="{5E08A986-AC85-4C1F-8875-7EC4D252F4FA}">
      <dsp:nvSpPr>
        <dsp:cNvPr id="0" name=""/>
        <dsp:cNvSpPr/>
      </dsp:nvSpPr>
      <dsp:spPr>
        <a:xfrm>
          <a:off x="411480" y="21952"/>
          <a:ext cx="576072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7. Responsibility for medical care</a:t>
          </a:r>
        </a:p>
      </dsp:txBody>
      <dsp:txXfrm>
        <a:off x="450388" y="60860"/>
        <a:ext cx="5682904" cy="719224"/>
      </dsp:txXfrm>
    </dsp:sp>
    <dsp:sp modelId="{AB0BC62A-4932-49C2-8CC8-9F3E6BB5B874}">
      <dsp:nvSpPr>
        <dsp:cNvPr id="0" name=""/>
        <dsp:cNvSpPr/>
      </dsp:nvSpPr>
      <dsp:spPr>
        <a:xfrm>
          <a:off x="0" y="2878417"/>
          <a:ext cx="8229600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Everyone involved in a trial must be suitably educated, trained &amp; experienced to perform their delegated task(s)</a:t>
          </a:r>
        </a:p>
      </dsp:txBody>
      <dsp:txXfrm>
        <a:off x="0" y="2878417"/>
        <a:ext cx="8229600" cy="1913625"/>
      </dsp:txXfrm>
    </dsp:sp>
    <dsp:sp modelId="{46A30BB2-DA32-4BE3-84C2-F016BBCEA35A}">
      <dsp:nvSpPr>
        <dsp:cNvPr id="0" name=""/>
        <dsp:cNvSpPr/>
      </dsp:nvSpPr>
      <dsp:spPr>
        <a:xfrm>
          <a:off x="411480" y="2479897"/>
          <a:ext cx="5760720" cy="7970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8. Training, education, experience</a:t>
          </a:r>
        </a:p>
      </dsp:txBody>
      <dsp:txXfrm>
        <a:off x="450388" y="2518805"/>
        <a:ext cx="5682904" cy="7192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4D78D-A550-4C1C-BF1E-4AF55FB1E8FD}">
      <dsp:nvSpPr>
        <dsp:cNvPr id="0" name=""/>
        <dsp:cNvSpPr/>
      </dsp:nvSpPr>
      <dsp:spPr>
        <a:xfrm>
          <a:off x="0" y="552643"/>
          <a:ext cx="8229600" cy="1992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79044" rIns="638708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Freely given informed consent must be obtained from each participant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Provisions in the Mental Capacity Act 2005 allow for enrolment of participants in emergency situations</a:t>
          </a:r>
        </a:p>
      </dsp:txBody>
      <dsp:txXfrm>
        <a:off x="0" y="552643"/>
        <a:ext cx="8229600" cy="1992375"/>
      </dsp:txXfrm>
    </dsp:sp>
    <dsp:sp modelId="{2C504A06-BAB2-4ED8-9AA7-CA75536E9ACD}">
      <dsp:nvSpPr>
        <dsp:cNvPr id="0" name=""/>
        <dsp:cNvSpPr/>
      </dsp:nvSpPr>
      <dsp:spPr>
        <a:xfrm>
          <a:off x="411480" y="213163"/>
          <a:ext cx="5760720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9. Informed consent</a:t>
          </a:r>
        </a:p>
      </dsp:txBody>
      <dsp:txXfrm>
        <a:off x="444624" y="246307"/>
        <a:ext cx="5694432" cy="612672"/>
      </dsp:txXfrm>
    </dsp:sp>
    <dsp:sp modelId="{8CB595C9-A7E8-426A-80DF-D933982B2800}">
      <dsp:nvSpPr>
        <dsp:cNvPr id="0" name=""/>
        <dsp:cNvSpPr/>
      </dsp:nvSpPr>
      <dsp:spPr>
        <a:xfrm>
          <a:off x="0" y="3008699"/>
          <a:ext cx="8229600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79044" rIns="638708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 dirty="0"/>
            <a:t>Record, handle &amp; store information in a way that allows for accurate reporting, interpretation &amp; verification</a:t>
          </a:r>
        </a:p>
      </dsp:txBody>
      <dsp:txXfrm>
        <a:off x="0" y="3008699"/>
        <a:ext cx="8229600" cy="1304100"/>
      </dsp:txXfrm>
    </dsp:sp>
    <dsp:sp modelId="{D03DD615-580E-454C-A3B9-A805EFC67C86}">
      <dsp:nvSpPr>
        <dsp:cNvPr id="0" name=""/>
        <dsp:cNvSpPr/>
      </dsp:nvSpPr>
      <dsp:spPr>
        <a:xfrm>
          <a:off x="411480" y="2669219"/>
          <a:ext cx="5760720" cy="6789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10. Trial documentation</a:t>
          </a:r>
        </a:p>
      </dsp:txBody>
      <dsp:txXfrm>
        <a:off x="444624" y="2702363"/>
        <a:ext cx="5694432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0F2AB-06DD-460A-9927-7E72C8EA16E0}">
      <dsp:nvSpPr>
        <dsp:cNvPr id="0" name=""/>
        <dsp:cNvSpPr/>
      </dsp:nvSpPr>
      <dsp:spPr>
        <a:xfrm>
          <a:off x="0" y="423606"/>
          <a:ext cx="8229600" cy="1771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Identifiable data must be collected, stored and handled in accordance with the 2018 Data Protection Act (including GDPR)</a:t>
          </a:r>
        </a:p>
      </dsp:txBody>
      <dsp:txXfrm>
        <a:off x="0" y="423606"/>
        <a:ext cx="8229600" cy="1771875"/>
      </dsp:txXfrm>
    </dsp:sp>
    <dsp:sp modelId="{871ED9E4-5343-4835-8C13-608EC84BB3E2}">
      <dsp:nvSpPr>
        <dsp:cNvPr id="0" name=""/>
        <dsp:cNvSpPr/>
      </dsp:nvSpPr>
      <dsp:spPr>
        <a:xfrm>
          <a:off x="411480" y="54606"/>
          <a:ext cx="5760720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11. Data protection/security</a:t>
          </a:r>
        </a:p>
      </dsp:txBody>
      <dsp:txXfrm>
        <a:off x="447506" y="90632"/>
        <a:ext cx="5688668" cy="665948"/>
      </dsp:txXfrm>
    </dsp:sp>
    <dsp:sp modelId="{D4686633-1646-448C-BCE3-782635726E2B}">
      <dsp:nvSpPr>
        <dsp:cNvPr id="0" name=""/>
        <dsp:cNvSpPr/>
      </dsp:nvSpPr>
      <dsp:spPr>
        <a:xfrm>
          <a:off x="0" y="2699481"/>
          <a:ext cx="8229600" cy="1771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500" kern="1200" dirty="0"/>
            <a:t>IMPs should be manufactured, stored &amp; handled 	in accordance with Good Manufacturing Practice and used in accordance with approved protocol</a:t>
          </a:r>
        </a:p>
      </dsp:txBody>
      <dsp:txXfrm>
        <a:off x="0" y="2699481"/>
        <a:ext cx="8229600" cy="1771875"/>
      </dsp:txXfrm>
    </dsp:sp>
    <dsp:sp modelId="{907B2EA4-3420-4636-8D42-2E49CA0E2D4F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12. IMPs &amp; GMP</a:t>
          </a:r>
        </a:p>
      </dsp:txBody>
      <dsp:txXfrm>
        <a:off x="447506" y="2366507"/>
        <a:ext cx="5688668" cy="6659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BCE79-3648-4C59-92B9-2FB2F7FA44F2}">
      <dsp:nvSpPr>
        <dsp:cNvPr id="0" name=""/>
        <dsp:cNvSpPr/>
      </dsp:nvSpPr>
      <dsp:spPr>
        <a:xfrm>
          <a:off x="0" y="718611"/>
          <a:ext cx="8229600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700" kern="1200" dirty="0"/>
            <a:t>Systems with procedures that assure the quality of every aspect of the trial should be implemented</a:t>
          </a:r>
        </a:p>
      </dsp:txBody>
      <dsp:txXfrm>
        <a:off x="0" y="718611"/>
        <a:ext cx="8229600" cy="1913625"/>
      </dsp:txXfrm>
    </dsp:sp>
    <dsp:sp modelId="{C02FC07F-7319-4895-B367-AF9BA6CBF61A}">
      <dsp:nvSpPr>
        <dsp:cNvPr id="0" name=""/>
        <dsp:cNvSpPr/>
      </dsp:nvSpPr>
      <dsp:spPr>
        <a:xfrm>
          <a:off x="411480" y="320091"/>
          <a:ext cx="576072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13. Importance of Quality Assurance</a:t>
          </a:r>
        </a:p>
      </dsp:txBody>
      <dsp:txXfrm>
        <a:off x="450388" y="358999"/>
        <a:ext cx="568290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A1BEE-08B1-46B8-A36E-0A39482BF2A6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F77DF-601D-46B9-AB13-AA1A2C4E9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717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Following GCP gives us</a:t>
            </a:r>
            <a:r>
              <a:rPr lang="en-GB" baseline="0" dirty="0"/>
              <a:t> assurance of patient safety</a:t>
            </a:r>
          </a:p>
          <a:p>
            <a:endParaRPr lang="en-GB" baseline="0" dirty="0"/>
          </a:p>
          <a:p>
            <a:r>
              <a:rPr lang="en-GB" baseline="0" dirty="0"/>
              <a:t>Protecting rights &amp; wellbeing in line with the Declaration of Helsinki</a:t>
            </a:r>
          </a:p>
          <a:p>
            <a:endParaRPr lang="en-GB" baseline="0" dirty="0"/>
          </a:p>
          <a:p>
            <a:r>
              <a:rPr lang="en-GB" baseline="0" dirty="0"/>
              <a:t>Means we can be sure the data we collect are credible &amp; viable (and can be used multi-regionally)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521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Consistent</a:t>
            </a:r>
            <a:r>
              <a:rPr lang="en-GB" baseline="0" dirty="0"/>
              <a:t> with GCP &amp; applicable regulatory requirements</a:t>
            </a:r>
          </a:p>
          <a:p>
            <a:pPr marL="228600" indent="-228600">
              <a:buAutoNum type="arabicPeriod"/>
            </a:pP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Risk assessments,  monitoring,  REC,  MHRA,  TMG,  TSC,  DMC - oversight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88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3. Prevails over</a:t>
            </a:r>
            <a:r>
              <a:rPr lang="en-GB" baseline="0" dirty="0"/>
              <a:t> the interests of science &amp; society. Patient wellbeing is key. </a:t>
            </a:r>
          </a:p>
          <a:p>
            <a:endParaRPr lang="en-GB" baseline="0" dirty="0"/>
          </a:p>
          <a:p>
            <a:r>
              <a:rPr lang="en-GB" baseline="0" dirty="0"/>
              <a:t>4. Pre-clinical data, Investigator Brochure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74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5. We</a:t>
            </a:r>
            <a:r>
              <a:rPr lang="en-GB" baseline="0" dirty="0"/>
              <a:t> have a protocol template to ensure all key areas are covered</a:t>
            </a:r>
          </a:p>
          <a:p>
            <a:endParaRPr lang="en-GB" baseline="0" dirty="0"/>
          </a:p>
          <a:p>
            <a:r>
              <a:rPr lang="en-GB" baseline="0" dirty="0"/>
              <a:t>6. HRA/REC, regulatory authority (MHRA) approvals needed.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47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7. CTIMPs: Qualified physician or dentist, if appropriate</a:t>
            </a:r>
          </a:p>
          <a:p>
            <a:r>
              <a:rPr lang="en-GB" baseline="0" dirty="0"/>
              <a:t>    Non-CTIMPs: sometimes viable for other healthcare profs to be responsible for patient care (e.g. midwife)</a:t>
            </a:r>
          </a:p>
          <a:p>
            <a:endParaRPr lang="en-GB" baseline="0" dirty="0"/>
          </a:p>
          <a:p>
            <a:r>
              <a:rPr lang="en-GB" baseline="0" dirty="0"/>
              <a:t>8. Delegation logs, training folders, CVs, clearly defined roles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2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9. CTIMPs Before any trial</a:t>
            </a:r>
            <a:r>
              <a:rPr lang="en-GB" baseline="0" dirty="0"/>
              <a:t> participation.  Separate rules for minors, incapacitated,  emergency procedures – consent session to follow</a:t>
            </a:r>
          </a:p>
          <a:p>
            <a:endParaRPr lang="en-GB" baseline="0" dirty="0"/>
          </a:p>
          <a:p>
            <a:r>
              <a:rPr lang="en-GB" baseline="0" dirty="0"/>
              <a:t>10. File indexes,  non-obscured data,  calibration,  confidentiality &amp; security (access)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893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11. Need to understand DPA requirements – only collect data you need, not excessive. Only hold for as long as is necessary e.g. names</a:t>
            </a:r>
            <a:r>
              <a:rPr lang="en-GB" baseline="0" dirty="0"/>
              <a:t> + addresses for sending out FU forms</a:t>
            </a:r>
          </a:p>
          <a:p>
            <a:r>
              <a:rPr lang="en-GB" baseline="0" dirty="0"/>
              <a:t>12. Need full accountability – delivery to sites, prescribed, dispensed, returned, destroyed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39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QA TEAM</a:t>
            </a:r>
          </a:p>
          <a:p>
            <a:r>
              <a:rPr lang="en-GB" dirty="0"/>
              <a:t>SOPs, monitoring, audits, inspections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DD8D-2552-40CD-8F80-054910F17EB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63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855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</a:p>
          <a:p>
            <a:pPr lvl="0"/>
            <a:r>
              <a:rPr lang="en-GB" dirty="0"/>
              <a:t>Clinical Trials Unit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jp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.jp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3" y="908720"/>
            <a:ext cx="8425016" cy="679086"/>
          </a:xfrm>
        </p:spPr>
        <p:txBody>
          <a:bodyPr/>
          <a:lstStyle/>
          <a:p>
            <a:r>
              <a:rPr lang="en-US" dirty="0"/>
              <a:t>Good Clinical Practice</a:t>
            </a:r>
          </a:p>
          <a:p>
            <a:r>
              <a:rPr lang="en-US" dirty="0"/>
              <a:t>A brief introduction to GCP guidelines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0FC747-9221-4845-B6D3-E2CFB6E0CA02}"/>
              </a:ext>
            </a:extLst>
          </p:cNvPr>
          <p:cNvSpPr/>
          <p:nvPr/>
        </p:nvSpPr>
        <p:spPr>
          <a:xfrm>
            <a:off x="1353811" y="1772816"/>
            <a:ext cx="6436377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7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GCP</a:t>
            </a:r>
          </a:p>
        </p:txBody>
      </p:sp>
    </p:spTree>
    <p:extLst>
      <p:ext uri="{BB962C8B-B14F-4D97-AF65-F5344CB8AC3E}">
        <p14:creationId xmlns:p14="http://schemas.microsoft.com/office/powerpoint/2010/main" val="851951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accent1"/>
                </a:solidFill>
              </a:rPr>
              <a:t>Summary</a:t>
            </a:r>
          </a:p>
        </p:txBody>
      </p:sp>
      <p:pic>
        <p:nvPicPr>
          <p:cNvPr id="1026" name="Picture 2" descr="MH Good Clinical Practice (GCP) training session - Friday 14 June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861604"/>
            <a:ext cx="4000343" cy="299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1700808"/>
            <a:ext cx="79208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Working to GCP Principles ensures:</a:t>
            </a:r>
          </a:p>
          <a:p>
            <a:endParaRPr lang="en-GB" dirty="0"/>
          </a:p>
          <a:p>
            <a:r>
              <a:rPr lang="en-GB" sz="2400" dirty="0"/>
              <a:t>That</a:t>
            </a:r>
            <a:r>
              <a:rPr lang="en-GB" sz="2400" b="1" dirty="0">
                <a:solidFill>
                  <a:srgbClr val="FF0000"/>
                </a:solidFill>
              </a:rPr>
              <a:t> Participants</a:t>
            </a:r>
            <a:r>
              <a:rPr lang="en-GB" sz="2400" dirty="0"/>
              <a:t> r</a:t>
            </a:r>
            <a:r>
              <a:rPr lang="en-GB" altLang="en-US" sz="2400" dirty="0"/>
              <a:t>ights, safety, well-being and confidentiality are protected</a:t>
            </a:r>
          </a:p>
          <a:p>
            <a:endParaRPr lang="en-GB" altLang="en-US" sz="2400" dirty="0"/>
          </a:p>
          <a:p>
            <a:r>
              <a:rPr lang="en-GB" altLang="en-US" sz="2400" dirty="0"/>
              <a:t>That </a:t>
            </a:r>
            <a:r>
              <a:rPr lang="en-GB" altLang="en-US" sz="2400" b="1" dirty="0">
                <a:solidFill>
                  <a:srgbClr val="FF0000"/>
                </a:solidFill>
              </a:rPr>
              <a:t>Data</a:t>
            </a:r>
            <a:r>
              <a:rPr lang="en-GB" altLang="en-US" sz="2400" dirty="0"/>
              <a:t> is seen as credible and verifiable and will ensure accurate results</a:t>
            </a:r>
            <a:br>
              <a:rPr lang="en-GB" altLang="en-US" sz="2400" dirty="0"/>
            </a:br>
            <a:endParaRPr lang="en-GB" alt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1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837" y="692696"/>
            <a:ext cx="7787208" cy="70609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What is GCP?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6823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938" y="845840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717091"/>
              </p:ext>
            </p:extLst>
          </p:nvPr>
        </p:nvGraphicFramePr>
        <p:xfrm>
          <a:off x="447938" y="198884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989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886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0388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319995"/>
              </p:ext>
            </p:extLst>
          </p:nvPr>
        </p:nvGraphicFramePr>
        <p:xfrm>
          <a:off x="457200" y="1772816"/>
          <a:ext cx="82296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414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95195"/>
              </p:ext>
            </p:extLst>
          </p:nvPr>
        </p:nvGraphicFramePr>
        <p:xfrm>
          <a:off x="457200" y="1700808"/>
          <a:ext cx="8229600" cy="4813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872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638" y="845840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234975"/>
              </p:ext>
            </p:extLst>
          </p:nvPr>
        </p:nvGraphicFramePr>
        <p:xfrm>
          <a:off x="457200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7383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1249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1172754"/>
              </p:ext>
            </p:extLst>
          </p:nvPr>
        </p:nvGraphicFramePr>
        <p:xfrm>
          <a:off x="457200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6228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3938"/>
            <a:ext cx="8229600" cy="11430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GCP Principles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8984512"/>
              </p:ext>
            </p:extLst>
          </p:nvPr>
        </p:nvGraphicFramePr>
        <p:xfrm>
          <a:off x="457200" y="1700808"/>
          <a:ext cx="82296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 rot="19514709">
            <a:off x="112283" y="4876734"/>
            <a:ext cx="2185214" cy="92333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SOPs</a:t>
            </a:r>
          </a:p>
        </p:txBody>
      </p:sp>
      <p:sp>
        <p:nvSpPr>
          <p:cNvPr id="5" name="TextBox 4"/>
          <p:cNvSpPr txBox="1"/>
          <p:nvPr/>
        </p:nvSpPr>
        <p:spPr>
          <a:xfrm rot="19455264">
            <a:off x="4148534" y="5220986"/>
            <a:ext cx="3158436" cy="707886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Monitoring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 rot="19578942">
            <a:off x="6445156" y="5108228"/>
            <a:ext cx="2363157" cy="962025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Plain">
              <a:avLst>
                <a:gd name="adj" fmla="val 51369"/>
              </a:avLst>
            </a:prstTxWarp>
          </a:bodyPr>
          <a:lstStyle/>
          <a:p>
            <a:pPr algn="ctr"/>
            <a:r>
              <a:rPr lang="en-GB" sz="3600" b="1" kern="1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/>
              </a:rPr>
              <a:t>Audits</a:t>
            </a:r>
          </a:p>
        </p:txBody>
      </p:sp>
      <p:sp>
        <p:nvSpPr>
          <p:cNvPr id="8" name="Rectangle 7"/>
          <p:cNvSpPr/>
          <p:nvPr/>
        </p:nvSpPr>
        <p:spPr>
          <a:xfrm rot="19514709">
            <a:off x="1219119" y="5055929"/>
            <a:ext cx="3351236" cy="95083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Training</a:t>
            </a:r>
          </a:p>
        </p:txBody>
      </p:sp>
      <p:sp>
        <p:nvSpPr>
          <p:cNvPr id="10" name="Rectangle 9"/>
          <p:cNvSpPr/>
          <p:nvPr/>
        </p:nvSpPr>
        <p:spPr>
          <a:xfrm rot="19514709">
            <a:off x="2531207" y="5203520"/>
            <a:ext cx="3875644" cy="52322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Risk Assessments</a:t>
            </a:r>
          </a:p>
        </p:txBody>
      </p:sp>
    </p:spTree>
    <p:extLst>
      <p:ext uri="{BB962C8B-B14F-4D97-AF65-F5344CB8AC3E}">
        <p14:creationId xmlns:p14="http://schemas.microsoft.com/office/powerpoint/2010/main" val="22012351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ea80165-acee-4cd4-825b-b9eb489faf23"/>
</p:tagLst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658</Words>
  <Application>Microsoft Office PowerPoint</Application>
  <PresentationFormat>On-screen Show (4:3)</PresentationFormat>
  <Paragraphs>88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Arial</vt:lpstr>
      <vt:lpstr>Arial Black</vt:lpstr>
      <vt:lpstr>Calibri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PowerPoint Presentation</vt:lpstr>
      <vt:lpstr>What is GCP?</vt:lpstr>
      <vt:lpstr>GCP Principles</vt:lpstr>
      <vt:lpstr>GCP Principles</vt:lpstr>
      <vt:lpstr>GCP Principles</vt:lpstr>
      <vt:lpstr>GCP Principles</vt:lpstr>
      <vt:lpstr>GCP Principles</vt:lpstr>
      <vt:lpstr>GCP Principles</vt:lpstr>
      <vt:lpstr>GCP Principles</vt:lpstr>
      <vt:lpstr>Summary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Kerry Raynes</cp:lastModifiedBy>
  <cp:revision>93</cp:revision>
  <dcterms:created xsi:type="dcterms:W3CDTF">2015-04-29T08:55:57Z</dcterms:created>
  <dcterms:modified xsi:type="dcterms:W3CDTF">2020-05-07T10:09:49Z</dcterms:modified>
</cp:coreProperties>
</file>