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1"/>
  </p:notesMasterIdLst>
  <p:sldIdLst>
    <p:sldId id="355" r:id="rId5"/>
    <p:sldId id="356" r:id="rId6"/>
    <p:sldId id="331" r:id="rId7"/>
    <p:sldId id="339" r:id="rId8"/>
    <p:sldId id="340" r:id="rId9"/>
    <p:sldId id="358" r:id="rId10"/>
  </p:sldIdLst>
  <p:sldSz cx="9144000" cy="5143500" type="screen16x9"/>
  <p:notesSz cx="6858000" cy="9144000"/>
  <p:custDataLst>
    <p:tags r:id="rId12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7420"/>
    <a:srgbClr val="FF9900"/>
    <a:srgbClr val="F9BE49"/>
    <a:srgbClr val="B4153A"/>
    <a:srgbClr val="511C6C"/>
    <a:srgbClr val="F47920"/>
    <a:srgbClr val="E86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1877" autoAdjust="0"/>
  </p:normalViewPr>
  <p:slideViewPr>
    <p:cSldViewPr snapToGrid="0">
      <p:cViewPr varScale="1">
        <p:scale>
          <a:sx n="35" d="100"/>
          <a:sy n="35" d="100"/>
        </p:scale>
        <p:origin x="2180" y="3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00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41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53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3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69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8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1A4E9C-E7B9-4346-91EF-1C56B53CF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0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E8E2DF-C0A8-59B0-B4C0-907AD0F11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79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813761-011E-FB4A-1A99-A50D4AD1A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76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6D48C-E2D1-969C-6639-FAAABC46A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8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47508-EF64-219C-BE3C-7A2A23AF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01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70C8A78-6117-6643-AF5F-E3E84FEA9698}"/>
              </a:ext>
            </a:extLst>
          </p:cNvPr>
          <p:cNvSpPr txBox="1">
            <a:spLocks/>
          </p:cNvSpPr>
          <p:nvPr/>
        </p:nvSpPr>
        <p:spPr>
          <a:xfrm>
            <a:off x="874251" y="1790758"/>
            <a:ext cx="4528192" cy="246295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11C6C"/>
              </a:buClr>
              <a:buNone/>
            </a:pP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6EF63D-24FD-9F75-4365-C02E924BB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"/>
            <a:ext cx="9144000" cy="514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882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147cc0c-9695-45d3-bb91-2a0d372e7d1b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A589C96B0C3C48A295E4DACCF370FA" ma:contentTypeVersion="3" ma:contentTypeDescription="Create a new document." ma:contentTypeScope="" ma:versionID="0465fbf9788e5cc3d664dbc3e88da961">
  <xsd:schema xmlns:xsd="http://www.w3.org/2001/XMLSchema" xmlns:xs="http://www.w3.org/2001/XMLSchema" xmlns:p="http://schemas.microsoft.com/office/2006/metadata/properties" xmlns:ns2="fbe4854a-184b-48c7-abce-d52cc9cbc0a3" targetNamespace="http://schemas.microsoft.com/office/2006/metadata/properties" ma:root="true" ma:fieldsID="7cdbf93f25ea517579a8ab76f52977fa" ns2:_="">
    <xsd:import namespace="fbe4854a-184b-48c7-abce-d52cc9cbc0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e4854a-184b-48c7-abce-d52cc9cbc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44786A-836B-4016-89AA-2C84B0119192}">
  <ds:schemaRefs>
    <ds:schemaRef ds:uri="fbe4854a-184b-48c7-abce-d52cc9cbc0a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A07A001-8560-47F2-ACB3-36ECB8236547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fbe4854a-184b-48c7-abce-d52cc9cbc0a3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EE7BDE9-0DB2-4E14-9946-DDC8818E9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</Words>
  <Application>Microsoft Office PowerPoint</Application>
  <PresentationFormat>On-screen Show (16:9)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Kenny, Adele</cp:lastModifiedBy>
  <cp:revision>4</cp:revision>
  <dcterms:created xsi:type="dcterms:W3CDTF">2017-04-05T11:04:35Z</dcterms:created>
  <dcterms:modified xsi:type="dcterms:W3CDTF">2023-07-26T08:16:44Z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0x01010051A589C96B0C3C48A295E4DACCF370FA</vt:lpwstr>
  </property>
</Properties>
</file>