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501" r:id="rId5"/>
    <p:sldId id="511" r:id="rId6"/>
    <p:sldId id="499" r:id="rId7"/>
    <p:sldId id="502" r:id="rId8"/>
    <p:sldId id="512" r:id="rId9"/>
    <p:sldId id="497" r:id="rId10"/>
    <p:sldId id="513" r:id="rId11"/>
    <p:sldId id="498" r:id="rId12"/>
    <p:sldId id="51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6EF569D-18EF-AC2A-F1E9-82FCD84CC8D3}" v="610" dt="2025-01-23T21:57:53.6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514" autoAdjust="0"/>
  </p:normalViewPr>
  <p:slideViewPr>
    <p:cSldViewPr snapToGrid="0">
      <p:cViewPr varScale="1">
        <p:scale>
          <a:sx n="56" d="100"/>
          <a:sy n="56" d="100"/>
        </p:scale>
        <p:origin x="10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compassionatecommu.sharepoint.com/sites/Office/Shared%20Documents/General/Active%20documents/Death%20literacy/birmingham%20DLI%20and%20consolidate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Comparison Chart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Sheet2!$B$9</c:f>
              <c:strCache>
                <c:ptCount val="1"/>
                <c:pt idx="0">
                  <c:v>Birmingham v1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Sheet2!$A$10:$A$16</c:f>
              <c:strCache>
                <c:ptCount val="7"/>
                <c:pt idx="0">
                  <c:v>PRACTICE SUB-SCALE (1) TALKING SUPPORT</c:v>
                </c:pt>
                <c:pt idx="1">
                  <c:v>PRACTICE SUB-SCALE (2) HANDS ON CARE</c:v>
                </c:pt>
                <c:pt idx="2">
                  <c:v>EXPERIENCE SCALE</c:v>
                </c:pt>
                <c:pt idx="3">
                  <c:v>KNOWLEDGE SCALE</c:v>
                </c:pt>
                <c:pt idx="4">
                  <c:v>COMMUNITY SCALE  - ACCESS</c:v>
                </c:pt>
                <c:pt idx="5">
                  <c:v>COMMUNITY SCALE - SUPPORT GROUPS</c:v>
                </c:pt>
                <c:pt idx="6">
                  <c:v>TOTAL</c:v>
                </c:pt>
              </c:strCache>
            </c:strRef>
          </c:cat>
          <c:val>
            <c:numRef>
              <c:f>Sheet2!$B$10:$B$16</c:f>
              <c:numCache>
                <c:formatCode>0.0</c:formatCode>
                <c:ptCount val="7"/>
                <c:pt idx="0">
                  <c:v>6.2</c:v>
                </c:pt>
                <c:pt idx="1">
                  <c:v>4.7</c:v>
                </c:pt>
                <c:pt idx="2">
                  <c:v>7</c:v>
                </c:pt>
                <c:pt idx="3">
                  <c:v>3.8</c:v>
                </c:pt>
                <c:pt idx="4">
                  <c:v>4.0999999999999996</c:v>
                </c:pt>
                <c:pt idx="5">
                  <c:v>3.9</c:v>
                </c:pt>
                <c:pt idx="6">
                  <c:v>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12-4C6E-AD9D-FF869BED3B42}"/>
            </c:ext>
          </c:extLst>
        </c:ser>
        <c:ser>
          <c:idx val="1"/>
          <c:order val="1"/>
          <c:tx>
            <c:strRef>
              <c:f>Sheet2!$C$9</c:f>
              <c:strCache>
                <c:ptCount val="1"/>
                <c:pt idx="0">
                  <c:v>Brereton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Sheet2!$A$10:$A$16</c:f>
              <c:strCache>
                <c:ptCount val="7"/>
                <c:pt idx="0">
                  <c:v>PRACTICE SUB-SCALE (1) TALKING SUPPORT</c:v>
                </c:pt>
                <c:pt idx="1">
                  <c:v>PRACTICE SUB-SCALE (2) HANDS ON CARE</c:v>
                </c:pt>
                <c:pt idx="2">
                  <c:v>EXPERIENCE SCALE</c:v>
                </c:pt>
                <c:pt idx="3">
                  <c:v>KNOWLEDGE SCALE</c:v>
                </c:pt>
                <c:pt idx="4">
                  <c:v>COMMUNITY SCALE  - ACCESS</c:v>
                </c:pt>
                <c:pt idx="5">
                  <c:v>COMMUNITY SCALE - SUPPORT GROUPS</c:v>
                </c:pt>
                <c:pt idx="6">
                  <c:v>TOTAL</c:v>
                </c:pt>
              </c:strCache>
            </c:strRef>
          </c:cat>
          <c:val>
            <c:numRef>
              <c:f>Sheet2!$C$10:$C$16</c:f>
              <c:numCache>
                <c:formatCode>General</c:formatCode>
                <c:ptCount val="7"/>
                <c:pt idx="0">
                  <c:v>5.9</c:v>
                </c:pt>
                <c:pt idx="1">
                  <c:v>5.35</c:v>
                </c:pt>
                <c:pt idx="2">
                  <c:v>7.05</c:v>
                </c:pt>
                <c:pt idx="3">
                  <c:v>6.13</c:v>
                </c:pt>
                <c:pt idx="4">
                  <c:v>6.58</c:v>
                </c:pt>
                <c:pt idx="5">
                  <c:v>6.42</c:v>
                </c:pt>
                <c:pt idx="6">
                  <c:v>6.29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12-4C6E-AD9D-FF869BED3B42}"/>
            </c:ext>
          </c:extLst>
        </c:ser>
        <c:ser>
          <c:idx val="2"/>
          <c:order val="2"/>
          <c:tx>
            <c:strRef>
              <c:f>Sheet2!$D$9</c:f>
              <c:strCache>
                <c:ptCount val="1"/>
                <c:pt idx="0">
                  <c:v>Birmingham v2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Sheet2!$A$10:$A$16</c:f>
              <c:strCache>
                <c:ptCount val="7"/>
                <c:pt idx="0">
                  <c:v>PRACTICE SUB-SCALE (1) TALKING SUPPORT</c:v>
                </c:pt>
                <c:pt idx="1">
                  <c:v>PRACTICE SUB-SCALE (2) HANDS ON CARE</c:v>
                </c:pt>
                <c:pt idx="2">
                  <c:v>EXPERIENCE SCALE</c:v>
                </c:pt>
                <c:pt idx="3">
                  <c:v>KNOWLEDGE SCALE</c:v>
                </c:pt>
                <c:pt idx="4">
                  <c:v>COMMUNITY SCALE  - ACCESS</c:v>
                </c:pt>
                <c:pt idx="5">
                  <c:v>COMMUNITY SCALE - SUPPORT GROUPS</c:v>
                </c:pt>
                <c:pt idx="6">
                  <c:v>TOTAL</c:v>
                </c:pt>
              </c:strCache>
            </c:strRef>
          </c:cat>
          <c:val>
            <c:numRef>
              <c:f>Sheet2!$D$10:$D$16</c:f>
              <c:numCache>
                <c:formatCode>General</c:formatCode>
                <c:ptCount val="7"/>
                <c:pt idx="0">
                  <c:v>5.17</c:v>
                </c:pt>
                <c:pt idx="1">
                  <c:v>3.86</c:v>
                </c:pt>
                <c:pt idx="2">
                  <c:v>6.61</c:v>
                </c:pt>
                <c:pt idx="3">
                  <c:v>2.29</c:v>
                </c:pt>
                <c:pt idx="4">
                  <c:v>2.84</c:v>
                </c:pt>
                <c:pt idx="5">
                  <c:v>2.73</c:v>
                </c:pt>
                <c:pt idx="6">
                  <c:v>4.05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112-4C6E-AD9D-FF869BED3B42}"/>
            </c:ext>
          </c:extLst>
        </c:ser>
        <c:ser>
          <c:idx val="3"/>
          <c:order val="3"/>
          <c:tx>
            <c:strRef>
              <c:f>Sheet2!$E$9</c:f>
              <c:strCache>
                <c:ptCount val="1"/>
                <c:pt idx="0">
                  <c:v>UK Average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Sheet2!$A$10:$A$16</c:f>
              <c:strCache>
                <c:ptCount val="7"/>
                <c:pt idx="0">
                  <c:v>PRACTICE SUB-SCALE (1) TALKING SUPPORT</c:v>
                </c:pt>
                <c:pt idx="1">
                  <c:v>PRACTICE SUB-SCALE (2) HANDS ON CARE</c:v>
                </c:pt>
                <c:pt idx="2">
                  <c:v>EXPERIENCE SCALE</c:v>
                </c:pt>
                <c:pt idx="3">
                  <c:v>KNOWLEDGE SCALE</c:v>
                </c:pt>
                <c:pt idx="4">
                  <c:v>COMMUNITY SCALE  - ACCESS</c:v>
                </c:pt>
                <c:pt idx="5">
                  <c:v>COMMUNITY SCALE - SUPPORT GROUPS</c:v>
                </c:pt>
                <c:pt idx="6">
                  <c:v>TOTAL</c:v>
                </c:pt>
              </c:strCache>
            </c:strRef>
          </c:cat>
          <c:val>
            <c:numRef>
              <c:f>Sheet2!$E$10:$E$16</c:f>
              <c:numCache>
                <c:formatCode>General</c:formatCode>
                <c:ptCount val="7"/>
                <c:pt idx="0">
                  <c:v>5.96</c:v>
                </c:pt>
                <c:pt idx="1">
                  <c:v>4.7300000000000004</c:v>
                </c:pt>
                <c:pt idx="2">
                  <c:v>6.16</c:v>
                </c:pt>
                <c:pt idx="3">
                  <c:v>3.05</c:v>
                </c:pt>
                <c:pt idx="4">
                  <c:v>3.91</c:v>
                </c:pt>
                <c:pt idx="5">
                  <c:v>5.0599999999999996</c:v>
                </c:pt>
                <c:pt idx="6">
                  <c:v>4.76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112-4C6E-AD9D-FF869BED3B42}"/>
            </c:ext>
          </c:extLst>
        </c:ser>
        <c:ser>
          <c:idx val="4"/>
          <c:order val="4"/>
          <c:tx>
            <c:strRef>
              <c:f>Sheet2!$F$9</c:f>
              <c:strCache>
                <c:ptCount val="1"/>
                <c:pt idx="0">
                  <c:v>HOKH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Sheet2!$A$10:$A$16</c:f>
              <c:strCache>
                <c:ptCount val="7"/>
                <c:pt idx="0">
                  <c:v>PRACTICE SUB-SCALE (1) TALKING SUPPORT</c:v>
                </c:pt>
                <c:pt idx="1">
                  <c:v>PRACTICE SUB-SCALE (2) HANDS ON CARE</c:v>
                </c:pt>
                <c:pt idx="2">
                  <c:v>EXPERIENCE SCALE</c:v>
                </c:pt>
                <c:pt idx="3">
                  <c:v>KNOWLEDGE SCALE</c:v>
                </c:pt>
                <c:pt idx="4">
                  <c:v>COMMUNITY SCALE  - ACCESS</c:v>
                </c:pt>
                <c:pt idx="5">
                  <c:v>COMMUNITY SCALE - SUPPORT GROUPS</c:v>
                </c:pt>
                <c:pt idx="6">
                  <c:v>TOTAL</c:v>
                </c:pt>
              </c:strCache>
            </c:strRef>
          </c:cat>
          <c:val>
            <c:numRef>
              <c:f>Sheet2!$F$10:$F$16</c:f>
              <c:numCache>
                <c:formatCode>General</c:formatCode>
                <c:ptCount val="7"/>
                <c:pt idx="0">
                  <c:v>6.7</c:v>
                </c:pt>
                <c:pt idx="1">
                  <c:v>5.2</c:v>
                </c:pt>
                <c:pt idx="2">
                  <c:v>6.8</c:v>
                </c:pt>
                <c:pt idx="3">
                  <c:v>3.5</c:v>
                </c:pt>
                <c:pt idx="4">
                  <c:v>4.2</c:v>
                </c:pt>
                <c:pt idx="5">
                  <c:v>4.3</c:v>
                </c:pt>
                <c:pt idx="6">
                  <c:v>5.0999999999999996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112-4C6E-AD9D-FF869BED3B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28472839"/>
        <c:axId val="1416107528"/>
      </c:barChart>
      <c:catAx>
        <c:axId val="14284728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6107528"/>
        <c:crosses val="autoZero"/>
        <c:auto val="1"/>
        <c:lblAlgn val="ctr"/>
        <c:lblOffset val="100"/>
        <c:noMultiLvlLbl val="0"/>
      </c:catAx>
      <c:valAx>
        <c:axId val="1416107528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847283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64448B-81AD-4A54-9D8B-239E1DB6E475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64E54393-A9AA-4FA4-8BCD-8D3A6735F8BB}">
      <dgm:prSet/>
      <dgm:spPr/>
      <dgm:t>
        <a:bodyPr/>
        <a:lstStyle/>
        <a:p>
          <a:r>
            <a:rPr lang="en-GB"/>
            <a:t>Schools and Young People</a:t>
          </a:r>
          <a:endParaRPr lang="en-US"/>
        </a:p>
      </dgm:t>
    </dgm:pt>
    <dgm:pt modelId="{E2D64689-2BBB-47F1-B807-A3DE9C846833}" type="parTrans" cxnId="{8FF16ED3-638A-4924-B151-7EA9B4EF3C59}">
      <dgm:prSet/>
      <dgm:spPr/>
      <dgm:t>
        <a:bodyPr/>
        <a:lstStyle/>
        <a:p>
          <a:endParaRPr lang="en-US"/>
        </a:p>
      </dgm:t>
    </dgm:pt>
    <dgm:pt modelId="{421EAE28-DFC0-4161-84C6-559194685160}" type="sibTrans" cxnId="{8FF16ED3-638A-4924-B151-7EA9B4EF3C59}">
      <dgm:prSet/>
      <dgm:spPr/>
      <dgm:t>
        <a:bodyPr/>
        <a:lstStyle/>
        <a:p>
          <a:endParaRPr lang="en-US"/>
        </a:p>
      </dgm:t>
    </dgm:pt>
    <dgm:pt modelId="{A99466FF-7201-41CB-9CEB-425374ADC2C5}">
      <dgm:prSet/>
      <dgm:spPr/>
      <dgm:t>
        <a:bodyPr/>
        <a:lstStyle/>
        <a:p>
          <a:r>
            <a:rPr lang="en-GB"/>
            <a:t>Workplaces and Trade Unions</a:t>
          </a:r>
          <a:endParaRPr lang="en-US"/>
        </a:p>
      </dgm:t>
    </dgm:pt>
    <dgm:pt modelId="{14AF3B36-A39F-4B52-8199-3169AE47E871}" type="parTrans" cxnId="{CD09481E-97EB-47FA-AD59-0534F347C736}">
      <dgm:prSet/>
      <dgm:spPr/>
      <dgm:t>
        <a:bodyPr/>
        <a:lstStyle/>
        <a:p>
          <a:endParaRPr lang="en-US"/>
        </a:p>
      </dgm:t>
    </dgm:pt>
    <dgm:pt modelId="{27675C09-59F7-4034-A029-8DB8FEEB1F54}" type="sibTrans" cxnId="{CD09481E-97EB-47FA-AD59-0534F347C736}">
      <dgm:prSet/>
      <dgm:spPr/>
      <dgm:t>
        <a:bodyPr/>
        <a:lstStyle/>
        <a:p>
          <a:endParaRPr lang="en-US"/>
        </a:p>
      </dgm:t>
    </dgm:pt>
    <dgm:pt modelId="{C0511645-2943-4C9A-B94D-834790347953}">
      <dgm:prSet/>
      <dgm:spPr/>
      <dgm:t>
        <a:bodyPr/>
        <a:lstStyle/>
        <a:p>
          <a:r>
            <a:rPr lang="en-GB"/>
            <a:t>Places of Worship</a:t>
          </a:r>
          <a:endParaRPr lang="en-US"/>
        </a:p>
      </dgm:t>
    </dgm:pt>
    <dgm:pt modelId="{34C525B3-2ED1-49D0-B1E6-D7E685A9BD28}" type="parTrans" cxnId="{4DEC97AB-0DF7-4A81-AF7C-29CC27D71C19}">
      <dgm:prSet/>
      <dgm:spPr/>
      <dgm:t>
        <a:bodyPr/>
        <a:lstStyle/>
        <a:p>
          <a:endParaRPr lang="en-US"/>
        </a:p>
      </dgm:t>
    </dgm:pt>
    <dgm:pt modelId="{AEFC96E4-48C6-47F5-B6F5-52D08C751E3D}" type="sibTrans" cxnId="{4DEC97AB-0DF7-4A81-AF7C-29CC27D71C19}">
      <dgm:prSet/>
      <dgm:spPr/>
      <dgm:t>
        <a:bodyPr/>
        <a:lstStyle/>
        <a:p>
          <a:endParaRPr lang="en-US"/>
        </a:p>
      </dgm:t>
    </dgm:pt>
    <dgm:pt modelId="{83923BD3-6AA8-426B-94C8-6CD41161A589}">
      <dgm:prSet/>
      <dgm:spPr/>
      <dgm:t>
        <a:bodyPr/>
        <a:lstStyle/>
        <a:p>
          <a:r>
            <a:rPr lang="en-GB"/>
            <a:t>Health and Care</a:t>
          </a:r>
          <a:endParaRPr lang="en-US"/>
        </a:p>
      </dgm:t>
    </dgm:pt>
    <dgm:pt modelId="{B0B5B85F-C4D8-427E-8C5C-E21495231DC1}" type="parTrans" cxnId="{956551F0-1285-4CAF-8349-506A92833C43}">
      <dgm:prSet/>
      <dgm:spPr/>
      <dgm:t>
        <a:bodyPr/>
        <a:lstStyle/>
        <a:p>
          <a:endParaRPr lang="en-US"/>
        </a:p>
      </dgm:t>
    </dgm:pt>
    <dgm:pt modelId="{7DD56EE8-09B5-442F-A0C2-96039CA12AC8}" type="sibTrans" cxnId="{956551F0-1285-4CAF-8349-506A92833C43}">
      <dgm:prSet/>
      <dgm:spPr/>
      <dgm:t>
        <a:bodyPr/>
        <a:lstStyle/>
        <a:p>
          <a:endParaRPr lang="en-US"/>
        </a:p>
      </dgm:t>
    </dgm:pt>
    <dgm:pt modelId="{E3FC3860-94C4-48BC-A09B-6E9B4EB7D675}">
      <dgm:prSet/>
      <dgm:spPr/>
      <dgm:t>
        <a:bodyPr/>
        <a:lstStyle/>
        <a:p>
          <a:r>
            <a:rPr lang="en-GB"/>
            <a:t>Arts and Culture</a:t>
          </a:r>
          <a:endParaRPr lang="en-US"/>
        </a:p>
      </dgm:t>
    </dgm:pt>
    <dgm:pt modelId="{178D27D2-7CF8-4405-9B88-1F483942A101}" type="parTrans" cxnId="{18481C20-02CB-41D1-9300-45B485AAE9E4}">
      <dgm:prSet/>
      <dgm:spPr/>
      <dgm:t>
        <a:bodyPr/>
        <a:lstStyle/>
        <a:p>
          <a:endParaRPr lang="en-US"/>
        </a:p>
      </dgm:t>
    </dgm:pt>
    <dgm:pt modelId="{5145DA7A-DB6C-4F9A-8294-8D90B4A2E322}" type="sibTrans" cxnId="{18481C20-02CB-41D1-9300-45B485AAE9E4}">
      <dgm:prSet/>
      <dgm:spPr/>
      <dgm:t>
        <a:bodyPr/>
        <a:lstStyle/>
        <a:p>
          <a:endParaRPr lang="en-US"/>
        </a:p>
      </dgm:t>
    </dgm:pt>
    <dgm:pt modelId="{D92C279D-3AD0-4CFA-85E1-2F4FD41F62D5}">
      <dgm:prSet/>
      <dgm:spPr/>
      <dgm:t>
        <a:bodyPr/>
        <a:lstStyle/>
        <a:p>
          <a:r>
            <a:rPr lang="en-GB"/>
            <a:t>Memorials</a:t>
          </a:r>
          <a:endParaRPr lang="en-US"/>
        </a:p>
      </dgm:t>
    </dgm:pt>
    <dgm:pt modelId="{751FF942-C447-4510-B505-7AE764620EC2}" type="parTrans" cxnId="{0EE4CF12-40FE-4399-B07B-42007220227D}">
      <dgm:prSet/>
      <dgm:spPr/>
      <dgm:t>
        <a:bodyPr/>
        <a:lstStyle/>
        <a:p>
          <a:endParaRPr lang="en-US"/>
        </a:p>
      </dgm:t>
    </dgm:pt>
    <dgm:pt modelId="{5B29B347-9042-481D-A887-78791309F6E3}" type="sibTrans" cxnId="{0EE4CF12-40FE-4399-B07B-42007220227D}">
      <dgm:prSet/>
      <dgm:spPr/>
      <dgm:t>
        <a:bodyPr/>
        <a:lstStyle/>
        <a:p>
          <a:endParaRPr lang="en-US"/>
        </a:p>
      </dgm:t>
    </dgm:pt>
    <dgm:pt modelId="{FD04EF2B-5D73-4297-A3E1-686A8B7D2535}">
      <dgm:prSet/>
      <dgm:spPr/>
      <dgm:t>
        <a:bodyPr/>
        <a:lstStyle/>
        <a:p>
          <a:r>
            <a:rPr lang="en-GB"/>
            <a:t>Neighbourhoods</a:t>
          </a:r>
          <a:endParaRPr lang="en-US"/>
        </a:p>
      </dgm:t>
    </dgm:pt>
    <dgm:pt modelId="{17983792-145A-45B5-9120-695694336B9C}" type="parTrans" cxnId="{85917DD9-C890-453B-BDC8-5433ACFC108C}">
      <dgm:prSet/>
      <dgm:spPr/>
      <dgm:t>
        <a:bodyPr/>
        <a:lstStyle/>
        <a:p>
          <a:endParaRPr lang="en-US"/>
        </a:p>
      </dgm:t>
    </dgm:pt>
    <dgm:pt modelId="{A8ECCFBD-70AC-45B4-A346-0D19AE72D279}" type="sibTrans" cxnId="{85917DD9-C890-453B-BDC8-5433ACFC108C}">
      <dgm:prSet/>
      <dgm:spPr/>
      <dgm:t>
        <a:bodyPr/>
        <a:lstStyle/>
        <a:p>
          <a:endParaRPr lang="en-US"/>
        </a:p>
      </dgm:t>
    </dgm:pt>
    <dgm:pt modelId="{0E772BEE-F5BF-4843-B24C-CF78F71EB196}">
      <dgm:prSet/>
      <dgm:spPr/>
      <dgm:t>
        <a:bodyPr/>
        <a:lstStyle/>
        <a:p>
          <a:r>
            <a:rPr lang="en-GB"/>
            <a:t>Prisons</a:t>
          </a:r>
          <a:endParaRPr lang="en-US"/>
        </a:p>
      </dgm:t>
    </dgm:pt>
    <dgm:pt modelId="{CD0ADF29-76BF-4F00-9B97-DC3360EB41E9}" type="parTrans" cxnId="{842E6050-4989-4D89-9D81-C2E9FF703A91}">
      <dgm:prSet/>
      <dgm:spPr/>
      <dgm:t>
        <a:bodyPr/>
        <a:lstStyle/>
        <a:p>
          <a:endParaRPr lang="en-US"/>
        </a:p>
      </dgm:t>
    </dgm:pt>
    <dgm:pt modelId="{D10F44C3-21F0-453A-B393-E77062A91FD2}" type="sibTrans" cxnId="{842E6050-4989-4D89-9D81-C2E9FF703A91}">
      <dgm:prSet/>
      <dgm:spPr/>
      <dgm:t>
        <a:bodyPr/>
        <a:lstStyle/>
        <a:p>
          <a:endParaRPr lang="en-US"/>
        </a:p>
      </dgm:t>
    </dgm:pt>
    <dgm:pt modelId="{A894AB3D-4C5A-4AA1-A18A-F5D2303EA913}">
      <dgm:prSet/>
      <dgm:spPr/>
      <dgm:t>
        <a:bodyPr/>
        <a:lstStyle/>
        <a:p>
          <a:r>
            <a:rPr lang="en-GB"/>
            <a:t>Homelessness</a:t>
          </a:r>
          <a:endParaRPr lang="en-US"/>
        </a:p>
      </dgm:t>
    </dgm:pt>
    <dgm:pt modelId="{5D359457-226B-4CB6-BA5C-D96D28E8B2AD}" type="parTrans" cxnId="{39011952-1AF8-47DC-9794-46761E86D31D}">
      <dgm:prSet/>
      <dgm:spPr/>
      <dgm:t>
        <a:bodyPr/>
        <a:lstStyle/>
        <a:p>
          <a:endParaRPr lang="en-US"/>
        </a:p>
      </dgm:t>
    </dgm:pt>
    <dgm:pt modelId="{718B902D-7B54-4E36-9989-761031890F8C}" type="sibTrans" cxnId="{39011952-1AF8-47DC-9794-46761E86D31D}">
      <dgm:prSet/>
      <dgm:spPr/>
      <dgm:t>
        <a:bodyPr/>
        <a:lstStyle/>
        <a:p>
          <a:endParaRPr lang="en-US"/>
        </a:p>
      </dgm:t>
    </dgm:pt>
    <dgm:pt modelId="{C6661A3C-B524-4967-A6C9-19EB798520B7}">
      <dgm:prSet/>
      <dgm:spPr/>
      <dgm:t>
        <a:bodyPr/>
        <a:lstStyle/>
        <a:p>
          <a:r>
            <a:rPr lang="en-GB"/>
            <a:t>Diversity and Inclusion</a:t>
          </a:r>
          <a:endParaRPr lang="en-US"/>
        </a:p>
      </dgm:t>
    </dgm:pt>
    <dgm:pt modelId="{B99CA79A-677C-4214-A454-4E43852C1BE5}" type="parTrans" cxnId="{7307EFBB-087E-4414-A8E4-3882587BC083}">
      <dgm:prSet/>
      <dgm:spPr/>
      <dgm:t>
        <a:bodyPr/>
        <a:lstStyle/>
        <a:p>
          <a:endParaRPr lang="en-US"/>
        </a:p>
      </dgm:t>
    </dgm:pt>
    <dgm:pt modelId="{F1E277F1-C18D-484A-9A3B-04554880E7E1}" type="sibTrans" cxnId="{7307EFBB-087E-4414-A8E4-3882587BC083}">
      <dgm:prSet/>
      <dgm:spPr/>
      <dgm:t>
        <a:bodyPr/>
        <a:lstStyle/>
        <a:p>
          <a:endParaRPr lang="en-US"/>
        </a:p>
      </dgm:t>
    </dgm:pt>
    <dgm:pt modelId="{C5A9D75E-14AD-484C-A699-D955F77461DF}">
      <dgm:prSet/>
      <dgm:spPr/>
      <dgm:t>
        <a:bodyPr/>
        <a:lstStyle/>
        <a:p>
          <a:r>
            <a:rPr lang="en-GB"/>
            <a:t>Incentives and Rewards</a:t>
          </a:r>
          <a:endParaRPr lang="en-US"/>
        </a:p>
      </dgm:t>
    </dgm:pt>
    <dgm:pt modelId="{B4FCCAB2-114C-4624-B6EB-5A466C272727}" type="parTrans" cxnId="{A47C2FE2-D959-4352-99CB-A06714CDAB2C}">
      <dgm:prSet/>
      <dgm:spPr/>
      <dgm:t>
        <a:bodyPr/>
        <a:lstStyle/>
        <a:p>
          <a:endParaRPr lang="en-US"/>
        </a:p>
      </dgm:t>
    </dgm:pt>
    <dgm:pt modelId="{08DA21DE-8A50-4BD1-8128-D6396951C7D5}" type="sibTrans" cxnId="{A47C2FE2-D959-4352-99CB-A06714CDAB2C}">
      <dgm:prSet/>
      <dgm:spPr/>
      <dgm:t>
        <a:bodyPr/>
        <a:lstStyle/>
        <a:p>
          <a:endParaRPr lang="en-US"/>
        </a:p>
      </dgm:t>
    </dgm:pt>
    <dgm:pt modelId="{5034D830-C3E0-492E-8983-9D9AC4C4CC9D}">
      <dgm:prSet/>
      <dgm:spPr/>
      <dgm:t>
        <a:bodyPr/>
        <a:lstStyle/>
        <a:p>
          <a:r>
            <a:rPr lang="en-GB"/>
            <a:t>Visibility via media, signage etc</a:t>
          </a:r>
          <a:endParaRPr lang="en-US"/>
        </a:p>
      </dgm:t>
    </dgm:pt>
    <dgm:pt modelId="{B68F2684-EFBE-410F-8E5C-9DF54C82948F}" type="parTrans" cxnId="{F58759FB-556E-4B95-99DC-3ED14E928791}">
      <dgm:prSet/>
      <dgm:spPr/>
      <dgm:t>
        <a:bodyPr/>
        <a:lstStyle/>
        <a:p>
          <a:endParaRPr lang="en-US"/>
        </a:p>
      </dgm:t>
    </dgm:pt>
    <dgm:pt modelId="{A9B96376-898A-4957-8067-4E7AD27136F7}" type="sibTrans" cxnId="{F58759FB-556E-4B95-99DC-3ED14E928791}">
      <dgm:prSet/>
      <dgm:spPr/>
      <dgm:t>
        <a:bodyPr/>
        <a:lstStyle/>
        <a:p>
          <a:endParaRPr lang="en-US"/>
        </a:p>
      </dgm:t>
    </dgm:pt>
    <dgm:pt modelId="{BE7770E7-44F9-F843-862D-455C9F8704FD}" type="pres">
      <dgm:prSet presAssocID="{A364448B-81AD-4A54-9D8B-239E1DB6E475}" presName="vert0" presStyleCnt="0">
        <dgm:presLayoutVars>
          <dgm:dir/>
          <dgm:animOne val="branch"/>
          <dgm:animLvl val="lvl"/>
        </dgm:presLayoutVars>
      </dgm:prSet>
      <dgm:spPr/>
    </dgm:pt>
    <dgm:pt modelId="{4D4AACBE-A4BC-4640-8FF6-6729EEAF6604}" type="pres">
      <dgm:prSet presAssocID="{64E54393-A9AA-4FA4-8BCD-8D3A6735F8BB}" presName="thickLine" presStyleLbl="alignNode1" presStyleIdx="0" presStyleCnt="12"/>
      <dgm:spPr/>
    </dgm:pt>
    <dgm:pt modelId="{9271869A-A71F-B345-851C-A363D98EA2D2}" type="pres">
      <dgm:prSet presAssocID="{64E54393-A9AA-4FA4-8BCD-8D3A6735F8BB}" presName="horz1" presStyleCnt="0"/>
      <dgm:spPr/>
    </dgm:pt>
    <dgm:pt modelId="{8462A7EB-E3AC-BB48-AFE6-8BFC869EC43B}" type="pres">
      <dgm:prSet presAssocID="{64E54393-A9AA-4FA4-8BCD-8D3A6735F8BB}" presName="tx1" presStyleLbl="revTx" presStyleIdx="0" presStyleCnt="12"/>
      <dgm:spPr/>
    </dgm:pt>
    <dgm:pt modelId="{6BD82E2E-6E44-C24D-82D4-047707D15518}" type="pres">
      <dgm:prSet presAssocID="{64E54393-A9AA-4FA4-8BCD-8D3A6735F8BB}" presName="vert1" presStyleCnt="0"/>
      <dgm:spPr/>
    </dgm:pt>
    <dgm:pt modelId="{FCAF386A-4463-7C48-ABB1-A8E5F943013D}" type="pres">
      <dgm:prSet presAssocID="{A99466FF-7201-41CB-9CEB-425374ADC2C5}" presName="thickLine" presStyleLbl="alignNode1" presStyleIdx="1" presStyleCnt="12"/>
      <dgm:spPr/>
    </dgm:pt>
    <dgm:pt modelId="{924DC9A8-566C-6D41-A404-66ADF5D81698}" type="pres">
      <dgm:prSet presAssocID="{A99466FF-7201-41CB-9CEB-425374ADC2C5}" presName="horz1" presStyleCnt="0"/>
      <dgm:spPr/>
    </dgm:pt>
    <dgm:pt modelId="{A2E986F9-D80A-174F-86C1-3E55C55B5D9A}" type="pres">
      <dgm:prSet presAssocID="{A99466FF-7201-41CB-9CEB-425374ADC2C5}" presName="tx1" presStyleLbl="revTx" presStyleIdx="1" presStyleCnt="12"/>
      <dgm:spPr/>
    </dgm:pt>
    <dgm:pt modelId="{9FF0152A-FC8C-2C40-A78B-53ABE68E112F}" type="pres">
      <dgm:prSet presAssocID="{A99466FF-7201-41CB-9CEB-425374ADC2C5}" presName="vert1" presStyleCnt="0"/>
      <dgm:spPr/>
    </dgm:pt>
    <dgm:pt modelId="{E3262C37-7EA0-724C-B77C-203F14BE3B51}" type="pres">
      <dgm:prSet presAssocID="{C0511645-2943-4C9A-B94D-834790347953}" presName="thickLine" presStyleLbl="alignNode1" presStyleIdx="2" presStyleCnt="12"/>
      <dgm:spPr/>
    </dgm:pt>
    <dgm:pt modelId="{F00E62E3-9AC3-9D4E-AEB3-F1F8F05B0509}" type="pres">
      <dgm:prSet presAssocID="{C0511645-2943-4C9A-B94D-834790347953}" presName="horz1" presStyleCnt="0"/>
      <dgm:spPr/>
    </dgm:pt>
    <dgm:pt modelId="{6F6F7EF8-2A10-224D-88FD-9238C1B74D35}" type="pres">
      <dgm:prSet presAssocID="{C0511645-2943-4C9A-B94D-834790347953}" presName="tx1" presStyleLbl="revTx" presStyleIdx="2" presStyleCnt="12"/>
      <dgm:spPr/>
    </dgm:pt>
    <dgm:pt modelId="{A447C2D5-8AE6-C345-AA52-80246482253B}" type="pres">
      <dgm:prSet presAssocID="{C0511645-2943-4C9A-B94D-834790347953}" presName="vert1" presStyleCnt="0"/>
      <dgm:spPr/>
    </dgm:pt>
    <dgm:pt modelId="{4F01C403-5D98-4C4D-938C-CA0E4272DF67}" type="pres">
      <dgm:prSet presAssocID="{83923BD3-6AA8-426B-94C8-6CD41161A589}" presName="thickLine" presStyleLbl="alignNode1" presStyleIdx="3" presStyleCnt="12"/>
      <dgm:spPr/>
    </dgm:pt>
    <dgm:pt modelId="{B65C8112-25F5-AC47-BC70-9BED5E4B794D}" type="pres">
      <dgm:prSet presAssocID="{83923BD3-6AA8-426B-94C8-6CD41161A589}" presName="horz1" presStyleCnt="0"/>
      <dgm:spPr/>
    </dgm:pt>
    <dgm:pt modelId="{81F8724C-842D-4440-817D-B9E1774A2167}" type="pres">
      <dgm:prSet presAssocID="{83923BD3-6AA8-426B-94C8-6CD41161A589}" presName="tx1" presStyleLbl="revTx" presStyleIdx="3" presStyleCnt="12"/>
      <dgm:spPr/>
    </dgm:pt>
    <dgm:pt modelId="{364337B9-1F47-6E4B-981E-4CD18E0F164F}" type="pres">
      <dgm:prSet presAssocID="{83923BD3-6AA8-426B-94C8-6CD41161A589}" presName="vert1" presStyleCnt="0"/>
      <dgm:spPr/>
    </dgm:pt>
    <dgm:pt modelId="{66154AA5-C55C-AB4B-A790-A0412D55E80F}" type="pres">
      <dgm:prSet presAssocID="{E3FC3860-94C4-48BC-A09B-6E9B4EB7D675}" presName="thickLine" presStyleLbl="alignNode1" presStyleIdx="4" presStyleCnt="12"/>
      <dgm:spPr/>
    </dgm:pt>
    <dgm:pt modelId="{811EE87C-764B-624F-8D9D-6720AF4A6B51}" type="pres">
      <dgm:prSet presAssocID="{E3FC3860-94C4-48BC-A09B-6E9B4EB7D675}" presName="horz1" presStyleCnt="0"/>
      <dgm:spPr/>
    </dgm:pt>
    <dgm:pt modelId="{106EFA64-69EE-B14E-8683-ED5F50E4D33A}" type="pres">
      <dgm:prSet presAssocID="{E3FC3860-94C4-48BC-A09B-6E9B4EB7D675}" presName="tx1" presStyleLbl="revTx" presStyleIdx="4" presStyleCnt="12"/>
      <dgm:spPr/>
    </dgm:pt>
    <dgm:pt modelId="{069DE754-7878-CC44-99ED-15460AF4565C}" type="pres">
      <dgm:prSet presAssocID="{E3FC3860-94C4-48BC-A09B-6E9B4EB7D675}" presName="vert1" presStyleCnt="0"/>
      <dgm:spPr/>
    </dgm:pt>
    <dgm:pt modelId="{254A1367-2827-C747-BE82-1766AD2A461C}" type="pres">
      <dgm:prSet presAssocID="{D92C279D-3AD0-4CFA-85E1-2F4FD41F62D5}" presName="thickLine" presStyleLbl="alignNode1" presStyleIdx="5" presStyleCnt="12"/>
      <dgm:spPr/>
    </dgm:pt>
    <dgm:pt modelId="{7940D313-6A59-4A48-87BC-453EFB6B4D0B}" type="pres">
      <dgm:prSet presAssocID="{D92C279D-3AD0-4CFA-85E1-2F4FD41F62D5}" presName="horz1" presStyleCnt="0"/>
      <dgm:spPr/>
    </dgm:pt>
    <dgm:pt modelId="{A94C6F46-D8B2-9F40-ADE3-848466EA75C9}" type="pres">
      <dgm:prSet presAssocID="{D92C279D-3AD0-4CFA-85E1-2F4FD41F62D5}" presName="tx1" presStyleLbl="revTx" presStyleIdx="5" presStyleCnt="12"/>
      <dgm:spPr/>
    </dgm:pt>
    <dgm:pt modelId="{9B36BDAD-F617-C542-BD27-9874D80E4CD0}" type="pres">
      <dgm:prSet presAssocID="{D92C279D-3AD0-4CFA-85E1-2F4FD41F62D5}" presName="vert1" presStyleCnt="0"/>
      <dgm:spPr/>
    </dgm:pt>
    <dgm:pt modelId="{30908C64-1CE7-FF48-A5B5-279B5F9A76B9}" type="pres">
      <dgm:prSet presAssocID="{FD04EF2B-5D73-4297-A3E1-686A8B7D2535}" presName="thickLine" presStyleLbl="alignNode1" presStyleIdx="6" presStyleCnt="12"/>
      <dgm:spPr/>
    </dgm:pt>
    <dgm:pt modelId="{15FA2086-391F-5F4A-92F2-28F9C39D509D}" type="pres">
      <dgm:prSet presAssocID="{FD04EF2B-5D73-4297-A3E1-686A8B7D2535}" presName="horz1" presStyleCnt="0"/>
      <dgm:spPr/>
    </dgm:pt>
    <dgm:pt modelId="{660FC186-CAE6-3B4C-B15E-54E8ADB3C1E5}" type="pres">
      <dgm:prSet presAssocID="{FD04EF2B-5D73-4297-A3E1-686A8B7D2535}" presName="tx1" presStyleLbl="revTx" presStyleIdx="6" presStyleCnt="12"/>
      <dgm:spPr/>
    </dgm:pt>
    <dgm:pt modelId="{3B332DA6-0CC2-CB45-9315-E59AA80CB76C}" type="pres">
      <dgm:prSet presAssocID="{FD04EF2B-5D73-4297-A3E1-686A8B7D2535}" presName="vert1" presStyleCnt="0"/>
      <dgm:spPr/>
    </dgm:pt>
    <dgm:pt modelId="{CCB1DC1D-2639-CE4E-8E8B-39F62E3C0EB1}" type="pres">
      <dgm:prSet presAssocID="{0E772BEE-F5BF-4843-B24C-CF78F71EB196}" presName="thickLine" presStyleLbl="alignNode1" presStyleIdx="7" presStyleCnt="12"/>
      <dgm:spPr/>
    </dgm:pt>
    <dgm:pt modelId="{D7B0116E-C27E-DC4B-8152-7ADB59393F29}" type="pres">
      <dgm:prSet presAssocID="{0E772BEE-F5BF-4843-B24C-CF78F71EB196}" presName="horz1" presStyleCnt="0"/>
      <dgm:spPr/>
    </dgm:pt>
    <dgm:pt modelId="{BD5A19E5-9218-0E42-A762-134996998E5C}" type="pres">
      <dgm:prSet presAssocID="{0E772BEE-F5BF-4843-B24C-CF78F71EB196}" presName="tx1" presStyleLbl="revTx" presStyleIdx="7" presStyleCnt="12"/>
      <dgm:spPr/>
    </dgm:pt>
    <dgm:pt modelId="{AA24FE01-5F67-D64E-8A9A-EBD42102E477}" type="pres">
      <dgm:prSet presAssocID="{0E772BEE-F5BF-4843-B24C-CF78F71EB196}" presName="vert1" presStyleCnt="0"/>
      <dgm:spPr/>
    </dgm:pt>
    <dgm:pt modelId="{E88F73AD-AE97-6947-8E57-1F596009B512}" type="pres">
      <dgm:prSet presAssocID="{A894AB3D-4C5A-4AA1-A18A-F5D2303EA913}" presName="thickLine" presStyleLbl="alignNode1" presStyleIdx="8" presStyleCnt="12"/>
      <dgm:spPr/>
    </dgm:pt>
    <dgm:pt modelId="{80930CB3-BA33-704B-B005-95337526230B}" type="pres">
      <dgm:prSet presAssocID="{A894AB3D-4C5A-4AA1-A18A-F5D2303EA913}" presName="horz1" presStyleCnt="0"/>
      <dgm:spPr/>
    </dgm:pt>
    <dgm:pt modelId="{1332B4D1-5518-FC45-A7C7-343D7CFB4781}" type="pres">
      <dgm:prSet presAssocID="{A894AB3D-4C5A-4AA1-A18A-F5D2303EA913}" presName="tx1" presStyleLbl="revTx" presStyleIdx="8" presStyleCnt="12"/>
      <dgm:spPr/>
    </dgm:pt>
    <dgm:pt modelId="{54D12FC5-2A2D-754E-9E26-97B4512A97DC}" type="pres">
      <dgm:prSet presAssocID="{A894AB3D-4C5A-4AA1-A18A-F5D2303EA913}" presName="vert1" presStyleCnt="0"/>
      <dgm:spPr/>
    </dgm:pt>
    <dgm:pt modelId="{131783CA-327D-9D4D-99B8-1BBD05F24C6B}" type="pres">
      <dgm:prSet presAssocID="{C6661A3C-B524-4967-A6C9-19EB798520B7}" presName="thickLine" presStyleLbl="alignNode1" presStyleIdx="9" presStyleCnt="12"/>
      <dgm:spPr/>
    </dgm:pt>
    <dgm:pt modelId="{4E45317A-0FBB-0D45-8170-A29A4C9596C4}" type="pres">
      <dgm:prSet presAssocID="{C6661A3C-B524-4967-A6C9-19EB798520B7}" presName="horz1" presStyleCnt="0"/>
      <dgm:spPr/>
    </dgm:pt>
    <dgm:pt modelId="{C7BAAFE2-9462-814F-B143-36896B57815D}" type="pres">
      <dgm:prSet presAssocID="{C6661A3C-B524-4967-A6C9-19EB798520B7}" presName="tx1" presStyleLbl="revTx" presStyleIdx="9" presStyleCnt="12"/>
      <dgm:spPr/>
    </dgm:pt>
    <dgm:pt modelId="{F7962A4F-B9B4-7C49-9832-C9E5C2909704}" type="pres">
      <dgm:prSet presAssocID="{C6661A3C-B524-4967-A6C9-19EB798520B7}" presName="vert1" presStyleCnt="0"/>
      <dgm:spPr/>
    </dgm:pt>
    <dgm:pt modelId="{E1E9B487-A911-5F41-94AB-CD12E62442E5}" type="pres">
      <dgm:prSet presAssocID="{C5A9D75E-14AD-484C-A699-D955F77461DF}" presName="thickLine" presStyleLbl="alignNode1" presStyleIdx="10" presStyleCnt="12"/>
      <dgm:spPr/>
    </dgm:pt>
    <dgm:pt modelId="{2508CEF8-B06D-8747-9E70-31A02AF1ACA6}" type="pres">
      <dgm:prSet presAssocID="{C5A9D75E-14AD-484C-A699-D955F77461DF}" presName="horz1" presStyleCnt="0"/>
      <dgm:spPr/>
    </dgm:pt>
    <dgm:pt modelId="{8783BF65-21E0-F440-81CD-1086754DB586}" type="pres">
      <dgm:prSet presAssocID="{C5A9D75E-14AD-484C-A699-D955F77461DF}" presName="tx1" presStyleLbl="revTx" presStyleIdx="10" presStyleCnt="12"/>
      <dgm:spPr/>
    </dgm:pt>
    <dgm:pt modelId="{245E259B-4FD7-AC4E-B1DA-BE8FD432FF78}" type="pres">
      <dgm:prSet presAssocID="{C5A9D75E-14AD-484C-A699-D955F77461DF}" presName="vert1" presStyleCnt="0"/>
      <dgm:spPr/>
    </dgm:pt>
    <dgm:pt modelId="{CE1BACAE-5939-8443-9A88-83A191D93A0A}" type="pres">
      <dgm:prSet presAssocID="{5034D830-C3E0-492E-8983-9D9AC4C4CC9D}" presName="thickLine" presStyleLbl="alignNode1" presStyleIdx="11" presStyleCnt="12"/>
      <dgm:spPr/>
    </dgm:pt>
    <dgm:pt modelId="{656F10AB-B930-6B4B-A675-B0F2691B88B2}" type="pres">
      <dgm:prSet presAssocID="{5034D830-C3E0-492E-8983-9D9AC4C4CC9D}" presName="horz1" presStyleCnt="0"/>
      <dgm:spPr/>
    </dgm:pt>
    <dgm:pt modelId="{E4C38BD7-0C44-C944-A4C4-5879DFB94814}" type="pres">
      <dgm:prSet presAssocID="{5034D830-C3E0-492E-8983-9D9AC4C4CC9D}" presName="tx1" presStyleLbl="revTx" presStyleIdx="11" presStyleCnt="12"/>
      <dgm:spPr/>
    </dgm:pt>
    <dgm:pt modelId="{A121A009-CD48-D64E-8082-00EE682E8D0C}" type="pres">
      <dgm:prSet presAssocID="{5034D830-C3E0-492E-8983-9D9AC4C4CC9D}" presName="vert1" presStyleCnt="0"/>
      <dgm:spPr/>
    </dgm:pt>
  </dgm:ptLst>
  <dgm:cxnLst>
    <dgm:cxn modelId="{8373CD12-E30F-8042-874B-EE0D51F3A1ED}" type="presOf" srcId="{C5A9D75E-14AD-484C-A699-D955F77461DF}" destId="{8783BF65-21E0-F440-81CD-1086754DB586}" srcOrd="0" destOrd="0" presId="urn:microsoft.com/office/officeart/2008/layout/LinedList"/>
    <dgm:cxn modelId="{0EE4CF12-40FE-4399-B07B-42007220227D}" srcId="{A364448B-81AD-4A54-9D8B-239E1DB6E475}" destId="{D92C279D-3AD0-4CFA-85E1-2F4FD41F62D5}" srcOrd="5" destOrd="0" parTransId="{751FF942-C447-4510-B505-7AE764620EC2}" sibTransId="{5B29B347-9042-481D-A887-78791309F6E3}"/>
    <dgm:cxn modelId="{CD09481E-97EB-47FA-AD59-0534F347C736}" srcId="{A364448B-81AD-4A54-9D8B-239E1DB6E475}" destId="{A99466FF-7201-41CB-9CEB-425374ADC2C5}" srcOrd="1" destOrd="0" parTransId="{14AF3B36-A39F-4B52-8199-3169AE47E871}" sibTransId="{27675C09-59F7-4034-A029-8DB8FEEB1F54}"/>
    <dgm:cxn modelId="{18481C20-02CB-41D1-9300-45B485AAE9E4}" srcId="{A364448B-81AD-4A54-9D8B-239E1DB6E475}" destId="{E3FC3860-94C4-48BC-A09B-6E9B4EB7D675}" srcOrd="4" destOrd="0" parTransId="{178D27D2-7CF8-4405-9B88-1F483942A101}" sibTransId="{5145DA7A-DB6C-4F9A-8294-8D90B4A2E322}"/>
    <dgm:cxn modelId="{54C73A29-BDD4-4D41-9146-02F872EC7BDF}" type="presOf" srcId="{FD04EF2B-5D73-4297-A3E1-686A8B7D2535}" destId="{660FC186-CAE6-3B4C-B15E-54E8ADB3C1E5}" srcOrd="0" destOrd="0" presId="urn:microsoft.com/office/officeart/2008/layout/LinedList"/>
    <dgm:cxn modelId="{25599633-6D16-F44C-B256-D73F9E5745C2}" type="presOf" srcId="{A99466FF-7201-41CB-9CEB-425374ADC2C5}" destId="{A2E986F9-D80A-174F-86C1-3E55C55B5D9A}" srcOrd="0" destOrd="0" presId="urn:microsoft.com/office/officeart/2008/layout/LinedList"/>
    <dgm:cxn modelId="{B4EA2E5B-7DE6-694A-8AD5-52CFBE9E0C56}" type="presOf" srcId="{A894AB3D-4C5A-4AA1-A18A-F5D2303EA913}" destId="{1332B4D1-5518-FC45-A7C7-343D7CFB4781}" srcOrd="0" destOrd="0" presId="urn:microsoft.com/office/officeart/2008/layout/LinedList"/>
    <dgm:cxn modelId="{A4271C60-DFCA-344C-A564-898964DFDE4D}" type="presOf" srcId="{5034D830-C3E0-492E-8983-9D9AC4C4CC9D}" destId="{E4C38BD7-0C44-C944-A4C4-5879DFB94814}" srcOrd="0" destOrd="0" presId="urn:microsoft.com/office/officeart/2008/layout/LinedList"/>
    <dgm:cxn modelId="{F665C461-A224-894A-9D3E-A580D63114CD}" type="presOf" srcId="{D92C279D-3AD0-4CFA-85E1-2F4FD41F62D5}" destId="{A94C6F46-D8B2-9F40-ADE3-848466EA75C9}" srcOrd="0" destOrd="0" presId="urn:microsoft.com/office/officeart/2008/layout/LinedList"/>
    <dgm:cxn modelId="{40B6456E-4E9C-7444-B775-E0F46A0C0D01}" type="presOf" srcId="{83923BD3-6AA8-426B-94C8-6CD41161A589}" destId="{81F8724C-842D-4440-817D-B9E1774A2167}" srcOrd="0" destOrd="0" presId="urn:microsoft.com/office/officeart/2008/layout/LinedList"/>
    <dgm:cxn modelId="{842E6050-4989-4D89-9D81-C2E9FF703A91}" srcId="{A364448B-81AD-4A54-9D8B-239E1DB6E475}" destId="{0E772BEE-F5BF-4843-B24C-CF78F71EB196}" srcOrd="7" destOrd="0" parTransId="{CD0ADF29-76BF-4F00-9B97-DC3360EB41E9}" sibTransId="{D10F44C3-21F0-453A-B393-E77062A91FD2}"/>
    <dgm:cxn modelId="{39011952-1AF8-47DC-9794-46761E86D31D}" srcId="{A364448B-81AD-4A54-9D8B-239E1DB6E475}" destId="{A894AB3D-4C5A-4AA1-A18A-F5D2303EA913}" srcOrd="8" destOrd="0" parTransId="{5D359457-226B-4CB6-BA5C-D96D28E8B2AD}" sibTransId="{718B902D-7B54-4E36-9989-761031890F8C}"/>
    <dgm:cxn modelId="{886C007B-B6E3-774A-AC42-51133F2DAEEB}" type="presOf" srcId="{E3FC3860-94C4-48BC-A09B-6E9B4EB7D675}" destId="{106EFA64-69EE-B14E-8683-ED5F50E4D33A}" srcOrd="0" destOrd="0" presId="urn:microsoft.com/office/officeart/2008/layout/LinedList"/>
    <dgm:cxn modelId="{75BC1A7C-BA74-4442-878A-2160815338BE}" type="presOf" srcId="{C6661A3C-B524-4967-A6C9-19EB798520B7}" destId="{C7BAAFE2-9462-814F-B143-36896B57815D}" srcOrd="0" destOrd="0" presId="urn:microsoft.com/office/officeart/2008/layout/LinedList"/>
    <dgm:cxn modelId="{D979CC92-2F97-9B4E-9A77-1985A5E37111}" type="presOf" srcId="{A364448B-81AD-4A54-9D8B-239E1DB6E475}" destId="{BE7770E7-44F9-F843-862D-455C9F8704FD}" srcOrd="0" destOrd="0" presId="urn:microsoft.com/office/officeart/2008/layout/LinedList"/>
    <dgm:cxn modelId="{4DEC97AB-0DF7-4A81-AF7C-29CC27D71C19}" srcId="{A364448B-81AD-4A54-9D8B-239E1DB6E475}" destId="{C0511645-2943-4C9A-B94D-834790347953}" srcOrd="2" destOrd="0" parTransId="{34C525B3-2ED1-49D0-B1E6-D7E685A9BD28}" sibTransId="{AEFC96E4-48C6-47F5-B6F5-52D08C751E3D}"/>
    <dgm:cxn modelId="{F528D4AB-5BD5-3E47-8552-09A2E63CD40E}" type="presOf" srcId="{0E772BEE-F5BF-4843-B24C-CF78F71EB196}" destId="{BD5A19E5-9218-0E42-A762-134996998E5C}" srcOrd="0" destOrd="0" presId="urn:microsoft.com/office/officeart/2008/layout/LinedList"/>
    <dgm:cxn modelId="{0480D2B1-568B-6A40-939A-8AE29DEF76AA}" type="presOf" srcId="{C0511645-2943-4C9A-B94D-834790347953}" destId="{6F6F7EF8-2A10-224D-88FD-9238C1B74D35}" srcOrd="0" destOrd="0" presId="urn:microsoft.com/office/officeart/2008/layout/LinedList"/>
    <dgm:cxn modelId="{7307EFBB-087E-4414-A8E4-3882587BC083}" srcId="{A364448B-81AD-4A54-9D8B-239E1DB6E475}" destId="{C6661A3C-B524-4967-A6C9-19EB798520B7}" srcOrd="9" destOrd="0" parTransId="{B99CA79A-677C-4214-A454-4E43852C1BE5}" sibTransId="{F1E277F1-C18D-484A-9A3B-04554880E7E1}"/>
    <dgm:cxn modelId="{8FF16ED3-638A-4924-B151-7EA9B4EF3C59}" srcId="{A364448B-81AD-4A54-9D8B-239E1DB6E475}" destId="{64E54393-A9AA-4FA4-8BCD-8D3A6735F8BB}" srcOrd="0" destOrd="0" parTransId="{E2D64689-2BBB-47F1-B807-A3DE9C846833}" sibTransId="{421EAE28-DFC0-4161-84C6-559194685160}"/>
    <dgm:cxn modelId="{85917DD9-C890-453B-BDC8-5433ACFC108C}" srcId="{A364448B-81AD-4A54-9D8B-239E1DB6E475}" destId="{FD04EF2B-5D73-4297-A3E1-686A8B7D2535}" srcOrd="6" destOrd="0" parTransId="{17983792-145A-45B5-9120-695694336B9C}" sibTransId="{A8ECCFBD-70AC-45B4-A346-0D19AE72D279}"/>
    <dgm:cxn modelId="{A47C2FE2-D959-4352-99CB-A06714CDAB2C}" srcId="{A364448B-81AD-4A54-9D8B-239E1DB6E475}" destId="{C5A9D75E-14AD-484C-A699-D955F77461DF}" srcOrd="10" destOrd="0" parTransId="{B4FCCAB2-114C-4624-B6EB-5A466C272727}" sibTransId="{08DA21DE-8A50-4BD1-8128-D6396951C7D5}"/>
    <dgm:cxn modelId="{0E94ADED-385A-1045-97C7-C719D9C4CF12}" type="presOf" srcId="{64E54393-A9AA-4FA4-8BCD-8D3A6735F8BB}" destId="{8462A7EB-E3AC-BB48-AFE6-8BFC869EC43B}" srcOrd="0" destOrd="0" presId="urn:microsoft.com/office/officeart/2008/layout/LinedList"/>
    <dgm:cxn modelId="{956551F0-1285-4CAF-8349-506A92833C43}" srcId="{A364448B-81AD-4A54-9D8B-239E1DB6E475}" destId="{83923BD3-6AA8-426B-94C8-6CD41161A589}" srcOrd="3" destOrd="0" parTransId="{B0B5B85F-C4D8-427E-8C5C-E21495231DC1}" sibTransId="{7DD56EE8-09B5-442F-A0C2-96039CA12AC8}"/>
    <dgm:cxn modelId="{F58759FB-556E-4B95-99DC-3ED14E928791}" srcId="{A364448B-81AD-4A54-9D8B-239E1DB6E475}" destId="{5034D830-C3E0-492E-8983-9D9AC4C4CC9D}" srcOrd="11" destOrd="0" parTransId="{B68F2684-EFBE-410F-8E5C-9DF54C82948F}" sibTransId="{A9B96376-898A-4957-8067-4E7AD27136F7}"/>
    <dgm:cxn modelId="{EA5E4FA6-01A3-3D42-8D42-5BE77DC0415B}" type="presParOf" srcId="{BE7770E7-44F9-F843-862D-455C9F8704FD}" destId="{4D4AACBE-A4BC-4640-8FF6-6729EEAF6604}" srcOrd="0" destOrd="0" presId="urn:microsoft.com/office/officeart/2008/layout/LinedList"/>
    <dgm:cxn modelId="{096C2EA9-7312-4642-8A75-5C347AC691AA}" type="presParOf" srcId="{BE7770E7-44F9-F843-862D-455C9F8704FD}" destId="{9271869A-A71F-B345-851C-A363D98EA2D2}" srcOrd="1" destOrd="0" presId="urn:microsoft.com/office/officeart/2008/layout/LinedList"/>
    <dgm:cxn modelId="{5FDE7BE7-4467-5B48-91A2-DBE364A41B4F}" type="presParOf" srcId="{9271869A-A71F-B345-851C-A363D98EA2D2}" destId="{8462A7EB-E3AC-BB48-AFE6-8BFC869EC43B}" srcOrd="0" destOrd="0" presId="urn:microsoft.com/office/officeart/2008/layout/LinedList"/>
    <dgm:cxn modelId="{654D254C-3480-0845-BE68-7E6F8DCD3643}" type="presParOf" srcId="{9271869A-A71F-B345-851C-A363D98EA2D2}" destId="{6BD82E2E-6E44-C24D-82D4-047707D15518}" srcOrd="1" destOrd="0" presId="urn:microsoft.com/office/officeart/2008/layout/LinedList"/>
    <dgm:cxn modelId="{614848D7-7F2F-AA44-BE28-7CB5866DBA3A}" type="presParOf" srcId="{BE7770E7-44F9-F843-862D-455C9F8704FD}" destId="{FCAF386A-4463-7C48-ABB1-A8E5F943013D}" srcOrd="2" destOrd="0" presId="urn:microsoft.com/office/officeart/2008/layout/LinedList"/>
    <dgm:cxn modelId="{CF15EFD6-DEEE-0349-8684-3B98EBD46ABB}" type="presParOf" srcId="{BE7770E7-44F9-F843-862D-455C9F8704FD}" destId="{924DC9A8-566C-6D41-A404-66ADF5D81698}" srcOrd="3" destOrd="0" presId="urn:microsoft.com/office/officeart/2008/layout/LinedList"/>
    <dgm:cxn modelId="{A30404C0-907E-AC4A-B129-43D419BCEB88}" type="presParOf" srcId="{924DC9A8-566C-6D41-A404-66ADF5D81698}" destId="{A2E986F9-D80A-174F-86C1-3E55C55B5D9A}" srcOrd="0" destOrd="0" presId="urn:microsoft.com/office/officeart/2008/layout/LinedList"/>
    <dgm:cxn modelId="{91E0601E-70AE-514E-900D-4E2D24E6B4C5}" type="presParOf" srcId="{924DC9A8-566C-6D41-A404-66ADF5D81698}" destId="{9FF0152A-FC8C-2C40-A78B-53ABE68E112F}" srcOrd="1" destOrd="0" presId="urn:microsoft.com/office/officeart/2008/layout/LinedList"/>
    <dgm:cxn modelId="{D4014001-4DFA-6F44-A7C6-E4D81706003B}" type="presParOf" srcId="{BE7770E7-44F9-F843-862D-455C9F8704FD}" destId="{E3262C37-7EA0-724C-B77C-203F14BE3B51}" srcOrd="4" destOrd="0" presId="urn:microsoft.com/office/officeart/2008/layout/LinedList"/>
    <dgm:cxn modelId="{7DAFDAD3-7D0A-1C42-8051-2D69B7532860}" type="presParOf" srcId="{BE7770E7-44F9-F843-862D-455C9F8704FD}" destId="{F00E62E3-9AC3-9D4E-AEB3-F1F8F05B0509}" srcOrd="5" destOrd="0" presId="urn:microsoft.com/office/officeart/2008/layout/LinedList"/>
    <dgm:cxn modelId="{FC28B24D-692A-4848-AE81-207E42B56AFD}" type="presParOf" srcId="{F00E62E3-9AC3-9D4E-AEB3-F1F8F05B0509}" destId="{6F6F7EF8-2A10-224D-88FD-9238C1B74D35}" srcOrd="0" destOrd="0" presId="urn:microsoft.com/office/officeart/2008/layout/LinedList"/>
    <dgm:cxn modelId="{ECAC8174-EA86-6549-958C-16A0581C0978}" type="presParOf" srcId="{F00E62E3-9AC3-9D4E-AEB3-F1F8F05B0509}" destId="{A447C2D5-8AE6-C345-AA52-80246482253B}" srcOrd="1" destOrd="0" presId="urn:microsoft.com/office/officeart/2008/layout/LinedList"/>
    <dgm:cxn modelId="{3C9904D1-E87B-DE40-9D21-273D810BE175}" type="presParOf" srcId="{BE7770E7-44F9-F843-862D-455C9F8704FD}" destId="{4F01C403-5D98-4C4D-938C-CA0E4272DF67}" srcOrd="6" destOrd="0" presId="urn:microsoft.com/office/officeart/2008/layout/LinedList"/>
    <dgm:cxn modelId="{A18CB2A2-B349-A14B-8039-BEA91F74CB20}" type="presParOf" srcId="{BE7770E7-44F9-F843-862D-455C9F8704FD}" destId="{B65C8112-25F5-AC47-BC70-9BED5E4B794D}" srcOrd="7" destOrd="0" presId="urn:microsoft.com/office/officeart/2008/layout/LinedList"/>
    <dgm:cxn modelId="{C346F689-7C88-ED4C-8379-F43CE97811A1}" type="presParOf" srcId="{B65C8112-25F5-AC47-BC70-9BED5E4B794D}" destId="{81F8724C-842D-4440-817D-B9E1774A2167}" srcOrd="0" destOrd="0" presId="urn:microsoft.com/office/officeart/2008/layout/LinedList"/>
    <dgm:cxn modelId="{E4992122-1D26-0B48-8F88-40A938936247}" type="presParOf" srcId="{B65C8112-25F5-AC47-BC70-9BED5E4B794D}" destId="{364337B9-1F47-6E4B-981E-4CD18E0F164F}" srcOrd="1" destOrd="0" presId="urn:microsoft.com/office/officeart/2008/layout/LinedList"/>
    <dgm:cxn modelId="{1088BFD9-5EC1-6E48-A830-DB507F402531}" type="presParOf" srcId="{BE7770E7-44F9-F843-862D-455C9F8704FD}" destId="{66154AA5-C55C-AB4B-A790-A0412D55E80F}" srcOrd="8" destOrd="0" presId="urn:microsoft.com/office/officeart/2008/layout/LinedList"/>
    <dgm:cxn modelId="{5E472927-6534-374C-9F41-68D0D698CA1C}" type="presParOf" srcId="{BE7770E7-44F9-F843-862D-455C9F8704FD}" destId="{811EE87C-764B-624F-8D9D-6720AF4A6B51}" srcOrd="9" destOrd="0" presId="urn:microsoft.com/office/officeart/2008/layout/LinedList"/>
    <dgm:cxn modelId="{5BCB8830-2EF3-4F48-B01A-518077B665F5}" type="presParOf" srcId="{811EE87C-764B-624F-8D9D-6720AF4A6B51}" destId="{106EFA64-69EE-B14E-8683-ED5F50E4D33A}" srcOrd="0" destOrd="0" presId="urn:microsoft.com/office/officeart/2008/layout/LinedList"/>
    <dgm:cxn modelId="{8F5BC7EE-23CA-DB44-B2CC-3472137BAC0C}" type="presParOf" srcId="{811EE87C-764B-624F-8D9D-6720AF4A6B51}" destId="{069DE754-7878-CC44-99ED-15460AF4565C}" srcOrd="1" destOrd="0" presId="urn:microsoft.com/office/officeart/2008/layout/LinedList"/>
    <dgm:cxn modelId="{34B177C2-BD58-C044-AEEB-27A92969FE87}" type="presParOf" srcId="{BE7770E7-44F9-F843-862D-455C9F8704FD}" destId="{254A1367-2827-C747-BE82-1766AD2A461C}" srcOrd="10" destOrd="0" presId="urn:microsoft.com/office/officeart/2008/layout/LinedList"/>
    <dgm:cxn modelId="{C3CB13AC-DD15-264F-AC2C-23058299C968}" type="presParOf" srcId="{BE7770E7-44F9-F843-862D-455C9F8704FD}" destId="{7940D313-6A59-4A48-87BC-453EFB6B4D0B}" srcOrd="11" destOrd="0" presId="urn:microsoft.com/office/officeart/2008/layout/LinedList"/>
    <dgm:cxn modelId="{9F77EA99-1BF9-EC4D-B70F-25D350DD2419}" type="presParOf" srcId="{7940D313-6A59-4A48-87BC-453EFB6B4D0B}" destId="{A94C6F46-D8B2-9F40-ADE3-848466EA75C9}" srcOrd="0" destOrd="0" presId="urn:microsoft.com/office/officeart/2008/layout/LinedList"/>
    <dgm:cxn modelId="{9058C95A-3EF2-4640-AFB6-EB2DF931D375}" type="presParOf" srcId="{7940D313-6A59-4A48-87BC-453EFB6B4D0B}" destId="{9B36BDAD-F617-C542-BD27-9874D80E4CD0}" srcOrd="1" destOrd="0" presId="urn:microsoft.com/office/officeart/2008/layout/LinedList"/>
    <dgm:cxn modelId="{C9C43539-D6A6-F24C-9F08-CFFFD6BBCEDC}" type="presParOf" srcId="{BE7770E7-44F9-F843-862D-455C9F8704FD}" destId="{30908C64-1CE7-FF48-A5B5-279B5F9A76B9}" srcOrd="12" destOrd="0" presId="urn:microsoft.com/office/officeart/2008/layout/LinedList"/>
    <dgm:cxn modelId="{CCF8C2FD-76C9-9745-B78E-0AE77D4175B5}" type="presParOf" srcId="{BE7770E7-44F9-F843-862D-455C9F8704FD}" destId="{15FA2086-391F-5F4A-92F2-28F9C39D509D}" srcOrd="13" destOrd="0" presId="urn:microsoft.com/office/officeart/2008/layout/LinedList"/>
    <dgm:cxn modelId="{4EF10596-EA89-4C4F-B66E-F7950BC261C9}" type="presParOf" srcId="{15FA2086-391F-5F4A-92F2-28F9C39D509D}" destId="{660FC186-CAE6-3B4C-B15E-54E8ADB3C1E5}" srcOrd="0" destOrd="0" presId="urn:microsoft.com/office/officeart/2008/layout/LinedList"/>
    <dgm:cxn modelId="{C41076FF-4A54-8B42-BE7C-DF2D1A2E4C4C}" type="presParOf" srcId="{15FA2086-391F-5F4A-92F2-28F9C39D509D}" destId="{3B332DA6-0CC2-CB45-9315-E59AA80CB76C}" srcOrd="1" destOrd="0" presId="urn:microsoft.com/office/officeart/2008/layout/LinedList"/>
    <dgm:cxn modelId="{34BFA243-579A-9344-ABB8-513DCC36EFA0}" type="presParOf" srcId="{BE7770E7-44F9-F843-862D-455C9F8704FD}" destId="{CCB1DC1D-2639-CE4E-8E8B-39F62E3C0EB1}" srcOrd="14" destOrd="0" presId="urn:microsoft.com/office/officeart/2008/layout/LinedList"/>
    <dgm:cxn modelId="{1DA153BC-EE88-3C40-8B6D-C3456259F25D}" type="presParOf" srcId="{BE7770E7-44F9-F843-862D-455C9F8704FD}" destId="{D7B0116E-C27E-DC4B-8152-7ADB59393F29}" srcOrd="15" destOrd="0" presId="urn:microsoft.com/office/officeart/2008/layout/LinedList"/>
    <dgm:cxn modelId="{EF0CCDF2-BE01-EF46-835D-7A7C2DA14634}" type="presParOf" srcId="{D7B0116E-C27E-DC4B-8152-7ADB59393F29}" destId="{BD5A19E5-9218-0E42-A762-134996998E5C}" srcOrd="0" destOrd="0" presId="urn:microsoft.com/office/officeart/2008/layout/LinedList"/>
    <dgm:cxn modelId="{8EE79FD8-9EE8-7F43-8A80-6B670E442054}" type="presParOf" srcId="{D7B0116E-C27E-DC4B-8152-7ADB59393F29}" destId="{AA24FE01-5F67-D64E-8A9A-EBD42102E477}" srcOrd="1" destOrd="0" presId="urn:microsoft.com/office/officeart/2008/layout/LinedList"/>
    <dgm:cxn modelId="{94F4EE7E-8AD9-5A4F-8F5F-CB86EF073A38}" type="presParOf" srcId="{BE7770E7-44F9-F843-862D-455C9F8704FD}" destId="{E88F73AD-AE97-6947-8E57-1F596009B512}" srcOrd="16" destOrd="0" presId="urn:microsoft.com/office/officeart/2008/layout/LinedList"/>
    <dgm:cxn modelId="{4484B34E-5C95-0140-BAAE-01E4E094F24A}" type="presParOf" srcId="{BE7770E7-44F9-F843-862D-455C9F8704FD}" destId="{80930CB3-BA33-704B-B005-95337526230B}" srcOrd="17" destOrd="0" presId="urn:microsoft.com/office/officeart/2008/layout/LinedList"/>
    <dgm:cxn modelId="{2310035F-A201-2F48-ADCB-2CEBEF2A9AB9}" type="presParOf" srcId="{80930CB3-BA33-704B-B005-95337526230B}" destId="{1332B4D1-5518-FC45-A7C7-343D7CFB4781}" srcOrd="0" destOrd="0" presId="urn:microsoft.com/office/officeart/2008/layout/LinedList"/>
    <dgm:cxn modelId="{471F6D00-D889-F645-B5D5-25D253145C76}" type="presParOf" srcId="{80930CB3-BA33-704B-B005-95337526230B}" destId="{54D12FC5-2A2D-754E-9E26-97B4512A97DC}" srcOrd="1" destOrd="0" presId="urn:microsoft.com/office/officeart/2008/layout/LinedList"/>
    <dgm:cxn modelId="{879D912E-1767-5246-9402-50634B96CD60}" type="presParOf" srcId="{BE7770E7-44F9-F843-862D-455C9F8704FD}" destId="{131783CA-327D-9D4D-99B8-1BBD05F24C6B}" srcOrd="18" destOrd="0" presId="urn:microsoft.com/office/officeart/2008/layout/LinedList"/>
    <dgm:cxn modelId="{D9F9E60E-51B6-794F-A01D-E94BCB8D43D8}" type="presParOf" srcId="{BE7770E7-44F9-F843-862D-455C9F8704FD}" destId="{4E45317A-0FBB-0D45-8170-A29A4C9596C4}" srcOrd="19" destOrd="0" presId="urn:microsoft.com/office/officeart/2008/layout/LinedList"/>
    <dgm:cxn modelId="{4A85067F-1817-5C43-ABE2-CFD778E301CE}" type="presParOf" srcId="{4E45317A-0FBB-0D45-8170-A29A4C9596C4}" destId="{C7BAAFE2-9462-814F-B143-36896B57815D}" srcOrd="0" destOrd="0" presId="urn:microsoft.com/office/officeart/2008/layout/LinedList"/>
    <dgm:cxn modelId="{EAC6CE46-AD1E-C24F-9B49-8819F23DA669}" type="presParOf" srcId="{4E45317A-0FBB-0D45-8170-A29A4C9596C4}" destId="{F7962A4F-B9B4-7C49-9832-C9E5C2909704}" srcOrd="1" destOrd="0" presId="urn:microsoft.com/office/officeart/2008/layout/LinedList"/>
    <dgm:cxn modelId="{7180E1CD-6831-6246-9C27-09D16F12DA99}" type="presParOf" srcId="{BE7770E7-44F9-F843-862D-455C9F8704FD}" destId="{E1E9B487-A911-5F41-94AB-CD12E62442E5}" srcOrd="20" destOrd="0" presId="urn:microsoft.com/office/officeart/2008/layout/LinedList"/>
    <dgm:cxn modelId="{88426CB5-E188-7143-9303-E012F903C90D}" type="presParOf" srcId="{BE7770E7-44F9-F843-862D-455C9F8704FD}" destId="{2508CEF8-B06D-8747-9E70-31A02AF1ACA6}" srcOrd="21" destOrd="0" presId="urn:microsoft.com/office/officeart/2008/layout/LinedList"/>
    <dgm:cxn modelId="{4BC56430-4DBB-E04A-879C-83C8A6461652}" type="presParOf" srcId="{2508CEF8-B06D-8747-9E70-31A02AF1ACA6}" destId="{8783BF65-21E0-F440-81CD-1086754DB586}" srcOrd="0" destOrd="0" presId="urn:microsoft.com/office/officeart/2008/layout/LinedList"/>
    <dgm:cxn modelId="{ACC81C04-CB52-884B-86CB-B2E0544FCF92}" type="presParOf" srcId="{2508CEF8-B06D-8747-9E70-31A02AF1ACA6}" destId="{245E259B-4FD7-AC4E-B1DA-BE8FD432FF78}" srcOrd="1" destOrd="0" presId="urn:microsoft.com/office/officeart/2008/layout/LinedList"/>
    <dgm:cxn modelId="{70262AF7-F1E3-6E4B-9D9E-85138FE18C3F}" type="presParOf" srcId="{BE7770E7-44F9-F843-862D-455C9F8704FD}" destId="{CE1BACAE-5939-8443-9A88-83A191D93A0A}" srcOrd="22" destOrd="0" presId="urn:microsoft.com/office/officeart/2008/layout/LinedList"/>
    <dgm:cxn modelId="{FD2CBC2E-95D7-5B48-958E-6E9E3025A570}" type="presParOf" srcId="{BE7770E7-44F9-F843-862D-455C9F8704FD}" destId="{656F10AB-B930-6B4B-A675-B0F2691B88B2}" srcOrd="23" destOrd="0" presId="urn:microsoft.com/office/officeart/2008/layout/LinedList"/>
    <dgm:cxn modelId="{DF1D3878-8FA8-6B48-848F-1879C68E8F23}" type="presParOf" srcId="{656F10AB-B930-6B4B-A675-B0F2691B88B2}" destId="{E4C38BD7-0C44-C944-A4C4-5879DFB94814}" srcOrd="0" destOrd="0" presId="urn:microsoft.com/office/officeart/2008/layout/LinedList"/>
    <dgm:cxn modelId="{DC079B55-05D5-FE4D-901B-6587567B4171}" type="presParOf" srcId="{656F10AB-B930-6B4B-A675-B0F2691B88B2}" destId="{A121A009-CD48-D64E-8082-00EE682E8D0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4AACBE-A4BC-4640-8FF6-6729EEAF6604}">
      <dsp:nvSpPr>
        <dsp:cNvPr id="0" name=""/>
        <dsp:cNvSpPr/>
      </dsp:nvSpPr>
      <dsp:spPr>
        <a:xfrm>
          <a:off x="0" y="2703"/>
          <a:ext cx="690051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62A7EB-E3AC-BB48-AFE6-8BFC869EC43B}">
      <dsp:nvSpPr>
        <dsp:cNvPr id="0" name=""/>
        <dsp:cNvSpPr/>
      </dsp:nvSpPr>
      <dsp:spPr>
        <a:xfrm>
          <a:off x="0" y="2703"/>
          <a:ext cx="6900512" cy="4608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Schools and Young People</a:t>
          </a:r>
          <a:endParaRPr lang="en-US" sz="2100" kern="1200"/>
        </a:p>
      </dsp:txBody>
      <dsp:txXfrm>
        <a:off x="0" y="2703"/>
        <a:ext cx="6900512" cy="460894"/>
      </dsp:txXfrm>
    </dsp:sp>
    <dsp:sp modelId="{FCAF386A-4463-7C48-ABB1-A8E5F943013D}">
      <dsp:nvSpPr>
        <dsp:cNvPr id="0" name=""/>
        <dsp:cNvSpPr/>
      </dsp:nvSpPr>
      <dsp:spPr>
        <a:xfrm>
          <a:off x="0" y="463597"/>
          <a:ext cx="6900512" cy="0"/>
        </a:xfrm>
        <a:prstGeom prst="line">
          <a:avLst/>
        </a:prstGeom>
        <a:solidFill>
          <a:schemeClr val="accent2">
            <a:hueOff val="585783"/>
            <a:satOff val="-1681"/>
            <a:lumOff val="-2692"/>
            <a:alphaOff val="0"/>
          </a:schemeClr>
        </a:solidFill>
        <a:ln w="19050" cap="flat" cmpd="sng" algn="ctr">
          <a:solidFill>
            <a:schemeClr val="accent2">
              <a:hueOff val="585783"/>
              <a:satOff val="-1681"/>
              <a:lumOff val="-26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E986F9-D80A-174F-86C1-3E55C55B5D9A}">
      <dsp:nvSpPr>
        <dsp:cNvPr id="0" name=""/>
        <dsp:cNvSpPr/>
      </dsp:nvSpPr>
      <dsp:spPr>
        <a:xfrm>
          <a:off x="0" y="463597"/>
          <a:ext cx="6900512" cy="4608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Workplaces and Trade Unions</a:t>
          </a:r>
          <a:endParaRPr lang="en-US" sz="2100" kern="1200"/>
        </a:p>
      </dsp:txBody>
      <dsp:txXfrm>
        <a:off x="0" y="463597"/>
        <a:ext cx="6900512" cy="460894"/>
      </dsp:txXfrm>
    </dsp:sp>
    <dsp:sp modelId="{E3262C37-7EA0-724C-B77C-203F14BE3B51}">
      <dsp:nvSpPr>
        <dsp:cNvPr id="0" name=""/>
        <dsp:cNvSpPr/>
      </dsp:nvSpPr>
      <dsp:spPr>
        <a:xfrm>
          <a:off x="0" y="924492"/>
          <a:ext cx="6900512" cy="0"/>
        </a:xfrm>
        <a:prstGeom prst="line">
          <a:avLst/>
        </a:prstGeom>
        <a:solidFill>
          <a:schemeClr val="accent2">
            <a:hueOff val="1171566"/>
            <a:satOff val="-3362"/>
            <a:lumOff val="-5383"/>
            <a:alphaOff val="0"/>
          </a:schemeClr>
        </a:solidFill>
        <a:ln w="19050" cap="flat" cmpd="sng" algn="ctr">
          <a:solidFill>
            <a:schemeClr val="accent2">
              <a:hueOff val="1171566"/>
              <a:satOff val="-3362"/>
              <a:lumOff val="-53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6F7EF8-2A10-224D-88FD-9238C1B74D35}">
      <dsp:nvSpPr>
        <dsp:cNvPr id="0" name=""/>
        <dsp:cNvSpPr/>
      </dsp:nvSpPr>
      <dsp:spPr>
        <a:xfrm>
          <a:off x="0" y="924492"/>
          <a:ext cx="6900512" cy="4608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Places of Worship</a:t>
          </a:r>
          <a:endParaRPr lang="en-US" sz="2100" kern="1200"/>
        </a:p>
      </dsp:txBody>
      <dsp:txXfrm>
        <a:off x="0" y="924492"/>
        <a:ext cx="6900512" cy="460894"/>
      </dsp:txXfrm>
    </dsp:sp>
    <dsp:sp modelId="{4F01C403-5D98-4C4D-938C-CA0E4272DF67}">
      <dsp:nvSpPr>
        <dsp:cNvPr id="0" name=""/>
        <dsp:cNvSpPr/>
      </dsp:nvSpPr>
      <dsp:spPr>
        <a:xfrm>
          <a:off x="0" y="1385386"/>
          <a:ext cx="6900512" cy="0"/>
        </a:xfrm>
        <a:prstGeom prst="line">
          <a:avLst/>
        </a:prstGeom>
        <a:solidFill>
          <a:schemeClr val="accent2">
            <a:hueOff val="1757349"/>
            <a:satOff val="-5044"/>
            <a:lumOff val="-8075"/>
            <a:alphaOff val="0"/>
          </a:schemeClr>
        </a:solidFill>
        <a:ln w="19050" cap="flat" cmpd="sng" algn="ctr">
          <a:solidFill>
            <a:schemeClr val="accent2">
              <a:hueOff val="1757349"/>
              <a:satOff val="-5044"/>
              <a:lumOff val="-807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F8724C-842D-4440-817D-B9E1774A2167}">
      <dsp:nvSpPr>
        <dsp:cNvPr id="0" name=""/>
        <dsp:cNvSpPr/>
      </dsp:nvSpPr>
      <dsp:spPr>
        <a:xfrm>
          <a:off x="0" y="1385386"/>
          <a:ext cx="6900512" cy="4608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Health and Care</a:t>
          </a:r>
          <a:endParaRPr lang="en-US" sz="2100" kern="1200"/>
        </a:p>
      </dsp:txBody>
      <dsp:txXfrm>
        <a:off x="0" y="1385386"/>
        <a:ext cx="6900512" cy="460894"/>
      </dsp:txXfrm>
    </dsp:sp>
    <dsp:sp modelId="{66154AA5-C55C-AB4B-A790-A0412D55E80F}">
      <dsp:nvSpPr>
        <dsp:cNvPr id="0" name=""/>
        <dsp:cNvSpPr/>
      </dsp:nvSpPr>
      <dsp:spPr>
        <a:xfrm>
          <a:off x="0" y="1846281"/>
          <a:ext cx="6900512" cy="0"/>
        </a:xfrm>
        <a:prstGeom prst="line">
          <a:avLst/>
        </a:prstGeom>
        <a:solidFill>
          <a:schemeClr val="accent2">
            <a:hueOff val="2343132"/>
            <a:satOff val="-6725"/>
            <a:lumOff val="-10767"/>
            <a:alphaOff val="0"/>
          </a:schemeClr>
        </a:solidFill>
        <a:ln w="19050" cap="flat" cmpd="sng" algn="ctr">
          <a:solidFill>
            <a:schemeClr val="accent2">
              <a:hueOff val="2343132"/>
              <a:satOff val="-6725"/>
              <a:lumOff val="-1076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6EFA64-69EE-B14E-8683-ED5F50E4D33A}">
      <dsp:nvSpPr>
        <dsp:cNvPr id="0" name=""/>
        <dsp:cNvSpPr/>
      </dsp:nvSpPr>
      <dsp:spPr>
        <a:xfrm>
          <a:off x="0" y="1846281"/>
          <a:ext cx="6900512" cy="4608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Arts and Culture</a:t>
          </a:r>
          <a:endParaRPr lang="en-US" sz="2100" kern="1200"/>
        </a:p>
      </dsp:txBody>
      <dsp:txXfrm>
        <a:off x="0" y="1846281"/>
        <a:ext cx="6900512" cy="460894"/>
      </dsp:txXfrm>
    </dsp:sp>
    <dsp:sp modelId="{254A1367-2827-C747-BE82-1766AD2A461C}">
      <dsp:nvSpPr>
        <dsp:cNvPr id="0" name=""/>
        <dsp:cNvSpPr/>
      </dsp:nvSpPr>
      <dsp:spPr>
        <a:xfrm>
          <a:off x="0" y="2307175"/>
          <a:ext cx="6900512" cy="0"/>
        </a:xfrm>
        <a:prstGeom prst="line">
          <a:avLst/>
        </a:prstGeom>
        <a:solidFill>
          <a:schemeClr val="accent2">
            <a:hueOff val="2928915"/>
            <a:satOff val="-8406"/>
            <a:lumOff val="-13459"/>
            <a:alphaOff val="0"/>
          </a:schemeClr>
        </a:solidFill>
        <a:ln w="19050" cap="flat" cmpd="sng" algn="ctr">
          <a:solidFill>
            <a:schemeClr val="accent2">
              <a:hueOff val="2928915"/>
              <a:satOff val="-8406"/>
              <a:lumOff val="-1345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4C6F46-D8B2-9F40-ADE3-848466EA75C9}">
      <dsp:nvSpPr>
        <dsp:cNvPr id="0" name=""/>
        <dsp:cNvSpPr/>
      </dsp:nvSpPr>
      <dsp:spPr>
        <a:xfrm>
          <a:off x="0" y="2307175"/>
          <a:ext cx="6900512" cy="4608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Memorials</a:t>
          </a:r>
          <a:endParaRPr lang="en-US" sz="2100" kern="1200"/>
        </a:p>
      </dsp:txBody>
      <dsp:txXfrm>
        <a:off x="0" y="2307175"/>
        <a:ext cx="6900512" cy="460894"/>
      </dsp:txXfrm>
    </dsp:sp>
    <dsp:sp modelId="{30908C64-1CE7-FF48-A5B5-279B5F9A76B9}">
      <dsp:nvSpPr>
        <dsp:cNvPr id="0" name=""/>
        <dsp:cNvSpPr/>
      </dsp:nvSpPr>
      <dsp:spPr>
        <a:xfrm>
          <a:off x="0" y="2768070"/>
          <a:ext cx="6900512" cy="0"/>
        </a:xfrm>
        <a:prstGeom prst="line">
          <a:avLst/>
        </a:prstGeom>
        <a:solidFill>
          <a:schemeClr val="accent2">
            <a:hueOff val="3514698"/>
            <a:satOff val="-10087"/>
            <a:lumOff val="-16150"/>
            <a:alphaOff val="0"/>
          </a:schemeClr>
        </a:solidFill>
        <a:ln w="19050" cap="flat" cmpd="sng" algn="ctr">
          <a:solidFill>
            <a:schemeClr val="accent2">
              <a:hueOff val="3514698"/>
              <a:satOff val="-10087"/>
              <a:lumOff val="-1615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0FC186-CAE6-3B4C-B15E-54E8ADB3C1E5}">
      <dsp:nvSpPr>
        <dsp:cNvPr id="0" name=""/>
        <dsp:cNvSpPr/>
      </dsp:nvSpPr>
      <dsp:spPr>
        <a:xfrm>
          <a:off x="0" y="2768070"/>
          <a:ext cx="6900512" cy="4608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Neighbourhoods</a:t>
          </a:r>
          <a:endParaRPr lang="en-US" sz="2100" kern="1200"/>
        </a:p>
      </dsp:txBody>
      <dsp:txXfrm>
        <a:off x="0" y="2768070"/>
        <a:ext cx="6900512" cy="460894"/>
      </dsp:txXfrm>
    </dsp:sp>
    <dsp:sp modelId="{CCB1DC1D-2639-CE4E-8E8B-39F62E3C0EB1}">
      <dsp:nvSpPr>
        <dsp:cNvPr id="0" name=""/>
        <dsp:cNvSpPr/>
      </dsp:nvSpPr>
      <dsp:spPr>
        <a:xfrm>
          <a:off x="0" y="3228965"/>
          <a:ext cx="6900512" cy="0"/>
        </a:xfrm>
        <a:prstGeom prst="line">
          <a:avLst/>
        </a:prstGeom>
        <a:solidFill>
          <a:schemeClr val="accent2">
            <a:hueOff val="4100481"/>
            <a:satOff val="-11768"/>
            <a:lumOff val="-18842"/>
            <a:alphaOff val="0"/>
          </a:schemeClr>
        </a:solidFill>
        <a:ln w="19050" cap="flat" cmpd="sng" algn="ctr">
          <a:solidFill>
            <a:schemeClr val="accent2">
              <a:hueOff val="4100481"/>
              <a:satOff val="-11768"/>
              <a:lumOff val="-1884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5A19E5-9218-0E42-A762-134996998E5C}">
      <dsp:nvSpPr>
        <dsp:cNvPr id="0" name=""/>
        <dsp:cNvSpPr/>
      </dsp:nvSpPr>
      <dsp:spPr>
        <a:xfrm>
          <a:off x="0" y="3228965"/>
          <a:ext cx="6900512" cy="4608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Prisons</a:t>
          </a:r>
          <a:endParaRPr lang="en-US" sz="2100" kern="1200"/>
        </a:p>
      </dsp:txBody>
      <dsp:txXfrm>
        <a:off x="0" y="3228965"/>
        <a:ext cx="6900512" cy="460894"/>
      </dsp:txXfrm>
    </dsp:sp>
    <dsp:sp modelId="{E88F73AD-AE97-6947-8E57-1F596009B512}">
      <dsp:nvSpPr>
        <dsp:cNvPr id="0" name=""/>
        <dsp:cNvSpPr/>
      </dsp:nvSpPr>
      <dsp:spPr>
        <a:xfrm>
          <a:off x="0" y="3689859"/>
          <a:ext cx="6900512" cy="0"/>
        </a:xfrm>
        <a:prstGeom prst="line">
          <a:avLst/>
        </a:prstGeom>
        <a:solidFill>
          <a:schemeClr val="accent2">
            <a:hueOff val="4686264"/>
            <a:satOff val="-13449"/>
            <a:lumOff val="-21534"/>
            <a:alphaOff val="0"/>
          </a:schemeClr>
        </a:solidFill>
        <a:ln w="19050" cap="flat" cmpd="sng" algn="ctr">
          <a:solidFill>
            <a:schemeClr val="accent2">
              <a:hueOff val="4686264"/>
              <a:satOff val="-13449"/>
              <a:lumOff val="-2153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32B4D1-5518-FC45-A7C7-343D7CFB4781}">
      <dsp:nvSpPr>
        <dsp:cNvPr id="0" name=""/>
        <dsp:cNvSpPr/>
      </dsp:nvSpPr>
      <dsp:spPr>
        <a:xfrm>
          <a:off x="0" y="3689859"/>
          <a:ext cx="6900512" cy="4608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Homelessness</a:t>
          </a:r>
          <a:endParaRPr lang="en-US" sz="2100" kern="1200"/>
        </a:p>
      </dsp:txBody>
      <dsp:txXfrm>
        <a:off x="0" y="3689859"/>
        <a:ext cx="6900512" cy="460894"/>
      </dsp:txXfrm>
    </dsp:sp>
    <dsp:sp modelId="{131783CA-327D-9D4D-99B8-1BBD05F24C6B}">
      <dsp:nvSpPr>
        <dsp:cNvPr id="0" name=""/>
        <dsp:cNvSpPr/>
      </dsp:nvSpPr>
      <dsp:spPr>
        <a:xfrm>
          <a:off x="0" y="4150754"/>
          <a:ext cx="6900512" cy="0"/>
        </a:xfrm>
        <a:prstGeom prst="line">
          <a:avLst/>
        </a:prstGeom>
        <a:solidFill>
          <a:schemeClr val="accent2">
            <a:hueOff val="5272048"/>
            <a:satOff val="-15131"/>
            <a:lumOff val="-24226"/>
            <a:alphaOff val="0"/>
          </a:schemeClr>
        </a:solidFill>
        <a:ln w="19050" cap="flat" cmpd="sng" algn="ctr">
          <a:solidFill>
            <a:schemeClr val="accent2">
              <a:hueOff val="5272048"/>
              <a:satOff val="-15131"/>
              <a:lumOff val="-2422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BAAFE2-9462-814F-B143-36896B57815D}">
      <dsp:nvSpPr>
        <dsp:cNvPr id="0" name=""/>
        <dsp:cNvSpPr/>
      </dsp:nvSpPr>
      <dsp:spPr>
        <a:xfrm>
          <a:off x="0" y="4150754"/>
          <a:ext cx="6900512" cy="4608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Diversity and Inclusion</a:t>
          </a:r>
          <a:endParaRPr lang="en-US" sz="2100" kern="1200"/>
        </a:p>
      </dsp:txBody>
      <dsp:txXfrm>
        <a:off x="0" y="4150754"/>
        <a:ext cx="6900512" cy="460894"/>
      </dsp:txXfrm>
    </dsp:sp>
    <dsp:sp modelId="{E1E9B487-A911-5F41-94AB-CD12E62442E5}">
      <dsp:nvSpPr>
        <dsp:cNvPr id="0" name=""/>
        <dsp:cNvSpPr/>
      </dsp:nvSpPr>
      <dsp:spPr>
        <a:xfrm>
          <a:off x="0" y="4611648"/>
          <a:ext cx="6900512" cy="0"/>
        </a:xfrm>
        <a:prstGeom prst="line">
          <a:avLst/>
        </a:prstGeom>
        <a:solidFill>
          <a:schemeClr val="accent2">
            <a:hueOff val="5857831"/>
            <a:satOff val="-16812"/>
            <a:lumOff val="-26917"/>
            <a:alphaOff val="0"/>
          </a:schemeClr>
        </a:solidFill>
        <a:ln w="19050" cap="flat" cmpd="sng" algn="ctr">
          <a:solidFill>
            <a:schemeClr val="accent2">
              <a:hueOff val="5857831"/>
              <a:satOff val="-16812"/>
              <a:lumOff val="-2691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83BF65-21E0-F440-81CD-1086754DB586}">
      <dsp:nvSpPr>
        <dsp:cNvPr id="0" name=""/>
        <dsp:cNvSpPr/>
      </dsp:nvSpPr>
      <dsp:spPr>
        <a:xfrm>
          <a:off x="0" y="4611648"/>
          <a:ext cx="6900512" cy="4608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Incentives and Rewards</a:t>
          </a:r>
          <a:endParaRPr lang="en-US" sz="2100" kern="1200"/>
        </a:p>
      </dsp:txBody>
      <dsp:txXfrm>
        <a:off x="0" y="4611648"/>
        <a:ext cx="6900512" cy="460894"/>
      </dsp:txXfrm>
    </dsp:sp>
    <dsp:sp modelId="{CE1BACAE-5939-8443-9A88-83A191D93A0A}">
      <dsp:nvSpPr>
        <dsp:cNvPr id="0" name=""/>
        <dsp:cNvSpPr/>
      </dsp:nvSpPr>
      <dsp:spPr>
        <a:xfrm>
          <a:off x="0" y="5072543"/>
          <a:ext cx="6900512" cy="0"/>
        </a:xfrm>
        <a:prstGeom prst="line">
          <a:avLst/>
        </a:prstGeom>
        <a:solidFill>
          <a:schemeClr val="accent2">
            <a:hueOff val="6443614"/>
            <a:satOff val="-18493"/>
            <a:lumOff val="-29609"/>
            <a:alphaOff val="0"/>
          </a:schemeClr>
        </a:solidFill>
        <a:ln w="19050" cap="flat" cmpd="sng" algn="ctr">
          <a:solidFill>
            <a:schemeClr val="accent2">
              <a:hueOff val="6443614"/>
              <a:satOff val="-18493"/>
              <a:lumOff val="-2960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C38BD7-0C44-C944-A4C4-5879DFB94814}">
      <dsp:nvSpPr>
        <dsp:cNvPr id="0" name=""/>
        <dsp:cNvSpPr/>
      </dsp:nvSpPr>
      <dsp:spPr>
        <a:xfrm>
          <a:off x="0" y="5072543"/>
          <a:ext cx="6900512" cy="4608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Visibility via media, signage etc</a:t>
          </a:r>
          <a:endParaRPr lang="en-US" sz="2100" kern="1200"/>
        </a:p>
      </dsp:txBody>
      <dsp:txXfrm>
        <a:off x="0" y="5072543"/>
        <a:ext cx="6900512" cy="4608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EE28C-1562-9A92-BE2F-43D1092E74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D790D9-5CA6-1214-967B-94CD7FD099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63C9F6-00E5-1740-1EB8-74C9B4493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6223-8C93-4232-9717-7B6412A52D13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9DCD78-1193-2746-45A2-063EE26A3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DE3C24-5474-9A36-B2A4-E948A7AD8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77238-CDCB-428A-B306-519FFD0F69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181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C091D-1E97-4093-A151-4C33C55FF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531396-C209-A98A-BF3B-380C125E5E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279CDD-B8AE-A386-E920-1714A2766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6223-8C93-4232-9717-7B6412A52D13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F5EB53-DECD-E399-B238-E83BAE428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EABF0C-74B5-0E52-9030-AC4C1718C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77238-CDCB-428A-B306-519FFD0F69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108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D6F8C8-E925-1DA8-9AFA-1C432A0A82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D228C1-DBAA-45E7-A9F4-56FF98DC8A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F53C6B-E350-1F34-C9F0-0F7ADD918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6223-8C93-4232-9717-7B6412A52D13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469E38-3F27-F99C-43E3-FB74F69E1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D10F0-B4B5-6812-A898-82770B873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77238-CDCB-428A-B306-519FFD0F69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8222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4CF5C-B1A5-3D23-1EBA-B68855A6A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37A8AC-E702-8A03-3290-A269958A0C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4B78DB-9310-C0BE-03D4-3D8B7F5AB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6223-8C93-4232-9717-7B6412A52D13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BE8AF-938D-C07C-41A9-BFD0A60CA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6DDC0F-A77D-A7CA-AEDE-7C21D292B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77238-CDCB-428A-B306-519FFD0F69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366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4F256-3815-B002-46ED-3C787EA1A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C580B2-4CD9-9ED5-F1C6-6FD1A00436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E2A1F8-70AC-FD8E-9DC6-A7E66A038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6223-8C93-4232-9717-7B6412A52D13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A1D0EB-C085-0472-F032-8C6D47978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24BC8B-385E-1383-ADF4-78726E131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77238-CDCB-428A-B306-519FFD0F69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735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370AB-D10D-FFBB-5976-82ADF0F65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BD4A6-F65D-3481-1990-7829683955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82AFD7-5EA6-101F-4F69-CB22EB5207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2AEB55-CAE8-8024-C012-7B8A7A1A1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6223-8C93-4232-9717-7B6412A52D13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D1FF26-4E3E-F128-0DD8-CCE25C3DB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B835F2-392F-BC2C-74FF-2330870CB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77238-CDCB-428A-B306-519FFD0F69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094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88A0E-75D6-163A-420C-4C3B13015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293A30-379F-8BA9-EF23-48171E26F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D5AA21-043C-8418-6CEB-CBD183F4EF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A83341-03E7-F872-7BE8-C6C8D3CCC9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AC76EE-38C9-B392-4DA4-E885651667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7EB2E1-CE45-6CCF-D6BC-F72BB77ED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6223-8C93-4232-9717-7B6412A52D13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FA7B6F4-A94F-8ACA-C8A0-CFBFB37D5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9CA5E5-D122-E2F6-0A30-E97232F3F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77238-CDCB-428A-B306-519FFD0F69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625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99B47-BC18-75D7-96F6-988E4ACCA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B5038F-6D5C-C8DF-FB31-FD1D97F84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6223-8C93-4232-9717-7B6412A52D13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0CCF73-E5B8-573D-0BFA-287F2DF41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677F4B-C9C2-4D4D-A3C2-15BACF696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77238-CDCB-428A-B306-519FFD0F69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3473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C881C3-0831-019C-EE57-8A597AF26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6223-8C93-4232-9717-7B6412A52D13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8F8775-730A-F85D-0A8C-26B7DB6F9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1849FE-2685-CAA0-9547-EF7EE015C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77238-CDCB-428A-B306-519FFD0F69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97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7E0D8-59D7-7DCA-5DF7-163B4BA93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9A5CD-D74B-5C1D-74CC-E34BA7CCA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6FBC2C-4D71-2CA3-04A5-DB9A879640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37F49A-7FCB-E530-65B8-F4117FD71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6223-8C93-4232-9717-7B6412A52D13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0F16BA-7447-4044-1171-9FD25C552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5A483E-C99C-3502-CB92-AEC011F61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77238-CDCB-428A-B306-519FFD0F69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352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C2C5A-DD06-4C0D-F9EA-3029F0625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149A3B-9EFF-0BC1-12CC-77AD9BCB07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5B7539-998E-660C-158A-EB30A38373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9B98FE-864F-711B-64EA-ECE11B969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6223-8C93-4232-9717-7B6412A52D13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C0031C-515B-523F-0B19-4AF15A9F1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9E50DF-00DA-D75E-539E-5916FB8B2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77238-CDCB-428A-B306-519FFD0F69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510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EF5D9A-1B64-2677-3CD7-B00B32E47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6944CD-9F64-09CE-1B88-5CAD1FC21A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13EE63-23E2-E652-DB96-5B836E775D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6A6223-8C93-4232-9717-7B6412A52D13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C61F72-1DE9-4AB2-E279-0DB49361DE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476E9-53D3-68E5-02B7-C79008C54A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777238-CDCB-428A-B306-519FFD0F69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128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bundabergnow.com/2020/07/15/door-is-always-open-at-childers-mens-shed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mailto:info@compassionate-communitiesuk.co.uk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-6pF6m87Ni4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2FD243AC-A4E5-AD4D-C5C1-FD9FFB069A9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-65988" y="-1"/>
            <a:ext cx="12204700" cy="6865938"/>
            <a:chOff x="0" y="0"/>
            <a:chExt cx="7688" cy="4325"/>
          </a:xfrm>
        </p:grpSpPr>
        <p:sp>
          <p:nvSpPr>
            <p:cNvPr id="6" name="AutoShape 3">
              <a:extLst>
                <a:ext uri="{FF2B5EF4-FFF2-40B4-BE49-F238E27FC236}">
                  <a16:creationId xmlns:a16="http://schemas.microsoft.com/office/drawing/2014/main" id="{2C4730C6-B157-0C1A-F5CE-E6A1886958EA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768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C8A1D1F8-ADAD-5083-1537-0A836C0DA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7687" cy="4325"/>
            </a:xfrm>
            <a:custGeom>
              <a:avLst/>
              <a:gdLst>
                <a:gd name="T0" fmla="*/ 0 w 12796"/>
                <a:gd name="T1" fmla="*/ 0 h 7198"/>
                <a:gd name="T2" fmla="*/ 0 w 12796"/>
                <a:gd name="T3" fmla="*/ 0 h 7198"/>
                <a:gd name="T4" fmla="*/ 12796 w 12796"/>
                <a:gd name="T5" fmla="*/ 0 h 7198"/>
                <a:gd name="T6" fmla="*/ 12796 w 12796"/>
                <a:gd name="T7" fmla="*/ 7198 h 7198"/>
                <a:gd name="T8" fmla="*/ 0 w 12796"/>
                <a:gd name="T9" fmla="*/ 7198 h 7198"/>
                <a:gd name="T10" fmla="*/ 0 w 12796"/>
                <a:gd name="T11" fmla="*/ 0 h 7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96" h="7198">
                  <a:moveTo>
                    <a:pt x="0" y="0"/>
                  </a:moveTo>
                  <a:lnTo>
                    <a:pt x="0" y="0"/>
                  </a:lnTo>
                  <a:lnTo>
                    <a:pt x="12796" y="0"/>
                  </a:lnTo>
                  <a:lnTo>
                    <a:pt x="12796" y="7198"/>
                  </a:lnTo>
                  <a:lnTo>
                    <a:pt x="0" y="7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16C406C8-0C8F-1CD2-A641-7E265958240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7688" cy="4325"/>
            </a:xfrm>
            <a:custGeom>
              <a:avLst/>
              <a:gdLst>
                <a:gd name="T0" fmla="*/ 0 w 12799"/>
                <a:gd name="T1" fmla="*/ 0 h 7198"/>
                <a:gd name="T2" fmla="*/ 0 w 12799"/>
                <a:gd name="T3" fmla="*/ 0 h 7198"/>
                <a:gd name="T4" fmla="*/ 12799 w 12799"/>
                <a:gd name="T5" fmla="*/ 0 h 7198"/>
                <a:gd name="T6" fmla="*/ 12799 w 12799"/>
                <a:gd name="T7" fmla="*/ 7198 h 7198"/>
                <a:gd name="T8" fmla="*/ 0 w 12799"/>
                <a:gd name="T9" fmla="*/ 7198 h 7198"/>
                <a:gd name="T10" fmla="*/ 0 w 12799"/>
                <a:gd name="T11" fmla="*/ 0 h 7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99" h="7198">
                  <a:moveTo>
                    <a:pt x="0" y="0"/>
                  </a:moveTo>
                  <a:lnTo>
                    <a:pt x="0" y="0"/>
                  </a:lnTo>
                  <a:lnTo>
                    <a:pt x="12799" y="0"/>
                  </a:lnTo>
                  <a:lnTo>
                    <a:pt x="12799" y="7198"/>
                  </a:lnTo>
                  <a:lnTo>
                    <a:pt x="0" y="7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5CCBA09D-7399-D2AF-4814-FF9C679EF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" y="3947"/>
              <a:ext cx="252" cy="252"/>
            </a:xfrm>
            <a:custGeom>
              <a:avLst/>
              <a:gdLst>
                <a:gd name="T0" fmla="*/ 0 w 419"/>
                <a:gd name="T1" fmla="*/ 210 h 419"/>
                <a:gd name="T2" fmla="*/ 0 w 419"/>
                <a:gd name="T3" fmla="*/ 210 h 419"/>
                <a:gd name="T4" fmla="*/ 210 w 419"/>
                <a:gd name="T5" fmla="*/ 0 h 419"/>
                <a:gd name="T6" fmla="*/ 419 w 419"/>
                <a:gd name="T7" fmla="*/ 210 h 419"/>
                <a:gd name="T8" fmla="*/ 210 w 419"/>
                <a:gd name="T9" fmla="*/ 419 h 419"/>
                <a:gd name="T10" fmla="*/ 0 w 419"/>
                <a:gd name="T11" fmla="*/ 210 h 419"/>
                <a:gd name="T12" fmla="*/ 0 w 419"/>
                <a:gd name="T13" fmla="*/ 21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9" h="419">
                  <a:moveTo>
                    <a:pt x="0" y="210"/>
                  </a:moveTo>
                  <a:lnTo>
                    <a:pt x="0" y="210"/>
                  </a:lnTo>
                  <a:cubicBezTo>
                    <a:pt x="0" y="94"/>
                    <a:pt x="94" y="0"/>
                    <a:pt x="210" y="0"/>
                  </a:cubicBezTo>
                  <a:cubicBezTo>
                    <a:pt x="325" y="0"/>
                    <a:pt x="419" y="94"/>
                    <a:pt x="419" y="210"/>
                  </a:cubicBezTo>
                  <a:cubicBezTo>
                    <a:pt x="419" y="325"/>
                    <a:pt x="325" y="419"/>
                    <a:pt x="210" y="419"/>
                  </a:cubicBezTo>
                  <a:cubicBezTo>
                    <a:pt x="94" y="419"/>
                    <a:pt x="0" y="325"/>
                    <a:pt x="0" y="210"/>
                  </a:cubicBezTo>
                  <a:lnTo>
                    <a:pt x="0" y="210"/>
                  </a:lnTo>
                  <a:close/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pic>
        <p:nvPicPr>
          <p:cNvPr id="13" name="Picture 12" descr="A collage of images of people and sports&#10;&#10;Description automatically generated">
            <a:extLst>
              <a:ext uri="{FF2B5EF4-FFF2-40B4-BE49-F238E27FC236}">
                <a16:creationId xmlns:a16="http://schemas.microsoft.com/office/drawing/2014/main" id="{A9F3B0D7-F446-4438-04EC-C149ED1037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101" y="0"/>
            <a:ext cx="12430884" cy="685799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77F52CD-6AFE-D2F9-E496-74A5FF291F9C}"/>
              </a:ext>
            </a:extLst>
          </p:cNvPr>
          <p:cNvSpPr txBox="1"/>
          <p:nvPr/>
        </p:nvSpPr>
        <p:spPr>
          <a:xfrm>
            <a:off x="7588577" y="4044099"/>
            <a:ext cx="437017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Compassionate </a:t>
            </a:r>
          </a:p>
          <a:p>
            <a:r>
              <a:rPr lang="en-US" sz="4400" b="1" dirty="0">
                <a:solidFill>
                  <a:schemeClr val="bg1"/>
                </a:solidFill>
              </a:rPr>
              <a:t>Birmingham</a:t>
            </a:r>
            <a:endParaRPr lang="en-GB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057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483DB-7CED-48C7-5021-57A61AFB4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Compassionate City 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EAE27E-9808-880D-CAC0-9AAE27923E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Birmingham was the first City to be endorsed as a Compassionate City by Compassionate Communities UK</a:t>
            </a:r>
          </a:p>
          <a:p>
            <a:r>
              <a:rPr lang="en-GB" dirty="0"/>
              <a:t>The award recognises the acts of kindness</a:t>
            </a:r>
            <a:br>
              <a:rPr lang="en-GB" dirty="0"/>
            </a:br>
            <a:r>
              <a:rPr lang="en-GB" dirty="0"/>
              <a:t>and compassion across the City</a:t>
            </a:r>
          </a:p>
          <a:p>
            <a:r>
              <a:rPr lang="en-GB" dirty="0"/>
              <a:t>It has senior sign up by health, care and </a:t>
            </a:r>
            <a:br>
              <a:rPr lang="en-GB" dirty="0"/>
            </a:br>
            <a:r>
              <a:rPr lang="en-GB" dirty="0"/>
              <a:t>council leaders to continue to improve </a:t>
            </a:r>
            <a:br>
              <a:rPr lang="en-GB" dirty="0"/>
            </a:br>
            <a:r>
              <a:rPr lang="en-GB" dirty="0"/>
              <a:t>experiences relating to palliative, end of life </a:t>
            </a:r>
            <a:br>
              <a:rPr lang="en-GB" dirty="0"/>
            </a:br>
            <a:r>
              <a:rPr lang="en-GB" dirty="0"/>
              <a:t>care and loss and reduce loneliness and</a:t>
            </a:r>
            <a:br>
              <a:rPr lang="en-GB" dirty="0"/>
            </a:br>
            <a:r>
              <a:rPr lang="en-GB" dirty="0"/>
              <a:t>isolation</a:t>
            </a:r>
          </a:p>
          <a:p>
            <a:endParaRPr lang="en-GB" dirty="0"/>
          </a:p>
        </p:txBody>
      </p:sp>
      <p:pic>
        <p:nvPicPr>
          <p:cNvPr id="5" name="Picture 4" descr="A logo for a community&#10;&#10;Description automatically generated">
            <a:extLst>
              <a:ext uri="{FF2B5EF4-FFF2-40B4-BE49-F238E27FC236}">
                <a16:creationId xmlns:a16="http://schemas.microsoft.com/office/drawing/2014/main" id="{82E89F96-5B24-ADEE-8DB1-7C6BE38EB8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577" y="2495071"/>
            <a:ext cx="3994873" cy="3994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941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B712E947-0734-45F9-9C4F-41114EC3A3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8BF5E3-F551-72E3-BFDB-461510BBD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396" y="457201"/>
            <a:ext cx="5814240" cy="1556870"/>
          </a:xfrm>
        </p:spPr>
        <p:txBody>
          <a:bodyPr anchor="b">
            <a:normAutofit/>
          </a:bodyPr>
          <a:lstStyle/>
          <a:p>
            <a:r>
              <a:rPr lang="en-US" sz="4000"/>
              <a:t>What is Compassionate Birmingham</a:t>
            </a:r>
            <a:endParaRPr lang="en-GB" sz="40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F0BC7-258F-862F-DA93-C7E2869617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396" y="2277036"/>
            <a:ext cx="5814239" cy="3461155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GB" sz="1900" b="1" kern="100" dirty="0">
                <a:effectLst/>
                <a:latin typeface="Aptos Black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creating caring, connected &amp; supportive communities in Birmingham and beyond</a:t>
            </a:r>
            <a:endParaRPr lang="en-GB" sz="19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GB" sz="1900" dirty="0"/>
          </a:p>
          <a:p>
            <a:r>
              <a:rPr lang="en-GB" sz="1900" dirty="0"/>
              <a:t>A network of organisations</a:t>
            </a:r>
          </a:p>
          <a:p>
            <a:r>
              <a:rPr lang="en-GB" sz="1900" dirty="0"/>
              <a:t>Following the broad aspirations of the Compassionate City Charter which was endorsed by the United Nations</a:t>
            </a:r>
          </a:p>
          <a:p>
            <a:r>
              <a:rPr lang="en-GB" sz="1900" dirty="0"/>
              <a:t>Field of Public Health Palliative and End of Life Care – serious illness, death, dying, loss, caregiving</a:t>
            </a:r>
          </a:p>
          <a:p>
            <a:r>
              <a:rPr lang="en-GB" sz="1900" dirty="0"/>
              <a:t>Paying attention to social morbidities including loneliness</a:t>
            </a:r>
          </a:p>
          <a:p>
            <a:endParaRPr lang="en-GB" sz="19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C1E10E-A5C6-7F8F-E4E1-F4E02FA81A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501" y="1234794"/>
            <a:ext cx="3684672" cy="366488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A65989E-BBD5-44D7-AA86-7AFD5D46BB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66000">
                <a:srgbClr val="000000"/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31A2881-D8D7-4A7D-ACA3-E9F849F853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6400800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598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640823"/>
            <a:ext cx="3656165" cy="5553460"/>
          </a:xfrm>
        </p:spPr>
        <p:txBody>
          <a:bodyPr anchor="ctr">
            <a:normAutofit/>
          </a:bodyPr>
          <a:lstStyle/>
          <a:p>
            <a:r>
              <a:rPr lang="en-GB" sz="4000" dirty="0"/>
              <a:t>Areas of the Compassionate City Charter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94A7FB4-6633-3E2B-713B-40ABF460256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41423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EC074-3251-4D63-F7BC-7F91D61F3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Social connections are essential to our health and wellbeing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7065A7-6E14-F637-5A0D-D92E6EE075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3600" dirty="0"/>
              <a:t>Where do you connect with others in your community?</a:t>
            </a:r>
          </a:p>
        </p:txBody>
      </p:sp>
      <p:pic>
        <p:nvPicPr>
          <p:cNvPr id="4" name="Picture 3" descr="A close-up of a logo&#10;&#10;AI-generated content may be incorrect.">
            <a:extLst>
              <a:ext uri="{FF2B5EF4-FFF2-40B4-BE49-F238E27FC236}">
                <a16:creationId xmlns:a16="http://schemas.microsoft.com/office/drawing/2014/main" id="{BEF778EF-7335-9A20-9CDA-F1C56C1B72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66" y="5257071"/>
            <a:ext cx="3581400" cy="1600200"/>
          </a:xfrm>
          <a:prstGeom prst="rect">
            <a:avLst/>
          </a:prstGeom>
        </p:spPr>
      </p:pic>
      <p:pic>
        <p:nvPicPr>
          <p:cNvPr id="6" name="Picture 5" descr="A group of men standing next to a wooden box&#10;&#10;AI-generated content may be incorrect.">
            <a:extLst>
              <a:ext uri="{FF2B5EF4-FFF2-40B4-BE49-F238E27FC236}">
                <a16:creationId xmlns:a16="http://schemas.microsoft.com/office/drawing/2014/main" id="{DF68F449-B4D9-A08D-439C-BFB9045147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121471" y="3158425"/>
            <a:ext cx="4212956" cy="31629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2ADA535-0E19-05E9-04D4-810977625C22}"/>
              </a:ext>
            </a:extLst>
          </p:cNvPr>
          <p:cNvSpPr txBox="1"/>
          <p:nvPr/>
        </p:nvSpPr>
        <p:spPr>
          <a:xfrm>
            <a:off x="7211877" y="6476354"/>
            <a:ext cx="4122550" cy="162517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r>
              <a:rPr lang="en-US"/>
              <a:t>ThePhoto by PhotoAuthor is licensed under CCYYSA.</a:t>
            </a:r>
          </a:p>
        </p:txBody>
      </p:sp>
    </p:spTree>
    <p:extLst>
      <p:ext uri="{BB962C8B-B14F-4D97-AF65-F5344CB8AC3E}">
        <p14:creationId xmlns:p14="http://schemas.microsoft.com/office/powerpoint/2010/main" val="2236906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>
            <a:extLst>
              <a:ext uri="{FF2B5EF4-FFF2-40B4-BE49-F238E27FC236}">
                <a16:creationId xmlns:a16="http://schemas.microsoft.com/office/drawing/2014/main" id="{36555EBC-7B3D-AF4B-AF7C-0468E23A2612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0" y="277813"/>
            <a:ext cx="11133138" cy="758825"/>
          </a:xfrm>
          <a:noFill/>
          <a:ln/>
        </p:spPr>
        <p:txBody>
          <a:bodyPr wrap="square">
            <a:sp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n-US" altLang="en-US" sz="2400" dirty="0">
                <a:latin typeface="Helvetica" pitchFamily="2" charset="0"/>
              </a:rPr>
              <a:t>1. Comparison of odds (</a:t>
            </a:r>
            <a:r>
              <a:rPr lang="en-US" altLang="en-US" sz="2400" dirty="0" err="1">
                <a:latin typeface="Helvetica" pitchFamily="2" charset="0"/>
              </a:rPr>
              <a:t>lnOR</a:t>
            </a:r>
            <a:r>
              <a:rPr lang="en-US" altLang="en-US" sz="2400" dirty="0">
                <a:latin typeface="Helvetica" pitchFamily="2" charset="0"/>
              </a:rPr>
              <a:t>) of decreased mortality across 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2400" dirty="0">
                <a:latin typeface="Helvetica" pitchFamily="2" charset="0"/>
              </a:rPr>
              <a:t>several conditions associated with mortality.</a:t>
            </a:r>
          </a:p>
        </p:txBody>
      </p:sp>
      <p:sp>
        <p:nvSpPr>
          <p:cNvPr id="4100" name="Text Box 4">
            <a:extLst>
              <a:ext uri="{FF2B5EF4-FFF2-40B4-BE49-F238E27FC236}">
                <a16:creationId xmlns:a16="http://schemas.microsoft.com/office/drawing/2014/main" id="{5D285ED5-5D8A-D04E-9F1C-0988CB633D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370544"/>
            <a:ext cx="12085982" cy="418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059" dirty="0"/>
              <a:t>Holt-</a:t>
            </a:r>
            <a:r>
              <a:rPr lang="en-US" altLang="en-US" sz="1059" dirty="0" err="1"/>
              <a:t>Lunstad</a:t>
            </a:r>
            <a:r>
              <a:rPr lang="en-US" altLang="en-US" sz="1059" dirty="0"/>
              <a:t> J, Smith TB, Layton JB (2010) Social Relationships and Mortality Risk: A Meta-analytic Review. PLOS Medicine 7(7): e1000316. https://</a:t>
            </a:r>
            <a:r>
              <a:rPr lang="en-US" altLang="en-US" sz="1059" dirty="0" err="1"/>
              <a:t>doi.org</a:t>
            </a:r>
            <a:r>
              <a:rPr lang="en-US" altLang="en-US" sz="1059" dirty="0"/>
              <a:t>/10.1371/journal.pmed.1000316</a:t>
            </a:r>
          </a:p>
          <a:p>
            <a:pPr eaLnBrk="1" hangingPunct="1"/>
            <a:r>
              <a:rPr lang="en-US" altLang="en-US" sz="1059" dirty="0"/>
              <a:t>https://journals.plos.org/plosmedicine/article?id=10.1371/journal.pmed.1000316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D344278-3E54-9144-9604-5002ADFB53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6400" y="1044000"/>
            <a:ext cx="9493504" cy="533082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6431C10-278E-B44B-8DCB-46019F6601A4}"/>
              </a:ext>
            </a:extLst>
          </p:cNvPr>
          <p:cNvSpPr/>
          <p:nvPr/>
        </p:nvSpPr>
        <p:spPr>
          <a:xfrm>
            <a:off x="1050301" y="2255053"/>
            <a:ext cx="2531165" cy="443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6DA75D-5636-424A-948C-54A7D9A59AB3}"/>
              </a:ext>
            </a:extLst>
          </p:cNvPr>
          <p:cNvSpPr txBox="1"/>
          <p:nvPr/>
        </p:nvSpPr>
        <p:spPr>
          <a:xfrm>
            <a:off x="1815944" y="2300006"/>
            <a:ext cx="185636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rgbClr val="FF0000"/>
                </a:solidFill>
              </a:rPr>
              <a:t>Social Relationships: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80A30A2-E0BF-CD47-83AC-41E48F020E17}"/>
              </a:ext>
            </a:extLst>
          </p:cNvPr>
          <p:cNvSpPr/>
          <p:nvPr/>
        </p:nvSpPr>
        <p:spPr>
          <a:xfrm>
            <a:off x="1093303" y="5445585"/>
            <a:ext cx="2531165" cy="443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9D097C-2473-5049-AABA-90F2FAB725A4}"/>
              </a:ext>
            </a:extLst>
          </p:cNvPr>
          <p:cNvSpPr txBox="1"/>
          <p:nvPr/>
        </p:nvSpPr>
        <p:spPr>
          <a:xfrm>
            <a:off x="1419439" y="5568594"/>
            <a:ext cx="22988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rgbClr val="FF0000"/>
                </a:solidFill>
              </a:rPr>
              <a:t>Drug Treatment for Hypertension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0E0844E-DD82-D34D-8070-08B7F388292A}"/>
              </a:ext>
            </a:extLst>
          </p:cNvPr>
          <p:cNvSpPr/>
          <p:nvPr/>
        </p:nvSpPr>
        <p:spPr>
          <a:xfrm>
            <a:off x="1141144" y="1850195"/>
            <a:ext cx="2531165" cy="443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CE2770C-7576-3B42-8F8F-7BD3E7139085}"/>
              </a:ext>
            </a:extLst>
          </p:cNvPr>
          <p:cNvSpPr txBox="1"/>
          <p:nvPr/>
        </p:nvSpPr>
        <p:spPr>
          <a:xfrm>
            <a:off x="1906787" y="1895148"/>
            <a:ext cx="185636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rgbClr val="FF0000"/>
                </a:solidFill>
              </a:rPr>
              <a:t>Social Relationships: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75A7E3-C119-CE45-92AF-7AA8B2F2A1F3}"/>
              </a:ext>
            </a:extLst>
          </p:cNvPr>
          <p:cNvSpPr/>
          <p:nvPr/>
        </p:nvSpPr>
        <p:spPr>
          <a:xfrm>
            <a:off x="1050299" y="1440140"/>
            <a:ext cx="2531165" cy="443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3869DA3-FCF4-E140-8E24-AD7683D79D8A}"/>
              </a:ext>
            </a:extLst>
          </p:cNvPr>
          <p:cNvSpPr txBox="1"/>
          <p:nvPr/>
        </p:nvSpPr>
        <p:spPr>
          <a:xfrm>
            <a:off x="1815942" y="1485093"/>
            <a:ext cx="185636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rgbClr val="FF0000"/>
                </a:solidFill>
              </a:rPr>
              <a:t>Social Relationships:</a:t>
            </a:r>
          </a:p>
        </p:txBody>
      </p:sp>
    </p:spTree>
    <p:extLst>
      <p:ext uri="{BB962C8B-B14F-4D97-AF65-F5344CB8AC3E}">
        <p14:creationId xmlns:p14="http://schemas.microsoft.com/office/powerpoint/2010/main" val="1888916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E531C-5FB5-2379-1358-D8CD1A1F3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Just three things!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ED9663-3350-C633-7244-0E45DB41B2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514350" indent="-514350">
              <a:buAutoNum type="arabicPeriod"/>
            </a:pPr>
            <a:r>
              <a:rPr lang="en-GB" dirty="0"/>
              <a:t>Learn more about issues relating to palliative and end of life care – we call this death literacy</a:t>
            </a:r>
          </a:p>
          <a:p>
            <a:pPr marL="514350" indent="-514350">
              <a:buAutoNum type="arabicPeriod"/>
            </a:pPr>
            <a:r>
              <a:rPr lang="en-GB" dirty="0"/>
              <a:t>Get your affairs in order  – this can make a big difference to those left behind</a:t>
            </a:r>
            <a:endParaRPr lang="en-GB"/>
          </a:p>
          <a:p>
            <a:pPr marL="514350" indent="-514350">
              <a:buAutoNum type="arabicPeriod"/>
            </a:pPr>
            <a:r>
              <a:rPr lang="en-GB" dirty="0"/>
              <a:t>Be a connector – we can all do this.  If you are interested in getting involved email </a:t>
            </a:r>
            <a:br>
              <a:rPr lang="en-GB" dirty="0"/>
            </a:br>
            <a:r>
              <a:rPr lang="en-GB" dirty="0">
                <a:hlinkClick r:id="rId2"/>
              </a:rPr>
              <a:t>info@compassionate-communitiesuk.co.uk</a:t>
            </a:r>
          </a:p>
          <a:p>
            <a:pPr marL="514350" indent="-514350">
              <a:buAutoNum type="arabicPeriod"/>
            </a:pPr>
            <a:endParaRPr lang="en-GB" dirty="0"/>
          </a:p>
          <a:p>
            <a:pPr marL="514350" indent="-514350">
              <a:buAutoNum type="arabicPeriod"/>
            </a:pPr>
            <a:endParaRPr lang="en-GB" dirty="0"/>
          </a:p>
        </p:txBody>
      </p:sp>
      <p:pic>
        <p:nvPicPr>
          <p:cNvPr id="5" name="Picture 4" descr="A close-up of a logo&#10;&#10;AI-generated content may be incorrect.">
            <a:extLst>
              <a:ext uri="{FF2B5EF4-FFF2-40B4-BE49-F238E27FC236}">
                <a16:creationId xmlns:a16="http://schemas.microsoft.com/office/drawing/2014/main" id="{9EE6DD6B-18AC-5401-E843-DEA06DDF62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5845" y="5300848"/>
            <a:ext cx="3047011" cy="1362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139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C63F6B5-E6A6-F652-3B6B-5A982BFD2257}"/>
              </a:ext>
              <a:ext uri="{147F2762-F138-4A5C-976F-8EAC2B608ADB}">
                <a16:predDERef xmlns:a16="http://schemas.microsoft.com/office/drawing/2014/main" pred="{C59AF3F3-96D7-DE51-8142-E01BEA6D24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1764541"/>
              </p:ext>
            </p:extLst>
          </p:nvPr>
        </p:nvGraphicFramePr>
        <p:xfrm>
          <a:off x="643467" y="1012799"/>
          <a:ext cx="10905066" cy="5571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960C626-3531-0713-6CDD-42CDB17A2B14}"/>
              </a:ext>
            </a:extLst>
          </p:cNvPr>
          <p:cNvSpPr txBox="1"/>
          <p:nvPr/>
        </p:nvSpPr>
        <p:spPr>
          <a:xfrm>
            <a:off x="295079" y="274134"/>
            <a:ext cx="7444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Death Literacy - or health literacy for serious illness, death, dying and loss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0588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95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Online Media 3" title="Talk Listen Connect - Compassionate Communities UK">
            <a:hlinkClick r:id="" action="ppaction://media"/>
            <a:extLst>
              <a:ext uri="{FF2B5EF4-FFF2-40B4-BE49-F238E27FC236}">
                <a16:creationId xmlns:a16="http://schemas.microsoft.com/office/drawing/2014/main" id="{7B1C376F-A4F8-0791-27BF-5C537CFA9854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381956" y="643467"/>
            <a:ext cx="7428088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335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30e9ffd-f30d-47b9-a201-e368d8e6f99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99CF555C70CD459666A93F807D945F" ma:contentTypeVersion="18" ma:contentTypeDescription="Create a new document." ma:contentTypeScope="" ma:versionID="2b652a7ed98100877b6f551121ee890d">
  <xsd:schema xmlns:xsd="http://www.w3.org/2001/XMLSchema" xmlns:xs="http://www.w3.org/2001/XMLSchema" xmlns:p="http://schemas.microsoft.com/office/2006/metadata/properties" xmlns:ns3="f30e9ffd-f30d-47b9-a201-e368d8e6f99d" xmlns:ns4="c7a43b4a-ff43-48f2-8284-683d7b1a2157" targetNamespace="http://schemas.microsoft.com/office/2006/metadata/properties" ma:root="true" ma:fieldsID="0dcdaba9c9733289200ed3e02d566a2b" ns3:_="" ns4:_="">
    <xsd:import namespace="f30e9ffd-f30d-47b9-a201-e368d8e6f99d"/>
    <xsd:import namespace="c7a43b4a-ff43-48f2-8284-683d7b1a215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e9ffd-f30d-47b9-a201-e368d8e6f9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a43b4a-ff43-48f2-8284-683d7b1a2157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D0BA42D-C353-45AC-9568-BB8743BCF55B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elements/1.1/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infopath/2007/PartnerControls"/>
    <ds:schemaRef ds:uri="c7a43b4a-ff43-48f2-8284-683d7b1a2157"/>
    <ds:schemaRef ds:uri="f30e9ffd-f30d-47b9-a201-e368d8e6f99d"/>
  </ds:schemaRefs>
</ds:datastoreItem>
</file>

<file path=customXml/itemProps2.xml><?xml version="1.0" encoding="utf-8"?>
<ds:datastoreItem xmlns:ds="http://schemas.openxmlformats.org/officeDocument/2006/customXml" ds:itemID="{5FA2AFD7-37F6-4CE2-BAAD-6247D93E456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FF1B879-2295-446D-8218-5C11125F28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30e9ffd-f30d-47b9-a201-e368d8e6f99d"/>
    <ds:schemaRef ds:uri="c7a43b4a-ff43-48f2-8284-683d7b1a21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371</Words>
  <Application>Microsoft Office PowerPoint</Application>
  <PresentationFormat>Widescreen</PresentationFormat>
  <Paragraphs>44</Paragraphs>
  <Slides>9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Aptos</vt:lpstr>
      <vt:lpstr>Aptos Black</vt:lpstr>
      <vt:lpstr>Aptos Display</vt:lpstr>
      <vt:lpstr>Arial</vt:lpstr>
      <vt:lpstr>Helvetica</vt:lpstr>
      <vt:lpstr>Office Theme</vt:lpstr>
      <vt:lpstr>PowerPoint Presentation</vt:lpstr>
      <vt:lpstr>Compassionate City </vt:lpstr>
      <vt:lpstr>What is Compassionate Birmingham</vt:lpstr>
      <vt:lpstr>Areas of the Compassionate City Charter</vt:lpstr>
      <vt:lpstr>Social connections are essential to our health and wellbeing</vt:lpstr>
      <vt:lpstr>PowerPoint Presentation</vt:lpstr>
      <vt:lpstr>Just three things!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Emma Hodges</dc:creator>
  <cp:lastModifiedBy>Bernstein, Celia</cp:lastModifiedBy>
  <cp:revision>108</cp:revision>
  <dcterms:created xsi:type="dcterms:W3CDTF">2025-01-20T11:23:22Z</dcterms:created>
  <dcterms:modified xsi:type="dcterms:W3CDTF">2025-01-24T09:11:17Z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0x0101003699CF555C70CD459666A93F807D945F</vt:lpwstr>
  </property>
</Properties>
</file>