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256" r:id="rId2"/>
    <p:sldId id="335" r:id="rId3"/>
    <p:sldId id="336" r:id="rId4"/>
    <p:sldId id="268" r:id="rId5"/>
    <p:sldId id="324" r:id="rId6"/>
    <p:sldId id="327" r:id="rId7"/>
    <p:sldId id="331" r:id="rId8"/>
    <p:sldId id="332" r:id="rId9"/>
    <p:sldId id="339" r:id="rId10"/>
    <p:sldId id="340" r:id="rId11"/>
    <p:sldId id="334" r:id="rId12"/>
    <p:sldId id="338" r:id="rId13"/>
    <p:sldId id="326" r:id="rId14"/>
    <p:sldId id="349" r:id="rId15"/>
    <p:sldId id="26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3A6"/>
    <a:srgbClr val="FFFFFF"/>
    <a:srgbClr val="FFC400"/>
    <a:srgbClr val="000000"/>
    <a:srgbClr val="0097A9"/>
    <a:srgbClr val="BFBFBF"/>
    <a:srgbClr val="7FC5FF"/>
    <a:srgbClr val="A4A3A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4" autoAdjust="0"/>
    <p:restoredTop sz="82696" autoAdjust="0"/>
  </p:normalViewPr>
  <p:slideViewPr>
    <p:cSldViewPr snapToGrid="0" showGuides="1">
      <p:cViewPr varScale="1">
        <p:scale>
          <a:sx n="78" d="100"/>
          <a:sy n="78" d="100"/>
        </p:scale>
        <p:origin x="126" y="306"/>
      </p:cViewPr>
      <p:guideLst>
        <p:guide orient="horz" pos="2137"/>
        <p:guide pos="3840"/>
      </p:guideLst>
    </p:cSldViewPr>
  </p:slideViewPr>
  <p:outlineViewPr>
    <p:cViewPr>
      <p:scale>
        <a:sx n="33" d="100"/>
        <a:sy n="33" d="100"/>
      </p:scale>
      <p:origin x="0" y="-53382"/>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98" d="100"/>
          <a:sy n="98" d="100"/>
        </p:scale>
        <p:origin x="146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ah Nolan" userId="50bc2ffc-bf19-40f0-8725-d31b1da533fc" providerId="ADAL" clId="{1E857911-798C-4BF7-B02B-6733EDE48953}"/>
    <pc:docChg chg="delSld">
      <pc:chgData name="Hannah Nolan" userId="50bc2ffc-bf19-40f0-8725-d31b1da533fc" providerId="ADAL" clId="{1E857911-798C-4BF7-B02B-6733EDE48953}" dt="2025-01-22T11:09:23.977" v="0" actId="47"/>
      <pc:docMkLst>
        <pc:docMk/>
      </pc:docMkLst>
      <pc:sldChg chg="del">
        <pc:chgData name="Hannah Nolan" userId="50bc2ffc-bf19-40f0-8725-d31b1da533fc" providerId="ADAL" clId="{1E857911-798C-4BF7-B02B-6733EDE48953}" dt="2025-01-22T11:09:23.977" v="0" actId="47"/>
        <pc:sldMkLst>
          <pc:docMk/>
          <pc:sldMk cId="2730358035" sldId="33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9704385-999D-AF03-D0DD-BACCC328D33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180525F4-D5F6-56E8-D22F-3F7BA11AE0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B4AC486-E68C-4BFA-A8A0-F4787C116138}" type="datetimeFigureOut">
              <a:rPr lang="en-GB" smtClean="0"/>
              <a:t>22/01/2025</a:t>
            </a:fld>
            <a:endParaRPr lang="en-GB"/>
          </a:p>
        </p:txBody>
      </p:sp>
      <p:sp>
        <p:nvSpPr>
          <p:cNvPr id="4" name="Footer Placeholder 3">
            <a:extLst>
              <a:ext uri="{FF2B5EF4-FFF2-40B4-BE49-F238E27FC236}">
                <a16:creationId xmlns:a16="http://schemas.microsoft.com/office/drawing/2014/main" id="{A20F7976-F512-368A-FF74-FB931524101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8F1B1CF-6874-B786-236A-CDAE5F415B7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B514835-C832-4A72-9F37-338DDA62F8C1}" type="slidenum">
              <a:rPr lang="en-GB" smtClean="0"/>
              <a:t>‹#›</a:t>
            </a:fld>
            <a:endParaRPr lang="en-GB"/>
          </a:p>
        </p:txBody>
      </p:sp>
    </p:spTree>
    <p:extLst>
      <p:ext uri="{BB962C8B-B14F-4D97-AF65-F5344CB8AC3E}">
        <p14:creationId xmlns:p14="http://schemas.microsoft.com/office/powerpoint/2010/main" val="1962845823"/>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BC57FA-B787-4915-8786-463436AEA550}" type="datetimeFigureOut">
              <a:rPr lang="en-GB" smtClean="0"/>
              <a:t>22/01/2025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355147-FD1E-40F7-9691-C8E982030018}" type="slidenum">
              <a:rPr lang="en-GB" smtClean="0"/>
              <a:t>‹#›</a:t>
            </a:fld>
            <a:endParaRPr lang="en-GB"/>
          </a:p>
        </p:txBody>
      </p:sp>
    </p:spTree>
    <p:extLst>
      <p:ext uri="{BB962C8B-B14F-4D97-AF65-F5344CB8AC3E}">
        <p14:creationId xmlns:p14="http://schemas.microsoft.com/office/powerpoint/2010/main" val="4146527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Located in Solihull</a:t>
            </a:r>
          </a:p>
          <a:p>
            <a:r>
              <a:rPr lang="en-GB" dirty="0"/>
              <a:t>Support all conditions not just cancer</a:t>
            </a:r>
          </a:p>
          <a:p>
            <a:r>
              <a:rPr lang="en-GB" dirty="0"/>
              <a:t>Take patients from across midlands</a:t>
            </a:r>
          </a:p>
        </p:txBody>
      </p:sp>
      <p:sp>
        <p:nvSpPr>
          <p:cNvPr id="4" name="Slide Number Placeholder 3"/>
          <p:cNvSpPr>
            <a:spLocks noGrp="1"/>
          </p:cNvSpPr>
          <p:nvPr>
            <p:ph type="sldNum" sz="quarter" idx="5"/>
          </p:nvPr>
        </p:nvSpPr>
        <p:spPr/>
        <p:txBody>
          <a:bodyPr/>
          <a:lstStyle/>
          <a:p>
            <a:fld id="{15355147-FD1E-40F7-9691-C8E982030018}" type="slidenum">
              <a:rPr lang="en-GB" smtClean="0"/>
              <a:t>4</a:t>
            </a:fld>
            <a:endParaRPr lang="en-GB"/>
          </a:p>
        </p:txBody>
      </p:sp>
    </p:spTree>
    <p:extLst>
      <p:ext uri="{BB962C8B-B14F-4D97-AF65-F5344CB8AC3E}">
        <p14:creationId xmlns:p14="http://schemas.microsoft.com/office/powerpoint/2010/main" val="3945345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Carers groups</a:t>
            </a:r>
          </a:p>
          <a:p>
            <a:r>
              <a:rPr lang="en-GB" dirty="0"/>
              <a:t>Therapy led groups</a:t>
            </a:r>
          </a:p>
          <a:p>
            <a:r>
              <a:rPr lang="en-GB" dirty="0"/>
              <a:t>Open to patients, carers and bereaved carers</a:t>
            </a:r>
          </a:p>
        </p:txBody>
      </p:sp>
      <p:sp>
        <p:nvSpPr>
          <p:cNvPr id="4" name="Slide Number Placeholder 3"/>
          <p:cNvSpPr>
            <a:spLocks noGrp="1"/>
          </p:cNvSpPr>
          <p:nvPr>
            <p:ph type="sldNum" sz="quarter" idx="5"/>
          </p:nvPr>
        </p:nvSpPr>
        <p:spPr/>
        <p:txBody>
          <a:bodyPr/>
          <a:lstStyle/>
          <a:p>
            <a:fld id="{15355147-FD1E-40F7-9691-C8E982030018}" type="slidenum">
              <a:rPr lang="en-GB" smtClean="0"/>
              <a:t>5</a:t>
            </a:fld>
            <a:endParaRPr lang="en-GB"/>
          </a:p>
        </p:txBody>
      </p:sp>
    </p:spTree>
    <p:extLst>
      <p:ext uri="{BB962C8B-B14F-4D97-AF65-F5344CB8AC3E}">
        <p14:creationId xmlns:p14="http://schemas.microsoft.com/office/powerpoint/2010/main" val="3028612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offer 1 to 1 counselling (in person and telephone) as well as bereavement support groups</a:t>
            </a:r>
          </a:p>
          <a:p>
            <a:r>
              <a:rPr lang="en-GB" dirty="0"/>
              <a:t>Children &amp; Young Person service can be done in school or at hospice</a:t>
            </a:r>
          </a:p>
          <a:p>
            <a:r>
              <a:rPr lang="en-GB" dirty="0"/>
              <a:t>Range of booklets – free to order or download</a:t>
            </a:r>
          </a:p>
        </p:txBody>
      </p:sp>
      <p:sp>
        <p:nvSpPr>
          <p:cNvPr id="4" name="Slide Number Placeholder 3"/>
          <p:cNvSpPr>
            <a:spLocks noGrp="1"/>
          </p:cNvSpPr>
          <p:nvPr>
            <p:ph type="sldNum" sz="quarter" idx="5"/>
          </p:nvPr>
        </p:nvSpPr>
        <p:spPr/>
        <p:txBody>
          <a:bodyPr/>
          <a:lstStyle/>
          <a:p>
            <a:fld id="{15355147-FD1E-40F7-9691-C8E982030018}" type="slidenum">
              <a:rPr lang="en-GB" smtClean="0"/>
              <a:t>6</a:t>
            </a:fld>
            <a:endParaRPr lang="en-GB"/>
          </a:p>
        </p:txBody>
      </p:sp>
    </p:spTree>
    <p:extLst>
      <p:ext uri="{BB962C8B-B14F-4D97-AF65-F5344CB8AC3E}">
        <p14:creationId xmlns:p14="http://schemas.microsoft.com/office/powerpoint/2010/main" val="8052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Provide end of life care to those that wish to stay in their own homes</a:t>
            </a:r>
          </a:p>
        </p:txBody>
      </p:sp>
      <p:sp>
        <p:nvSpPr>
          <p:cNvPr id="4" name="Slide Number Placeholder 3"/>
          <p:cNvSpPr>
            <a:spLocks noGrp="1"/>
          </p:cNvSpPr>
          <p:nvPr>
            <p:ph type="sldNum" sz="quarter" idx="5"/>
          </p:nvPr>
        </p:nvSpPr>
        <p:spPr/>
        <p:txBody>
          <a:bodyPr/>
          <a:lstStyle/>
          <a:p>
            <a:fld id="{15355147-FD1E-40F7-9691-C8E982030018}" type="slidenum">
              <a:rPr lang="en-GB" smtClean="0"/>
              <a:t>7</a:t>
            </a:fld>
            <a:endParaRPr lang="en-GB"/>
          </a:p>
        </p:txBody>
      </p:sp>
    </p:spTree>
    <p:extLst>
      <p:ext uri="{BB962C8B-B14F-4D97-AF65-F5344CB8AC3E}">
        <p14:creationId xmlns:p14="http://schemas.microsoft.com/office/powerpoint/2010/main" val="3741133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Free volunteer support at home </a:t>
            </a:r>
          </a:p>
          <a:p>
            <a:r>
              <a:rPr lang="en-GB" dirty="0"/>
              <a:t>Non-clinical support</a:t>
            </a:r>
          </a:p>
          <a:p>
            <a:r>
              <a:rPr lang="en-GB" dirty="0"/>
              <a:t>Purely companionship and befriending</a:t>
            </a:r>
          </a:p>
          <a:p>
            <a:r>
              <a:rPr lang="en-GB" dirty="0"/>
              <a:t>Support for patient or carer </a:t>
            </a:r>
          </a:p>
          <a:p>
            <a:r>
              <a:rPr lang="en-GB" dirty="0"/>
              <a:t>Can take self referrals </a:t>
            </a:r>
          </a:p>
        </p:txBody>
      </p:sp>
      <p:sp>
        <p:nvSpPr>
          <p:cNvPr id="4" name="Slide Number Placeholder 3"/>
          <p:cNvSpPr>
            <a:spLocks noGrp="1"/>
          </p:cNvSpPr>
          <p:nvPr>
            <p:ph type="sldNum" sz="quarter" idx="5"/>
          </p:nvPr>
        </p:nvSpPr>
        <p:spPr/>
        <p:txBody>
          <a:bodyPr/>
          <a:lstStyle/>
          <a:p>
            <a:fld id="{15355147-FD1E-40F7-9691-C8E982030018}" type="slidenum">
              <a:rPr lang="en-GB" smtClean="0"/>
              <a:t>8</a:t>
            </a:fld>
            <a:endParaRPr lang="en-GB"/>
          </a:p>
        </p:txBody>
      </p:sp>
    </p:spTree>
    <p:extLst>
      <p:ext uri="{BB962C8B-B14F-4D97-AF65-F5344CB8AC3E}">
        <p14:creationId xmlns:p14="http://schemas.microsoft.com/office/powerpoint/2010/main" val="220875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I&amp;S can be split into 2 sections – content which is our website and booklets and PCKNZ. Our website has an amazing 235 information pages! </a:t>
            </a:r>
          </a:p>
          <a:p>
            <a:r>
              <a:rPr lang="en-US">
                <a:ea typeface="Calibri"/>
                <a:cs typeface="Calibri"/>
              </a:rPr>
              <a:t>The other area is our I&amp;S services</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15355147-FD1E-40F7-9691-C8E982030018}" type="slidenum">
              <a:rPr lang="en-GB" smtClean="0"/>
              <a:t>9</a:t>
            </a:fld>
            <a:endParaRPr lang="en-GB"/>
          </a:p>
        </p:txBody>
      </p:sp>
    </p:spTree>
    <p:extLst>
      <p:ext uri="{BB962C8B-B14F-4D97-AF65-F5344CB8AC3E}">
        <p14:creationId xmlns:p14="http://schemas.microsoft.com/office/powerpoint/2010/main" val="3674634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15355147-FD1E-40F7-9691-C8E982030018}" type="slidenum">
              <a:rPr lang="en-GB" smtClean="0"/>
              <a:t>10</a:t>
            </a:fld>
            <a:endParaRPr lang="en-GB"/>
          </a:p>
        </p:txBody>
      </p:sp>
    </p:spTree>
    <p:extLst>
      <p:ext uri="{BB962C8B-B14F-4D97-AF65-F5344CB8AC3E}">
        <p14:creationId xmlns:p14="http://schemas.microsoft.com/office/powerpoint/2010/main" val="3159485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5355147-FD1E-40F7-9691-C8E982030018}" type="slidenum">
              <a:rPr lang="en-GB" smtClean="0"/>
              <a:t>11</a:t>
            </a:fld>
            <a:endParaRPr lang="en-GB"/>
          </a:p>
        </p:txBody>
      </p:sp>
    </p:spTree>
    <p:extLst>
      <p:ext uri="{BB962C8B-B14F-4D97-AF65-F5344CB8AC3E}">
        <p14:creationId xmlns:p14="http://schemas.microsoft.com/office/powerpoint/2010/main" val="4085100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Small % funding from NHS but only about 30% of overall costs</a:t>
            </a:r>
          </a:p>
          <a:p>
            <a:r>
              <a:rPr lang="en-GB" dirty="0"/>
              <a:t>Rest is funded through general public donations </a:t>
            </a:r>
            <a:r>
              <a:rPr lang="en-GB"/>
              <a:t>and retail</a:t>
            </a:r>
            <a:endParaRPr lang="en-GB" dirty="0"/>
          </a:p>
          <a:p>
            <a:r>
              <a:rPr lang="en-GB" dirty="0"/>
              <a:t>All our services are free for people to access</a:t>
            </a:r>
          </a:p>
        </p:txBody>
      </p:sp>
      <p:sp>
        <p:nvSpPr>
          <p:cNvPr id="4" name="Slide Number Placeholder 3"/>
          <p:cNvSpPr>
            <a:spLocks noGrp="1"/>
          </p:cNvSpPr>
          <p:nvPr>
            <p:ph type="sldNum" sz="quarter" idx="5"/>
          </p:nvPr>
        </p:nvSpPr>
        <p:spPr/>
        <p:txBody>
          <a:bodyPr/>
          <a:lstStyle/>
          <a:p>
            <a:fld id="{15355147-FD1E-40F7-9691-C8E982030018}" type="slidenum">
              <a:rPr lang="en-GB" smtClean="0"/>
              <a:t>13</a:t>
            </a:fld>
            <a:endParaRPr lang="en-GB"/>
          </a:p>
        </p:txBody>
      </p:sp>
    </p:spTree>
    <p:extLst>
      <p:ext uri="{BB962C8B-B14F-4D97-AF65-F5344CB8AC3E}">
        <p14:creationId xmlns:p14="http://schemas.microsoft.com/office/powerpoint/2010/main" val="37212773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hort Title Slid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EC72E-4755-88BC-C1F3-CDD062F33363}"/>
              </a:ext>
            </a:extLst>
          </p:cNvPr>
          <p:cNvSpPr>
            <a:spLocks noGrp="1"/>
          </p:cNvSpPr>
          <p:nvPr>
            <p:ph type="ctrTitle" hasCustomPrompt="1"/>
          </p:nvPr>
        </p:nvSpPr>
        <p:spPr>
          <a:xfrm>
            <a:off x="479425" y="459423"/>
            <a:ext cx="10344785" cy="1026477"/>
          </a:xfrm>
        </p:spPr>
        <p:txBody>
          <a:bodyPr anchor="t"/>
          <a:lstStyle>
            <a:lvl1pPr algn="l">
              <a:defRPr sz="3600"/>
            </a:lvl1pPr>
          </a:lstStyle>
          <a:p>
            <a:r>
              <a:rPr lang="en-GB" dirty="0"/>
              <a:t>Presentation title up to two lines and it should be short and punchy for maximum impact</a:t>
            </a:r>
          </a:p>
        </p:txBody>
      </p:sp>
      <p:pic>
        <p:nvPicPr>
          <p:cNvPr id="9" name="Picture 8" descr="A blue and yellow logo&#10;&#10;Description automatically generated">
            <a:extLst>
              <a:ext uri="{FF2B5EF4-FFF2-40B4-BE49-F238E27FC236}">
                <a16:creationId xmlns:a16="http://schemas.microsoft.com/office/drawing/2014/main" id="{46E06648-575B-6A2C-590D-B3211B2F828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1" name="Picture Placeholder 10">
            <a:extLst>
              <a:ext uri="{FF2B5EF4-FFF2-40B4-BE49-F238E27FC236}">
                <a16:creationId xmlns:a16="http://schemas.microsoft.com/office/drawing/2014/main" id="{0719E214-D2DB-2791-7B09-E06B02B96AA5}"/>
              </a:ext>
            </a:extLst>
          </p:cNvPr>
          <p:cNvSpPr>
            <a:spLocks noGrp="1"/>
          </p:cNvSpPr>
          <p:nvPr>
            <p:ph type="pic" sz="quarter" idx="13"/>
          </p:nvPr>
        </p:nvSpPr>
        <p:spPr>
          <a:xfrm>
            <a:off x="39864" y="1869312"/>
            <a:ext cx="7611165" cy="4993799"/>
          </a:xfrm>
          <a:custGeom>
            <a:avLst/>
            <a:gdLst>
              <a:gd name="connsiteX0" fmla="*/ 8 w 7596000"/>
              <a:gd name="connsiteY0" fmla="*/ 1900362 h 4975225"/>
              <a:gd name="connsiteX1" fmla="*/ 2667311 w 7596000"/>
              <a:gd name="connsiteY1" fmla="*/ 1678456 h 4975225"/>
              <a:gd name="connsiteX2" fmla="*/ 3798000 w 7596000"/>
              <a:gd name="connsiteY2" fmla="*/ 0 h 4975225"/>
              <a:gd name="connsiteX3" fmla="*/ 4928689 w 7596000"/>
              <a:gd name="connsiteY3" fmla="*/ 1678456 h 4975225"/>
              <a:gd name="connsiteX4" fmla="*/ 7595992 w 7596000"/>
              <a:gd name="connsiteY4" fmla="*/ 1900362 h 4975225"/>
              <a:gd name="connsiteX5" fmla="*/ 5627493 w 7596000"/>
              <a:gd name="connsiteY5" fmla="*/ 3159611 h 4975225"/>
              <a:gd name="connsiteX6" fmla="*/ 6145288 w 7596000"/>
              <a:gd name="connsiteY6" fmla="*/ 4975212 h 4975225"/>
              <a:gd name="connsiteX7" fmla="*/ 3798000 w 7596000"/>
              <a:gd name="connsiteY7" fmla="*/ 4075015 h 4975225"/>
              <a:gd name="connsiteX8" fmla="*/ 1450712 w 7596000"/>
              <a:gd name="connsiteY8" fmla="*/ 4975212 h 4975225"/>
              <a:gd name="connsiteX9" fmla="*/ 1968507 w 7596000"/>
              <a:gd name="connsiteY9" fmla="*/ 3159611 h 4975225"/>
              <a:gd name="connsiteX10" fmla="*/ 8 w 7596000"/>
              <a:gd name="connsiteY10" fmla="*/ 1900362 h 4975225"/>
              <a:gd name="connsiteX0" fmla="*/ 0 w 7595984"/>
              <a:gd name="connsiteY0" fmla="*/ 1900362 h 4975212"/>
              <a:gd name="connsiteX1" fmla="*/ 2667303 w 7595984"/>
              <a:gd name="connsiteY1" fmla="*/ 1678456 h 4975212"/>
              <a:gd name="connsiteX2" fmla="*/ 4620952 w 7595984"/>
              <a:gd name="connsiteY2" fmla="*/ 0 h 4975212"/>
              <a:gd name="connsiteX3" fmla="*/ 4928681 w 7595984"/>
              <a:gd name="connsiteY3" fmla="*/ 1678456 h 4975212"/>
              <a:gd name="connsiteX4" fmla="*/ 7595984 w 7595984"/>
              <a:gd name="connsiteY4" fmla="*/ 1900362 h 4975212"/>
              <a:gd name="connsiteX5" fmla="*/ 5627485 w 7595984"/>
              <a:gd name="connsiteY5" fmla="*/ 3159611 h 4975212"/>
              <a:gd name="connsiteX6" fmla="*/ 6145280 w 7595984"/>
              <a:gd name="connsiteY6" fmla="*/ 4975212 h 4975212"/>
              <a:gd name="connsiteX7" fmla="*/ 3797992 w 7595984"/>
              <a:gd name="connsiteY7" fmla="*/ 4075015 h 4975212"/>
              <a:gd name="connsiteX8" fmla="*/ 1450704 w 7595984"/>
              <a:gd name="connsiteY8" fmla="*/ 4975212 h 4975212"/>
              <a:gd name="connsiteX9" fmla="*/ 1968499 w 7595984"/>
              <a:gd name="connsiteY9" fmla="*/ 3159611 h 4975212"/>
              <a:gd name="connsiteX10" fmla="*/ 0 w 7595984"/>
              <a:gd name="connsiteY10" fmla="*/ 1900362 h 4975212"/>
              <a:gd name="connsiteX0" fmla="*/ 0 w 7595984"/>
              <a:gd name="connsiteY0" fmla="*/ 1900362 h 4975212"/>
              <a:gd name="connsiteX1" fmla="*/ 3044493 w 7595984"/>
              <a:gd name="connsiteY1" fmla="*/ 1426996 h 4975212"/>
              <a:gd name="connsiteX2" fmla="*/ 4620952 w 7595984"/>
              <a:gd name="connsiteY2" fmla="*/ 0 h 4975212"/>
              <a:gd name="connsiteX3" fmla="*/ 4928681 w 7595984"/>
              <a:gd name="connsiteY3" fmla="*/ 1678456 h 4975212"/>
              <a:gd name="connsiteX4" fmla="*/ 7595984 w 7595984"/>
              <a:gd name="connsiteY4" fmla="*/ 1900362 h 4975212"/>
              <a:gd name="connsiteX5" fmla="*/ 5627485 w 7595984"/>
              <a:gd name="connsiteY5" fmla="*/ 3159611 h 4975212"/>
              <a:gd name="connsiteX6" fmla="*/ 6145280 w 7595984"/>
              <a:gd name="connsiteY6" fmla="*/ 4975212 h 4975212"/>
              <a:gd name="connsiteX7" fmla="*/ 3797992 w 7595984"/>
              <a:gd name="connsiteY7" fmla="*/ 4075015 h 4975212"/>
              <a:gd name="connsiteX8" fmla="*/ 1450704 w 7595984"/>
              <a:gd name="connsiteY8" fmla="*/ 4975212 h 4975212"/>
              <a:gd name="connsiteX9" fmla="*/ 1968499 w 7595984"/>
              <a:gd name="connsiteY9" fmla="*/ 3159611 h 4975212"/>
              <a:gd name="connsiteX10" fmla="*/ 0 w 7595984"/>
              <a:gd name="connsiteY10" fmla="*/ 1900362 h 4975212"/>
              <a:gd name="connsiteX0" fmla="*/ 0 w 6155804"/>
              <a:gd name="connsiteY0" fmla="*/ 905952 h 4975212"/>
              <a:gd name="connsiteX1" fmla="*/ 1604313 w 6155804"/>
              <a:gd name="connsiteY1" fmla="*/ 1426996 h 4975212"/>
              <a:gd name="connsiteX2" fmla="*/ 3180772 w 6155804"/>
              <a:gd name="connsiteY2" fmla="*/ 0 h 4975212"/>
              <a:gd name="connsiteX3" fmla="*/ 3488501 w 6155804"/>
              <a:gd name="connsiteY3" fmla="*/ 1678456 h 4975212"/>
              <a:gd name="connsiteX4" fmla="*/ 6155804 w 6155804"/>
              <a:gd name="connsiteY4" fmla="*/ 1900362 h 4975212"/>
              <a:gd name="connsiteX5" fmla="*/ 4187305 w 6155804"/>
              <a:gd name="connsiteY5" fmla="*/ 3159611 h 4975212"/>
              <a:gd name="connsiteX6" fmla="*/ 4705100 w 6155804"/>
              <a:gd name="connsiteY6" fmla="*/ 4975212 h 4975212"/>
              <a:gd name="connsiteX7" fmla="*/ 2357812 w 6155804"/>
              <a:gd name="connsiteY7" fmla="*/ 4075015 h 4975212"/>
              <a:gd name="connsiteX8" fmla="*/ 10524 w 6155804"/>
              <a:gd name="connsiteY8" fmla="*/ 4975212 h 4975212"/>
              <a:gd name="connsiteX9" fmla="*/ 528319 w 6155804"/>
              <a:gd name="connsiteY9" fmla="*/ 3159611 h 4975212"/>
              <a:gd name="connsiteX10" fmla="*/ 0 w 6155804"/>
              <a:gd name="connsiteY10" fmla="*/ 905952 h 4975212"/>
              <a:gd name="connsiteX0" fmla="*/ 0 w 6155804"/>
              <a:gd name="connsiteY0" fmla="*/ 905952 h 4975212"/>
              <a:gd name="connsiteX1" fmla="*/ 1604313 w 6155804"/>
              <a:gd name="connsiteY1" fmla="*/ 1426996 h 4975212"/>
              <a:gd name="connsiteX2" fmla="*/ 3180772 w 6155804"/>
              <a:gd name="connsiteY2" fmla="*/ 0 h 4975212"/>
              <a:gd name="connsiteX3" fmla="*/ 3488501 w 6155804"/>
              <a:gd name="connsiteY3" fmla="*/ 1678456 h 4975212"/>
              <a:gd name="connsiteX4" fmla="*/ 6155804 w 6155804"/>
              <a:gd name="connsiteY4" fmla="*/ 1900362 h 4975212"/>
              <a:gd name="connsiteX5" fmla="*/ 4187305 w 6155804"/>
              <a:gd name="connsiteY5" fmla="*/ 3159611 h 4975212"/>
              <a:gd name="connsiteX6" fmla="*/ 4705100 w 6155804"/>
              <a:gd name="connsiteY6" fmla="*/ 4975212 h 4975212"/>
              <a:gd name="connsiteX7" fmla="*/ 2357812 w 6155804"/>
              <a:gd name="connsiteY7" fmla="*/ 4075015 h 4975212"/>
              <a:gd name="connsiteX8" fmla="*/ 10524 w 6155804"/>
              <a:gd name="connsiteY8" fmla="*/ 4975212 h 4975212"/>
              <a:gd name="connsiteX9" fmla="*/ 642619 w 6155804"/>
              <a:gd name="connsiteY9" fmla="*/ 2908151 h 4975212"/>
              <a:gd name="connsiteX10" fmla="*/ 0 w 6155804"/>
              <a:gd name="connsiteY10" fmla="*/ 905952 h 4975212"/>
              <a:gd name="connsiteX0" fmla="*/ 1486806 w 7642610"/>
              <a:gd name="connsiteY0" fmla="*/ 905952 h 4975212"/>
              <a:gd name="connsiteX1" fmla="*/ 3091119 w 7642610"/>
              <a:gd name="connsiteY1" fmla="*/ 1426996 h 4975212"/>
              <a:gd name="connsiteX2" fmla="*/ 4667578 w 7642610"/>
              <a:gd name="connsiteY2" fmla="*/ 0 h 4975212"/>
              <a:gd name="connsiteX3" fmla="*/ 4975307 w 7642610"/>
              <a:gd name="connsiteY3" fmla="*/ 1678456 h 4975212"/>
              <a:gd name="connsiteX4" fmla="*/ 7642610 w 7642610"/>
              <a:gd name="connsiteY4" fmla="*/ 1900362 h 4975212"/>
              <a:gd name="connsiteX5" fmla="*/ 5674111 w 7642610"/>
              <a:gd name="connsiteY5" fmla="*/ 3159611 h 4975212"/>
              <a:gd name="connsiteX6" fmla="*/ 6191906 w 7642610"/>
              <a:gd name="connsiteY6" fmla="*/ 4975212 h 4975212"/>
              <a:gd name="connsiteX7" fmla="*/ 3844618 w 7642610"/>
              <a:gd name="connsiteY7" fmla="*/ 4075015 h 4975212"/>
              <a:gd name="connsiteX8" fmla="*/ 0 w 7642610"/>
              <a:gd name="connsiteY8" fmla="*/ 4700892 h 4975212"/>
              <a:gd name="connsiteX9" fmla="*/ 2129425 w 7642610"/>
              <a:gd name="connsiteY9" fmla="*/ 2908151 h 4975212"/>
              <a:gd name="connsiteX10" fmla="*/ 1486806 w 7642610"/>
              <a:gd name="connsiteY10" fmla="*/ 905952 h 4975212"/>
              <a:gd name="connsiteX0" fmla="*/ 1486806 w 7642610"/>
              <a:gd name="connsiteY0" fmla="*/ 905952 h 5069425"/>
              <a:gd name="connsiteX1" fmla="*/ 3091119 w 7642610"/>
              <a:gd name="connsiteY1" fmla="*/ 1426996 h 5069425"/>
              <a:gd name="connsiteX2" fmla="*/ 4667578 w 7642610"/>
              <a:gd name="connsiteY2" fmla="*/ 0 h 5069425"/>
              <a:gd name="connsiteX3" fmla="*/ 4975307 w 7642610"/>
              <a:gd name="connsiteY3" fmla="*/ 1678456 h 5069425"/>
              <a:gd name="connsiteX4" fmla="*/ 7642610 w 7642610"/>
              <a:gd name="connsiteY4" fmla="*/ 1900362 h 5069425"/>
              <a:gd name="connsiteX5" fmla="*/ 5674111 w 7642610"/>
              <a:gd name="connsiteY5" fmla="*/ 3159611 h 5069425"/>
              <a:gd name="connsiteX6" fmla="*/ 6191906 w 7642610"/>
              <a:gd name="connsiteY6" fmla="*/ 4975212 h 5069425"/>
              <a:gd name="connsiteX7" fmla="*/ 369898 w 7642610"/>
              <a:gd name="connsiteY7" fmla="*/ 5069425 h 5069425"/>
              <a:gd name="connsiteX8" fmla="*/ 0 w 7642610"/>
              <a:gd name="connsiteY8" fmla="*/ 4700892 h 5069425"/>
              <a:gd name="connsiteX9" fmla="*/ 2129425 w 7642610"/>
              <a:gd name="connsiteY9" fmla="*/ 2908151 h 5069425"/>
              <a:gd name="connsiteX10" fmla="*/ 1486806 w 7642610"/>
              <a:gd name="connsiteY10" fmla="*/ 905952 h 5069425"/>
              <a:gd name="connsiteX0" fmla="*/ 1486806 w 6853940"/>
              <a:gd name="connsiteY0" fmla="*/ 905952 h 5069425"/>
              <a:gd name="connsiteX1" fmla="*/ 3091119 w 6853940"/>
              <a:gd name="connsiteY1" fmla="*/ 1426996 h 5069425"/>
              <a:gd name="connsiteX2" fmla="*/ 4667578 w 6853940"/>
              <a:gd name="connsiteY2" fmla="*/ 0 h 5069425"/>
              <a:gd name="connsiteX3" fmla="*/ 4975307 w 6853940"/>
              <a:gd name="connsiteY3" fmla="*/ 1678456 h 5069425"/>
              <a:gd name="connsiteX4" fmla="*/ 6853940 w 6853940"/>
              <a:gd name="connsiteY4" fmla="*/ 1557462 h 5069425"/>
              <a:gd name="connsiteX5" fmla="*/ 5674111 w 6853940"/>
              <a:gd name="connsiteY5" fmla="*/ 3159611 h 5069425"/>
              <a:gd name="connsiteX6" fmla="*/ 6191906 w 6853940"/>
              <a:gd name="connsiteY6" fmla="*/ 4975212 h 5069425"/>
              <a:gd name="connsiteX7" fmla="*/ 369898 w 6853940"/>
              <a:gd name="connsiteY7" fmla="*/ 5069425 h 5069425"/>
              <a:gd name="connsiteX8" fmla="*/ 0 w 6853940"/>
              <a:gd name="connsiteY8" fmla="*/ 4700892 h 5069425"/>
              <a:gd name="connsiteX9" fmla="*/ 2129425 w 6853940"/>
              <a:gd name="connsiteY9" fmla="*/ 2908151 h 5069425"/>
              <a:gd name="connsiteX10" fmla="*/ 1486806 w 6853940"/>
              <a:gd name="connsiteY10" fmla="*/ 905952 h 5069425"/>
              <a:gd name="connsiteX0" fmla="*/ 1486806 w 6853940"/>
              <a:gd name="connsiteY0" fmla="*/ 905952 h 5069425"/>
              <a:gd name="connsiteX1" fmla="*/ 3091119 w 6853940"/>
              <a:gd name="connsiteY1" fmla="*/ 1426996 h 5069425"/>
              <a:gd name="connsiteX2" fmla="*/ 4667578 w 6853940"/>
              <a:gd name="connsiteY2" fmla="*/ 0 h 5069425"/>
              <a:gd name="connsiteX3" fmla="*/ 4975307 w 6853940"/>
              <a:gd name="connsiteY3" fmla="*/ 1678456 h 5069425"/>
              <a:gd name="connsiteX4" fmla="*/ 6853940 w 6853940"/>
              <a:gd name="connsiteY4" fmla="*/ 1557462 h 5069425"/>
              <a:gd name="connsiteX5" fmla="*/ 5582671 w 6853940"/>
              <a:gd name="connsiteY5" fmla="*/ 3296771 h 5069425"/>
              <a:gd name="connsiteX6" fmla="*/ 6191906 w 6853940"/>
              <a:gd name="connsiteY6" fmla="*/ 4975212 h 5069425"/>
              <a:gd name="connsiteX7" fmla="*/ 369898 w 6853940"/>
              <a:gd name="connsiteY7" fmla="*/ 5069425 h 5069425"/>
              <a:gd name="connsiteX8" fmla="*/ 0 w 6853940"/>
              <a:gd name="connsiteY8" fmla="*/ 4700892 h 5069425"/>
              <a:gd name="connsiteX9" fmla="*/ 2129425 w 6853940"/>
              <a:gd name="connsiteY9" fmla="*/ 2908151 h 5069425"/>
              <a:gd name="connsiteX10" fmla="*/ 1486806 w 6853940"/>
              <a:gd name="connsiteY10" fmla="*/ 905952 h 5069425"/>
              <a:gd name="connsiteX0" fmla="*/ 1486806 w 6853940"/>
              <a:gd name="connsiteY0" fmla="*/ 905952 h 5069425"/>
              <a:gd name="connsiteX1" fmla="*/ 3091119 w 6853940"/>
              <a:gd name="connsiteY1" fmla="*/ 1426996 h 5069425"/>
              <a:gd name="connsiteX2" fmla="*/ 4667578 w 6853940"/>
              <a:gd name="connsiteY2" fmla="*/ 0 h 5069425"/>
              <a:gd name="connsiteX3" fmla="*/ 4975307 w 6853940"/>
              <a:gd name="connsiteY3" fmla="*/ 1678456 h 5069425"/>
              <a:gd name="connsiteX4" fmla="*/ 6853940 w 6853940"/>
              <a:gd name="connsiteY4" fmla="*/ 1557462 h 5069425"/>
              <a:gd name="connsiteX5" fmla="*/ 5582671 w 6853940"/>
              <a:gd name="connsiteY5" fmla="*/ 3296771 h 5069425"/>
              <a:gd name="connsiteX6" fmla="*/ 6191906 w 6853940"/>
              <a:gd name="connsiteY6" fmla="*/ 4975212 h 5069425"/>
              <a:gd name="connsiteX7" fmla="*/ 369898 w 6853940"/>
              <a:gd name="connsiteY7" fmla="*/ 5069425 h 5069425"/>
              <a:gd name="connsiteX8" fmla="*/ 0 w 6853940"/>
              <a:gd name="connsiteY8" fmla="*/ 4700892 h 5069425"/>
              <a:gd name="connsiteX9" fmla="*/ 2140855 w 6853940"/>
              <a:gd name="connsiteY9" fmla="*/ 2953871 h 5069425"/>
              <a:gd name="connsiteX10" fmla="*/ 1486806 w 6853940"/>
              <a:gd name="connsiteY10" fmla="*/ 905952 h 5069425"/>
              <a:gd name="connsiteX0" fmla="*/ 1486806 w 6853940"/>
              <a:gd name="connsiteY0" fmla="*/ 905952 h 5069425"/>
              <a:gd name="connsiteX1" fmla="*/ 3091119 w 6853940"/>
              <a:gd name="connsiteY1" fmla="*/ 1426996 h 5069425"/>
              <a:gd name="connsiteX2" fmla="*/ 4667578 w 6853940"/>
              <a:gd name="connsiteY2" fmla="*/ 0 h 5069425"/>
              <a:gd name="connsiteX3" fmla="*/ 4975307 w 6853940"/>
              <a:gd name="connsiteY3" fmla="*/ 1678456 h 5069425"/>
              <a:gd name="connsiteX4" fmla="*/ 6853940 w 6853940"/>
              <a:gd name="connsiteY4" fmla="*/ 1557462 h 5069425"/>
              <a:gd name="connsiteX5" fmla="*/ 5582671 w 6853940"/>
              <a:gd name="connsiteY5" fmla="*/ 3296771 h 5069425"/>
              <a:gd name="connsiteX6" fmla="*/ 6191906 w 6853940"/>
              <a:gd name="connsiteY6" fmla="*/ 4975212 h 5069425"/>
              <a:gd name="connsiteX7" fmla="*/ 369898 w 6853940"/>
              <a:gd name="connsiteY7" fmla="*/ 5069425 h 5069425"/>
              <a:gd name="connsiteX8" fmla="*/ 0 w 6853940"/>
              <a:gd name="connsiteY8" fmla="*/ 4700892 h 5069425"/>
              <a:gd name="connsiteX9" fmla="*/ 2140855 w 6853940"/>
              <a:gd name="connsiteY9" fmla="*/ 2919581 h 5069425"/>
              <a:gd name="connsiteX10" fmla="*/ 1486806 w 6853940"/>
              <a:gd name="connsiteY10" fmla="*/ 905952 h 5069425"/>
              <a:gd name="connsiteX0" fmla="*/ 1486806 w 6853940"/>
              <a:gd name="connsiteY0" fmla="*/ 905952 h 5069425"/>
              <a:gd name="connsiteX1" fmla="*/ 3091119 w 6853940"/>
              <a:gd name="connsiteY1" fmla="*/ 1426996 h 5069425"/>
              <a:gd name="connsiteX2" fmla="*/ 4667578 w 6853940"/>
              <a:gd name="connsiteY2" fmla="*/ 0 h 5069425"/>
              <a:gd name="connsiteX3" fmla="*/ 4975307 w 6853940"/>
              <a:gd name="connsiteY3" fmla="*/ 1678456 h 5069425"/>
              <a:gd name="connsiteX4" fmla="*/ 6853940 w 6853940"/>
              <a:gd name="connsiteY4" fmla="*/ 1557462 h 5069425"/>
              <a:gd name="connsiteX5" fmla="*/ 5582671 w 6853940"/>
              <a:gd name="connsiteY5" fmla="*/ 3296771 h 5069425"/>
              <a:gd name="connsiteX6" fmla="*/ 6191906 w 6853940"/>
              <a:gd name="connsiteY6" fmla="*/ 4975212 h 5069425"/>
              <a:gd name="connsiteX7" fmla="*/ 369898 w 6853940"/>
              <a:gd name="connsiteY7" fmla="*/ 5069425 h 5069425"/>
              <a:gd name="connsiteX8" fmla="*/ 0 w 6853940"/>
              <a:gd name="connsiteY8" fmla="*/ 4700892 h 5069425"/>
              <a:gd name="connsiteX9" fmla="*/ 2140855 w 6853940"/>
              <a:gd name="connsiteY9" fmla="*/ 2942441 h 5069425"/>
              <a:gd name="connsiteX10" fmla="*/ 1486806 w 6853940"/>
              <a:gd name="connsiteY10" fmla="*/ 905952 h 5069425"/>
              <a:gd name="connsiteX0" fmla="*/ 1486806 w 7643516"/>
              <a:gd name="connsiteY0" fmla="*/ 905952 h 5069425"/>
              <a:gd name="connsiteX1" fmla="*/ 3091119 w 7643516"/>
              <a:gd name="connsiteY1" fmla="*/ 1426996 h 5069425"/>
              <a:gd name="connsiteX2" fmla="*/ 4667578 w 7643516"/>
              <a:gd name="connsiteY2" fmla="*/ 0 h 5069425"/>
              <a:gd name="connsiteX3" fmla="*/ 4975307 w 7643516"/>
              <a:gd name="connsiteY3" fmla="*/ 1678456 h 5069425"/>
              <a:gd name="connsiteX4" fmla="*/ 6853940 w 7643516"/>
              <a:gd name="connsiteY4" fmla="*/ 1557462 h 5069425"/>
              <a:gd name="connsiteX5" fmla="*/ 5582671 w 7643516"/>
              <a:gd name="connsiteY5" fmla="*/ 3296771 h 5069425"/>
              <a:gd name="connsiteX6" fmla="*/ 7643516 w 7643516"/>
              <a:gd name="connsiteY6" fmla="*/ 4975212 h 5069425"/>
              <a:gd name="connsiteX7" fmla="*/ 369898 w 7643516"/>
              <a:gd name="connsiteY7" fmla="*/ 5069425 h 5069425"/>
              <a:gd name="connsiteX8" fmla="*/ 0 w 7643516"/>
              <a:gd name="connsiteY8" fmla="*/ 4700892 h 5069425"/>
              <a:gd name="connsiteX9" fmla="*/ 2140855 w 7643516"/>
              <a:gd name="connsiteY9" fmla="*/ 2942441 h 5069425"/>
              <a:gd name="connsiteX10" fmla="*/ 1486806 w 7643516"/>
              <a:gd name="connsiteY10" fmla="*/ 905952 h 5069425"/>
              <a:gd name="connsiteX0" fmla="*/ 1486806 w 7643516"/>
              <a:gd name="connsiteY0" fmla="*/ 905952 h 5069425"/>
              <a:gd name="connsiteX1" fmla="*/ 3091119 w 7643516"/>
              <a:gd name="connsiteY1" fmla="*/ 1426996 h 5069425"/>
              <a:gd name="connsiteX2" fmla="*/ 4667578 w 7643516"/>
              <a:gd name="connsiteY2" fmla="*/ 0 h 5069425"/>
              <a:gd name="connsiteX3" fmla="*/ 4975307 w 7643516"/>
              <a:gd name="connsiteY3" fmla="*/ 1678456 h 5069425"/>
              <a:gd name="connsiteX4" fmla="*/ 6853940 w 7643516"/>
              <a:gd name="connsiteY4" fmla="*/ 1557462 h 5069425"/>
              <a:gd name="connsiteX5" fmla="*/ 5582671 w 7643516"/>
              <a:gd name="connsiteY5" fmla="*/ 3296771 h 5069425"/>
              <a:gd name="connsiteX6" fmla="*/ 7643516 w 7643516"/>
              <a:gd name="connsiteY6" fmla="*/ 4975212 h 5069425"/>
              <a:gd name="connsiteX7" fmla="*/ 4606943 w 7643516"/>
              <a:gd name="connsiteY7" fmla="*/ 5017452 h 5069425"/>
              <a:gd name="connsiteX8" fmla="*/ 369898 w 7643516"/>
              <a:gd name="connsiteY8" fmla="*/ 5069425 h 5069425"/>
              <a:gd name="connsiteX9" fmla="*/ 0 w 7643516"/>
              <a:gd name="connsiteY9" fmla="*/ 4700892 h 5069425"/>
              <a:gd name="connsiteX10" fmla="*/ 2140855 w 7643516"/>
              <a:gd name="connsiteY10" fmla="*/ 2942441 h 5069425"/>
              <a:gd name="connsiteX11" fmla="*/ 1486806 w 7643516"/>
              <a:gd name="connsiteY11" fmla="*/ 905952 h 5069425"/>
              <a:gd name="connsiteX0" fmla="*/ 1486806 w 7643516"/>
              <a:gd name="connsiteY0" fmla="*/ 905952 h 5069425"/>
              <a:gd name="connsiteX1" fmla="*/ 3091119 w 7643516"/>
              <a:gd name="connsiteY1" fmla="*/ 1426996 h 5069425"/>
              <a:gd name="connsiteX2" fmla="*/ 4667578 w 7643516"/>
              <a:gd name="connsiteY2" fmla="*/ 0 h 5069425"/>
              <a:gd name="connsiteX3" fmla="*/ 4975307 w 7643516"/>
              <a:gd name="connsiteY3" fmla="*/ 1678456 h 5069425"/>
              <a:gd name="connsiteX4" fmla="*/ 6853940 w 7643516"/>
              <a:gd name="connsiteY4" fmla="*/ 1557462 h 5069425"/>
              <a:gd name="connsiteX5" fmla="*/ 5582671 w 7643516"/>
              <a:gd name="connsiteY5" fmla="*/ 3296771 h 5069425"/>
              <a:gd name="connsiteX6" fmla="*/ 7643516 w 7643516"/>
              <a:gd name="connsiteY6" fmla="*/ 4975212 h 5069425"/>
              <a:gd name="connsiteX7" fmla="*/ 2812433 w 7643516"/>
              <a:gd name="connsiteY7" fmla="*/ 4983162 h 5069425"/>
              <a:gd name="connsiteX8" fmla="*/ 369898 w 7643516"/>
              <a:gd name="connsiteY8" fmla="*/ 5069425 h 5069425"/>
              <a:gd name="connsiteX9" fmla="*/ 0 w 7643516"/>
              <a:gd name="connsiteY9" fmla="*/ 4700892 h 5069425"/>
              <a:gd name="connsiteX10" fmla="*/ 2140855 w 7643516"/>
              <a:gd name="connsiteY10" fmla="*/ 2942441 h 5069425"/>
              <a:gd name="connsiteX11" fmla="*/ 1486806 w 7643516"/>
              <a:gd name="connsiteY11" fmla="*/ 905952 h 5069425"/>
              <a:gd name="connsiteX0" fmla="*/ 1486806 w 7643516"/>
              <a:gd name="connsiteY0" fmla="*/ 905952 h 5069425"/>
              <a:gd name="connsiteX1" fmla="*/ 3091119 w 7643516"/>
              <a:gd name="connsiteY1" fmla="*/ 1426996 h 5069425"/>
              <a:gd name="connsiteX2" fmla="*/ 4667578 w 7643516"/>
              <a:gd name="connsiteY2" fmla="*/ 0 h 5069425"/>
              <a:gd name="connsiteX3" fmla="*/ 4975307 w 7643516"/>
              <a:gd name="connsiteY3" fmla="*/ 1678456 h 5069425"/>
              <a:gd name="connsiteX4" fmla="*/ 6853940 w 7643516"/>
              <a:gd name="connsiteY4" fmla="*/ 1557462 h 5069425"/>
              <a:gd name="connsiteX5" fmla="*/ 5582671 w 7643516"/>
              <a:gd name="connsiteY5" fmla="*/ 3296771 h 5069425"/>
              <a:gd name="connsiteX6" fmla="*/ 7643516 w 7643516"/>
              <a:gd name="connsiteY6" fmla="*/ 4975212 h 5069425"/>
              <a:gd name="connsiteX7" fmla="*/ 2812433 w 7643516"/>
              <a:gd name="connsiteY7" fmla="*/ 4983162 h 5069425"/>
              <a:gd name="connsiteX8" fmla="*/ 1577993 w 7643516"/>
              <a:gd name="connsiteY8" fmla="*/ 5006022 h 5069425"/>
              <a:gd name="connsiteX9" fmla="*/ 369898 w 7643516"/>
              <a:gd name="connsiteY9" fmla="*/ 5069425 h 5069425"/>
              <a:gd name="connsiteX10" fmla="*/ 0 w 7643516"/>
              <a:gd name="connsiteY10" fmla="*/ 4700892 h 5069425"/>
              <a:gd name="connsiteX11" fmla="*/ 2140855 w 7643516"/>
              <a:gd name="connsiteY11" fmla="*/ 2942441 h 5069425"/>
              <a:gd name="connsiteX12" fmla="*/ 1486806 w 7643516"/>
              <a:gd name="connsiteY12" fmla="*/ 905952 h 5069425"/>
              <a:gd name="connsiteX0" fmla="*/ 1486806 w 7643516"/>
              <a:gd name="connsiteY0" fmla="*/ 905952 h 5069425"/>
              <a:gd name="connsiteX1" fmla="*/ 3091119 w 7643516"/>
              <a:gd name="connsiteY1" fmla="*/ 1426996 h 5069425"/>
              <a:gd name="connsiteX2" fmla="*/ 4667578 w 7643516"/>
              <a:gd name="connsiteY2" fmla="*/ 0 h 5069425"/>
              <a:gd name="connsiteX3" fmla="*/ 4975307 w 7643516"/>
              <a:gd name="connsiteY3" fmla="*/ 1678456 h 5069425"/>
              <a:gd name="connsiteX4" fmla="*/ 6853940 w 7643516"/>
              <a:gd name="connsiteY4" fmla="*/ 1557462 h 5069425"/>
              <a:gd name="connsiteX5" fmla="*/ 5582671 w 7643516"/>
              <a:gd name="connsiteY5" fmla="*/ 3296771 h 5069425"/>
              <a:gd name="connsiteX6" fmla="*/ 7643516 w 7643516"/>
              <a:gd name="connsiteY6" fmla="*/ 4975212 h 5069425"/>
              <a:gd name="connsiteX7" fmla="*/ 2812433 w 7643516"/>
              <a:gd name="connsiteY7" fmla="*/ 4983162 h 5069425"/>
              <a:gd name="connsiteX8" fmla="*/ 2995313 w 7643516"/>
              <a:gd name="connsiteY8" fmla="*/ 4685982 h 5069425"/>
              <a:gd name="connsiteX9" fmla="*/ 369898 w 7643516"/>
              <a:gd name="connsiteY9" fmla="*/ 5069425 h 5069425"/>
              <a:gd name="connsiteX10" fmla="*/ 0 w 7643516"/>
              <a:gd name="connsiteY10" fmla="*/ 4700892 h 5069425"/>
              <a:gd name="connsiteX11" fmla="*/ 2140855 w 7643516"/>
              <a:gd name="connsiteY11" fmla="*/ 2942441 h 5069425"/>
              <a:gd name="connsiteX12" fmla="*/ 1486806 w 7643516"/>
              <a:gd name="connsiteY12" fmla="*/ 905952 h 5069425"/>
              <a:gd name="connsiteX0" fmla="*/ 1486806 w 7643516"/>
              <a:gd name="connsiteY0" fmla="*/ 905952 h 5069425"/>
              <a:gd name="connsiteX1" fmla="*/ 3091119 w 7643516"/>
              <a:gd name="connsiteY1" fmla="*/ 1426996 h 5069425"/>
              <a:gd name="connsiteX2" fmla="*/ 4667578 w 7643516"/>
              <a:gd name="connsiteY2" fmla="*/ 0 h 5069425"/>
              <a:gd name="connsiteX3" fmla="*/ 4975307 w 7643516"/>
              <a:gd name="connsiteY3" fmla="*/ 1678456 h 5069425"/>
              <a:gd name="connsiteX4" fmla="*/ 6853940 w 7643516"/>
              <a:gd name="connsiteY4" fmla="*/ 1557462 h 5069425"/>
              <a:gd name="connsiteX5" fmla="*/ 5582671 w 7643516"/>
              <a:gd name="connsiteY5" fmla="*/ 3296771 h 5069425"/>
              <a:gd name="connsiteX6" fmla="*/ 7643516 w 7643516"/>
              <a:gd name="connsiteY6" fmla="*/ 4975212 h 5069425"/>
              <a:gd name="connsiteX7" fmla="*/ 2812433 w 7643516"/>
              <a:gd name="connsiteY7" fmla="*/ 4983162 h 5069425"/>
              <a:gd name="connsiteX8" fmla="*/ 2995313 w 7643516"/>
              <a:gd name="connsiteY8" fmla="*/ 4685982 h 5069425"/>
              <a:gd name="connsiteX9" fmla="*/ 1840883 w 7643516"/>
              <a:gd name="connsiteY9" fmla="*/ 4857432 h 5069425"/>
              <a:gd name="connsiteX10" fmla="*/ 369898 w 7643516"/>
              <a:gd name="connsiteY10" fmla="*/ 5069425 h 5069425"/>
              <a:gd name="connsiteX11" fmla="*/ 0 w 7643516"/>
              <a:gd name="connsiteY11" fmla="*/ 4700892 h 5069425"/>
              <a:gd name="connsiteX12" fmla="*/ 2140855 w 7643516"/>
              <a:gd name="connsiteY12" fmla="*/ 2942441 h 5069425"/>
              <a:gd name="connsiteX13" fmla="*/ 1486806 w 7643516"/>
              <a:gd name="connsiteY13" fmla="*/ 905952 h 5069425"/>
              <a:gd name="connsiteX0" fmla="*/ 1486806 w 7643516"/>
              <a:gd name="connsiteY0" fmla="*/ 905952 h 5069425"/>
              <a:gd name="connsiteX1" fmla="*/ 3091119 w 7643516"/>
              <a:gd name="connsiteY1" fmla="*/ 1426996 h 5069425"/>
              <a:gd name="connsiteX2" fmla="*/ 4667578 w 7643516"/>
              <a:gd name="connsiteY2" fmla="*/ 0 h 5069425"/>
              <a:gd name="connsiteX3" fmla="*/ 4975307 w 7643516"/>
              <a:gd name="connsiteY3" fmla="*/ 1678456 h 5069425"/>
              <a:gd name="connsiteX4" fmla="*/ 6853940 w 7643516"/>
              <a:gd name="connsiteY4" fmla="*/ 1557462 h 5069425"/>
              <a:gd name="connsiteX5" fmla="*/ 5582671 w 7643516"/>
              <a:gd name="connsiteY5" fmla="*/ 3296771 h 5069425"/>
              <a:gd name="connsiteX6" fmla="*/ 7643516 w 7643516"/>
              <a:gd name="connsiteY6" fmla="*/ 4975212 h 5069425"/>
              <a:gd name="connsiteX7" fmla="*/ 2812433 w 7643516"/>
              <a:gd name="connsiteY7" fmla="*/ 4983162 h 5069425"/>
              <a:gd name="connsiteX8" fmla="*/ 2995313 w 7643516"/>
              <a:gd name="connsiteY8" fmla="*/ 4685982 h 5069425"/>
              <a:gd name="connsiteX9" fmla="*/ 2629553 w 7643516"/>
              <a:gd name="connsiteY9" fmla="*/ 4994592 h 5069425"/>
              <a:gd name="connsiteX10" fmla="*/ 369898 w 7643516"/>
              <a:gd name="connsiteY10" fmla="*/ 5069425 h 5069425"/>
              <a:gd name="connsiteX11" fmla="*/ 0 w 7643516"/>
              <a:gd name="connsiteY11" fmla="*/ 4700892 h 5069425"/>
              <a:gd name="connsiteX12" fmla="*/ 2140855 w 7643516"/>
              <a:gd name="connsiteY12" fmla="*/ 2942441 h 5069425"/>
              <a:gd name="connsiteX13" fmla="*/ 1486806 w 7643516"/>
              <a:gd name="connsiteY13" fmla="*/ 905952 h 5069425"/>
              <a:gd name="connsiteX0" fmla="*/ 1486806 w 7643516"/>
              <a:gd name="connsiteY0" fmla="*/ 905952 h 4994592"/>
              <a:gd name="connsiteX1" fmla="*/ 3091119 w 7643516"/>
              <a:gd name="connsiteY1" fmla="*/ 1426996 h 4994592"/>
              <a:gd name="connsiteX2" fmla="*/ 4667578 w 7643516"/>
              <a:gd name="connsiteY2" fmla="*/ 0 h 4994592"/>
              <a:gd name="connsiteX3" fmla="*/ 4975307 w 7643516"/>
              <a:gd name="connsiteY3" fmla="*/ 1678456 h 4994592"/>
              <a:gd name="connsiteX4" fmla="*/ 6853940 w 7643516"/>
              <a:gd name="connsiteY4" fmla="*/ 1557462 h 4994592"/>
              <a:gd name="connsiteX5" fmla="*/ 5582671 w 7643516"/>
              <a:gd name="connsiteY5" fmla="*/ 3296771 h 4994592"/>
              <a:gd name="connsiteX6" fmla="*/ 7643516 w 7643516"/>
              <a:gd name="connsiteY6" fmla="*/ 4975212 h 4994592"/>
              <a:gd name="connsiteX7" fmla="*/ 2812433 w 7643516"/>
              <a:gd name="connsiteY7" fmla="*/ 4983162 h 4994592"/>
              <a:gd name="connsiteX8" fmla="*/ 2995313 w 7643516"/>
              <a:gd name="connsiteY8" fmla="*/ 4685982 h 4994592"/>
              <a:gd name="connsiteX9" fmla="*/ 2629553 w 7643516"/>
              <a:gd name="connsiteY9" fmla="*/ 4994592 h 4994592"/>
              <a:gd name="connsiteX10" fmla="*/ 221308 w 7643516"/>
              <a:gd name="connsiteY10" fmla="*/ 4977985 h 4994592"/>
              <a:gd name="connsiteX11" fmla="*/ 0 w 7643516"/>
              <a:gd name="connsiteY11" fmla="*/ 4700892 h 4994592"/>
              <a:gd name="connsiteX12" fmla="*/ 2140855 w 7643516"/>
              <a:gd name="connsiteY12" fmla="*/ 2942441 h 4994592"/>
              <a:gd name="connsiteX13" fmla="*/ 1486806 w 7643516"/>
              <a:gd name="connsiteY13" fmla="*/ 905952 h 4994592"/>
              <a:gd name="connsiteX0" fmla="*/ 1486806 w 7643516"/>
              <a:gd name="connsiteY0" fmla="*/ 905952 h 4983162"/>
              <a:gd name="connsiteX1" fmla="*/ 3091119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40855 w 7643516"/>
              <a:gd name="connsiteY12" fmla="*/ 2942441 h 4983162"/>
              <a:gd name="connsiteX13" fmla="*/ 1486806 w 7643516"/>
              <a:gd name="connsiteY13" fmla="*/ 905952 h 4983162"/>
              <a:gd name="connsiteX0" fmla="*/ 1486806 w 7643516"/>
              <a:gd name="connsiteY0" fmla="*/ 905952 h 4983162"/>
              <a:gd name="connsiteX1" fmla="*/ 3091119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40855 w 7643516"/>
              <a:gd name="connsiteY12" fmla="*/ 2942441 h 4983162"/>
              <a:gd name="connsiteX13" fmla="*/ 1486806 w 7643516"/>
              <a:gd name="connsiteY13" fmla="*/ 905952 h 4983162"/>
              <a:gd name="connsiteX0" fmla="*/ 1486806 w 7643516"/>
              <a:gd name="connsiteY0" fmla="*/ 905952 h 4983162"/>
              <a:gd name="connsiteX1" fmla="*/ 3091119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40855 w 7643516"/>
              <a:gd name="connsiteY12" fmla="*/ 2942441 h 4983162"/>
              <a:gd name="connsiteX13" fmla="*/ 1486806 w 7643516"/>
              <a:gd name="connsiteY13" fmla="*/ 905952 h 4983162"/>
              <a:gd name="connsiteX0" fmla="*/ 1486806 w 7643516"/>
              <a:gd name="connsiteY0" fmla="*/ 905952 h 4983162"/>
              <a:gd name="connsiteX1" fmla="*/ 3091119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40855 w 7643516"/>
              <a:gd name="connsiteY12" fmla="*/ 2942441 h 4983162"/>
              <a:gd name="connsiteX13" fmla="*/ 1486806 w 7643516"/>
              <a:gd name="connsiteY13" fmla="*/ 905952 h 4983162"/>
              <a:gd name="connsiteX0" fmla="*/ 1486806 w 7643516"/>
              <a:gd name="connsiteY0" fmla="*/ 905952 h 4983162"/>
              <a:gd name="connsiteX1" fmla="*/ 3091119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40855 w 7643516"/>
              <a:gd name="connsiteY12" fmla="*/ 2942441 h 4983162"/>
              <a:gd name="connsiteX13" fmla="*/ 1486806 w 7643516"/>
              <a:gd name="connsiteY13" fmla="*/ 905952 h 4983162"/>
              <a:gd name="connsiteX0" fmla="*/ 1486806 w 7643516"/>
              <a:gd name="connsiteY0" fmla="*/ 905952 h 4983162"/>
              <a:gd name="connsiteX1" fmla="*/ 3091119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40855 w 7643516"/>
              <a:gd name="connsiteY12" fmla="*/ 2942441 h 4983162"/>
              <a:gd name="connsiteX13" fmla="*/ 1486806 w 7643516"/>
              <a:gd name="connsiteY13" fmla="*/ 905952 h 4983162"/>
              <a:gd name="connsiteX0" fmla="*/ 1486806 w 7643516"/>
              <a:gd name="connsiteY0" fmla="*/ 905952 h 4983162"/>
              <a:gd name="connsiteX1" fmla="*/ 3091119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40855 w 7643516"/>
              <a:gd name="connsiteY12" fmla="*/ 2942441 h 4983162"/>
              <a:gd name="connsiteX13" fmla="*/ 1486806 w 7643516"/>
              <a:gd name="connsiteY13" fmla="*/ 905952 h 4983162"/>
              <a:gd name="connsiteX0" fmla="*/ 1486806 w 7643516"/>
              <a:gd name="connsiteY0" fmla="*/ 905952 h 4983162"/>
              <a:gd name="connsiteX1" fmla="*/ 3091119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40855 w 7643516"/>
              <a:gd name="connsiteY12" fmla="*/ 2942441 h 4983162"/>
              <a:gd name="connsiteX13" fmla="*/ 1486806 w 7643516"/>
              <a:gd name="connsiteY13" fmla="*/ 905952 h 4983162"/>
              <a:gd name="connsiteX0" fmla="*/ 1386543 w 7643516"/>
              <a:gd name="connsiteY0" fmla="*/ 982152 h 4983162"/>
              <a:gd name="connsiteX1" fmla="*/ 3091119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40855 w 7643516"/>
              <a:gd name="connsiteY12" fmla="*/ 2942441 h 4983162"/>
              <a:gd name="connsiteX13" fmla="*/ 1386543 w 7643516"/>
              <a:gd name="connsiteY13" fmla="*/ 982152 h 4983162"/>
              <a:gd name="connsiteX0" fmla="*/ 1386543 w 7643516"/>
              <a:gd name="connsiteY0" fmla="*/ 982152 h 4983162"/>
              <a:gd name="connsiteX1" fmla="*/ 3091119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40855 w 7643516"/>
              <a:gd name="connsiteY12" fmla="*/ 2942441 h 4983162"/>
              <a:gd name="connsiteX13" fmla="*/ 1386543 w 7643516"/>
              <a:gd name="connsiteY13"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40855 w 7643516"/>
              <a:gd name="connsiteY12" fmla="*/ 2942441 h 4983162"/>
              <a:gd name="connsiteX13" fmla="*/ 1386543 w 7643516"/>
              <a:gd name="connsiteY13"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04760 w 7643516"/>
              <a:gd name="connsiteY12" fmla="*/ 2874262 h 4983162"/>
              <a:gd name="connsiteX13" fmla="*/ 1386543 w 7643516"/>
              <a:gd name="connsiteY13"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1276602 w 7643516"/>
              <a:gd name="connsiteY12" fmla="*/ 3591509 h 4983162"/>
              <a:gd name="connsiteX13" fmla="*/ 2104760 w 7643516"/>
              <a:gd name="connsiteY13" fmla="*/ 2874262 h 4983162"/>
              <a:gd name="connsiteX14" fmla="*/ 1386543 w 7643516"/>
              <a:gd name="connsiteY14"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26834 w 7643516"/>
              <a:gd name="connsiteY12" fmla="*/ 2961856 h 4983162"/>
              <a:gd name="connsiteX13" fmla="*/ 2104760 w 7643516"/>
              <a:gd name="connsiteY13" fmla="*/ 2874262 h 4983162"/>
              <a:gd name="connsiteX14" fmla="*/ 1386543 w 7643516"/>
              <a:gd name="connsiteY14"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26834 w 7643516"/>
              <a:gd name="connsiteY12" fmla="*/ 2961856 h 4983162"/>
              <a:gd name="connsiteX13" fmla="*/ 2104760 w 7643516"/>
              <a:gd name="connsiteY13" fmla="*/ 2874262 h 4983162"/>
              <a:gd name="connsiteX14" fmla="*/ 1386543 w 7643516"/>
              <a:gd name="connsiteY14"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26834 w 7643516"/>
              <a:gd name="connsiteY12" fmla="*/ 2961856 h 4983162"/>
              <a:gd name="connsiteX13" fmla="*/ 2104760 w 7643516"/>
              <a:gd name="connsiteY13" fmla="*/ 2874262 h 4983162"/>
              <a:gd name="connsiteX14" fmla="*/ 1386543 w 7643516"/>
              <a:gd name="connsiteY14"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26834 w 7643516"/>
              <a:gd name="connsiteY12" fmla="*/ 2961856 h 4983162"/>
              <a:gd name="connsiteX13" fmla="*/ 2104760 w 7643516"/>
              <a:gd name="connsiteY13" fmla="*/ 2874262 h 4983162"/>
              <a:gd name="connsiteX14" fmla="*/ 1386543 w 7643516"/>
              <a:gd name="connsiteY14"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094750 w 7643516"/>
              <a:gd name="connsiteY12" fmla="*/ 2961856 h 4983162"/>
              <a:gd name="connsiteX13" fmla="*/ 2104760 w 7643516"/>
              <a:gd name="connsiteY13" fmla="*/ 2874262 h 4983162"/>
              <a:gd name="connsiteX14" fmla="*/ 1386543 w 7643516"/>
              <a:gd name="connsiteY14"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02771 w 7643516"/>
              <a:gd name="connsiteY12" fmla="*/ 2997951 h 4983162"/>
              <a:gd name="connsiteX13" fmla="*/ 2104760 w 7643516"/>
              <a:gd name="connsiteY13" fmla="*/ 2874262 h 4983162"/>
              <a:gd name="connsiteX14" fmla="*/ 1386543 w 7643516"/>
              <a:gd name="connsiteY14"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02771 w 7643516"/>
              <a:gd name="connsiteY12" fmla="*/ 2997951 h 4983162"/>
              <a:gd name="connsiteX13" fmla="*/ 2104760 w 7643516"/>
              <a:gd name="connsiteY13" fmla="*/ 2874262 h 4983162"/>
              <a:gd name="connsiteX14" fmla="*/ 1386543 w 7643516"/>
              <a:gd name="connsiteY14"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02771 w 7643516"/>
              <a:gd name="connsiteY12" fmla="*/ 2997951 h 4983162"/>
              <a:gd name="connsiteX13" fmla="*/ 2104760 w 7643516"/>
              <a:gd name="connsiteY13" fmla="*/ 2874262 h 4983162"/>
              <a:gd name="connsiteX14" fmla="*/ 1386543 w 7643516"/>
              <a:gd name="connsiteY14" fmla="*/ 982152 h 4983162"/>
              <a:gd name="connsiteX0" fmla="*/ 1386543 w 7643516"/>
              <a:gd name="connsiteY0" fmla="*/ 982152 h 4983162"/>
              <a:gd name="connsiteX1" fmla="*/ 3103150 w 7643516"/>
              <a:gd name="connsiteY1" fmla="*/ 1426996 h 4983162"/>
              <a:gd name="connsiteX2" fmla="*/ 4667578 w 7643516"/>
              <a:gd name="connsiteY2" fmla="*/ 0 h 4983162"/>
              <a:gd name="connsiteX3" fmla="*/ 4975307 w 7643516"/>
              <a:gd name="connsiteY3" fmla="*/ 1678456 h 4983162"/>
              <a:gd name="connsiteX4" fmla="*/ 6853940 w 7643516"/>
              <a:gd name="connsiteY4" fmla="*/ 1557462 h 4983162"/>
              <a:gd name="connsiteX5" fmla="*/ 5582671 w 7643516"/>
              <a:gd name="connsiteY5" fmla="*/ 3296771 h 4983162"/>
              <a:gd name="connsiteX6" fmla="*/ 7643516 w 7643516"/>
              <a:gd name="connsiteY6" fmla="*/ 4975212 h 4983162"/>
              <a:gd name="connsiteX7" fmla="*/ 2812433 w 7643516"/>
              <a:gd name="connsiteY7" fmla="*/ 4983162 h 4983162"/>
              <a:gd name="connsiteX8" fmla="*/ 2995313 w 7643516"/>
              <a:gd name="connsiteY8" fmla="*/ 4685982 h 4983162"/>
              <a:gd name="connsiteX9" fmla="*/ 2652413 w 7643516"/>
              <a:gd name="connsiteY9" fmla="*/ 4971732 h 4983162"/>
              <a:gd name="connsiteX10" fmla="*/ 221308 w 7643516"/>
              <a:gd name="connsiteY10" fmla="*/ 4977985 h 4983162"/>
              <a:gd name="connsiteX11" fmla="*/ 0 w 7643516"/>
              <a:gd name="connsiteY11" fmla="*/ 4700892 h 4983162"/>
              <a:gd name="connsiteX12" fmla="*/ 2102771 w 7643516"/>
              <a:gd name="connsiteY12" fmla="*/ 2997951 h 4983162"/>
              <a:gd name="connsiteX13" fmla="*/ 2104760 w 7643516"/>
              <a:gd name="connsiteY13" fmla="*/ 2874262 h 4983162"/>
              <a:gd name="connsiteX14" fmla="*/ 1386543 w 7643516"/>
              <a:gd name="connsiteY14" fmla="*/ 982152 h 4983162"/>
              <a:gd name="connsiteX0" fmla="*/ 1381001 w 7637974"/>
              <a:gd name="connsiteY0" fmla="*/ 982152 h 4983162"/>
              <a:gd name="connsiteX1" fmla="*/ 3097608 w 7637974"/>
              <a:gd name="connsiteY1" fmla="*/ 1426996 h 4983162"/>
              <a:gd name="connsiteX2" fmla="*/ 4662036 w 7637974"/>
              <a:gd name="connsiteY2" fmla="*/ 0 h 4983162"/>
              <a:gd name="connsiteX3" fmla="*/ 4969765 w 7637974"/>
              <a:gd name="connsiteY3" fmla="*/ 1678456 h 4983162"/>
              <a:gd name="connsiteX4" fmla="*/ 6848398 w 7637974"/>
              <a:gd name="connsiteY4" fmla="*/ 1557462 h 4983162"/>
              <a:gd name="connsiteX5" fmla="*/ 5577129 w 7637974"/>
              <a:gd name="connsiteY5" fmla="*/ 3296771 h 4983162"/>
              <a:gd name="connsiteX6" fmla="*/ 7637974 w 7637974"/>
              <a:gd name="connsiteY6" fmla="*/ 4975212 h 4983162"/>
              <a:gd name="connsiteX7" fmla="*/ 2806891 w 7637974"/>
              <a:gd name="connsiteY7" fmla="*/ 4983162 h 4983162"/>
              <a:gd name="connsiteX8" fmla="*/ 2989771 w 7637974"/>
              <a:gd name="connsiteY8" fmla="*/ 4685982 h 4983162"/>
              <a:gd name="connsiteX9" fmla="*/ 2646871 w 7637974"/>
              <a:gd name="connsiteY9" fmla="*/ 4971732 h 4983162"/>
              <a:gd name="connsiteX10" fmla="*/ 215766 w 7637974"/>
              <a:gd name="connsiteY10" fmla="*/ 4977985 h 4983162"/>
              <a:gd name="connsiteX11" fmla="*/ 0 w 7637974"/>
              <a:gd name="connsiteY11" fmla="*/ 4667641 h 4983162"/>
              <a:gd name="connsiteX12" fmla="*/ 2097229 w 7637974"/>
              <a:gd name="connsiteY12" fmla="*/ 2997951 h 4983162"/>
              <a:gd name="connsiteX13" fmla="*/ 2099218 w 7637974"/>
              <a:gd name="connsiteY13" fmla="*/ 2874262 h 4983162"/>
              <a:gd name="connsiteX14" fmla="*/ 1381001 w 7637974"/>
              <a:gd name="connsiteY14" fmla="*/ 982152 h 4983162"/>
              <a:gd name="connsiteX0" fmla="*/ 1381001 w 7637974"/>
              <a:gd name="connsiteY0" fmla="*/ 982152 h 4983162"/>
              <a:gd name="connsiteX1" fmla="*/ 3097608 w 7637974"/>
              <a:gd name="connsiteY1" fmla="*/ 1426996 h 4983162"/>
              <a:gd name="connsiteX2" fmla="*/ 4662036 w 7637974"/>
              <a:gd name="connsiteY2" fmla="*/ 0 h 4983162"/>
              <a:gd name="connsiteX3" fmla="*/ 4969765 w 7637974"/>
              <a:gd name="connsiteY3" fmla="*/ 1678456 h 4983162"/>
              <a:gd name="connsiteX4" fmla="*/ 6848398 w 7637974"/>
              <a:gd name="connsiteY4" fmla="*/ 1557462 h 4983162"/>
              <a:gd name="connsiteX5" fmla="*/ 5577129 w 7637974"/>
              <a:gd name="connsiteY5" fmla="*/ 3296771 h 4983162"/>
              <a:gd name="connsiteX6" fmla="*/ 7637974 w 7637974"/>
              <a:gd name="connsiteY6" fmla="*/ 4975212 h 4983162"/>
              <a:gd name="connsiteX7" fmla="*/ 2806891 w 7637974"/>
              <a:gd name="connsiteY7" fmla="*/ 4983162 h 4983162"/>
              <a:gd name="connsiteX8" fmla="*/ 2989771 w 7637974"/>
              <a:gd name="connsiteY8" fmla="*/ 4685982 h 4983162"/>
              <a:gd name="connsiteX9" fmla="*/ 2646871 w 7637974"/>
              <a:gd name="connsiteY9" fmla="*/ 4971732 h 4983162"/>
              <a:gd name="connsiteX10" fmla="*/ 215766 w 7637974"/>
              <a:gd name="connsiteY10" fmla="*/ 4977985 h 4983162"/>
              <a:gd name="connsiteX11" fmla="*/ 0 w 7637974"/>
              <a:gd name="connsiteY11" fmla="*/ 4667641 h 4983162"/>
              <a:gd name="connsiteX12" fmla="*/ 2097229 w 7637974"/>
              <a:gd name="connsiteY12" fmla="*/ 2997951 h 4983162"/>
              <a:gd name="connsiteX13" fmla="*/ 2099218 w 7637974"/>
              <a:gd name="connsiteY13" fmla="*/ 2874262 h 4983162"/>
              <a:gd name="connsiteX14" fmla="*/ 1381001 w 7637974"/>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58681 w 7626890"/>
              <a:gd name="connsiteY3" fmla="*/ 1678456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58681 w 7626890"/>
              <a:gd name="connsiteY3" fmla="*/ 1678456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58681 w 7626890"/>
              <a:gd name="connsiteY3" fmla="*/ 1678456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58681 w 7626890"/>
              <a:gd name="connsiteY3" fmla="*/ 1678456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58681 w 7626890"/>
              <a:gd name="connsiteY3" fmla="*/ 1678456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58681 w 7626890"/>
              <a:gd name="connsiteY3" fmla="*/ 1678456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58681 w 7626890"/>
              <a:gd name="connsiteY3" fmla="*/ 1678456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58681 w 7626890"/>
              <a:gd name="connsiteY3" fmla="*/ 1678456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58681 w 7626890"/>
              <a:gd name="connsiteY3" fmla="*/ 1678456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58681 w 7626890"/>
              <a:gd name="connsiteY3" fmla="*/ 1678456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837314 w 7626890"/>
              <a:gd name="connsiteY4" fmla="*/ 1557462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66045 w 7626890"/>
              <a:gd name="connsiteY5" fmla="*/ 3296771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40468 w 7626890"/>
              <a:gd name="connsiteY5" fmla="*/ 3287180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40468 w 7626890"/>
              <a:gd name="connsiteY5" fmla="*/ 3287180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40468 w 7626890"/>
              <a:gd name="connsiteY5" fmla="*/ 3287180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40468 w 7626890"/>
              <a:gd name="connsiteY5" fmla="*/ 3287180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40468 w 7626890"/>
              <a:gd name="connsiteY5" fmla="*/ 3287180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40468 w 7626890"/>
              <a:gd name="connsiteY5" fmla="*/ 3287180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40468 w 7626890"/>
              <a:gd name="connsiteY5" fmla="*/ 3287180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40468 w 7626890"/>
              <a:gd name="connsiteY5" fmla="*/ 3287180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40468 w 7626890"/>
              <a:gd name="connsiteY5" fmla="*/ 3287180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40468 w 7626890"/>
              <a:gd name="connsiteY5" fmla="*/ 3287180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6890"/>
              <a:gd name="connsiteY0" fmla="*/ 982152 h 4983162"/>
              <a:gd name="connsiteX1" fmla="*/ 3086524 w 7626890"/>
              <a:gd name="connsiteY1" fmla="*/ 1426996 h 4983162"/>
              <a:gd name="connsiteX2" fmla="*/ 4650952 w 7626890"/>
              <a:gd name="connsiteY2" fmla="*/ 0 h 4983162"/>
              <a:gd name="connsiteX3" fmla="*/ 4965075 w 7626890"/>
              <a:gd name="connsiteY3" fmla="*/ 1688048 h 4983162"/>
              <a:gd name="connsiteX4" fmla="*/ 6709425 w 7626890"/>
              <a:gd name="connsiteY4" fmla="*/ 1493518 h 4983162"/>
              <a:gd name="connsiteX5" fmla="*/ 5540468 w 7626890"/>
              <a:gd name="connsiteY5" fmla="*/ 3287180 h 4983162"/>
              <a:gd name="connsiteX6" fmla="*/ 7626890 w 7626890"/>
              <a:gd name="connsiteY6" fmla="*/ 4975212 h 4983162"/>
              <a:gd name="connsiteX7" fmla="*/ 2795807 w 7626890"/>
              <a:gd name="connsiteY7" fmla="*/ 4983162 h 4983162"/>
              <a:gd name="connsiteX8" fmla="*/ 2978687 w 7626890"/>
              <a:gd name="connsiteY8" fmla="*/ 4685982 h 4983162"/>
              <a:gd name="connsiteX9" fmla="*/ 2635787 w 7626890"/>
              <a:gd name="connsiteY9" fmla="*/ 4971732 h 4983162"/>
              <a:gd name="connsiteX10" fmla="*/ 204682 w 7626890"/>
              <a:gd name="connsiteY10" fmla="*/ 4977985 h 4983162"/>
              <a:gd name="connsiteX11" fmla="*/ 0 w 7626890"/>
              <a:gd name="connsiteY11" fmla="*/ 4667641 h 4983162"/>
              <a:gd name="connsiteX12" fmla="*/ 2086145 w 7626890"/>
              <a:gd name="connsiteY12" fmla="*/ 2997951 h 4983162"/>
              <a:gd name="connsiteX13" fmla="*/ 2088134 w 7626890"/>
              <a:gd name="connsiteY13" fmla="*/ 2874262 h 4983162"/>
              <a:gd name="connsiteX14" fmla="*/ 1369917 w 7626890"/>
              <a:gd name="connsiteY14" fmla="*/ 982152 h 4983162"/>
              <a:gd name="connsiteX0" fmla="*/ 1369917 w 7623624"/>
              <a:gd name="connsiteY0" fmla="*/ 982152 h 4988274"/>
              <a:gd name="connsiteX1" fmla="*/ 3086524 w 7623624"/>
              <a:gd name="connsiteY1" fmla="*/ 1426996 h 4988274"/>
              <a:gd name="connsiteX2" fmla="*/ 4650952 w 7623624"/>
              <a:gd name="connsiteY2" fmla="*/ 0 h 4988274"/>
              <a:gd name="connsiteX3" fmla="*/ 4965075 w 7623624"/>
              <a:gd name="connsiteY3" fmla="*/ 1688048 h 4988274"/>
              <a:gd name="connsiteX4" fmla="*/ 6709425 w 7623624"/>
              <a:gd name="connsiteY4" fmla="*/ 1493518 h 4988274"/>
              <a:gd name="connsiteX5" fmla="*/ 5540468 w 7623624"/>
              <a:gd name="connsiteY5" fmla="*/ 3287180 h 4988274"/>
              <a:gd name="connsiteX6" fmla="*/ 7623624 w 7623624"/>
              <a:gd name="connsiteY6" fmla="*/ 4988274 h 4988274"/>
              <a:gd name="connsiteX7" fmla="*/ 2795807 w 7623624"/>
              <a:gd name="connsiteY7" fmla="*/ 4983162 h 4988274"/>
              <a:gd name="connsiteX8" fmla="*/ 2978687 w 7623624"/>
              <a:gd name="connsiteY8" fmla="*/ 4685982 h 4988274"/>
              <a:gd name="connsiteX9" fmla="*/ 2635787 w 7623624"/>
              <a:gd name="connsiteY9" fmla="*/ 4971732 h 4988274"/>
              <a:gd name="connsiteX10" fmla="*/ 204682 w 7623624"/>
              <a:gd name="connsiteY10" fmla="*/ 4977985 h 4988274"/>
              <a:gd name="connsiteX11" fmla="*/ 0 w 7623624"/>
              <a:gd name="connsiteY11" fmla="*/ 4667641 h 4988274"/>
              <a:gd name="connsiteX12" fmla="*/ 2086145 w 7623624"/>
              <a:gd name="connsiteY12" fmla="*/ 2997951 h 4988274"/>
              <a:gd name="connsiteX13" fmla="*/ 2088134 w 7623624"/>
              <a:gd name="connsiteY13" fmla="*/ 2874262 h 4988274"/>
              <a:gd name="connsiteX14" fmla="*/ 1369917 w 7623624"/>
              <a:gd name="connsiteY14" fmla="*/ 982152 h 4988274"/>
              <a:gd name="connsiteX0" fmla="*/ 1369917 w 7623624"/>
              <a:gd name="connsiteY0" fmla="*/ 982152 h 4988274"/>
              <a:gd name="connsiteX1" fmla="*/ 3086524 w 7623624"/>
              <a:gd name="connsiteY1" fmla="*/ 1426996 h 4988274"/>
              <a:gd name="connsiteX2" fmla="*/ 4650952 w 7623624"/>
              <a:gd name="connsiteY2" fmla="*/ 0 h 4988274"/>
              <a:gd name="connsiteX3" fmla="*/ 4965075 w 7623624"/>
              <a:gd name="connsiteY3" fmla="*/ 1688048 h 4988274"/>
              <a:gd name="connsiteX4" fmla="*/ 6709425 w 7623624"/>
              <a:gd name="connsiteY4" fmla="*/ 1493518 h 4988274"/>
              <a:gd name="connsiteX5" fmla="*/ 5540468 w 7623624"/>
              <a:gd name="connsiteY5" fmla="*/ 3287180 h 4988274"/>
              <a:gd name="connsiteX6" fmla="*/ 7623624 w 7623624"/>
              <a:gd name="connsiteY6" fmla="*/ 4988274 h 4988274"/>
              <a:gd name="connsiteX7" fmla="*/ 2795807 w 7623624"/>
              <a:gd name="connsiteY7" fmla="*/ 4983162 h 4988274"/>
              <a:gd name="connsiteX8" fmla="*/ 2978687 w 7623624"/>
              <a:gd name="connsiteY8" fmla="*/ 4685982 h 4988274"/>
              <a:gd name="connsiteX9" fmla="*/ 2635787 w 7623624"/>
              <a:gd name="connsiteY9" fmla="*/ 4971732 h 4988274"/>
              <a:gd name="connsiteX10" fmla="*/ 204682 w 7623624"/>
              <a:gd name="connsiteY10" fmla="*/ 4977985 h 4988274"/>
              <a:gd name="connsiteX11" fmla="*/ 0 w 7623624"/>
              <a:gd name="connsiteY11" fmla="*/ 4667641 h 4988274"/>
              <a:gd name="connsiteX12" fmla="*/ 2086145 w 7623624"/>
              <a:gd name="connsiteY12" fmla="*/ 2997951 h 4988274"/>
              <a:gd name="connsiteX13" fmla="*/ 2088134 w 7623624"/>
              <a:gd name="connsiteY13" fmla="*/ 2874262 h 4988274"/>
              <a:gd name="connsiteX14" fmla="*/ 1369917 w 7623624"/>
              <a:gd name="connsiteY14" fmla="*/ 982152 h 4988274"/>
              <a:gd name="connsiteX0" fmla="*/ 1369917 w 7623624"/>
              <a:gd name="connsiteY0" fmla="*/ 982152 h 4988274"/>
              <a:gd name="connsiteX1" fmla="*/ 3086524 w 7623624"/>
              <a:gd name="connsiteY1" fmla="*/ 1426996 h 4988274"/>
              <a:gd name="connsiteX2" fmla="*/ 4650952 w 7623624"/>
              <a:gd name="connsiteY2" fmla="*/ 0 h 4988274"/>
              <a:gd name="connsiteX3" fmla="*/ 4965075 w 7623624"/>
              <a:gd name="connsiteY3" fmla="*/ 1688048 h 4988274"/>
              <a:gd name="connsiteX4" fmla="*/ 6709425 w 7623624"/>
              <a:gd name="connsiteY4" fmla="*/ 1493518 h 4988274"/>
              <a:gd name="connsiteX5" fmla="*/ 5540468 w 7623624"/>
              <a:gd name="connsiteY5" fmla="*/ 3287180 h 4988274"/>
              <a:gd name="connsiteX6" fmla="*/ 7623624 w 7623624"/>
              <a:gd name="connsiteY6" fmla="*/ 4988274 h 4988274"/>
              <a:gd name="connsiteX7" fmla="*/ 2795807 w 7623624"/>
              <a:gd name="connsiteY7" fmla="*/ 4983162 h 4988274"/>
              <a:gd name="connsiteX8" fmla="*/ 2978687 w 7623624"/>
              <a:gd name="connsiteY8" fmla="*/ 4685982 h 4988274"/>
              <a:gd name="connsiteX9" fmla="*/ 2635787 w 7623624"/>
              <a:gd name="connsiteY9" fmla="*/ 4971732 h 4988274"/>
              <a:gd name="connsiteX10" fmla="*/ 204682 w 7623624"/>
              <a:gd name="connsiteY10" fmla="*/ 4977985 h 4988274"/>
              <a:gd name="connsiteX11" fmla="*/ 0 w 7623624"/>
              <a:gd name="connsiteY11" fmla="*/ 4667641 h 4988274"/>
              <a:gd name="connsiteX12" fmla="*/ 2086145 w 7623624"/>
              <a:gd name="connsiteY12" fmla="*/ 2997951 h 4988274"/>
              <a:gd name="connsiteX13" fmla="*/ 2088134 w 7623624"/>
              <a:gd name="connsiteY13" fmla="*/ 2874262 h 4988274"/>
              <a:gd name="connsiteX14" fmla="*/ 1369917 w 7623624"/>
              <a:gd name="connsiteY14" fmla="*/ 982152 h 4988274"/>
              <a:gd name="connsiteX0" fmla="*/ 1369917 w 7623624"/>
              <a:gd name="connsiteY0" fmla="*/ 982152 h 4988274"/>
              <a:gd name="connsiteX1" fmla="*/ 3086524 w 7623624"/>
              <a:gd name="connsiteY1" fmla="*/ 1426996 h 4988274"/>
              <a:gd name="connsiteX2" fmla="*/ 4650952 w 7623624"/>
              <a:gd name="connsiteY2" fmla="*/ 0 h 4988274"/>
              <a:gd name="connsiteX3" fmla="*/ 4965075 w 7623624"/>
              <a:gd name="connsiteY3" fmla="*/ 1688048 h 4988274"/>
              <a:gd name="connsiteX4" fmla="*/ 6709425 w 7623624"/>
              <a:gd name="connsiteY4" fmla="*/ 1493518 h 4988274"/>
              <a:gd name="connsiteX5" fmla="*/ 5540468 w 7623624"/>
              <a:gd name="connsiteY5" fmla="*/ 3287180 h 4988274"/>
              <a:gd name="connsiteX6" fmla="*/ 7623624 w 7623624"/>
              <a:gd name="connsiteY6" fmla="*/ 4988274 h 4988274"/>
              <a:gd name="connsiteX7" fmla="*/ 2795807 w 7623624"/>
              <a:gd name="connsiteY7" fmla="*/ 4983162 h 4988274"/>
              <a:gd name="connsiteX8" fmla="*/ 2968890 w 7623624"/>
              <a:gd name="connsiteY8" fmla="*/ 4679450 h 4988274"/>
              <a:gd name="connsiteX9" fmla="*/ 2635787 w 7623624"/>
              <a:gd name="connsiteY9" fmla="*/ 4971732 h 4988274"/>
              <a:gd name="connsiteX10" fmla="*/ 204682 w 7623624"/>
              <a:gd name="connsiteY10" fmla="*/ 4977985 h 4988274"/>
              <a:gd name="connsiteX11" fmla="*/ 0 w 7623624"/>
              <a:gd name="connsiteY11" fmla="*/ 4667641 h 4988274"/>
              <a:gd name="connsiteX12" fmla="*/ 2086145 w 7623624"/>
              <a:gd name="connsiteY12" fmla="*/ 2997951 h 4988274"/>
              <a:gd name="connsiteX13" fmla="*/ 2088134 w 7623624"/>
              <a:gd name="connsiteY13" fmla="*/ 2874262 h 4988274"/>
              <a:gd name="connsiteX14" fmla="*/ 1369917 w 7623624"/>
              <a:gd name="connsiteY14" fmla="*/ 982152 h 4988274"/>
              <a:gd name="connsiteX0" fmla="*/ 1369917 w 7623624"/>
              <a:gd name="connsiteY0" fmla="*/ 982152 h 4988274"/>
              <a:gd name="connsiteX1" fmla="*/ 3086524 w 7623624"/>
              <a:gd name="connsiteY1" fmla="*/ 1426996 h 4988274"/>
              <a:gd name="connsiteX2" fmla="*/ 4650952 w 7623624"/>
              <a:gd name="connsiteY2" fmla="*/ 0 h 4988274"/>
              <a:gd name="connsiteX3" fmla="*/ 4965075 w 7623624"/>
              <a:gd name="connsiteY3" fmla="*/ 1688048 h 4988274"/>
              <a:gd name="connsiteX4" fmla="*/ 6709425 w 7623624"/>
              <a:gd name="connsiteY4" fmla="*/ 1493518 h 4988274"/>
              <a:gd name="connsiteX5" fmla="*/ 5540468 w 7623624"/>
              <a:gd name="connsiteY5" fmla="*/ 3287180 h 4988274"/>
              <a:gd name="connsiteX6" fmla="*/ 7623624 w 7623624"/>
              <a:gd name="connsiteY6" fmla="*/ 4988274 h 4988274"/>
              <a:gd name="connsiteX7" fmla="*/ 2795807 w 7623624"/>
              <a:gd name="connsiteY7" fmla="*/ 4983162 h 4988274"/>
              <a:gd name="connsiteX8" fmla="*/ 2968890 w 7623624"/>
              <a:gd name="connsiteY8" fmla="*/ 4679450 h 4988274"/>
              <a:gd name="connsiteX9" fmla="*/ 2629255 w 7623624"/>
              <a:gd name="connsiteY9" fmla="*/ 4984795 h 4988274"/>
              <a:gd name="connsiteX10" fmla="*/ 204682 w 7623624"/>
              <a:gd name="connsiteY10" fmla="*/ 4977985 h 4988274"/>
              <a:gd name="connsiteX11" fmla="*/ 0 w 7623624"/>
              <a:gd name="connsiteY11" fmla="*/ 4667641 h 4988274"/>
              <a:gd name="connsiteX12" fmla="*/ 2086145 w 7623624"/>
              <a:gd name="connsiteY12" fmla="*/ 2997951 h 4988274"/>
              <a:gd name="connsiteX13" fmla="*/ 2088134 w 7623624"/>
              <a:gd name="connsiteY13" fmla="*/ 2874262 h 4988274"/>
              <a:gd name="connsiteX14" fmla="*/ 1369917 w 7623624"/>
              <a:gd name="connsiteY14" fmla="*/ 982152 h 4988274"/>
              <a:gd name="connsiteX0" fmla="*/ 1369917 w 7623624"/>
              <a:gd name="connsiteY0" fmla="*/ 982152 h 4988274"/>
              <a:gd name="connsiteX1" fmla="*/ 3086524 w 7623624"/>
              <a:gd name="connsiteY1" fmla="*/ 1426996 h 4988274"/>
              <a:gd name="connsiteX2" fmla="*/ 4650952 w 7623624"/>
              <a:gd name="connsiteY2" fmla="*/ 0 h 4988274"/>
              <a:gd name="connsiteX3" fmla="*/ 4965075 w 7623624"/>
              <a:gd name="connsiteY3" fmla="*/ 1688048 h 4988274"/>
              <a:gd name="connsiteX4" fmla="*/ 6709425 w 7623624"/>
              <a:gd name="connsiteY4" fmla="*/ 1493518 h 4988274"/>
              <a:gd name="connsiteX5" fmla="*/ 5540468 w 7623624"/>
              <a:gd name="connsiteY5" fmla="*/ 3287180 h 4988274"/>
              <a:gd name="connsiteX6" fmla="*/ 7623624 w 7623624"/>
              <a:gd name="connsiteY6" fmla="*/ 4988274 h 4988274"/>
              <a:gd name="connsiteX7" fmla="*/ 2795807 w 7623624"/>
              <a:gd name="connsiteY7" fmla="*/ 4983162 h 4988274"/>
              <a:gd name="connsiteX8" fmla="*/ 2968890 w 7623624"/>
              <a:gd name="connsiteY8" fmla="*/ 4679450 h 4988274"/>
              <a:gd name="connsiteX9" fmla="*/ 2609661 w 7623624"/>
              <a:gd name="connsiteY9" fmla="*/ 4988060 h 4988274"/>
              <a:gd name="connsiteX10" fmla="*/ 204682 w 7623624"/>
              <a:gd name="connsiteY10" fmla="*/ 4977985 h 4988274"/>
              <a:gd name="connsiteX11" fmla="*/ 0 w 7623624"/>
              <a:gd name="connsiteY11" fmla="*/ 4667641 h 4988274"/>
              <a:gd name="connsiteX12" fmla="*/ 2086145 w 7623624"/>
              <a:gd name="connsiteY12" fmla="*/ 2997951 h 4988274"/>
              <a:gd name="connsiteX13" fmla="*/ 2088134 w 7623624"/>
              <a:gd name="connsiteY13" fmla="*/ 2874262 h 4988274"/>
              <a:gd name="connsiteX14" fmla="*/ 1369917 w 7623624"/>
              <a:gd name="connsiteY14" fmla="*/ 982152 h 4988274"/>
              <a:gd name="connsiteX0" fmla="*/ 1369917 w 7623624"/>
              <a:gd name="connsiteY0" fmla="*/ 982152 h 4988274"/>
              <a:gd name="connsiteX1" fmla="*/ 3086524 w 7623624"/>
              <a:gd name="connsiteY1" fmla="*/ 1426996 h 4988274"/>
              <a:gd name="connsiteX2" fmla="*/ 4650952 w 7623624"/>
              <a:gd name="connsiteY2" fmla="*/ 0 h 4988274"/>
              <a:gd name="connsiteX3" fmla="*/ 4965075 w 7623624"/>
              <a:gd name="connsiteY3" fmla="*/ 1688048 h 4988274"/>
              <a:gd name="connsiteX4" fmla="*/ 6709425 w 7623624"/>
              <a:gd name="connsiteY4" fmla="*/ 1493518 h 4988274"/>
              <a:gd name="connsiteX5" fmla="*/ 5540468 w 7623624"/>
              <a:gd name="connsiteY5" fmla="*/ 3287180 h 4988274"/>
              <a:gd name="connsiteX6" fmla="*/ 7623624 w 7623624"/>
              <a:gd name="connsiteY6" fmla="*/ 4988274 h 4988274"/>
              <a:gd name="connsiteX7" fmla="*/ 2808870 w 7623624"/>
              <a:gd name="connsiteY7" fmla="*/ 4979896 h 4988274"/>
              <a:gd name="connsiteX8" fmla="*/ 2968890 w 7623624"/>
              <a:gd name="connsiteY8" fmla="*/ 4679450 h 4988274"/>
              <a:gd name="connsiteX9" fmla="*/ 2609661 w 7623624"/>
              <a:gd name="connsiteY9" fmla="*/ 4988060 h 4988274"/>
              <a:gd name="connsiteX10" fmla="*/ 204682 w 7623624"/>
              <a:gd name="connsiteY10" fmla="*/ 4977985 h 4988274"/>
              <a:gd name="connsiteX11" fmla="*/ 0 w 7623624"/>
              <a:gd name="connsiteY11" fmla="*/ 4667641 h 4988274"/>
              <a:gd name="connsiteX12" fmla="*/ 2086145 w 7623624"/>
              <a:gd name="connsiteY12" fmla="*/ 2997951 h 4988274"/>
              <a:gd name="connsiteX13" fmla="*/ 2088134 w 7623624"/>
              <a:gd name="connsiteY13" fmla="*/ 2874262 h 4988274"/>
              <a:gd name="connsiteX14" fmla="*/ 1369917 w 7623624"/>
              <a:gd name="connsiteY14" fmla="*/ 982152 h 4988274"/>
              <a:gd name="connsiteX0" fmla="*/ 1369917 w 7623624"/>
              <a:gd name="connsiteY0" fmla="*/ 982152 h 4988274"/>
              <a:gd name="connsiteX1" fmla="*/ 3086524 w 7623624"/>
              <a:gd name="connsiteY1" fmla="*/ 1426996 h 4988274"/>
              <a:gd name="connsiteX2" fmla="*/ 4650952 w 7623624"/>
              <a:gd name="connsiteY2" fmla="*/ 0 h 4988274"/>
              <a:gd name="connsiteX3" fmla="*/ 4965075 w 7623624"/>
              <a:gd name="connsiteY3" fmla="*/ 1688048 h 4988274"/>
              <a:gd name="connsiteX4" fmla="*/ 6709425 w 7623624"/>
              <a:gd name="connsiteY4" fmla="*/ 1493518 h 4988274"/>
              <a:gd name="connsiteX5" fmla="*/ 5540468 w 7623624"/>
              <a:gd name="connsiteY5" fmla="*/ 3287180 h 4988274"/>
              <a:gd name="connsiteX6" fmla="*/ 7623624 w 7623624"/>
              <a:gd name="connsiteY6" fmla="*/ 4988274 h 4988274"/>
              <a:gd name="connsiteX7" fmla="*/ 2808870 w 7623624"/>
              <a:gd name="connsiteY7" fmla="*/ 4979896 h 4988274"/>
              <a:gd name="connsiteX8" fmla="*/ 2968890 w 7623624"/>
              <a:gd name="connsiteY8" fmla="*/ 4679450 h 4988274"/>
              <a:gd name="connsiteX9" fmla="*/ 2609661 w 7623624"/>
              <a:gd name="connsiteY9" fmla="*/ 4988060 h 4988274"/>
              <a:gd name="connsiteX10" fmla="*/ 204682 w 7623624"/>
              <a:gd name="connsiteY10" fmla="*/ 4981251 h 4988274"/>
              <a:gd name="connsiteX11" fmla="*/ 0 w 7623624"/>
              <a:gd name="connsiteY11" fmla="*/ 4667641 h 4988274"/>
              <a:gd name="connsiteX12" fmla="*/ 2086145 w 7623624"/>
              <a:gd name="connsiteY12" fmla="*/ 2997951 h 4988274"/>
              <a:gd name="connsiteX13" fmla="*/ 2088134 w 7623624"/>
              <a:gd name="connsiteY13" fmla="*/ 2874262 h 4988274"/>
              <a:gd name="connsiteX14" fmla="*/ 1369917 w 7623624"/>
              <a:gd name="connsiteY14" fmla="*/ 982152 h 4988274"/>
              <a:gd name="connsiteX0" fmla="*/ 1356854 w 7610561"/>
              <a:gd name="connsiteY0" fmla="*/ 982152 h 4988274"/>
              <a:gd name="connsiteX1" fmla="*/ 3073461 w 7610561"/>
              <a:gd name="connsiteY1" fmla="*/ 1426996 h 4988274"/>
              <a:gd name="connsiteX2" fmla="*/ 4637889 w 7610561"/>
              <a:gd name="connsiteY2" fmla="*/ 0 h 4988274"/>
              <a:gd name="connsiteX3" fmla="*/ 4952012 w 7610561"/>
              <a:gd name="connsiteY3" fmla="*/ 1688048 h 4988274"/>
              <a:gd name="connsiteX4" fmla="*/ 6696362 w 7610561"/>
              <a:gd name="connsiteY4" fmla="*/ 1493518 h 4988274"/>
              <a:gd name="connsiteX5" fmla="*/ 5527405 w 7610561"/>
              <a:gd name="connsiteY5" fmla="*/ 3287180 h 4988274"/>
              <a:gd name="connsiteX6" fmla="*/ 7610561 w 7610561"/>
              <a:gd name="connsiteY6" fmla="*/ 4988274 h 4988274"/>
              <a:gd name="connsiteX7" fmla="*/ 2795807 w 7610561"/>
              <a:gd name="connsiteY7" fmla="*/ 4979896 h 4988274"/>
              <a:gd name="connsiteX8" fmla="*/ 2955827 w 7610561"/>
              <a:gd name="connsiteY8" fmla="*/ 4679450 h 4988274"/>
              <a:gd name="connsiteX9" fmla="*/ 2596598 w 7610561"/>
              <a:gd name="connsiteY9" fmla="*/ 4988060 h 4988274"/>
              <a:gd name="connsiteX10" fmla="*/ 191619 w 7610561"/>
              <a:gd name="connsiteY10" fmla="*/ 4981251 h 4988274"/>
              <a:gd name="connsiteX11" fmla="*/ 0 w 7610561"/>
              <a:gd name="connsiteY11" fmla="*/ 4716626 h 4988274"/>
              <a:gd name="connsiteX12" fmla="*/ 2073082 w 7610561"/>
              <a:gd name="connsiteY12" fmla="*/ 2997951 h 4988274"/>
              <a:gd name="connsiteX13" fmla="*/ 2075071 w 7610561"/>
              <a:gd name="connsiteY13" fmla="*/ 2874262 h 4988274"/>
              <a:gd name="connsiteX14" fmla="*/ 1356854 w 7610561"/>
              <a:gd name="connsiteY14" fmla="*/ 982152 h 4988274"/>
              <a:gd name="connsiteX0" fmla="*/ 1356854 w 7610561"/>
              <a:gd name="connsiteY0" fmla="*/ 982152 h 4988274"/>
              <a:gd name="connsiteX1" fmla="*/ 3073461 w 7610561"/>
              <a:gd name="connsiteY1" fmla="*/ 1426996 h 4988274"/>
              <a:gd name="connsiteX2" fmla="*/ 4637889 w 7610561"/>
              <a:gd name="connsiteY2" fmla="*/ 0 h 4988274"/>
              <a:gd name="connsiteX3" fmla="*/ 4952012 w 7610561"/>
              <a:gd name="connsiteY3" fmla="*/ 1688048 h 4988274"/>
              <a:gd name="connsiteX4" fmla="*/ 6696362 w 7610561"/>
              <a:gd name="connsiteY4" fmla="*/ 1493518 h 4988274"/>
              <a:gd name="connsiteX5" fmla="*/ 5527405 w 7610561"/>
              <a:gd name="connsiteY5" fmla="*/ 3287180 h 4988274"/>
              <a:gd name="connsiteX6" fmla="*/ 7610561 w 7610561"/>
              <a:gd name="connsiteY6" fmla="*/ 4988274 h 4988274"/>
              <a:gd name="connsiteX7" fmla="*/ 2795807 w 7610561"/>
              <a:gd name="connsiteY7" fmla="*/ 4979896 h 4988274"/>
              <a:gd name="connsiteX8" fmla="*/ 2955827 w 7610561"/>
              <a:gd name="connsiteY8" fmla="*/ 4679450 h 4988274"/>
              <a:gd name="connsiteX9" fmla="*/ 2596598 w 7610561"/>
              <a:gd name="connsiteY9" fmla="*/ 4988060 h 4988274"/>
              <a:gd name="connsiteX10" fmla="*/ 191619 w 7610561"/>
              <a:gd name="connsiteY10" fmla="*/ 4981251 h 4988274"/>
              <a:gd name="connsiteX11" fmla="*/ 0 w 7610561"/>
              <a:gd name="connsiteY11" fmla="*/ 4716626 h 4988274"/>
              <a:gd name="connsiteX12" fmla="*/ 2073082 w 7610561"/>
              <a:gd name="connsiteY12" fmla="*/ 2997951 h 4988274"/>
              <a:gd name="connsiteX13" fmla="*/ 2075071 w 7610561"/>
              <a:gd name="connsiteY13" fmla="*/ 2874262 h 4988274"/>
              <a:gd name="connsiteX14" fmla="*/ 1356854 w 7610561"/>
              <a:gd name="connsiteY14" fmla="*/ 982152 h 4988274"/>
              <a:gd name="connsiteX0" fmla="*/ 1356854 w 7610561"/>
              <a:gd name="connsiteY0" fmla="*/ 982152 h 4988274"/>
              <a:gd name="connsiteX1" fmla="*/ 3073461 w 7610561"/>
              <a:gd name="connsiteY1" fmla="*/ 1426996 h 4988274"/>
              <a:gd name="connsiteX2" fmla="*/ 4637889 w 7610561"/>
              <a:gd name="connsiteY2" fmla="*/ 0 h 4988274"/>
              <a:gd name="connsiteX3" fmla="*/ 4952012 w 7610561"/>
              <a:gd name="connsiteY3" fmla="*/ 1688048 h 4988274"/>
              <a:gd name="connsiteX4" fmla="*/ 6696362 w 7610561"/>
              <a:gd name="connsiteY4" fmla="*/ 1493518 h 4988274"/>
              <a:gd name="connsiteX5" fmla="*/ 5527405 w 7610561"/>
              <a:gd name="connsiteY5" fmla="*/ 3287180 h 4988274"/>
              <a:gd name="connsiteX6" fmla="*/ 7610561 w 7610561"/>
              <a:gd name="connsiteY6" fmla="*/ 4988274 h 4988274"/>
              <a:gd name="connsiteX7" fmla="*/ 2795807 w 7610561"/>
              <a:gd name="connsiteY7" fmla="*/ 4979896 h 4988274"/>
              <a:gd name="connsiteX8" fmla="*/ 2955827 w 7610561"/>
              <a:gd name="connsiteY8" fmla="*/ 4679450 h 4988274"/>
              <a:gd name="connsiteX9" fmla="*/ 2596598 w 7610561"/>
              <a:gd name="connsiteY9" fmla="*/ 4988060 h 4988274"/>
              <a:gd name="connsiteX10" fmla="*/ 191619 w 7610561"/>
              <a:gd name="connsiteY10" fmla="*/ 4981251 h 4988274"/>
              <a:gd name="connsiteX11" fmla="*/ 0 w 7610561"/>
              <a:gd name="connsiteY11" fmla="*/ 4716626 h 4988274"/>
              <a:gd name="connsiteX12" fmla="*/ 2073082 w 7610561"/>
              <a:gd name="connsiteY12" fmla="*/ 2997951 h 4988274"/>
              <a:gd name="connsiteX13" fmla="*/ 2075071 w 7610561"/>
              <a:gd name="connsiteY13" fmla="*/ 2874262 h 4988274"/>
              <a:gd name="connsiteX14" fmla="*/ 1356854 w 7610561"/>
              <a:gd name="connsiteY14" fmla="*/ 982152 h 4988274"/>
              <a:gd name="connsiteX0" fmla="*/ 1363386 w 7617093"/>
              <a:gd name="connsiteY0" fmla="*/ 982152 h 4988274"/>
              <a:gd name="connsiteX1" fmla="*/ 3079993 w 7617093"/>
              <a:gd name="connsiteY1" fmla="*/ 1426996 h 4988274"/>
              <a:gd name="connsiteX2" fmla="*/ 4644421 w 7617093"/>
              <a:gd name="connsiteY2" fmla="*/ 0 h 4988274"/>
              <a:gd name="connsiteX3" fmla="*/ 4958544 w 7617093"/>
              <a:gd name="connsiteY3" fmla="*/ 1688048 h 4988274"/>
              <a:gd name="connsiteX4" fmla="*/ 6702894 w 7617093"/>
              <a:gd name="connsiteY4" fmla="*/ 1493518 h 4988274"/>
              <a:gd name="connsiteX5" fmla="*/ 5533937 w 7617093"/>
              <a:gd name="connsiteY5" fmla="*/ 3287180 h 4988274"/>
              <a:gd name="connsiteX6" fmla="*/ 7617093 w 7617093"/>
              <a:gd name="connsiteY6" fmla="*/ 4988274 h 4988274"/>
              <a:gd name="connsiteX7" fmla="*/ 2802339 w 7617093"/>
              <a:gd name="connsiteY7" fmla="*/ 4979896 h 4988274"/>
              <a:gd name="connsiteX8" fmla="*/ 2962359 w 7617093"/>
              <a:gd name="connsiteY8" fmla="*/ 4679450 h 4988274"/>
              <a:gd name="connsiteX9" fmla="*/ 2603130 w 7617093"/>
              <a:gd name="connsiteY9" fmla="*/ 4988060 h 4988274"/>
              <a:gd name="connsiteX10" fmla="*/ 198151 w 7617093"/>
              <a:gd name="connsiteY10" fmla="*/ 4981251 h 4988274"/>
              <a:gd name="connsiteX11" fmla="*/ 0 w 7617093"/>
              <a:gd name="connsiteY11" fmla="*/ 4667640 h 4988274"/>
              <a:gd name="connsiteX12" fmla="*/ 2079614 w 7617093"/>
              <a:gd name="connsiteY12" fmla="*/ 2997951 h 4988274"/>
              <a:gd name="connsiteX13" fmla="*/ 2081603 w 7617093"/>
              <a:gd name="connsiteY13" fmla="*/ 2874262 h 4988274"/>
              <a:gd name="connsiteX14" fmla="*/ 1363386 w 7617093"/>
              <a:gd name="connsiteY14" fmla="*/ 982152 h 4988274"/>
              <a:gd name="connsiteX0" fmla="*/ 1363386 w 7617093"/>
              <a:gd name="connsiteY0" fmla="*/ 982152 h 4988274"/>
              <a:gd name="connsiteX1" fmla="*/ 3079993 w 7617093"/>
              <a:gd name="connsiteY1" fmla="*/ 1426996 h 4988274"/>
              <a:gd name="connsiteX2" fmla="*/ 4644421 w 7617093"/>
              <a:gd name="connsiteY2" fmla="*/ 0 h 4988274"/>
              <a:gd name="connsiteX3" fmla="*/ 4958544 w 7617093"/>
              <a:gd name="connsiteY3" fmla="*/ 1688048 h 4988274"/>
              <a:gd name="connsiteX4" fmla="*/ 6702894 w 7617093"/>
              <a:gd name="connsiteY4" fmla="*/ 1493518 h 4988274"/>
              <a:gd name="connsiteX5" fmla="*/ 5533937 w 7617093"/>
              <a:gd name="connsiteY5" fmla="*/ 3287180 h 4988274"/>
              <a:gd name="connsiteX6" fmla="*/ 7617093 w 7617093"/>
              <a:gd name="connsiteY6" fmla="*/ 4988274 h 4988274"/>
              <a:gd name="connsiteX7" fmla="*/ 2802339 w 7617093"/>
              <a:gd name="connsiteY7" fmla="*/ 4979896 h 4988274"/>
              <a:gd name="connsiteX8" fmla="*/ 2962359 w 7617093"/>
              <a:gd name="connsiteY8" fmla="*/ 4679450 h 4988274"/>
              <a:gd name="connsiteX9" fmla="*/ 2603130 w 7617093"/>
              <a:gd name="connsiteY9" fmla="*/ 4988060 h 4988274"/>
              <a:gd name="connsiteX10" fmla="*/ 198151 w 7617093"/>
              <a:gd name="connsiteY10" fmla="*/ 4981251 h 4988274"/>
              <a:gd name="connsiteX11" fmla="*/ 0 w 7617093"/>
              <a:gd name="connsiteY11" fmla="*/ 4667640 h 4988274"/>
              <a:gd name="connsiteX12" fmla="*/ 2079614 w 7617093"/>
              <a:gd name="connsiteY12" fmla="*/ 2997951 h 4988274"/>
              <a:gd name="connsiteX13" fmla="*/ 2081603 w 7617093"/>
              <a:gd name="connsiteY13" fmla="*/ 2874262 h 4988274"/>
              <a:gd name="connsiteX14" fmla="*/ 1363386 w 7617093"/>
              <a:gd name="connsiteY14" fmla="*/ 982152 h 4988274"/>
              <a:gd name="connsiteX0" fmla="*/ 1363386 w 7617093"/>
              <a:gd name="connsiteY0" fmla="*/ 982152 h 4988274"/>
              <a:gd name="connsiteX1" fmla="*/ 3079993 w 7617093"/>
              <a:gd name="connsiteY1" fmla="*/ 1426996 h 4988274"/>
              <a:gd name="connsiteX2" fmla="*/ 4644421 w 7617093"/>
              <a:gd name="connsiteY2" fmla="*/ 0 h 4988274"/>
              <a:gd name="connsiteX3" fmla="*/ 4958544 w 7617093"/>
              <a:gd name="connsiteY3" fmla="*/ 1688048 h 4988274"/>
              <a:gd name="connsiteX4" fmla="*/ 6702894 w 7617093"/>
              <a:gd name="connsiteY4" fmla="*/ 1493518 h 4988274"/>
              <a:gd name="connsiteX5" fmla="*/ 5533937 w 7617093"/>
              <a:gd name="connsiteY5" fmla="*/ 3287180 h 4988274"/>
              <a:gd name="connsiteX6" fmla="*/ 7617093 w 7617093"/>
              <a:gd name="connsiteY6" fmla="*/ 4988274 h 4988274"/>
              <a:gd name="connsiteX7" fmla="*/ 2802339 w 7617093"/>
              <a:gd name="connsiteY7" fmla="*/ 4979896 h 4988274"/>
              <a:gd name="connsiteX8" fmla="*/ 2962359 w 7617093"/>
              <a:gd name="connsiteY8" fmla="*/ 4679450 h 4988274"/>
              <a:gd name="connsiteX9" fmla="*/ 2603130 w 7617093"/>
              <a:gd name="connsiteY9" fmla="*/ 4988060 h 4988274"/>
              <a:gd name="connsiteX10" fmla="*/ 198151 w 7617093"/>
              <a:gd name="connsiteY10" fmla="*/ 4981251 h 4988274"/>
              <a:gd name="connsiteX11" fmla="*/ 0 w 7617093"/>
              <a:gd name="connsiteY11" fmla="*/ 4667640 h 4988274"/>
              <a:gd name="connsiteX12" fmla="*/ 2079614 w 7617093"/>
              <a:gd name="connsiteY12" fmla="*/ 2997951 h 4988274"/>
              <a:gd name="connsiteX13" fmla="*/ 2081603 w 7617093"/>
              <a:gd name="connsiteY13" fmla="*/ 2874262 h 4988274"/>
              <a:gd name="connsiteX14" fmla="*/ 1363386 w 7617093"/>
              <a:gd name="connsiteY14" fmla="*/ 982152 h 4988274"/>
              <a:gd name="connsiteX0" fmla="*/ 1363386 w 7617093"/>
              <a:gd name="connsiteY0" fmla="*/ 982152 h 4988274"/>
              <a:gd name="connsiteX1" fmla="*/ 3079993 w 7617093"/>
              <a:gd name="connsiteY1" fmla="*/ 1426996 h 4988274"/>
              <a:gd name="connsiteX2" fmla="*/ 4644421 w 7617093"/>
              <a:gd name="connsiteY2" fmla="*/ 0 h 4988274"/>
              <a:gd name="connsiteX3" fmla="*/ 4958544 w 7617093"/>
              <a:gd name="connsiteY3" fmla="*/ 1688048 h 4988274"/>
              <a:gd name="connsiteX4" fmla="*/ 6702894 w 7617093"/>
              <a:gd name="connsiteY4" fmla="*/ 1493518 h 4988274"/>
              <a:gd name="connsiteX5" fmla="*/ 5533937 w 7617093"/>
              <a:gd name="connsiteY5" fmla="*/ 3287180 h 4988274"/>
              <a:gd name="connsiteX6" fmla="*/ 7617093 w 7617093"/>
              <a:gd name="connsiteY6" fmla="*/ 4988274 h 4988274"/>
              <a:gd name="connsiteX7" fmla="*/ 2802339 w 7617093"/>
              <a:gd name="connsiteY7" fmla="*/ 4979896 h 4988274"/>
              <a:gd name="connsiteX8" fmla="*/ 2962359 w 7617093"/>
              <a:gd name="connsiteY8" fmla="*/ 4679450 h 4988274"/>
              <a:gd name="connsiteX9" fmla="*/ 2603130 w 7617093"/>
              <a:gd name="connsiteY9" fmla="*/ 4988060 h 4988274"/>
              <a:gd name="connsiteX10" fmla="*/ 204682 w 7617093"/>
              <a:gd name="connsiteY10" fmla="*/ 4984516 h 4988274"/>
              <a:gd name="connsiteX11" fmla="*/ 0 w 7617093"/>
              <a:gd name="connsiteY11" fmla="*/ 4667640 h 4988274"/>
              <a:gd name="connsiteX12" fmla="*/ 2079614 w 7617093"/>
              <a:gd name="connsiteY12" fmla="*/ 2997951 h 4988274"/>
              <a:gd name="connsiteX13" fmla="*/ 2081603 w 7617093"/>
              <a:gd name="connsiteY13" fmla="*/ 2874262 h 4988274"/>
              <a:gd name="connsiteX14" fmla="*/ 1363386 w 7617093"/>
              <a:gd name="connsiteY14" fmla="*/ 982152 h 4988274"/>
              <a:gd name="connsiteX0" fmla="*/ 1363386 w 7617093"/>
              <a:gd name="connsiteY0" fmla="*/ 982152 h 4988274"/>
              <a:gd name="connsiteX1" fmla="*/ 3079993 w 7617093"/>
              <a:gd name="connsiteY1" fmla="*/ 1426996 h 4988274"/>
              <a:gd name="connsiteX2" fmla="*/ 4644421 w 7617093"/>
              <a:gd name="connsiteY2" fmla="*/ 0 h 4988274"/>
              <a:gd name="connsiteX3" fmla="*/ 4958544 w 7617093"/>
              <a:gd name="connsiteY3" fmla="*/ 1688048 h 4988274"/>
              <a:gd name="connsiteX4" fmla="*/ 6702894 w 7617093"/>
              <a:gd name="connsiteY4" fmla="*/ 1493518 h 4988274"/>
              <a:gd name="connsiteX5" fmla="*/ 5533937 w 7617093"/>
              <a:gd name="connsiteY5" fmla="*/ 3287180 h 4988274"/>
              <a:gd name="connsiteX6" fmla="*/ 7617093 w 7617093"/>
              <a:gd name="connsiteY6" fmla="*/ 4988274 h 4988274"/>
              <a:gd name="connsiteX7" fmla="*/ 2802339 w 7617093"/>
              <a:gd name="connsiteY7" fmla="*/ 4979896 h 4988274"/>
              <a:gd name="connsiteX8" fmla="*/ 2962359 w 7617093"/>
              <a:gd name="connsiteY8" fmla="*/ 4679450 h 4988274"/>
              <a:gd name="connsiteX9" fmla="*/ 2603130 w 7617093"/>
              <a:gd name="connsiteY9" fmla="*/ 4988060 h 4988274"/>
              <a:gd name="connsiteX10" fmla="*/ 204682 w 7617093"/>
              <a:gd name="connsiteY10" fmla="*/ 4984516 h 4988274"/>
              <a:gd name="connsiteX11" fmla="*/ 0 w 7617093"/>
              <a:gd name="connsiteY11" fmla="*/ 4667640 h 4988274"/>
              <a:gd name="connsiteX12" fmla="*/ 2079614 w 7617093"/>
              <a:gd name="connsiteY12" fmla="*/ 2997951 h 4988274"/>
              <a:gd name="connsiteX13" fmla="*/ 2081603 w 7617093"/>
              <a:gd name="connsiteY13" fmla="*/ 2874262 h 4988274"/>
              <a:gd name="connsiteX14" fmla="*/ 1363386 w 7617093"/>
              <a:gd name="connsiteY14" fmla="*/ 982152 h 4988274"/>
              <a:gd name="connsiteX0" fmla="*/ 1363386 w 7617093"/>
              <a:gd name="connsiteY0" fmla="*/ 1179094 h 5185216"/>
              <a:gd name="connsiteX1" fmla="*/ 3079993 w 7617093"/>
              <a:gd name="connsiteY1" fmla="*/ 1623938 h 5185216"/>
              <a:gd name="connsiteX2" fmla="*/ 4613017 w 7617093"/>
              <a:gd name="connsiteY2" fmla="*/ 193376 h 5185216"/>
              <a:gd name="connsiteX3" fmla="*/ 4644421 w 7617093"/>
              <a:gd name="connsiteY3" fmla="*/ 196942 h 5185216"/>
              <a:gd name="connsiteX4" fmla="*/ 4958544 w 7617093"/>
              <a:gd name="connsiteY4" fmla="*/ 1884990 h 5185216"/>
              <a:gd name="connsiteX5" fmla="*/ 6702894 w 7617093"/>
              <a:gd name="connsiteY5" fmla="*/ 1690460 h 5185216"/>
              <a:gd name="connsiteX6" fmla="*/ 5533937 w 7617093"/>
              <a:gd name="connsiteY6" fmla="*/ 3484122 h 5185216"/>
              <a:gd name="connsiteX7" fmla="*/ 7617093 w 7617093"/>
              <a:gd name="connsiteY7" fmla="*/ 5185216 h 5185216"/>
              <a:gd name="connsiteX8" fmla="*/ 2802339 w 7617093"/>
              <a:gd name="connsiteY8" fmla="*/ 5176838 h 5185216"/>
              <a:gd name="connsiteX9" fmla="*/ 2962359 w 7617093"/>
              <a:gd name="connsiteY9" fmla="*/ 4876392 h 5185216"/>
              <a:gd name="connsiteX10" fmla="*/ 2603130 w 7617093"/>
              <a:gd name="connsiteY10" fmla="*/ 5185002 h 5185216"/>
              <a:gd name="connsiteX11" fmla="*/ 204682 w 7617093"/>
              <a:gd name="connsiteY11" fmla="*/ 5181458 h 5185216"/>
              <a:gd name="connsiteX12" fmla="*/ 0 w 7617093"/>
              <a:gd name="connsiteY12" fmla="*/ 4864582 h 5185216"/>
              <a:gd name="connsiteX13" fmla="*/ 2079614 w 7617093"/>
              <a:gd name="connsiteY13" fmla="*/ 3194893 h 5185216"/>
              <a:gd name="connsiteX14" fmla="*/ 2081603 w 7617093"/>
              <a:gd name="connsiteY14" fmla="*/ 3071204 h 5185216"/>
              <a:gd name="connsiteX15" fmla="*/ 1363386 w 7617093"/>
              <a:gd name="connsiteY15" fmla="*/ 1179094 h 5185216"/>
              <a:gd name="connsiteX0" fmla="*/ 1363386 w 7617093"/>
              <a:gd name="connsiteY0" fmla="*/ 1102076 h 5108198"/>
              <a:gd name="connsiteX1" fmla="*/ 3079993 w 7617093"/>
              <a:gd name="connsiteY1" fmla="*/ 1546920 h 5108198"/>
              <a:gd name="connsiteX2" fmla="*/ 4613017 w 7617093"/>
              <a:gd name="connsiteY2" fmla="*/ 116358 h 5108198"/>
              <a:gd name="connsiteX3" fmla="*/ 4644421 w 7617093"/>
              <a:gd name="connsiteY3" fmla="*/ 119924 h 5108198"/>
              <a:gd name="connsiteX4" fmla="*/ 4672977 w 7617093"/>
              <a:gd name="connsiteY4" fmla="*/ 126352 h 5108198"/>
              <a:gd name="connsiteX5" fmla="*/ 4958544 w 7617093"/>
              <a:gd name="connsiteY5" fmla="*/ 1807972 h 5108198"/>
              <a:gd name="connsiteX6" fmla="*/ 6702894 w 7617093"/>
              <a:gd name="connsiteY6" fmla="*/ 1613442 h 5108198"/>
              <a:gd name="connsiteX7" fmla="*/ 5533937 w 7617093"/>
              <a:gd name="connsiteY7" fmla="*/ 3407104 h 5108198"/>
              <a:gd name="connsiteX8" fmla="*/ 7617093 w 7617093"/>
              <a:gd name="connsiteY8" fmla="*/ 5108198 h 5108198"/>
              <a:gd name="connsiteX9" fmla="*/ 2802339 w 7617093"/>
              <a:gd name="connsiteY9" fmla="*/ 5099820 h 5108198"/>
              <a:gd name="connsiteX10" fmla="*/ 2962359 w 7617093"/>
              <a:gd name="connsiteY10" fmla="*/ 4799374 h 5108198"/>
              <a:gd name="connsiteX11" fmla="*/ 2603130 w 7617093"/>
              <a:gd name="connsiteY11" fmla="*/ 5107984 h 5108198"/>
              <a:gd name="connsiteX12" fmla="*/ 204682 w 7617093"/>
              <a:gd name="connsiteY12" fmla="*/ 5104440 h 5108198"/>
              <a:gd name="connsiteX13" fmla="*/ 0 w 7617093"/>
              <a:gd name="connsiteY13" fmla="*/ 4787564 h 5108198"/>
              <a:gd name="connsiteX14" fmla="*/ 2079614 w 7617093"/>
              <a:gd name="connsiteY14" fmla="*/ 3117875 h 5108198"/>
              <a:gd name="connsiteX15" fmla="*/ 2081603 w 7617093"/>
              <a:gd name="connsiteY15" fmla="*/ 2994186 h 5108198"/>
              <a:gd name="connsiteX16" fmla="*/ 1363386 w 7617093"/>
              <a:gd name="connsiteY16" fmla="*/ 1102076 h 5108198"/>
              <a:gd name="connsiteX0" fmla="*/ 1363386 w 7617093"/>
              <a:gd name="connsiteY0" fmla="*/ 1099992 h 5106114"/>
              <a:gd name="connsiteX1" fmla="*/ 3079993 w 7617093"/>
              <a:gd name="connsiteY1" fmla="*/ 1544836 h 5106114"/>
              <a:gd name="connsiteX2" fmla="*/ 4613017 w 7617093"/>
              <a:gd name="connsiteY2" fmla="*/ 114274 h 5106114"/>
              <a:gd name="connsiteX3" fmla="*/ 4647086 w 7617093"/>
              <a:gd name="connsiteY3" fmla="*/ 125838 h 5106114"/>
              <a:gd name="connsiteX4" fmla="*/ 4672977 w 7617093"/>
              <a:gd name="connsiteY4" fmla="*/ 124268 h 5106114"/>
              <a:gd name="connsiteX5" fmla="*/ 4958544 w 7617093"/>
              <a:gd name="connsiteY5" fmla="*/ 1805888 h 5106114"/>
              <a:gd name="connsiteX6" fmla="*/ 6702894 w 7617093"/>
              <a:gd name="connsiteY6" fmla="*/ 1611358 h 5106114"/>
              <a:gd name="connsiteX7" fmla="*/ 5533937 w 7617093"/>
              <a:gd name="connsiteY7" fmla="*/ 3405020 h 5106114"/>
              <a:gd name="connsiteX8" fmla="*/ 7617093 w 7617093"/>
              <a:gd name="connsiteY8" fmla="*/ 5106114 h 5106114"/>
              <a:gd name="connsiteX9" fmla="*/ 2802339 w 7617093"/>
              <a:gd name="connsiteY9" fmla="*/ 5097736 h 5106114"/>
              <a:gd name="connsiteX10" fmla="*/ 2962359 w 7617093"/>
              <a:gd name="connsiteY10" fmla="*/ 4797290 h 5106114"/>
              <a:gd name="connsiteX11" fmla="*/ 2603130 w 7617093"/>
              <a:gd name="connsiteY11" fmla="*/ 5105900 h 5106114"/>
              <a:gd name="connsiteX12" fmla="*/ 204682 w 7617093"/>
              <a:gd name="connsiteY12" fmla="*/ 5102356 h 5106114"/>
              <a:gd name="connsiteX13" fmla="*/ 0 w 7617093"/>
              <a:gd name="connsiteY13" fmla="*/ 4785480 h 5106114"/>
              <a:gd name="connsiteX14" fmla="*/ 2079614 w 7617093"/>
              <a:gd name="connsiteY14" fmla="*/ 3115791 h 5106114"/>
              <a:gd name="connsiteX15" fmla="*/ 2081603 w 7617093"/>
              <a:gd name="connsiteY15" fmla="*/ 2992102 h 5106114"/>
              <a:gd name="connsiteX16" fmla="*/ 1363386 w 7617093"/>
              <a:gd name="connsiteY16" fmla="*/ 1099992 h 5106114"/>
              <a:gd name="connsiteX0" fmla="*/ 1363386 w 7617093"/>
              <a:gd name="connsiteY0" fmla="*/ 1094078 h 5100200"/>
              <a:gd name="connsiteX1" fmla="*/ 3079993 w 7617093"/>
              <a:gd name="connsiteY1" fmla="*/ 1538922 h 5100200"/>
              <a:gd name="connsiteX2" fmla="*/ 4613017 w 7617093"/>
              <a:gd name="connsiteY2" fmla="*/ 108360 h 5100200"/>
              <a:gd name="connsiteX3" fmla="*/ 4647086 w 7617093"/>
              <a:gd name="connsiteY3" fmla="*/ 119924 h 5100200"/>
              <a:gd name="connsiteX4" fmla="*/ 4688973 w 7617093"/>
              <a:gd name="connsiteY4" fmla="*/ 126351 h 5100200"/>
              <a:gd name="connsiteX5" fmla="*/ 4958544 w 7617093"/>
              <a:gd name="connsiteY5" fmla="*/ 1799974 h 5100200"/>
              <a:gd name="connsiteX6" fmla="*/ 6702894 w 7617093"/>
              <a:gd name="connsiteY6" fmla="*/ 1605444 h 5100200"/>
              <a:gd name="connsiteX7" fmla="*/ 5533937 w 7617093"/>
              <a:gd name="connsiteY7" fmla="*/ 3399106 h 5100200"/>
              <a:gd name="connsiteX8" fmla="*/ 7617093 w 7617093"/>
              <a:gd name="connsiteY8" fmla="*/ 5100200 h 5100200"/>
              <a:gd name="connsiteX9" fmla="*/ 2802339 w 7617093"/>
              <a:gd name="connsiteY9" fmla="*/ 5091822 h 5100200"/>
              <a:gd name="connsiteX10" fmla="*/ 2962359 w 7617093"/>
              <a:gd name="connsiteY10" fmla="*/ 4791376 h 5100200"/>
              <a:gd name="connsiteX11" fmla="*/ 2603130 w 7617093"/>
              <a:gd name="connsiteY11" fmla="*/ 5099986 h 5100200"/>
              <a:gd name="connsiteX12" fmla="*/ 204682 w 7617093"/>
              <a:gd name="connsiteY12" fmla="*/ 5096442 h 5100200"/>
              <a:gd name="connsiteX13" fmla="*/ 0 w 7617093"/>
              <a:gd name="connsiteY13" fmla="*/ 4779566 h 5100200"/>
              <a:gd name="connsiteX14" fmla="*/ 2079614 w 7617093"/>
              <a:gd name="connsiteY14" fmla="*/ 3109877 h 5100200"/>
              <a:gd name="connsiteX15" fmla="*/ 2081603 w 7617093"/>
              <a:gd name="connsiteY15" fmla="*/ 2986188 h 5100200"/>
              <a:gd name="connsiteX16" fmla="*/ 1363386 w 7617093"/>
              <a:gd name="connsiteY16" fmla="*/ 1094078 h 5100200"/>
              <a:gd name="connsiteX0" fmla="*/ 1363386 w 7617093"/>
              <a:gd name="connsiteY0" fmla="*/ 1096231 h 5102353"/>
              <a:gd name="connsiteX1" fmla="*/ 3079993 w 7617093"/>
              <a:gd name="connsiteY1" fmla="*/ 1541075 h 5102353"/>
              <a:gd name="connsiteX2" fmla="*/ 4613017 w 7617093"/>
              <a:gd name="connsiteY2" fmla="*/ 110513 h 5102353"/>
              <a:gd name="connsiteX3" fmla="*/ 4647086 w 7617093"/>
              <a:gd name="connsiteY3" fmla="*/ 114079 h 5102353"/>
              <a:gd name="connsiteX4" fmla="*/ 4688973 w 7617093"/>
              <a:gd name="connsiteY4" fmla="*/ 128504 h 5102353"/>
              <a:gd name="connsiteX5" fmla="*/ 4958544 w 7617093"/>
              <a:gd name="connsiteY5" fmla="*/ 1802127 h 5102353"/>
              <a:gd name="connsiteX6" fmla="*/ 6702894 w 7617093"/>
              <a:gd name="connsiteY6" fmla="*/ 1607597 h 5102353"/>
              <a:gd name="connsiteX7" fmla="*/ 5533937 w 7617093"/>
              <a:gd name="connsiteY7" fmla="*/ 3401259 h 5102353"/>
              <a:gd name="connsiteX8" fmla="*/ 7617093 w 7617093"/>
              <a:gd name="connsiteY8" fmla="*/ 5102353 h 5102353"/>
              <a:gd name="connsiteX9" fmla="*/ 2802339 w 7617093"/>
              <a:gd name="connsiteY9" fmla="*/ 5093975 h 5102353"/>
              <a:gd name="connsiteX10" fmla="*/ 2962359 w 7617093"/>
              <a:gd name="connsiteY10" fmla="*/ 4793529 h 5102353"/>
              <a:gd name="connsiteX11" fmla="*/ 2603130 w 7617093"/>
              <a:gd name="connsiteY11" fmla="*/ 5102139 h 5102353"/>
              <a:gd name="connsiteX12" fmla="*/ 204682 w 7617093"/>
              <a:gd name="connsiteY12" fmla="*/ 5098595 h 5102353"/>
              <a:gd name="connsiteX13" fmla="*/ 0 w 7617093"/>
              <a:gd name="connsiteY13" fmla="*/ 4781719 h 5102353"/>
              <a:gd name="connsiteX14" fmla="*/ 2079614 w 7617093"/>
              <a:gd name="connsiteY14" fmla="*/ 3112030 h 5102353"/>
              <a:gd name="connsiteX15" fmla="*/ 2081603 w 7617093"/>
              <a:gd name="connsiteY15" fmla="*/ 2988341 h 5102353"/>
              <a:gd name="connsiteX16" fmla="*/ 1363386 w 7617093"/>
              <a:gd name="connsiteY16" fmla="*/ 1096231 h 5102353"/>
              <a:gd name="connsiteX0" fmla="*/ 1363386 w 7617093"/>
              <a:gd name="connsiteY0" fmla="*/ 1096231 h 5102353"/>
              <a:gd name="connsiteX1" fmla="*/ 3079993 w 7617093"/>
              <a:gd name="connsiteY1" fmla="*/ 1541075 h 5102353"/>
              <a:gd name="connsiteX2" fmla="*/ 4602353 w 7617093"/>
              <a:gd name="connsiteY2" fmla="*/ 110513 h 5102353"/>
              <a:gd name="connsiteX3" fmla="*/ 4647086 w 7617093"/>
              <a:gd name="connsiteY3" fmla="*/ 114079 h 5102353"/>
              <a:gd name="connsiteX4" fmla="*/ 4688973 w 7617093"/>
              <a:gd name="connsiteY4" fmla="*/ 128504 h 5102353"/>
              <a:gd name="connsiteX5" fmla="*/ 4958544 w 7617093"/>
              <a:gd name="connsiteY5" fmla="*/ 1802127 h 5102353"/>
              <a:gd name="connsiteX6" fmla="*/ 6702894 w 7617093"/>
              <a:gd name="connsiteY6" fmla="*/ 1607597 h 5102353"/>
              <a:gd name="connsiteX7" fmla="*/ 5533937 w 7617093"/>
              <a:gd name="connsiteY7" fmla="*/ 3401259 h 5102353"/>
              <a:gd name="connsiteX8" fmla="*/ 7617093 w 7617093"/>
              <a:gd name="connsiteY8" fmla="*/ 5102353 h 5102353"/>
              <a:gd name="connsiteX9" fmla="*/ 2802339 w 7617093"/>
              <a:gd name="connsiteY9" fmla="*/ 5093975 h 5102353"/>
              <a:gd name="connsiteX10" fmla="*/ 2962359 w 7617093"/>
              <a:gd name="connsiteY10" fmla="*/ 4793529 h 5102353"/>
              <a:gd name="connsiteX11" fmla="*/ 2603130 w 7617093"/>
              <a:gd name="connsiteY11" fmla="*/ 5102139 h 5102353"/>
              <a:gd name="connsiteX12" fmla="*/ 204682 w 7617093"/>
              <a:gd name="connsiteY12" fmla="*/ 5098595 h 5102353"/>
              <a:gd name="connsiteX13" fmla="*/ 0 w 7617093"/>
              <a:gd name="connsiteY13" fmla="*/ 4781719 h 5102353"/>
              <a:gd name="connsiteX14" fmla="*/ 2079614 w 7617093"/>
              <a:gd name="connsiteY14" fmla="*/ 3112030 h 5102353"/>
              <a:gd name="connsiteX15" fmla="*/ 2081603 w 7617093"/>
              <a:gd name="connsiteY15" fmla="*/ 2988341 h 5102353"/>
              <a:gd name="connsiteX16" fmla="*/ 1363386 w 7617093"/>
              <a:gd name="connsiteY16" fmla="*/ 1096231 h 5102353"/>
              <a:gd name="connsiteX0" fmla="*/ 1363386 w 7617093"/>
              <a:gd name="connsiteY0" fmla="*/ 1096231 h 5102353"/>
              <a:gd name="connsiteX1" fmla="*/ 3079993 w 7617093"/>
              <a:gd name="connsiteY1" fmla="*/ 1541075 h 5102353"/>
              <a:gd name="connsiteX2" fmla="*/ 4602353 w 7617093"/>
              <a:gd name="connsiteY2" fmla="*/ 110513 h 5102353"/>
              <a:gd name="connsiteX3" fmla="*/ 4647086 w 7617093"/>
              <a:gd name="connsiteY3" fmla="*/ 114079 h 5102353"/>
              <a:gd name="connsiteX4" fmla="*/ 4688973 w 7617093"/>
              <a:gd name="connsiteY4" fmla="*/ 128504 h 5102353"/>
              <a:gd name="connsiteX5" fmla="*/ 4958544 w 7617093"/>
              <a:gd name="connsiteY5" fmla="*/ 1802127 h 5102353"/>
              <a:gd name="connsiteX6" fmla="*/ 6702894 w 7617093"/>
              <a:gd name="connsiteY6" fmla="*/ 1607597 h 5102353"/>
              <a:gd name="connsiteX7" fmla="*/ 5533937 w 7617093"/>
              <a:gd name="connsiteY7" fmla="*/ 3401259 h 5102353"/>
              <a:gd name="connsiteX8" fmla="*/ 7617093 w 7617093"/>
              <a:gd name="connsiteY8" fmla="*/ 5102353 h 5102353"/>
              <a:gd name="connsiteX9" fmla="*/ 2802339 w 7617093"/>
              <a:gd name="connsiteY9" fmla="*/ 5093975 h 5102353"/>
              <a:gd name="connsiteX10" fmla="*/ 2962359 w 7617093"/>
              <a:gd name="connsiteY10" fmla="*/ 4793529 h 5102353"/>
              <a:gd name="connsiteX11" fmla="*/ 2603130 w 7617093"/>
              <a:gd name="connsiteY11" fmla="*/ 5102139 h 5102353"/>
              <a:gd name="connsiteX12" fmla="*/ 204682 w 7617093"/>
              <a:gd name="connsiteY12" fmla="*/ 5098595 h 5102353"/>
              <a:gd name="connsiteX13" fmla="*/ 0 w 7617093"/>
              <a:gd name="connsiteY13" fmla="*/ 4781719 h 5102353"/>
              <a:gd name="connsiteX14" fmla="*/ 2079614 w 7617093"/>
              <a:gd name="connsiteY14" fmla="*/ 3112030 h 5102353"/>
              <a:gd name="connsiteX15" fmla="*/ 2081603 w 7617093"/>
              <a:gd name="connsiteY15" fmla="*/ 2988341 h 5102353"/>
              <a:gd name="connsiteX16" fmla="*/ 1363386 w 7617093"/>
              <a:gd name="connsiteY16" fmla="*/ 1096231 h 5102353"/>
              <a:gd name="connsiteX0" fmla="*/ 1363386 w 7617093"/>
              <a:gd name="connsiteY0" fmla="*/ 1096231 h 5102353"/>
              <a:gd name="connsiteX1" fmla="*/ 3079993 w 7617093"/>
              <a:gd name="connsiteY1" fmla="*/ 1541075 h 5102353"/>
              <a:gd name="connsiteX2" fmla="*/ 4602353 w 7617093"/>
              <a:gd name="connsiteY2" fmla="*/ 110513 h 5102353"/>
              <a:gd name="connsiteX3" fmla="*/ 4647086 w 7617093"/>
              <a:gd name="connsiteY3" fmla="*/ 114079 h 5102353"/>
              <a:gd name="connsiteX4" fmla="*/ 4688973 w 7617093"/>
              <a:gd name="connsiteY4" fmla="*/ 128504 h 5102353"/>
              <a:gd name="connsiteX5" fmla="*/ 4958544 w 7617093"/>
              <a:gd name="connsiteY5" fmla="*/ 1802127 h 5102353"/>
              <a:gd name="connsiteX6" fmla="*/ 6702894 w 7617093"/>
              <a:gd name="connsiteY6" fmla="*/ 1607597 h 5102353"/>
              <a:gd name="connsiteX7" fmla="*/ 5533937 w 7617093"/>
              <a:gd name="connsiteY7" fmla="*/ 3401259 h 5102353"/>
              <a:gd name="connsiteX8" fmla="*/ 7617093 w 7617093"/>
              <a:gd name="connsiteY8" fmla="*/ 5102353 h 5102353"/>
              <a:gd name="connsiteX9" fmla="*/ 2802339 w 7617093"/>
              <a:gd name="connsiteY9" fmla="*/ 5093975 h 5102353"/>
              <a:gd name="connsiteX10" fmla="*/ 2962359 w 7617093"/>
              <a:gd name="connsiteY10" fmla="*/ 4793529 h 5102353"/>
              <a:gd name="connsiteX11" fmla="*/ 2603130 w 7617093"/>
              <a:gd name="connsiteY11" fmla="*/ 5102139 h 5102353"/>
              <a:gd name="connsiteX12" fmla="*/ 204682 w 7617093"/>
              <a:gd name="connsiteY12" fmla="*/ 5098595 h 5102353"/>
              <a:gd name="connsiteX13" fmla="*/ 0 w 7617093"/>
              <a:gd name="connsiteY13" fmla="*/ 4781719 h 5102353"/>
              <a:gd name="connsiteX14" fmla="*/ 2079614 w 7617093"/>
              <a:gd name="connsiteY14" fmla="*/ 3112030 h 5102353"/>
              <a:gd name="connsiteX15" fmla="*/ 2081603 w 7617093"/>
              <a:gd name="connsiteY15" fmla="*/ 2988341 h 5102353"/>
              <a:gd name="connsiteX16" fmla="*/ 1363386 w 7617093"/>
              <a:gd name="connsiteY16" fmla="*/ 1096231 h 5102353"/>
              <a:gd name="connsiteX0" fmla="*/ 1363386 w 7617093"/>
              <a:gd name="connsiteY0" fmla="*/ 1096231 h 5102353"/>
              <a:gd name="connsiteX1" fmla="*/ 3079993 w 7617093"/>
              <a:gd name="connsiteY1" fmla="*/ 1541075 h 5102353"/>
              <a:gd name="connsiteX2" fmla="*/ 4602353 w 7617093"/>
              <a:gd name="connsiteY2" fmla="*/ 110513 h 5102353"/>
              <a:gd name="connsiteX3" fmla="*/ 4647086 w 7617093"/>
              <a:gd name="connsiteY3" fmla="*/ 114079 h 5102353"/>
              <a:gd name="connsiteX4" fmla="*/ 4688973 w 7617093"/>
              <a:gd name="connsiteY4" fmla="*/ 128504 h 5102353"/>
              <a:gd name="connsiteX5" fmla="*/ 4958544 w 7617093"/>
              <a:gd name="connsiteY5" fmla="*/ 1802127 h 5102353"/>
              <a:gd name="connsiteX6" fmla="*/ 6702894 w 7617093"/>
              <a:gd name="connsiteY6" fmla="*/ 1607597 h 5102353"/>
              <a:gd name="connsiteX7" fmla="*/ 5533937 w 7617093"/>
              <a:gd name="connsiteY7" fmla="*/ 3401259 h 5102353"/>
              <a:gd name="connsiteX8" fmla="*/ 7617093 w 7617093"/>
              <a:gd name="connsiteY8" fmla="*/ 5102353 h 5102353"/>
              <a:gd name="connsiteX9" fmla="*/ 2802339 w 7617093"/>
              <a:gd name="connsiteY9" fmla="*/ 5093975 h 5102353"/>
              <a:gd name="connsiteX10" fmla="*/ 2962359 w 7617093"/>
              <a:gd name="connsiteY10" fmla="*/ 4793529 h 5102353"/>
              <a:gd name="connsiteX11" fmla="*/ 2603130 w 7617093"/>
              <a:gd name="connsiteY11" fmla="*/ 5102139 h 5102353"/>
              <a:gd name="connsiteX12" fmla="*/ 204682 w 7617093"/>
              <a:gd name="connsiteY12" fmla="*/ 5098595 h 5102353"/>
              <a:gd name="connsiteX13" fmla="*/ 0 w 7617093"/>
              <a:gd name="connsiteY13" fmla="*/ 4781719 h 5102353"/>
              <a:gd name="connsiteX14" fmla="*/ 2079614 w 7617093"/>
              <a:gd name="connsiteY14" fmla="*/ 3112030 h 5102353"/>
              <a:gd name="connsiteX15" fmla="*/ 2081603 w 7617093"/>
              <a:gd name="connsiteY15" fmla="*/ 2988341 h 5102353"/>
              <a:gd name="connsiteX16" fmla="*/ 1363386 w 7617093"/>
              <a:gd name="connsiteY16" fmla="*/ 1096231 h 5102353"/>
              <a:gd name="connsiteX0" fmla="*/ 1363386 w 7617093"/>
              <a:gd name="connsiteY0" fmla="*/ 1096231 h 5102353"/>
              <a:gd name="connsiteX1" fmla="*/ 3079993 w 7617093"/>
              <a:gd name="connsiteY1" fmla="*/ 1541075 h 5102353"/>
              <a:gd name="connsiteX2" fmla="*/ 4602353 w 7617093"/>
              <a:gd name="connsiteY2" fmla="*/ 110513 h 5102353"/>
              <a:gd name="connsiteX3" fmla="*/ 4647086 w 7617093"/>
              <a:gd name="connsiteY3" fmla="*/ 114079 h 5102353"/>
              <a:gd name="connsiteX4" fmla="*/ 4688973 w 7617093"/>
              <a:gd name="connsiteY4" fmla="*/ 128504 h 5102353"/>
              <a:gd name="connsiteX5" fmla="*/ 4958544 w 7617093"/>
              <a:gd name="connsiteY5" fmla="*/ 1802127 h 5102353"/>
              <a:gd name="connsiteX6" fmla="*/ 6702894 w 7617093"/>
              <a:gd name="connsiteY6" fmla="*/ 1607597 h 5102353"/>
              <a:gd name="connsiteX7" fmla="*/ 5533937 w 7617093"/>
              <a:gd name="connsiteY7" fmla="*/ 3401259 h 5102353"/>
              <a:gd name="connsiteX8" fmla="*/ 7617093 w 7617093"/>
              <a:gd name="connsiteY8" fmla="*/ 5102353 h 5102353"/>
              <a:gd name="connsiteX9" fmla="*/ 2802339 w 7617093"/>
              <a:gd name="connsiteY9" fmla="*/ 5093975 h 5102353"/>
              <a:gd name="connsiteX10" fmla="*/ 2962359 w 7617093"/>
              <a:gd name="connsiteY10" fmla="*/ 4793529 h 5102353"/>
              <a:gd name="connsiteX11" fmla="*/ 2603130 w 7617093"/>
              <a:gd name="connsiteY11" fmla="*/ 5102139 h 5102353"/>
              <a:gd name="connsiteX12" fmla="*/ 204682 w 7617093"/>
              <a:gd name="connsiteY12" fmla="*/ 5098595 h 5102353"/>
              <a:gd name="connsiteX13" fmla="*/ 0 w 7617093"/>
              <a:gd name="connsiteY13" fmla="*/ 4781719 h 5102353"/>
              <a:gd name="connsiteX14" fmla="*/ 2079614 w 7617093"/>
              <a:gd name="connsiteY14" fmla="*/ 3112030 h 5102353"/>
              <a:gd name="connsiteX15" fmla="*/ 2081603 w 7617093"/>
              <a:gd name="connsiteY15" fmla="*/ 2988341 h 5102353"/>
              <a:gd name="connsiteX16" fmla="*/ 1363386 w 7617093"/>
              <a:gd name="connsiteY16" fmla="*/ 1096231 h 5102353"/>
              <a:gd name="connsiteX0" fmla="*/ 1363386 w 7617093"/>
              <a:gd name="connsiteY0" fmla="*/ 1096231 h 5102353"/>
              <a:gd name="connsiteX1" fmla="*/ 3079993 w 7617093"/>
              <a:gd name="connsiteY1" fmla="*/ 1541075 h 5102353"/>
              <a:gd name="connsiteX2" fmla="*/ 4602353 w 7617093"/>
              <a:gd name="connsiteY2" fmla="*/ 110513 h 5102353"/>
              <a:gd name="connsiteX3" fmla="*/ 4647086 w 7617093"/>
              <a:gd name="connsiteY3" fmla="*/ 114079 h 5102353"/>
              <a:gd name="connsiteX4" fmla="*/ 4688973 w 7617093"/>
              <a:gd name="connsiteY4" fmla="*/ 128504 h 5102353"/>
              <a:gd name="connsiteX5" fmla="*/ 4958544 w 7617093"/>
              <a:gd name="connsiteY5" fmla="*/ 1802127 h 5102353"/>
              <a:gd name="connsiteX6" fmla="*/ 6702894 w 7617093"/>
              <a:gd name="connsiteY6" fmla="*/ 1607597 h 5102353"/>
              <a:gd name="connsiteX7" fmla="*/ 5533937 w 7617093"/>
              <a:gd name="connsiteY7" fmla="*/ 3401259 h 5102353"/>
              <a:gd name="connsiteX8" fmla="*/ 7617093 w 7617093"/>
              <a:gd name="connsiteY8" fmla="*/ 5102353 h 5102353"/>
              <a:gd name="connsiteX9" fmla="*/ 2802339 w 7617093"/>
              <a:gd name="connsiteY9" fmla="*/ 5093975 h 5102353"/>
              <a:gd name="connsiteX10" fmla="*/ 2962359 w 7617093"/>
              <a:gd name="connsiteY10" fmla="*/ 4793529 h 5102353"/>
              <a:gd name="connsiteX11" fmla="*/ 2603130 w 7617093"/>
              <a:gd name="connsiteY11" fmla="*/ 5102139 h 5102353"/>
              <a:gd name="connsiteX12" fmla="*/ 204682 w 7617093"/>
              <a:gd name="connsiteY12" fmla="*/ 5098595 h 5102353"/>
              <a:gd name="connsiteX13" fmla="*/ 0 w 7617093"/>
              <a:gd name="connsiteY13" fmla="*/ 4781719 h 5102353"/>
              <a:gd name="connsiteX14" fmla="*/ 2079614 w 7617093"/>
              <a:gd name="connsiteY14" fmla="*/ 3112030 h 5102353"/>
              <a:gd name="connsiteX15" fmla="*/ 2081603 w 7617093"/>
              <a:gd name="connsiteY15" fmla="*/ 2988341 h 5102353"/>
              <a:gd name="connsiteX16" fmla="*/ 1363386 w 7617093"/>
              <a:gd name="connsiteY16" fmla="*/ 1096231 h 5102353"/>
              <a:gd name="connsiteX0" fmla="*/ 1363386 w 7617093"/>
              <a:gd name="connsiteY0" fmla="*/ 1096231 h 5102353"/>
              <a:gd name="connsiteX1" fmla="*/ 3079993 w 7617093"/>
              <a:gd name="connsiteY1" fmla="*/ 1541075 h 5102353"/>
              <a:gd name="connsiteX2" fmla="*/ 4602353 w 7617093"/>
              <a:gd name="connsiteY2" fmla="*/ 110513 h 5102353"/>
              <a:gd name="connsiteX3" fmla="*/ 4647086 w 7617093"/>
              <a:gd name="connsiteY3" fmla="*/ 114079 h 5102353"/>
              <a:gd name="connsiteX4" fmla="*/ 4688973 w 7617093"/>
              <a:gd name="connsiteY4" fmla="*/ 128504 h 5102353"/>
              <a:gd name="connsiteX5" fmla="*/ 4958544 w 7617093"/>
              <a:gd name="connsiteY5" fmla="*/ 1802127 h 5102353"/>
              <a:gd name="connsiteX6" fmla="*/ 6702894 w 7617093"/>
              <a:gd name="connsiteY6" fmla="*/ 1607597 h 5102353"/>
              <a:gd name="connsiteX7" fmla="*/ 5533937 w 7617093"/>
              <a:gd name="connsiteY7" fmla="*/ 3401259 h 5102353"/>
              <a:gd name="connsiteX8" fmla="*/ 7617093 w 7617093"/>
              <a:gd name="connsiteY8" fmla="*/ 5102353 h 5102353"/>
              <a:gd name="connsiteX9" fmla="*/ 2802339 w 7617093"/>
              <a:gd name="connsiteY9" fmla="*/ 5093975 h 5102353"/>
              <a:gd name="connsiteX10" fmla="*/ 2962359 w 7617093"/>
              <a:gd name="connsiteY10" fmla="*/ 4793529 h 5102353"/>
              <a:gd name="connsiteX11" fmla="*/ 2603130 w 7617093"/>
              <a:gd name="connsiteY11" fmla="*/ 5102139 h 5102353"/>
              <a:gd name="connsiteX12" fmla="*/ 204682 w 7617093"/>
              <a:gd name="connsiteY12" fmla="*/ 5098595 h 5102353"/>
              <a:gd name="connsiteX13" fmla="*/ 0 w 7617093"/>
              <a:gd name="connsiteY13" fmla="*/ 4781719 h 5102353"/>
              <a:gd name="connsiteX14" fmla="*/ 2079614 w 7617093"/>
              <a:gd name="connsiteY14" fmla="*/ 3112030 h 5102353"/>
              <a:gd name="connsiteX15" fmla="*/ 2081603 w 7617093"/>
              <a:gd name="connsiteY15" fmla="*/ 2988341 h 5102353"/>
              <a:gd name="connsiteX16" fmla="*/ 1363386 w 7617093"/>
              <a:gd name="connsiteY16" fmla="*/ 1096231 h 5102353"/>
              <a:gd name="connsiteX0" fmla="*/ 1363386 w 7617093"/>
              <a:gd name="connsiteY0" fmla="*/ 1170754 h 5176876"/>
              <a:gd name="connsiteX1" fmla="*/ 3079993 w 7617093"/>
              <a:gd name="connsiteY1" fmla="*/ 1615598 h 5176876"/>
              <a:gd name="connsiteX2" fmla="*/ 4602353 w 7617093"/>
              <a:gd name="connsiteY2" fmla="*/ 185036 h 5176876"/>
              <a:gd name="connsiteX3" fmla="*/ 4688973 w 7617093"/>
              <a:gd name="connsiteY3" fmla="*/ 203027 h 5176876"/>
              <a:gd name="connsiteX4" fmla="*/ 4958544 w 7617093"/>
              <a:gd name="connsiteY4" fmla="*/ 1876650 h 5176876"/>
              <a:gd name="connsiteX5" fmla="*/ 6702894 w 7617093"/>
              <a:gd name="connsiteY5" fmla="*/ 1682120 h 5176876"/>
              <a:gd name="connsiteX6" fmla="*/ 5533937 w 7617093"/>
              <a:gd name="connsiteY6" fmla="*/ 3475782 h 5176876"/>
              <a:gd name="connsiteX7" fmla="*/ 7617093 w 7617093"/>
              <a:gd name="connsiteY7" fmla="*/ 5176876 h 5176876"/>
              <a:gd name="connsiteX8" fmla="*/ 2802339 w 7617093"/>
              <a:gd name="connsiteY8" fmla="*/ 5168498 h 5176876"/>
              <a:gd name="connsiteX9" fmla="*/ 2962359 w 7617093"/>
              <a:gd name="connsiteY9" fmla="*/ 4868052 h 5176876"/>
              <a:gd name="connsiteX10" fmla="*/ 2603130 w 7617093"/>
              <a:gd name="connsiteY10" fmla="*/ 5176662 h 5176876"/>
              <a:gd name="connsiteX11" fmla="*/ 204682 w 7617093"/>
              <a:gd name="connsiteY11" fmla="*/ 5173118 h 5176876"/>
              <a:gd name="connsiteX12" fmla="*/ 0 w 7617093"/>
              <a:gd name="connsiteY12" fmla="*/ 4856242 h 5176876"/>
              <a:gd name="connsiteX13" fmla="*/ 2079614 w 7617093"/>
              <a:gd name="connsiteY13" fmla="*/ 3186553 h 5176876"/>
              <a:gd name="connsiteX14" fmla="*/ 2081603 w 7617093"/>
              <a:gd name="connsiteY14" fmla="*/ 3062864 h 5176876"/>
              <a:gd name="connsiteX15" fmla="*/ 1363386 w 7617093"/>
              <a:gd name="connsiteY15" fmla="*/ 1170754 h 5176876"/>
              <a:gd name="connsiteX0" fmla="*/ 1363386 w 7617093"/>
              <a:gd name="connsiteY0" fmla="*/ 1170754 h 5176876"/>
              <a:gd name="connsiteX1" fmla="*/ 3079993 w 7617093"/>
              <a:gd name="connsiteY1" fmla="*/ 1615598 h 5176876"/>
              <a:gd name="connsiteX2" fmla="*/ 4602353 w 7617093"/>
              <a:gd name="connsiteY2" fmla="*/ 185036 h 5176876"/>
              <a:gd name="connsiteX3" fmla="*/ 4688973 w 7617093"/>
              <a:gd name="connsiteY3" fmla="*/ 203027 h 5176876"/>
              <a:gd name="connsiteX4" fmla="*/ 4958544 w 7617093"/>
              <a:gd name="connsiteY4" fmla="*/ 1876650 h 5176876"/>
              <a:gd name="connsiteX5" fmla="*/ 6702894 w 7617093"/>
              <a:gd name="connsiteY5" fmla="*/ 1682120 h 5176876"/>
              <a:gd name="connsiteX6" fmla="*/ 5533937 w 7617093"/>
              <a:gd name="connsiteY6" fmla="*/ 3475782 h 5176876"/>
              <a:gd name="connsiteX7" fmla="*/ 7617093 w 7617093"/>
              <a:gd name="connsiteY7" fmla="*/ 5176876 h 5176876"/>
              <a:gd name="connsiteX8" fmla="*/ 2802339 w 7617093"/>
              <a:gd name="connsiteY8" fmla="*/ 5168498 h 5176876"/>
              <a:gd name="connsiteX9" fmla="*/ 2962359 w 7617093"/>
              <a:gd name="connsiteY9" fmla="*/ 4868052 h 5176876"/>
              <a:gd name="connsiteX10" fmla="*/ 2603130 w 7617093"/>
              <a:gd name="connsiteY10" fmla="*/ 5176662 h 5176876"/>
              <a:gd name="connsiteX11" fmla="*/ 204682 w 7617093"/>
              <a:gd name="connsiteY11" fmla="*/ 5173118 h 5176876"/>
              <a:gd name="connsiteX12" fmla="*/ 0 w 7617093"/>
              <a:gd name="connsiteY12" fmla="*/ 4856242 h 5176876"/>
              <a:gd name="connsiteX13" fmla="*/ 2079614 w 7617093"/>
              <a:gd name="connsiteY13" fmla="*/ 3186553 h 5176876"/>
              <a:gd name="connsiteX14" fmla="*/ 2081603 w 7617093"/>
              <a:gd name="connsiteY14" fmla="*/ 3062864 h 5176876"/>
              <a:gd name="connsiteX15" fmla="*/ 1363386 w 7617093"/>
              <a:gd name="connsiteY15" fmla="*/ 1170754 h 5176876"/>
              <a:gd name="connsiteX0" fmla="*/ 1363386 w 7617093"/>
              <a:gd name="connsiteY0" fmla="*/ 1170754 h 5176876"/>
              <a:gd name="connsiteX1" fmla="*/ 3079993 w 7617093"/>
              <a:gd name="connsiteY1" fmla="*/ 1615598 h 5176876"/>
              <a:gd name="connsiteX2" fmla="*/ 4602353 w 7617093"/>
              <a:gd name="connsiteY2" fmla="*/ 185036 h 5176876"/>
              <a:gd name="connsiteX3" fmla="*/ 4688973 w 7617093"/>
              <a:gd name="connsiteY3" fmla="*/ 203027 h 5176876"/>
              <a:gd name="connsiteX4" fmla="*/ 4958544 w 7617093"/>
              <a:gd name="connsiteY4" fmla="*/ 1876650 h 5176876"/>
              <a:gd name="connsiteX5" fmla="*/ 6702894 w 7617093"/>
              <a:gd name="connsiteY5" fmla="*/ 1682120 h 5176876"/>
              <a:gd name="connsiteX6" fmla="*/ 5533937 w 7617093"/>
              <a:gd name="connsiteY6" fmla="*/ 3475782 h 5176876"/>
              <a:gd name="connsiteX7" fmla="*/ 7617093 w 7617093"/>
              <a:gd name="connsiteY7" fmla="*/ 5176876 h 5176876"/>
              <a:gd name="connsiteX8" fmla="*/ 2802339 w 7617093"/>
              <a:gd name="connsiteY8" fmla="*/ 5168498 h 5176876"/>
              <a:gd name="connsiteX9" fmla="*/ 2962359 w 7617093"/>
              <a:gd name="connsiteY9" fmla="*/ 4868052 h 5176876"/>
              <a:gd name="connsiteX10" fmla="*/ 2603130 w 7617093"/>
              <a:gd name="connsiteY10" fmla="*/ 5176662 h 5176876"/>
              <a:gd name="connsiteX11" fmla="*/ 204682 w 7617093"/>
              <a:gd name="connsiteY11" fmla="*/ 5173118 h 5176876"/>
              <a:gd name="connsiteX12" fmla="*/ 0 w 7617093"/>
              <a:gd name="connsiteY12" fmla="*/ 4856242 h 5176876"/>
              <a:gd name="connsiteX13" fmla="*/ 2079614 w 7617093"/>
              <a:gd name="connsiteY13" fmla="*/ 3186553 h 5176876"/>
              <a:gd name="connsiteX14" fmla="*/ 2081603 w 7617093"/>
              <a:gd name="connsiteY14" fmla="*/ 3062864 h 5176876"/>
              <a:gd name="connsiteX15" fmla="*/ 1363386 w 7617093"/>
              <a:gd name="connsiteY15" fmla="*/ 1170754 h 5176876"/>
              <a:gd name="connsiteX0" fmla="*/ 1363386 w 7617093"/>
              <a:gd name="connsiteY0" fmla="*/ 1091371 h 5097493"/>
              <a:gd name="connsiteX1" fmla="*/ 3079993 w 7617093"/>
              <a:gd name="connsiteY1" fmla="*/ 1536215 h 5097493"/>
              <a:gd name="connsiteX2" fmla="*/ 4602353 w 7617093"/>
              <a:gd name="connsiteY2" fmla="*/ 105653 h 5097493"/>
              <a:gd name="connsiteX3" fmla="*/ 4688973 w 7617093"/>
              <a:gd name="connsiteY3" fmla="*/ 123644 h 5097493"/>
              <a:gd name="connsiteX4" fmla="*/ 4958544 w 7617093"/>
              <a:gd name="connsiteY4" fmla="*/ 1797267 h 5097493"/>
              <a:gd name="connsiteX5" fmla="*/ 6702894 w 7617093"/>
              <a:gd name="connsiteY5" fmla="*/ 1602737 h 5097493"/>
              <a:gd name="connsiteX6" fmla="*/ 5533937 w 7617093"/>
              <a:gd name="connsiteY6" fmla="*/ 3396399 h 5097493"/>
              <a:gd name="connsiteX7" fmla="*/ 7617093 w 7617093"/>
              <a:gd name="connsiteY7" fmla="*/ 5097493 h 5097493"/>
              <a:gd name="connsiteX8" fmla="*/ 2802339 w 7617093"/>
              <a:gd name="connsiteY8" fmla="*/ 5089115 h 5097493"/>
              <a:gd name="connsiteX9" fmla="*/ 2962359 w 7617093"/>
              <a:gd name="connsiteY9" fmla="*/ 4788669 h 5097493"/>
              <a:gd name="connsiteX10" fmla="*/ 2603130 w 7617093"/>
              <a:gd name="connsiteY10" fmla="*/ 5097279 h 5097493"/>
              <a:gd name="connsiteX11" fmla="*/ 204682 w 7617093"/>
              <a:gd name="connsiteY11" fmla="*/ 5093735 h 5097493"/>
              <a:gd name="connsiteX12" fmla="*/ 0 w 7617093"/>
              <a:gd name="connsiteY12" fmla="*/ 4776859 h 5097493"/>
              <a:gd name="connsiteX13" fmla="*/ 2079614 w 7617093"/>
              <a:gd name="connsiteY13" fmla="*/ 3107170 h 5097493"/>
              <a:gd name="connsiteX14" fmla="*/ 2081603 w 7617093"/>
              <a:gd name="connsiteY14" fmla="*/ 2983481 h 5097493"/>
              <a:gd name="connsiteX15" fmla="*/ 1363386 w 7617093"/>
              <a:gd name="connsiteY15" fmla="*/ 1091371 h 5097493"/>
              <a:gd name="connsiteX0" fmla="*/ 1363386 w 7617093"/>
              <a:gd name="connsiteY0" fmla="*/ 985718 h 4991840"/>
              <a:gd name="connsiteX1" fmla="*/ 3079993 w 7617093"/>
              <a:gd name="connsiteY1" fmla="*/ 1430562 h 4991840"/>
              <a:gd name="connsiteX2" fmla="*/ 4602353 w 7617093"/>
              <a:gd name="connsiteY2" fmla="*/ 0 h 4991840"/>
              <a:gd name="connsiteX3" fmla="*/ 4688973 w 7617093"/>
              <a:gd name="connsiteY3" fmla="*/ 17991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88973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88973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88973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363386 w 7617093"/>
              <a:gd name="connsiteY0" fmla="*/ 985718 h 4991840"/>
              <a:gd name="connsiteX1" fmla="*/ 3079993 w 7617093"/>
              <a:gd name="connsiteY1" fmla="*/ 1430562 h 4991840"/>
              <a:gd name="connsiteX2" fmla="*/ 4602353 w 7617093"/>
              <a:gd name="connsiteY2" fmla="*/ 0 h 4991840"/>
              <a:gd name="connsiteX3" fmla="*/ 4696347 w 7617093"/>
              <a:gd name="connsiteY3" fmla="*/ 27667 h 4991840"/>
              <a:gd name="connsiteX4" fmla="*/ 4958544 w 7617093"/>
              <a:gd name="connsiteY4" fmla="*/ 1691614 h 4991840"/>
              <a:gd name="connsiteX5" fmla="*/ 6702894 w 7617093"/>
              <a:gd name="connsiteY5" fmla="*/ 1497084 h 4991840"/>
              <a:gd name="connsiteX6" fmla="*/ 5533937 w 7617093"/>
              <a:gd name="connsiteY6" fmla="*/ 3290746 h 4991840"/>
              <a:gd name="connsiteX7" fmla="*/ 7617093 w 7617093"/>
              <a:gd name="connsiteY7" fmla="*/ 4991840 h 4991840"/>
              <a:gd name="connsiteX8" fmla="*/ 2802339 w 7617093"/>
              <a:gd name="connsiteY8" fmla="*/ 4983462 h 4991840"/>
              <a:gd name="connsiteX9" fmla="*/ 2962359 w 7617093"/>
              <a:gd name="connsiteY9" fmla="*/ 4683016 h 4991840"/>
              <a:gd name="connsiteX10" fmla="*/ 2603130 w 7617093"/>
              <a:gd name="connsiteY10" fmla="*/ 4991626 h 4991840"/>
              <a:gd name="connsiteX11" fmla="*/ 204682 w 7617093"/>
              <a:gd name="connsiteY11" fmla="*/ 4988082 h 4991840"/>
              <a:gd name="connsiteX12" fmla="*/ 0 w 7617093"/>
              <a:gd name="connsiteY12" fmla="*/ 4671206 h 4991840"/>
              <a:gd name="connsiteX13" fmla="*/ 2079614 w 7617093"/>
              <a:gd name="connsiteY13" fmla="*/ 3001517 h 4991840"/>
              <a:gd name="connsiteX14" fmla="*/ 2081603 w 7617093"/>
              <a:gd name="connsiteY14" fmla="*/ 2877828 h 4991840"/>
              <a:gd name="connsiteX15" fmla="*/ 1363386 w 7617093"/>
              <a:gd name="connsiteY15" fmla="*/ 985718 h 4991840"/>
              <a:gd name="connsiteX0" fmla="*/ 1522732 w 7776439"/>
              <a:gd name="connsiteY0" fmla="*/ 985718 h 4991840"/>
              <a:gd name="connsiteX1" fmla="*/ 3239339 w 7776439"/>
              <a:gd name="connsiteY1" fmla="*/ 1430562 h 4991840"/>
              <a:gd name="connsiteX2" fmla="*/ 4761699 w 7776439"/>
              <a:gd name="connsiteY2" fmla="*/ 0 h 4991840"/>
              <a:gd name="connsiteX3" fmla="*/ 4855693 w 7776439"/>
              <a:gd name="connsiteY3" fmla="*/ 27667 h 4991840"/>
              <a:gd name="connsiteX4" fmla="*/ 5117890 w 7776439"/>
              <a:gd name="connsiteY4" fmla="*/ 1691614 h 4991840"/>
              <a:gd name="connsiteX5" fmla="*/ 6862240 w 7776439"/>
              <a:gd name="connsiteY5" fmla="*/ 1497084 h 4991840"/>
              <a:gd name="connsiteX6" fmla="*/ 5693283 w 7776439"/>
              <a:gd name="connsiteY6" fmla="*/ 3290746 h 4991840"/>
              <a:gd name="connsiteX7" fmla="*/ 7776439 w 7776439"/>
              <a:gd name="connsiteY7" fmla="*/ 4991840 h 4991840"/>
              <a:gd name="connsiteX8" fmla="*/ 2961685 w 7776439"/>
              <a:gd name="connsiteY8" fmla="*/ 4983462 h 4991840"/>
              <a:gd name="connsiteX9" fmla="*/ 3121705 w 7776439"/>
              <a:gd name="connsiteY9" fmla="*/ 4683016 h 4991840"/>
              <a:gd name="connsiteX10" fmla="*/ 2762476 w 7776439"/>
              <a:gd name="connsiteY10" fmla="*/ 4991626 h 4991840"/>
              <a:gd name="connsiteX11" fmla="*/ 364028 w 7776439"/>
              <a:gd name="connsiteY11" fmla="*/ 4988082 h 4991840"/>
              <a:gd name="connsiteX12" fmla="*/ 159346 w 7776439"/>
              <a:gd name="connsiteY12" fmla="*/ 4671206 h 4991840"/>
              <a:gd name="connsiteX13" fmla="*/ 162734 w 7776439"/>
              <a:gd name="connsiteY13" fmla="*/ 4633498 h 4991840"/>
              <a:gd name="connsiteX14" fmla="*/ 2238960 w 7776439"/>
              <a:gd name="connsiteY14" fmla="*/ 3001517 h 4991840"/>
              <a:gd name="connsiteX15" fmla="*/ 2240949 w 7776439"/>
              <a:gd name="connsiteY15" fmla="*/ 2877828 h 4991840"/>
              <a:gd name="connsiteX16" fmla="*/ 1522732 w 7776439"/>
              <a:gd name="connsiteY16" fmla="*/ 985718 h 4991840"/>
              <a:gd name="connsiteX0" fmla="*/ 1522732 w 7776439"/>
              <a:gd name="connsiteY0" fmla="*/ 985718 h 4991840"/>
              <a:gd name="connsiteX1" fmla="*/ 3239339 w 7776439"/>
              <a:gd name="connsiteY1" fmla="*/ 1430562 h 4991840"/>
              <a:gd name="connsiteX2" fmla="*/ 4761699 w 7776439"/>
              <a:gd name="connsiteY2" fmla="*/ 0 h 4991840"/>
              <a:gd name="connsiteX3" fmla="*/ 4855693 w 7776439"/>
              <a:gd name="connsiteY3" fmla="*/ 27667 h 4991840"/>
              <a:gd name="connsiteX4" fmla="*/ 5117890 w 7776439"/>
              <a:gd name="connsiteY4" fmla="*/ 1691614 h 4991840"/>
              <a:gd name="connsiteX5" fmla="*/ 6862240 w 7776439"/>
              <a:gd name="connsiteY5" fmla="*/ 1497084 h 4991840"/>
              <a:gd name="connsiteX6" fmla="*/ 5693283 w 7776439"/>
              <a:gd name="connsiteY6" fmla="*/ 3290746 h 4991840"/>
              <a:gd name="connsiteX7" fmla="*/ 7776439 w 7776439"/>
              <a:gd name="connsiteY7" fmla="*/ 4991840 h 4991840"/>
              <a:gd name="connsiteX8" fmla="*/ 2961685 w 7776439"/>
              <a:gd name="connsiteY8" fmla="*/ 4983462 h 4991840"/>
              <a:gd name="connsiteX9" fmla="*/ 3121705 w 7776439"/>
              <a:gd name="connsiteY9" fmla="*/ 4683016 h 4991840"/>
              <a:gd name="connsiteX10" fmla="*/ 2762476 w 7776439"/>
              <a:gd name="connsiteY10" fmla="*/ 4991626 h 4991840"/>
              <a:gd name="connsiteX11" fmla="*/ 364028 w 7776439"/>
              <a:gd name="connsiteY11" fmla="*/ 4988082 h 4991840"/>
              <a:gd name="connsiteX12" fmla="*/ 159346 w 7776439"/>
              <a:gd name="connsiteY12" fmla="*/ 4671206 h 4991840"/>
              <a:gd name="connsiteX13" fmla="*/ 162734 w 7776439"/>
              <a:gd name="connsiteY13" fmla="*/ 4633498 h 4991840"/>
              <a:gd name="connsiteX14" fmla="*/ 2238960 w 7776439"/>
              <a:gd name="connsiteY14" fmla="*/ 3001517 h 4991840"/>
              <a:gd name="connsiteX15" fmla="*/ 2240949 w 7776439"/>
              <a:gd name="connsiteY15" fmla="*/ 2877828 h 4991840"/>
              <a:gd name="connsiteX16" fmla="*/ 1522732 w 7776439"/>
              <a:gd name="connsiteY16" fmla="*/ 985718 h 4991840"/>
              <a:gd name="connsiteX0" fmla="*/ 1522732 w 7776439"/>
              <a:gd name="connsiteY0" fmla="*/ 985718 h 4991840"/>
              <a:gd name="connsiteX1" fmla="*/ 3239339 w 7776439"/>
              <a:gd name="connsiteY1" fmla="*/ 1430562 h 4991840"/>
              <a:gd name="connsiteX2" fmla="*/ 4761699 w 7776439"/>
              <a:gd name="connsiteY2" fmla="*/ 0 h 4991840"/>
              <a:gd name="connsiteX3" fmla="*/ 4855693 w 7776439"/>
              <a:gd name="connsiteY3" fmla="*/ 27667 h 4991840"/>
              <a:gd name="connsiteX4" fmla="*/ 5117890 w 7776439"/>
              <a:gd name="connsiteY4" fmla="*/ 1691614 h 4991840"/>
              <a:gd name="connsiteX5" fmla="*/ 6862240 w 7776439"/>
              <a:gd name="connsiteY5" fmla="*/ 1497084 h 4991840"/>
              <a:gd name="connsiteX6" fmla="*/ 5693283 w 7776439"/>
              <a:gd name="connsiteY6" fmla="*/ 3290746 h 4991840"/>
              <a:gd name="connsiteX7" fmla="*/ 7776439 w 7776439"/>
              <a:gd name="connsiteY7" fmla="*/ 4991840 h 4991840"/>
              <a:gd name="connsiteX8" fmla="*/ 2961685 w 7776439"/>
              <a:gd name="connsiteY8" fmla="*/ 4983462 h 4991840"/>
              <a:gd name="connsiteX9" fmla="*/ 3121705 w 7776439"/>
              <a:gd name="connsiteY9" fmla="*/ 4683016 h 4991840"/>
              <a:gd name="connsiteX10" fmla="*/ 2762476 w 7776439"/>
              <a:gd name="connsiteY10" fmla="*/ 4991626 h 4991840"/>
              <a:gd name="connsiteX11" fmla="*/ 364028 w 7776439"/>
              <a:gd name="connsiteY11" fmla="*/ 4988082 h 4991840"/>
              <a:gd name="connsiteX12" fmla="*/ 159346 w 7776439"/>
              <a:gd name="connsiteY12" fmla="*/ 4671206 h 4991840"/>
              <a:gd name="connsiteX13" fmla="*/ 162734 w 7776439"/>
              <a:gd name="connsiteY13" fmla="*/ 4633498 h 4991840"/>
              <a:gd name="connsiteX14" fmla="*/ 2238960 w 7776439"/>
              <a:gd name="connsiteY14" fmla="*/ 3001517 h 4991840"/>
              <a:gd name="connsiteX15" fmla="*/ 2240949 w 7776439"/>
              <a:gd name="connsiteY15" fmla="*/ 2877828 h 4991840"/>
              <a:gd name="connsiteX16" fmla="*/ 1522732 w 7776439"/>
              <a:gd name="connsiteY16" fmla="*/ 985718 h 4991840"/>
              <a:gd name="connsiteX0" fmla="*/ 1522732 w 7776439"/>
              <a:gd name="connsiteY0" fmla="*/ 985718 h 4991840"/>
              <a:gd name="connsiteX1" fmla="*/ 3239339 w 7776439"/>
              <a:gd name="connsiteY1" fmla="*/ 1430562 h 4991840"/>
              <a:gd name="connsiteX2" fmla="*/ 4761699 w 7776439"/>
              <a:gd name="connsiteY2" fmla="*/ 0 h 4991840"/>
              <a:gd name="connsiteX3" fmla="*/ 4855693 w 7776439"/>
              <a:gd name="connsiteY3" fmla="*/ 27667 h 4991840"/>
              <a:gd name="connsiteX4" fmla="*/ 5117890 w 7776439"/>
              <a:gd name="connsiteY4" fmla="*/ 1691614 h 4991840"/>
              <a:gd name="connsiteX5" fmla="*/ 6862240 w 7776439"/>
              <a:gd name="connsiteY5" fmla="*/ 1497084 h 4991840"/>
              <a:gd name="connsiteX6" fmla="*/ 5693283 w 7776439"/>
              <a:gd name="connsiteY6" fmla="*/ 3290746 h 4991840"/>
              <a:gd name="connsiteX7" fmla="*/ 7776439 w 7776439"/>
              <a:gd name="connsiteY7" fmla="*/ 4991840 h 4991840"/>
              <a:gd name="connsiteX8" fmla="*/ 2961685 w 7776439"/>
              <a:gd name="connsiteY8" fmla="*/ 4983462 h 4991840"/>
              <a:gd name="connsiteX9" fmla="*/ 2762476 w 7776439"/>
              <a:gd name="connsiteY9" fmla="*/ 4991626 h 4991840"/>
              <a:gd name="connsiteX10" fmla="*/ 364028 w 7776439"/>
              <a:gd name="connsiteY10" fmla="*/ 4988082 h 4991840"/>
              <a:gd name="connsiteX11" fmla="*/ 159346 w 7776439"/>
              <a:gd name="connsiteY11" fmla="*/ 4671206 h 4991840"/>
              <a:gd name="connsiteX12" fmla="*/ 162734 w 7776439"/>
              <a:gd name="connsiteY12" fmla="*/ 4633498 h 4991840"/>
              <a:gd name="connsiteX13" fmla="*/ 2238960 w 7776439"/>
              <a:gd name="connsiteY13" fmla="*/ 3001517 h 4991840"/>
              <a:gd name="connsiteX14" fmla="*/ 2240949 w 7776439"/>
              <a:gd name="connsiteY14" fmla="*/ 2877828 h 4991840"/>
              <a:gd name="connsiteX15" fmla="*/ 1522732 w 7776439"/>
              <a:gd name="connsiteY15" fmla="*/ 985718 h 4991840"/>
              <a:gd name="connsiteX0" fmla="*/ 1522732 w 7776439"/>
              <a:gd name="connsiteY0" fmla="*/ 985718 h 4991840"/>
              <a:gd name="connsiteX1" fmla="*/ 3239339 w 7776439"/>
              <a:gd name="connsiteY1" fmla="*/ 1430562 h 4991840"/>
              <a:gd name="connsiteX2" fmla="*/ 4761699 w 7776439"/>
              <a:gd name="connsiteY2" fmla="*/ 0 h 4991840"/>
              <a:gd name="connsiteX3" fmla="*/ 4855693 w 7776439"/>
              <a:gd name="connsiteY3" fmla="*/ 27667 h 4991840"/>
              <a:gd name="connsiteX4" fmla="*/ 5117890 w 7776439"/>
              <a:gd name="connsiteY4" fmla="*/ 1691614 h 4991840"/>
              <a:gd name="connsiteX5" fmla="*/ 6862240 w 7776439"/>
              <a:gd name="connsiteY5" fmla="*/ 1497084 h 4991840"/>
              <a:gd name="connsiteX6" fmla="*/ 5693283 w 7776439"/>
              <a:gd name="connsiteY6" fmla="*/ 3290746 h 4991840"/>
              <a:gd name="connsiteX7" fmla="*/ 7776439 w 7776439"/>
              <a:gd name="connsiteY7" fmla="*/ 4991840 h 4991840"/>
              <a:gd name="connsiteX8" fmla="*/ 2762476 w 7776439"/>
              <a:gd name="connsiteY8" fmla="*/ 4991626 h 4991840"/>
              <a:gd name="connsiteX9" fmla="*/ 364028 w 7776439"/>
              <a:gd name="connsiteY9" fmla="*/ 4988082 h 4991840"/>
              <a:gd name="connsiteX10" fmla="*/ 159346 w 7776439"/>
              <a:gd name="connsiteY10" fmla="*/ 4671206 h 4991840"/>
              <a:gd name="connsiteX11" fmla="*/ 162734 w 7776439"/>
              <a:gd name="connsiteY11" fmla="*/ 4633498 h 4991840"/>
              <a:gd name="connsiteX12" fmla="*/ 2238960 w 7776439"/>
              <a:gd name="connsiteY12" fmla="*/ 3001517 h 4991840"/>
              <a:gd name="connsiteX13" fmla="*/ 2240949 w 7776439"/>
              <a:gd name="connsiteY13" fmla="*/ 2877828 h 4991840"/>
              <a:gd name="connsiteX14" fmla="*/ 1522732 w 7776439"/>
              <a:gd name="connsiteY14" fmla="*/ 985718 h 4991840"/>
              <a:gd name="connsiteX0" fmla="*/ 1522732 w 7776439"/>
              <a:gd name="connsiteY0" fmla="*/ 985718 h 4991840"/>
              <a:gd name="connsiteX1" fmla="*/ 3239339 w 7776439"/>
              <a:gd name="connsiteY1" fmla="*/ 1430562 h 4991840"/>
              <a:gd name="connsiteX2" fmla="*/ 4761699 w 7776439"/>
              <a:gd name="connsiteY2" fmla="*/ 0 h 4991840"/>
              <a:gd name="connsiteX3" fmla="*/ 4855693 w 7776439"/>
              <a:gd name="connsiteY3" fmla="*/ 27667 h 4991840"/>
              <a:gd name="connsiteX4" fmla="*/ 5117890 w 7776439"/>
              <a:gd name="connsiteY4" fmla="*/ 1691614 h 4991840"/>
              <a:gd name="connsiteX5" fmla="*/ 6862240 w 7776439"/>
              <a:gd name="connsiteY5" fmla="*/ 1497084 h 4991840"/>
              <a:gd name="connsiteX6" fmla="*/ 5693283 w 7776439"/>
              <a:gd name="connsiteY6" fmla="*/ 3290746 h 4991840"/>
              <a:gd name="connsiteX7" fmla="*/ 7776439 w 7776439"/>
              <a:gd name="connsiteY7" fmla="*/ 4991840 h 4991840"/>
              <a:gd name="connsiteX8" fmla="*/ 364028 w 7776439"/>
              <a:gd name="connsiteY8" fmla="*/ 4988082 h 4991840"/>
              <a:gd name="connsiteX9" fmla="*/ 159346 w 7776439"/>
              <a:gd name="connsiteY9" fmla="*/ 4671206 h 4991840"/>
              <a:gd name="connsiteX10" fmla="*/ 162734 w 7776439"/>
              <a:gd name="connsiteY10" fmla="*/ 4633498 h 4991840"/>
              <a:gd name="connsiteX11" fmla="*/ 2238960 w 7776439"/>
              <a:gd name="connsiteY11" fmla="*/ 3001517 h 4991840"/>
              <a:gd name="connsiteX12" fmla="*/ 2240949 w 7776439"/>
              <a:gd name="connsiteY12" fmla="*/ 2877828 h 4991840"/>
              <a:gd name="connsiteX13" fmla="*/ 1522732 w 7776439"/>
              <a:gd name="connsiteY13" fmla="*/ 985718 h 4991840"/>
              <a:gd name="connsiteX0" fmla="*/ 1520759 w 7774466"/>
              <a:gd name="connsiteY0" fmla="*/ 985718 h 4991840"/>
              <a:gd name="connsiteX1" fmla="*/ 3237366 w 7774466"/>
              <a:gd name="connsiteY1" fmla="*/ 1430562 h 4991840"/>
              <a:gd name="connsiteX2" fmla="*/ 4759726 w 7774466"/>
              <a:gd name="connsiteY2" fmla="*/ 0 h 4991840"/>
              <a:gd name="connsiteX3" fmla="*/ 4853720 w 7774466"/>
              <a:gd name="connsiteY3" fmla="*/ 27667 h 4991840"/>
              <a:gd name="connsiteX4" fmla="*/ 5115917 w 7774466"/>
              <a:gd name="connsiteY4" fmla="*/ 1691614 h 4991840"/>
              <a:gd name="connsiteX5" fmla="*/ 6860267 w 7774466"/>
              <a:gd name="connsiteY5" fmla="*/ 1497084 h 4991840"/>
              <a:gd name="connsiteX6" fmla="*/ 5691310 w 7774466"/>
              <a:gd name="connsiteY6" fmla="*/ 3290746 h 4991840"/>
              <a:gd name="connsiteX7" fmla="*/ 7774466 w 7774466"/>
              <a:gd name="connsiteY7" fmla="*/ 4991840 h 4991840"/>
              <a:gd name="connsiteX8" fmla="*/ 362055 w 7774466"/>
              <a:gd name="connsiteY8" fmla="*/ 4988082 h 4991840"/>
              <a:gd name="connsiteX9" fmla="*/ 157373 w 7774466"/>
              <a:gd name="connsiteY9" fmla="*/ 4671206 h 4991840"/>
              <a:gd name="connsiteX10" fmla="*/ 160761 w 7774466"/>
              <a:gd name="connsiteY10" fmla="*/ 4633498 h 4991840"/>
              <a:gd name="connsiteX11" fmla="*/ 2236987 w 7774466"/>
              <a:gd name="connsiteY11" fmla="*/ 3001517 h 4991840"/>
              <a:gd name="connsiteX12" fmla="*/ 2238976 w 7774466"/>
              <a:gd name="connsiteY12" fmla="*/ 2877828 h 4991840"/>
              <a:gd name="connsiteX13" fmla="*/ 1520759 w 7774466"/>
              <a:gd name="connsiteY13" fmla="*/ 985718 h 4991840"/>
              <a:gd name="connsiteX0" fmla="*/ 1384458 w 7638165"/>
              <a:gd name="connsiteY0" fmla="*/ 985718 h 4991840"/>
              <a:gd name="connsiteX1" fmla="*/ 3101065 w 7638165"/>
              <a:gd name="connsiteY1" fmla="*/ 1430562 h 4991840"/>
              <a:gd name="connsiteX2" fmla="*/ 4623425 w 7638165"/>
              <a:gd name="connsiteY2" fmla="*/ 0 h 4991840"/>
              <a:gd name="connsiteX3" fmla="*/ 4717419 w 7638165"/>
              <a:gd name="connsiteY3" fmla="*/ 27667 h 4991840"/>
              <a:gd name="connsiteX4" fmla="*/ 4979616 w 7638165"/>
              <a:gd name="connsiteY4" fmla="*/ 1691614 h 4991840"/>
              <a:gd name="connsiteX5" fmla="*/ 6723966 w 7638165"/>
              <a:gd name="connsiteY5" fmla="*/ 1497084 h 4991840"/>
              <a:gd name="connsiteX6" fmla="*/ 5555009 w 7638165"/>
              <a:gd name="connsiteY6" fmla="*/ 3290746 h 4991840"/>
              <a:gd name="connsiteX7" fmla="*/ 7638165 w 7638165"/>
              <a:gd name="connsiteY7" fmla="*/ 4991840 h 4991840"/>
              <a:gd name="connsiteX8" fmla="*/ 225754 w 7638165"/>
              <a:gd name="connsiteY8" fmla="*/ 4988082 h 4991840"/>
              <a:gd name="connsiteX9" fmla="*/ 21072 w 7638165"/>
              <a:gd name="connsiteY9" fmla="*/ 4671206 h 4991840"/>
              <a:gd name="connsiteX10" fmla="*/ 24460 w 7638165"/>
              <a:gd name="connsiteY10" fmla="*/ 4633498 h 4991840"/>
              <a:gd name="connsiteX11" fmla="*/ 2100686 w 7638165"/>
              <a:gd name="connsiteY11" fmla="*/ 3001517 h 4991840"/>
              <a:gd name="connsiteX12" fmla="*/ 2102675 w 7638165"/>
              <a:gd name="connsiteY12" fmla="*/ 2877828 h 4991840"/>
              <a:gd name="connsiteX13" fmla="*/ 1384458 w 7638165"/>
              <a:gd name="connsiteY13" fmla="*/ 985718 h 4991840"/>
              <a:gd name="connsiteX0" fmla="*/ 1384458 w 7638165"/>
              <a:gd name="connsiteY0" fmla="*/ 985718 h 4991840"/>
              <a:gd name="connsiteX1" fmla="*/ 3101065 w 7638165"/>
              <a:gd name="connsiteY1" fmla="*/ 1430562 h 4991840"/>
              <a:gd name="connsiteX2" fmla="*/ 4623425 w 7638165"/>
              <a:gd name="connsiteY2" fmla="*/ 0 h 4991840"/>
              <a:gd name="connsiteX3" fmla="*/ 4717419 w 7638165"/>
              <a:gd name="connsiteY3" fmla="*/ 27667 h 4991840"/>
              <a:gd name="connsiteX4" fmla="*/ 4979616 w 7638165"/>
              <a:gd name="connsiteY4" fmla="*/ 1691614 h 4991840"/>
              <a:gd name="connsiteX5" fmla="*/ 6723966 w 7638165"/>
              <a:gd name="connsiteY5" fmla="*/ 1497084 h 4991840"/>
              <a:gd name="connsiteX6" fmla="*/ 5555009 w 7638165"/>
              <a:gd name="connsiteY6" fmla="*/ 3290746 h 4991840"/>
              <a:gd name="connsiteX7" fmla="*/ 7638165 w 7638165"/>
              <a:gd name="connsiteY7" fmla="*/ 4991840 h 4991840"/>
              <a:gd name="connsiteX8" fmla="*/ 225754 w 7638165"/>
              <a:gd name="connsiteY8" fmla="*/ 4988082 h 4991840"/>
              <a:gd name="connsiteX9" fmla="*/ 21072 w 7638165"/>
              <a:gd name="connsiteY9" fmla="*/ 4671206 h 4991840"/>
              <a:gd name="connsiteX10" fmla="*/ 24460 w 7638165"/>
              <a:gd name="connsiteY10" fmla="*/ 4633498 h 4991840"/>
              <a:gd name="connsiteX11" fmla="*/ 2100686 w 7638165"/>
              <a:gd name="connsiteY11" fmla="*/ 3001517 h 4991840"/>
              <a:gd name="connsiteX12" fmla="*/ 2102675 w 7638165"/>
              <a:gd name="connsiteY12" fmla="*/ 2877828 h 4991840"/>
              <a:gd name="connsiteX13" fmla="*/ 1384458 w 7638165"/>
              <a:gd name="connsiteY13" fmla="*/ 985718 h 4991840"/>
              <a:gd name="connsiteX0" fmla="*/ 1384458 w 7638165"/>
              <a:gd name="connsiteY0" fmla="*/ 985718 h 4991840"/>
              <a:gd name="connsiteX1" fmla="*/ 3101065 w 7638165"/>
              <a:gd name="connsiteY1" fmla="*/ 1430562 h 4991840"/>
              <a:gd name="connsiteX2" fmla="*/ 4623425 w 7638165"/>
              <a:gd name="connsiteY2" fmla="*/ 0 h 4991840"/>
              <a:gd name="connsiteX3" fmla="*/ 4717419 w 7638165"/>
              <a:gd name="connsiteY3" fmla="*/ 27667 h 4991840"/>
              <a:gd name="connsiteX4" fmla="*/ 4979616 w 7638165"/>
              <a:gd name="connsiteY4" fmla="*/ 1691614 h 4991840"/>
              <a:gd name="connsiteX5" fmla="*/ 6723966 w 7638165"/>
              <a:gd name="connsiteY5" fmla="*/ 1497084 h 4991840"/>
              <a:gd name="connsiteX6" fmla="*/ 5555009 w 7638165"/>
              <a:gd name="connsiteY6" fmla="*/ 3290746 h 4991840"/>
              <a:gd name="connsiteX7" fmla="*/ 7638165 w 7638165"/>
              <a:gd name="connsiteY7" fmla="*/ 4991840 h 4991840"/>
              <a:gd name="connsiteX8" fmla="*/ 225754 w 7638165"/>
              <a:gd name="connsiteY8" fmla="*/ 4988082 h 4991840"/>
              <a:gd name="connsiteX9" fmla="*/ 21072 w 7638165"/>
              <a:gd name="connsiteY9" fmla="*/ 4671206 h 4991840"/>
              <a:gd name="connsiteX10" fmla="*/ 24460 w 7638165"/>
              <a:gd name="connsiteY10" fmla="*/ 4633498 h 4991840"/>
              <a:gd name="connsiteX11" fmla="*/ 2100686 w 7638165"/>
              <a:gd name="connsiteY11" fmla="*/ 3001517 h 4991840"/>
              <a:gd name="connsiteX12" fmla="*/ 2102675 w 7638165"/>
              <a:gd name="connsiteY12" fmla="*/ 2877828 h 4991840"/>
              <a:gd name="connsiteX13" fmla="*/ 1384458 w 7638165"/>
              <a:gd name="connsiteY13" fmla="*/ 985718 h 4991840"/>
              <a:gd name="connsiteX0" fmla="*/ 1378935 w 7632642"/>
              <a:gd name="connsiteY0" fmla="*/ 985718 h 4991840"/>
              <a:gd name="connsiteX1" fmla="*/ 3095542 w 7632642"/>
              <a:gd name="connsiteY1" fmla="*/ 1430562 h 4991840"/>
              <a:gd name="connsiteX2" fmla="*/ 4617902 w 7632642"/>
              <a:gd name="connsiteY2" fmla="*/ 0 h 4991840"/>
              <a:gd name="connsiteX3" fmla="*/ 4711896 w 7632642"/>
              <a:gd name="connsiteY3" fmla="*/ 27667 h 4991840"/>
              <a:gd name="connsiteX4" fmla="*/ 4974093 w 7632642"/>
              <a:gd name="connsiteY4" fmla="*/ 1691614 h 4991840"/>
              <a:gd name="connsiteX5" fmla="*/ 6718443 w 7632642"/>
              <a:gd name="connsiteY5" fmla="*/ 1497084 h 4991840"/>
              <a:gd name="connsiteX6" fmla="*/ 5549486 w 7632642"/>
              <a:gd name="connsiteY6" fmla="*/ 3290746 h 4991840"/>
              <a:gd name="connsiteX7" fmla="*/ 7632642 w 7632642"/>
              <a:gd name="connsiteY7" fmla="*/ 4991840 h 4991840"/>
              <a:gd name="connsiteX8" fmla="*/ 220231 w 7632642"/>
              <a:gd name="connsiteY8" fmla="*/ 4988082 h 4991840"/>
              <a:gd name="connsiteX9" fmla="*/ 29320 w 7632642"/>
              <a:gd name="connsiteY9" fmla="*/ 4701503 h 4991840"/>
              <a:gd name="connsiteX10" fmla="*/ 18937 w 7632642"/>
              <a:gd name="connsiteY10" fmla="*/ 4633498 h 4991840"/>
              <a:gd name="connsiteX11" fmla="*/ 2095163 w 7632642"/>
              <a:gd name="connsiteY11" fmla="*/ 3001517 h 4991840"/>
              <a:gd name="connsiteX12" fmla="*/ 2097152 w 7632642"/>
              <a:gd name="connsiteY12" fmla="*/ 2877828 h 4991840"/>
              <a:gd name="connsiteX13" fmla="*/ 1378935 w 7632642"/>
              <a:gd name="connsiteY13" fmla="*/ 985718 h 4991840"/>
              <a:gd name="connsiteX0" fmla="*/ 1363461 w 7617168"/>
              <a:gd name="connsiteY0" fmla="*/ 985718 h 4991840"/>
              <a:gd name="connsiteX1" fmla="*/ 3080068 w 7617168"/>
              <a:gd name="connsiteY1" fmla="*/ 1430562 h 4991840"/>
              <a:gd name="connsiteX2" fmla="*/ 4602428 w 7617168"/>
              <a:gd name="connsiteY2" fmla="*/ 0 h 4991840"/>
              <a:gd name="connsiteX3" fmla="*/ 4696422 w 7617168"/>
              <a:gd name="connsiteY3" fmla="*/ 27667 h 4991840"/>
              <a:gd name="connsiteX4" fmla="*/ 4958619 w 7617168"/>
              <a:gd name="connsiteY4" fmla="*/ 1691614 h 4991840"/>
              <a:gd name="connsiteX5" fmla="*/ 6702969 w 7617168"/>
              <a:gd name="connsiteY5" fmla="*/ 1497084 h 4991840"/>
              <a:gd name="connsiteX6" fmla="*/ 5534012 w 7617168"/>
              <a:gd name="connsiteY6" fmla="*/ 3290746 h 4991840"/>
              <a:gd name="connsiteX7" fmla="*/ 7617168 w 7617168"/>
              <a:gd name="connsiteY7" fmla="*/ 4991840 h 4991840"/>
              <a:gd name="connsiteX8" fmla="*/ 204757 w 7617168"/>
              <a:gd name="connsiteY8" fmla="*/ 4988082 h 4991840"/>
              <a:gd name="connsiteX9" fmla="*/ 13846 w 7617168"/>
              <a:gd name="connsiteY9" fmla="*/ 4701503 h 4991840"/>
              <a:gd name="connsiteX10" fmla="*/ 3463 w 7617168"/>
              <a:gd name="connsiteY10" fmla="*/ 4633498 h 4991840"/>
              <a:gd name="connsiteX11" fmla="*/ 2079689 w 7617168"/>
              <a:gd name="connsiteY11" fmla="*/ 3001517 h 4991840"/>
              <a:gd name="connsiteX12" fmla="*/ 2081678 w 7617168"/>
              <a:gd name="connsiteY12" fmla="*/ 2877828 h 4991840"/>
              <a:gd name="connsiteX13" fmla="*/ 1363461 w 7617168"/>
              <a:gd name="connsiteY13" fmla="*/ 985718 h 4991840"/>
              <a:gd name="connsiteX0" fmla="*/ 1359998 w 7613705"/>
              <a:gd name="connsiteY0" fmla="*/ 985718 h 4991840"/>
              <a:gd name="connsiteX1" fmla="*/ 3076605 w 7613705"/>
              <a:gd name="connsiteY1" fmla="*/ 1430562 h 4991840"/>
              <a:gd name="connsiteX2" fmla="*/ 4598965 w 7613705"/>
              <a:gd name="connsiteY2" fmla="*/ 0 h 4991840"/>
              <a:gd name="connsiteX3" fmla="*/ 4692959 w 7613705"/>
              <a:gd name="connsiteY3" fmla="*/ 27667 h 4991840"/>
              <a:gd name="connsiteX4" fmla="*/ 4955156 w 7613705"/>
              <a:gd name="connsiteY4" fmla="*/ 1691614 h 4991840"/>
              <a:gd name="connsiteX5" fmla="*/ 6699506 w 7613705"/>
              <a:gd name="connsiteY5" fmla="*/ 1497084 h 4991840"/>
              <a:gd name="connsiteX6" fmla="*/ 5530549 w 7613705"/>
              <a:gd name="connsiteY6" fmla="*/ 3290746 h 4991840"/>
              <a:gd name="connsiteX7" fmla="*/ 7613705 w 7613705"/>
              <a:gd name="connsiteY7" fmla="*/ 4991840 h 4991840"/>
              <a:gd name="connsiteX8" fmla="*/ 201294 w 7613705"/>
              <a:gd name="connsiteY8" fmla="*/ 4988082 h 4991840"/>
              <a:gd name="connsiteX9" fmla="*/ 10383 w 7613705"/>
              <a:gd name="connsiteY9" fmla="*/ 4701503 h 4991840"/>
              <a:gd name="connsiteX10" fmla="*/ 0 w 7613705"/>
              <a:gd name="connsiteY10" fmla="*/ 4633498 h 4991840"/>
              <a:gd name="connsiteX11" fmla="*/ 2076226 w 7613705"/>
              <a:gd name="connsiteY11" fmla="*/ 3001517 h 4991840"/>
              <a:gd name="connsiteX12" fmla="*/ 2078215 w 7613705"/>
              <a:gd name="connsiteY12" fmla="*/ 2877828 h 4991840"/>
              <a:gd name="connsiteX13" fmla="*/ 1359998 w 7613705"/>
              <a:gd name="connsiteY13" fmla="*/ 985718 h 4991840"/>
              <a:gd name="connsiteX0" fmla="*/ 1359998 w 7613705"/>
              <a:gd name="connsiteY0" fmla="*/ 985718 h 4991840"/>
              <a:gd name="connsiteX1" fmla="*/ 3076605 w 7613705"/>
              <a:gd name="connsiteY1" fmla="*/ 1430562 h 4991840"/>
              <a:gd name="connsiteX2" fmla="*/ 4598965 w 7613705"/>
              <a:gd name="connsiteY2" fmla="*/ 0 h 4991840"/>
              <a:gd name="connsiteX3" fmla="*/ 4692959 w 7613705"/>
              <a:gd name="connsiteY3" fmla="*/ 27667 h 4991840"/>
              <a:gd name="connsiteX4" fmla="*/ 4955156 w 7613705"/>
              <a:gd name="connsiteY4" fmla="*/ 1691614 h 4991840"/>
              <a:gd name="connsiteX5" fmla="*/ 6699506 w 7613705"/>
              <a:gd name="connsiteY5" fmla="*/ 1497084 h 4991840"/>
              <a:gd name="connsiteX6" fmla="*/ 5530549 w 7613705"/>
              <a:gd name="connsiteY6" fmla="*/ 3290746 h 4991840"/>
              <a:gd name="connsiteX7" fmla="*/ 7613705 w 7613705"/>
              <a:gd name="connsiteY7" fmla="*/ 4991840 h 4991840"/>
              <a:gd name="connsiteX8" fmla="*/ 201294 w 7613705"/>
              <a:gd name="connsiteY8" fmla="*/ 4988082 h 4991840"/>
              <a:gd name="connsiteX9" fmla="*/ 10383 w 7613705"/>
              <a:gd name="connsiteY9" fmla="*/ 4701503 h 4991840"/>
              <a:gd name="connsiteX10" fmla="*/ 0 w 7613705"/>
              <a:gd name="connsiteY10" fmla="*/ 4633498 h 4991840"/>
              <a:gd name="connsiteX11" fmla="*/ 2076226 w 7613705"/>
              <a:gd name="connsiteY11" fmla="*/ 3001517 h 4991840"/>
              <a:gd name="connsiteX12" fmla="*/ 2078215 w 7613705"/>
              <a:gd name="connsiteY12" fmla="*/ 2877828 h 4991840"/>
              <a:gd name="connsiteX13" fmla="*/ 1359998 w 7613705"/>
              <a:gd name="connsiteY13" fmla="*/ 985718 h 4991840"/>
              <a:gd name="connsiteX0" fmla="*/ 1359998 w 7613705"/>
              <a:gd name="connsiteY0" fmla="*/ 985718 h 4991840"/>
              <a:gd name="connsiteX1" fmla="*/ 3076605 w 7613705"/>
              <a:gd name="connsiteY1" fmla="*/ 1430562 h 4991840"/>
              <a:gd name="connsiteX2" fmla="*/ 4598965 w 7613705"/>
              <a:gd name="connsiteY2" fmla="*/ 0 h 4991840"/>
              <a:gd name="connsiteX3" fmla="*/ 4692959 w 7613705"/>
              <a:gd name="connsiteY3" fmla="*/ 27667 h 4991840"/>
              <a:gd name="connsiteX4" fmla="*/ 4955156 w 7613705"/>
              <a:gd name="connsiteY4" fmla="*/ 1691614 h 4991840"/>
              <a:gd name="connsiteX5" fmla="*/ 6699506 w 7613705"/>
              <a:gd name="connsiteY5" fmla="*/ 1497084 h 4991840"/>
              <a:gd name="connsiteX6" fmla="*/ 5530549 w 7613705"/>
              <a:gd name="connsiteY6" fmla="*/ 3290746 h 4991840"/>
              <a:gd name="connsiteX7" fmla="*/ 7613705 w 7613705"/>
              <a:gd name="connsiteY7" fmla="*/ 4991840 h 4991840"/>
              <a:gd name="connsiteX8" fmla="*/ 201294 w 7613705"/>
              <a:gd name="connsiteY8" fmla="*/ 4988082 h 4991840"/>
              <a:gd name="connsiteX9" fmla="*/ 10383 w 7613705"/>
              <a:gd name="connsiteY9" fmla="*/ 4701503 h 4991840"/>
              <a:gd name="connsiteX10" fmla="*/ 0 w 7613705"/>
              <a:gd name="connsiteY10" fmla="*/ 4633498 h 4991840"/>
              <a:gd name="connsiteX11" fmla="*/ 2076226 w 7613705"/>
              <a:gd name="connsiteY11" fmla="*/ 3001517 h 4991840"/>
              <a:gd name="connsiteX12" fmla="*/ 2078215 w 7613705"/>
              <a:gd name="connsiteY12" fmla="*/ 2877828 h 4991840"/>
              <a:gd name="connsiteX13" fmla="*/ 1359998 w 7613705"/>
              <a:gd name="connsiteY13" fmla="*/ 985718 h 4991840"/>
              <a:gd name="connsiteX0" fmla="*/ 1359998 w 7613705"/>
              <a:gd name="connsiteY0" fmla="*/ 985718 h 4991840"/>
              <a:gd name="connsiteX1" fmla="*/ 3076605 w 7613705"/>
              <a:gd name="connsiteY1" fmla="*/ 1430562 h 4991840"/>
              <a:gd name="connsiteX2" fmla="*/ 4598965 w 7613705"/>
              <a:gd name="connsiteY2" fmla="*/ 0 h 4991840"/>
              <a:gd name="connsiteX3" fmla="*/ 4692959 w 7613705"/>
              <a:gd name="connsiteY3" fmla="*/ 27667 h 4991840"/>
              <a:gd name="connsiteX4" fmla="*/ 4955156 w 7613705"/>
              <a:gd name="connsiteY4" fmla="*/ 1691614 h 4991840"/>
              <a:gd name="connsiteX5" fmla="*/ 6699506 w 7613705"/>
              <a:gd name="connsiteY5" fmla="*/ 1497084 h 4991840"/>
              <a:gd name="connsiteX6" fmla="*/ 5530549 w 7613705"/>
              <a:gd name="connsiteY6" fmla="*/ 3290746 h 4991840"/>
              <a:gd name="connsiteX7" fmla="*/ 7613705 w 7613705"/>
              <a:gd name="connsiteY7" fmla="*/ 4991840 h 4991840"/>
              <a:gd name="connsiteX8" fmla="*/ 201294 w 7613705"/>
              <a:gd name="connsiteY8" fmla="*/ 4988082 h 4991840"/>
              <a:gd name="connsiteX9" fmla="*/ 10383 w 7613705"/>
              <a:gd name="connsiteY9" fmla="*/ 4701503 h 4991840"/>
              <a:gd name="connsiteX10" fmla="*/ 0 w 7613705"/>
              <a:gd name="connsiteY10" fmla="*/ 4633498 h 4991840"/>
              <a:gd name="connsiteX11" fmla="*/ 2076226 w 7613705"/>
              <a:gd name="connsiteY11" fmla="*/ 3001517 h 4991840"/>
              <a:gd name="connsiteX12" fmla="*/ 2078215 w 7613705"/>
              <a:gd name="connsiteY12" fmla="*/ 2877828 h 4991840"/>
              <a:gd name="connsiteX13" fmla="*/ 1359998 w 7613705"/>
              <a:gd name="connsiteY13" fmla="*/ 985718 h 4991840"/>
              <a:gd name="connsiteX0" fmla="*/ 1359998 w 7613705"/>
              <a:gd name="connsiteY0" fmla="*/ 985718 h 4991840"/>
              <a:gd name="connsiteX1" fmla="*/ 3076605 w 7613705"/>
              <a:gd name="connsiteY1" fmla="*/ 1430562 h 4991840"/>
              <a:gd name="connsiteX2" fmla="*/ 4598965 w 7613705"/>
              <a:gd name="connsiteY2" fmla="*/ 0 h 4991840"/>
              <a:gd name="connsiteX3" fmla="*/ 4692959 w 7613705"/>
              <a:gd name="connsiteY3" fmla="*/ 27667 h 4991840"/>
              <a:gd name="connsiteX4" fmla="*/ 4955156 w 7613705"/>
              <a:gd name="connsiteY4" fmla="*/ 1691614 h 4991840"/>
              <a:gd name="connsiteX5" fmla="*/ 6699506 w 7613705"/>
              <a:gd name="connsiteY5" fmla="*/ 1497084 h 4991840"/>
              <a:gd name="connsiteX6" fmla="*/ 5530549 w 7613705"/>
              <a:gd name="connsiteY6" fmla="*/ 3290746 h 4991840"/>
              <a:gd name="connsiteX7" fmla="*/ 7613705 w 7613705"/>
              <a:gd name="connsiteY7" fmla="*/ 4991840 h 4991840"/>
              <a:gd name="connsiteX8" fmla="*/ 201294 w 7613705"/>
              <a:gd name="connsiteY8" fmla="*/ 4988082 h 4991840"/>
              <a:gd name="connsiteX9" fmla="*/ 10383 w 7613705"/>
              <a:gd name="connsiteY9" fmla="*/ 4701503 h 4991840"/>
              <a:gd name="connsiteX10" fmla="*/ 0 w 7613705"/>
              <a:gd name="connsiteY10" fmla="*/ 4633498 h 4991840"/>
              <a:gd name="connsiteX11" fmla="*/ 2076226 w 7613705"/>
              <a:gd name="connsiteY11" fmla="*/ 3001517 h 4991840"/>
              <a:gd name="connsiteX12" fmla="*/ 2078215 w 7613705"/>
              <a:gd name="connsiteY12" fmla="*/ 2877828 h 4991840"/>
              <a:gd name="connsiteX13" fmla="*/ 1359998 w 7613705"/>
              <a:gd name="connsiteY13" fmla="*/ 985718 h 4991840"/>
              <a:gd name="connsiteX0" fmla="*/ 1357582 w 7611289"/>
              <a:gd name="connsiteY0" fmla="*/ 985718 h 4991840"/>
              <a:gd name="connsiteX1" fmla="*/ 3074189 w 7611289"/>
              <a:gd name="connsiteY1" fmla="*/ 1430562 h 4991840"/>
              <a:gd name="connsiteX2" fmla="*/ 4596549 w 7611289"/>
              <a:gd name="connsiteY2" fmla="*/ 0 h 4991840"/>
              <a:gd name="connsiteX3" fmla="*/ 4690543 w 7611289"/>
              <a:gd name="connsiteY3" fmla="*/ 27667 h 4991840"/>
              <a:gd name="connsiteX4" fmla="*/ 4952740 w 7611289"/>
              <a:gd name="connsiteY4" fmla="*/ 1691614 h 4991840"/>
              <a:gd name="connsiteX5" fmla="*/ 6697090 w 7611289"/>
              <a:gd name="connsiteY5" fmla="*/ 1497084 h 4991840"/>
              <a:gd name="connsiteX6" fmla="*/ 5528133 w 7611289"/>
              <a:gd name="connsiteY6" fmla="*/ 3290746 h 4991840"/>
              <a:gd name="connsiteX7" fmla="*/ 7611289 w 7611289"/>
              <a:gd name="connsiteY7" fmla="*/ 4991840 h 4991840"/>
              <a:gd name="connsiteX8" fmla="*/ 198878 w 7611289"/>
              <a:gd name="connsiteY8" fmla="*/ 4988082 h 4991840"/>
              <a:gd name="connsiteX9" fmla="*/ 7967 w 7611289"/>
              <a:gd name="connsiteY9" fmla="*/ 4701503 h 4991840"/>
              <a:gd name="connsiteX10" fmla="*/ 124 w 7611289"/>
              <a:gd name="connsiteY10" fmla="*/ 4633498 h 4991840"/>
              <a:gd name="connsiteX11" fmla="*/ 2073810 w 7611289"/>
              <a:gd name="connsiteY11" fmla="*/ 3001517 h 4991840"/>
              <a:gd name="connsiteX12" fmla="*/ 2075799 w 7611289"/>
              <a:gd name="connsiteY12" fmla="*/ 2877828 h 4991840"/>
              <a:gd name="connsiteX13" fmla="*/ 1357582 w 7611289"/>
              <a:gd name="connsiteY13" fmla="*/ 985718 h 4991840"/>
              <a:gd name="connsiteX0" fmla="*/ 1360963 w 7614670"/>
              <a:gd name="connsiteY0" fmla="*/ 985718 h 4991840"/>
              <a:gd name="connsiteX1" fmla="*/ 3077570 w 7614670"/>
              <a:gd name="connsiteY1" fmla="*/ 1430562 h 4991840"/>
              <a:gd name="connsiteX2" fmla="*/ 4599930 w 7614670"/>
              <a:gd name="connsiteY2" fmla="*/ 0 h 4991840"/>
              <a:gd name="connsiteX3" fmla="*/ 4693924 w 7614670"/>
              <a:gd name="connsiteY3" fmla="*/ 27667 h 4991840"/>
              <a:gd name="connsiteX4" fmla="*/ 4956121 w 7614670"/>
              <a:gd name="connsiteY4" fmla="*/ 1691614 h 4991840"/>
              <a:gd name="connsiteX5" fmla="*/ 6700471 w 7614670"/>
              <a:gd name="connsiteY5" fmla="*/ 1497084 h 4991840"/>
              <a:gd name="connsiteX6" fmla="*/ 5531514 w 7614670"/>
              <a:gd name="connsiteY6" fmla="*/ 3290746 h 4991840"/>
              <a:gd name="connsiteX7" fmla="*/ 7614670 w 7614670"/>
              <a:gd name="connsiteY7" fmla="*/ 4991840 h 4991840"/>
              <a:gd name="connsiteX8" fmla="*/ 202259 w 7614670"/>
              <a:gd name="connsiteY8" fmla="*/ 4988082 h 4991840"/>
              <a:gd name="connsiteX9" fmla="*/ 11348 w 7614670"/>
              <a:gd name="connsiteY9" fmla="*/ 4701503 h 4991840"/>
              <a:gd name="connsiteX10" fmla="*/ 3505 w 7614670"/>
              <a:gd name="connsiteY10" fmla="*/ 4633498 h 4991840"/>
              <a:gd name="connsiteX11" fmla="*/ 2077191 w 7614670"/>
              <a:gd name="connsiteY11" fmla="*/ 3001517 h 4991840"/>
              <a:gd name="connsiteX12" fmla="*/ 2079180 w 7614670"/>
              <a:gd name="connsiteY12" fmla="*/ 2877828 h 4991840"/>
              <a:gd name="connsiteX13" fmla="*/ 1360963 w 7614670"/>
              <a:gd name="connsiteY13" fmla="*/ 985718 h 4991840"/>
              <a:gd name="connsiteX0" fmla="*/ 1358707 w 7612414"/>
              <a:gd name="connsiteY0" fmla="*/ 985718 h 4991840"/>
              <a:gd name="connsiteX1" fmla="*/ 3075314 w 7612414"/>
              <a:gd name="connsiteY1" fmla="*/ 1430562 h 4991840"/>
              <a:gd name="connsiteX2" fmla="*/ 4597674 w 7612414"/>
              <a:gd name="connsiteY2" fmla="*/ 0 h 4991840"/>
              <a:gd name="connsiteX3" fmla="*/ 4691668 w 7612414"/>
              <a:gd name="connsiteY3" fmla="*/ 27667 h 4991840"/>
              <a:gd name="connsiteX4" fmla="*/ 4953865 w 7612414"/>
              <a:gd name="connsiteY4" fmla="*/ 1691614 h 4991840"/>
              <a:gd name="connsiteX5" fmla="*/ 6698215 w 7612414"/>
              <a:gd name="connsiteY5" fmla="*/ 1497084 h 4991840"/>
              <a:gd name="connsiteX6" fmla="*/ 5529258 w 7612414"/>
              <a:gd name="connsiteY6" fmla="*/ 3290746 h 4991840"/>
              <a:gd name="connsiteX7" fmla="*/ 7612414 w 7612414"/>
              <a:gd name="connsiteY7" fmla="*/ 4991840 h 4991840"/>
              <a:gd name="connsiteX8" fmla="*/ 200003 w 7612414"/>
              <a:gd name="connsiteY8" fmla="*/ 4988082 h 4991840"/>
              <a:gd name="connsiteX9" fmla="*/ 9092 w 7612414"/>
              <a:gd name="connsiteY9" fmla="*/ 4701503 h 4991840"/>
              <a:gd name="connsiteX10" fmla="*/ 1249 w 7612414"/>
              <a:gd name="connsiteY10" fmla="*/ 4633498 h 4991840"/>
              <a:gd name="connsiteX11" fmla="*/ 2074935 w 7612414"/>
              <a:gd name="connsiteY11" fmla="*/ 3001517 h 4991840"/>
              <a:gd name="connsiteX12" fmla="*/ 2076924 w 7612414"/>
              <a:gd name="connsiteY12" fmla="*/ 2877828 h 4991840"/>
              <a:gd name="connsiteX13" fmla="*/ 1358707 w 7612414"/>
              <a:gd name="connsiteY13" fmla="*/ 985718 h 4991840"/>
              <a:gd name="connsiteX0" fmla="*/ 1358707 w 7612414"/>
              <a:gd name="connsiteY0" fmla="*/ 985718 h 4991840"/>
              <a:gd name="connsiteX1" fmla="*/ 3075314 w 7612414"/>
              <a:gd name="connsiteY1" fmla="*/ 1430562 h 4991840"/>
              <a:gd name="connsiteX2" fmla="*/ 4597674 w 7612414"/>
              <a:gd name="connsiteY2" fmla="*/ 0 h 4991840"/>
              <a:gd name="connsiteX3" fmla="*/ 4691668 w 7612414"/>
              <a:gd name="connsiteY3" fmla="*/ 27667 h 4991840"/>
              <a:gd name="connsiteX4" fmla="*/ 4953865 w 7612414"/>
              <a:gd name="connsiteY4" fmla="*/ 1691614 h 4991840"/>
              <a:gd name="connsiteX5" fmla="*/ 6698215 w 7612414"/>
              <a:gd name="connsiteY5" fmla="*/ 1497084 h 4991840"/>
              <a:gd name="connsiteX6" fmla="*/ 5529258 w 7612414"/>
              <a:gd name="connsiteY6" fmla="*/ 3290746 h 4991840"/>
              <a:gd name="connsiteX7" fmla="*/ 7612414 w 7612414"/>
              <a:gd name="connsiteY7" fmla="*/ 4991840 h 4991840"/>
              <a:gd name="connsiteX8" fmla="*/ 200003 w 7612414"/>
              <a:gd name="connsiteY8" fmla="*/ 4988082 h 4991840"/>
              <a:gd name="connsiteX9" fmla="*/ 9092 w 7612414"/>
              <a:gd name="connsiteY9" fmla="*/ 4701503 h 4991840"/>
              <a:gd name="connsiteX10" fmla="*/ 1249 w 7612414"/>
              <a:gd name="connsiteY10" fmla="*/ 4633498 h 4991840"/>
              <a:gd name="connsiteX11" fmla="*/ 2074935 w 7612414"/>
              <a:gd name="connsiteY11" fmla="*/ 3001517 h 4991840"/>
              <a:gd name="connsiteX12" fmla="*/ 2076924 w 7612414"/>
              <a:gd name="connsiteY12" fmla="*/ 2877828 h 4991840"/>
              <a:gd name="connsiteX13" fmla="*/ 1358707 w 7612414"/>
              <a:gd name="connsiteY13" fmla="*/ 985718 h 4991840"/>
              <a:gd name="connsiteX0" fmla="*/ 1358707 w 7612414"/>
              <a:gd name="connsiteY0" fmla="*/ 986213 h 4992335"/>
              <a:gd name="connsiteX1" fmla="*/ 3075314 w 7612414"/>
              <a:gd name="connsiteY1" fmla="*/ 1431057 h 4992335"/>
              <a:gd name="connsiteX2" fmla="*/ 4597674 w 7612414"/>
              <a:gd name="connsiteY2" fmla="*/ 495 h 4992335"/>
              <a:gd name="connsiteX3" fmla="*/ 4691668 w 7612414"/>
              <a:gd name="connsiteY3" fmla="*/ 28162 h 4992335"/>
              <a:gd name="connsiteX4" fmla="*/ 4953865 w 7612414"/>
              <a:gd name="connsiteY4" fmla="*/ 1692109 h 4992335"/>
              <a:gd name="connsiteX5" fmla="*/ 6698215 w 7612414"/>
              <a:gd name="connsiteY5" fmla="*/ 1497579 h 4992335"/>
              <a:gd name="connsiteX6" fmla="*/ 5529258 w 7612414"/>
              <a:gd name="connsiteY6" fmla="*/ 3291241 h 4992335"/>
              <a:gd name="connsiteX7" fmla="*/ 7612414 w 7612414"/>
              <a:gd name="connsiteY7" fmla="*/ 4992335 h 4992335"/>
              <a:gd name="connsiteX8" fmla="*/ 200003 w 7612414"/>
              <a:gd name="connsiteY8" fmla="*/ 4988577 h 4992335"/>
              <a:gd name="connsiteX9" fmla="*/ 9092 w 7612414"/>
              <a:gd name="connsiteY9" fmla="*/ 4701998 h 4992335"/>
              <a:gd name="connsiteX10" fmla="*/ 1249 w 7612414"/>
              <a:gd name="connsiteY10" fmla="*/ 4633993 h 4992335"/>
              <a:gd name="connsiteX11" fmla="*/ 2074935 w 7612414"/>
              <a:gd name="connsiteY11" fmla="*/ 3002012 h 4992335"/>
              <a:gd name="connsiteX12" fmla="*/ 2076924 w 7612414"/>
              <a:gd name="connsiteY12" fmla="*/ 2878323 h 4992335"/>
              <a:gd name="connsiteX13" fmla="*/ 1358707 w 7612414"/>
              <a:gd name="connsiteY13" fmla="*/ 986213 h 4992335"/>
              <a:gd name="connsiteX0" fmla="*/ 1358707 w 7612414"/>
              <a:gd name="connsiteY0" fmla="*/ 987677 h 4993799"/>
              <a:gd name="connsiteX1" fmla="*/ 3075314 w 7612414"/>
              <a:gd name="connsiteY1" fmla="*/ 1432521 h 4993799"/>
              <a:gd name="connsiteX2" fmla="*/ 4597674 w 7612414"/>
              <a:gd name="connsiteY2" fmla="*/ 1959 h 4993799"/>
              <a:gd name="connsiteX3" fmla="*/ 4691668 w 7612414"/>
              <a:gd name="connsiteY3" fmla="*/ 29626 h 4993799"/>
              <a:gd name="connsiteX4" fmla="*/ 4953865 w 7612414"/>
              <a:gd name="connsiteY4" fmla="*/ 1693573 h 4993799"/>
              <a:gd name="connsiteX5" fmla="*/ 6698215 w 7612414"/>
              <a:gd name="connsiteY5" fmla="*/ 1499043 h 4993799"/>
              <a:gd name="connsiteX6" fmla="*/ 5529258 w 7612414"/>
              <a:gd name="connsiteY6" fmla="*/ 3292705 h 4993799"/>
              <a:gd name="connsiteX7" fmla="*/ 7612414 w 7612414"/>
              <a:gd name="connsiteY7" fmla="*/ 4993799 h 4993799"/>
              <a:gd name="connsiteX8" fmla="*/ 200003 w 7612414"/>
              <a:gd name="connsiteY8" fmla="*/ 4990041 h 4993799"/>
              <a:gd name="connsiteX9" fmla="*/ 9092 w 7612414"/>
              <a:gd name="connsiteY9" fmla="*/ 4703462 h 4993799"/>
              <a:gd name="connsiteX10" fmla="*/ 1249 w 7612414"/>
              <a:gd name="connsiteY10" fmla="*/ 4635457 h 4993799"/>
              <a:gd name="connsiteX11" fmla="*/ 2074935 w 7612414"/>
              <a:gd name="connsiteY11" fmla="*/ 3003476 h 4993799"/>
              <a:gd name="connsiteX12" fmla="*/ 2076924 w 7612414"/>
              <a:gd name="connsiteY12" fmla="*/ 2879787 h 4993799"/>
              <a:gd name="connsiteX13" fmla="*/ 1358707 w 7612414"/>
              <a:gd name="connsiteY13"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8707 w 7612414"/>
              <a:gd name="connsiteY0" fmla="*/ 987677 h 4993799"/>
              <a:gd name="connsiteX1" fmla="*/ 1483110 w 7612414"/>
              <a:gd name="connsiteY1" fmla="*/ 890948 h 4993799"/>
              <a:gd name="connsiteX2" fmla="*/ 3075314 w 7612414"/>
              <a:gd name="connsiteY2" fmla="*/ 1432521 h 4993799"/>
              <a:gd name="connsiteX3" fmla="*/ 4597674 w 7612414"/>
              <a:gd name="connsiteY3" fmla="*/ 1959 h 4993799"/>
              <a:gd name="connsiteX4" fmla="*/ 4691668 w 7612414"/>
              <a:gd name="connsiteY4" fmla="*/ 29626 h 4993799"/>
              <a:gd name="connsiteX5" fmla="*/ 4953865 w 7612414"/>
              <a:gd name="connsiteY5" fmla="*/ 1693573 h 4993799"/>
              <a:gd name="connsiteX6" fmla="*/ 6698215 w 7612414"/>
              <a:gd name="connsiteY6" fmla="*/ 1499043 h 4993799"/>
              <a:gd name="connsiteX7" fmla="*/ 5529258 w 7612414"/>
              <a:gd name="connsiteY7" fmla="*/ 3292705 h 4993799"/>
              <a:gd name="connsiteX8" fmla="*/ 7612414 w 7612414"/>
              <a:gd name="connsiteY8" fmla="*/ 4993799 h 4993799"/>
              <a:gd name="connsiteX9" fmla="*/ 200003 w 7612414"/>
              <a:gd name="connsiteY9" fmla="*/ 4990041 h 4993799"/>
              <a:gd name="connsiteX10" fmla="*/ 9092 w 7612414"/>
              <a:gd name="connsiteY10" fmla="*/ 4703462 h 4993799"/>
              <a:gd name="connsiteX11" fmla="*/ 1249 w 7612414"/>
              <a:gd name="connsiteY11" fmla="*/ 4635457 h 4993799"/>
              <a:gd name="connsiteX12" fmla="*/ 2074935 w 7612414"/>
              <a:gd name="connsiteY12" fmla="*/ 3003476 h 4993799"/>
              <a:gd name="connsiteX13" fmla="*/ 2076924 w 7612414"/>
              <a:gd name="connsiteY13" fmla="*/ 2879787 h 4993799"/>
              <a:gd name="connsiteX14" fmla="*/ 1358707 w 7612414"/>
              <a:gd name="connsiteY14" fmla="*/ 987677 h 4993799"/>
              <a:gd name="connsiteX0" fmla="*/ 1357635 w 7611342"/>
              <a:gd name="connsiteY0" fmla="*/ 987677 h 4993799"/>
              <a:gd name="connsiteX1" fmla="*/ 1482038 w 7611342"/>
              <a:gd name="connsiteY1" fmla="*/ 890948 h 4993799"/>
              <a:gd name="connsiteX2" fmla="*/ 3074242 w 7611342"/>
              <a:gd name="connsiteY2" fmla="*/ 1432521 h 4993799"/>
              <a:gd name="connsiteX3" fmla="*/ 4596602 w 7611342"/>
              <a:gd name="connsiteY3" fmla="*/ 1959 h 4993799"/>
              <a:gd name="connsiteX4" fmla="*/ 4690596 w 7611342"/>
              <a:gd name="connsiteY4" fmla="*/ 29626 h 4993799"/>
              <a:gd name="connsiteX5" fmla="*/ 4952793 w 7611342"/>
              <a:gd name="connsiteY5" fmla="*/ 1693573 h 4993799"/>
              <a:gd name="connsiteX6" fmla="*/ 6697143 w 7611342"/>
              <a:gd name="connsiteY6" fmla="*/ 1499043 h 4993799"/>
              <a:gd name="connsiteX7" fmla="*/ 5528186 w 7611342"/>
              <a:gd name="connsiteY7" fmla="*/ 3292705 h 4993799"/>
              <a:gd name="connsiteX8" fmla="*/ 7611342 w 7611342"/>
              <a:gd name="connsiteY8" fmla="*/ 4993799 h 4993799"/>
              <a:gd name="connsiteX9" fmla="*/ 198931 w 7611342"/>
              <a:gd name="connsiteY9" fmla="*/ 4990041 h 4993799"/>
              <a:gd name="connsiteX10" fmla="*/ 8020 w 7611342"/>
              <a:gd name="connsiteY10" fmla="*/ 4703462 h 4993799"/>
              <a:gd name="connsiteX11" fmla="*/ 177 w 7611342"/>
              <a:gd name="connsiteY11" fmla="*/ 4635457 h 4993799"/>
              <a:gd name="connsiteX12" fmla="*/ 2073863 w 7611342"/>
              <a:gd name="connsiteY12" fmla="*/ 3003476 h 4993799"/>
              <a:gd name="connsiteX13" fmla="*/ 2075852 w 7611342"/>
              <a:gd name="connsiteY13" fmla="*/ 2879787 h 4993799"/>
              <a:gd name="connsiteX14" fmla="*/ 1357635 w 7611342"/>
              <a:gd name="connsiteY14" fmla="*/ 987677 h 4993799"/>
              <a:gd name="connsiteX0" fmla="*/ 1357635 w 7611342"/>
              <a:gd name="connsiteY0" fmla="*/ 987677 h 4993799"/>
              <a:gd name="connsiteX1" fmla="*/ 1482038 w 7611342"/>
              <a:gd name="connsiteY1" fmla="*/ 890948 h 4993799"/>
              <a:gd name="connsiteX2" fmla="*/ 3074242 w 7611342"/>
              <a:gd name="connsiteY2" fmla="*/ 1432521 h 4993799"/>
              <a:gd name="connsiteX3" fmla="*/ 4596602 w 7611342"/>
              <a:gd name="connsiteY3" fmla="*/ 1959 h 4993799"/>
              <a:gd name="connsiteX4" fmla="*/ 4690596 w 7611342"/>
              <a:gd name="connsiteY4" fmla="*/ 29626 h 4993799"/>
              <a:gd name="connsiteX5" fmla="*/ 4952793 w 7611342"/>
              <a:gd name="connsiteY5" fmla="*/ 1693573 h 4993799"/>
              <a:gd name="connsiteX6" fmla="*/ 6697143 w 7611342"/>
              <a:gd name="connsiteY6" fmla="*/ 1499043 h 4993799"/>
              <a:gd name="connsiteX7" fmla="*/ 5528186 w 7611342"/>
              <a:gd name="connsiteY7" fmla="*/ 3292705 h 4993799"/>
              <a:gd name="connsiteX8" fmla="*/ 7611342 w 7611342"/>
              <a:gd name="connsiteY8" fmla="*/ 4993799 h 4993799"/>
              <a:gd name="connsiteX9" fmla="*/ 198931 w 7611342"/>
              <a:gd name="connsiteY9" fmla="*/ 4990041 h 4993799"/>
              <a:gd name="connsiteX10" fmla="*/ 8020 w 7611342"/>
              <a:gd name="connsiteY10" fmla="*/ 4703462 h 4993799"/>
              <a:gd name="connsiteX11" fmla="*/ 177 w 7611342"/>
              <a:gd name="connsiteY11" fmla="*/ 4635457 h 4993799"/>
              <a:gd name="connsiteX12" fmla="*/ 2073863 w 7611342"/>
              <a:gd name="connsiteY12" fmla="*/ 3003476 h 4993799"/>
              <a:gd name="connsiteX13" fmla="*/ 2075852 w 7611342"/>
              <a:gd name="connsiteY13" fmla="*/ 2879787 h 4993799"/>
              <a:gd name="connsiteX14" fmla="*/ 1357635 w 7611342"/>
              <a:gd name="connsiteY14" fmla="*/ 987677 h 4993799"/>
              <a:gd name="connsiteX0" fmla="*/ 1357458 w 7611165"/>
              <a:gd name="connsiteY0" fmla="*/ 987677 h 4993799"/>
              <a:gd name="connsiteX1" fmla="*/ 1481861 w 7611165"/>
              <a:gd name="connsiteY1" fmla="*/ 890948 h 4993799"/>
              <a:gd name="connsiteX2" fmla="*/ 3074065 w 7611165"/>
              <a:gd name="connsiteY2" fmla="*/ 1432521 h 4993799"/>
              <a:gd name="connsiteX3" fmla="*/ 4596425 w 7611165"/>
              <a:gd name="connsiteY3" fmla="*/ 1959 h 4993799"/>
              <a:gd name="connsiteX4" fmla="*/ 4690419 w 7611165"/>
              <a:gd name="connsiteY4" fmla="*/ 29626 h 4993799"/>
              <a:gd name="connsiteX5" fmla="*/ 4952616 w 7611165"/>
              <a:gd name="connsiteY5" fmla="*/ 1693573 h 4993799"/>
              <a:gd name="connsiteX6" fmla="*/ 6696966 w 7611165"/>
              <a:gd name="connsiteY6" fmla="*/ 1499043 h 4993799"/>
              <a:gd name="connsiteX7" fmla="*/ 5528009 w 7611165"/>
              <a:gd name="connsiteY7" fmla="*/ 3292705 h 4993799"/>
              <a:gd name="connsiteX8" fmla="*/ 7611165 w 7611165"/>
              <a:gd name="connsiteY8" fmla="*/ 4993799 h 4993799"/>
              <a:gd name="connsiteX9" fmla="*/ 198754 w 7611165"/>
              <a:gd name="connsiteY9" fmla="*/ 4990041 h 4993799"/>
              <a:gd name="connsiteX10" fmla="*/ 7843 w 7611165"/>
              <a:gd name="connsiteY10" fmla="*/ 4703462 h 4993799"/>
              <a:gd name="connsiteX11" fmla="*/ 0 w 7611165"/>
              <a:gd name="connsiteY11" fmla="*/ 4635457 h 4993799"/>
              <a:gd name="connsiteX12" fmla="*/ 2073686 w 7611165"/>
              <a:gd name="connsiteY12" fmla="*/ 3003476 h 4993799"/>
              <a:gd name="connsiteX13" fmla="*/ 2075675 w 7611165"/>
              <a:gd name="connsiteY13" fmla="*/ 2879787 h 4993799"/>
              <a:gd name="connsiteX14" fmla="*/ 1357458 w 7611165"/>
              <a:gd name="connsiteY14" fmla="*/ 987677 h 4993799"/>
              <a:gd name="connsiteX0" fmla="*/ 1357458 w 7611165"/>
              <a:gd name="connsiteY0" fmla="*/ 987677 h 4993799"/>
              <a:gd name="connsiteX1" fmla="*/ 1481861 w 7611165"/>
              <a:gd name="connsiteY1" fmla="*/ 890948 h 4993799"/>
              <a:gd name="connsiteX2" fmla="*/ 3074065 w 7611165"/>
              <a:gd name="connsiteY2" fmla="*/ 1432521 h 4993799"/>
              <a:gd name="connsiteX3" fmla="*/ 4596425 w 7611165"/>
              <a:gd name="connsiteY3" fmla="*/ 1959 h 4993799"/>
              <a:gd name="connsiteX4" fmla="*/ 4690419 w 7611165"/>
              <a:gd name="connsiteY4" fmla="*/ 29626 h 4993799"/>
              <a:gd name="connsiteX5" fmla="*/ 4952616 w 7611165"/>
              <a:gd name="connsiteY5" fmla="*/ 1693573 h 4993799"/>
              <a:gd name="connsiteX6" fmla="*/ 6696966 w 7611165"/>
              <a:gd name="connsiteY6" fmla="*/ 1499043 h 4993799"/>
              <a:gd name="connsiteX7" fmla="*/ 5528009 w 7611165"/>
              <a:gd name="connsiteY7" fmla="*/ 3292705 h 4993799"/>
              <a:gd name="connsiteX8" fmla="*/ 7611165 w 7611165"/>
              <a:gd name="connsiteY8" fmla="*/ 4993799 h 4993799"/>
              <a:gd name="connsiteX9" fmla="*/ 198754 w 7611165"/>
              <a:gd name="connsiteY9" fmla="*/ 4990041 h 4993799"/>
              <a:gd name="connsiteX10" fmla="*/ 7843 w 7611165"/>
              <a:gd name="connsiteY10" fmla="*/ 4703462 h 4993799"/>
              <a:gd name="connsiteX11" fmla="*/ 0 w 7611165"/>
              <a:gd name="connsiteY11" fmla="*/ 4635457 h 4993799"/>
              <a:gd name="connsiteX12" fmla="*/ 2073686 w 7611165"/>
              <a:gd name="connsiteY12" fmla="*/ 3003476 h 4993799"/>
              <a:gd name="connsiteX13" fmla="*/ 2075675 w 7611165"/>
              <a:gd name="connsiteY13" fmla="*/ 2879787 h 4993799"/>
              <a:gd name="connsiteX14" fmla="*/ 1357458 w 7611165"/>
              <a:gd name="connsiteY14" fmla="*/ 987677 h 4993799"/>
              <a:gd name="connsiteX0" fmla="*/ 1357458 w 7611165"/>
              <a:gd name="connsiteY0" fmla="*/ 987677 h 4993799"/>
              <a:gd name="connsiteX1" fmla="*/ 1481861 w 7611165"/>
              <a:gd name="connsiteY1" fmla="*/ 890948 h 4993799"/>
              <a:gd name="connsiteX2" fmla="*/ 3074065 w 7611165"/>
              <a:gd name="connsiteY2" fmla="*/ 1432521 h 4993799"/>
              <a:gd name="connsiteX3" fmla="*/ 4596425 w 7611165"/>
              <a:gd name="connsiteY3" fmla="*/ 1959 h 4993799"/>
              <a:gd name="connsiteX4" fmla="*/ 4690419 w 7611165"/>
              <a:gd name="connsiteY4" fmla="*/ 29626 h 4993799"/>
              <a:gd name="connsiteX5" fmla="*/ 4952616 w 7611165"/>
              <a:gd name="connsiteY5" fmla="*/ 1693573 h 4993799"/>
              <a:gd name="connsiteX6" fmla="*/ 6696966 w 7611165"/>
              <a:gd name="connsiteY6" fmla="*/ 1499043 h 4993799"/>
              <a:gd name="connsiteX7" fmla="*/ 5528009 w 7611165"/>
              <a:gd name="connsiteY7" fmla="*/ 3292705 h 4993799"/>
              <a:gd name="connsiteX8" fmla="*/ 7611165 w 7611165"/>
              <a:gd name="connsiteY8" fmla="*/ 4993799 h 4993799"/>
              <a:gd name="connsiteX9" fmla="*/ 198754 w 7611165"/>
              <a:gd name="connsiteY9" fmla="*/ 4990041 h 4993799"/>
              <a:gd name="connsiteX10" fmla="*/ 7843 w 7611165"/>
              <a:gd name="connsiteY10" fmla="*/ 4703462 h 4993799"/>
              <a:gd name="connsiteX11" fmla="*/ 0 w 7611165"/>
              <a:gd name="connsiteY11" fmla="*/ 4635457 h 4993799"/>
              <a:gd name="connsiteX12" fmla="*/ 2073686 w 7611165"/>
              <a:gd name="connsiteY12" fmla="*/ 3003476 h 4993799"/>
              <a:gd name="connsiteX13" fmla="*/ 2075675 w 7611165"/>
              <a:gd name="connsiteY13" fmla="*/ 2879787 h 4993799"/>
              <a:gd name="connsiteX14" fmla="*/ 1357458 w 7611165"/>
              <a:gd name="connsiteY14" fmla="*/ 987677 h 4993799"/>
              <a:gd name="connsiteX0" fmla="*/ 1357458 w 7611165"/>
              <a:gd name="connsiteY0" fmla="*/ 987677 h 4993799"/>
              <a:gd name="connsiteX1" fmla="*/ 1481861 w 7611165"/>
              <a:gd name="connsiteY1" fmla="*/ 890948 h 4993799"/>
              <a:gd name="connsiteX2" fmla="*/ 3074065 w 7611165"/>
              <a:gd name="connsiteY2" fmla="*/ 1432521 h 4993799"/>
              <a:gd name="connsiteX3" fmla="*/ 4596425 w 7611165"/>
              <a:gd name="connsiteY3" fmla="*/ 1959 h 4993799"/>
              <a:gd name="connsiteX4" fmla="*/ 4690419 w 7611165"/>
              <a:gd name="connsiteY4" fmla="*/ 29626 h 4993799"/>
              <a:gd name="connsiteX5" fmla="*/ 4952616 w 7611165"/>
              <a:gd name="connsiteY5" fmla="*/ 1693573 h 4993799"/>
              <a:gd name="connsiteX6" fmla="*/ 6696966 w 7611165"/>
              <a:gd name="connsiteY6" fmla="*/ 1499043 h 4993799"/>
              <a:gd name="connsiteX7" fmla="*/ 5528009 w 7611165"/>
              <a:gd name="connsiteY7" fmla="*/ 3292705 h 4993799"/>
              <a:gd name="connsiteX8" fmla="*/ 7611165 w 7611165"/>
              <a:gd name="connsiteY8" fmla="*/ 4993799 h 4993799"/>
              <a:gd name="connsiteX9" fmla="*/ 198754 w 7611165"/>
              <a:gd name="connsiteY9" fmla="*/ 4990041 h 4993799"/>
              <a:gd name="connsiteX10" fmla="*/ 7843 w 7611165"/>
              <a:gd name="connsiteY10" fmla="*/ 4703462 h 4993799"/>
              <a:gd name="connsiteX11" fmla="*/ 0 w 7611165"/>
              <a:gd name="connsiteY11" fmla="*/ 4635457 h 4993799"/>
              <a:gd name="connsiteX12" fmla="*/ 2073686 w 7611165"/>
              <a:gd name="connsiteY12" fmla="*/ 3003476 h 4993799"/>
              <a:gd name="connsiteX13" fmla="*/ 2075675 w 7611165"/>
              <a:gd name="connsiteY13" fmla="*/ 2879787 h 4993799"/>
              <a:gd name="connsiteX14" fmla="*/ 1357458 w 7611165"/>
              <a:gd name="connsiteY14" fmla="*/ 987677 h 4993799"/>
              <a:gd name="connsiteX0" fmla="*/ 1357458 w 7611165"/>
              <a:gd name="connsiteY0" fmla="*/ 987677 h 4993799"/>
              <a:gd name="connsiteX1" fmla="*/ 1481861 w 7611165"/>
              <a:gd name="connsiteY1" fmla="*/ 890948 h 4993799"/>
              <a:gd name="connsiteX2" fmla="*/ 3074065 w 7611165"/>
              <a:gd name="connsiteY2" fmla="*/ 1432521 h 4993799"/>
              <a:gd name="connsiteX3" fmla="*/ 4596425 w 7611165"/>
              <a:gd name="connsiteY3" fmla="*/ 1959 h 4993799"/>
              <a:gd name="connsiteX4" fmla="*/ 4690419 w 7611165"/>
              <a:gd name="connsiteY4" fmla="*/ 29626 h 4993799"/>
              <a:gd name="connsiteX5" fmla="*/ 4952616 w 7611165"/>
              <a:gd name="connsiteY5" fmla="*/ 1693573 h 4993799"/>
              <a:gd name="connsiteX6" fmla="*/ 6696966 w 7611165"/>
              <a:gd name="connsiteY6" fmla="*/ 1499043 h 4993799"/>
              <a:gd name="connsiteX7" fmla="*/ 5528009 w 7611165"/>
              <a:gd name="connsiteY7" fmla="*/ 3292705 h 4993799"/>
              <a:gd name="connsiteX8" fmla="*/ 7611165 w 7611165"/>
              <a:gd name="connsiteY8" fmla="*/ 4993799 h 4993799"/>
              <a:gd name="connsiteX9" fmla="*/ 198754 w 7611165"/>
              <a:gd name="connsiteY9" fmla="*/ 4990041 h 4993799"/>
              <a:gd name="connsiteX10" fmla="*/ 7843 w 7611165"/>
              <a:gd name="connsiteY10" fmla="*/ 4703462 h 4993799"/>
              <a:gd name="connsiteX11" fmla="*/ 0 w 7611165"/>
              <a:gd name="connsiteY11" fmla="*/ 4635457 h 4993799"/>
              <a:gd name="connsiteX12" fmla="*/ 2073686 w 7611165"/>
              <a:gd name="connsiteY12" fmla="*/ 3003476 h 4993799"/>
              <a:gd name="connsiteX13" fmla="*/ 2075675 w 7611165"/>
              <a:gd name="connsiteY13" fmla="*/ 2879787 h 4993799"/>
              <a:gd name="connsiteX14" fmla="*/ 1357458 w 7611165"/>
              <a:gd name="connsiteY14" fmla="*/ 987677 h 4993799"/>
              <a:gd name="connsiteX0" fmla="*/ 1357458 w 7611165"/>
              <a:gd name="connsiteY0" fmla="*/ 987677 h 4993799"/>
              <a:gd name="connsiteX1" fmla="*/ 1481861 w 7611165"/>
              <a:gd name="connsiteY1" fmla="*/ 890948 h 4993799"/>
              <a:gd name="connsiteX2" fmla="*/ 3074065 w 7611165"/>
              <a:gd name="connsiteY2" fmla="*/ 1432521 h 4993799"/>
              <a:gd name="connsiteX3" fmla="*/ 4596425 w 7611165"/>
              <a:gd name="connsiteY3" fmla="*/ 1959 h 4993799"/>
              <a:gd name="connsiteX4" fmla="*/ 4690419 w 7611165"/>
              <a:gd name="connsiteY4" fmla="*/ 29626 h 4993799"/>
              <a:gd name="connsiteX5" fmla="*/ 4952616 w 7611165"/>
              <a:gd name="connsiteY5" fmla="*/ 1693573 h 4993799"/>
              <a:gd name="connsiteX6" fmla="*/ 6696966 w 7611165"/>
              <a:gd name="connsiteY6" fmla="*/ 1499043 h 4993799"/>
              <a:gd name="connsiteX7" fmla="*/ 5528009 w 7611165"/>
              <a:gd name="connsiteY7" fmla="*/ 3292705 h 4993799"/>
              <a:gd name="connsiteX8" fmla="*/ 7611165 w 7611165"/>
              <a:gd name="connsiteY8" fmla="*/ 4993799 h 4993799"/>
              <a:gd name="connsiteX9" fmla="*/ 198754 w 7611165"/>
              <a:gd name="connsiteY9" fmla="*/ 4990041 h 4993799"/>
              <a:gd name="connsiteX10" fmla="*/ 7843 w 7611165"/>
              <a:gd name="connsiteY10" fmla="*/ 4703462 h 4993799"/>
              <a:gd name="connsiteX11" fmla="*/ 0 w 7611165"/>
              <a:gd name="connsiteY11" fmla="*/ 4635457 h 4993799"/>
              <a:gd name="connsiteX12" fmla="*/ 2073686 w 7611165"/>
              <a:gd name="connsiteY12" fmla="*/ 3003476 h 4993799"/>
              <a:gd name="connsiteX13" fmla="*/ 2075675 w 7611165"/>
              <a:gd name="connsiteY13" fmla="*/ 2879787 h 4993799"/>
              <a:gd name="connsiteX14" fmla="*/ 1357458 w 7611165"/>
              <a:gd name="connsiteY14" fmla="*/ 987677 h 4993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611165" h="4993799">
                <a:moveTo>
                  <a:pt x="1357458" y="987677"/>
                </a:moveTo>
                <a:cubicBezTo>
                  <a:pt x="1369784" y="960302"/>
                  <a:pt x="1434596" y="912341"/>
                  <a:pt x="1481861" y="890948"/>
                </a:cubicBezTo>
                <a:cubicBezTo>
                  <a:pt x="1607601" y="842260"/>
                  <a:pt x="2350254" y="584400"/>
                  <a:pt x="3074065" y="1432521"/>
                </a:cubicBezTo>
                <a:cubicBezTo>
                  <a:pt x="3504717" y="330726"/>
                  <a:pt x="4334132" y="-30284"/>
                  <a:pt x="4596425" y="1959"/>
                </a:cubicBezTo>
                <a:cubicBezTo>
                  <a:pt x="4639716" y="8683"/>
                  <a:pt x="4652838" y="12875"/>
                  <a:pt x="4690419" y="29626"/>
                </a:cubicBezTo>
                <a:cubicBezTo>
                  <a:pt x="5313897" y="388485"/>
                  <a:pt x="5011515" y="1533699"/>
                  <a:pt x="4952616" y="1693573"/>
                </a:cubicBezTo>
                <a:cubicBezTo>
                  <a:pt x="5576695" y="1160872"/>
                  <a:pt x="6293798" y="1287082"/>
                  <a:pt x="6696966" y="1499043"/>
                </a:cubicBezTo>
                <a:cubicBezTo>
                  <a:pt x="7053642" y="1686561"/>
                  <a:pt x="6903174" y="2946416"/>
                  <a:pt x="5528009" y="3292705"/>
                </a:cubicBezTo>
                <a:cubicBezTo>
                  <a:pt x="5684640" y="3342665"/>
                  <a:pt x="7136892" y="3834958"/>
                  <a:pt x="7611165" y="4993799"/>
                </a:cubicBezTo>
                <a:lnTo>
                  <a:pt x="198754" y="4990041"/>
                </a:lnTo>
                <a:cubicBezTo>
                  <a:pt x="113352" y="4907275"/>
                  <a:pt x="25391" y="4799049"/>
                  <a:pt x="7843" y="4703462"/>
                </a:cubicBezTo>
                <a:cubicBezTo>
                  <a:pt x="2634" y="4696250"/>
                  <a:pt x="64" y="4659947"/>
                  <a:pt x="0" y="4635457"/>
                </a:cubicBezTo>
                <a:cubicBezTo>
                  <a:pt x="35926" y="4450851"/>
                  <a:pt x="327725" y="3482700"/>
                  <a:pt x="2073686" y="3003476"/>
                </a:cubicBezTo>
                <a:cubicBezTo>
                  <a:pt x="2096655" y="2953022"/>
                  <a:pt x="2131160" y="2949091"/>
                  <a:pt x="2075675" y="2879787"/>
                </a:cubicBezTo>
                <a:cubicBezTo>
                  <a:pt x="1208484" y="2188790"/>
                  <a:pt x="1069197" y="1481433"/>
                  <a:pt x="1357458" y="987677"/>
                </a:cubicBezTo>
                <a:close/>
              </a:path>
            </a:pathLst>
          </a:custGeom>
          <a:ln>
            <a:noFill/>
          </a:ln>
        </p:spPr>
        <p:txBody>
          <a:bodyPr/>
          <a:lstStyle/>
          <a:p>
            <a:r>
              <a:rPr lang="en-US"/>
              <a:t>Click icon to add picture</a:t>
            </a:r>
            <a:endParaRPr lang="en-GB" dirty="0"/>
          </a:p>
        </p:txBody>
      </p:sp>
    </p:spTree>
    <p:extLst>
      <p:ext uri="{BB962C8B-B14F-4D97-AF65-F5344CB8AC3E}">
        <p14:creationId xmlns:p14="http://schemas.microsoft.com/office/powerpoint/2010/main" val="11912654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hree Text Box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E2AFB-536F-389F-4274-BAC5E357B0C5}"/>
              </a:ext>
            </a:extLst>
          </p:cNvPr>
          <p:cNvSpPr>
            <a:spLocks noGrp="1"/>
          </p:cNvSpPr>
          <p:nvPr>
            <p:ph type="title"/>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A18CD72-5451-7691-AA88-B0B3323B3236}"/>
              </a:ext>
            </a:extLst>
          </p:cNvPr>
          <p:cNvSpPr>
            <a:spLocks noGrp="1"/>
          </p:cNvSpPr>
          <p:nvPr>
            <p:ph type="sldNum" sz="quarter" idx="12"/>
          </p:nvPr>
        </p:nvSpPr>
        <p:spPr/>
        <p:txBody>
          <a:bodyPr/>
          <a:lstStyle/>
          <a:p>
            <a:fld id="{22E84AB2-3475-4778-992D-8093CE74451B}" type="slidenum">
              <a:rPr lang="en-GB" smtClean="0"/>
              <a:t>‹#›</a:t>
            </a:fld>
            <a:endParaRPr lang="en-GB"/>
          </a:p>
        </p:txBody>
      </p:sp>
      <p:sp>
        <p:nvSpPr>
          <p:cNvPr id="8" name="Text Placeholder 14">
            <a:extLst>
              <a:ext uri="{FF2B5EF4-FFF2-40B4-BE49-F238E27FC236}">
                <a16:creationId xmlns:a16="http://schemas.microsoft.com/office/drawing/2014/main" id="{927511AD-50E5-D566-1263-586A42BB2DA0}"/>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pic>
        <p:nvPicPr>
          <p:cNvPr id="6" name="Picture 5">
            <a:extLst>
              <a:ext uri="{FF2B5EF4-FFF2-40B4-BE49-F238E27FC236}">
                <a16:creationId xmlns:a16="http://schemas.microsoft.com/office/drawing/2014/main" id="{A22E07C8-F846-4335-CCCE-FCFBC916EE8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9" name="Picture 8" descr="A blue and yellow logo&#10;&#10;Description automatically generated">
            <a:extLst>
              <a:ext uri="{FF2B5EF4-FFF2-40B4-BE49-F238E27FC236}">
                <a16:creationId xmlns:a16="http://schemas.microsoft.com/office/drawing/2014/main" id="{9BD70D59-B523-FBF3-9313-FB36AA3119C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4" name="Text Placeholder 8">
            <a:extLst>
              <a:ext uri="{FF2B5EF4-FFF2-40B4-BE49-F238E27FC236}">
                <a16:creationId xmlns:a16="http://schemas.microsoft.com/office/drawing/2014/main" id="{04D12D13-94EF-DA5B-DFAB-4C02B7B40832}"/>
              </a:ext>
            </a:extLst>
          </p:cNvPr>
          <p:cNvSpPr>
            <a:spLocks noGrp="1"/>
          </p:cNvSpPr>
          <p:nvPr>
            <p:ph type="body" sz="quarter" idx="13"/>
          </p:nvPr>
        </p:nvSpPr>
        <p:spPr>
          <a:xfrm>
            <a:off x="497840" y="1611400"/>
            <a:ext cx="3405600" cy="3806521"/>
          </a:xfrm>
          <a:prstGeom prst="roundRect">
            <a:avLst>
              <a:gd name="adj" fmla="val 3519"/>
            </a:avLst>
          </a:prstGeom>
          <a:solidFill>
            <a:schemeClr val="accent2"/>
          </a:solidFill>
        </p:spPr>
        <p:txBody>
          <a:bodyPr lIns="36000" tIns="18000" bIns="18000" anchor="t" anchorCtr="0">
            <a:noAutofit/>
          </a:bodyPr>
          <a:lstStyle>
            <a:lvl1pPr>
              <a:defRPr b="1"/>
            </a:lvl1pPr>
          </a:lstStyle>
          <a:p>
            <a:pPr lvl="0"/>
            <a:r>
              <a:rPr lang="en-US"/>
              <a:t>Click to edit Master text styles</a:t>
            </a:r>
          </a:p>
        </p:txBody>
      </p:sp>
      <p:sp>
        <p:nvSpPr>
          <p:cNvPr id="3" name="Text Placeholder 8">
            <a:extLst>
              <a:ext uri="{FF2B5EF4-FFF2-40B4-BE49-F238E27FC236}">
                <a16:creationId xmlns:a16="http://schemas.microsoft.com/office/drawing/2014/main" id="{9F29AD6F-D4D7-1677-8260-D043C8402AB0}"/>
              </a:ext>
            </a:extLst>
          </p:cNvPr>
          <p:cNvSpPr>
            <a:spLocks noGrp="1"/>
          </p:cNvSpPr>
          <p:nvPr>
            <p:ph type="body" sz="quarter" idx="20"/>
          </p:nvPr>
        </p:nvSpPr>
        <p:spPr>
          <a:xfrm>
            <a:off x="4191332" y="1611400"/>
            <a:ext cx="3405600" cy="3806521"/>
          </a:xfrm>
          <a:prstGeom prst="roundRect">
            <a:avLst>
              <a:gd name="adj" fmla="val 3519"/>
            </a:avLst>
          </a:prstGeom>
          <a:solidFill>
            <a:schemeClr val="accent2"/>
          </a:solidFill>
        </p:spPr>
        <p:txBody>
          <a:bodyPr lIns="36000" tIns="18000" bIns="18000" anchor="t" anchorCtr="0">
            <a:noAutofit/>
          </a:bodyPr>
          <a:lstStyle>
            <a:lvl1pPr>
              <a:defRPr b="1"/>
            </a:lvl1pPr>
          </a:lstStyle>
          <a:p>
            <a:pPr lvl="0"/>
            <a:r>
              <a:rPr lang="en-US"/>
              <a:t>Click to edit Master text styles</a:t>
            </a:r>
          </a:p>
        </p:txBody>
      </p:sp>
      <p:sp>
        <p:nvSpPr>
          <p:cNvPr id="10" name="Text Placeholder 8">
            <a:extLst>
              <a:ext uri="{FF2B5EF4-FFF2-40B4-BE49-F238E27FC236}">
                <a16:creationId xmlns:a16="http://schemas.microsoft.com/office/drawing/2014/main" id="{AD0340C9-58D7-0DFF-D2BD-BB005C554C84}"/>
              </a:ext>
            </a:extLst>
          </p:cNvPr>
          <p:cNvSpPr>
            <a:spLocks noGrp="1"/>
          </p:cNvSpPr>
          <p:nvPr>
            <p:ph type="body" sz="quarter" idx="21"/>
          </p:nvPr>
        </p:nvSpPr>
        <p:spPr>
          <a:xfrm>
            <a:off x="7884824" y="1611400"/>
            <a:ext cx="3405600" cy="3806521"/>
          </a:xfrm>
          <a:prstGeom prst="roundRect">
            <a:avLst>
              <a:gd name="adj" fmla="val 3519"/>
            </a:avLst>
          </a:prstGeom>
          <a:solidFill>
            <a:schemeClr val="accent2"/>
          </a:solidFill>
        </p:spPr>
        <p:txBody>
          <a:bodyPr lIns="36000" tIns="18000" bIns="18000" anchor="t" anchorCtr="0">
            <a:noAutofit/>
          </a:bodyPr>
          <a:lstStyle>
            <a:lvl1pPr>
              <a:defRPr b="1"/>
            </a:lvl1pPr>
          </a:lstStyle>
          <a:p>
            <a:pPr lvl="0"/>
            <a:r>
              <a:rPr lang="en-US"/>
              <a:t>Click to edit Master text styles</a:t>
            </a:r>
          </a:p>
        </p:txBody>
      </p:sp>
    </p:spTree>
    <p:extLst>
      <p:ext uri="{BB962C8B-B14F-4D97-AF65-F5344CB8AC3E}">
        <p14:creationId xmlns:p14="http://schemas.microsoft.com/office/powerpoint/2010/main" val="4040379972"/>
      </p:ext>
    </p:extLst>
  </p:cSld>
  <p:clrMapOvr>
    <a:masterClrMapping/>
  </p:clrMapOvr>
  <p:extLst>
    <p:ext uri="{DCECCB84-F9BA-43D5-87BE-67443E8EF086}">
      <p15:sldGuideLst xmlns:p15="http://schemas.microsoft.com/office/powerpoint/2012/main">
        <p15:guide id="1" pos="4951" userDrawn="1">
          <p15:clr>
            <a:srgbClr val="FBAE40"/>
          </p15:clr>
        </p15:guide>
        <p15:guide id="2" pos="506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Six Text Boxes">
    <p:spTree>
      <p:nvGrpSpPr>
        <p:cNvPr id="1" name=""/>
        <p:cNvGrpSpPr/>
        <p:nvPr/>
      </p:nvGrpSpPr>
      <p:grpSpPr>
        <a:xfrm>
          <a:off x="0" y="0"/>
          <a:ext cx="0" cy="0"/>
          <a:chOff x="0" y="0"/>
          <a:chExt cx="0" cy="0"/>
        </a:xfrm>
      </p:grpSpPr>
      <p:sp>
        <p:nvSpPr>
          <p:cNvPr id="21" name="Text Placeholder 8">
            <a:extLst>
              <a:ext uri="{FF2B5EF4-FFF2-40B4-BE49-F238E27FC236}">
                <a16:creationId xmlns:a16="http://schemas.microsoft.com/office/drawing/2014/main" id="{CA20F47A-2DF0-DB15-2D70-9BC39D8A2D5D}"/>
              </a:ext>
            </a:extLst>
          </p:cNvPr>
          <p:cNvSpPr>
            <a:spLocks noGrp="1"/>
          </p:cNvSpPr>
          <p:nvPr>
            <p:ph type="body" sz="quarter" idx="19"/>
          </p:nvPr>
        </p:nvSpPr>
        <p:spPr>
          <a:xfrm>
            <a:off x="7884824" y="1611401"/>
            <a:ext cx="3405600" cy="1817600"/>
          </a:xfrm>
          <a:prstGeom prst="roundRect">
            <a:avLst>
              <a:gd name="adj" fmla="val 6234"/>
            </a:avLst>
          </a:prstGeom>
          <a:solidFill>
            <a:schemeClr val="accent2"/>
          </a:solidFill>
        </p:spPr>
        <p:txBody>
          <a:bodyPr lIns="36000" tIns="18000" bIns="18000" anchor="ctr" anchorCtr="0">
            <a:noAutofit/>
          </a:bodyPr>
          <a:lstStyle>
            <a:lvl1pPr>
              <a:defRPr b="1"/>
            </a:lvl1pPr>
          </a:lstStyle>
          <a:p>
            <a:pPr lvl="0"/>
            <a:r>
              <a:rPr lang="en-US"/>
              <a:t>Click to edit Master text styles</a:t>
            </a:r>
          </a:p>
        </p:txBody>
      </p:sp>
      <p:sp>
        <p:nvSpPr>
          <p:cNvPr id="2" name="Title 1">
            <a:extLst>
              <a:ext uri="{FF2B5EF4-FFF2-40B4-BE49-F238E27FC236}">
                <a16:creationId xmlns:a16="http://schemas.microsoft.com/office/drawing/2014/main" id="{F32E2AFB-536F-389F-4274-BAC5E357B0C5}"/>
              </a:ext>
            </a:extLst>
          </p:cNvPr>
          <p:cNvSpPr>
            <a:spLocks noGrp="1"/>
          </p:cNvSpPr>
          <p:nvPr>
            <p:ph type="title"/>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A18CD72-5451-7691-AA88-B0B3323B3236}"/>
              </a:ext>
            </a:extLst>
          </p:cNvPr>
          <p:cNvSpPr>
            <a:spLocks noGrp="1"/>
          </p:cNvSpPr>
          <p:nvPr>
            <p:ph type="sldNum" sz="quarter" idx="12"/>
          </p:nvPr>
        </p:nvSpPr>
        <p:spPr/>
        <p:txBody>
          <a:bodyPr/>
          <a:lstStyle/>
          <a:p>
            <a:fld id="{22E84AB2-3475-4778-992D-8093CE74451B}" type="slidenum">
              <a:rPr lang="en-GB" smtClean="0"/>
              <a:t>‹#›</a:t>
            </a:fld>
            <a:endParaRPr lang="en-GB"/>
          </a:p>
        </p:txBody>
      </p:sp>
      <p:sp>
        <p:nvSpPr>
          <p:cNvPr id="8" name="Text Placeholder 14">
            <a:extLst>
              <a:ext uri="{FF2B5EF4-FFF2-40B4-BE49-F238E27FC236}">
                <a16:creationId xmlns:a16="http://schemas.microsoft.com/office/drawing/2014/main" id="{927511AD-50E5-D566-1263-586A42BB2DA0}"/>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pic>
        <p:nvPicPr>
          <p:cNvPr id="6" name="Picture 5">
            <a:extLst>
              <a:ext uri="{FF2B5EF4-FFF2-40B4-BE49-F238E27FC236}">
                <a16:creationId xmlns:a16="http://schemas.microsoft.com/office/drawing/2014/main" id="{A22E07C8-F846-4335-CCCE-FCFBC916EE8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9" name="Picture 8" descr="A blue and yellow logo&#10;&#10;Description automatically generated">
            <a:extLst>
              <a:ext uri="{FF2B5EF4-FFF2-40B4-BE49-F238E27FC236}">
                <a16:creationId xmlns:a16="http://schemas.microsoft.com/office/drawing/2014/main" id="{9BD70D59-B523-FBF3-9313-FB36AA3119C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4" name="Text Placeholder 8">
            <a:extLst>
              <a:ext uri="{FF2B5EF4-FFF2-40B4-BE49-F238E27FC236}">
                <a16:creationId xmlns:a16="http://schemas.microsoft.com/office/drawing/2014/main" id="{04D12D13-94EF-DA5B-DFAB-4C02B7B40832}"/>
              </a:ext>
            </a:extLst>
          </p:cNvPr>
          <p:cNvSpPr>
            <a:spLocks noGrp="1"/>
          </p:cNvSpPr>
          <p:nvPr>
            <p:ph type="body" sz="quarter" idx="13"/>
          </p:nvPr>
        </p:nvSpPr>
        <p:spPr>
          <a:xfrm>
            <a:off x="497840" y="1611401"/>
            <a:ext cx="3405600" cy="1817600"/>
          </a:xfrm>
          <a:prstGeom prst="roundRect">
            <a:avLst>
              <a:gd name="adj" fmla="val 6234"/>
            </a:avLst>
          </a:prstGeom>
          <a:solidFill>
            <a:schemeClr val="accent2"/>
          </a:solidFill>
        </p:spPr>
        <p:txBody>
          <a:bodyPr lIns="36000" tIns="18000" bIns="18000" anchor="ctr" anchorCtr="0">
            <a:noAutofit/>
          </a:bodyPr>
          <a:lstStyle>
            <a:lvl1pPr>
              <a:defRPr b="1"/>
            </a:lvl1pPr>
          </a:lstStyle>
          <a:p>
            <a:pPr lvl="0"/>
            <a:r>
              <a:rPr lang="en-US"/>
              <a:t>Click to edit Master text styles</a:t>
            </a:r>
          </a:p>
        </p:txBody>
      </p:sp>
      <p:sp>
        <p:nvSpPr>
          <p:cNvPr id="20" name="Text Placeholder 8">
            <a:extLst>
              <a:ext uri="{FF2B5EF4-FFF2-40B4-BE49-F238E27FC236}">
                <a16:creationId xmlns:a16="http://schemas.microsoft.com/office/drawing/2014/main" id="{231F68CF-1EE1-E7B3-7809-9ADD007D8C6A}"/>
              </a:ext>
            </a:extLst>
          </p:cNvPr>
          <p:cNvSpPr>
            <a:spLocks noGrp="1"/>
          </p:cNvSpPr>
          <p:nvPr>
            <p:ph type="body" sz="quarter" idx="18"/>
          </p:nvPr>
        </p:nvSpPr>
        <p:spPr>
          <a:xfrm>
            <a:off x="4191332" y="1611401"/>
            <a:ext cx="3405600" cy="1817600"/>
          </a:xfrm>
          <a:prstGeom prst="roundRect">
            <a:avLst>
              <a:gd name="adj" fmla="val 6234"/>
            </a:avLst>
          </a:prstGeom>
          <a:solidFill>
            <a:schemeClr val="accent2"/>
          </a:solidFill>
        </p:spPr>
        <p:txBody>
          <a:bodyPr lIns="36000" tIns="18000" bIns="18000" anchor="ctr" anchorCtr="0">
            <a:noAutofit/>
          </a:bodyPr>
          <a:lstStyle>
            <a:lvl1pPr>
              <a:defRPr b="1"/>
            </a:lvl1pPr>
          </a:lstStyle>
          <a:p>
            <a:pPr lvl="0"/>
            <a:r>
              <a:rPr lang="en-US"/>
              <a:t>Click to edit Master text styles</a:t>
            </a:r>
          </a:p>
        </p:txBody>
      </p:sp>
      <p:sp>
        <p:nvSpPr>
          <p:cNvPr id="3" name="Text Placeholder 8">
            <a:extLst>
              <a:ext uri="{FF2B5EF4-FFF2-40B4-BE49-F238E27FC236}">
                <a16:creationId xmlns:a16="http://schemas.microsoft.com/office/drawing/2014/main" id="{4374F6B9-E659-84EF-827B-DEB68ED614CF}"/>
              </a:ext>
            </a:extLst>
          </p:cNvPr>
          <p:cNvSpPr>
            <a:spLocks noGrp="1"/>
          </p:cNvSpPr>
          <p:nvPr>
            <p:ph type="body" sz="quarter" idx="20"/>
          </p:nvPr>
        </p:nvSpPr>
        <p:spPr>
          <a:xfrm>
            <a:off x="497840" y="3592601"/>
            <a:ext cx="3405600" cy="1817600"/>
          </a:xfrm>
          <a:prstGeom prst="roundRect">
            <a:avLst>
              <a:gd name="adj" fmla="val 6234"/>
            </a:avLst>
          </a:prstGeom>
          <a:solidFill>
            <a:schemeClr val="accent1"/>
          </a:solidFill>
        </p:spPr>
        <p:txBody>
          <a:bodyPr lIns="36000" tIns="18000" bIns="18000" anchor="ctr" anchorCtr="0">
            <a:noAutofit/>
          </a:bodyPr>
          <a:lstStyle>
            <a:lvl1pPr>
              <a:defRPr b="1">
                <a:solidFill>
                  <a:schemeClr val="bg1"/>
                </a:solidFill>
              </a:defRPr>
            </a:lvl1pPr>
          </a:lstStyle>
          <a:p>
            <a:pPr lvl="0"/>
            <a:r>
              <a:rPr lang="en-US"/>
              <a:t>Click to edit Master text styles</a:t>
            </a:r>
          </a:p>
        </p:txBody>
      </p:sp>
      <p:sp>
        <p:nvSpPr>
          <p:cNvPr id="5" name="Text Placeholder 8">
            <a:extLst>
              <a:ext uri="{FF2B5EF4-FFF2-40B4-BE49-F238E27FC236}">
                <a16:creationId xmlns:a16="http://schemas.microsoft.com/office/drawing/2014/main" id="{E1812C22-F84E-6A95-C255-5C691C21C5ED}"/>
              </a:ext>
            </a:extLst>
          </p:cNvPr>
          <p:cNvSpPr>
            <a:spLocks noGrp="1"/>
          </p:cNvSpPr>
          <p:nvPr>
            <p:ph type="body" sz="quarter" idx="21"/>
          </p:nvPr>
        </p:nvSpPr>
        <p:spPr>
          <a:xfrm>
            <a:off x="4191332" y="3592601"/>
            <a:ext cx="3405600" cy="1817600"/>
          </a:xfrm>
          <a:prstGeom prst="roundRect">
            <a:avLst>
              <a:gd name="adj" fmla="val 6234"/>
            </a:avLst>
          </a:prstGeom>
          <a:solidFill>
            <a:schemeClr val="accent1"/>
          </a:solidFill>
        </p:spPr>
        <p:txBody>
          <a:bodyPr lIns="36000" tIns="18000" bIns="18000" anchor="ctr" anchorCtr="0">
            <a:noAutofit/>
          </a:bodyPr>
          <a:lstStyle>
            <a:lvl1pPr>
              <a:defRPr b="1">
                <a:solidFill>
                  <a:schemeClr val="bg1"/>
                </a:solidFill>
              </a:defRPr>
            </a:lvl1pPr>
          </a:lstStyle>
          <a:p>
            <a:pPr lvl="0"/>
            <a:r>
              <a:rPr lang="en-US"/>
              <a:t>Click to edit Master text styles</a:t>
            </a:r>
          </a:p>
        </p:txBody>
      </p:sp>
      <p:sp>
        <p:nvSpPr>
          <p:cNvPr id="10" name="Text Placeholder 8">
            <a:extLst>
              <a:ext uri="{FF2B5EF4-FFF2-40B4-BE49-F238E27FC236}">
                <a16:creationId xmlns:a16="http://schemas.microsoft.com/office/drawing/2014/main" id="{A022453C-7F1F-6D92-B7C3-928F0B8D3482}"/>
              </a:ext>
            </a:extLst>
          </p:cNvPr>
          <p:cNvSpPr>
            <a:spLocks noGrp="1"/>
          </p:cNvSpPr>
          <p:nvPr>
            <p:ph type="body" sz="quarter" idx="22"/>
          </p:nvPr>
        </p:nvSpPr>
        <p:spPr>
          <a:xfrm>
            <a:off x="7884824" y="3592601"/>
            <a:ext cx="3405600" cy="1817600"/>
          </a:xfrm>
          <a:prstGeom prst="roundRect">
            <a:avLst>
              <a:gd name="adj" fmla="val 6234"/>
            </a:avLst>
          </a:prstGeom>
          <a:solidFill>
            <a:schemeClr val="accent1"/>
          </a:solidFill>
        </p:spPr>
        <p:txBody>
          <a:bodyPr lIns="36000" tIns="18000" bIns="18000" anchor="ctr" anchorCtr="0">
            <a:noAutofit/>
          </a:bodyPr>
          <a:lstStyle>
            <a:lvl1pPr>
              <a:defRPr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524716953"/>
      </p:ext>
    </p:extLst>
  </p:cSld>
  <p:clrMapOvr>
    <a:masterClrMapping/>
  </p:clrMapOvr>
  <p:extLst>
    <p:ext uri="{DCECCB84-F9BA-43D5-87BE-67443E8EF086}">
      <p15:sldGuideLst xmlns:p15="http://schemas.microsoft.com/office/powerpoint/2012/main">
        <p15:guide id="1" pos="4951" userDrawn="1">
          <p15:clr>
            <a:srgbClr val="FBAE40"/>
          </p15:clr>
        </p15:guide>
        <p15:guide id="2" pos="5065"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Yellow)">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84CE1-9C76-6918-2609-4981FD6851F3}"/>
              </a:ext>
            </a:extLst>
          </p:cNvPr>
          <p:cNvSpPr>
            <a:spLocks noGrp="1"/>
          </p:cNvSpPr>
          <p:nvPr>
            <p:ph type="title" hasCustomPrompt="1"/>
          </p:nvPr>
        </p:nvSpPr>
        <p:spPr>
          <a:xfrm>
            <a:off x="479425" y="469900"/>
            <a:ext cx="8745165" cy="1008000"/>
          </a:xfrm>
        </p:spPr>
        <p:txBody>
          <a:bodyPr anchor="t"/>
          <a:lstStyle>
            <a:lvl1pPr>
              <a:defRPr sz="3600"/>
            </a:lvl1pPr>
          </a:lstStyle>
          <a:p>
            <a:r>
              <a:rPr lang="en-GB" dirty="0"/>
              <a:t>Section title in 36pt font size up to two lines</a:t>
            </a:r>
          </a:p>
        </p:txBody>
      </p:sp>
      <p:sp>
        <p:nvSpPr>
          <p:cNvPr id="4" name="Date Placeholder 3">
            <a:extLst>
              <a:ext uri="{FF2B5EF4-FFF2-40B4-BE49-F238E27FC236}">
                <a16:creationId xmlns:a16="http://schemas.microsoft.com/office/drawing/2014/main" id="{C83E5655-E95E-01CD-3420-DD3FE52C8FD7}"/>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5C56D118-2ACC-3D81-2E8D-DD0FB28AD2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EF245B-ECD5-5226-88E8-9E3ED99206C2}"/>
              </a:ext>
            </a:extLst>
          </p:cNvPr>
          <p:cNvSpPr>
            <a:spLocks noGrp="1"/>
          </p:cNvSpPr>
          <p:nvPr>
            <p:ph type="sldNum" sz="quarter" idx="12"/>
          </p:nvPr>
        </p:nvSpPr>
        <p:spPr/>
        <p:txBody>
          <a:bodyPr/>
          <a:lstStyle/>
          <a:p>
            <a:fld id="{22E84AB2-3475-4778-992D-8093CE74451B}" type="slidenum">
              <a:rPr lang="en-GB" smtClean="0"/>
              <a:t>‹#›</a:t>
            </a:fld>
            <a:endParaRPr lang="en-GB"/>
          </a:p>
        </p:txBody>
      </p:sp>
      <p:pic>
        <p:nvPicPr>
          <p:cNvPr id="9" name="Picture 8" descr="A blue and yellow logo&#10;&#10;Description automatically generated">
            <a:extLst>
              <a:ext uri="{FF2B5EF4-FFF2-40B4-BE49-F238E27FC236}">
                <a16:creationId xmlns:a16="http://schemas.microsoft.com/office/drawing/2014/main" id="{F6CD4DD3-1E90-3A51-95F1-D97B26AB90D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Tree>
    <p:extLst>
      <p:ext uri="{BB962C8B-B14F-4D97-AF65-F5344CB8AC3E}">
        <p14:creationId xmlns:p14="http://schemas.microsoft.com/office/powerpoint/2010/main" val="47376940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84CE1-9C76-6918-2609-4981FD6851F3}"/>
              </a:ext>
            </a:extLst>
          </p:cNvPr>
          <p:cNvSpPr>
            <a:spLocks noGrp="1"/>
          </p:cNvSpPr>
          <p:nvPr>
            <p:ph type="title" hasCustomPrompt="1"/>
          </p:nvPr>
        </p:nvSpPr>
        <p:spPr>
          <a:xfrm>
            <a:off x="479425" y="469900"/>
            <a:ext cx="8745165" cy="1008000"/>
          </a:xfrm>
        </p:spPr>
        <p:txBody>
          <a:bodyPr anchor="t"/>
          <a:lstStyle>
            <a:lvl1pPr>
              <a:defRPr sz="3600"/>
            </a:lvl1pPr>
          </a:lstStyle>
          <a:p>
            <a:r>
              <a:rPr lang="en-GB" dirty="0"/>
              <a:t>Section title in 36pt font size up to two lines</a:t>
            </a:r>
          </a:p>
        </p:txBody>
      </p:sp>
      <p:sp>
        <p:nvSpPr>
          <p:cNvPr id="4" name="Date Placeholder 3">
            <a:extLst>
              <a:ext uri="{FF2B5EF4-FFF2-40B4-BE49-F238E27FC236}">
                <a16:creationId xmlns:a16="http://schemas.microsoft.com/office/drawing/2014/main" id="{C83E5655-E95E-01CD-3420-DD3FE52C8FD7}"/>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5C56D118-2ACC-3D81-2E8D-DD0FB28AD2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EF245B-ECD5-5226-88E8-9E3ED99206C2}"/>
              </a:ext>
            </a:extLst>
          </p:cNvPr>
          <p:cNvSpPr>
            <a:spLocks noGrp="1"/>
          </p:cNvSpPr>
          <p:nvPr>
            <p:ph type="sldNum" sz="quarter" idx="12"/>
          </p:nvPr>
        </p:nvSpPr>
        <p:spPr/>
        <p:txBody>
          <a:bodyPr/>
          <a:lstStyle/>
          <a:p>
            <a:fld id="{22E84AB2-3475-4778-992D-8093CE74451B}" type="slidenum">
              <a:rPr lang="en-GB" smtClean="0"/>
              <a:t>‹#›</a:t>
            </a:fld>
            <a:endParaRPr lang="en-GB"/>
          </a:p>
        </p:txBody>
      </p:sp>
      <p:pic>
        <p:nvPicPr>
          <p:cNvPr id="8" name="Picture 7">
            <a:extLst>
              <a:ext uri="{FF2B5EF4-FFF2-40B4-BE49-F238E27FC236}">
                <a16:creationId xmlns:a16="http://schemas.microsoft.com/office/drawing/2014/main" id="{5C2212DF-B30A-3077-654E-CEFD047F41F3}"/>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9" name="Picture 8" descr="A blue and yellow logo&#10;&#10;Description automatically generated">
            <a:extLst>
              <a:ext uri="{FF2B5EF4-FFF2-40B4-BE49-F238E27FC236}">
                <a16:creationId xmlns:a16="http://schemas.microsoft.com/office/drawing/2014/main" id="{F6CD4DD3-1E90-3A51-95F1-D97B26AB90D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Tree>
    <p:extLst>
      <p:ext uri="{BB962C8B-B14F-4D97-AF65-F5344CB8AC3E}">
        <p14:creationId xmlns:p14="http://schemas.microsoft.com/office/powerpoint/2010/main" val="11264741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Divider (and Image)">
    <p:bg>
      <p:bgPr>
        <a:solidFill>
          <a:schemeClr val="accent2"/>
        </a:solidFill>
        <a:effectLst/>
      </p:bgPr>
    </p:bg>
    <p:spTree>
      <p:nvGrpSpPr>
        <p:cNvPr id="1" name=""/>
        <p:cNvGrpSpPr/>
        <p:nvPr/>
      </p:nvGrpSpPr>
      <p:grpSpPr>
        <a:xfrm>
          <a:off x="0" y="0"/>
          <a:ext cx="0" cy="0"/>
          <a:chOff x="0" y="0"/>
          <a:chExt cx="0" cy="0"/>
        </a:xfrm>
      </p:grpSpPr>
      <p:pic>
        <p:nvPicPr>
          <p:cNvPr id="13" name="Picture 12" descr="A blue and yellow logo&#10;&#10;Description automatically generated">
            <a:extLst>
              <a:ext uri="{FF2B5EF4-FFF2-40B4-BE49-F238E27FC236}">
                <a16:creationId xmlns:a16="http://schemas.microsoft.com/office/drawing/2014/main" id="{B453361B-4365-C230-9CEE-52C74F7A9FE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1" name="Picture Placeholder 10">
            <a:extLst>
              <a:ext uri="{FF2B5EF4-FFF2-40B4-BE49-F238E27FC236}">
                <a16:creationId xmlns:a16="http://schemas.microsoft.com/office/drawing/2014/main" id="{37F8B179-4696-2995-5C3A-9CDD474D1F1B}"/>
              </a:ext>
            </a:extLst>
          </p:cNvPr>
          <p:cNvSpPr>
            <a:spLocks noGrp="1"/>
          </p:cNvSpPr>
          <p:nvPr>
            <p:ph type="pic" sz="quarter" idx="10"/>
          </p:nvPr>
        </p:nvSpPr>
        <p:spPr>
          <a:xfrm>
            <a:off x="-19865" y="-11117"/>
            <a:ext cx="12211852" cy="4566202"/>
          </a:xfrm>
          <a:custGeom>
            <a:avLst/>
            <a:gdLst>
              <a:gd name="connsiteX0" fmla="*/ 13 w 12192000"/>
              <a:gd name="connsiteY0" fmla="*/ 1420117 h 3717925"/>
              <a:gd name="connsiteX1" fmla="*/ 6096000 w 12192000"/>
              <a:gd name="connsiteY1" fmla="*/ 0 h 3717925"/>
              <a:gd name="connsiteX2" fmla="*/ 12191987 w 12192000"/>
              <a:gd name="connsiteY2" fmla="*/ 1420117 h 3717925"/>
              <a:gd name="connsiteX3" fmla="*/ 9863527 w 12192000"/>
              <a:gd name="connsiteY3" fmla="*/ 3717916 h 3717925"/>
              <a:gd name="connsiteX4" fmla="*/ 2328473 w 12192000"/>
              <a:gd name="connsiteY4" fmla="*/ 3717916 h 3717925"/>
              <a:gd name="connsiteX5" fmla="*/ 13 w 12192000"/>
              <a:gd name="connsiteY5" fmla="*/ 1420117 h 3717925"/>
              <a:gd name="connsiteX0" fmla="*/ 0 w 12152217"/>
              <a:gd name="connsiteY0" fmla="*/ 1420117 h 3717916"/>
              <a:gd name="connsiteX1" fmla="*/ 6095987 w 12152217"/>
              <a:gd name="connsiteY1" fmla="*/ 0 h 3717916"/>
              <a:gd name="connsiteX2" fmla="*/ 12152217 w 12152217"/>
              <a:gd name="connsiteY2" fmla="*/ 8760 h 3717916"/>
              <a:gd name="connsiteX3" fmla="*/ 9863514 w 12152217"/>
              <a:gd name="connsiteY3" fmla="*/ 3717916 h 3717916"/>
              <a:gd name="connsiteX4" fmla="*/ 2328460 w 12152217"/>
              <a:gd name="connsiteY4" fmla="*/ 3717916 h 3717916"/>
              <a:gd name="connsiteX5" fmla="*/ 0 w 12152217"/>
              <a:gd name="connsiteY5" fmla="*/ 1420117 h 3717916"/>
              <a:gd name="connsiteX0" fmla="*/ 0 w 12172096"/>
              <a:gd name="connsiteY0" fmla="*/ 0 h 3729034"/>
              <a:gd name="connsiteX1" fmla="*/ 6115866 w 12172096"/>
              <a:gd name="connsiteY1" fmla="*/ 11118 h 3729034"/>
              <a:gd name="connsiteX2" fmla="*/ 12172096 w 12172096"/>
              <a:gd name="connsiteY2" fmla="*/ 19878 h 3729034"/>
              <a:gd name="connsiteX3" fmla="*/ 9883393 w 12172096"/>
              <a:gd name="connsiteY3" fmla="*/ 3729034 h 3729034"/>
              <a:gd name="connsiteX4" fmla="*/ 2348339 w 12172096"/>
              <a:gd name="connsiteY4" fmla="*/ 3729034 h 3729034"/>
              <a:gd name="connsiteX5" fmla="*/ 0 w 12172096"/>
              <a:gd name="connsiteY5" fmla="*/ 0 h 3729034"/>
              <a:gd name="connsiteX0" fmla="*/ 0 w 12172096"/>
              <a:gd name="connsiteY0" fmla="*/ 0 h 3729034"/>
              <a:gd name="connsiteX1" fmla="*/ 12172096 w 12172096"/>
              <a:gd name="connsiteY1" fmla="*/ 19878 h 3729034"/>
              <a:gd name="connsiteX2" fmla="*/ 9883393 w 12172096"/>
              <a:gd name="connsiteY2" fmla="*/ 3729034 h 3729034"/>
              <a:gd name="connsiteX3" fmla="*/ 2348339 w 12172096"/>
              <a:gd name="connsiteY3" fmla="*/ 3729034 h 3729034"/>
              <a:gd name="connsiteX4" fmla="*/ 0 w 12172096"/>
              <a:gd name="connsiteY4" fmla="*/ 0 h 3729034"/>
              <a:gd name="connsiteX0" fmla="*/ 0 w 12172096"/>
              <a:gd name="connsiteY0" fmla="*/ 0 h 3729034"/>
              <a:gd name="connsiteX1" fmla="*/ 12172096 w 12172096"/>
              <a:gd name="connsiteY1" fmla="*/ 19878 h 3729034"/>
              <a:gd name="connsiteX2" fmla="*/ 9883393 w 12172096"/>
              <a:gd name="connsiteY2" fmla="*/ 3729034 h 3729034"/>
              <a:gd name="connsiteX3" fmla="*/ 2704 w 12172096"/>
              <a:gd name="connsiteY3" fmla="*/ 3470616 h 3729034"/>
              <a:gd name="connsiteX4" fmla="*/ 0 w 12172096"/>
              <a:gd name="connsiteY4" fmla="*/ 0 h 3729034"/>
              <a:gd name="connsiteX0" fmla="*/ 0 w 12209149"/>
              <a:gd name="connsiteY0" fmla="*/ 0 h 3788669"/>
              <a:gd name="connsiteX1" fmla="*/ 12172096 w 12209149"/>
              <a:gd name="connsiteY1" fmla="*/ 19878 h 3788669"/>
              <a:gd name="connsiteX2" fmla="*/ 12209149 w 12209149"/>
              <a:gd name="connsiteY2" fmla="*/ 3788669 h 3788669"/>
              <a:gd name="connsiteX3" fmla="*/ 2704 w 12209149"/>
              <a:gd name="connsiteY3" fmla="*/ 3470616 h 3788669"/>
              <a:gd name="connsiteX4" fmla="*/ 0 w 12209149"/>
              <a:gd name="connsiteY4" fmla="*/ 0 h 3788669"/>
              <a:gd name="connsiteX0" fmla="*/ 0 w 12211852"/>
              <a:gd name="connsiteY0" fmla="*/ 0 h 3788669"/>
              <a:gd name="connsiteX1" fmla="*/ 12211852 w 12211852"/>
              <a:gd name="connsiteY1" fmla="*/ 19878 h 3788669"/>
              <a:gd name="connsiteX2" fmla="*/ 12209149 w 12211852"/>
              <a:gd name="connsiteY2" fmla="*/ 3788669 h 3788669"/>
              <a:gd name="connsiteX3" fmla="*/ 2704 w 12211852"/>
              <a:gd name="connsiteY3" fmla="*/ 3470616 h 3788669"/>
              <a:gd name="connsiteX4" fmla="*/ 0 w 12211852"/>
              <a:gd name="connsiteY4" fmla="*/ 0 h 3788669"/>
              <a:gd name="connsiteX0" fmla="*/ 0 w 12211852"/>
              <a:gd name="connsiteY0" fmla="*/ 0 h 3788669"/>
              <a:gd name="connsiteX1" fmla="*/ 12211852 w 12211852"/>
              <a:gd name="connsiteY1" fmla="*/ 0 h 3788669"/>
              <a:gd name="connsiteX2" fmla="*/ 12209149 w 12211852"/>
              <a:gd name="connsiteY2" fmla="*/ 3788669 h 3788669"/>
              <a:gd name="connsiteX3" fmla="*/ 2704 w 12211852"/>
              <a:gd name="connsiteY3" fmla="*/ 3470616 h 3788669"/>
              <a:gd name="connsiteX4" fmla="*/ 0 w 12211852"/>
              <a:gd name="connsiteY4" fmla="*/ 0 h 3788669"/>
              <a:gd name="connsiteX0" fmla="*/ 0 w 12211852"/>
              <a:gd name="connsiteY0" fmla="*/ 0 h 4491148"/>
              <a:gd name="connsiteX1" fmla="*/ 12211852 w 12211852"/>
              <a:gd name="connsiteY1" fmla="*/ 0 h 4491148"/>
              <a:gd name="connsiteX2" fmla="*/ 12209149 w 12211852"/>
              <a:gd name="connsiteY2" fmla="*/ 3788669 h 4491148"/>
              <a:gd name="connsiteX3" fmla="*/ 2704 w 12211852"/>
              <a:gd name="connsiteY3" fmla="*/ 3470616 h 4491148"/>
              <a:gd name="connsiteX4" fmla="*/ 0 w 12211852"/>
              <a:gd name="connsiteY4" fmla="*/ 0 h 4491148"/>
              <a:gd name="connsiteX0" fmla="*/ 0 w 12211852"/>
              <a:gd name="connsiteY0" fmla="*/ 0 h 4566202"/>
              <a:gd name="connsiteX1" fmla="*/ 12211852 w 12211852"/>
              <a:gd name="connsiteY1" fmla="*/ 0 h 4566202"/>
              <a:gd name="connsiteX2" fmla="*/ 12209149 w 12211852"/>
              <a:gd name="connsiteY2" fmla="*/ 3788669 h 4566202"/>
              <a:gd name="connsiteX3" fmla="*/ 2704 w 12211852"/>
              <a:gd name="connsiteY3" fmla="*/ 3470616 h 4566202"/>
              <a:gd name="connsiteX4" fmla="*/ 0 w 12211852"/>
              <a:gd name="connsiteY4" fmla="*/ 0 h 4566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1852" h="4566202">
                <a:moveTo>
                  <a:pt x="0" y="0"/>
                </a:moveTo>
                <a:lnTo>
                  <a:pt x="12211852" y="0"/>
                </a:lnTo>
                <a:lnTo>
                  <a:pt x="12209149" y="3788669"/>
                </a:lnTo>
                <a:cubicBezTo>
                  <a:pt x="4283952" y="5491573"/>
                  <a:pt x="930754" y="3934443"/>
                  <a:pt x="2704" y="3470616"/>
                </a:cubicBezTo>
                <a:cubicBezTo>
                  <a:pt x="1803" y="2313744"/>
                  <a:pt x="901" y="1156872"/>
                  <a:pt x="0" y="0"/>
                </a:cubicBezTo>
                <a:close/>
              </a:path>
            </a:pathLst>
          </a:custGeom>
        </p:spPr>
        <p:txBody>
          <a:bodyPr/>
          <a:lstStyle/>
          <a:p>
            <a:r>
              <a:rPr lang="en-US"/>
              <a:t>Click icon to add picture</a:t>
            </a:r>
            <a:endParaRPr lang="en-GB"/>
          </a:p>
        </p:txBody>
      </p:sp>
      <p:sp>
        <p:nvSpPr>
          <p:cNvPr id="14" name="Title 11">
            <a:extLst>
              <a:ext uri="{FF2B5EF4-FFF2-40B4-BE49-F238E27FC236}">
                <a16:creationId xmlns:a16="http://schemas.microsoft.com/office/drawing/2014/main" id="{4A45CAAA-29BB-A14C-4EAA-561B2A971B56}"/>
              </a:ext>
            </a:extLst>
          </p:cNvPr>
          <p:cNvSpPr>
            <a:spLocks noGrp="1"/>
          </p:cNvSpPr>
          <p:nvPr>
            <p:ph type="title" hasCustomPrompt="1"/>
          </p:nvPr>
        </p:nvSpPr>
        <p:spPr>
          <a:xfrm>
            <a:off x="497840" y="4864179"/>
            <a:ext cx="8745164" cy="1383650"/>
          </a:xfrm>
        </p:spPr>
        <p:txBody>
          <a:bodyPr anchor="ctr"/>
          <a:lstStyle>
            <a:lvl1pPr>
              <a:defRPr sz="3600"/>
            </a:lvl1pPr>
          </a:lstStyle>
          <a:p>
            <a:r>
              <a:rPr lang="en-US" dirty="0"/>
              <a:t>Section divider layout with image option </a:t>
            </a:r>
            <a:endParaRPr lang="en-GB" dirty="0"/>
          </a:p>
        </p:txBody>
      </p:sp>
    </p:spTree>
    <p:extLst>
      <p:ext uri="{BB962C8B-B14F-4D97-AF65-F5344CB8AC3E}">
        <p14:creationId xmlns:p14="http://schemas.microsoft.com/office/powerpoint/2010/main" val="738885132"/>
      </p:ext>
    </p:extLst>
  </p:cSld>
  <p:clrMapOvr>
    <a:masterClrMapping/>
  </p:clrMapOvr>
  <p:extLst>
    <p:ext uri="{DCECCB84-F9BA-43D5-87BE-67443E8EF086}">
      <p15:sldGuideLst xmlns:p15="http://schemas.microsoft.com/office/powerpoint/2012/main">
        <p15:guide id="1" orient="horz" pos="3543"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and Subheading incl.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E2AFB-536F-389F-4274-BAC5E357B0C5}"/>
              </a:ext>
            </a:extLst>
          </p:cNvPr>
          <p:cNvSpPr>
            <a:spLocks noGrp="1"/>
          </p:cNvSpPr>
          <p:nvPr>
            <p:ph type="title" hasCustomPrompt="1"/>
          </p:nvPr>
        </p:nvSpPr>
        <p:spPr/>
        <p:txBody>
          <a:bodyPr/>
          <a:lstStyle/>
          <a:p>
            <a:r>
              <a:rPr lang="en-GB" dirty="0"/>
              <a:t>Title and two column layout with subheading and image</a:t>
            </a:r>
          </a:p>
        </p:txBody>
      </p:sp>
      <p:sp>
        <p:nvSpPr>
          <p:cNvPr id="3" name="Content Placeholder 2">
            <a:extLst>
              <a:ext uri="{FF2B5EF4-FFF2-40B4-BE49-F238E27FC236}">
                <a16:creationId xmlns:a16="http://schemas.microsoft.com/office/drawing/2014/main" id="{681CAE2A-1DDF-262B-6955-0872DB2E3256}"/>
              </a:ext>
            </a:extLst>
          </p:cNvPr>
          <p:cNvSpPr>
            <a:spLocks noGrp="1"/>
          </p:cNvSpPr>
          <p:nvPr>
            <p:ph sz="half" idx="1" hasCustomPrompt="1"/>
          </p:nvPr>
        </p:nvSpPr>
        <p:spPr>
          <a:xfrm>
            <a:off x="497840" y="2185200"/>
            <a:ext cx="5181600"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A18CD72-5451-7691-AA88-B0B3323B3236}"/>
              </a:ext>
            </a:extLst>
          </p:cNvPr>
          <p:cNvSpPr>
            <a:spLocks noGrp="1"/>
          </p:cNvSpPr>
          <p:nvPr>
            <p:ph type="sldNum" sz="quarter" idx="12"/>
          </p:nvPr>
        </p:nvSpPr>
        <p:spPr/>
        <p:txBody>
          <a:bodyPr/>
          <a:lstStyle/>
          <a:p>
            <a:fld id="{22E84AB2-3475-4778-992D-8093CE74451B}" type="slidenum">
              <a:rPr lang="en-GB" smtClean="0"/>
              <a:t>‹#›</a:t>
            </a:fld>
            <a:endParaRPr lang="en-GB"/>
          </a:p>
        </p:txBody>
      </p:sp>
      <p:sp>
        <p:nvSpPr>
          <p:cNvPr id="8" name="Text Placeholder 14">
            <a:extLst>
              <a:ext uri="{FF2B5EF4-FFF2-40B4-BE49-F238E27FC236}">
                <a16:creationId xmlns:a16="http://schemas.microsoft.com/office/drawing/2014/main" id="{927511AD-50E5-D566-1263-586A42BB2DA0}"/>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pic>
        <p:nvPicPr>
          <p:cNvPr id="6" name="Picture 5">
            <a:extLst>
              <a:ext uri="{FF2B5EF4-FFF2-40B4-BE49-F238E27FC236}">
                <a16:creationId xmlns:a16="http://schemas.microsoft.com/office/drawing/2014/main" id="{A22E07C8-F846-4335-CCCE-FCFBC916EE8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9" name="Picture 8" descr="A blue and yellow logo&#10;&#10;Description automatically generated">
            <a:extLst>
              <a:ext uri="{FF2B5EF4-FFF2-40B4-BE49-F238E27FC236}">
                <a16:creationId xmlns:a16="http://schemas.microsoft.com/office/drawing/2014/main" id="{9BD70D59-B523-FBF3-9313-FB36AA3119C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2" name="Picture Placeholder 10">
            <a:extLst>
              <a:ext uri="{FF2B5EF4-FFF2-40B4-BE49-F238E27FC236}">
                <a16:creationId xmlns:a16="http://schemas.microsoft.com/office/drawing/2014/main" id="{2F7E8D19-4199-9760-B958-C92B28BB7020}"/>
              </a:ext>
            </a:extLst>
          </p:cNvPr>
          <p:cNvSpPr>
            <a:spLocks noGrp="1"/>
          </p:cNvSpPr>
          <p:nvPr>
            <p:ph type="pic" sz="quarter" idx="18"/>
          </p:nvPr>
        </p:nvSpPr>
        <p:spPr>
          <a:xfrm>
            <a:off x="6096000" y="1611401"/>
            <a:ext cx="5181600" cy="3778142"/>
          </a:xfrm>
          <a:prstGeom prst="roundRect">
            <a:avLst>
              <a:gd name="adj" fmla="val 4134"/>
            </a:avLst>
          </a:prstGeom>
        </p:spPr>
        <p:txBody>
          <a:bodyPr/>
          <a:lstStyle/>
          <a:p>
            <a:r>
              <a:rPr lang="en-US"/>
              <a:t>Click icon to add picture</a:t>
            </a:r>
            <a:endParaRPr lang="en-GB"/>
          </a:p>
        </p:txBody>
      </p:sp>
      <p:sp>
        <p:nvSpPr>
          <p:cNvPr id="5" name="Text Placeholder 8">
            <a:extLst>
              <a:ext uri="{FF2B5EF4-FFF2-40B4-BE49-F238E27FC236}">
                <a16:creationId xmlns:a16="http://schemas.microsoft.com/office/drawing/2014/main" id="{5BCB6296-A1C4-21B3-B3FA-E41B2116CC32}"/>
              </a:ext>
            </a:extLst>
          </p:cNvPr>
          <p:cNvSpPr>
            <a:spLocks noGrp="1"/>
          </p:cNvSpPr>
          <p:nvPr>
            <p:ph type="body" sz="quarter" idx="17" hasCustomPrompt="1"/>
          </p:nvPr>
        </p:nvSpPr>
        <p:spPr>
          <a:xfrm>
            <a:off x="497840" y="1611401"/>
            <a:ext cx="5181600" cy="313200"/>
          </a:xfrm>
          <a:prstGeom prst="roundRect">
            <a:avLst>
              <a:gd name="adj" fmla="val 17548"/>
            </a:avLst>
          </a:prstGeom>
          <a:solidFill>
            <a:schemeClr val="accent2"/>
          </a:solidFill>
        </p:spPr>
        <p:txBody>
          <a:bodyPr lIns="36000" tIns="18000" anchor="t" anchorCtr="0"/>
          <a:lstStyle>
            <a:lvl1pPr>
              <a:defRPr b="1"/>
            </a:lvl1pPr>
          </a:lstStyle>
          <a:p>
            <a:r>
              <a:rPr lang="en-GB" dirty="0"/>
              <a:t>Short punchy subheading</a:t>
            </a:r>
          </a:p>
        </p:txBody>
      </p:sp>
    </p:spTree>
    <p:extLst>
      <p:ext uri="{BB962C8B-B14F-4D97-AF65-F5344CB8AC3E}">
        <p14:creationId xmlns:p14="http://schemas.microsoft.com/office/powerpoint/2010/main" val="1582927467"/>
      </p:ext>
    </p:extLst>
  </p:cSld>
  <p:clrMapOvr>
    <a:masterClrMapping/>
  </p:clrMapOvr>
  <p:extLst>
    <p:ext uri="{DCECCB84-F9BA-43D5-87BE-67443E8EF086}">
      <p15:sldGuideLst xmlns:p15="http://schemas.microsoft.com/office/powerpoint/2012/main">
        <p15:guide id="1" pos="3953"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Large Subtitles and Image">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252ECC68-9DFA-104D-3379-610416109744}"/>
              </a:ext>
            </a:extLst>
          </p:cNvPr>
          <p:cNvSpPr>
            <a:spLocks noGrp="1"/>
          </p:cNvSpPr>
          <p:nvPr>
            <p:ph type="pic" sz="quarter" idx="22"/>
          </p:nvPr>
        </p:nvSpPr>
        <p:spPr>
          <a:xfrm>
            <a:off x="7859713" y="1611313"/>
            <a:ext cx="3430587" cy="3806825"/>
          </a:xfrm>
          <a:prstGeom prst="roundRect">
            <a:avLst>
              <a:gd name="adj" fmla="val 6928"/>
            </a:avLst>
          </a:prstGeom>
        </p:spPr>
        <p:txBody>
          <a:bodyPr/>
          <a:lstStyle/>
          <a:p>
            <a:r>
              <a:rPr lang="en-US"/>
              <a:t>Click icon to add picture</a:t>
            </a:r>
            <a:endParaRPr lang="en-GB"/>
          </a:p>
        </p:txBody>
      </p:sp>
      <p:sp>
        <p:nvSpPr>
          <p:cNvPr id="3" name="Content Placeholder 2">
            <a:extLst>
              <a:ext uri="{FF2B5EF4-FFF2-40B4-BE49-F238E27FC236}">
                <a16:creationId xmlns:a16="http://schemas.microsoft.com/office/drawing/2014/main" id="{681CAE2A-1DDF-262B-6955-0872DB2E3256}"/>
              </a:ext>
            </a:extLst>
          </p:cNvPr>
          <p:cNvSpPr>
            <a:spLocks noGrp="1"/>
          </p:cNvSpPr>
          <p:nvPr>
            <p:ph sz="half" idx="1" hasCustomPrompt="1"/>
          </p:nvPr>
        </p:nvSpPr>
        <p:spPr>
          <a:xfrm>
            <a:off x="497840" y="2700867"/>
            <a:ext cx="3405600" cy="2717054"/>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F32E2AFB-536F-389F-4274-BAC5E357B0C5}"/>
              </a:ext>
            </a:extLst>
          </p:cNvPr>
          <p:cNvSpPr>
            <a:spLocks noGrp="1"/>
          </p:cNvSpPr>
          <p:nvPr>
            <p:ph type="title" hasCustomPrompt="1"/>
          </p:nvPr>
        </p:nvSpPr>
        <p:spPr/>
        <p:txBody>
          <a:bodyPr/>
          <a:lstStyle/>
          <a:p>
            <a:r>
              <a:rPr lang="en-GB" dirty="0"/>
              <a:t>Title and large subtitles and image</a:t>
            </a:r>
          </a:p>
        </p:txBody>
      </p:sp>
      <p:sp>
        <p:nvSpPr>
          <p:cNvPr id="7" name="Slide Number Placeholder 6">
            <a:extLst>
              <a:ext uri="{FF2B5EF4-FFF2-40B4-BE49-F238E27FC236}">
                <a16:creationId xmlns:a16="http://schemas.microsoft.com/office/drawing/2014/main" id="{DA18CD72-5451-7691-AA88-B0B3323B3236}"/>
              </a:ext>
            </a:extLst>
          </p:cNvPr>
          <p:cNvSpPr>
            <a:spLocks noGrp="1"/>
          </p:cNvSpPr>
          <p:nvPr>
            <p:ph type="sldNum" sz="quarter" idx="12"/>
          </p:nvPr>
        </p:nvSpPr>
        <p:spPr/>
        <p:txBody>
          <a:bodyPr/>
          <a:lstStyle/>
          <a:p>
            <a:fld id="{22E84AB2-3475-4778-992D-8093CE74451B}" type="slidenum">
              <a:rPr lang="en-GB" smtClean="0"/>
              <a:t>‹#›</a:t>
            </a:fld>
            <a:endParaRPr lang="en-GB"/>
          </a:p>
        </p:txBody>
      </p:sp>
      <p:sp>
        <p:nvSpPr>
          <p:cNvPr id="8" name="Text Placeholder 14">
            <a:extLst>
              <a:ext uri="{FF2B5EF4-FFF2-40B4-BE49-F238E27FC236}">
                <a16:creationId xmlns:a16="http://schemas.microsoft.com/office/drawing/2014/main" id="{927511AD-50E5-D566-1263-586A42BB2DA0}"/>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pic>
        <p:nvPicPr>
          <p:cNvPr id="6" name="Picture 5">
            <a:extLst>
              <a:ext uri="{FF2B5EF4-FFF2-40B4-BE49-F238E27FC236}">
                <a16:creationId xmlns:a16="http://schemas.microsoft.com/office/drawing/2014/main" id="{A22E07C8-F846-4335-CCCE-FCFBC916EE8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9" name="Picture 8" descr="A blue and yellow logo&#10;&#10;Description automatically generated">
            <a:extLst>
              <a:ext uri="{FF2B5EF4-FFF2-40B4-BE49-F238E27FC236}">
                <a16:creationId xmlns:a16="http://schemas.microsoft.com/office/drawing/2014/main" id="{9BD70D59-B523-FBF3-9313-FB36AA3119C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22" name="Text Placeholder 8">
            <a:extLst>
              <a:ext uri="{FF2B5EF4-FFF2-40B4-BE49-F238E27FC236}">
                <a16:creationId xmlns:a16="http://schemas.microsoft.com/office/drawing/2014/main" id="{1E21A71E-3093-5BAB-6FDE-2A7C6DDDE4D8}"/>
              </a:ext>
            </a:extLst>
          </p:cNvPr>
          <p:cNvSpPr>
            <a:spLocks noGrp="1"/>
          </p:cNvSpPr>
          <p:nvPr>
            <p:ph type="body" sz="quarter" idx="20" hasCustomPrompt="1"/>
          </p:nvPr>
        </p:nvSpPr>
        <p:spPr>
          <a:xfrm>
            <a:off x="497840" y="1611401"/>
            <a:ext cx="3405600" cy="794922"/>
          </a:xfrm>
          <a:prstGeom prst="roundRect">
            <a:avLst>
              <a:gd name="adj" fmla="val 13251"/>
            </a:avLst>
          </a:prstGeom>
          <a:solidFill>
            <a:schemeClr val="accent2"/>
          </a:solidFill>
        </p:spPr>
        <p:txBody>
          <a:bodyPr lIns="36000" tIns="18000" bIns="18000" anchor="ctr" anchorCtr="0">
            <a:noAutofit/>
          </a:bodyPr>
          <a:lstStyle>
            <a:lvl1pPr>
              <a:defRPr b="1"/>
            </a:lvl1pPr>
          </a:lstStyle>
          <a:p>
            <a:r>
              <a:rPr lang="en-GB" dirty="0"/>
              <a:t>Add your body copy here. Use list level buttons to change to other text styles – e.g. bullet text</a:t>
            </a:r>
          </a:p>
        </p:txBody>
      </p:sp>
      <p:sp>
        <p:nvSpPr>
          <p:cNvPr id="24" name="Content Placeholder 3">
            <a:extLst>
              <a:ext uri="{FF2B5EF4-FFF2-40B4-BE49-F238E27FC236}">
                <a16:creationId xmlns:a16="http://schemas.microsoft.com/office/drawing/2014/main" id="{36371F32-E4F2-4946-DE39-F17DB173598B}"/>
              </a:ext>
            </a:extLst>
          </p:cNvPr>
          <p:cNvSpPr>
            <a:spLocks noGrp="1"/>
          </p:cNvSpPr>
          <p:nvPr>
            <p:ph sz="half" idx="15" hasCustomPrompt="1"/>
          </p:nvPr>
        </p:nvSpPr>
        <p:spPr>
          <a:xfrm>
            <a:off x="4191332" y="2700867"/>
            <a:ext cx="3405600" cy="2717054"/>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8">
            <a:extLst>
              <a:ext uri="{FF2B5EF4-FFF2-40B4-BE49-F238E27FC236}">
                <a16:creationId xmlns:a16="http://schemas.microsoft.com/office/drawing/2014/main" id="{F75C6C0C-09AE-6BEC-9CFA-C711F8A14252}"/>
              </a:ext>
            </a:extLst>
          </p:cNvPr>
          <p:cNvSpPr>
            <a:spLocks noGrp="1"/>
          </p:cNvSpPr>
          <p:nvPr>
            <p:ph type="body" sz="quarter" idx="23" hasCustomPrompt="1"/>
          </p:nvPr>
        </p:nvSpPr>
        <p:spPr>
          <a:xfrm>
            <a:off x="4191332" y="1611401"/>
            <a:ext cx="3405600" cy="794922"/>
          </a:xfrm>
          <a:prstGeom prst="roundRect">
            <a:avLst>
              <a:gd name="adj" fmla="val 13251"/>
            </a:avLst>
          </a:prstGeom>
          <a:solidFill>
            <a:schemeClr val="accent2"/>
          </a:solidFill>
        </p:spPr>
        <p:txBody>
          <a:bodyPr lIns="36000" tIns="18000" bIns="18000" anchor="ctr" anchorCtr="0">
            <a:noAutofit/>
          </a:bodyPr>
          <a:lstStyle>
            <a:lvl1pPr>
              <a:defRPr b="1"/>
            </a:lvl1pPr>
          </a:lstStyle>
          <a:p>
            <a:r>
              <a:rPr lang="en-GB" dirty="0"/>
              <a:t>Add your body copy here. Use list level buttons to change to other text styles – e.g. bullet text</a:t>
            </a:r>
          </a:p>
        </p:txBody>
      </p:sp>
    </p:spTree>
    <p:extLst>
      <p:ext uri="{BB962C8B-B14F-4D97-AF65-F5344CB8AC3E}">
        <p14:creationId xmlns:p14="http://schemas.microsoft.com/office/powerpoint/2010/main" val="4018598362"/>
      </p:ext>
    </p:extLst>
  </p:cSld>
  <p:clrMapOvr>
    <a:masterClrMapping/>
  </p:clrMapOvr>
  <p:extLst>
    <p:ext uri="{DCECCB84-F9BA-43D5-87BE-67443E8EF086}">
      <p15:sldGuideLst xmlns:p15="http://schemas.microsoft.com/office/powerpoint/2012/main">
        <p15:guide id="1" pos="4951" userDrawn="1">
          <p15:clr>
            <a:srgbClr val="FBAE40"/>
          </p15:clr>
        </p15:guide>
        <p15:guide id="2" pos="5065"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E2AFB-536F-389F-4274-BAC5E357B0C5}"/>
              </a:ext>
            </a:extLst>
          </p:cNvPr>
          <p:cNvSpPr>
            <a:spLocks noGrp="1"/>
          </p:cNvSpPr>
          <p:nvPr>
            <p:ph type="title"/>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A18CD72-5451-7691-AA88-B0B3323B3236}"/>
              </a:ext>
            </a:extLst>
          </p:cNvPr>
          <p:cNvSpPr>
            <a:spLocks noGrp="1"/>
          </p:cNvSpPr>
          <p:nvPr>
            <p:ph type="sldNum" sz="quarter" idx="12"/>
          </p:nvPr>
        </p:nvSpPr>
        <p:spPr/>
        <p:txBody>
          <a:bodyPr/>
          <a:lstStyle/>
          <a:p>
            <a:fld id="{22E84AB2-3475-4778-992D-8093CE74451B}" type="slidenum">
              <a:rPr lang="en-GB" smtClean="0"/>
              <a:t>‹#›</a:t>
            </a:fld>
            <a:endParaRPr lang="en-GB"/>
          </a:p>
        </p:txBody>
      </p:sp>
      <p:sp>
        <p:nvSpPr>
          <p:cNvPr id="8" name="Text Placeholder 14">
            <a:extLst>
              <a:ext uri="{FF2B5EF4-FFF2-40B4-BE49-F238E27FC236}">
                <a16:creationId xmlns:a16="http://schemas.microsoft.com/office/drawing/2014/main" id="{927511AD-50E5-D566-1263-586A42BB2DA0}"/>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pic>
        <p:nvPicPr>
          <p:cNvPr id="6" name="Picture 5">
            <a:extLst>
              <a:ext uri="{FF2B5EF4-FFF2-40B4-BE49-F238E27FC236}">
                <a16:creationId xmlns:a16="http://schemas.microsoft.com/office/drawing/2014/main" id="{A22E07C8-F846-4335-CCCE-FCFBC916EE8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9" name="Picture 8" descr="A blue and yellow logo&#10;&#10;Description automatically generated">
            <a:extLst>
              <a:ext uri="{FF2B5EF4-FFF2-40B4-BE49-F238E27FC236}">
                <a16:creationId xmlns:a16="http://schemas.microsoft.com/office/drawing/2014/main" id="{9BD70D59-B523-FBF3-9313-FB36AA3119C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2" name="Picture Placeholder 27">
            <a:extLst>
              <a:ext uri="{FF2B5EF4-FFF2-40B4-BE49-F238E27FC236}">
                <a16:creationId xmlns:a16="http://schemas.microsoft.com/office/drawing/2014/main" id="{146958A0-01DF-AD25-501F-02378136D44E}"/>
              </a:ext>
            </a:extLst>
          </p:cNvPr>
          <p:cNvSpPr>
            <a:spLocks noGrp="1"/>
          </p:cNvSpPr>
          <p:nvPr>
            <p:ph type="pic" sz="quarter" idx="24"/>
          </p:nvPr>
        </p:nvSpPr>
        <p:spPr>
          <a:xfrm>
            <a:off x="497840" y="1470637"/>
            <a:ext cx="5254930" cy="2578809"/>
          </a:xfrm>
          <a:prstGeom prst="roundRect">
            <a:avLst>
              <a:gd name="adj" fmla="val 5091"/>
            </a:avLst>
          </a:prstGeom>
        </p:spPr>
        <p:txBody>
          <a:bodyPr/>
          <a:lstStyle/>
          <a:p>
            <a:r>
              <a:rPr lang="en-US"/>
              <a:t>Click icon to add picture</a:t>
            </a:r>
            <a:endParaRPr lang="en-GB"/>
          </a:p>
        </p:txBody>
      </p:sp>
      <p:sp>
        <p:nvSpPr>
          <p:cNvPr id="13" name="Content Placeholder 2">
            <a:extLst>
              <a:ext uri="{FF2B5EF4-FFF2-40B4-BE49-F238E27FC236}">
                <a16:creationId xmlns:a16="http://schemas.microsoft.com/office/drawing/2014/main" id="{F903A3C4-3D9D-BBD2-4994-DE9C558E82F9}"/>
              </a:ext>
            </a:extLst>
          </p:cNvPr>
          <p:cNvSpPr>
            <a:spLocks noGrp="1"/>
          </p:cNvSpPr>
          <p:nvPr>
            <p:ph sz="half" idx="1" hasCustomPrompt="1"/>
          </p:nvPr>
        </p:nvSpPr>
        <p:spPr>
          <a:xfrm>
            <a:off x="497840" y="4193109"/>
            <a:ext cx="5254930" cy="1224812"/>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Content Placeholder 3">
            <a:extLst>
              <a:ext uri="{FF2B5EF4-FFF2-40B4-BE49-F238E27FC236}">
                <a16:creationId xmlns:a16="http://schemas.microsoft.com/office/drawing/2014/main" id="{28FC95DA-A77E-960B-67F2-67C25E7279B6}"/>
              </a:ext>
            </a:extLst>
          </p:cNvPr>
          <p:cNvSpPr>
            <a:spLocks noGrp="1"/>
          </p:cNvSpPr>
          <p:nvPr>
            <p:ph sz="half" idx="25" hasCustomPrompt="1"/>
          </p:nvPr>
        </p:nvSpPr>
        <p:spPr>
          <a:xfrm>
            <a:off x="6010382" y="4193109"/>
            <a:ext cx="5254931" cy="122481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6" name="Picture Placeholder 27">
            <a:extLst>
              <a:ext uri="{FF2B5EF4-FFF2-40B4-BE49-F238E27FC236}">
                <a16:creationId xmlns:a16="http://schemas.microsoft.com/office/drawing/2014/main" id="{A50531F8-2FB8-9885-E7EE-962D7928AEBA}"/>
              </a:ext>
            </a:extLst>
          </p:cNvPr>
          <p:cNvSpPr>
            <a:spLocks noGrp="1"/>
          </p:cNvSpPr>
          <p:nvPr>
            <p:ph type="pic" sz="quarter" idx="26"/>
          </p:nvPr>
        </p:nvSpPr>
        <p:spPr>
          <a:xfrm>
            <a:off x="6010382" y="1470637"/>
            <a:ext cx="5254930" cy="2578809"/>
          </a:xfrm>
          <a:prstGeom prst="roundRect">
            <a:avLst>
              <a:gd name="adj" fmla="val 5091"/>
            </a:avLst>
          </a:prstGeom>
        </p:spPr>
        <p:txBody>
          <a:bodyPr/>
          <a:lstStyle/>
          <a:p>
            <a:r>
              <a:rPr lang="en-US"/>
              <a:t>Click icon to add picture</a:t>
            </a:r>
            <a:endParaRPr lang="en-GB"/>
          </a:p>
        </p:txBody>
      </p:sp>
    </p:spTree>
    <p:extLst>
      <p:ext uri="{BB962C8B-B14F-4D97-AF65-F5344CB8AC3E}">
        <p14:creationId xmlns:p14="http://schemas.microsoft.com/office/powerpoint/2010/main" val="359071601"/>
      </p:ext>
    </p:extLst>
  </p:cSld>
  <p:clrMapOvr>
    <a:masterClrMapping/>
  </p:clrMapOvr>
  <p:extLst>
    <p:ext uri="{DCECCB84-F9BA-43D5-87BE-67443E8EF086}">
      <p15:sldGuideLst xmlns:p15="http://schemas.microsoft.com/office/powerpoint/2012/main">
        <p15:guide id="1" pos="4951" userDrawn="1">
          <p15:clr>
            <a:srgbClr val="FBAE40"/>
          </p15:clr>
        </p15:guide>
        <p15:guide id="2" pos="5065"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E2AFB-536F-389F-4274-BAC5E357B0C5}"/>
              </a:ext>
            </a:extLst>
          </p:cNvPr>
          <p:cNvSpPr>
            <a:spLocks noGrp="1"/>
          </p:cNvSpPr>
          <p:nvPr>
            <p:ph type="title"/>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A18CD72-5451-7691-AA88-B0B3323B3236}"/>
              </a:ext>
            </a:extLst>
          </p:cNvPr>
          <p:cNvSpPr>
            <a:spLocks noGrp="1"/>
          </p:cNvSpPr>
          <p:nvPr>
            <p:ph type="sldNum" sz="quarter" idx="12"/>
          </p:nvPr>
        </p:nvSpPr>
        <p:spPr/>
        <p:txBody>
          <a:bodyPr/>
          <a:lstStyle/>
          <a:p>
            <a:fld id="{22E84AB2-3475-4778-992D-8093CE74451B}" type="slidenum">
              <a:rPr lang="en-GB" smtClean="0"/>
              <a:t>‹#›</a:t>
            </a:fld>
            <a:endParaRPr lang="en-GB"/>
          </a:p>
        </p:txBody>
      </p:sp>
      <p:sp>
        <p:nvSpPr>
          <p:cNvPr id="8" name="Text Placeholder 14">
            <a:extLst>
              <a:ext uri="{FF2B5EF4-FFF2-40B4-BE49-F238E27FC236}">
                <a16:creationId xmlns:a16="http://schemas.microsoft.com/office/drawing/2014/main" id="{927511AD-50E5-D566-1263-586A42BB2DA0}"/>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pic>
        <p:nvPicPr>
          <p:cNvPr id="6" name="Picture 5">
            <a:extLst>
              <a:ext uri="{FF2B5EF4-FFF2-40B4-BE49-F238E27FC236}">
                <a16:creationId xmlns:a16="http://schemas.microsoft.com/office/drawing/2014/main" id="{A22E07C8-F846-4335-CCCE-FCFBC916EE8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9" name="Picture 8" descr="A blue and yellow logo&#10;&#10;Description automatically generated">
            <a:extLst>
              <a:ext uri="{FF2B5EF4-FFF2-40B4-BE49-F238E27FC236}">
                <a16:creationId xmlns:a16="http://schemas.microsoft.com/office/drawing/2014/main" id="{9BD70D59-B523-FBF3-9313-FB36AA3119C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0" name="Picture Placeholder 27">
            <a:extLst>
              <a:ext uri="{FF2B5EF4-FFF2-40B4-BE49-F238E27FC236}">
                <a16:creationId xmlns:a16="http://schemas.microsoft.com/office/drawing/2014/main" id="{885FD11B-1939-0E77-36E9-FEDCE923FC4B}"/>
              </a:ext>
            </a:extLst>
          </p:cNvPr>
          <p:cNvSpPr>
            <a:spLocks noGrp="1"/>
          </p:cNvSpPr>
          <p:nvPr>
            <p:ph type="pic" sz="quarter" idx="22"/>
          </p:nvPr>
        </p:nvSpPr>
        <p:spPr>
          <a:xfrm>
            <a:off x="7859713" y="1470637"/>
            <a:ext cx="3430587" cy="1683529"/>
          </a:xfrm>
          <a:prstGeom prst="roundRect">
            <a:avLst>
              <a:gd name="adj" fmla="val 10669"/>
            </a:avLst>
          </a:prstGeom>
        </p:spPr>
        <p:txBody>
          <a:bodyPr/>
          <a:lstStyle/>
          <a:p>
            <a:r>
              <a:rPr lang="en-US"/>
              <a:t>Click icon to add picture</a:t>
            </a:r>
            <a:endParaRPr lang="en-GB"/>
          </a:p>
        </p:txBody>
      </p:sp>
      <p:sp>
        <p:nvSpPr>
          <p:cNvPr id="11" name="Picture Placeholder 27">
            <a:extLst>
              <a:ext uri="{FF2B5EF4-FFF2-40B4-BE49-F238E27FC236}">
                <a16:creationId xmlns:a16="http://schemas.microsoft.com/office/drawing/2014/main" id="{43FC71D4-BB98-E336-986C-BB4A27881A46}"/>
              </a:ext>
            </a:extLst>
          </p:cNvPr>
          <p:cNvSpPr>
            <a:spLocks noGrp="1"/>
          </p:cNvSpPr>
          <p:nvPr>
            <p:ph type="pic" sz="quarter" idx="23"/>
          </p:nvPr>
        </p:nvSpPr>
        <p:spPr>
          <a:xfrm>
            <a:off x="4166283" y="1470637"/>
            <a:ext cx="3430587" cy="1683529"/>
          </a:xfrm>
          <a:prstGeom prst="roundRect">
            <a:avLst>
              <a:gd name="adj" fmla="val 10669"/>
            </a:avLst>
          </a:prstGeom>
        </p:spPr>
        <p:txBody>
          <a:bodyPr/>
          <a:lstStyle/>
          <a:p>
            <a:r>
              <a:rPr lang="en-US"/>
              <a:t>Click icon to add picture</a:t>
            </a:r>
            <a:endParaRPr lang="en-GB"/>
          </a:p>
        </p:txBody>
      </p:sp>
      <p:sp>
        <p:nvSpPr>
          <p:cNvPr id="12" name="Picture Placeholder 27">
            <a:extLst>
              <a:ext uri="{FF2B5EF4-FFF2-40B4-BE49-F238E27FC236}">
                <a16:creationId xmlns:a16="http://schemas.microsoft.com/office/drawing/2014/main" id="{146958A0-01DF-AD25-501F-02378136D44E}"/>
              </a:ext>
            </a:extLst>
          </p:cNvPr>
          <p:cNvSpPr>
            <a:spLocks noGrp="1"/>
          </p:cNvSpPr>
          <p:nvPr>
            <p:ph type="pic" sz="quarter" idx="24"/>
          </p:nvPr>
        </p:nvSpPr>
        <p:spPr>
          <a:xfrm>
            <a:off x="497840" y="1470637"/>
            <a:ext cx="3430587" cy="1683529"/>
          </a:xfrm>
          <a:prstGeom prst="roundRect">
            <a:avLst>
              <a:gd name="adj" fmla="val 10669"/>
            </a:avLst>
          </a:prstGeom>
        </p:spPr>
        <p:txBody>
          <a:bodyPr/>
          <a:lstStyle/>
          <a:p>
            <a:r>
              <a:rPr lang="en-US"/>
              <a:t>Click icon to add picture</a:t>
            </a:r>
            <a:endParaRPr lang="en-GB"/>
          </a:p>
        </p:txBody>
      </p:sp>
      <p:sp>
        <p:nvSpPr>
          <p:cNvPr id="13" name="Content Placeholder 2">
            <a:extLst>
              <a:ext uri="{FF2B5EF4-FFF2-40B4-BE49-F238E27FC236}">
                <a16:creationId xmlns:a16="http://schemas.microsoft.com/office/drawing/2014/main" id="{F903A3C4-3D9D-BBD2-4994-DE9C558E82F9}"/>
              </a:ext>
            </a:extLst>
          </p:cNvPr>
          <p:cNvSpPr>
            <a:spLocks noGrp="1"/>
          </p:cNvSpPr>
          <p:nvPr>
            <p:ph sz="half" idx="1" hasCustomPrompt="1"/>
          </p:nvPr>
        </p:nvSpPr>
        <p:spPr>
          <a:xfrm>
            <a:off x="497840" y="3329403"/>
            <a:ext cx="3405600" cy="2088518"/>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Content Placeholder 3">
            <a:extLst>
              <a:ext uri="{FF2B5EF4-FFF2-40B4-BE49-F238E27FC236}">
                <a16:creationId xmlns:a16="http://schemas.microsoft.com/office/drawing/2014/main" id="{BA7F4D4D-7744-C3B1-ED80-11B4A043A3A4}"/>
              </a:ext>
            </a:extLst>
          </p:cNvPr>
          <p:cNvSpPr>
            <a:spLocks noGrp="1"/>
          </p:cNvSpPr>
          <p:nvPr>
            <p:ph sz="half" idx="15" hasCustomPrompt="1"/>
          </p:nvPr>
        </p:nvSpPr>
        <p:spPr>
          <a:xfrm>
            <a:off x="4191332" y="3329403"/>
            <a:ext cx="3405600" cy="2088518"/>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Content Placeholder 3">
            <a:extLst>
              <a:ext uri="{FF2B5EF4-FFF2-40B4-BE49-F238E27FC236}">
                <a16:creationId xmlns:a16="http://schemas.microsoft.com/office/drawing/2014/main" id="{28FC95DA-A77E-960B-67F2-67C25E7279B6}"/>
              </a:ext>
            </a:extLst>
          </p:cNvPr>
          <p:cNvSpPr>
            <a:spLocks noGrp="1"/>
          </p:cNvSpPr>
          <p:nvPr>
            <p:ph sz="half" idx="25" hasCustomPrompt="1"/>
          </p:nvPr>
        </p:nvSpPr>
        <p:spPr>
          <a:xfrm>
            <a:off x="7859713" y="3329403"/>
            <a:ext cx="3405600" cy="2088518"/>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356630605"/>
      </p:ext>
    </p:extLst>
  </p:cSld>
  <p:clrMapOvr>
    <a:masterClrMapping/>
  </p:clrMapOvr>
  <p:extLst>
    <p:ext uri="{DCECCB84-F9BA-43D5-87BE-67443E8EF086}">
      <p15:sldGuideLst xmlns:p15="http://schemas.microsoft.com/office/powerpoint/2012/main">
        <p15:guide id="1" pos="4951" userDrawn="1">
          <p15:clr>
            <a:srgbClr val="FBAE40"/>
          </p15:clr>
        </p15:guide>
        <p15:guide id="2" pos="5065"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1C5D7D3-BE7F-2EA1-E3BA-A5E9B8EBD223}"/>
              </a:ext>
            </a:extLst>
          </p:cNvPr>
          <p:cNvSpPr>
            <a:spLocks noGrp="1"/>
          </p:cNvSpPr>
          <p:nvPr>
            <p:ph type="pic" sz="quarter" idx="13"/>
          </p:nvPr>
        </p:nvSpPr>
        <p:spPr>
          <a:xfrm>
            <a:off x="0" y="-6156"/>
            <a:ext cx="12192494" cy="6864156"/>
          </a:xfrm>
          <a:custGeom>
            <a:avLst/>
            <a:gdLst>
              <a:gd name="connsiteX0" fmla="*/ 0 w 12192000"/>
              <a:gd name="connsiteY0" fmla="*/ 0 h 6858000"/>
              <a:gd name="connsiteX1" fmla="*/ 11048977 w 12192000"/>
              <a:gd name="connsiteY1" fmla="*/ 0 h 6858000"/>
              <a:gd name="connsiteX2" fmla="*/ 12192000 w 12192000"/>
              <a:gd name="connsiteY2" fmla="*/ 1143023 h 6858000"/>
              <a:gd name="connsiteX3" fmla="*/ 12192000 w 12192000"/>
              <a:gd name="connsiteY3" fmla="*/ 6858000 h 6858000"/>
              <a:gd name="connsiteX4" fmla="*/ 0 w 12192000"/>
              <a:gd name="connsiteY4" fmla="*/ 6858000 h 6858000"/>
              <a:gd name="connsiteX5" fmla="*/ 0 w 12192000"/>
              <a:gd name="connsiteY5" fmla="*/ 0 h 6858000"/>
              <a:gd name="connsiteX0" fmla="*/ 0 w 12192000"/>
              <a:gd name="connsiteY0" fmla="*/ 0 h 6858000"/>
              <a:gd name="connsiteX1" fmla="*/ 11048977 w 12192000"/>
              <a:gd name="connsiteY1" fmla="*/ 0 h 6858000"/>
              <a:gd name="connsiteX2" fmla="*/ 12192000 w 12192000"/>
              <a:gd name="connsiteY2" fmla="*/ 1143023 h 6858000"/>
              <a:gd name="connsiteX3" fmla="*/ 12192000 w 12192000"/>
              <a:gd name="connsiteY3" fmla="*/ 6858000 h 6858000"/>
              <a:gd name="connsiteX4" fmla="*/ 9564130 w 12192000"/>
              <a:gd name="connsiteY4" fmla="*/ 6845643 h 6858000"/>
              <a:gd name="connsiteX5" fmla="*/ 0 w 12192000"/>
              <a:gd name="connsiteY5" fmla="*/ 6858000 h 6858000"/>
              <a:gd name="connsiteX6" fmla="*/ 0 w 12192000"/>
              <a:gd name="connsiteY6" fmla="*/ 0 h 6858000"/>
              <a:gd name="connsiteX0" fmla="*/ 0 w 12192000"/>
              <a:gd name="connsiteY0" fmla="*/ 0 h 6858000"/>
              <a:gd name="connsiteX1" fmla="*/ 11048977 w 12192000"/>
              <a:gd name="connsiteY1" fmla="*/ 0 h 6858000"/>
              <a:gd name="connsiteX2" fmla="*/ 12192000 w 12192000"/>
              <a:gd name="connsiteY2" fmla="*/ 1143023 h 6858000"/>
              <a:gd name="connsiteX3" fmla="*/ 12192000 w 12192000"/>
              <a:gd name="connsiteY3" fmla="*/ 6858000 h 6858000"/>
              <a:gd name="connsiteX4" fmla="*/ 10132541 w 12192000"/>
              <a:gd name="connsiteY4" fmla="*/ 6833286 h 6858000"/>
              <a:gd name="connsiteX5" fmla="*/ 9564130 w 12192000"/>
              <a:gd name="connsiteY5" fmla="*/ 6845643 h 6858000"/>
              <a:gd name="connsiteX6" fmla="*/ 0 w 12192000"/>
              <a:gd name="connsiteY6" fmla="*/ 6858000 h 6858000"/>
              <a:gd name="connsiteX7" fmla="*/ 0 w 12192000"/>
              <a:gd name="connsiteY7" fmla="*/ 0 h 6858000"/>
              <a:gd name="connsiteX0" fmla="*/ 0 w 12192000"/>
              <a:gd name="connsiteY0" fmla="*/ 0 h 6858000"/>
              <a:gd name="connsiteX1" fmla="*/ 11048977 w 12192000"/>
              <a:gd name="connsiteY1" fmla="*/ 0 h 6858000"/>
              <a:gd name="connsiteX2" fmla="*/ 12192000 w 12192000"/>
              <a:gd name="connsiteY2" fmla="*/ 1143023 h 6858000"/>
              <a:gd name="connsiteX3" fmla="*/ 12192000 w 12192000"/>
              <a:gd name="connsiteY3" fmla="*/ 6858000 h 6858000"/>
              <a:gd name="connsiteX4" fmla="*/ 11368216 w 12192000"/>
              <a:gd name="connsiteY4" fmla="*/ 6858000 h 6858000"/>
              <a:gd name="connsiteX5" fmla="*/ 10132541 w 12192000"/>
              <a:gd name="connsiteY5" fmla="*/ 6833286 h 6858000"/>
              <a:gd name="connsiteX6" fmla="*/ 9564130 w 12192000"/>
              <a:gd name="connsiteY6" fmla="*/ 6845643 h 6858000"/>
              <a:gd name="connsiteX7" fmla="*/ 0 w 12192000"/>
              <a:gd name="connsiteY7" fmla="*/ 6858000 h 6858000"/>
              <a:gd name="connsiteX8" fmla="*/ 0 w 12192000"/>
              <a:gd name="connsiteY8" fmla="*/ 0 h 6858000"/>
              <a:gd name="connsiteX0" fmla="*/ 0 w 12192000"/>
              <a:gd name="connsiteY0" fmla="*/ 0 h 6858000"/>
              <a:gd name="connsiteX1" fmla="*/ 11048977 w 12192000"/>
              <a:gd name="connsiteY1" fmla="*/ 0 h 6858000"/>
              <a:gd name="connsiteX2" fmla="*/ 12192000 w 12192000"/>
              <a:gd name="connsiteY2" fmla="*/ 1143023 h 6858000"/>
              <a:gd name="connsiteX3" fmla="*/ 12183762 w 12192000"/>
              <a:gd name="connsiteY3" fmla="*/ 6524368 h 6858000"/>
              <a:gd name="connsiteX4" fmla="*/ 12192000 w 12192000"/>
              <a:gd name="connsiteY4" fmla="*/ 6858000 h 6858000"/>
              <a:gd name="connsiteX5" fmla="*/ 11368216 w 12192000"/>
              <a:gd name="connsiteY5" fmla="*/ 6858000 h 6858000"/>
              <a:gd name="connsiteX6" fmla="*/ 10132541 w 12192000"/>
              <a:gd name="connsiteY6" fmla="*/ 6833286 h 6858000"/>
              <a:gd name="connsiteX7" fmla="*/ 9564130 w 12192000"/>
              <a:gd name="connsiteY7" fmla="*/ 6845643 h 6858000"/>
              <a:gd name="connsiteX8" fmla="*/ 0 w 12192000"/>
              <a:gd name="connsiteY8" fmla="*/ 6858000 h 6858000"/>
              <a:gd name="connsiteX9" fmla="*/ 0 w 12192000"/>
              <a:gd name="connsiteY9" fmla="*/ 0 h 6858000"/>
              <a:gd name="connsiteX0" fmla="*/ 0 w 12192000"/>
              <a:gd name="connsiteY0" fmla="*/ 0 h 6858000"/>
              <a:gd name="connsiteX1" fmla="*/ 11048977 w 12192000"/>
              <a:gd name="connsiteY1" fmla="*/ 0 h 6858000"/>
              <a:gd name="connsiteX2" fmla="*/ 12154929 w 12192000"/>
              <a:gd name="connsiteY2" fmla="*/ 55628 h 6858000"/>
              <a:gd name="connsiteX3" fmla="*/ 12183762 w 12192000"/>
              <a:gd name="connsiteY3" fmla="*/ 6524368 h 6858000"/>
              <a:gd name="connsiteX4" fmla="*/ 12192000 w 12192000"/>
              <a:gd name="connsiteY4" fmla="*/ 6858000 h 6858000"/>
              <a:gd name="connsiteX5" fmla="*/ 11368216 w 12192000"/>
              <a:gd name="connsiteY5" fmla="*/ 6858000 h 6858000"/>
              <a:gd name="connsiteX6" fmla="*/ 10132541 w 12192000"/>
              <a:gd name="connsiteY6" fmla="*/ 6833286 h 6858000"/>
              <a:gd name="connsiteX7" fmla="*/ 9564130 w 12192000"/>
              <a:gd name="connsiteY7" fmla="*/ 6845643 h 6858000"/>
              <a:gd name="connsiteX8" fmla="*/ 0 w 12192000"/>
              <a:gd name="connsiteY8" fmla="*/ 6858000 h 6858000"/>
              <a:gd name="connsiteX9" fmla="*/ 0 w 12192000"/>
              <a:gd name="connsiteY9" fmla="*/ 0 h 6858000"/>
              <a:gd name="connsiteX0" fmla="*/ 0 w 12204356"/>
              <a:gd name="connsiteY0" fmla="*/ 0 h 6858000"/>
              <a:gd name="connsiteX1" fmla="*/ 11048977 w 12204356"/>
              <a:gd name="connsiteY1" fmla="*/ 0 h 6858000"/>
              <a:gd name="connsiteX2" fmla="*/ 12204356 w 12204356"/>
              <a:gd name="connsiteY2" fmla="*/ 6201 h 6858000"/>
              <a:gd name="connsiteX3" fmla="*/ 12183762 w 12204356"/>
              <a:gd name="connsiteY3" fmla="*/ 6524368 h 6858000"/>
              <a:gd name="connsiteX4" fmla="*/ 12192000 w 12204356"/>
              <a:gd name="connsiteY4" fmla="*/ 6858000 h 6858000"/>
              <a:gd name="connsiteX5" fmla="*/ 11368216 w 12204356"/>
              <a:gd name="connsiteY5" fmla="*/ 6858000 h 6858000"/>
              <a:gd name="connsiteX6" fmla="*/ 10132541 w 12204356"/>
              <a:gd name="connsiteY6" fmla="*/ 6833286 h 6858000"/>
              <a:gd name="connsiteX7" fmla="*/ 9564130 w 12204356"/>
              <a:gd name="connsiteY7" fmla="*/ 6845643 h 6858000"/>
              <a:gd name="connsiteX8" fmla="*/ 0 w 12204356"/>
              <a:gd name="connsiteY8" fmla="*/ 6858000 h 6858000"/>
              <a:gd name="connsiteX9" fmla="*/ 0 w 12204356"/>
              <a:gd name="connsiteY9" fmla="*/ 0 h 6858000"/>
              <a:gd name="connsiteX0" fmla="*/ 0 w 12192000"/>
              <a:gd name="connsiteY0" fmla="*/ 0 h 6858000"/>
              <a:gd name="connsiteX1" fmla="*/ 11048977 w 12192000"/>
              <a:gd name="connsiteY1" fmla="*/ 0 h 6858000"/>
              <a:gd name="connsiteX2" fmla="*/ 12192000 w 12192000"/>
              <a:gd name="connsiteY2" fmla="*/ 6201 h 6858000"/>
              <a:gd name="connsiteX3" fmla="*/ 12183762 w 12192000"/>
              <a:gd name="connsiteY3" fmla="*/ 6524368 h 6858000"/>
              <a:gd name="connsiteX4" fmla="*/ 12192000 w 12192000"/>
              <a:gd name="connsiteY4" fmla="*/ 6858000 h 6858000"/>
              <a:gd name="connsiteX5" fmla="*/ 11368216 w 12192000"/>
              <a:gd name="connsiteY5" fmla="*/ 6858000 h 6858000"/>
              <a:gd name="connsiteX6" fmla="*/ 10132541 w 12192000"/>
              <a:gd name="connsiteY6" fmla="*/ 6833286 h 6858000"/>
              <a:gd name="connsiteX7" fmla="*/ 9564130 w 12192000"/>
              <a:gd name="connsiteY7" fmla="*/ 6845643 h 6858000"/>
              <a:gd name="connsiteX8" fmla="*/ 0 w 12192000"/>
              <a:gd name="connsiteY8" fmla="*/ 6858000 h 6858000"/>
              <a:gd name="connsiteX9" fmla="*/ 0 w 12192000"/>
              <a:gd name="connsiteY9" fmla="*/ 0 h 6858000"/>
              <a:gd name="connsiteX0" fmla="*/ 0 w 12192000"/>
              <a:gd name="connsiteY0" fmla="*/ 0 h 6858000"/>
              <a:gd name="connsiteX1" fmla="*/ 12192000 w 12192000"/>
              <a:gd name="connsiteY1" fmla="*/ 6201 h 6858000"/>
              <a:gd name="connsiteX2" fmla="*/ 12183762 w 12192000"/>
              <a:gd name="connsiteY2" fmla="*/ 6524368 h 6858000"/>
              <a:gd name="connsiteX3" fmla="*/ 12192000 w 12192000"/>
              <a:gd name="connsiteY3" fmla="*/ 6858000 h 6858000"/>
              <a:gd name="connsiteX4" fmla="*/ 11368216 w 12192000"/>
              <a:gd name="connsiteY4" fmla="*/ 6858000 h 6858000"/>
              <a:gd name="connsiteX5" fmla="*/ 10132541 w 12192000"/>
              <a:gd name="connsiteY5" fmla="*/ 6833286 h 6858000"/>
              <a:gd name="connsiteX6" fmla="*/ 9564130 w 12192000"/>
              <a:gd name="connsiteY6" fmla="*/ 6845643 h 6858000"/>
              <a:gd name="connsiteX7" fmla="*/ 0 w 12192000"/>
              <a:gd name="connsiteY7" fmla="*/ 6858000 h 6858000"/>
              <a:gd name="connsiteX8" fmla="*/ 0 w 12192000"/>
              <a:gd name="connsiteY8" fmla="*/ 0 h 6858000"/>
              <a:gd name="connsiteX0" fmla="*/ 0 w 12192000"/>
              <a:gd name="connsiteY0" fmla="*/ 6156 h 6864156"/>
              <a:gd name="connsiteX1" fmla="*/ 12192000 w 12192000"/>
              <a:gd name="connsiteY1" fmla="*/ 0 h 6864156"/>
              <a:gd name="connsiteX2" fmla="*/ 12183762 w 12192000"/>
              <a:gd name="connsiteY2" fmla="*/ 6530524 h 6864156"/>
              <a:gd name="connsiteX3" fmla="*/ 12192000 w 12192000"/>
              <a:gd name="connsiteY3" fmla="*/ 6864156 h 6864156"/>
              <a:gd name="connsiteX4" fmla="*/ 11368216 w 12192000"/>
              <a:gd name="connsiteY4" fmla="*/ 6864156 h 6864156"/>
              <a:gd name="connsiteX5" fmla="*/ 10132541 w 12192000"/>
              <a:gd name="connsiteY5" fmla="*/ 6839442 h 6864156"/>
              <a:gd name="connsiteX6" fmla="*/ 9564130 w 12192000"/>
              <a:gd name="connsiteY6" fmla="*/ 6851799 h 6864156"/>
              <a:gd name="connsiteX7" fmla="*/ 0 w 12192000"/>
              <a:gd name="connsiteY7" fmla="*/ 6864156 h 6864156"/>
              <a:gd name="connsiteX8" fmla="*/ 0 w 12192000"/>
              <a:gd name="connsiteY8" fmla="*/ 6156 h 6864156"/>
              <a:gd name="connsiteX0" fmla="*/ 0 w 12192000"/>
              <a:gd name="connsiteY0" fmla="*/ 6156 h 6864156"/>
              <a:gd name="connsiteX1" fmla="*/ 12192000 w 12192000"/>
              <a:gd name="connsiteY1" fmla="*/ 0 h 6864156"/>
              <a:gd name="connsiteX2" fmla="*/ 12183762 w 12192000"/>
              <a:gd name="connsiteY2" fmla="*/ 6530524 h 6864156"/>
              <a:gd name="connsiteX3" fmla="*/ 12192000 w 12192000"/>
              <a:gd name="connsiteY3" fmla="*/ 6864156 h 6864156"/>
              <a:gd name="connsiteX4" fmla="*/ 11368216 w 12192000"/>
              <a:gd name="connsiteY4" fmla="*/ 6864156 h 6864156"/>
              <a:gd name="connsiteX5" fmla="*/ 10132541 w 12192000"/>
              <a:gd name="connsiteY5" fmla="*/ 6839442 h 6864156"/>
              <a:gd name="connsiteX6" fmla="*/ 9557598 w 12192000"/>
              <a:gd name="connsiteY6" fmla="*/ 6861596 h 6864156"/>
              <a:gd name="connsiteX7" fmla="*/ 0 w 12192000"/>
              <a:gd name="connsiteY7" fmla="*/ 6864156 h 6864156"/>
              <a:gd name="connsiteX8" fmla="*/ 0 w 12192000"/>
              <a:gd name="connsiteY8" fmla="*/ 6156 h 6864156"/>
              <a:gd name="connsiteX0" fmla="*/ 0 w 12192000"/>
              <a:gd name="connsiteY0" fmla="*/ 6156 h 6864156"/>
              <a:gd name="connsiteX1" fmla="*/ 12192000 w 12192000"/>
              <a:gd name="connsiteY1" fmla="*/ 0 h 6864156"/>
              <a:gd name="connsiteX2" fmla="*/ 12183762 w 12192000"/>
              <a:gd name="connsiteY2" fmla="*/ 6530524 h 6864156"/>
              <a:gd name="connsiteX3" fmla="*/ 12192000 w 12192000"/>
              <a:gd name="connsiteY3" fmla="*/ 6864156 h 6864156"/>
              <a:gd name="connsiteX4" fmla="*/ 11368216 w 12192000"/>
              <a:gd name="connsiteY4" fmla="*/ 6864156 h 6864156"/>
              <a:gd name="connsiteX5" fmla="*/ 9450007 w 12192000"/>
              <a:gd name="connsiteY5" fmla="*/ 6248348 h 6864156"/>
              <a:gd name="connsiteX6" fmla="*/ 9557598 w 12192000"/>
              <a:gd name="connsiteY6" fmla="*/ 6861596 h 6864156"/>
              <a:gd name="connsiteX7" fmla="*/ 0 w 12192000"/>
              <a:gd name="connsiteY7" fmla="*/ 6864156 h 6864156"/>
              <a:gd name="connsiteX8" fmla="*/ 0 w 12192000"/>
              <a:gd name="connsiteY8" fmla="*/ 6156 h 6864156"/>
              <a:gd name="connsiteX0" fmla="*/ 0 w 12192000"/>
              <a:gd name="connsiteY0" fmla="*/ 6156 h 6864156"/>
              <a:gd name="connsiteX1" fmla="*/ 12192000 w 12192000"/>
              <a:gd name="connsiteY1" fmla="*/ 0 h 6864156"/>
              <a:gd name="connsiteX2" fmla="*/ 12183762 w 12192000"/>
              <a:gd name="connsiteY2" fmla="*/ 6530524 h 6864156"/>
              <a:gd name="connsiteX3" fmla="*/ 12192000 w 12192000"/>
              <a:gd name="connsiteY3" fmla="*/ 6864156 h 6864156"/>
              <a:gd name="connsiteX4" fmla="*/ 10584445 w 12192000"/>
              <a:gd name="connsiteY4" fmla="*/ 5636248 h 6864156"/>
              <a:gd name="connsiteX5" fmla="*/ 9450007 w 12192000"/>
              <a:gd name="connsiteY5" fmla="*/ 6248348 h 6864156"/>
              <a:gd name="connsiteX6" fmla="*/ 9557598 w 12192000"/>
              <a:gd name="connsiteY6" fmla="*/ 6861596 h 6864156"/>
              <a:gd name="connsiteX7" fmla="*/ 0 w 12192000"/>
              <a:gd name="connsiteY7" fmla="*/ 6864156 h 6864156"/>
              <a:gd name="connsiteX8" fmla="*/ 0 w 12192000"/>
              <a:gd name="connsiteY8" fmla="*/ 6156 h 6864156"/>
              <a:gd name="connsiteX0" fmla="*/ 0 w 12192000"/>
              <a:gd name="connsiteY0" fmla="*/ 6156 h 6864156"/>
              <a:gd name="connsiteX1" fmla="*/ 12192000 w 12192000"/>
              <a:gd name="connsiteY1" fmla="*/ 0 h 6864156"/>
              <a:gd name="connsiteX2" fmla="*/ 12187027 w 12192000"/>
              <a:gd name="connsiteY2" fmla="*/ 6530524 h 6864156"/>
              <a:gd name="connsiteX3" fmla="*/ 12192000 w 12192000"/>
              <a:gd name="connsiteY3" fmla="*/ 6864156 h 6864156"/>
              <a:gd name="connsiteX4" fmla="*/ 10584445 w 12192000"/>
              <a:gd name="connsiteY4" fmla="*/ 5636248 h 6864156"/>
              <a:gd name="connsiteX5" fmla="*/ 9450007 w 12192000"/>
              <a:gd name="connsiteY5" fmla="*/ 6248348 h 6864156"/>
              <a:gd name="connsiteX6" fmla="*/ 9557598 w 12192000"/>
              <a:gd name="connsiteY6" fmla="*/ 6861596 h 6864156"/>
              <a:gd name="connsiteX7" fmla="*/ 0 w 12192000"/>
              <a:gd name="connsiteY7" fmla="*/ 6864156 h 6864156"/>
              <a:gd name="connsiteX8" fmla="*/ 0 w 12192000"/>
              <a:gd name="connsiteY8" fmla="*/ 6156 h 6864156"/>
              <a:gd name="connsiteX0" fmla="*/ 0 w 12192000"/>
              <a:gd name="connsiteY0" fmla="*/ 6156 h 6864156"/>
              <a:gd name="connsiteX1" fmla="*/ 12192000 w 12192000"/>
              <a:gd name="connsiteY1" fmla="*/ 0 h 6864156"/>
              <a:gd name="connsiteX2" fmla="*/ 12187027 w 12192000"/>
              <a:gd name="connsiteY2" fmla="*/ 6530524 h 6864156"/>
              <a:gd name="connsiteX3" fmla="*/ 10584445 w 12192000"/>
              <a:gd name="connsiteY3" fmla="*/ 5636248 h 6864156"/>
              <a:gd name="connsiteX4" fmla="*/ 9450007 w 12192000"/>
              <a:gd name="connsiteY4" fmla="*/ 6248348 h 6864156"/>
              <a:gd name="connsiteX5" fmla="*/ 9557598 w 12192000"/>
              <a:gd name="connsiteY5" fmla="*/ 6861596 h 6864156"/>
              <a:gd name="connsiteX6" fmla="*/ 0 w 12192000"/>
              <a:gd name="connsiteY6" fmla="*/ 6864156 h 6864156"/>
              <a:gd name="connsiteX7" fmla="*/ 0 w 12192000"/>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 name="connsiteX0" fmla="*/ 0 w 12192494"/>
              <a:gd name="connsiteY0" fmla="*/ 6156 h 6864156"/>
              <a:gd name="connsiteX1" fmla="*/ 12192000 w 12192494"/>
              <a:gd name="connsiteY1" fmla="*/ 0 h 6864156"/>
              <a:gd name="connsiteX2" fmla="*/ 12190293 w 12192494"/>
              <a:gd name="connsiteY2" fmla="*/ 6550119 h 6864156"/>
              <a:gd name="connsiteX3" fmla="*/ 10584445 w 12192494"/>
              <a:gd name="connsiteY3" fmla="*/ 5636248 h 6864156"/>
              <a:gd name="connsiteX4" fmla="*/ 9450007 w 12192494"/>
              <a:gd name="connsiteY4" fmla="*/ 6248348 h 6864156"/>
              <a:gd name="connsiteX5" fmla="*/ 9557598 w 12192494"/>
              <a:gd name="connsiteY5" fmla="*/ 6861596 h 6864156"/>
              <a:gd name="connsiteX6" fmla="*/ 0 w 12192494"/>
              <a:gd name="connsiteY6" fmla="*/ 6864156 h 6864156"/>
              <a:gd name="connsiteX7" fmla="*/ 0 w 12192494"/>
              <a:gd name="connsiteY7" fmla="*/ 6156 h 6864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494" h="6864156">
                <a:moveTo>
                  <a:pt x="0" y="6156"/>
                </a:moveTo>
                <a:lnTo>
                  <a:pt x="12192000" y="0"/>
                </a:lnTo>
                <a:cubicBezTo>
                  <a:pt x="12185135" y="2172722"/>
                  <a:pt x="12197158" y="4377397"/>
                  <a:pt x="12190293" y="6550119"/>
                </a:cubicBezTo>
                <a:cubicBezTo>
                  <a:pt x="12069323" y="6362823"/>
                  <a:pt x="11337795" y="5617963"/>
                  <a:pt x="10584445" y="5636248"/>
                </a:cubicBezTo>
                <a:cubicBezTo>
                  <a:pt x="9935245" y="5667198"/>
                  <a:pt x="9431856" y="6122339"/>
                  <a:pt x="9450007" y="6248348"/>
                </a:cubicBezTo>
                <a:cubicBezTo>
                  <a:pt x="9433619" y="6459296"/>
                  <a:pt x="9479281" y="6653914"/>
                  <a:pt x="9557598" y="6861596"/>
                </a:cubicBezTo>
                <a:lnTo>
                  <a:pt x="0" y="6864156"/>
                </a:lnTo>
                <a:lnTo>
                  <a:pt x="0" y="6156"/>
                </a:lnTo>
                <a:close/>
              </a:path>
            </a:pathLst>
          </a:custGeom>
        </p:spPr>
        <p:txBody>
          <a:bodyPr/>
          <a:lstStyle/>
          <a:p>
            <a:r>
              <a:rPr lang="en-US"/>
              <a:t>Click icon to add picture</a:t>
            </a:r>
            <a:endParaRPr lang="en-GB"/>
          </a:p>
        </p:txBody>
      </p:sp>
      <p:sp>
        <p:nvSpPr>
          <p:cNvPr id="2" name="Date Placeholder 1">
            <a:extLst>
              <a:ext uri="{FF2B5EF4-FFF2-40B4-BE49-F238E27FC236}">
                <a16:creationId xmlns:a16="http://schemas.microsoft.com/office/drawing/2014/main" id="{D37297E8-3ACA-5314-8D07-5F757E07DBE5}"/>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34E85639-CCB6-AF83-6764-B28B22E8669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6B9FA5B-6857-F9BE-36A6-CF4E976DDB5E}"/>
              </a:ext>
            </a:extLst>
          </p:cNvPr>
          <p:cNvSpPr>
            <a:spLocks noGrp="1"/>
          </p:cNvSpPr>
          <p:nvPr>
            <p:ph type="sldNum" sz="quarter" idx="12"/>
          </p:nvPr>
        </p:nvSpPr>
        <p:spPr/>
        <p:txBody>
          <a:bodyPr/>
          <a:lstStyle>
            <a:lvl1pPr>
              <a:defRPr>
                <a:solidFill>
                  <a:schemeClr val="accent1"/>
                </a:solidFill>
              </a:defRPr>
            </a:lvl1pPr>
          </a:lstStyle>
          <a:p>
            <a:fld id="{22E84AB2-3475-4778-992D-8093CE74451B}" type="slidenum">
              <a:rPr lang="en-GB" smtClean="0"/>
              <a:pPr/>
              <a:t>‹#›</a:t>
            </a:fld>
            <a:endParaRPr lang="en-GB"/>
          </a:p>
        </p:txBody>
      </p:sp>
      <p:pic>
        <p:nvPicPr>
          <p:cNvPr id="5" name="Picture 4">
            <a:extLst>
              <a:ext uri="{FF2B5EF4-FFF2-40B4-BE49-F238E27FC236}">
                <a16:creationId xmlns:a16="http://schemas.microsoft.com/office/drawing/2014/main" id="{9D31F137-7380-500B-2BBB-E83D139C8C6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6" name="Picture 5" descr="A blue and yellow logo&#10;&#10;Description automatically generated">
            <a:extLst>
              <a:ext uri="{FF2B5EF4-FFF2-40B4-BE49-F238E27FC236}">
                <a16:creationId xmlns:a16="http://schemas.microsoft.com/office/drawing/2014/main" id="{40818696-058F-1C38-83AB-21C555A5CD1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Tree>
    <p:extLst>
      <p:ext uri="{BB962C8B-B14F-4D97-AF65-F5344CB8AC3E}">
        <p14:creationId xmlns:p14="http://schemas.microsoft.com/office/powerpoint/2010/main" val="1107569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ng Title Slide">
    <p:bg>
      <p:bgPr>
        <a:solidFill>
          <a:schemeClr val="accent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2264CA-6F29-2987-422A-A0E9FE9DF0D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9840" t="10628" b="28922"/>
          <a:stretch/>
        </p:blipFill>
        <p:spPr>
          <a:xfrm>
            <a:off x="0" y="0"/>
            <a:ext cx="10102414" cy="6858000"/>
          </a:xfrm>
          <a:prstGeom prst="rect">
            <a:avLst/>
          </a:prstGeom>
        </p:spPr>
      </p:pic>
      <p:sp>
        <p:nvSpPr>
          <p:cNvPr id="2" name="Title 1">
            <a:extLst>
              <a:ext uri="{FF2B5EF4-FFF2-40B4-BE49-F238E27FC236}">
                <a16:creationId xmlns:a16="http://schemas.microsoft.com/office/drawing/2014/main" id="{785EC72E-4755-88BC-C1F3-CDD062F33363}"/>
              </a:ext>
            </a:extLst>
          </p:cNvPr>
          <p:cNvSpPr>
            <a:spLocks noGrp="1"/>
          </p:cNvSpPr>
          <p:nvPr>
            <p:ph type="ctrTitle" hasCustomPrompt="1"/>
          </p:nvPr>
        </p:nvSpPr>
        <p:spPr>
          <a:xfrm>
            <a:off x="497840" y="2811317"/>
            <a:ext cx="8745164" cy="1383650"/>
          </a:xfrm>
        </p:spPr>
        <p:txBody>
          <a:bodyPr anchor="ctr"/>
          <a:lstStyle>
            <a:lvl1pPr algn="l">
              <a:defRPr sz="3600"/>
            </a:lvl1pPr>
          </a:lstStyle>
          <a:p>
            <a:r>
              <a:rPr lang="en-US" dirty="0"/>
              <a:t>Click </a:t>
            </a:r>
            <a:r>
              <a:rPr lang="en-GB" dirty="0"/>
              <a:t>this cover option for lengthier presentation title up to three lines </a:t>
            </a:r>
          </a:p>
        </p:txBody>
      </p:sp>
      <p:sp>
        <p:nvSpPr>
          <p:cNvPr id="3" name="Subtitle 2">
            <a:extLst>
              <a:ext uri="{FF2B5EF4-FFF2-40B4-BE49-F238E27FC236}">
                <a16:creationId xmlns:a16="http://schemas.microsoft.com/office/drawing/2014/main" id="{3E12CD4E-1EA3-BA69-9792-57D3A31F0125}"/>
              </a:ext>
            </a:extLst>
          </p:cNvPr>
          <p:cNvSpPr>
            <a:spLocks noGrp="1"/>
          </p:cNvSpPr>
          <p:nvPr>
            <p:ph type="subTitle" idx="1" hasCustomPrompt="1"/>
          </p:nvPr>
        </p:nvSpPr>
        <p:spPr>
          <a:xfrm>
            <a:off x="479425" y="4654193"/>
            <a:ext cx="5130543" cy="758061"/>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 up to two lines including presenter name or client or place</a:t>
            </a:r>
          </a:p>
        </p:txBody>
      </p:sp>
      <p:pic>
        <p:nvPicPr>
          <p:cNvPr id="10" name="Picture 9" descr="A blue and yellow logo&#10;&#10;Description automatically generated">
            <a:extLst>
              <a:ext uri="{FF2B5EF4-FFF2-40B4-BE49-F238E27FC236}">
                <a16:creationId xmlns:a16="http://schemas.microsoft.com/office/drawing/2014/main" id="{AC4D19A8-A114-FCA2-AFE4-15035CECBBE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79424" y="1152525"/>
            <a:ext cx="1603251" cy="694945"/>
          </a:xfrm>
          <a:prstGeom prst="rect">
            <a:avLst/>
          </a:prstGeom>
        </p:spPr>
      </p:pic>
      <p:sp>
        <p:nvSpPr>
          <p:cNvPr id="17" name="Text Placeholder 16">
            <a:extLst>
              <a:ext uri="{FF2B5EF4-FFF2-40B4-BE49-F238E27FC236}">
                <a16:creationId xmlns:a16="http://schemas.microsoft.com/office/drawing/2014/main" id="{5AD92EB6-0A18-1C0F-28A2-BE97B795C291}"/>
              </a:ext>
            </a:extLst>
          </p:cNvPr>
          <p:cNvSpPr>
            <a:spLocks noGrp="1"/>
          </p:cNvSpPr>
          <p:nvPr>
            <p:ph type="body" sz="quarter" idx="13" hasCustomPrompt="1"/>
          </p:nvPr>
        </p:nvSpPr>
        <p:spPr>
          <a:xfrm>
            <a:off x="479424" y="5517222"/>
            <a:ext cx="3780000" cy="316556"/>
          </a:xfrm>
        </p:spPr>
        <p:txBody>
          <a:bodyPr/>
          <a:lstStyle>
            <a:lvl1pPr>
              <a:defRPr sz="1800"/>
            </a:lvl1pPr>
          </a:lstStyle>
          <a:p>
            <a:pPr lvl="0"/>
            <a:r>
              <a:rPr lang="en-US" dirty="0"/>
              <a:t>Click to edit date DD Month YYYY</a:t>
            </a:r>
          </a:p>
        </p:txBody>
      </p:sp>
    </p:spTree>
    <p:extLst>
      <p:ext uri="{BB962C8B-B14F-4D97-AF65-F5344CB8AC3E}">
        <p14:creationId xmlns:p14="http://schemas.microsoft.com/office/powerpoint/2010/main" val="331935939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Smart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7FFFE-93C3-D0F0-0944-EDA654B74730}"/>
              </a:ext>
            </a:extLst>
          </p:cNvPr>
          <p:cNvSpPr>
            <a:spLocks noGrp="1"/>
          </p:cNvSpPr>
          <p:nvPr>
            <p:ph type="title"/>
          </p:nvPr>
        </p:nvSpPr>
        <p:spPr/>
        <p:txBody>
          <a:body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CF59E810-0CB0-CB5F-037F-53663D695541}"/>
              </a:ext>
            </a:extLst>
          </p:cNvPr>
          <p:cNvSpPr>
            <a:spLocks noGrp="1"/>
          </p:cNvSpPr>
          <p:nvPr>
            <p:ph type="sldNum" sz="quarter" idx="12"/>
          </p:nvPr>
        </p:nvSpPr>
        <p:spPr/>
        <p:txBody>
          <a:bodyPr/>
          <a:lstStyle/>
          <a:p>
            <a:fld id="{22E84AB2-3475-4778-992D-8093CE74451B}" type="slidenum">
              <a:rPr lang="en-GB" smtClean="0"/>
              <a:t>‹#›</a:t>
            </a:fld>
            <a:endParaRPr lang="en-GB"/>
          </a:p>
        </p:txBody>
      </p:sp>
      <p:pic>
        <p:nvPicPr>
          <p:cNvPr id="11" name="Picture 10">
            <a:extLst>
              <a:ext uri="{FF2B5EF4-FFF2-40B4-BE49-F238E27FC236}">
                <a16:creationId xmlns:a16="http://schemas.microsoft.com/office/drawing/2014/main" id="{E77E695A-C097-33CD-B893-F59040CDE5B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13" name="Picture 12" descr="A blue and yellow logo&#10;&#10;Description automatically generated">
            <a:extLst>
              <a:ext uri="{FF2B5EF4-FFF2-40B4-BE49-F238E27FC236}">
                <a16:creationId xmlns:a16="http://schemas.microsoft.com/office/drawing/2014/main" id="{B453361B-4365-C230-9CEE-52C74F7A9F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5" name="Text Placeholder 14">
            <a:extLst>
              <a:ext uri="{FF2B5EF4-FFF2-40B4-BE49-F238E27FC236}">
                <a16:creationId xmlns:a16="http://schemas.microsoft.com/office/drawing/2014/main" id="{A6A2FEF5-3950-45EA-DF0A-8C0F4A883269}"/>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sp>
        <p:nvSpPr>
          <p:cNvPr id="8" name="SmartArt Placeholder 6">
            <a:extLst>
              <a:ext uri="{FF2B5EF4-FFF2-40B4-BE49-F238E27FC236}">
                <a16:creationId xmlns:a16="http://schemas.microsoft.com/office/drawing/2014/main" id="{C0653CA9-56DB-F784-71E9-041D74A96F4D}"/>
              </a:ext>
            </a:extLst>
          </p:cNvPr>
          <p:cNvSpPr>
            <a:spLocks noGrp="1"/>
          </p:cNvSpPr>
          <p:nvPr>
            <p:ph type="dgm" sz="quarter" idx="18"/>
          </p:nvPr>
        </p:nvSpPr>
        <p:spPr>
          <a:xfrm>
            <a:off x="498475" y="1470637"/>
            <a:ext cx="8729663" cy="3937976"/>
          </a:xfrm>
        </p:spPr>
        <p:txBody>
          <a:bodyPr/>
          <a:lstStyle/>
          <a:p>
            <a:r>
              <a:rPr lang="en-US"/>
              <a:t>Click icon to add SmartArt graphic</a:t>
            </a:r>
            <a:endParaRPr lang="en-GB"/>
          </a:p>
        </p:txBody>
      </p:sp>
    </p:spTree>
    <p:extLst>
      <p:ext uri="{BB962C8B-B14F-4D97-AF65-F5344CB8AC3E}">
        <p14:creationId xmlns:p14="http://schemas.microsoft.com/office/powerpoint/2010/main" val="2180841958"/>
      </p:ext>
    </p:extLst>
  </p:cSld>
  <p:clrMapOvr>
    <a:masterClrMapping/>
  </p:clrMapOvr>
  <p:extLst>
    <p:ext uri="{DCECCB84-F9BA-43D5-87BE-67443E8EF086}">
      <p15:sldGuideLst xmlns:p15="http://schemas.microsoft.com/office/powerpoint/2012/main">
        <p15:guide id="1" orient="horz" pos="3543"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accent2"/>
        </a:solidFill>
        <a:effectLst/>
      </p:bgPr>
    </p:bg>
    <p:spTree>
      <p:nvGrpSpPr>
        <p:cNvPr id="1" name=""/>
        <p:cNvGrpSpPr/>
        <p:nvPr/>
      </p:nvGrpSpPr>
      <p:grpSpPr>
        <a:xfrm>
          <a:off x="0" y="0"/>
          <a:ext cx="0" cy="0"/>
          <a:chOff x="0" y="0"/>
          <a:chExt cx="0" cy="0"/>
        </a:xfrm>
      </p:grpSpPr>
      <p:pic>
        <p:nvPicPr>
          <p:cNvPr id="3" name="Picture 2" descr="A blue and yellow logo&#10;&#10;Description automatically generated">
            <a:extLst>
              <a:ext uri="{FF2B5EF4-FFF2-40B4-BE49-F238E27FC236}">
                <a16:creationId xmlns:a16="http://schemas.microsoft.com/office/drawing/2014/main" id="{1E8425F2-D4BB-B072-F7D8-B584C8440B3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0" name="Text Placeholder 9">
            <a:extLst>
              <a:ext uri="{FF2B5EF4-FFF2-40B4-BE49-F238E27FC236}">
                <a16:creationId xmlns:a16="http://schemas.microsoft.com/office/drawing/2014/main" id="{93C453FE-3432-7A17-E99B-B6D117EBBD09}"/>
              </a:ext>
            </a:extLst>
          </p:cNvPr>
          <p:cNvSpPr>
            <a:spLocks noGrp="1"/>
          </p:cNvSpPr>
          <p:nvPr>
            <p:ph type="body" sz="quarter" idx="10" hasCustomPrompt="1"/>
          </p:nvPr>
        </p:nvSpPr>
        <p:spPr>
          <a:xfrm>
            <a:off x="3051968" y="2200893"/>
            <a:ext cx="6088063" cy="3207719"/>
          </a:xfrm>
        </p:spPr>
        <p:txBody>
          <a:bodyPr/>
          <a:lstStyle>
            <a:lvl1pPr algn="ctr">
              <a:defRPr sz="2400"/>
            </a:lvl1pPr>
            <a:lvl2pPr marL="0" indent="0" algn="ctr">
              <a:spcBef>
                <a:spcPts val="1600"/>
              </a:spcBef>
              <a:buFont typeface="Arial" panose="020B0604020202020204" pitchFamily="34" charset="0"/>
              <a:buNone/>
              <a:defRPr sz="1600" b="1"/>
            </a:lvl2pPr>
            <a:lvl3pPr marL="179387" indent="0">
              <a:buNone/>
              <a:defRPr/>
            </a:lvl3pPr>
          </a:lstStyle>
          <a:p>
            <a:pPr lvl="0"/>
            <a:r>
              <a:rPr lang="en-GB" dirty="0"/>
              <a:t>Quote or key message layout. Adjust the quote marks up or down according to the length of the text. The second quote mark should appear at the baseline of the quote</a:t>
            </a:r>
            <a:r>
              <a:rPr lang="en-US" dirty="0"/>
              <a:t>.</a:t>
            </a:r>
          </a:p>
          <a:p>
            <a:pPr lvl="1"/>
            <a:r>
              <a:rPr lang="en-US" dirty="0"/>
              <a:t>Speaker name, title</a:t>
            </a:r>
          </a:p>
        </p:txBody>
      </p:sp>
      <p:sp>
        <p:nvSpPr>
          <p:cNvPr id="5" name="Date Placeholder 4">
            <a:extLst>
              <a:ext uri="{FF2B5EF4-FFF2-40B4-BE49-F238E27FC236}">
                <a16:creationId xmlns:a16="http://schemas.microsoft.com/office/drawing/2014/main" id="{4BDE7FE9-6DAA-C4EB-DCEE-52F6118BF237}"/>
              </a:ext>
            </a:extLst>
          </p:cNvPr>
          <p:cNvSpPr>
            <a:spLocks noGrp="1"/>
          </p:cNvSpPr>
          <p:nvPr>
            <p:ph type="dt" sz="half" idx="11"/>
          </p:nvPr>
        </p:nvSpPr>
        <p:spPr/>
        <p:txBody>
          <a:bodyPr/>
          <a:lstStyle/>
          <a:p>
            <a:endParaRPr lang="en-GB" dirty="0"/>
          </a:p>
        </p:txBody>
      </p:sp>
      <p:sp>
        <p:nvSpPr>
          <p:cNvPr id="6" name="Footer Placeholder 5">
            <a:extLst>
              <a:ext uri="{FF2B5EF4-FFF2-40B4-BE49-F238E27FC236}">
                <a16:creationId xmlns:a16="http://schemas.microsoft.com/office/drawing/2014/main" id="{A4B4688D-8774-2FE9-4413-93D9F4967FCF}"/>
              </a:ext>
            </a:extLst>
          </p:cNvPr>
          <p:cNvSpPr>
            <a:spLocks noGrp="1"/>
          </p:cNvSpPr>
          <p:nvPr>
            <p:ph type="ftr" sz="quarter" idx="12"/>
          </p:nvPr>
        </p:nvSpPr>
        <p:spPr/>
        <p:txBody>
          <a:bodyPr/>
          <a:lstStyle/>
          <a:p>
            <a:endParaRPr lang="en-GB" dirty="0"/>
          </a:p>
        </p:txBody>
      </p:sp>
      <p:sp>
        <p:nvSpPr>
          <p:cNvPr id="7" name="Slide Number Placeholder 6">
            <a:extLst>
              <a:ext uri="{FF2B5EF4-FFF2-40B4-BE49-F238E27FC236}">
                <a16:creationId xmlns:a16="http://schemas.microsoft.com/office/drawing/2014/main" id="{A4E409E0-4FD6-CDBA-F2ED-119A2368901D}"/>
              </a:ext>
            </a:extLst>
          </p:cNvPr>
          <p:cNvSpPr>
            <a:spLocks noGrp="1"/>
          </p:cNvSpPr>
          <p:nvPr>
            <p:ph type="sldNum" sz="quarter" idx="13"/>
          </p:nvPr>
        </p:nvSpPr>
        <p:spPr/>
        <p:txBody>
          <a:bodyPr/>
          <a:lstStyle/>
          <a:p>
            <a:fld id="{22E84AB2-3475-4778-992D-8093CE74451B}" type="slidenum">
              <a:rPr lang="en-GB" smtClean="0"/>
              <a:pPr/>
              <a:t>‹#›</a:t>
            </a:fld>
            <a:endParaRPr lang="en-GB" dirty="0"/>
          </a:p>
        </p:txBody>
      </p:sp>
    </p:spTree>
    <p:extLst>
      <p:ext uri="{BB962C8B-B14F-4D97-AF65-F5344CB8AC3E}">
        <p14:creationId xmlns:p14="http://schemas.microsoft.com/office/powerpoint/2010/main" val="4887120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box">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360729F-83BF-D336-6C8A-EEE2755CD1D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sp>
        <p:nvSpPr>
          <p:cNvPr id="10" name="Text Placeholder 9">
            <a:extLst>
              <a:ext uri="{FF2B5EF4-FFF2-40B4-BE49-F238E27FC236}">
                <a16:creationId xmlns:a16="http://schemas.microsoft.com/office/drawing/2014/main" id="{93C453FE-3432-7A17-E99B-B6D117EBBD09}"/>
              </a:ext>
            </a:extLst>
          </p:cNvPr>
          <p:cNvSpPr>
            <a:spLocks noGrp="1"/>
          </p:cNvSpPr>
          <p:nvPr>
            <p:ph type="body" sz="quarter" idx="10" hasCustomPrompt="1"/>
          </p:nvPr>
        </p:nvSpPr>
        <p:spPr>
          <a:xfrm>
            <a:off x="3286761" y="1679685"/>
            <a:ext cx="5628639" cy="3066051"/>
          </a:xfrm>
          <a:prstGeom prst="roundRect">
            <a:avLst>
              <a:gd name="adj" fmla="val 3801"/>
            </a:avLst>
          </a:prstGeom>
          <a:solidFill>
            <a:schemeClr val="accent2"/>
          </a:solidFill>
        </p:spPr>
        <p:txBody>
          <a:bodyPr lIns="180000" rIns="180000" anchor="ctr" anchorCtr="0"/>
          <a:lstStyle>
            <a:lvl1pPr algn="ctr">
              <a:defRPr sz="2400"/>
            </a:lvl1pPr>
            <a:lvl2pPr marL="0" indent="0" algn="ctr">
              <a:spcBef>
                <a:spcPts val="1600"/>
              </a:spcBef>
              <a:buFont typeface="Arial" panose="020B0604020202020204" pitchFamily="34" charset="0"/>
              <a:buNone/>
              <a:defRPr sz="1600" b="1"/>
            </a:lvl2pPr>
            <a:lvl3pPr marL="179387" indent="0">
              <a:buNone/>
              <a:defRPr/>
            </a:lvl3pPr>
          </a:lstStyle>
          <a:p>
            <a:pPr lvl="0"/>
            <a:r>
              <a:rPr lang="en-GB" dirty="0"/>
              <a:t>Quote or key message layout. Adjust the quote marks up or down to fit around the text. The second quote mark should appear at the baseline of the quote</a:t>
            </a:r>
            <a:r>
              <a:rPr lang="en-US" dirty="0"/>
              <a:t>.</a:t>
            </a:r>
          </a:p>
          <a:p>
            <a:pPr lvl="1"/>
            <a:r>
              <a:rPr lang="en-US" dirty="0"/>
              <a:t>Speaker name, title</a:t>
            </a:r>
          </a:p>
        </p:txBody>
      </p:sp>
      <p:pic>
        <p:nvPicPr>
          <p:cNvPr id="3" name="Picture 2" descr="A blue and yellow logo&#10;&#10;Description automatically generated">
            <a:extLst>
              <a:ext uri="{FF2B5EF4-FFF2-40B4-BE49-F238E27FC236}">
                <a16:creationId xmlns:a16="http://schemas.microsoft.com/office/drawing/2014/main" id="{1E8425F2-D4BB-B072-F7D8-B584C8440B3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2" name="Date Placeholder 1">
            <a:extLst>
              <a:ext uri="{FF2B5EF4-FFF2-40B4-BE49-F238E27FC236}">
                <a16:creationId xmlns:a16="http://schemas.microsoft.com/office/drawing/2014/main" id="{99C9489E-6EC0-A191-3331-E2B35082DCB1}"/>
              </a:ext>
            </a:extLst>
          </p:cNvPr>
          <p:cNvSpPr>
            <a:spLocks noGrp="1"/>
          </p:cNvSpPr>
          <p:nvPr>
            <p:ph type="dt" sz="half" idx="11"/>
          </p:nvPr>
        </p:nvSpPr>
        <p:spPr/>
        <p:txBody>
          <a:bodyPr/>
          <a:lstStyle/>
          <a:p>
            <a:endParaRPr lang="en-GB" dirty="0"/>
          </a:p>
        </p:txBody>
      </p:sp>
      <p:sp>
        <p:nvSpPr>
          <p:cNvPr id="4" name="Footer Placeholder 3">
            <a:extLst>
              <a:ext uri="{FF2B5EF4-FFF2-40B4-BE49-F238E27FC236}">
                <a16:creationId xmlns:a16="http://schemas.microsoft.com/office/drawing/2014/main" id="{D9B44761-C29F-D1D6-D63C-45EF2CF891B0}"/>
              </a:ext>
            </a:extLst>
          </p:cNvPr>
          <p:cNvSpPr>
            <a:spLocks noGrp="1"/>
          </p:cNvSpPr>
          <p:nvPr>
            <p:ph type="ftr" sz="quarter" idx="12"/>
          </p:nvPr>
        </p:nvSpPr>
        <p:spPr/>
        <p:txBody>
          <a:bodyPr/>
          <a:lstStyle/>
          <a:p>
            <a:endParaRPr lang="en-GB" dirty="0"/>
          </a:p>
        </p:txBody>
      </p:sp>
      <p:sp>
        <p:nvSpPr>
          <p:cNvPr id="5" name="Slide Number Placeholder 4">
            <a:extLst>
              <a:ext uri="{FF2B5EF4-FFF2-40B4-BE49-F238E27FC236}">
                <a16:creationId xmlns:a16="http://schemas.microsoft.com/office/drawing/2014/main" id="{CB1618B7-C273-9A3F-EB46-4EE77D2EDC02}"/>
              </a:ext>
            </a:extLst>
          </p:cNvPr>
          <p:cNvSpPr>
            <a:spLocks noGrp="1"/>
          </p:cNvSpPr>
          <p:nvPr>
            <p:ph type="sldNum" sz="quarter" idx="13"/>
          </p:nvPr>
        </p:nvSpPr>
        <p:spPr/>
        <p:txBody>
          <a:bodyPr/>
          <a:lstStyle/>
          <a:p>
            <a:fld id="{22E84AB2-3475-4778-992D-8093CE74451B}" type="slidenum">
              <a:rPr lang="en-GB" smtClean="0"/>
              <a:pPr/>
              <a:t>‹#›</a:t>
            </a:fld>
            <a:endParaRPr lang="en-GB" dirty="0"/>
          </a:p>
        </p:txBody>
      </p:sp>
    </p:spTree>
    <p:extLst>
      <p:ext uri="{BB962C8B-B14F-4D97-AF65-F5344CB8AC3E}">
        <p14:creationId xmlns:p14="http://schemas.microsoft.com/office/powerpoint/2010/main" val="16647010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Petal)">
    <p:bg>
      <p:bgPr>
        <a:solidFill>
          <a:schemeClr val="accent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421431F-9D7B-D778-6BDC-F4BA3AE4748B}"/>
              </a:ext>
            </a:extLst>
          </p:cNvPr>
          <p:cNvSpPr/>
          <p:nvPr userDrawn="1"/>
        </p:nvSpPr>
        <p:spPr>
          <a:xfrm>
            <a:off x="0" y="-11914"/>
            <a:ext cx="12192000" cy="6869914"/>
          </a:xfrm>
          <a:prstGeom prst="rect">
            <a:avLst/>
          </a:prstGeom>
          <a:blipFill dpi="0" rotWithShape="1">
            <a:blip r:embed="rId2" cstate="print">
              <a:extLst>
                <a:ext uri="{28A0092B-C50C-407E-A947-70E740481C1C}">
                  <a14:useLocalDpi xmlns:a14="http://schemas.microsoft.com/office/drawing/2010/main"/>
                </a:ext>
              </a:extLst>
            </a:blip>
            <a:srcRect/>
            <a:stretch>
              <a:fillRect l="300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9">
            <a:extLst>
              <a:ext uri="{FF2B5EF4-FFF2-40B4-BE49-F238E27FC236}">
                <a16:creationId xmlns:a16="http://schemas.microsoft.com/office/drawing/2014/main" id="{93C453FE-3432-7A17-E99B-B6D117EBBD09}"/>
              </a:ext>
            </a:extLst>
          </p:cNvPr>
          <p:cNvSpPr>
            <a:spLocks noGrp="1"/>
          </p:cNvSpPr>
          <p:nvPr>
            <p:ph type="body" sz="quarter" idx="10" hasCustomPrompt="1"/>
          </p:nvPr>
        </p:nvSpPr>
        <p:spPr>
          <a:xfrm>
            <a:off x="7105650" y="1774935"/>
            <a:ext cx="3534641" cy="3066051"/>
          </a:xfrm>
          <a:prstGeom prst="roundRect">
            <a:avLst>
              <a:gd name="adj" fmla="val 1877"/>
            </a:avLst>
          </a:prstGeom>
          <a:noFill/>
        </p:spPr>
        <p:txBody>
          <a:bodyPr lIns="180000" rIns="180000" anchor="ctr" anchorCtr="0"/>
          <a:lstStyle>
            <a:lvl1pPr algn="ctr">
              <a:defRPr sz="2400"/>
            </a:lvl1pPr>
            <a:lvl2pPr marL="0" indent="0" algn="ctr">
              <a:spcBef>
                <a:spcPts val="1600"/>
              </a:spcBef>
              <a:buFont typeface="Arial" panose="020B0604020202020204" pitchFamily="34" charset="0"/>
              <a:buNone/>
              <a:defRPr sz="1600" b="1"/>
            </a:lvl2pPr>
            <a:lvl3pPr marL="179387" indent="0">
              <a:buNone/>
              <a:defRPr/>
            </a:lvl3pPr>
          </a:lstStyle>
          <a:p>
            <a:pPr lvl="0"/>
            <a:r>
              <a:rPr lang="en-GB" dirty="0"/>
              <a:t>Quote or key message layout. Adjust the quote marks up or down to fit around the text. </a:t>
            </a:r>
          </a:p>
          <a:p>
            <a:pPr lvl="1"/>
            <a:r>
              <a:rPr lang="en-US" dirty="0"/>
              <a:t>Speaker name, title</a:t>
            </a:r>
          </a:p>
        </p:txBody>
      </p:sp>
      <p:pic>
        <p:nvPicPr>
          <p:cNvPr id="3" name="Picture 2" descr="A blue and yellow logo&#10;&#10;Description automatically generated">
            <a:extLst>
              <a:ext uri="{FF2B5EF4-FFF2-40B4-BE49-F238E27FC236}">
                <a16:creationId xmlns:a16="http://schemas.microsoft.com/office/drawing/2014/main" id="{1E8425F2-D4BB-B072-F7D8-B584C8440B3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2" name="Date Placeholder 1">
            <a:extLst>
              <a:ext uri="{FF2B5EF4-FFF2-40B4-BE49-F238E27FC236}">
                <a16:creationId xmlns:a16="http://schemas.microsoft.com/office/drawing/2014/main" id="{99C9489E-6EC0-A191-3331-E2B35082DCB1}"/>
              </a:ext>
            </a:extLst>
          </p:cNvPr>
          <p:cNvSpPr>
            <a:spLocks noGrp="1"/>
          </p:cNvSpPr>
          <p:nvPr>
            <p:ph type="dt" sz="half" idx="11"/>
          </p:nvPr>
        </p:nvSpPr>
        <p:spPr/>
        <p:txBody>
          <a:bodyPr/>
          <a:lstStyle/>
          <a:p>
            <a:endParaRPr lang="en-GB" dirty="0"/>
          </a:p>
        </p:txBody>
      </p:sp>
      <p:sp>
        <p:nvSpPr>
          <p:cNvPr id="4" name="Footer Placeholder 3">
            <a:extLst>
              <a:ext uri="{FF2B5EF4-FFF2-40B4-BE49-F238E27FC236}">
                <a16:creationId xmlns:a16="http://schemas.microsoft.com/office/drawing/2014/main" id="{D9B44761-C29F-D1D6-D63C-45EF2CF891B0}"/>
              </a:ext>
            </a:extLst>
          </p:cNvPr>
          <p:cNvSpPr>
            <a:spLocks noGrp="1"/>
          </p:cNvSpPr>
          <p:nvPr>
            <p:ph type="ftr" sz="quarter" idx="12"/>
          </p:nvPr>
        </p:nvSpPr>
        <p:spPr/>
        <p:txBody>
          <a:bodyPr/>
          <a:lstStyle/>
          <a:p>
            <a:endParaRPr lang="en-GB" dirty="0"/>
          </a:p>
        </p:txBody>
      </p:sp>
      <p:sp>
        <p:nvSpPr>
          <p:cNvPr id="5" name="Slide Number Placeholder 4">
            <a:extLst>
              <a:ext uri="{FF2B5EF4-FFF2-40B4-BE49-F238E27FC236}">
                <a16:creationId xmlns:a16="http://schemas.microsoft.com/office/drawing/2014/main" id="{CB1618B7-C273-9A3F-EB46-4EE77D2EDC02}"/>
              </a:ext>
            </a:extLst>
          </p:cNvPr>
          <p:cNvSpPr>
            <a:spLocks noGrp="1"/>
          </p:cNvSpPr>
          <p:nvPr>
            <p:ph type="sldNum" sz="quarter" idx="13"/>
          </p:nvPr>
        </p:nvSpPr>
        <p:spPr/>
        <p:txBody>
          <a:bodyPr/>
          <a:lstStyle/>
          <a:p>
            <a:fld id="{22E84AB2-3475-4778-992D-8093CE74451B}" type="slidenum">
              <a:rPr lang="en-GB" smtClean="0"/>
              <a:pPr/>
              <a:t>‹#›</a:t>
            </a:fld>
            <a:endParaRPr lang="en-GB" dirty="0"/>
          </a:p>
        </p:txBody>
      </p:sp>
    </p:spTree>
    <p:extLst>
      <p:ext uri="{BB962C8B-B14F-4D97-AF65-F5344CB8AC3E}">
        <p14:creationId xmlns:p14="http://schemas.microsoft.com/office/powerpoint/2010/main" val="192644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E2AFB-536F-389F-4274-BAC5E357B0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1CAE2A-1DDF-262B-6955-0872DB2E3256}"/>
              </a:ext>
            </a:extLst>
          </p:cNvPr>
          <p:cNvSpPr>
            <a:spLocks noGrp="1"/>
          </p:cNvSpPr>
          <p:nvPr>
            <p:ph sz="half" idx="1"/>
          </p:nvPr>
        </p:nvSpPr>
        <p:spPr>
          <a:xfrm>
            <a:off x="497840" y="1611402"/>
            <a:ext cx="5181600" cy="37972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DA602C08-0B2A-38AB-40CE-221AC5FF1B90}"/>
              </a:ext>
            </a:extLst>
          </p:cNvPr>
          <p:cNvSpPr>
            <a:spLocks noGrp="1"/>
          </p:cNvSpPr>
          <p:nvPr>
            <p:ph sz="half" idx="2"/>
          </p:nvPr>
        </p:nvSpPr>
        <p:spPr>
          <a:xfrm>
            <a:off x="6107017" y="1611402"/>
            <a:ext cx="5181600" cy="37972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a:extLst>
              <a:ext uri="{FF2B5EF4-FFF2-40B4-BE49-F238E27FC236}">
                <a16:creationId xmlns:a16="http://schemas.microsoft.com/office/drawing/2014/main" id="{DA18CD72-5451-7691-AA88-B0B3323B3236}"/>
              </a:ext>
            </a:extLst>
          </p:cNvPr>
          <p:cNvSpPr>
            <a:spLocks noGrp="1"/>
          </p:cNvSpPr>
          <p:nvPr>
            <p:ph type="sldNum" sz="quarter" idx="12"/>
          </p:nvPr>
        </p:nvSpPr>
        <p:spPr/>
        <p:txBody>
          <a:bodyPr/>
          <a:lstStyle/>
          <a:p>
            <a:fld id="{22E84AB2-3475-4778-992D-8093CE74451B}" type="slidenum">
              <a:rPr lang="en-GB" smtClean="0"/>
              <a:t>‹#›</a:t>
            </a:fld>
            <a:endParaRPr lang="en-GB"/>
          </a:p>
        </p:txBody>
      </p:sp>
      <p:sp>
        <p:nvSpPr>
          <p:cNvPr id="8" name="Text Placeholder 14">
            <a:extLst>
              <a:ext uri="{FF2B5EF4-FFF2-40B4-BE49-F238E27FC236}">
                <a16:creationId xmlns:a16="http://schemas.microsoft.com/office/drawing/2014/main" id="{927511AD-50E5-D566-1263-586A42BB2DA0}"/>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pic>
        <p:nvPicPr>
          <p:cNvPr id="10" name="Picture 9">
            <a:extLst>
              <a:ext uri="{FF2B5EF4-FFF2-40B4-BE49-F238E27FC236}">
                <a16:creationId xmlns:a16="http://schemas.microsoft.com/office/drawing/2014/main" id="{8AA59DDE-1617-E800-A0C8-C47B3BFC431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11" name="Picture 10" descr="A blue and yellow logo&#10;&#10;Description automatically generated">
            <a:extLst>
              <a:ext uri="{FF2B5EF4-FFF2-40B4-BE49-F238E27FC236}">
                <a16:creationId xmlns:a16="http://schemas.microsoft.com/office/drawing/2014/main" id="{67A7B065-EF9B-E408-4154-58644B257E6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Tree>
    <p:extLst>
      <p:ext uri="{BB962C8B-B14F-4D97-AF65-F5344CB8AC3E}">
        <p14:creationId xmlns:p14="http://schemas.microsoft.com/office/powerpoint/2010/main" val="11394010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EC72E-4755-88BC-C1F3-CDD062F33363}"/>
              </a:ext>
            </a:extLst>
          </p:cNvPr>
          <p:cNvSpPr>
            <a:spLocks noGrp="1"/>
          </p:cNvSpPr>
          <p:nvPr>
            <p:ph type="ctrTitle" hasCustomPrompt="1"/>
          </p:nvPr>
        </p:nvSpPr>
        <p:spPr>
          <a:xfrm>
            <a:off x="1179932" y="1590026"/>
            <a:ext cx="9826420" cy="1026477"/>
          </a:xfrm>
        </p:spPr>
        <p:txBody>
          <a:bodyPr anchor="t"/>
          <a:lstStyle>
            <a:lvl1pPr algn="ctr">
              <a:defRPr sz="3600"/>
            </a:lvl1pPr>
          </a:lstStyle>
          <a:p>
            <a:r>
              <a:rPr lang="en-US" dirty="0"/>
              <a:t>Closing slide (e.g. Thank you)</a:t>
            </a:r>
            <a:endParaRPr lang="en-GB" dirty="0"/>
          </a:p>
        </p:txBody>
      </p:sp>
      <p:pic>
        <p:nvPicPr>
          <p:cNvPr id="9" name="Picture 8" descr="A blue and yellow logo&#10;&#10;Description automatically generated">
            <a:extLst>
              <a:ext uri="{FF2B5EF4-FFF2-40B4-BE49-F238E27FC236}">
                <a16:creationId xmlns:a16="http://schemas.microsoft.com/office/drawing/2014/main" id="{46E06648-575B-6A2C-590D-B3211B2F8287}"/>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00347" y="4575519"/>
            <a:ext cx="2785591" cy="1207442"/>
          </a:xfrm>
          <a:prstGeom prst="rect">
            <a:avLst/>
          </a:prstGeom>
        </p:spPr>
      </p:pic>
    </p:spTree>
    <p:extLst>
      <p:ext uri="{BB962C8B-B14F-4D97-AF65-F5344CB8AC3E}">
        <p14:creationId xmlns:p14="http://schemas.microsoft.com/office/powerpoint/2010/main" val="167171158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2B557-31E9-E28C-EE89-35C38794F70B}"/>
              </a:ext>
            </a:extLst>
          </p:cNvPr>
          <p:cNvSpPr>
            <a:spLocks noGrp="1"/>
          </p:cNvSpPr>
          <p:nvPr>
            <p:ph type="title"/>
          </p:nvPr>
        </p:nvSpPr>
        <p:spPr/>
        <p:txBody>
          <a:body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AD89A2C5-F79B-C956-A124-744CE20A227D}"/>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6703A0A1-3F92-660C-CFAE-C22EFDDAD69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C71914E-7A42-D111-B9E2-CBA615EAD98A}"/>
              </a:ext>
            </a:extLst>
          </p:cNvPr>
          <p:cNvSpPr>
            <a:spLocks noGrp="1"/>
          </p:cNvSpPr>
          <p:nvPr>
            <p:ph type="sldNum" sz="quarter" idx="12"/>
          </p:nvPr>
        </p:nvSpPr>
        <p:spPr/>
        <p:txBody>
          <a:bodyPr/>
          <a:lstStyle/>
          <a:p>
            <a:fld id="{22E84AB2-3475-4778-992D-8093CE74451B}" type="slidenum">
              <a:rPr lang="en-GB" smtClean="0"/>
              <a:t>‹#›</a:t>
            </a:fld>
            <a:endParaRPr lang="en-GB"/>
          </a:p>
        </p:txBody>
      </p:sp>
      <p:pic>
        <p:nvPicPr>
          <p:cNvPr id="6" name="Picture 5">
            <a:extLst>
              <a:ext uri="{FF2B5EF4-FFF2-40B4-BE49-F238E27FC236}">
                <a16:creationId xmlns:a16="http://schemas.microsoft.com/office/drawing/2014/main" id="{CAAC92F6-906E-BFE6-7F1A-E7AC48076E6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7" name="Picture 6" descr="A blue and yellow logo&#10;&#10;Description automatically generated">
            <a:extLst>
              <a:ext uri="{FF2B5EF4-FFF2-40B4-BE49-F238E27FC236}">
                <a16:creationId xmlns:a16="http://schemas.microsoft.com/office/drawing/2014/main" id="{A754F139-13A2-C073-2B93-0461E5EE85C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Tree>
    <p:extLst>
      <p:ext uri="{BB962C8B-B14F-4D97-AF65-F5344CB8AC3E}">
        <p14:creationId xmlns:p14="http://schemas.microsoft.com/office/powerpoint/2010/main" val="12602724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7297E8-3ACA-5314-8D07-5F757E07DBE5}"/>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34E85639-CCB6-AF83-6764-B28B22E8669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6B9FA5B-6857-F9BE-36A6-CF4E976DDB5E}"/>
              </a:ext>
            </a:extLst>
          </p:cNvPr>
          <p:cNvSpPr>
            <a:spLocks noGrp="1"/>
          </p:cNvSpPr>
          <p:nvPr>
            <p:ph type="sldNum" sz="quarter" idx="12"/>
          </p:nvPr>
        </p:nvSpPr>
        <p:spPr/>
        <p:txBody>
          <a:bodyPr/>
          <a:lstStyle/>
          <a:p>
            <a:fld id="{22E84AB2-3475-4778-992D-8093CE74451B}" type="slidenum">
              <a:rPr lang="en-GB" smtClean="0"/>
              <a:t>‹#›</a:t>
            </a:fld>
            <a:endParaRPr lang="en-GB"/>
          </a:p>
        </p:txBody>
      </p:sp>
    </p:spTree>
    <p:extLst>
      <p:ext uri="{BB962C8B-B14F-4D97-AF65-F5344CB8AC3E}">
        <p14:creationId xmlns:p14="http://schemas.microsoft.com/office/powerpoint/2010/main" val="3423202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ual branding">
    <p:spTree>
      <p:nvGrpSpPr>
        <p:cNvPr id="1" name=""/>
        <p:cNvGrpSpPr/>
        <p:nvPr/>
      </p:nvGrpSpPr>
      <p:grpSpPr>
        <a:xfrm>
          <a:off x="0" y="0"/>
          <a:ext cx="0" cy="0"/>
          <a:chOff x="0" y="0"/>
          <a:chExt cx="0" cy="0"/>
        </a:xfrm>
      </p:grpSpPr>
      <p:pic>
        <p:nvPicPr>
          <p:cNvPr id="5" name="Picture 4" descr="A yellow and white background&#10;&#10;Description automatically generated">
            <a:extLst>
              <a:ext uri="{FF2B5EF4-FFF2-40B4-BE49-F238E27FC236}">
                <a16:creationId xmlns:a16="http://schemas.microsoft.com/office/drawing/2014/main" id="{207B136C-8A2F-6971-E234-682BDD3A3C9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 y="4902200"/>
            <a:ext cx="12192000" cy="1955800"/>
          </a:xfrm>
          <a:prstGeom prst="rect">
            <a:avLst/>
          </a:prstGeom>
        </p:spPr>
      </p:pic>
      <p:sp>
        <p:nvSpPr>
          <p:cNvPr id="2" name="Title 1">
            <a:extLst>
              <a:ext uri="{FF2B5EF4-FFF2-40B4-BE49-F238E27FC236}">
                <a16:creationId xmlns:a16="http://schemas.microsoft.com/office/drawing/2014/main" id="{ABB7FFFE-93C3-D0F0-0944-EDA654B74730}"/>
              </a:ext>
            </a:extLst>
          </p:cNvPr>
          <p:cNvSpPr>
            <a:spLocks noGrp="1"/>
          </p:cNvSpPr>
          <p:nvPr>
            <p:ph type="title" hasCustomPrompt="1"/>
          </p:nvPr>
        </p:nvSpPr>
        <p:spPr>
          <a:xfrm>
            <a:off x="497840" y="469899"/>
            <a:ext cx="8745164" cy="1290411"/>
          </a:xfrm>
        </p:spPr>
        <p:txBody>
          <a:bodyPr/>
          <a:lstStyle>
            <a:lvl1pPr>
              <a:defRPr sz="3600"/>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dirty="0"/>
              <a:t>Dual branding layout for front cover slide</a:t>
            </a:r>
          </a:p>
        </p:txBody>
      </p:sp>
      <p:sp>
        <p:nvSpPr>
          <p:cNvPr id="6" name="Slide Number Placeholder 5">
            <a:extLst>
              <a:ext uri="{FF2B5EF4-FFF2-40B4-BE49-F238E27FC236}">
                <a16:creationId xmlns:a16="http://schemas.microsoft.com/office/drawing/2014/main" id="{CF59E810-0CB0-CB5F-037F-53663D695541}"/>
              </a:ext>
            </a:extLst>
          </p:cNvPr>
          <p:cNvSpPr>
            <a:spLocks noGrp="1"/>
          </p:cNvSpPr>
          <p:nvPr>
            <p:ph type="sldNum" sz="quarter" idx="12"/>
          </p:nvPr>
        </p:nvSpPr>
        <p:spPr/>
        <p:txBody>
          <a:bodyPr/>
          <a:lstStyle/>
          <a:p>
            <a:fld id="{22E84AB2-3475-4778-992D-8093CE74451B}" type="slidenum">
              <a:rPr lang="en-GB" smtClean="0"/>
              <a:t>‹#›</a:t>
            </a:fld>
            <a:endParaRPr lang="en-GB"/>
          </a:p>
        </p:txBody>
      </p:sp>
      <p:pic>
        <p:nvPicPr>
          <p:cNvPr id="13" name="Picture 12" descr="A blue and yellow logo&#10;&#10;Description automatically generated">
            <a:extLst>
              <a:ext uri="{FF2B5EF4-FFF2-40B4-BE49-F238E27FC236}">
                <a16:creationId xmlns:a16="http://schemas.microsoft.com/office/drawing/2014/main" id="{B453361B-4365-C230-9CEE-52C74F7A9F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8" name="Text Placeholder 7">
            <a:extLst>
              <a:ext uri="{FF2B5EF4-FFF2-40B4-BE49-F238E27FC236}">
                <a16:creationId xmlns:a16="http://schemas.microsoft.com/office/drawing/2014/main" id="{507C4CBF-7BB8-85D8-5451-74C954CC248B}"/>
              </a:ext>
            </a:extLst>
          </p:cNvPr>
          <p:cNvSpPr>
            <a:spLocks noGrp="1"/>
          </p:cNvSpPr>
          <p:nvPr>
            <p:ph type="body" sz="quarter" idx="13" hasCustomPrompt="1"/>
          </p:nvPr>
        </p:nvSpPr>
        <p:spPr>
          <a:xfrm>
            <a:off x="3993806" y="6197600"/>
            <a:ext cx="4204388" cy="479425"/>
          </a:xfrm>
        </p:spPr>
        <p:txBody>
          <a:bodyPr/>
          <a:lstStyle>
            <a:lvl1pPr algn="ctr">
              <a:defRPr b="1">
                <a:solidFill>
                  <a:schemeClr val="accent1"/>
                </a:solidFill>
              </a:defRPr>
            </a:lvl1pPr>
            <a:lvl2pPr marL="0" indent="0">
              <a:buNone/>
              <a:defRPr/>
            </a:lvl2pPr>
          </a:lstStyle>
          <a:p>
            <a:r>
              <a:rPr lang="en-GB" dirty="0"/>
              <a:t>PARTNERED WITH / SUPPORTING / SPONSORED BY [DELETE OR REWRITE AS APPROPRIATE]</a:t>
            </a:r>
          </a:p>
        </p:txBody>
      </p:sp>
      <p:sp>
        <p:nvSpPr>
          <p:cNvPr id="10" name="Picture Placeholder 9">
            <a:extLst>
              <a:ext uri="{FF2B5EF4-FFF2-40B4-BE49-F238E27FC236}">
                <a16:creationId xmlns:a16="http://schemas.microsoft.com/office/drawing/2014/main" id="{C4E11BDA-229C-87C8-9C6C-728DA2B6586A}"/>
              </a:ext>
            </a:extLst>
          </p:cNvPr>
          <p:cNvSpPr>
            <a:spLocks noGrp="1"/>
          </p:cNvSpPr>
          <p:nvPr>
            <p:ph type="pic" sz="quarter" idx="14" hasCustomPrompt="1"/>
          </p:nvPr>
        </p:nvSpPr>
        <p:spPr>
          <a:xfrm>
            <a:off x="479425" y="5765800"/>
            <a:ext cx="1717675" cy="895350"/>
          </a:xfrm>
        </p:spPr>
        <p:txBody>
          <a:bodyPr/>
          <a:lstStyle>
            <a:lvl1pPr>
              <a:defRPr/>
            </a:lvl1pPr>
          </a:lstStyle>
          <a:p>
            <a:r>
              <a:rPr lang="en-GB" dirty="0"/>
              <a:t>Logo</a:t>
            </a:r>
          </a:p>
        </p:txBody>
      </p:sp>
      <p:sp>
        <p:nvSpPr>
          <p:cNvPr id="4" name="Subtitle 2">
            <a:extLst>
              <a:ext uri="{FF2B5EF4-FFF2-40B4-BE49-F238E27FC236}">
                <a16:creationId xmlns:a16="http://schemas.microsoft.com/office/drawing/2014/main" id="{36F56BB9-6532-D60F-8AA3-3074F03F7147}"/>
              </a:ext>
            </a:extLst>
          </p:cNvPr>
          <p:cNvSpPr>
            <a:spLocks noGrp="1"/>
          </p:cNvSpPr>
          <p:nvPr>
            <p:ph type="subTitle" idx="1"/>
          </p:nvPr>
        </p:nvSpPr>
        <p:spPr>
          <a:xfrm>
            <a:off x="479425" y="3429000"/>
            <a:ext cx="5130543" cy="758061"/>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7" name="Text Placeholder 16">
            <a:extLst>
              <a:ext uri="{FF2B5EF4-FFF2-40B4-BE49-F238E27FC236}">
                <a16:creationId xmlns:a16="http://schemas.microsoft.com/office/drawing/2014/main" id="{DD3960F9-5E7D-B36A-D8FA-46E54B80473E}"/>
              </a:ext>
            </a:extLst>
          </p:cNvPr>
          <p:cNvSpPr>
            <a:spLocks noGrp="1"/>
          </p:cNvSpPr>
          <p:nvPr>
            <p:ph type="body" sz="quarter" idx="15" hasCustomPrompt="1"/>
          </p:nvPr>
        </p:nvSpPr>
        <p:spPr>
          <a:xfrm>
            <a:off x="479424" y="4292029"/>
            <a:ext cx="3780000" cy="316556"/>
          </a:xfrm>
        </p:spPr>
        <p:txBody>
          <a:bodyPr/>
          <a:lstStyle>
            <a:lvl1pPr>
              <a:defRPr sz="1800"/>
            </a:lvl1pPr>
          </a:lstStyle>
          <a:p>
            <a:pPr lvl="0"/>
            <a:r>
              <a:rPr lang="en-US" dirty="0"/>
              <a:t>Click to edit date DD Month YYYY</a:t>
            </a:r>
          </a:p>
        </p:txBody>
      </p:sp>
    </p:spTree>
    <p:extLst>
      <p:ext uri="{BB962C8B-B14F-4D97-AF65-F5344CB8AC3E}">
        <p14:creationId xmlns:p14="http://schemas.microsoft.com/office/powerpoint/2010/main" val="1646675726"/>
      </p:ext>
    </p:extLst>
  </p:cSld>
  <p:clrMapOvr>
    <a:masterClrMapping/>
  </p:clrMapOvr>
  <p:extLst>
    <p:ext uri="{DCECCB84-F9BA-43D5-87BE-67443E8EF086}">
      <p15:sldGuideLst xmlns:p15="http://schemas.microsoft.com/office/powerpoint/2012/main">
        <p15:guide id="1" orient="horz" pos="3543"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or 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7FFFE-93C3-D0F0-0944-EDA654B74730}"/>
              </a:ext>
            </a:extLst>
          </p:cNvPr>
          <p:cNvSpPr>
            <a:spLocks noGrp="1"/>
          </p:cNvSpPr>
          <p:nvPr>
            <p:ph type="title" hasCustomPrompt="1"/>
          </p:nvPr>
        </p:nvSpPr>
        <p:spPr/>
        <p:txBody>
          <a:bodyPr/>
          <a:lstStyle>
            <a:lvl1pPr>
              <a:defRPr/>
            </a:lvl1pPr>
          </a:lstStyle>
          <a:p>
            <a:r>
              <a:rPr lang="en-GB" dirty="0"/>
              <a:t>Content or agenda layout</a:t>
            </a:r>
          </a:p>
        </p:txBody>
      </p:sp>
      <p:sp>
        <p:nvSpPr>
          <p:cNvPr id="6" name="Slide Number Placeholder 5">
            <a:extLst>
              <a:ext uri="{FF2B5EF4-FFF2-40B4-BE49-F238E27FC236}">
                <a16:creationId xmlns:a16="http://schemas.microsoft.com/office/drawing/2014/main" id="{CF59E810-0CB0-CB5F-037F-53663D695541}"/>
              </a:ext>
            </a:extLst>
          </p:cNvPr>
          <p:cNvSpPr>
            <a:spLocks noGrp="1"/>
          </p:cNvSpPr>
          <p:nvPr>
            <p:ph type="sldNum" sz="quarter" idx="12"/>
          </p:nvPr>
        </p:nvSpPr>
        <p:spPr/>
        <p:txBody>
          <a:bodyPr/>
          <a:lstStyle/>
          <a:p>
            <a:fld id="{22E84AB2-3475-4778-992D-8093CE74451B}" type="slidenum">
              <a:rPr lang="en-GB" smtClean="0"/>
              <a:t>‹#›</a:t>
            </a:fld>
            <a:endParaRPr lang="en-GB"/>
          </a:p>
        </p:txBody>
      </p:sp>
      <p:pic>
        <p:nvPicPr>
          <p:cNvPr id="11" name="Picture 10">
            <a:extLst>
              <a:ext uri="{FF2B5EF4-FFF2-40B4-BE49-F238E27FC236}">
                <a16:creationId xmlns:a16="http://schemas.microsoft.com/office/drawing/2014/main" id="{E77E695A-C097-33CD-B893-F59040CDE5B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13" name="Picture 12" descr="A blue and yellow logo&#10;&#10;Description automatically generated">
            <a:extLst>
              <a:ext uri="{FF2B5EF4-FFF2-40B4-BE49-F238E27FC236}">
                <a16:creationId xmlns:a16="http://schemas.microsoft.com/office/drawing/2014/main" id="{B453361B-4365-C230-9CEE-52C74F7A9F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5" name="Text Placeholder 14">
            <a:extLst>
              <a:ext uri="{FF2B5EF4-FFF2-40B4-BE49-F238E27FC236}">
                <a16:creationId xmlns:a16="http://schemas.microsoft.com/office/drawing/2014/main" id="{A6A2FEF5-3950-45EA-DF0A-8C0F4A883269}"/>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sp>
        <p:nvSpPr>
          <p:cNvPr id="7" name="Text Placeholder 3">
            <a:extLst>
              <a:ext uri="{FF2B5EF4-FFF2-40B4-BE49-F238E27FC236}">
                <a16:creationId xmlns:a16="http://schemas.microsoft.com/office/drawing/2014/main" id="{85C46A79-E8D8-271A-461D-51EFBB01882F}"/>
              </a:ext>
            </a:extLst>
          </p:cNvPr>
          <p:cNvSpPr>
            <a:spLocks noGrp="1"/>
          </p:cNvSpPr>
          <p:nvPr>
            <p:ph type="body" sz="quarter" idx="16"/>
          </p:nvPr>
        </p:nvSpPr>
        <p:spPr>
          <a:xfrm>
            <a:off x="479425" y="1386000"/>
            <a:ext cx="8763000" cy="4022613"/>
          </a:xfrm>
        </p:spPr>
        <p:txBody>
          <a:bodyPr/>
          <a:lstStyle>
            <a:lvl1pPr>
              <a:spcAft>
                <a:spcPts val="1400"/>
              </a:spcAft>
              <a:tabLst>
                <a:tab pos="8077200" algn="r"/>
              </a:tabLst>
              <a:defRPr/>
            </a:lvl1pPr>
            <a:lvl2pPr marL="355600" indent="0">
              <a:spcAft>
                <a:spcPts val="1400"/>
              </a:spcAft>
              <a:buNone/>
              <a:tabLst>
                <a:tab pos="8077200" algn="r"/>
              </a:tabLst>
              <a:defRPr/>
            </a:lvl2pPr>
            <a:lvl3pPr marL="0" indent="0">
              <a:spcAft>
                <a:spcPts val="1400"/>
              </a:spcAft>
              <a:buNone/>
              <a:tabLst>
                <a:tab pos="8077200" algn="r"/>
              </a:tabLst>
              <a:defRPr/>
            </a:lvl3pPr>
            <a:lvl4pPr marL="360000" indent="0">
              <a:spcAft>
                <a:spcPts val="1400"/>
              </a:spcAft>
              <a:tabLst>
                <a:tab pos="8077200" algn="r"/>
              </a:tabLst>
              <a:defRPr sz="1400"/>
            </a:lvl4pPr>
            <a:lvl5pPr marL="0" indent="0">
              <a:spcAft>
                <a:spcPts val="1400"/>
              </a:spcAft>
              <a:buNone/>
              <a:tabLst>
                <a:tab pos="8077200" algn="r"/>
              </a:tabLst>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94852981"/>
      </p:ext>
    </p:extLst>
  </p:cSld>
  <p:clrMapOvr>
    <a:masterClrMapping/>
  </p:clrMapOvr>
  <p:extLst>
    <p:ext uri="{DCECCB84-F9BA-43D5-87BE-67443E8EF086}">
      <p15:sldGuideLst xmlns:p15="http://schemas.microsoft.com/office/powerpoint/2012/main">
        <p15:guide id="1" orient="horz" pos="3543"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7FFFE-93C3-D0F0-0944-EDA654B74730}"/>
              </a:ext>
            </a:extLst>
          </p:cNvPr>
          <p:cNvSpPr>
            <a:spLocks noGrp="1"/>
          </p:cNvSpPr>
          <p:nvPr>
            <p:ph type="title" hasCustomPrompt="1"/>
          </p:nvPr>
        </p:nvSpPr>
        <p:spPr/>
        <p:txBody>
          <a:bodyPr/>
          <a:lstStyle/>
          <a:p>
            <a:r>
              <a:rPr lang="en-GB" dirty="0"/>
              <a:t>Slide title up to two lines and it should be short and punchy for maximum impact</a:t>
            </a:r>
          </a:p>
        </p:txBody>
      </p:sp>
      <p:sp>
        <p:nvSpPr>
          <p:cNvPr id="3" name="Content Placeholder 2">
            <a:extLst>
              <a:ext uri="{FF2B5EF4-FFF2-40B4-BE49-F238E27FC236}">
                <a16:creationId xmlns:a16="http://schemas.microsoft.com/office/drawing/2014/main" id="{5F2408D8-2D59-BA6D-D2B2-DF11D29D8041}"/>
              </a:ext>
            </a:extLst>
          </p:cNvPr>
          <p:cNvSpPr>
            <a:spLocks noGrp="1"/>
          </p:cNvSpPr>
          <p:nvPr>
            <p:ph idx="1" hasCustomPrompt="1"/>
          </p:nvPr>
        </p:nvSpPr>
        <p:spPr>
          <a:xfrm>
            <a:off x="497839" y="2184063"/>
            <a:ext cx="8730299" cy="3224549"/>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CF59E810-0CB0-CB5F-037F-53663D695541}"/>
              </a:ext>
            </a:extLst>
          </p:cNvPr>
          <p:cNvSpPr>
            <a:spLocks noGrp="1"/>
          </p:cNvSpPr>
          <p:nvPr>
            <p:ph type="sldNum" sz="quarter" idx="12"/>
          </p:nvPr>
        </p:nvSpPr>
        <p:spPr/>
        <p:txBody>
          <a:bodyPr/>
          <a:lstStyle/>
          <a:p>
            <a:fld id="{22E84AB2-3475-4778-992D-8093CE74451B}" type="slidenum">
              <a:rPr lang="en-GB" smtClean="0"/>
              <a:t>‹#›</a:t>
            </a:fld>
            <a:endParaRPr lang="en-GB"/>
          </a:p>
        </p:txBody>
      </p:sp>
      <p:pic>
        <p:nvPicPr>
          <p:cNvPr id="11" name="Picture 10">
            <a:extLst>
              <a:ext uri="{FF2B5EF4-FFF2-40B4-BE49-F238E27FC236}">
                <a16:creationId xmlns:a16="http://schemas.microsoft.com/office/drawing/2014/main" id="{E77E695A-C097-33CD-B893-F59040CDE5B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13" name="Picture 12" descr="A blue and yellow logo&#10;&#10;Description automatically generated">
            <a:extLst>
              <a:ext uri="{FF2B5EF4-FFF2-40B4-BE49-F238E27FC236}">
                <a16:creationId xmlns:a16="http://schemas.microsoft.com/office/drawing/2014/main" id="{B453361B-4365-C230-9CEE-52C74F7A9F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5" name="Text Placeholder 14">
            <a:extLst>
              <a:ext uri="{FF2B5EF4-FFF2-40B4-BE49-F238E27FC236}">
                <a16:creationId xmlns:a16="http://schemas.microsoft.com/office/drawing/2014/main" id="{A6A2FEF5-3950-45EA-DF0A-8C0F4A883269}"/>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a:t>
            </a:r>
          </a:p>
        </p:txBody>
      </p:sp>
      <p:sp>
        <p:nvSpPr>
          <p:cNvPr id="4" name="Text Placeholder 8">
            <a:extLst>
              <a:ext uri="{FF2B5EF4-FFF2-40B4-BE49-F238E27FC236}">
                <a16:creationId xmlns:a16="http://schemas.microsoft.com/office/drawing/2014/main" id="{6CA0FD6F-D9AC-BDEF-AC5B-10A796A0E3C0}"/>
              </a:ext>
            </a:extLst>
          </p:cNvPr>
          <p:cNvSpPr>
            <a:spLocks noGrp="1"/>
          </p:cNvSpPr>
          <p:nvPr>
            <p:ph type="body" sz="quarter" idx="17" hasCustomPrompt="1"/>
          </p:nvPr>
        </p:nvSpPr>
        <p:spPr>
          <a:xfrm>
            <a:off x="497840" y="1611401"/>
            <a:ext cx="5181600" cy="313200"/>
          </a:xfrm>
          <a:prstGeom prst="roundRect">
            <a:avLst>
              <a:gd name="adj" fmla="val 17548"/>
            </a:avLst>
          </a:prstGeom>
          <a:solidFill>
            <a:schemeClr val="accent2"/>
          </a:solidFill>
        </p:spPr>
        <p:txBody>
          <a:bodyPr lIns="36000" tIns="18000" anchor="t" anchorCtr="0"/>
          <a:lstStyle>
            <a:lvl1pPr>
              <a:defRPr b="1"/>
            </a:lvl1pPr>
          </a:lstStyle>
          <a:p>
            <a:r>
              <a:rPr lang="en-GB" dirty="0"/>
              <a:t>Short punchy subheading up to one line</a:t>
            </a:r>
          </a:p>
        </p:txBody>
      </p:sp>
    </p:spTree>
    <p:extLst>
      <p:ext uri="{BB962C8B-B14F-4D97-AF65-F5344CB8AC3E}">
        <p14:creationId xmlns:p14="http://schemas.microsoft.com/office/powerpoint/2010/main" val="1606884090"/>
      </p:ext>
    </p:extLst>
  </p:cSld>
  <p:clrMapOvr>
    <a:masterClrMapping/>
  </p:clrMapOvr>
  <p:extLst>
    <p:ext uri="{DCECCB84-F9BA-43D5-87BE-67443E8EF086}">
      <p15:sldGuideLst xmlns:p15="http://schemas.microsoft.com/office/powerpoint/2012/main">
        <p15:guide id="1" orient="horz" pos="354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and Subhead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E2AFB-536F-389F-4274-BAC5E357B0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1CAE2A-1DDF-262B-6955-0872DB2E3256}"/>
              </a:ext>
            </a:extLst>
          </p:cNvPr>
          <p:cNvSpPr>
            <a:spLocks noGrp="1"/>
          </p:cNvSpPr>
          <p:nvPr>
            <p:ph sz="half" idx="1" hasCustomPrompt="1"/>
          </p:nvPr>
        </p:nvSpPr>
        <p:spPr>
          <a:xfrm>
            <a:off x="497840" y="2185200"/>
            <a:ext cx="5181600"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DA602C08-0B2A-38AB-40CE-221AC5FF1B90}"/>
              </a:ext>
            </a:extLst>
          </p:cNvPr>
          <p:cNvSpPr>
            <a:spLocks noGrp="1"/>
          </p:cNvSpPr>
          <p:nvPr>
            <p:ph sz="half" idx="2" hasCustomPrompt="1"/>
          </p:nvPr>
        </p:nvSpPr>
        <p:spPr>
          <a:xfrm>
            <a:off x="6107017" y="2185200"/>
            <a:ext cx="5181600" cy="3254395"/>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A18CD72-5451-7691-AA88-B0B3323B3236}"/>
              </a:ext>
            </a:extLst>
          </p:cNvPr>
          <p:cNvSpPr>
            <a:spLocks noGrp="1"/>
          </p:cNvSpPr>
          <p:nvPr>
            <p:ph type="sldNum" sz="quarter" idx="12"/>
          </p:nvPr>
        </p:nvSpPr>
        <p:spPr/>
        <p:txBody>
          <a:bodyPr/>
          <a:lstStyle/>
          <a:p>
            <a:fld id="{22E84AB2-3475-4778-992D-8093CE74451B}" type="slidenum">
              <a:rPr lang="en-GB" smtClean="0"/>
              <a:t>‹#›</a:t>
            </a:fld>
            <a:endParaRPr lang="en-GB"/>
          </a:p>
        </p:txBody>
      </p:sp>
      <p:sp>
        <p:nvSpPr>
          <p:cNvPr id="8" name="Text Placeholder 14">
            <a:extLst>
              <a:ext uri="{FF2B5EF4-FFF2-40B4-BE49-F238E27FC236}">
                <a16:creationId xmlns:a16="http://schemas.microsoft.com/office/drawing/2014/main" id="{927511AD-50E5-D566-1263-586A42BB2DA0}"/>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pic>
        <p:nvPicPr>
          <p:cNvPr id="6" name="Picture 5">
            <a:extLst>
              <a:ext uri="{FF2B5EF4-FFF2-40B4-BE49-F238E27FC236}">
                <a16:creationId xmlns:a16="http://schemas.microsoft.com/office/drawing/2014/main" id="{A22E07C8-F846-4335-CCCE-FCFBC916EE8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9" name="Picture 8" descr="A blue and yellow logo&#10;&#10;Description automatically generated">
            <a:extLst>
              <a:ext uri="{FF2B5EF4-FFF2-40B4-BE49-F238E27FC236}">
                <a16:creationId xmlns:a16="http://schemas.microsoft.com/office/drawing/2014/main" id="{9BD70D59-B523-FBF3-9313-FB36AA3119C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5" name="Text Placeholder 8">
            <a:extLst>
              <a:ext uri="{FF2B5EF4-FFF2-40B4-BE49-F238E27FC236}">
                <a16:creationId xmlns:a16="http://schemas.microsoft.com/office/drawing/2014/main" id="{5033FAE7-7109-5D81-E2CC-37F17E915A9C}"/>
              </a:ext>
            </a:extLst>
          </p:cNvPr>
          <p:cNvSpPr>
            <a:spLocks noGrp="1"/>
          </p:cNvSpPr>
          <p:nvPr>
            <p:ph type="body" sz="quarter" idx="17" hasCustomPrompt="1"/>
          </p:nvPr>
        </p:nvSpPr>
        <p:spPr>
          <a:xfrm>
            <a:off x="497840" y="1611401"/>
            <a:ext cx="5181600" cy="313200"/>
          </a:xfrm>
          <a:prstGeom prst="roundRect">
            <a:avLst>
              <a:gd name="adj" fmla="val 17548"/>
            </a:avLst>
          </a:prstGeom>
          <a:solidFill>
            <a:schemeClr val="accent2"/>
          </a:solidFill>
        </p:spPr>
        <p:txBody>
          <a:bodyPr lIns="36000" tIns="18000" anchor="t" anchorCtr="0"/>
          <a:lstStyle>
            <a:lvl1pPr>
              <a:defRPr b="1"/>
            </a:lvl1pPr>
          </a:lstStyle>
          <a:p>
            <a:r>
              <a:rPr lang="en-GB" dirty="0"/>
              <a:t>Short punchy subheading up to one line</a:t>
            </a:r>
          </a:p>
        </p:txBody>
      </p:sp>
    </p:spTree>
    <p:extLst>
      <p:ext uri="{BB962C8B-B14F-4D97-AF65-F5344CB8AC3E}">
        <p14:creationId xmlns:p14="http://schemas.microsoft.com/office/powerpoint/2010/main" val="201705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ntent and Subhead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E2AFB-536F-389F-4274-BAC5E357B0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1CAE2A-1DDF-262B-6955-0872DB2E3256}"/>
              </a:ext>
            </a:extLst>
          </p:cNvPr>
          <p:cNvSpPr>
            <a:spLocks noGrp="1"/>
          </p:cNvSpPr>
          <p:nvPr>
            <p:ph sz="half" idx="1" hasCustomPrompt="1"/>
          </p:nvPr>
        </p:nvSpPr>
        <p:spPr>
          <a:xfrm>
            <a:off x="497840" y="2185200"/>
            <a:ext cx="3405600"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DA602C08-0B2A-38AB-40CE-221AC5FF1B90}"/>
              </a:ext>
            </a:extLst>
          </p:cNvPr>
          <p:cNvSpPr>
            <a:spLocks noGrp="1"/>
          </p:cNvSpPr>
          <p:nvPr>
            <p:ph sz="half" idx="2" hasCustomPrompt="1"/>
          </p:nvPr>
        </p:nvSpPr>
        <p:spPr>
          <a:xfrm>
            <a:off x="7884825" y="2185200"/>
            <a:ext cx="3403791"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A18CD72-5451-7691-AA88-B0B3323B3236}"/>
              </a:ext>
            </a:extLst>
          </p:cNvPr>
          <p:cNvSpPr>
            <a:spLocks noGrp="1"/>
          </p:cNvSpPr>
          <p:nvPr>
            <p:ph type="sldNum" sz="quarter" idx="12"/>
          </p:nvPr>
        </p:nvSpPr>
        <p:spPr/>
        <p:txBody>
          <a:bodyPr/>
          <a:lstStyle/>
          <a:p>
            <a:fld id="{22E84AB2-3475-4778-992D-8093CE74451B}" type="slidenum">
              <a:rPr lang="en-GB" smtClean="0"/>
              <a:t>‹#›</a:t>
            </a:fld>
            <a:endParaRPr lang="en-GB"/>
          </a:p>
        </p:txBody>
      </p:sp>
      <p:sp>
        <p:nvSpPr>
          <p:cNvPr id="8" name="Text Placeholder 14">
            <a:extLst>
              <a:ext uri="{FF2B5EF4-FFF2-40B4-BE49-F238E27FC236}">
                <a16:creationId xmlns:a16="http://schemas.microsoft.com/office/drawing/2014/main" id="{927511AD-50E5-D566-1263-586A42BB2DA0}"/>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pic>
        <p:nvPicPr>
          <p:cNvPr id="6" name="Picture 5">
            <a:extLst>
              <a:ext uri="{FF2B5EF4-FFF2-40B4-BE49-F238E27FC236}">
                <a16:creationId xmlns:a16="http://schemas.microsoft.com/office/drawing/2014/main" id="{A22E07C8-F846-4335-CCCE-FCFBC916EE8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9" name="Picture 8" descr="A blue and yellow logo&#10;&#10;Description automatically generated">
            <a:extLst>
              <a:ext uri="{FF2B5EF4-FFF2-40B4-BE49-F238E27FC236}">
                <a16:creationId xmlns:a16="http://schemas.microsoft.com/office/drawing/2014/main" id="{9BD70D59-B523-FBF3-9313-FB36AA3119C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1" name="Content Placeholder 3">
            <a:extLst>
              <a:ext uri="{FF2B5EF4-FFF2-40B4-BE49-F238E27FC236}">
                <a16:creationId xmlns:a16="http://schemas.microsoft.com/office/drawing/2014/main" id="{8F0FFE1A-388B-9443-9FE7-FFCE75082265}"/>
              </a:ext>
            </a:extLst>
          </p:cNvPr>
          <p:cNvSpPr>
            <a:spLocks noGrp="1"/>
          </p:cNvSpPr>
          <p:nvPr>
            <p:ph sz="half" idx="15" hasCustomPrompt="1"/>
          </p:nvPr>
        </p:nvSpPr>
        <p:spPr>
          <a:xfrm>
            <a:off x="4191332" y="2185200"/>
            <a:ext cx="3405600"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8">
            <a:extLst>
              <a:ext uri="{FF2B5EF4-FFF2-40B4-BE49-F238E27FC236}">
                <a16:creationId xmlns:a16="http://schemas.microsoft.com/office/drawing/2014/main" id="{E5BC2ADF-194E-6FC0-8680-295710A568BE}"/>
              </a:ext>
            </a:extLst>
          </p:cNvPr>
          <p:cNvSpPr>
            <a:spLocks noGrp="1"/>
          </p:cNvSpPr>
          <p:nvPr>
            <p:ph type="body" sz="quarter" idx="17" hasCustomPrompt="1"/>
          </p:nvPr>
        </p:nvSpPr>
        <p:spPr>
          <a:xfrm>
            <a:off x="497840" y="1611401"/>
            <a:ext cx="5181600" cy="313200"/>
          </a:xfrm>
          <a:prstGeom prst="roundRect">
            <a:avLst>
              <a:gd name="adj" fmla="val 17548"/>
            </a:avLst>
          </a:prstGeom>
          <a:solidFill>
            <a:schemeClr val="accent2"/>
          </a:solidFill>
        </p:spPr>
        <p:txBody>
          <a:bodyPr lIns="36000" tIns="18000" anchor="t" anchorCtr="0"/>
          <a:lstStyle>
            <a:lvl1pPr>
              <a:defRPr b="1"/>
            </a:lvl1pPr>
          </a:lstStyle>
          <a:p>
            <a:r>
              <a:rPr lang="en-GB" dirty="0"/>
              <a:t>Short punchy subheading up to one line</a:t>
            </a:r>
          </a:p>
        </p:txBody>
      </p:sp>
    </p:spTree>
    <p:extLst>
      <p:ext uri="{BB962C8B-B14F-4D97-AF65-F5344CB8AC3E}">
        <p14:creationId xmlns:p14="http://schemas.microsoft.com/office/powerpoint/2010/main" val="362945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ur Content and Subhead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E2AFB-536F-389F-4274-BAC5E357B0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1CAE2A-1DDF-262B-6955-0872DB2E3256}"/>
              </a:ext>
            </a:extLst>
          </p:cNvPr>
          <p:cNvSpPr>
            <a:spLocks noGrp="1"/>
          </p:cNvSpPr>
          <p:nvPr>
            <p:ph sz="half" idx="1" hasCustomPrompt="1"/>
          </p:nvPr>
        </p:nvSpPr>
        <p:spPr>
          <a:xfrm>
            <a:off x="497840" y="2185200"/>
            <a:ext cx="2556000"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A18CD72-5451-7691-AA88-B0B3323B3236}"/>
              </a:ext>
            </a:extLst>
          </p:cNvPr>
          <p:cNvSpPr>
            <a:spLocks noGrp="1"/>
          </p:cNvSpPr>
          <p:nvPr>
            <p:ph type="sldNum" sz="quarter" idx="12"/>
          </p:nvPr>
        </p:nvSpPr>
        <p:spPr/>
        <p:txBody>
          <a:bodyPr/>
          <a:lstStyle/>
          <a:p>
            <a:fld id="{22E84AB2-3475-4778-992D-8093CE74451B}" type="slidenum">
              <a:rPr lang="en-GB" smtClean="0"/>
              <a:t>‹#›</a:t>
            </a:fld>
            <a:endParaRPr lang="en-GB"/>
          </a:p>
        </p:txBody>
      </p:sp>
      <p:sp>
        <p:nvSpPr>
          <p:cNvPr id="8" name="Text Placeholder 14">
            <a:extLst>
              <a:ext uri="{FF2B5EF4-FFF2-40B4-BE49-F238E27FC236}">
                <a16:creationId xmlns:a16="http://schemas.microsoft.com/office/drawing/2014/main" id="{927511AD-50E5-D566-1263-586A42BB2DA0}"/>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pic>
        <p:nvPicPr>
          <p:cNvPr id="6" name="Picture 5">
            <a:extLst>
              <a:ext uri="{FF2B5EF4-FFF2-40B4-BE49-F238E27FC236}">
                <a16:creationId xmlns:a16="http://schemas.microsoft.com/office/drawing/2014/main" id="{A22E07C8-F846-4335-CCCE-FCFBC916EE8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9" name="Picture 8" descr="A blue and yellow logo&#10;&#10;Description automatically generated">
            <a:extLst>
              <a:ext uri="{FF2B5EF4-FFF2-40B4-BE49-F238E27FC236}">
                <a16:creationId xmlns:a16="http://schemas.microsoft.com/office/drawing/2014/main" id="{9BD70D59-B523-FBF3-9313-FB36AA3119C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6" name="Content Placeholder 2">
            <a:extLst>
              <a:ext uri="{FF2B5EF4-FFF2-40B4-BE49-F238E27FC236}">
                <a16:creationId xmlns:a16="http://schemas.microsoft.com/office/drawing/2014/main" id="{D7BA076D-0A59-C677-270A-4F23710FB1CD}"/>
              </a:ext>
            </a:extLst>
          </p:cNvPr>
          <p:cNvSpPr>
            <a:spLocks noGrp="1"/>
          </p:cNvSpPr>
          <p:nvPr>
            <p:ph sz="half" idx="18" hasCustomPrompt="1"/>
          </p:nvPr>
        </p:nvSpPr>
        <p:spPr>
          <a:xfrm>
            <a:off x="8732616" y="2185200"/>
            <a:ext cx="2556000"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Content Placeholder 2">
            <a:extLst>
              <a:ext uri="{FF2B5EF4-FFF2-40B4-BE49-F238E27FC236}">
                <a16:creationId xmlns:a16="http://schemas.microsoft.com/office/drawing/2014/main" id="{6B23ECCA-DFEE-AB95-3935-344B84520DB0}"/>
              </a:ext>
            </a:extLst>
          </p:cNvPr>
          <p:cNvSpPr>
            <a:spLocks noGrp="1"/>
          </p:cNvSpPr>
          <p:nvPr>
            <p:ph sz="half" idx="19" hasCustomPrompt="1"/>
          </p:nvPr>
        </p:nvSpPr>
        <p:spPr>
          <a:xfrm>
            <a:off x="5987690" y="2185200"/>
            <a:ext cx="2556000"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2">
            <a:extLst>
              <a:ext uri="{FF2B5EF4-FFF2-40B4-BE49-F238E27FC236}">
                <a16:creationId xmlns:a16="http://schemas.microsoft.com/office/drawing/2014/main" id="{6056481B-FCB6-C21E-6B9A-34E059381B9C}"/>
              </a:ext>
            </a:extLst>
          </p:cNvPr>
          <p:cNvSpPr>
            <a:spLocks noGrp="1"/>
          </p:cNvSpPr>
          <p:nvPr>
            <p:ph sz="half" idx="20" hasCustomPrompt="1"/>
          </p:nvPr>
        </p:nvSpPr>
        <p:spPr>
          <a:xfrm>
            <a:off x="3242765" y="2185200"/>
            <a:ext cx="2556000"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8">
            <a:extLst>
              <a:ext uri="{FF2B5EF4-FFF2-40B4-BE49-F238E27FC236}">
                <a16:creationId xmlns:a16="http://schemas.microsoft.com/office/drawing/2014/main" id="{06D7427A-5549-3DDC-8FBC-8F899D1D13AD}"/>
              </a:ext>
            </a:extLst>
          </p:cNvPr>
          <p:cNvSpPr>
            <a:spLocks noGrp="1"/>
          </p:cNvSpPr>
          <p:nvPr>
            <p:ph type="body" sz="quarter" idx="17" hasCustomPrompt="1"/>
          </p:nvPr>
        </p:nvSpPr>
        <p:spPr>
          <a:xfrm>
            <a:off x="497840" y="1611401"/>
            <a:ext cx="5181600" cy="313200"/>
          </a:xfrm>
          <a:prstGeom prst="roundRect">
            <a:avLst>
              <a:gd name="adj" fmla="val 17548"/>
            </a:avLst>
          </a:prstGeom>
          <a:solidFill>
            <a:schemeClr val="accent2"/>
          </a:solidFill>
        </p:spPr>
        <p:txBody>
          <a:bodyPr lIns="36000" tIns="18000" anchor="t" anchorCtr="0"/>
          <a:lstStyle>
            <a:lvl1pPr>
              <a:defRPr b="1"/>
            </a:lvl1pPr>
          </a:lstStyle>
          <a:p>
            <a:r>
              <a:rPr lang="en-GB" dirty="0"/>
              <a:t>Short punchy subheading up to one line</a:t>
            </a:r>
          </a:p>
        </p:txBody>
      </p:sp>
    </p:spTree>
    <p:extLst>
      <p:ext uri="{BB962C8B-B14F-4D97-AF65-F5344CB8AC3E}">
        <p14:creationId xmlns:p14="http://schemas.microsoft.com/office/powerpoint/2010/main" val="3120386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ntent and Sub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E2AFB-536F-389F-4274-BAC5E357B0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1CAE2A-1DDF-262B-6955-0872DB2E3256}"/>
              </a:ext>
            </a:extLst>
          </p:cNvPr>
          <p:cNvSpPr>
            <a:spLocks noGrp="1"/>
          </p:cNvSpPr>
          <p:nvPr>
            <p:ph sz="half" idx="1" hasCustomPrompt="1"/>
          </p:nvPr>
        </p:nvSpPr>
        <p:spPr>
          <a:xfrm>
            <a:off x="497840" y="2185200"/>
            <a:ext cx="3405600"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DA602C08-0B2A-38AB-40CE-221AC5FF1B90}"/>
              </a:ext>
            </a:extLst>
          </p:cNvPr>
          <p:cNvSpPr>
            <a:spLocks noGrp="1"/>
          </p:cNvSpPr>
          <p:nvPr>
            <p:ph sz="half" idx="2" hasCustomPrompt="1"/>
          </p:nvPr>
        </p:nvSpPr>
        <p:spPr>
          <a:xfrm>
            <a:off x="7884825" y="2185200"/>
            <a:ext cx="3403791"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A18CD72-5451-7691-AA88-B0B3323B3236}"/>
              </a:ext>
            </a:extLst>
          </p:cNvPr>
          <p:cNvSpPr>
            <a:spLocks noGrp="1"/>
          </p:cNvSpPr>
          <p:nvPr>
            <p:ph type="sldNum" sz="quarter" idx="12"/>
          </p:nvPr>
        </p:nvSpPr>
        <p:spPr/>
        <p:txBody>
          <a:bodyPr/>
          <a:lstStyle/>
          <a:p>
            <a:fld id="{22E84AB2-3475-4778-992D-8093CE74451B}" type="slidenum">
              <a:rPr lang="en-GB" smtClean="0"/>
              <a:t>‹#›</a:t>
            </a:fld>
            <a:endParaRPr lang="en-GB"/>
          </a:p>
        </p:txBody>
      </p:sp>
      <p:sp>
        <p:nvSpPr>
          <p:cNvPr id="8" name="Text Placeholder 14">
            <a:extLst>
              <a:ext uri="{FF2B5EF4-FFF2-40B4-BE49-F238E27FC236}">
                <a16:creationId xmlns:a16="http://schemas.microsoft.com/office/drawing/2014/main" id="{927511AD-50E5-D566-1263-586A42BB2DA0}"/>
              </a:ext>
            </a:extLst>
          </p:cNvPr>
          <p:cNvSpPr>
            <a:spLocks noGrp="1"/>
          </p:cNvSpPr>
          <p:nvPr>
            <p:ph type="body" sz="quarter" idx="14" hasCustomPrompt="1"/>
          </p:nvPr>
        </p:nvSpPr>
        <p:spPr>
          <a:xfrm>
            <a:off x="498475" y="5997143"/>
            <a:ext cx="7654925" cy="620713"/>
          </a:xfrm>
        </p:spPr>
        <p:txBody>
          <a:bodyPr anchor="b"/>
          <a:lstStyle>
            <a:lvl1pPr>
              <a:defRPr sz="1000"/>
            </a:lvl1pPr>
            <a:lvl2pPr marL="0" indent="0">
              <a:buNone/>
              <a:defRPr/>
            </a:lvl2pPr>
          </a:lstStyle>
          <a:p>
            <a:pPr lvl="0"/>
            <a:r>
              <a:rPr lang="en-US" dirty="0"/>
              <a:t>Click to edit footnote area or leave blank</a:t>
            </a:r>
          </a:p>
        </p:txBody>
      </p:sp>
      <p:pic>
        <p:nvPicPr>
          <p:cNvPr id="6" name="Picture 5">
            <a:extLst>
              <a:ext uri="{FF2B5EF4-FFF2-40B4-BE49-F238E27FC236}">
                <a16:creationId xmlns:a16="http://schemas.microsoft.com/office/drawing/2014/main" id="{A22E07C8-F846-4335-CCCE-FCFBC916EE8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9441581" y="5633189"/>
            <a:ext cx="2750420" cy="1224811"/>
          </a:xfrm>
          <a:prstGeom prst="rect">
            <a:avLst/>
          </a:prstGeom>
        </p:spPr>
      </p:pic>
      <p:pic>
        <p:nvPicPr>
          <p:cNvPr id="9" name="Picture 8" descr="A blue and yellow logo&#10;&#10;Description automatically generated">
            <a:extLst>
              <a:ext uri="{FF2B5EF4-FFF2-40B4-BE49-F238E27FC236}">
                <a16:creationId xmlns:a16="http://schemas.microsoft.com/office/drawing/2014/main" id="{9BD70D59-B523-FBF3-9313-FB36AA3119C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772539" y="5982062"/>
            <a:ext cx="1603251" cy="694945"/>
          </a:xfrm>
          <a:prstGeom prst="rect">
            <a:avLst/>
          </a:prstGeom>
        </p:spPr>
      </p:pic>
      <p:sp>
        <p:nvSpPr>
          <p:cNvPr id="11" name="Content Placeholder 3">
            <a:extLst>
              <a:ext uri="{FF2B5EF4-FFF2-40B4-BE49-F238E27FC236}">
                <a16:creationId xmlns:a16="http://schemas.microsoft.com/office/drawing/2014/main" id="{8F0FFE1A-388B-9443-9FE7-FFCE75082265}"/>
              </a:ext>
            </a:extLst>
          </p:cNvPr>
          <p:cNvSpPr>
            <a:spLocks noGrp="1"/>
          </p:cNvSpPr>
          <p:nvPr>
            <p:ph sz="half" idx="15" hasCustomPrompt="1"/>
          </p:nvPr>
        </p:nvSpPr>
        <p:spPr>
          <a:xfrm>
            <a:off x="4191332" y="2185200"/>
            <a:ext cx="3405600" cy="3232721"/>
          </a:xfrm>
        </p:spPr>
        <p:txBody>
          <a:bodyPr/>
          <a:lstStyle/>
          <a:p>
            <a:r>
              <a:rPr lang="en-GB" dirty="0"/>
              <a:t>Add your body copy here. Use list level buttons to change to other text styles – e.g. bullet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8">
            <a:extLst>
              <a:ext uri="{FF2B5EF4-FFF2-40B4-BE49-F238E27FC236}">
                <a16:creationId xmlns:a16="http://schemas.microsoft.com/office/drawing/2014/main" id="{02DFBF98-0B11-22DF-DD72-4EAB27FD282A}"/>
              </a:ext>
            </a:extLst>
          </p:cNvPr>
          <p:cNvSpPr>
            <a:spLocks noGrp="1"/>
          </p:cNvSpPr>
          <p:nvPr>
            <p:ph type="body" sz="quarter" idx="17" hasCustomPrompt="1"/>
          </p:nvPr>
        </p:nvSpPr>
        <p:spPr>
          <a:xfrm>
            <a:off x="497840" y="1611401"/>
            <a:ext cx="3405600" cy="313200"/>
          </a:xfrm>
          <a:prstGeom prst="roundRect">
            <a:avLst>
              <a:gd name="adj" fmla="val 17548"/>
            </a:avLst>
          </a:prstGeom>
          <a:solidFill>
            <a:schemeClr val="accent2"/>
          </a:solidFill>
        </p:spPr>
        <p:txBody>
          <a:bodyPr lIns="36000" tIns="18000" anchor="t" anchorCtr="0"/>
          <a:lstStyle>
            <a:lvl1pPr>
              <a:defRPr b="1"/>
            </a:lvl1pPr>
          </a:lstStyle>
          <a:p>
            <a:r>
              <a:rPr lang="en-GB" dirty="0"/>
              <a:t>Short punchy subheading</a:t>
            </a:r>
          </a:p>
        </p:txBody>
      </p:sp>
      <p:sp>
        <p:nvSpPr>
          <p:cNvPr id="15" name="Text Placeholder 8">
            <a:extLst>
              <a:ext uri="{FF2B5EF4-FFF2-40B4-BE49-F238E27FC236}">
                <a16:creationId xmlns:a16="http://schemas.microsoft.com/office/drawing/2014/main" id="{F10BB49C-6888-C6CF-7CF5-0F794F508008}"/>
              </a:ext>
            </a:extLst>
          </p:cNvPr>
          <p:cNvSpPr>
            <a:spLocks noGrp="1"/>
          </p:cNvSpPr>
          <p:nvPr>
            <p:ph type="body" sz="quarter" idx="18" hasCustomPrompt="1"/>
          </p:nvPr>
        </p:nvSpPr>
        <p:spPr>
          <a:xfrm>
            <a:off x="4191332" y="1611401"/>
            <a:ext cx="3405600" cy="313200"/>
          </a:xfrm>
          <a:prstGeom prst="roundRect">
            <a:avLst>
              <a:gd name="adj" fmla="val 17548"/>
            </a:avLst>
          </a:prstGeom>
          <a:solidFill>
            <a:schemeClr val="accent2"/>
          </a:solidFill>
        </p:spPr>
        <p:txBody>
          <a:bodyPr lIns="36000" tIns="18000" anchor="t" anchorCtr="0"/>
          <a:lstStyle>
            <a:lvl1pPr>
              <a:defRPr b="1"/>
            </a:lvl1pPr>
          </a:lstStyle>
          <a:p>
            <a:r>
              <a:rPr lang="en-GB" dirty="0"/>
              <a:t>Short punchy subheading</a:t>
            </a:r>
          </a:p>
        </p:txBody>
      </p:sp>
      <p:sp>
        <p:nvSpPr>
          <p:cNvPr id="16" name="Text Placeholder 8">
            <a:extLst>
              <a:ext uri="{FF2B5EF4-FFF2-40B4-BE49-F238E27FC236}">
                <a16:creationId xmlns:a16="http://schemas.microsoft.com/office/drawing/2014/main" id="{A1CFB2F6-6962-A4DD-33FA-7FC32291EF8E}"/>
              </a:ext>
            </a:extLst>
          </p:cNvPr>
          <p:cNvSpPr>
            <a:spLocks noGrp="1"/>
          </p:cNvSpPr>
          <p:nvPr>
            <p:ph type="body" sz="quarter" idx="19" hasCustomPrompt="1"/>
          </p:nvPr>
        </p:nvSpPr>
        <p:spPr>
          <a:xfrm>
            <a:off x="7884824" y="1611401"/>
            <a:ext cx="3405600" cy="313200"/>
          </a:xfrm>
          <a:prstGeom prst="roundRect">
            <a:avLst>
              <a:gd name="adj" fmla="val 17548"/>
            </a:avLst>
          </a:prstGeom>
          <a:solidFill>
            <a:schemeClr val="accent2"/>
          </a:solidFill>
        </p:spPr>
        <p:txBody>
          <a:bodyPr lIns="36000" tIns="18000" anchor="t" anchorCtr="0"/>
          <a:lstStyle>
            <a:lvl1pPr>
              <a:defRPr b="1"/>
            </a:lvl1pPr>
          </a:lstStyle>
          <a:p>
            <a:r>
              <a:rPr lang="en-GB" dirty="0"/>
              <a:t>Short punchy subheading</a:t>
            </a:r>
          </a:p>
        </p:txBody>
      </p:sp>
    </p:spTree>
    <p:extLst>
      <p:ext uri="{BB962C8B-B14F-4D97-AF65-F5344CB8AC3E}">
        <p14:creationId xmlns:p14="http://schemas.microsoft.com/office/powerpoint/2010/main" val="1831997586"/>
      </p:ext>
    </p:extLst>
  </p:cSld>
  <p:clrMapOvr>
    <a:masterClrMapping/>
  </p:clrMapOvr>
  <p:extLst>
    <p:ext uri="{DCECCB84-F9BA-43D5-87BE-67443E8EF086}">
      <p15:sldGuideLst xmlns:p15="http://schemas.microsoft.com/office/powerpoint/2012/main">
        <p15:guide id="1" pos="2638" userDrawn="1">
          <p15:clr>
            <a:srgbClr val="FBAE40"/>
          </p15:clr>
        </p15:guide>
        <p15:guide id="2" pos="272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B15383C-ED05-0280-E3CB-134BA2D194F0}"/>
              </a:ext>
            </a:extLst>
          </p:cNvPr>
          <p:cNvSpPr>
            <a:spLocks noGrp="1"/>
          </p:cNvSpPr>
          <p:nvPr>
            <p:ph type="title"/>
          </p:nvPr>
        </p:nvSpPr>
        <p:spPr>
          <a:xfrm>
            <a:off x="497840" y="469900"/>
            <a:ext cx="8745164" cy="825500"/>
          </a:xfrm>
          <a:prstGeom prst="rect">
            <a:avLst/>
          </a:prstGeom>
        </p:spPr>
        <p:txBody>
          <a:bodyPr vert="horz" lIns="0" tIns="0" rIns="0" bIns="0" rtlCol="0" anchor="t">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0A1E2B8F-496A-FE0A-F4B9-761FF60CA922}"/>
              </a:ext>
            </a:extLst>
          </p:cNvPr>
          <p:cNvSpPr>
            <a:spLocks noGrp="1"/>
          </p:cNvSpPr>
          <p:nvPr>
            <p:ph type="body" idx="1"/>
          </p:nvPr>
        </p:nvSpPr>
        <p:spPr>
          <a:xfrm>
            <a:off x="497839" y="2184063"/>
            <a:ext cx="11106785" cy="3224549"/>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a:extLst>
              <a:ext uri="{FF2B5EF4-FFF2-40B4-BE49-F238E27FC236}">
                <a16:creationId xmlns:a16="http://schemas.microsoft.com/office/drawing/2014/main" id="{2484752D-078B-91D2-20FD-FFB0E28ED39C}"/>
              </a:ext>
            </a:extLst>
          </p:cNvPr>
          <p:cNvSpPr>
            <a:spLocks noGrp="1"/>
          </p:cNvSpPr>
          <p:nvPr>
            <p:ph type="dt" sz="half" idx="2"/>
          </p:nvPr>
        </p:nvSpPr>
        <p:spPr>
          <a:xfrm>
            <a:off x="497840" y="6436975"/>
            <a:ext cx="2743200" cy="180511"/>
          </a:xfrm>
          <a:prstGeom prst="rect">
            <a:avLst/>
          </a:prstGeom>
        </p:spPr>
        <p:txBody>
          <a:bodyPr vert="horz" lIns="0" tIns="0" rIns="0" bIns="0" rtlCol="0" anchor="b" anchorCtr="0"/>
          <a:lstStyle>
            <a:lvl1pPr algn="l">
              <a:defRPr sz="105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67D02E28-9B46-5DD0-9A8B-ECE23E8C59DF}"/>
              </a:ext>
            </a:extLst>
          </p:cNvPr>
          <p:cNvSpPr>
            <a:spLocks noGrp="1"/>
          </p:cNvSpPr>
          <p:nvPr>
            <p:ph type="ftr" sz="quarter" idx="3"/>
          </p:nvPr>
        </p:nvSpPr>
        <p:spPr>
          <a:xfrm>
            <a:off x="4038600" y="6436975"/>
            <a:ext cx="4114800" cy="180511"/>
          </a:xfrm>
          <a:prstGeom prst="rect">
            <a:avLst/>
          </a:prstGeom>
        </p:spPr>
        <p:txBody>
          <a:bodyPr vert="horz" lIns="0" tIns="0" rIns="0" bIns="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3A84CFD5-24C3-28C1-10FF-B7D637EF3DF7}"/>
              </a:ext>
            </a:extLst>
          </p:cNvPr>
          <p:cNvSpPr>
            <a:spLocks noGrp="1"/>
          </p:cNvSpPr>
          <p:nvPr>
            <p:ph type="sldNum" sz="quarter" idx="4"/>
          </p:nvPr>
        </p:nvSpPr>
        <p:spPr>
          <a:xfrm>
            <a:off x="9014405" y="6436975"/>
            <a:ext cx="228599" cy="223895"/>
          </a:xfrm>
          <a:prstGeom prst="rect">
            <a:avLst/>
          </a:prstGeom>
        </p:spPr>
        <p:txBody>
          <a:bodyPr vert="horz" lIns="0" tIns="0" rIns="0" bIns="0" rtlCol="0" anchor="ctr"/>
          <a:lstStyle>
            <a:lvl1pPr algn="r">
              <a:defRPr sz="1100" b="1">
                <a:solidFill>
                  <a:schemeClr val="accent1"/>
                </a:solidFill>
              </a:defRPr>
            </a:lvl1pPr>
          </a:lstStyle>
          <a:p>
            <a:fld id="{22E84AB2-3475-4778-992D-8093CE74451B}" type="slidenum">
              <a:rPr lang="en-GB" smtClean="0"/>
              <a:pPr/>
              <a:t>‹#›</a:t>
            </a:fld>
            <a:endParaRPr lang="en-GB" dirty="0"/>
          </a:p>
        </p:txBody>
      </p:sp>
    </p:spTree>
    <p:extLst>
      <p:ext uri="{BB962C8B-B14F-4D97-AF65-F5344CB8AC3E}">
        <p14:creationId xmlns:p14="http://schemas.microsoft.com/office/powerpoint/2010/main" val="2796880827"/>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78" r:id="rId3"/>
    <p:sldLayoutId id="2147483672" r:id="rId4"/>
    <p:sldLayoutId id="2147483650" r:id="rId5"/>
    <p:sldLayoutId id="2147483662" r:id="rId6"/>
    <p:sldLayoutId id="2147483663" r:id="rId7"/>
    <p:sldLayoutId id="2147483680" r:id="rId8"/>
    <p:sldLayoutId id="2147483664" r:id="rId9"/>
    <p:sldLayoutId id="2147483669" r:id="rId10"/>
    <p:sldLayoutId id="2147483679" r:id="rId11"/>
    <p:sldLayoutId id="2147483667" r:id="rId12"/>
    <p:sldLayoutId id="2147483651" r:id="rId13"/>
    <p:sldLayoutId id="2147483681" r:id="rId14"/>
    <p:sldLayoutId id="2147483668" r:id="rId15"/>
    <p:sldLayoutId id="2147483661" r:id="rId16"/>
    <p:sldLayoutId id="2147483676" r:id="rId17"/>
    <p:sldLayoutId id="2147483675" r:id="rId18"/>
    <p:sldLayoutId id="2147483671" r:id="rId19"/>
    <p:sldLayoutId id="2147483682" r:id="rId20"/>
    <p:sldLayoutId id="2147483665" r:id="rId21"/>
    <p:sldLayoutId id="2147483673" r:id="rId22"/>
    <p:sldLayoutId id="2147483674" r:id="rId23"/>
    <p:sldLayoutId id="2147483652" r:id="rId24"/>
    <p:sldLayoutId id="2147483670" r:id="rId25"/>
    <p:sldLayoutId id="2147483654" r:id="rId26"/>
    <p:sldLayoutId id="2147483655" r:id="rId27"/>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kern="1200">
          <a:solidFill>
            <a:schemeClr val="accent1"/>
          </a:solidFill>
          <a:latin typeface="+mn-lt"/>
          <a:ea typeface="+mn-ea"/>
          <a:cs typeface="+mn-cs"/>
        </a:defRPr>
      </a:lvl1pPr>
      <a:lvl2pPr marL="179388" indent="-179388" algn="l" defTabSz="914400" rtl="0" eaLnBrk="1" latinLnBrk="0" hangingPunct="1">
        <a:lnSpc>
          <a:spcPct val="100000"/>
        </a:lnSpc>
        <a:spcBef>
          <a:spcPts val="0"/>
        </a:spcBef>
        <a:buFont typeface="Arial" panose="020B0604020202020204" pitchFamily="34" charset="0"/>
        <a:buChar char="•"/>
        <a:defRPr sz="1400" kern="1200">
          <a:solidFill>
            <a:schemeClr val="accent1"/>
          </a:solidFill>
          <a:latin typeface="+mn-lt"/>
          <a:ea typeface="+mn-ea"/>
          <a:cs typeface="+mn-cs"/>
        </a:defRPr>
      </a:lvl2pPr>
      <a:lvl3pPr marL="358775" indent="-179388" algn="l" defTabSz="914400" rtl="0" eaLnBrk="1" latinLnBrk="0" hangingPunct="1">
        <a:lnSpc>
          <a:spcPct val="100000"/>
        </a:lnSpc>
        <a:spcBef>
          <a:spcPts val="0"/>
        </a:spcBef>
        <a:buClr>
          <a:schemeClr val="accent1"/>
        </a:buClr>
        <a:buFont typeface="Century Gothic" panose="020B0502020202020204" pitchFamily="34" charset="0"/>
        <a:buChar char="–"/>
        <a:defRPr sz="1400" kern="1200">
          <a:solidFill>
            <a:schemeClr val="accent1"/>
          </a:solidFill>
          <a:latin typeface="+mn-lt"/>
          <a:ea typeface="+mn-ea"/>
          <a:cs typeface="+mn-cs"/>
        </a:defRPr>
      </a:lvl3pPr>
      <a:lvl4pPr marL="0" indent="0" algn="l" defTabSz="914400" rtl="0" eaLnBrk="1" latinLnBrk="0" hangingPunct="1">
        <a:lnSpc>
          <a:spcPct val="100000"/>
        </a:lnSpc>
        <a:spcBef>
          <a:spcPts val="0"/>
        </a:spcBef>
        <a:buFont typeface="Arial" panose="020B0604020202020204" pitchFamily="34" charset="0"/>
        <a:buNone/>
        <a:defRPr sz="1200" kern="1200">
          <a:solidFill>
            <a:schemeClr val="accent1"/>
          </a:solidFill>
          <a:latin typeface="+mn-lt"/>
          <a:ea typeface="+mn-ea"/>
          <a:cs typeface="+mn-cs"/>
        </a:defRPr>
      </a:lvl4pPr>
      <a:lvl5pPr marL="179388" indent="-179388" algn="l" defTabSz="914400" rtl="0" eaLnBrk="1" latinLnBrk="0" hangingPunct="1">
        <a:lnSpc>
          <a:spcPct val="100000"/>
        </a:lnSpc>
        <a:spcBef>
          <a:spcPts val="0"/>
        </a:spcBef>
        <a:buFont typeface="Arial" panose="020B0604020202020204" pitchFamily="34" charset="0"/>
        <a:buChar char="•"/>
        <a:defRPr sz="1200" kern="1200">
          <a:solidFill>
            <a:schemeClr val="accent1"/>
          </a:solidFill>
          <a:latin typeface="+mn-lt"/>
          <a:ea typeface="+mn-ea"/>
          <a:cs typeface="+mn-cs"/>
        </a:defRPr>
      </a:lvl5pPr>
      <a:lvl6pPr marL="358775" indent="-179388" algn="l" defTabSz="914400" rtl="0" eaLnBrk="1" latinLnBrk="0" hangingPunct="1">
        <a:lnSpc>
          <a:spcPct val="100000"/>
        </a:lnSpc>
        <a:spcBef>
          <a:spcPts val="0"/>
        </a:spcBef>
        <a:buClr>
          <a:schemeClr val="accent1"/>
        </a:buClr>
        <a:buFont typeface="Century Gothic" panose="020B0502020202020204" pitchFamily="34" charset="0"/>
        <a:buChar char="–"/>
        <a:defRPr sz="1200" kern="1200">
          <a:solidFill>
            <a:schemeClr val="accen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6" userDrawn="1">
          <p15:clr>
            <a:srgbClr val="F26B43"/>
          </p15:clr>
        </p15:guide>
        <p15:guide id="2" pos="3840" userDrawn="1">
          <p15:clr>
            <a:srgbClr val="F26B43"/>
          </p15:clr>
        </p15:guide>
        <p15:guide id="3" pos="302" userDrawn="1">
          <p15:clr>
            <a:srgbClr val="F26B43"/>
          </p15:clr>
        </p15:guide>
        <p15:guide id="4" pos="7310" userDrawn="1">
          <p15:clr>
            <a:srgbClr val="F26B43"/>
          </p15:clr>
        </p15:guide>
        <p15:guide id="5" orient="horz" pos="3407" userDrawn="1">
          <p15:clr>
            <a:srgbClr val="F26B43"/>
          </p15:clr>
        </p15:guide>
        <p15:guide id="6" pos="5813" userDrawn="1">
          <p15:clr>
            <a:srgbClr val="F26B43"/>
          </p15:clr>
        </p15:guide>
        <p15:guide id="7" pos="393"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jf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hyperlink" Target="http://www.facebook.com/MarieCurieUK" TargetMode="External"/><Relationship Id="rId2" Type="http://schemas.openxmlformats.org/officeDocument/2006/relationships/hyperlink" Target="https://www.facebook.com/MarieCurieHospiceWestMidlands/" TargetMode="Externa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4.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4816A2E0-00F8-705A-4C84-00AC4F9131F8}"/>
              </a:ext>
            </a:extLst>
          </p:cNvPr>
          <p:cNvSpPr>
            <a:spLocks noGrp="1"/>
          </p:cNvSpPr>
          <p:nvPr>
            <p:ph type="ctrTitle"/>
          </p:nvPr>
        </p:nvSpPr>
        <p:spPr>
          <a:xfrm>
            <a:off x="479425" y="459423"/>
            <a:ext cx="10344785" cy="1026477"/>
          </a:xfrm>
        </p:spPr>
        <p:txBody>
          <a:bodyPr/>
          <a:lstStyle/>
          <a:p>
            <a:r>
              <a:rPr lang="en-US" dirty="0"/>
              <a:t>Hospice and End-of-Life Care</a:t>
            </a:r>
          </a:p>
        </p:txBody>
      </p:sp>
      <p:pic>
        <p:nvPicPr>
          <p:cNvPr id="9" name="Picture Placeholder 8" descr="A person in blue uniform smiling&#10;&#10;Description automatically generated">
            <a:extLst>
              <a:ext uri="{FF2B5EF4-FFF2-40B4-BE49-F238E27FC236}">
                <a16:creationId xmlns:a16="http://schemas.microsoft.com/office/drawing/2014/main" id="{5C5A2C49-0DC6-2914-4F3B-49817C47662F}"/>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808" b="808"/>
          <a:stretch>
            <a:fillRect/>
          </a:stretch>
        </p:blipFill>
        <p:spPr/>
      </p:pic>
    </p:spTree>
    <p:extLst>
      <p:ext uri="{BB962C8B-B14F-4D97-AF65-F5344CB8AC3E}">
        <p14:creationId xmlns:p14="http://schemas.microsoft.com/office/powerpoint/2010/main" val="852291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C0A7E-8C25-B926-0922-98FEA035AAAB}"/>
              </a:ext>
            </a:extLst>
          </p:cNvPr>
          <p:cNvSpPr>
            <a:spLocks noGrp="1"/>
          </p:cNvSpPr>
          <p:nvPr>
            <p:ph type="title"/>
          </p:nvPr>
        </p:nvSpPr>
        <p:spPr>
          <a:xfrm>
            <a:off x="497840" y="469900"/>
            <a:ext cx="8745164" cy="825500"/>
          </a:xfrm>
        </p:spPr>
        <p:txBody>
          <a:bodyPr vert="horz" lIns="0" tIns="0" rIns="0" bIns="0" rtlCol="0" anchor="t">
            <a:normAutofit/>
          </a:bodyPr>
          <a:lstStyle/>
          <a:p>
            <a:r>
              <a:rPr lang="en-GB" sz="4800" dirty="0"/>
              <a:t>Trusted Information</a:t>
            </a:r>
          </a:p>
        </p:txBody>
      </p:sp>
      <p:sp>
        <p:nvSpPr>
          <p:cNvPr id="13" name="TextBox 12">
            <a:extLst>
              <a:ext uri="{FF2B5EF4-FFF2-40B4-BE49-F238E27FC236}">
                <a16:creationId xmlns:a16="http://schemas.microsoft.com/office/drawing/2014/main" id="{A1D096E6-F532-D2B7-BC4F-F04D66EC79D4}"/>
              </a:ext>
            </a:extLst>
          </p:cNvPr>
          <p:cNvSpPr txBox="1"/>
          <p:nvPr/>
        </p:nvSpPr>
        <p:spPr>
          <a:xfrm>
            <a:off x="497840" y="1611402"/>
            <a:ext cx="5181600" cy="3797212"/>
          </a:xfrm>
          <a:prstGeom prst="rect">
            <a:avLst/>
          </a:prstGeom>
        </p:spPr>
        <p:txBody>
          <a:bodyPr vert="horz" lIns="0" tIns="0" rIns="0" bIns="0" rtlCol="0">
            <a:normAutofit/>
          </a:bodyPr>
          <a:lstStyle/>
          <a:p>
            <a:pPr>
              <a:spcAft>
                <a:spcPts val="600"/>
              </a:spcAft>
            </a:pPr>
            <a:r>
              <a:rPr lang="en-GB" sz="2000" dirty="0">
                <a:solidFill>
                  <a:schemeClr val="accent1"/>
                </a:solidFill>
              </a:rPr>
              <a:t>Our free, trusted information is available to all. From first questions after a terminal diagnosis, or information about accessing services, to experiences shared by carers, guidance on planning for death, and support for grief. </a:t>
            </a:r>
          </a:p>
          <a:p>
            <a:pPr>
              <a:spcAft>
                <a:spcPts val="600"/>
              </a:spcAft>
            </a:pPr>
            <a:r>
              <a:rPr lang="en-GB" sz="2000" dirty="0">
                <a:solidFill>
                  <a:schemeClr val="accent1"/>
                </a:solidFill>
              </a:rPr>
              <a:t>We have information on palliative care for healthcare professionals, too. </a:t>
            </a:r>
          </a:p>
          <a:p>
            <a:pPr>
              <a:spcAft>
                <a:spcPts val="600"/>
              </a:spcAft>
            </a:pPr>
            <a:r>
              <a:rPr lang="en-GB" sz="2000" dirty="0">
                <a:solidFill>
                  <a:schemeClr val="accent1"/>
                </a:solidFill>
              </a:rPr>
              <a:t>You can access this information and support for free online, in print and by talking to us over the phone.</a:t>
            </a:r>
            <a:endParaRPr lang="en-US" sz="2000" dirty="0">
              <a:solidFill>
                <a:schemeClr val="accent1"/>
              </a:solidFill>
            </a:endParaRPr>
          </a:p>
        </p:txBody>
      </p:sp>
      <p:pic>
        <p:nvPicPr>
          <p:cNvPr id="7" name="Picture 6" descr="A person and person looking at a book&#10;&#10;Description automatically generated">
            <a:extLst>
              <a:ext uri="{FF2B5EF4-FFF2-40B4-BE49-F238E27FC236}">
                <a16:creationId xmlns:a16="http://schemas.microsoft.com/office/drawing/2014/main" id="{0A41B58E-7BB7-580B-DF88-8FC0A905E33D}"/>
              </a:ext>
            </a:extLst>
          </p:cNvPr>
          <p:cNvPicPr>
            <a:picLocks noChangeAspect="1"/>
          </p:cNvPicPr>
          <p:nvPr/>
        </p:nvPicPr>
        <p:blipFill rotWithShape="1">
          <a:blip r:embed="rId3">
            <a:extLst>
              <a:ext uri="{28A0092B-C50C-407E-A947-70E740481C1C}">
                <a14:useLocalDpi xmlns:a14="http://schemas.microsoft.com/office/drawing/2010/main" val="0"/>
              </a:ext>
            </a:extLst>
          </a:blip>
          <a:srcRect l="6581" r="2335" b="2"/>
          <a:stretch/>
        </p:blipFill>
        <p:spPr>
          <a:xfrm>
            <a:off x="6107017" y="1611402"/>
            <a:ext cx="5181600" cy="3797212"/>
          </a:xfrm>
          <a:prstGeom prst="rect">
            <a:avLst/>
          </a:prstGeom>
          <a:noFill/>
        </p:spPr>
      </p:pic>
      <p:sp>
        <p:nvSpPr>
          <p:cNvPr id="5" name="Slide Number Placeholder 4">
            <a:extLst>
              <a:ext uri="{FF2B5EF4-FFF2-40B4-BE49-F238E27FC236}">
                <a16:creationId xmlns:a16="http://schemas.microsoft.com/office/drawing/2014/main" id="{9F385EA6-1235-EEE4-46B6-936113F2E35A}"/>
              </a:ext>
            </a:extLst>
          </p:cNvPr>
          <p:cNvSpPr>
            <a:spLocks noGrp="1"/>
          </p:cNvSpPr>
          <p:nvPr>
            <p:ph type="sldNum" sz="quarter" idx="12"/>
          </p:nvPr>
        </p:nvSpPr>
        <p:spPr>
          <a:xfrm>
            <a:off x="9014405" y="6436975"/>
            <a:ext cx="228599" cy="223895"/>
          </a:xfrm>
        </p:spPr>
        <p:txBody>
          <a:bodyPr vert="horz" lIns="0" tIns="0" rIns="0" bIns="0" rtlCol="0" anchor="ctr">
            <a:normAutofit/>
          </a:bodyPr>
          <a:lstStyle/>
          <a:p>
            <a:pPr>
              <a:spcAft>
                <a:spcPts val="600"/>
              </a:spcAft>
            </a:pPr>
            <a:fld id="{22E84AB2-3475-4778-992D-8093CE74451B}" type="slidenum">
              <a:rPr lang="en-GB" smtClean="0"/>
              <a:pPr>
                <a:spcAft>
                  <a:spcPts val="600"/>
                </a:spcAft>
              </a:pPr>
              <a:t>10</a:t>
            </a:fld>
            <a:endParaRPr lang="en-GB"/>
          </a:p>
        </p:txBody>
      </p:sp>
    </p:spTree>
    <p:extLst>
      <p:ext uri="{BB962C8B-B14F-4D97-AF65-F5344CB8AC3E}">
        <p14:creationId xmlns:p14="http://schemas.microsoft.com/office/powerpoint/2010/main" val="3875657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9B780-85EE-3C82-225A-C9F6A263A8FD}"/>
              </a:ext>
            </a:extLst>
          </p:cNvPr>
          <p:cNvSpPr>
            <a:spLocks noGrp="1"/>
          </p:cNvSpPr>
          <p:nvPr>
            <p:ph type="title"/>
          </p:nvPr>
        </p:nvSpPr>
        <p:spPr>
          <a:xfrm>
            <a:off x="497840" y="469900"/>
            <a:ext cx="8745164" cy="825500"/>
          </a:xfrm>
        </p:spPr>
        <p:txBody>
          <a:bodyPr anchor="t">
            <a:normAutofit/>
          </a:bodyPr>
          <a:lstStyle/>
          <a:p>
            <a:r>
              <a:rPr lang="en-GB" sz="4800" dirty="0"/>
              <a:t>Research</a:t>
            </a:r>
          </a:p>
        </p:txBody>
      </p:sp>
      <p:sp>
        <p:nvSpPr>
          <p:cNvPr id="45" name="Content Placeholder 3">
            <a:extLst>
              <a:ext uri="{FF2B5EF4-FFF2-40B4-BE49-F238E27FC236}">
                <a16:creationId xmlns:a16="http://schemas.microsoft.com/office/drawing/2014/main" id="{085B9BF1-D106-4337-6B80-DD673FDC4B05}"/>
              </a:ext>
            </a:extLst>
          </p:cNvPr>
          <p:cNvSpPr>
            <a:spLocks noGrp="1"/>
          </p:cNvSpPr>
          <p:nvPr>
            <p:ph sz="half" idx="1"/>
          </p:nvPr>
        </p:nvSpPr>
        <p:spPr>
          <a:xfrm>
            <a:off x="497840" y="1611402"/>
            <a:ext cx="5181600" cy="3797212"/>
          </a:xfrm>
        </p:spPr>
        <p:txBody>
          <a:bodyPr>
            <a:noAutofit/>
          </a:bodyPr>
          <a:lstStyle/>
          <a:p>
            <a:pPr>
              <a:spcAft>
                <a:spcPts val="600"/>
              </a:spcAft>
            </a:pPr>
            <a:r>
              <a:rPr lang="en-GB" sz="2000" dirty="0"/>
              <a:t>Marie Curie is the UK’s largest charitable funder of palliative care research. </a:t>
            </a:r>
          </a:p>
          <a:p>
            <a:pPr>
              <a:spcAft>
                <a:spcPts val="600"/>
              </a:spcAft>
            </a:pPr>
            <a:r>
              <a:rPr lang="en-GB" sz="2000" dirty="0"/>
              <a:t>Our work deepens our understanding of what makes a good end of life, highlighting challenges and gaps in care, and improving support for everyone with an illness they’re likely to die from, and those close to them. </a:t>
            </a:r>
          </a:p>
          <a:p>
            <a:pPr>
              <a:spcAft>
                <a:spcPts val="600"/>
              </a:spcAft>
            </a:pPr>
            <a:r>
              <a:rPr lang="en-GB" sz="2000" dirty="0"/>
              <a:t>Our research helps us give the best care and improve the care system so that more people have the best possible experience at the end of life</a:t>
            </a:r>
            <a:endParaRPr lang="en-US" sz="2000" dirty="0"/>
          </a:p>
        </p:txBody>
      </p:sp>
      <p:pic>
        <p:nvPicPr>
          <p:cNvPr id="27" name="Content Placeholder 26" descr="A person sitting at a table&#10;&#10;Description automatically generated">
            <a:extLst>
              <a:ext uri="{FF2B5EF4-FFF2-40B4-BE49-F238E27FC236}">
                <a16:creationId xmlns:a16="http://schemas.microsoft.com/office/drawing/2014/main" id="{72BD9E17-A08D-A0EC-25E8-85CC098314AF}"/>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8824" r="92" b="2"/>
          <a:stretch/>
        </p:blipFill>
        <p:spPr>
          <a:xfrm>
            <a:off x="6107017" y="1611402"/>
            <a:ext cx="5181600" cy="3797212"/>
          </a:xfrm>
          <a:noFill/>
        </p:spPr>
      </p:pic>
      <p:sp>
        <p:nvSpPr>
          <p:cNvPr id="5" name="Slide Number Placeholder 4">
            <a:extLst>
              <a:ext uri="{FF2B5EF4-FFF2-40B4-BE49-F238E27FC236}">
                <a16:creationId xmlns:a16="http://schemas.microsoft.com/office/drawing/2014/main" id="{3C053227-641D-70B6-3227-FFCC8FB7352C}"/>
              </a:ext>
            </a:extLst>
          </p:cNvPr>
          <p:cNvSpPr>
            <a:spLocks noGrp="1"/>
          </p:cNvSpPr>
          <p:nvPr>
            <p:ph type="sldNum" sz="quarter" idx="12"/>
          </p:nvPr>
        </p:nvSpPr>
        <p:spPr>
          <a:xfrm>
            <a:off x="9014405" y="6436975"/>
            <a:ext cx="228599" cy="223895"/>
          </a:xfrm>
        </p:spPr>
        <p:txBody>
          <a:bodyPr anchor="ctr">
            <a:normAutofit/>
          </a:bodyPr>
          <a:lstStyle/>
          <a:p>
            <a:pPr>
              <a:spcAft>
                <a:spcPts val="600"/>
              </a:spcAft>
            </a:pPr>
            <a:fld id="{22E84AB2-3475-4778-992D-8093CE74451B}" type="slidenum">
              <a:rPr lang="en-GB" smtClean="0"/>
              <a:pPr>
                <a:spcAft>
                  <a:spcPts val="600"/>
                </a:spcAft>
              </a:pPr>
              <a:t>11</a:t>
            </a:fld>
            <a:endParaRPr lang="en-GB"/>
          </a:p>
        </p:txBody>
      </p:sp>
    </p:spTree>
    <p:extLst>
      <p:ext uri="{BB962C8B-B14F-4D97-AF65-F5344CB8AC3E}">
        <p14:creationId xmlns:p14="http://schemas.microsoft.com/office/powerpoint/2010/main" val="575208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7CBDA3E9-374C-B4CD-14D5-7D6865C110D5}"/>
              </a:ext>
            </a:extLst>
          </p:cNvPr>
          <p:cNvSpPr>
            <a:spLocks noGrp="1"/>
          </p:cNvSpPr>
          <p:nvPr>
            <p:ph type="title"/>
          </p:nvPr>
        </p:nvSpPr>
        <p:spPr>
          <a:xfrm>
            <a:off x="497840" y="469900"/>
            <a:ext cx="8745164" cy="825500"/>
          </a:xfrm>
        </p:spPr>
        <p:txBody>
          <a:bodyPr anchor="t">
            <a:normAutofit/>
          </a:bodyPr>
          <a:lstStyle/>
          <a:p>
            <a:r>
              <a:rPr lang="en-GB" sz="4800" dirty="0"/>
              <a:t>Policy &amp; Campaigns</a:t>
            </a:r>
          </a:p>
        </p:txBody>
      </p:sp>
      <p:sp>
        <p:nvSpPr>
          <p:cNvPr id="22" name="Content Placeholder 2">
            <a:extLst>
              <a:ext uri="{FF2B5EF4-FFF2-40B4-BE49-F238E27FC236}">
                <a16:creationId xmlns:a16="http://schemas.microsoft.com/office/drawing/2014/main" id="{63915E54-D14F-7C48-23B8-8FCEA99198C8}"/>
              </a:ext>
            </a:extLst>
          </p:cNvPr>
          <p:cNvSpPr>
            <a:spLocks noGrp="1"/>
          </p:cNvSpPr>
          <p:nvPr>
            <p:ph sz="half" idx="1"/>
          </p:nvPr>
        </p:nvSpPr>
        <p:spPr>
          <a:xfrm>
            <a:off x="497840" y="1611402"/>
            <a:ext cx="5181600" cy="3797212"/>
          </a:xfrm>
        </p:spPr>
        <p:txBody>
          <a:bodyPr>
            <a:noAutofit/>
          </a:bodyPr>
          <a:lstStyle/>
          <a:p>
            <a:pPr>
              <a:spcAft>
                <a:spcPts val="600"/>
              </a:spcAft>
            </a:pPr>
            <a:r>
              <a:rPr lang="en-GB" sz="2000" dirty="0"/>
              <a:t>Marie Curie campaigns for a world where everyone gets the best experience possible at the end of their life. </a:t>
            </a:r>
          </a:p>
          <a:p>
            <a:pPr>
              <a:spcAft>
                <a:spcPts val="600"/>
              </a:spcAft>
            </a:pPr>
            <a:r>
              <a:rPr lang="en-GB" sz="2000" dirty="0"/>
              <a:t>We raise public awareness and influence decision-makers across the UK on the issues affecting dying people and those close to them, so more people can access high quality care and support when and where they need it most.</a:t>
            </a:r>
          </a:p>
          <a:p>
            <a:pPr>
              <a:spcAft>
                <a:spcPts val="600"/>
              </a:spcAft>
            </a:pPr>
            <a:r>
              <a:rPr lang="en-GB" sz="2000" dirty="0"/>
              <a:t>Current campaigns:</a:t>
            </a:r>
          </a:p>
          <a:p>
            <a:pPr marL="342900" indent="-342900">
              <a:spcAft>
                <a:spcPts val="600"/>
              </a:spcAft>
              <a:buFont typeface="Arial" panose="020B0604020202020204" pitchFamily="34" charset="0"/>
              <a:buChar char="•"/>
            </a:pPr>
            <a:r>
              <a:rPr lang="en-GB" sz="2000" dirty="0"/>
              <a:t>Make “</a:t>
            </a:r>
            <a:r>
              <a:rPr lang="en-GB" sz="2000" dirty="0" err="1"/>
              <a:t>sadmin</a:t>
            </a:r>
            <a:r>
              <a:rPr lang="en-GB" sz="2000" dirty="0"/>
              <a:t>” simple</a:t>
            </a:r>
          </a:p>
          <a:p>
            <a:pPr marL="342900" indent="-342900">
              <a:spcAft>
                <a:spcPts val="600"/>
              </a:spcAft>
              <a:buFont typeface="Arial" panose="020B0604020202020204" pitchFamily="34" charset="0"/>
              <a:buChar char="•"/>
            </a:pPr>
            <a:r>
              <a:rPr lang="en-GB" sz="2000" dirty="0"/>
              <a:t>The Cost of Dying crisis</a:t>
            </a:r>
            <a:endParaRPr lang="en-US" sz="2000" dirty="0"/>
          </a:p>
        </p:txBody>
      </p:sp>
      <p:pic>
        <p:nvPicPr>
          <p:cNvPr id="6" name="Content Placeholder 5" descr="A group of people holding signs&#10;&#10;Description automatically generated">
            <a:extLst>
              <a:ext uri="{FF2B5EF4-FFF2-40B4-BE49-F238E27FC236}">
                <a16:creationId xmlns:a16="http://schemas.microsoft.com/office/drawing/2014/main" id="{E7880D02-7BDC-7F55-C137-CE3A3FB6ADCC}"/>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b="2290"/>
          <a:stretch/>
        </p:blipFill>
        <p:spPr>
          <a:xfrm>
            <a:off x="6107017" y="1611402"/>
            <a:ext cx="5181600" cy="3797212"/>
          </a:xfrm>
          <a:noFill/>
        </p:spPr>
      </p:pic>
      <p:sp>
        <p:nvSpPr>
          <p:cNvPr id="5" name="Slide Number Placeholder 4">
            <a:extLst>
              <a:ext uri="{FF2B5EF4-FFF2-40B4-BE49-F238E27FC236}">
                <a16:creationId xmlns:a16="http://schemas.microsoft.com/office/drawing/2014/main" id="{D55F0DBA-6922-B79E-9A84-2A71014522F5}"/>
              </a:ext>
            </a:extLst>
          </p:cNvPr>
          <p:cNvSpPr>
            <a:spLocks noGrp="1"/>
          </p:cNvSpPr>
          <p:nvPr>
            <p:ph type="sldNum" sz="quarter" idx="12"/>
          </p:nvPr>
        </p:nvSpPr>
        <p:spPr>
          <a:xfrm>
            <a:off x="9014405" y="6436975"/>
            <a:ext cx="228599" cy="223895"/>
          </a:xfrm>
        </p:spPr>
        <p:txBody>
          <a:bodyPr anchor="ctr">
            <a:normAutofit/>
          </a:bodyPr>
          <a:lstStyle/>
          <a:p>
            <a:pPr>
              <a:spcAft>
                <a:spcPts val="600"/>
              </a:spcAft>
            </a:pPr>
            <a:fld id="{22E84AB2-3475-4778-992D-8093CE74451B}" type="slidenum">
              <a:rPr lang="en-GB" smtClean="0"/>
              <a:pPr>
                <a:spcAft>
                  <a:spcPts val="600"/>
                </a:spcAft>
              </a:pPr>
              <a:t>12</a:t>
            </a:fld>
            <a:endParaRPr lang="en-GB"/>
          </a:p>
        </p:txBody>
      </p:sp>
    </p:spTree>
    <p:extLst>
      <p:ext uri="{BB962C8B-B14F-4D97-AF65-F5344CB8AC3E}">
        <p14:creationId xmlns:p14="http://schemas.microsoft.com/office/powerpoint/2010/main" val="386457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a:extLst>
              <a:ext uri="{FF2B5EF4-FFF2-40B4-BE49-F238E27FC236}">
                <a16:creationId xmlns:a16="http://schemas.microsoft.com/office/drawing/2014/main" id="{FC7A8E35-3795-6CF6-569B-0ACBE2047013}"/>
              </a:ext>
            </a:extLst>
          </p:cNvPr>
          <p:cNvSpPr>
            <a:spLocks noGrp="1"/>
          </p:cNvSpPr>
          <p:nvPr>
            <p:ph type="title"/>
          </p:nvPr>
        </p:nvSpPr>
        <p:spPr>
          <a:xfrm>
            <a:off x="497840" y="469900"/>
            <a:ext cx="8745164" cy="825500"/>
          </a:xfrm>
        </p:spPr>
        <p:txBody>
          <a:bodyPr anchor="t">
            <a:normAutofit/>
          </a:bodyPr>
          <a:lstStyle/>
          <a:p>
            <a:r>
              <a:rPr lang="en-US" sz="4800" dirty="0"/>
              <a:t>How we are funded </a:t>
            </a:r>
          </a:p>
        </p:txBody>
      </p:sp>
      <p:sp>
        <p:nvSpPr>
          <p:cNvPr id="51" name="Content Placeholder 2">
            <a:extLst>
              <a:ext uri="{FF2B5EF4-FFF2-40B4-BE49-F238E27FC236}">
                <a16:creationId xmlns:a16="http://schemas.microsoft.com/office/drawing/2014/main" id="{2E4C3D94-1F7F-5EBB-22B6-76E6BAA4C565}"/>
              </a:ext>
            </a:extLst>
          </p:cNvPr>
          <p:cNvSpPr>
            <a:spLocks noGrp="1"/>
          </p:cNvSpPr>
          <p:nvPr>
            <p:ph sz="half" idx="1"/>
          </p:nvPr>
        </p:nvSpPr>
        <p:spPr>
          <a:xfrm>
            <a:off x="497840" y="1611402"/>
            <a:ext cx="5181600" cy="3797212"/>
          </a:xfrm>
        </p:spPr>
        <p:txBody>
          <a:bodyPr/>
          <a:lstStyle/>
          <a:p>
            <a:pPr>
              <a:spcAft>
                <a:spcPts val="600"/>
              </a:spcAft>
            </a:pPr>
            <a:r>
              <a:rPr lang="en-US" sz="1900" dirty="0"/>
              <a:t>All our services are free for people to access. </a:t>
            </a:r>
          </a:p>
          <a:p>
            <a:pPr>
              <a:spcAft>
                <a:spcPts val="600"/>
              </a:spcAft>
            </a:pPr>
            <a:r>
              <a:rPr lang="en-GB" sz="1900" dirty="0"/>
              <a:t>On average the NHS only funds 26% of our Hospice care and 40% of our Hospice at Home care. </a:t>
            </a:r>
            <a:r>
              <a:rPr lang="en-US" sz="1900" dirty="0"/>
              <a:t>Our Information and Support service, Research and Companions are 100% funded by voluntary contributions. </a:t>
            </a:r>
          </a:p>
          <a:p>
            <a:pPr>
              <a:spcAft>
                <a:spcPts val="600"/>
              </a:spcAft>
            </a:pPr>
            <a:r>
              <a:rPr lang="en-GB" sz="1900" dirty="0"/>
              <a:t>People fundraise for us because someone they know has received our care or as part of their bereavement journey.</a:t>
            </a:r>
          </a:p>
          <a:p>
            <a:pPr>
              <a:spcAft>
                <a:spcPts val="600"/>
              </a:spcAft>
            </a:pPr>
            <a:r>
              <a:rPr lang="en-GB" sz="1900" dirty="0"/>
              <a:t>It may also be because a loved one was supported by Marie Curie or they read an inspiring story about our work.</a:t>
            </a:r>
          </a:p>
          <a:p>
            <a:endParaRPr lang="en-US" dirty="0"/>
          </a:p>
        </p:txBody>
      </p:sp>
      <p:pic>
        <p:nvPicPr>
          <p:cNvPr id="10" name="Content Placeholder 9" descr="A person wearing a yellow hat and yellow vest talking to a person&#10;&#10;Description automatically generated">
            <a:extLst>
              <a:ext uri="{FF2B5EF4-FFF2-40B4-BE49-F238E27FC236}">
                <a16:creationId xmlns:a16="http://schemas.microsoft.com/office/drawing/2014/main" id="{6099F309-EF8D-B9AD-58D9-494955F59A9E}"/>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4457" r="4458" b="2"/>
          <a:stretch/>
        </p:blipFill>
        <p:spPr>
          <a:xfrm>
            <a:off x="6107017" y="1611402"/>
            <a:ext cx="5181600" cy="3797212"/>
          </a:xfrm>
          <a:noFill/>
        </p:spPr>
      </p:pic>
      <p:sp>
        <p:nvSpPr>
          <p:cNvPr id="3" name="Slide Number Placeholder 2">
            <a:extLst>
              <a:ext uri="{FF2B5EF4-FFF2-40B4-BE49-F238E27FC236}">
                <a16:creationId xmlns:a16="http://schemas.microsoft.com/office/drawing/2014/main" id="{E2AFCAAE-E166-5730-AB1D-E49BEA7B7B65}"/>
              </a:ext>
            </a:extLst>
          </p:cNvPr>
          <p:cNvSpPr>
            <a:spLocks noGrp="1"/>
          </p:cNvSpPr>
          <p:nvPr>
            <p:ph type="sldNum" sz="quarter" idx="12"/>
          </p:nvPr>
        </p:nvSpPr>
        <p:spPr>
          <a:xfrm>
            <a:off x="9014405" y="6436975"/>
            <a:ext cx="228599" cy="223895"/>
          </a:xfrm>
        </p:spPr>
        <p:txBody>
          <a:bodyPr anchor="ctr">
            <a:normAutofit/>
          </a:bodyPr>
          <a:lstStyle/>
          <a:p>
            <a:pPr>
              <a:spcAft>
                <a:spcPts val="600"/>
              </a:spcAft>
            </a:pPr>
            <a:fld id="{22E84AB2-3475-4778-992D-8093CE74451B}" type="slidenum">
              <a:rPr lang="en-GB" smtClean="0"/>
              <a:pPr>
                <a:spcAft>
                  <a:spcPts val="600"/>
                </a:spcAft>
              </a:pPr>
              <a:t>13</a:t>
            </a:fld>
            <a:endParaRPr lang="en-GB"/>
          </a:p>
        </p:txBody>
      </p:sp>
    </p:spTree>
    <p:extLst>
      <p:ext uri="{BB962C8B-B14F-4D97-AF65-F5344CB8AC3E}">
        <p14:creationId xmlns:p14="http://schemas.microsoft.com/office/powerpoint/2010/main" val="4120993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63592-7BBF-9810-B329-099C61297858}"/>
              </a:ext>
            </a:extLst>
          </p:cNvPr>
          <p:cNvSpPr>
            <a:spLocks noGrp="1"/>
          </p:cNvSpPr>
          <p:nvPr>
            <p:ph type="title"/>
          </p:nvPr>
        </p:nvSpPr>
        <p:spPr/>
        <p:txBody>
          <a:bodyPr/>
          <a:lstStyle/>
          <a:p>
            <a:r>
              <a:rPr lang="en-GB" sz="4800" dirty="0"/>
              <a:t>Socials</a:t>
            </a:r>
          </a:p>
        </p:txBody>
      </p:sp>
      <p:sp>
        <p:nvSpPr>
          <p:cNvPr id="5" name="Text Placeholder 4">
            <a:extLst>
              <a:ext uri="{FF2B5EF4-FFF2-40B4-BE49-F238E27FC236}">
                <a16:creationId xmlns:a16="http://schemas.microsoft.com/office/drawing/2014/main" id="{9EC21382-09E0-CB26-1128-E40773E77A3A}"/>
              </a:ext>
            </a:extLst>
          </p:cNvPr>
          <p:cNvSpPr>
            <a:spLocks noGrp="1"/>
          </p:cNvSpPr>
          <p:nvPr>
            <p:ph sz="half" idx="1"/>
          </p:nvPr>
        </p:nvSpPr>
        <p:spPr>
          <a:xfrm>
            <a:off x="497839" y="1611402"/>
            <a:ext cx="10523947" cy="3797212"/>
          </a:xfrm>
        </p:spPr>
        <p:txBody>
          <a:bodyPr vert="horz" lIns="0" tIns="0" rIns="0" bIns="0" rtlCol="0" anchor="t">
            <a:noAutofit/>
          </a:bodyPr>
          <a:lstStyle/>
          <a:p>
            <a:r>
              <a:rPr lang="en-GB" sz="2000" b="1" dirty="0"/>
              <a:t>Local</a:t>
            </a:r>
          </a:p>
          <a:p>
            <a:r>
              <a:rPr lang="en-GB" sz="2000" dirty="0">
                <a:ea typeface="+mn-lt"/>
                <a:cs typeface="+mn-lt"/>
              </a:rPr>
              <a:t>Facebook: </a:t>
            </a:r>
            <a:r>
              <a:rPr lang="en-GB" sz="2000" dirty="0">
                <a:ea typeface="+mn-lt"/>
                <a:cs typeface="+mn-lt"/>
                <a:hlinkClick r:id="rId2"/>
              </a:rPr>
              <a:t>www.facebook.com/MarieCurieHospiceWestMidlands/</a:t>
            </a:r>
            <a:endParaRPr lang="en-GB" sz="2000" dirty="0"/>
          </a:p>
          <a:p>
            <a:r>
              <a:rPr lang="en-GB" sz="2000" dirty="0">
                <a:ea typeface="+mn-lt"/>
                <a:cs typeface="+mn-lt"/>
              </a:rPr>
              <a:t>Twitter: @MarieCurieWM</a:t>
            </a:r>
          </a:p>
          <a:p>
            <a:endParaRPr lang="en-GB" sz="2000" dirty="0"/>
          </a:p>
          <a:p>
            <a:r>
              <a:rPr lang="en-GB" sz="2000" b="1" dirty="0"/>
              <a:t>National</a:t>
            </a:r>
          </a:p>
          <a:p>
            <a:r>
              <a:rPr lang="en-GB" sz="2000" dirty="0"/>
              <a:t>Facebook: </a:t>
            </a:r>
            <a:r>
              <a:rPr lang="en-GB" sz="2000" dirty="0">
                <a:ea typeface="+mn-lt"/>
                <a:cs typeface="+mn-lt"/>
                <a:hlinkClick r:id="rId3"/>
              </a:rPr>
              <a:t>www.facebook.com/MarieCurieUK</a:t>
            </a:r>
            <a:endParaRPr lang="en-GB" sz="2000" dirty="0"/>
          </a:p>
          <a:p>
            <a:r>
              <a:rPr lang="en-GB" sz="2000" dirty="0"/>
              <a:t>Twitter (X): @mariecurieuk</a:t>
            </a:r>
          </a:p>
          <a:p>
            <a:r>
              <a:rPr lang="en-GB" sz="2000" dirty="0"/>
              <a:t>Instagram: www.instagram.com/mariecurieuk</a:t>
            </a:r>
          </a:p>
          <a:p>
            <a:r>
              <a:rPr lang="en-GB" sz="2000" dirty="0" err="1"/>
              <a:t>Tiktok</a:t>
            </a:r>
            <a:r>
              <a:rPr lang="en-GB" sz="2000" dirty="0"/>
              <a:t>: @mariecurieuk</a:t>
            </a:r>
          </a:p>
          <a:p>
            <a:endParaRPr lang="en-GB" sz="2000" dirty="0"/>
          </a:p>
        </p:txBody>
      </p:sp>
      <p:sp>
        <p:nvSpPr>
          <p:cNvPr id="3" name="Slide Number Placeholder 2">
            <a:extLst>
              <a:ext uri="{FF2B5EF4-FFF2-40B4-BE49-F238E27FC236}">
                <a16:creationId xmlns:a16="http://schemas.microsoft.com/office/drawing/2014/main" id="{FC4D84C2-34ED-7BA9-A100-CF3E6BBEABB0}"/>
              </a:ext>
            </a:extLst>
          </p:cNvPr>
          <p:cNvSpPr>
            <a:spLocks noGrp="1"/>
          </p:cNvSpPr>
          <p:nvPr>
            <p:ph type="sldNum" sz="quarter" idx="12"/>
          </p:nvPr>
        </p:nvSpPr>
        <p:spPr/>
        <p:txBody>
          <a:bodyPr/>
          <a:lstStyle/>
          <a:p>
            <a:fld id="{22E84AB2-3475-4778-992D-8093CE74451B}" type="slidenum">
              <a:rPr lang="en-GB" smtClean="0"/>
              <a:t>14</a:t>
            </a:fld>
            <a:endParaRPr lang="en-GB"/>
          </a:p>
        </p:txBody>
      </p:sp>
      <p:sp>
        <p:nvSpPr>
          <p:cNvPr id="7" name="Text Placeholder 6">
            <a:extLst>
              <a:ext uri="{FF2B5EF4-FFF2-40B4-BE49-F238E27FC236}">
                <a16:creationId xmlns:a16="http://schemas.microsoft.com/office/drawing/2014/main" id="{2F187642-7805-7984-2E8F-F655076393B9}"/>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27085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A62F5D-D65E-AEB7-D9BC-58FB7CDC83AA}"/>
              </a:ext>
            </a:extLst>
          </p:cNvPr>
          <p:cNvSpPr>
            <a:spLocks noGrp="1"/>
          </p:cNvSpPr>
          <p:nvPr>
            <p:ph type="ctrTitle"/>
          </p:nvPr>
        </p:nvSpPr>
        <p:spPr>
          <a:xfrm>
            <a:off x="1179932" y="395416"/>
            <a:ext cx="9826420" cy="3980641"/>
          </a:xfrm>
        </p:spPr>
        <p:txBody>
          <a:bodyPr/>
          <a:lstStyle/>
          <a:p>
            <a:r>
              <a:rPr lang="en-GB" sz="4800" dirty="0"/>
              <a:t>Thank you</a:t>
            </a:r>
            <a:br>
              <a:rPr lang="en-GB" sz="4000" dirty="0"/>
            </a:br>
            <a:br>
              <a:rPr lang="en-GB" sz="4000" dirty="0"/>
            </a:br>
            <a:r>
              <a:rPr lang="en-GB" sz="3200" dirty="0"/>
              <a:t>Hannah Nolan</a:t>
            </a:r>
            <a:br>
              <a:rPr lang="en-GB" sz="3200" dirty="0"/>
            </a:br>
            <a:r>
              <a:rPr lang="en-GB" sz="3200" dirty="0"/>
              <a:t>Community Engagement &amp; Development Manager</a:t>
            </a:r>
            <a:br>
              <a:rPr lang="en-GB" sz="3200" dirty="0"/>
            </a:br>
            <a:br>
              <a:rPr lang="en-GB" sz="3200" dirty="0"/>
            </a:br>
            <a:r>
              <a:rPr lang="en-GB" sz="3200" dirty="0"/>
              <a:t>0121 703 3600</a:t>
            </a:r>
            <a:br>
              <a:rPr lang="en-GB" sz="3200" dirty="0"/>
            </a:br>
            <a:r>
              <a:rPr lang="en-GB" sz="3200" dirty="0"/>
              <a:t>Hannah.Nolan@mariecurie.org.uk</a:t>
            </a:r>
            <a:br>
              <a:rPr lang="en-GB" sz="2800" dirty="0"/>
            </a:br>
            <a:endParaRPr lang="en-GB" sz="4000" dirty="0"/>
          </a:p>
        </p:txBody>
      </p:sp>
    </p:spTree>
    <p:extLst>
      <p:ext uri="{BB962C8B-B14F-4D97-AF65-F5344CB8AC3E}">
        <p14:creationId xmlns:p14="http://schemas.microsoft.com/office/powerpoint/2010/main" val="3480743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6C57AEE-490F-B530-D954-0CAEBE30F17E}"/>
              </a:ext>
            </a:extLst>
          </p:cNvPr>
          <p:cNvSpPr>
            <a:spLocks noGrp="1"/>
          </p:cNvSpPr>
          <p:nvPr>
            <p:ph type="body" sz="quarter" idx="10"/>
          </p:nvPr>
        </p:nvSpPr>
        <p:spPr>
          <a:xfrm>
            <a:off x="6874329" y="1497342"/>
            <a:ext cx="4555671" cy="3066051"/>
          </a:xfrm>
        </p:spPr>
        <p:txBody>
          <a:bodyPr/>
          <a:lstStyle/>
          <a:p>
            <a:pPr algn="l"/>
            <a:r>
              <a:rPr lang="en-GB" sz="2000" b="1" dirty="0"/>
              <a:t>Our Vision:</a:t>
            </a:r>
          </a:p>
          <a:p>
            <a:pPr algn="l"/>
            <a:r>
              <a:rPr lang="en-GB" sz="2000" b="1" dirty="0">
                <a:latin typeface="+mj-lt"/>
              </a:rPr>
              <a:t>A better end of life for all. </a:t>
            </a:r>
          </a:p>
          <a:p>
            <a:pPr algn="l"/>
            <a:r>
              <a:rPr lang="en-GB" sz="2000" dirty="0"/>
              <a:t>Everything we do, everything we fund, the reasons our teams go to work is to drive fundamental change in end-of-life care so that everyone can have the best possible quality of life to the end.</a:t>
            </a:r>
          </a:p>
        </p:txBody>
      </p:sp>
    </p:spTree>
    <p:extLst>
      <p:ext uri="{BB962C8B-B14F-4D97-AF65-F5344CB8AC3E}">
        <p14:creationId xmlns:p14="http://schemas.microsoft.com/office/powerpoint/2010/main" val="2964242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4F1BC4-F560-68AF-E260-C272389B02B4}"/>
              </a:ext>
            </a:extLst>
          </p:cNvPr>
          <p:cNvSpPr>
            <a:spLocks noGrp="1"/>
          </p:cNvSpPr>
          <p:nvPr>
            <p:ph type="body" sz="quarter" idx="10"/>
          </p:nvPr>
        </p:nvSpPr>
        <p:spPr>
          <a:xfrm>
            <a:off x="6826375" y="1556818"/>
            <a:ext cx="4833257" cy="3067200"/>
          </a:xfrm>
        </p:spPr>
        <p:txBody>
          <a:bodyPr/>
          <a:lstStyle/>
          <a:p>
            <a:pPr algn="l"/>
            <a:r>
              <a:rPr lang="en-GB" sz="2000" b="1" dirty="0"/>
              <a:t>Our Mission: </a:t>
            </a:r>
          </a:p>
          <a:p>
            <a:pPr algn="l"/>
            <a:r>
              <a:rPr lang="en-GB" sz="2000" b="1" dirty="0"/>
              <a:t>To close the gap in end-of-life care. </a:t>
            </a:r>
          </a:p>
          <a:p>
            <a:pPr algn="l"/>
            <a:r>
              <a:rPr lang="en-GB" sz="2000" dirty="0"/>
              <a:t>One in four people dying in the UK don’t get the care and support they need, and the problem is getting worse as our population ages. By 2048, the need for end-of-life care will have increased by up to 25%. We need to close this gap</a:t>
            </a:r>
            <a:r>
              <a:rPr lang="en-GB" dirty="0"/>
              <a:t>.</a:t>
            </a:r>
          </a:p>
        </p:txBody>
      </p:sp>
      <p:sp>
        <p:nvSpPr>
          <p:cNvPr id="3" name="Slide Number Placeholder 2">
            <a:extLst>
              <a:ext uri="{FF2B5EF4-FFF2-40B4-BE49-F238E27FC236}">
                <a16:creationId xmlns:a16="http://schemas.microsoft.com/office/drawing/2014/main" id="{9FBE607F-C6A1-6CD8-E1FB-72C887BA7F5D}"/>
              </a:ext>
            </a:extLst>
          </p:cNvPr>
          <p:cNvSpPr>
            <a:spLocks noGrp="1"/>
          </p:cNvSpPr>
          <p:nvPr>
            <p:ph type="sldNum" sz="quarter" idx="13"/>
          </p:nvPr>
        </p:nvSpPr>
        <p:spPr/>
        <p:txBody>
          <a:bodyPr/>
          <a:lstStyle/>
          <a:p>
            <a:fld id="{22E84AB2-3475-4778-992D-8093CE74451B}" type="slidenum">
              <a:rPr lang="en-GB" smtClean="0"/>
              <a:pPr/>
              <a:t>3</a:t>
            </a:fld>
            <a:endParaRPr lang="en-GB"/>
          </a:p>
        </p:txBody>
      </p:sp>
    </p:spTree>
    <p:extLst>
      <p:ext uri="{BB962C8B-B14F-4D97-AF65-F5344CB8AC3E}">
        <p14:creationId xmlns:p14="http://schemas.microsoft.com/office/powerpoint/2010/main" val="1581471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08F79BA0-B1F0-0636-8D4F-C244F19A1054}"/>
              </a:ext>
            </a:extLst>
          </p:cNvPr>
          <p:cNvSpPr>
            <a:spLocks noGrp="1"/>
          </p:cNvSpPr>
          <p:nvPr>
            <p:ph type="title"/>
          </p:nvPr>
        </p:nvSpPr>
        <p:spPr>
          <a:xfrm>
            <a:off x="497840" y="469900"/>
            <a:ext cx="8745164" cy="825500"/>
          </a:xfrm>
        </p:spPr>
        <p:txBody>
          <a:bodyPr anchor="t">
            <a:normAutofit/>
          </a:bodyPr>
          <a:lstStyle/>
          <a:p>
            <a:r>
              <a:rPr lang="en-US" sz="4800" dirty="0"/>
              <a:t>Hospice Care</a:t>
            </a:r>
          </a:p>
        </p:txBody>
      </p:sp>
      <p:sp>
        <p:nvSpPr>
          <p:cNvPr id="4" name="Content Placeholder 3">
            <a:extLst>
              <a:ext uri="{FF2B5EF4-FFF2-40B4-BE49-F238E27FC236}">
                <a16:creationId xmlns:a16="http://schemas.microsoft.com/office/drawing/2014/main" id="{9F2B975A-8602-7CD6-5786-1955A70C9D6A}"/>
              </a:ext>
            </a:extLst>
          </p:cNvPr>
          <p:cNvSpPr>
            <a:spLocks noGrp="1"/>
          </p:cNvSpPr>
          <p:nvPr>
            <p:ph sz="half" idx="1"/>
          </p:nvPr>
        </p:nvSpPr>
        <p:spPr>
          <a:xfrm>
            <a:off x="497840" y="1611402"/>
            <a:ext cx="5181600" cy="5049468"/>
          </a:xfrm>
        </p:spPr>
        <p:txBody>
          <a:bodyPr>
            <a:noAutofit/>
          </a:bodyPr>
          <a:lstStyle/>
          <a:p>
            <a:pPr defTabSz="685800">
              <a:spcAft>
                <a:spcPts val="600"/>
              </a:spcAft>
            </a:pPr>
            <a:r>
              <a:rPr lang="en-GB" sz="2000" dirty="0"/>
              <a:t>Our hospices help people with any illness they’re likely to die from, and the people close to them, receive the support they need. </a:t>
            </a:r>
          </a:p>
          <a:p>
            <a:pPr defTabSz="685800">
              <a:spcAft>
                <a:spcPts val="600"/>
              </a:spcAft>
            </a:pPr>
            <a:r>
              <a:rPr lang="en-GB" sz="2000" dirty="0"/>
              <a:t>From medical and physical support to psychological and emotional care, whatever your illness, at whatever stage of the journey, we help you to live the best life possible – right to the end.</a:t>
            </a:r>
            <a:endParaRPr lang="en-US" sz="2000" kern="1200" dirty="0"/>
          </a:p>
          <a:p>
            <a:r>
              <a:rPr lang="en-GB" sz="2000" dirty="0"/>
              <a:t>West Midlands Hospice is in Solihull and supports people from across the entire Midlands including Coventry and Warwickshire.</a:t>
            </a:r>
          </a:p>
        </p:txBody>
      </p:sp>
      <p:pic>
        <p:nvPicPr>
          <p:cNvPr id="9" name="Picture Placeholder 8" descr="A building with a circular driveway and a courtyard&#10;&#10;Description automatically generated with medium confidence">
            <a:extLst>
              <a:ext uri="{FF2B5EF4-FFF2-40B4-BE49-F238E27FC236}">
                <a16:creationId xmlns:a16="http://schemas.microsoft.com/office/drawing/2014/main" id="{F4C41809-C388-F10E-AC9E-030BA0A64E39}"/>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131" r="8784" b="2"/>
          <a:stretch/>
        </p:blipFill>
        <p:spPr>
          <a:xfrm>
            <a:off x="6107017" y="1611402"/>
            <a:ext cx="5181600" cy="3797212"/>
          </a:xfrm>
          <a:noFill/>
        </p:spPr>
      </p:pic>
      <p:sp>
        <p:nvSpPr>
          <p:cNvPr id="3" name="Slide Number Placeholder 2">
            <a:extLst>
              <a:ext uri="{FF2B5EF4-FFF2-40B4-BE49-F238E27FC236}">
                <a16:creationId xmlns:a16="http://schemas.microsoft.com/office/drawing/2014/main" id="{E2AFCAAE-E166-5730-AB1D-E49BEA7B7B65}"/>
              </a:ext>
            </a:extLst>
          </p:cNvPr>
          <p:cNvSpPr>
            <a:spLocks noGrp="1"/>
          </p:cNvSpPr>
          <p:nvPr>
            <p:ph type="sldNum" sz="quarter" idx="12"/>
          </p:nvPr>
        </p:nvSpPr>
        <p:spPr>
          <a:xfrm>
            <a:off x="9014405" y="6436975"/>
            <a:ext cx="228599" cy="223895"/>
          </a:xfrm>
        </p:spPr>
        <p:txBody>
          <a:bodyPr anchor="ctr">
            <a:normAutofit/>
          </a:bodyPr>
          <a:lstStyle/>
          <a:p>
            <a:pPr>
              <a:spcAft>
                <a:spcPts val="600"/>
              </a:spcAft>
            </a:pPr>
            <a:fld id="{22E84AB2-3475-4778-992D-8093CE74451B}" type="slidenum">
              <a:rPr lang="en-GB" smtClean="0"/>
              <a:pPr>
                <a:spcAft>
                  <a:spcPts val="600"/>
                </a:spcAft>
              </a:pPr>
              <a:t>4</a:t>
            </a:fld>
            <a:endParaRPr lang="en-GB"/>
          </a:p>
        </p:txBody>
      </p:sp>
    </p:spTree>
    <p:extLst>
      <p:ext uri="{BB962C8B-B14F-4D97-AF65-F5344CB8AC3E}">
        <p14:creationId xmlns:p14="http://schemas.microsoft.com/office/powerpoint/2010/main" val="3704251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a:extLst>
              <a:ext uri="{FF2B5EF4-FFF2-40B4-BE49-F238E27FC236}">
                <a16:creationId xmlns:a16="http://schemas.microsoft.com/office/drawing/2014/main" id="{FC7A8E35-3795-6CF6-569B-0ACBE2047013}"/>
              </a:ext>
            </a:extLst>
          </p:cNvPr>
          <p:cNvSpPr>
            <a:spLocks noGrp="1"/>
          </p:cNvSpPr>
          <p:nvPr>
            <p:ph type="title"/>
          </p:nvPr>
        </p:nvSpPr>
        <p:spPr>
          <a:xfrm>
            <a:off x="497840" y="469900"/>
            <a:ext cx="8745164" cy="825500"/>
          </a:xfrm>
        </p:spPr>
        <p:txBody>
          <a:bodyPr anchor="t">
            <a:normAutofit/>
          </a:bodyPr>
          <a:lstStyle/>
          <a:p>
            <a:r>
              <a:rPr lang="en-US" sz="4800" dirty="0"/>
              <a:t>Support &amp; Wellbeing Hub</a:t>
            </a:r>
          </a:p>
        </p:txBody>
      </p:sp>
      <p:sp>
        <p:nvSpPr>
          <p:cNvPr id="4" name="Content Placeholder 3">
            <a:extLst>
              <a:ext uri="{FF2B5EF4-FFF2-40B4-BE49-F238E27FC236}">
                <a16:creationId xmlns:a16="http://schemas.microsoft.com/office/drawing/2014/main" id="{34DDC2EB-560F-6F1F-05CE-F522A90DFFC7}"/>
              </a:ext>
            </a:extLst>
          </p:cNvPr>
          <p:cNvSpPr>
            <a:spLocks noGrp="1"/>
          </p:cNvSpPr>
          <p:nvPr>
            <p:ph sz="half" idx="1"/>
          </p:nvPr>
        </p:nvSpPr>
        <p:spPr>
          <a:xfrm>
            <a:off x="497840" y="1611401"/>
            <a:ext cx="5181600" cy="4825573"/>
          </a:xfrm>
        </p:spPr>
        <p:txBody>
          <a:bodyPr>
            <a:normAutofit/>
          </a:bodyPr>
          <a:lstStyle/>
          <a:p>
            <a:pPr algn="l">
              <a:lnSpc>
                <a:spcPct val="110000"/>
              </a:lnSpc>
            </a:pPr>
            <a:r>
              <a:rPr lang="en-GB" sz="1500" dirty="0">
                <a:solidFill>
                  <a:srgbClr val="0053A6"/>
                </a:solidFill>
                <a:latin typeface="Century Gothic" panose="020B0502020202020204" pitchFamily="34" charset="0"/>
              </a:rPr>
              <a:t>Monday		Book Club</a:t>
            </a:r>
          </a:p>
          <a:p>
            <a:pPr algn="l">
              <a:lnSpc>
                <a:spcPct val="110000"/>
              </a:lnSpc>
            </a:pPr>
            <a:endParaRPr lang="en-GB" sz="1500" dirty="0">
              <a:solidFill>
                <a:srgbClr val="0053A6"/>
              </a:solidFill>
              <a:latin typeface="Century Gothic" panose="020B0502020202020204" pitchFamily="34" charset="0"/>
            </a:endParaRPr>
          </a:p>
          <a:p>
            <a:pPr algn="l">
              <a:lnSpc>
                <a:spcPct val="110000"/>
              </a:lnSpc>
            </a:pPr>
            <a:r>
              <a:rPr lang="en-GB" sz="1500" i="0" dirty="0">
                <a:solidFill>
                  <a:srgbClr val="0053A6"/>
                </a:solidFill>
                <a:effectLst/>
                <a:latin typeface="Century Gothic" panose="020B0502020202020204" pitchFamily="34" charset="0"/>
              </a:rPr>
              <a:t>Tuesday</a:t>
            </a:r>
            <a:r>
              <a:rPr lang="en-GB" sz="1500" dirty="0">
                <a:solidFill>
                  <a:srgbClr val="0053A6"/>
                </a:solidFill>
                <a:latin typeface="Century Gothic" panose="020B0502020202020204" pitchFamily="34" charset="0"/>
              </a:rPr>
              <a:t>		Pet Therapy</a:t>
            </a:r>
          </a:p>
          <a:p>
            <a:pPr algn="l">
              <a:lnSpc>
                <a:spcPct val="110000"/>
              </a:lnSpc>
            </a:pPr>
            <a:r>
              <a:rPr lang="en-GB" sz="1500" i="0" dirty="0">
                <a:solidFill>
                  <a:srgbClr val="0053A6"/>
                </a:solidFill>
                <a:effectLst/>
                <a:latin typeface="Century Gothic" panose="020B0502020202020204" pitchFamily="34" charset="0"/>
              </a:rPr>
              <a:t>		Men's Shed</a:t>
            </a:r>
          </a:p>
          <a:p>
            <a:pPr algn="l">
              <a:lnSpc>
                <a:spcPct val="110000"/>
              </a:lnSpc>
            </a:pPr>
            <a:r>
              <a:rPr lang="en-GB" sz="1500" dirty="0">
                <a:solidFill>
                  <a:srgbClr val="0053A6"/>
                </a:solidFill>
                <a:latin typeface="Century Gothic" panose="020B0502020202020204" pitchFamily="34" charset="0"/>
              </a:rPr>
              <a:t>		Daff Café</a:t>
            </a:r>
          </a:p>
          <a:p>
            <a:pPr algn="l">
              <a:lnSpc>
                <a:spcPct val="110000"/>
              </a:lnSpc>
            </a:pPr>
            <a:r>
              <a:rPr lang="en-GB" sz="1500" i="0" dirty="0">
                <a:solidFill>
                  <a:srgbClr val="0053A6"/>
                </a:solidFill>
                <a:effectLst/>
                <a:latin typeface="Century Gothic" panose="020B0502020202020204" pitchFamily="34" charset="0"/>
              </a:rPr>
              <a:t>		F</a:t>
            </a:r>
            <a:r>
              <a:rPr lang="en-GB" sz="1500" dirty="0">
                <a:solidFill>
                  <a:srgbClr val="0053A6"/>
                </a:solidFill>
                <a:latin typeface="Century Gothic" panose="020B0502020202020204" pitchFamily="34" charset="0"/>
              </a:rPr>
              <a:t>.A.B </a:t>
            </a:r>
            <a:r>
              <a:rPr lang="en-GB" sz="1200" dirty="0">
                <a:solidFill>
                  <a:srgbClr val="0053A6"/>
                </a:solidFill>
                <a:latin typeface="Century Gothic" panose="020B0502020202020204" pitchFamily="34" charset="0"/>
              </a:rPr>
              <a:t>(Fatigue, Anxiety and Breathlessness)</a:t>
            </a:r>
          </a:p>
          <a:p>
            <a:pPr algn="l">
              <a:lnSpc>
                <a:spcPct val="110000"/>
              </a:lnSpc>
            </a:pPr>
            <a:r>
              <a:rPr lang="en-GB" sz="1500" dirty="0">
                <a:solidFill>
                  <a:srgbClr val="0053A6"/>
                </a:solidFill>
                <a:latin typeface="Century Gothic" panose="020B0502020202020204" pitchFamily="34" charset="0"/>
              </a:rPr>
              <a:t>		Hairdressing</a:t>
            </a:r>
          </a:p>
          <a:p>
            <a:pPr algn="l">
              <a:lnSpc>
                <a:spcPct val="110000"/>
              </a:lnSpc>
            </a:pPr>
            <a:endParaRPr lang="en-GB" sz="1500" dirty="0">
              <a:solidFill>
                <a:srgbClr val="0053A6"/>
              </a:solidFill>
              <a:latin typeface="Century Gothic" panose="020B0502020202020204" pitchFamily="34" charset="0"/>
            </a:endParaRPr>
          </a:p>
          <a:p>
            <a:pPr algn="l">
              <a:lnSpc>
                <a:spcPct val="110000"/>
              </a:lnSpc>
            </a:pPr>
            <a:r>
              <a:rPr lang="en-GB" sz="1500" i="0" dirty="0">
                <a:solidFill>
                  <a:srgbClr val="0053A6"/>
                </a:solidFill>
                <a:effectLst/>
                <a:latin typeface="Century Gothic" panose="020B0502020202020204" pitchFamily="34" charset="0"/>
              </a:rPr>
              <a:t>Wednesday</a:t>
            </a:r>
            <a:r>
              <a:rPr lang="en-GB" sz="1500" dirty="0">
                <a:solidFill>
                  <a:srgbClr val="0053A6"/>
                </a:solidFill>
                <a:latin typeface="Century Gothic" panose="020B0502020202020204" pitchFamily="34" charset="0"/>
              </a:rPr>
              <a:t>	Complementary Therapy</a:t>
            </a:r>
          </a:p>
          <a:p>
            <a:pPr algn="l">
              <a:lnSpc>
                <a:spcPct val="110000"/>
              </a:lnSpc>
            </a:pPr>
            <a:r>
              <a:rPr lang="en-GB" sz="1500" dirty="0">
                <a:solidFill>
                  <a:srgbClr val="0053A6"/>
                </a:solidFill>
                <a:latin typeface="Century Gothic" panose="020B0502020202020204" pitchFamily="34" charset="0"/>
              </a:rPr>
              <a:t>		Motor Neurones Disease Support </a:t>
            </a:r>
          </a:p>
          <a:p>
            <a:pPr algn="l">
              <a:lnSpc>
                <a:spcPct val="110000"/>
              </a:lnSpc>
            </a:pPr>
            <a:r>
              <a:rPr lang="en-GB" sz="1500" dirty="0">
                <a:solidFill>
                  <a:srgbClr val="0053A6"/>
                </a:solidFill>
                <a:latin typeface="Century Gothic" panose="020B0502020202020204" pitchFamily="34" charset="0"/>
              </a:rPr>
              <a:t>		Hand Massage</a:t>
            </a:r>
          </a:p>
          <a:p>
            <a:pPr algn="l">
              <a:lnSpc>
                <a:spcPct val="110000"/>
              </a:lnSpc>
            </a:pPr>
            <a:endParaRPr lang="en-GB" sz="1500" dirty="0">
              <a:solidFill>
                <a:srgbClr val="0053A6"/>
              </a:solidFill>
              <a:latin typeface="Century Gothic" panose="020B0502020202020204" pitchFamily="34" charset="0"/>
            </a:endParaRPr>
          </a:p>
          <a:p>
            <a:pPr algn="l">
              <a:lnSpc>
                <a:spcPct val="110000"/>
              </a:lnSpc>
            </a:pPr>
            <a:r>
              <a:rPr lang="en-GB" sz="1500" i="0" dirty="0">
                <a:solidFill>
                  <a:srgbClr val="0053A6"/>
                </a:solidFill>
                <a:effectLst/>
                <a:latin typeface="Century Gothic" panose="020B0502020202020204" pitchFamily="34" charset="0"/>
              </a:rPr>
              <a:t>Thursday</a:t>
            </a:r>
            <a:r>
              <a:rPr lang="en-GB" sz="1500" dirty="0">
                <a:solidFill>
                  <a:srgbClr val="0053A6"/>
                </a:solidFill>
                <a:latin typeface="Century Gothic" panose="020B0502020202020204" pitchFamily="34" charset="0"/>
              </a:rPr>
              <a:t>		Complementary Therapy</a:t>
            </a:r>
          </a:p>
          <a:p>
            <a:pPr algn="l">
              <a:lnSpc>
                <a:spcPct val="110000"/>
              </a:lnSpc>
            </a:pPr>
            <a:endParaRPr lang="en-GB" sz="1500" dirty="0">
              <a:solidFill>
                <a:srgbClr val="0053A6"/>
              </a:solidFill>
              <a:latin typeface="Century Gothic" panose="020B0502020202020204" pitchFamily="34" charset="0"/>
            </a:endParaRPr>
          </a:p>
          <a:p>
            <a:pPr algn="l">
              <a:lnSpc>
                <a:spcPct val="110000"/>
              </a:lnSpc>
            </a:pPr>
            <a:r>
              <a:rPr lang="en-GB" sz="1500" i="0" dirty="0">
                <a:solidFill>
                  <a:srgbClr val="0053A6"/>
                </a:solidFill>
                <a:effectLst/>
                <a:latin typeface="Century Gothic" panose="020B0502020202020204" pitchFamily="34" charset="0"/>
              </a:rPr>
              <a:t>Friday</a:t>
            </a:r>
            <a:r>
              <a:rPr lang="en-GB" sz="1500" dirty="0">
                <a:solidFill>
                  <a:srgbClr val="0053A6"/>
                </a:solidFill>
                <a:latin typeface="Century Gothic" panose="020B0502020202020204" pitchFamily="34" charset="0"/>
              </a:rPr>
              <a:t>		Motivate Exercise Group</a:t>
            </a:r>
          </a:p>
          <a:p>
            <a:pPr algn="l">
              <a:lnSpc>
                <a:spcPct val="110000"/>
              </a:lnSpc>
            </a:pPr>
            <a:r>
              <a:rPr lang="en-GB" sz="1500" dirty="0">
                <a:solidFill>
                  <a:srgbClr val="0053A6"/>
                </a:solidFill>
                <a:latin typeface="Century Gothic" panose="020B0502020202020204" pitchFamily="34" charset="0"/>
              </a:rPr>
              <a:t>		Complementary Therapy</a:t>
            </a:r>
          </a:p>
          <a:p>
            <a:pPr algn="l">
              <a:lnSpc>
                <a:spcPct val="110000"/>
              </a:lnSpc>
            </a:pPr>
            <a:r>
              <a:rPr lang="en-GB" sz="1500" dirty="0">
                <a:solidFill>
                  <a:srgbClr val="0053A6"/>
                </a:solidFill>
                <a:latin typeface="Century Gothic" panose="020B0502020202020204" pitchFamily="34" charset="0"/>
              </a:rPr>
              <a:t>		Horticulture Group</a:t>
            </a:r>
          </a:p>
          <a:p>
            <a:pPr algn="l">
              <a:lnSpc>
                <a:spcPct val="110000"/>
              </a:lnSpc>
            </a:pPr>
            <a:endParaRPr lang="en-GB" sz="1500" dirty="0">
              <a:solidFill>
                <a:srgbClr val="0053A6"/>
              </a:solidFill>
              <a:latin typeface="Century Gothic" panose="020B0502020202020204" pitchFamily="34" charset="0"/>
            </a:endParaRPr>
          </a:p>
          <a:p>
            <a:pPr algn="l">
              <a:lnSpc>
                <a:spcPct val="110000"/>
              </a:lnSpc>
            </a:pPr>
            <a:r>
              <a:rPr lang="en-GB" sz="1500" dirty="0">
                <a:solidFill>
                  <a:srgbClr val="0053A6"/>
                </a:solidFill>
                <a:latin typeface="Century Gothic" panose="020B0502020202020204" pitchFamily="34" charset="0"/>
              </a:rPr>
              <a:t>Saturday		Walk &amp; Talk Social Group</a:t>
            </a:r>
          </a:p>
          <a:p>
            <a:pPr>
              <a:spcAft>
                <a:spcPts val="600"/>
              </a:spcAft>
            </a:pPr>
            <a:endParaRPr lang="en-GB" dirty="0"/>
          </a:p>
        </p:txBody>
      </p:sp>
      <p:pic>
        <p:nvPicPr>
          <p:cNvPr id="5" name="Content Placeholder 4" descr="A room with colorful chairs and tables&#10;&#10;Description automatically generated">
            <a:extLst>
              <a:ext uri="{FF2B5EF4-FFF2-40B4-BE49-F238E27FC236}">
                <a16:creationId xmlns:a16="http://schemas.microsoft.com/office/drawing/2014/main" id="{3A06D080-09B1-3E3A-CE0C-3B8E28B19DCA}"/>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6147" r="17093" b="-3"/>
          <a:stretch/>
        </p:blipFill>
        <p:spPr>
          <a:xfrm>
            <a:off x="6107017" y="1611402"/>
            <a:ext cx="5181600" cy="3797212"/>
          </a:xfrm>
          <a:noFill/>
        </p:spPr>
      </p:pic>
      <p:sp>
        <p:nvSpPr>
          <p:cNvPr id="3" name="Slide Number Placeholder 2">
            <a:extLst>
              <a:ext uri="{FF2B5EF4-FFF2-40B4-BE49-F238E27FC236}">
                <a16:creationId xmlns:a16="http://schemas.microsoft.com/office/drawing/2014/main" id="{E2AFCAAE-E166-5730-AB1D-E49BEA7B7B65}"/>
              </a:ext>
            </a:extLst>
          </p:cNvPr>
          <p:cNvSpPr>
            <a:spLocks noGrp="1"/>
          </p:cNvSpPr>
          <p:nvPr>
            <p:ph type="sldNum" sz="quarter" idx="12"/>
          </p:nvPr>
        </p:nvSpPr>
        <p:spPr>
          <a:xfrm>
            <a:off x="9014405" y="6436975"/>
            <a:ext cx="228599" cy="223895"/>
          </a:xfrm>
        </p:spPr>
        <p:txBody>
          <a:bodyPr anchor="ctr">
            <a:normAutofit/>
          </a:bodyPr>
          <a:lstStyle/>
          <a:p>
            <a:pPr>
              <a:spcAft>
                <a:spcPts val="600"/>
              </a:spcAft>
            </a:pPr>
            <a:fld id="{22E84AB2-3475-4778-992D-8093CE74451B}" type="slidenum">
              <a:rPr lang="en-GB" smtClean="0"/>
              <a:pPr>
                <a:spcAft>
                  <a:spcPts val="600"/>
                </a:spcAft>
              </a:pPr>
              <a:t>5</a:t>
            </a:fld>
            <a:endParaRPr lang="en-GB"/>
          </a:p>
        </p:txBody>
      </p:sp>
    </p:spTree>
    <p:extLst>
      <p:ext uri="{BB962C8B-B14F-4D97-AF65-F5344CB8AC3E}">
        <p14:creationId xmlns:p14="http://schemas.microsoft.com/office/powerpoint/2010/main" val="66743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a:extLst>
              <a:ext uri="{FF2B5EF4-FFF2-40B4-BE49-F238E27FC236}">
                <a16:creationId xmlns:a16="http://schemas.microsoft.com/office/drawing/2014/main" id="{FC7A8E35-3795-6CF6-569B-0ACBE2047013}"/>
              </a:ext>
            </a:extLst>
          </p:cNvPr>
          <p:cNvSpPr>
            <a:spLocks noGrp="1"/>
          </p:cNvSpPr>
          <p:nvPr>
            <p:ph type="title"/>
          </p:nvPr>
        </p:nvSpPr>
        <p:spPr>
          <a:xfrm>
            <a:off x="497840" y="469900"/>
            <a:ext cx="8745164" cy="825500"/>
          </a:xfrm>
        </p:spPr>
        <p:txBody>
          <a:bodyPr anchor="t">
            <a:normAutofit/>
          </a:bodyPr>
          <a:lstStyle/>
          <a:p>
            <a:r>
              <a:rPr lang="en-US" sz="4800" dirty="0"/>
              <a:t>Dealing with grief and loss</a:t>
            </a:r>
          </a:p>
        </p:txBody>
      </p:sp>
      <p:sp>
        <p:nvSpPr>
          <p:cNvPr id="4" name="Content Placeholder 3">
            <a:extLst>
              <a:ext uri="{FF2B5EF4-FFF2-40B4-BE49-F238E27FC236}">
                <a16:creationId xmlns:a16="http://schemas.microsoft.com/office/drawing/2014/main" id="{58ADF248-3733-6502-8567-71FE9FCD309E}"/>
              </a:ext>
            </a:extLst>
          </p:cNvPr>
          <p:cNvSpPr>
            <a:spLocks noGrp="1"/>
          </p:cNvSpPr>
          <p:nvPr>
            <p:ph sz="half" idx="1"/>
          </p:nvPr>
        </p:nvSpPr>
        <p:spPr>
          <a:xfrm>
            <a:off x="497840" y="1611402"/>
            <a:ext cx="5181600" cy="5006454"/>
          </a:xfrm>
        </p:spPr>
        <p:txBody>
          <a:bodyPr>
            <a:normAutofit/>
          </a:bodyPr>
          <a:lstStyle/>
          <a:p>
            <a:pPr>
              <a:spcAft>
                <a:spcPts val="600"/>
              </a:spcAft>
            </a:pPr>
            <a:r>
              <a:rPr lang="en-GB" sz="2000" b="0" dirty="0">
                <a:effectLst/>
              </a:rPr>
              <a:t>The Family Support team at Marie Curie Hospice West Midlands works holistically with people, their family, and friends of all ages, to provide, emotional and spiritual support.</a:t>
            </a:r>
            <a:endParaRPr lang="en-GB" sz="2000" b="1" dirty="0">
              <a:effectLst/>
            </a:endParaRPr>
          </a:p>
          <a:p>
            <a:pPr>
              <a:spcAft>
                <a:spcPts val="600"/>
              </a:spcAft>
            </a:pPr>
            <a:r>
              <a:rPr lang="en-GB" sz="2000" b="0" dirty="0">
                <a:effectLst/>
              </a:rPr>
              <a:t>The team consists of Counsellors, a Spiritual Care Coordinator, Art Therapist, and specialist Emotional support volunteers. </a:t>
            </a:r>
            <a:endParaRPr lang="en-GB" sz="2000" b="1" dirty="0">
              <a:effectLst/>
            </a:endParaRPr>
          </a:p>
          <a:p>
            <a:pPr>
              <a:spcAft>
                <a:spcPts val="600"/>
              </a:spcAft>
            </a:pPr>
            <a:r>
              <a:rPr lang="en-GB" sz="2000" dirty="0">
                <a:effectLst/>
              </a:rPr>
              <a:t>All our services aim to support patients, family members and care givers to navigate their way through emotional issues that may arise during the Palliative care Journey.</a:t>
            </a:r>
          </a:p>
          <a:p>
            <a:pPr>
              <a:lnSpc>
                <a:spcPct val="120000"/>
              </a:lnSpc>
            </a:pPr>
            <a:endParaRPr lang="en-GB" dirty="0"/>
          </a:p>
        </p:txBody>
      </p:sp>
      <p:pic>
        <p:nvPicPr>
          <p:cNvPr id="8" name="Content Placeholder 7" descr="A group of men sitting in chairs&#10;&#10;Description automatically generated">
            <a:extLst>
              <a:ext uri="{FF2B5EF4-FFF2-40B4-BE49-F238E27FC236}">
                <a16:creationId xmlns:a16="http://schemas.microsoft.com/office/drawing/2014/main" id="{4826AADC-6D9E-4DCE-33AF-43219AEFB0E0}"/>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l="4332" r="4584" b="2"/>
          <a:stretch/>
        </p:blipFill>
        <p:spPr>
          <a:xfrm>
            <a:off x="6107017" y="1611402"/>
            <a:ext cx="5181600" cy="3797212"/>
          </a:xfrm>
          <a:noFill/>
        </p:spPr>
      </p:pic>
      <p:sp>
        <p:nvSpPr>
          <p:cNvPr id="3" name="Slide Number Placeholder 2">
            <a:extLst>
              <a:ext uri="{FF2B5EF4-FFF2-40B4-BE49-F238E27FC236}">
                <a16:creationId xmlns:a16="http://schemas.microsoft.com/office/drawing/2014/main" id="{E2AFCAAE-E166-5730-AB1D-E49BEA7B7B65}"/>
              </a:ext>
            </a:extLst>
          </p:cNvPr>
          <p:cNvSpPr>
            <a:spLocks noGrp="1"/>
          </p:cNvSpPr>
          <p:nvPr>
            <p:ph type="sldNum" sz="quarter" idx="12"/>
          </p:nvPr>
        </p:nvSpPr>
        <p:spPr>
          <a:xfrm>
            <a:off x="9014405" y="6436975"/>
            <a:ext cx="228599" cy="223895"/>
          </a:xfrm>
        </p:spPr>
        <p:txBody>
          <a:bodyPr anchor="ctr">
            <a:normAutofit/>
          </a:bodyPr>
          <a:lstStyle/>
          <a:p>
            <a:pPr>
              <a:spcAft>
                <a:spcPts val="600"/>
              </a:spcAft>
            </a:pPr>
            <a:fld id="{22E84AB2-3475-4778-992D-8093CE74451B}" type="slidenum">
              <a:rPr lang="en-GB" smtClean="0"/>
              <a:pPr>
                <a:spcAft>
                  <a:spcPts val="600"/>
                </a:spcAft>
              </a:pPr>
              <a:t>6</a:t>
            </a:fld>
            <a:endParaRPr lang="en-GB"/>
          </a:p>
        </p:txBody>
      </p:sp>
    </p:spTree>
    <p:extLst>
      <p:ext uri="{BB962C8B-B14F-4D97-AF65-F5344CB8AC3E}">
        <p14:creationId xmlns:p14="http://schemas.microsoft.com/office/powerpoint/2010/main" val="2063133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3C766-18F2-F441-227C-E2A5DB53ADB8}"/>
              </a:ext>
            </a:extLst>
          </p:cNvPr>
          <p:cNvSpPr>
            <a:spLocks noGrp="1"/>
          </p:cNvSpPr>
          <p:nvPr>
            <p:ph type="title"/>
          </p:nvPr>
        </p:nvSpPr>
        <p:spPr>
          <a:xfrm>
            <a:off x="497840" y="469900"/>
            <a:ext cx="8745164" cy="825500"/>
          </a:xfrm>
        </p:spPr>
        <p:txBody>
          <a:bodyPr anchor="t">
            <a:normAutofit/>
          </a:bodyPr>
          <a:lstStyle/>
          <a:p>
            <a:r>
              <a:rPr lang="en-GB" sz="4800" dirty="0"/>
              <a:t>Hospice Care at Home</a:t>
            </a:r>
          </a:p>
        </p:txBody>
      </p:sp>
      <p:pic>
        <p:nvPicPr>
          <p:cNvPr id="3" name="Content Placeholder 9" descr="A person with a white beard and a pink turban talking to a nurse&#10;&#10;Description automatically generated">
            <a:extLst>
              <a:ext uri="{FF2B5EF4-FFF2-40B4-BE49-F238E27FC236}">
                <a16:creationId xmlns:a16="http://schemas.microsoft.com/office/drawing/2014/main" id="{5659D507-A3AF-FC52-6987-480F3A03AD39}"/>
              </a:ext>
            </a:extLst>
          </p:cNvPr>
          <p:cNvPicPr>
            <a:picLocks noChangeAspect="1"/>
          </p:cNvPicPr>
          <p:nvPr/>
        </p:nvPicPr>
        <p:blipFill rotWithShape="1">
          <a:blip r:embed="rId3">
            <a:extLst>
              <a:ext uri="{28A0092B-C50C-407E-A947-70E740481C1C}">
                <a14:useLocalDpi xmlns:a14="http://schemas.microsoft.com/office/drawing/2010/main" val="0"/>
              </a:ext>
            </a:extLst>
          </a:blip>
          <a:srcRect l="6944" r="1972" b="2"/>
          <a:stretch/>
        </p:blipFill>
        <p:spPr bwMode="auto">
          <a:xfrm>
            <a:off x="6107017" y="1611402"/>
            <a:ext cx="5181600" cy="3797212"/>
          </a:xfrm>
          <a:prstGeom prst="rect">
            <a:avLst/>
          </a:prstGeom>
          <a:noFill/>
        </p:spPr>
      </p:pic>
      <p:sp>
        <p:nvSpPr>
          <p:cNvPr id="5" name="Slide Number Placeholder 4">
            <a:extLst>
              <a:ext uri="{FF2B5EF4-FFF2-40B4-BE49-F238E27FC236}">
                <a16:creationId xmlns:a16="http://schemas.microsoft.com/office/drawing/2014/main" id="{00E1B855-FCF8-CB92-074F-6038F1D0ADD7}"/>
              </a:ext>
            </a:extLst>
          </p:cNvPr>
          <p:cNvSpPr>
            <a:spLocks noGrp="1"/>
          </p:cNvSpPr>
          <p:nvPr>
            <p:ph type="sldNum" sz="quarter" idx="12"/>
          </p:nvPr>
        </p:nvSpPr>
        <p:spPr>
          <a:xfrm>
            <a:off x="9014405" y="6436975"/>
            <a:ext cx="228599" cy="223895"/>
          </a:xfrm>
        </p:spPr>
        <p:txBody>
          <a:bodyPr anchor="ctr">
            <a:normAutofit/>
          </a:bodyPr>
          <a:lstStyle/>
          <a:p>
            <a:pPr>
              <a:spcAft>
                <a:spcPts val="600"/>
              </a:spcAft>
            </a:pPr>
            <a:fld id="{22E84AB2-3475-4778-992D-8093CE74451B}" type="slidenum">
              <a:rPr lang="en-GB" smtClean="0"/>
              <a:pPr>
                <a:spcAft>
                  <a:spcPts val="600"/>
                </a:spcAft>
              </a:pPr>
              <a:t>7</a:t>
            </a:fld>
            <a:endParaRPr lang="en-GB"/>
          </a:p>
        </p:txBody>
      </p:sp>
      <p:sp>
        <p:nvSpPr>
          <p:cNvPr id="8" name="Content Placeholder 7">
            <a:extLst>
              <a:ext uri="{FF2B5EF4-FFF2-40B4-BE49-F238E27FC236}">
                <a16:creationId xmlns:a16="http://schemas.microsoft.com/office/drawing/2014/main" id="{A6323090-C51B-84D5-DF9A-D2E856AF8B02}"/>
              </a:ext>
            </a:extLst>
          </p:cNvPr>
          <p:cNvSpPr>
            <a:spLocks noGrp="1"/>
          </p:cNvSpPr>
          <p:nvPr>
            <p:ph sz="half" idx="1"/>
          </p:nvPr>
        </p:nvSpPr>
        <p:spPr/>
        <p:txBody>
          <a:bodyPr/>
          <a:lstStyle/>
          <a:p>
            <a:pPr>
              <a:spcAft>
                <a:spcPts val="600"/>
              </a:spcAft>
            </a:pPr>
            <a:r>
              <a:rPr lang="en-GB" sz="2000" dirty="0"/>
              <a:t>H</a:t>
            </a:r>
            <a:r>
              <a:rPr lang="en-GB" sz="2000" b="0" i="0" dirty="0">
                <a:effectLst/>
              </a:rPr>
              <a:t>ospice care at home provides expert, hands-on care to anyone with an illness they're likely to die from, and those close to them.</a:t>
            </a:r>
          </a:p>
          <a:p>
            <a:pPr>
              <a:spcAft>
                <a:spcPts val="600"/>
              </a:spcAft>
            </a:pPr>
            <a:r>
              <a:rPr lang="en-GB" sz="2000" dirty="0"/>
              <a:t>Our nurses, healthcare assistants and other healthcare professionals bring the clinical, practical and emotional help you need to you, in the comfort of your own home. </a:t>
            </a:r>
          </a:p>
          <a:p>
            <a:pPr>
              <a:spcAft>
                <a:spcPts val="600"/>
              </a:spcAft>
            </a:pPr>
            <a:r>
              <a:rPr lang="en-GB" sz="2000" dirty="0"/>
              <a:t>And we offer support to the people close to you too – from reassurance and practical information to letting them take a break.</a:t>
            </a:r>
          </a:p>
        </p:txBody>
      </p:sp>
    </p:spTree>
    <p:extLst>
      <p:ext uri="{BB962C8B-B14F-4D97-AF65-F5344CB8AC3E}">
        <p14:creationId xmlns:p14="http://schemas.microsoft.com/office/powerpoint/2010/main" val="553485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5FFFB-A06F-919C-5DF5-C3EDE598765C}"/>
              </a:ext>
            </a:extLst>
          </p:cNvPr>
          <p:cNvSpPr>
            <a:spLocks noGrp="1"/>
          </p:cNvSpPr>
          <p:nvPr>
            <p:ph type="title"/>
          </p:nvPr>
        </p:nvSpPr>
        <p:spPr>
          <a:xfrm>
            <a:off x="497840" y="469900"/>
            <a:ext cx="8745164" cy="825500"/>
          </a:xfrm>
        </p:spPr>
        <p:txBody>
          <a:bodyPr anchor="t">
            <a:normAutofit/>
          </a:bodyPr>
          <a:lstStyle/>
          <a:p>
            <a:r>
              <a:rPr lang="en-GB" sz="4800" dirty="0"/>
              <a:t>Companions</a:t>
            </a:r>
          </a:p>
        </p:txBody>
      </p:sp>
      <p:sp>
        <p:nvSpPr>
          <p:cNvPr id="4" name="Content Placeholder 3">
            <a:extLst>
              <a:ext uri="{FF2B5EF4-FFF2-40B4-BE49-F238E27FC236}">
                <a16:creationId xmlns:a16="http://schemas.microsoft.com/office/drawing/2014/main" id="{7BA7BE6D-C721-F668-9DA1-C0E5FD940D90}"/>
              </a:ext>
            </a:extLst>
          </p:cNvPr>
          <p:cNvSpPr>
            <a:spLocks noGrp="1"/>
          </p:cNvSpPr>
          <p:nvPr>
            <p:ph sz="half" idx="1"/>
          </p:nvPr>
        </p:nvSpPr>
        <p:spPr>
          <a:xfrm>
            <a:off x="497840" y="1611401"/>
            <a:ext cx="5181600" cy="4825573"/>
          </a:xfrm>
        </p:spPr>
        <p:txBody>
          <a:bodyPr>
            <a:normAutofit/>
          </a:bodyPr>
          <a:lstStyle/>
          <a:p>
            <a:pPr>
              <a:spcAft>
                <a:spcPts val="600"/>
              </a:spcAft>
            </a:pPr>
            <a:r>
              <a:rPr lang="en-GB" sz="1800" dirty="0"/>
              <a:t>Companion volunteers focus on what’s important to you and those close to you. It might be accompanying you to appointments, being there to listen to how you’re feeling without judgment or stepping in so family or carers can take a break.</a:t>
            </a:r>
          </a:p>
          <a:p>
            <a:pPr>
              <a:spcAft>
                <a:spcPts val="600"/>
              </a:spcAft>
            </a:pPr>
            <a:r>
              <a:rPr lang="en-US" sz="1800" dirty="0"/>
              <a:t>Companions at home provide practical and emotional support to anyone living with a terminal illness in the comfort of their home. </a:t>
            </a:r>
          </a:p>
          <a:p>
            <a:pPr>
              <a:spcAft>
                <a:spcPts val="600"/>
              </a:spcAft>
            </a:pPr>
            <a:r>
              <a:rPr lang="en-US" sz="1800" dirty="0"/>
              <a:t>Hospital Companions support patients in hospital in the last days or hours of life by providing emotional support and comfort. They can also provide support to families.</a:t>
            </a:r>
          </a:p>
        </p:txBody>
      </p:sp>
      <p:pic>
        <p:nvPicPr>
          <p:cNvPr id="9" name="Content Placeholder 8" descr="A person in a wheelchair talking to a person&#10;&#10;Description automatically generated">
            <a:extLst>
              <a:ext uri="{FF2B5EF4-FFF2-40B4-BE49-F238E27FC236}">
                <a16:creationId xmlns:a16="http://schemas.microsoft.com/office/drawing/2014/main" id="{6F5B8AB7-F301-9D8A-13E7-766D757F99EF}"/>
              </a:ext>
            </a:extLst>
          </p:cNvPr>
          <p:cNvPicPr>
            <a:picLocks noGrp="1" noChangeAspect="1"/>
          </p:cNvPicPr>
          <p:nvPr>
            <p:ph sz="half" idx="2"/>
          </p:nvPr>
        </p:nvPicPr>
        <p:blipFill rotWithShape="1">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l="208" r="8708" b="2"/>
          <a:stretch/>
        </p:blipFill>
        <p:spPr bwMode="auto">
          <a:xfrm>
            <a:off x="6107017" y="1611402"/>
            <a:ext cx="5181600" cy="3797212"/>
          </a:xfrm>
          <a:prstGeom prst="rect">
            <a:avLst/>
          </a:prstGeom>
          <a:noFill/>
        </p:spPr>
      </p:pic>
      <p:sp>
        <p:nvSpPr>
          <p:cNvPr id="5" name="Slide Number Placeholder 4">
            <a:extLst>
              <a:ext uri="{FF2B5EF4-FFF2-40B4-BE49-F238E27FC236}">
                <a16:creationId xmlns:a16="http://schemas.microsoft.com/office/drawing/2014/main" id="{AC3CD96A-BD9C-4E9F-55B4-87702E181FD1}"/>
              </a:ext>
            </a:extLst>
          </p:cNvPr>
          <p:cNvSpPr>
            <a:spLocks noGrp="1"/>
          </p:cNvSpPr>
          <p:nvPr>
            <p:ph type="sldNum" sz="quarter" idx="12"/>
          </p:nvPr>
        </p:nvSpPr>
        <p:spPr>
          <a:xfrm>
            <a:off x="9014405" y="6436975"/>
            <a:ext cx="228599" cy="223895"/>
          </a:xfrm>
        </p:spPr>
        <p:txBody>
          <a:bodyPr anchor="ctr">
            <a:normAutofit/>
          </a:bodyPr>
          <a:lstStyle/>
          <a:p>
            <a:pPr>
              <a:spcAft>
                <a:spcPts val="600"/>
              </a:spcAft>
            </a:pPr>
            <a:fld id="{22E84AB2-3475-4778-992D-8093CE74451B}" type="slidenum">
              <a:rPr lang="en-GB" smtClean="0"/>
              <a:pPr>
                <a:spcAft>
                  <a:spcPts val="600"/>
                </a:spcAft>
              </a:pPr>
              <a:t>8</a:t>
            </a:fld>
            <a:endParaRPr lang="en-GB"/>
          </a:p>
        </p:txBody>
      </p:sp>
    </p:spTree>
    <p:extLst>
      <p:ext uri="{BB962C8B-B14F-4D97-AF65-F5344CB8AC3E}">
        <p14:creationId xmlns:p14="http://schemas.microsoft.com/office/powerpoint/2010/main" val="3276981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C0A7E-8C25-B926-0922-98FEA035AAAB}"/>
              </a:ext>
            </a:extLst>
          </p:cNvPr>
          <p:cNvSpPr>
            <a:spLocks noGrp="1"/>
          </p:cNvSpPr>
          <p:nvPr>
            <p:ph type="title"/>
          </p:nvPr>
        </p:nvSpPr>
        <p:spPr>
          <a:xfrm>
            <a:off x="497840" y="469900"/>
            <a:ext cx="8745164" cy="825500"/>
          </a:xfrm>
        </p:spPr>
        <p:txBody>
          <a:bodyPr vert="horz" lIns="0" tIns="0" rIns="0" bIns="0" rtlCol="0" anchor="t">
            <a:normAutofit/>
          </a:bodyPr>
          <a:lstStyle/>
          <a:p>
            <a:r>
              <a:rPr lang="en-GB" sz="4800" dirty="0"/>
              <a:t>Information and Support</a:t>
            </a:r>
          </a:p>
        </p:txBody>
      </p:sp>
      <p:sp>
        <p:nvSpPr>
          <p:cNvPr id="13" name="TextBox 12">
            <a:extLst>
              <a:ext uri="{FF2B5EF4-FFF2-40B4-BE49-F238E27FC236}">
                <a16:creationId xmlns:a16="http://schemas.microsoft.com/office/drawing/2014/main" id="{A1D096E6-F532-D2B7-BC4F-F04D66EC79D4}"/>
              </a:ext>
            </a:extLst>
          </p:cNvPr>
          <p:cNvSpPr txBox="1"/>
          <p:nvPr/>
        </p:nvSpPr>
        <p:spPr>
          <a:xfrm>
            <a:off x="497840" y="1611402"/>
            <a:ext cx="5181600" cy="3797212"/>
          </a:xfrm>
          <a:prstGeom prst="rect">
            <a:avLst/>
          </a:prstGeom>
        </p:spPr>
        <p:txBody>
          <a:bodyPr vert="horz" lIns="0" tIns="0" rIns="0" bIns="0" rtlCol="0">
            <a:noAutofit/>
          </a:bodyPr>
          <a:lstStyle/>
          <a:p>
            <a:pPr>
              <a:spcAft>
                <a:spcPts val="600"/>
              </a:spcAft>
            </a:pPr>
            <a:r>
              <a:rPr lang="en-US" sz="2000" dirty="0">
                <a:solidFill>
                  <a:schemeClr val="accent1"/>
                </a:solidFill>
              </a:rPr>
              <a:t>Marie Curie provides free support over the phone in over 200 languages, and via webchat, to anyone with an illness they’re likely to die from and those close to them. </a:t>
            </a:r>
          </a:p>
          <a:p>
            <a:pPr>
              <a:spcAft>
                <a:spcPts val="600"/>
              </a:spcAft>
            </a:pPr>
            <a:r>
              <a:rPr lang="en-US" sz="2000" dirty="0">
                <a:solidFill>
                  <a:schemeClr val="accent1"/>
                </a:solidFill>
              </a:rPr>
              <a:t>Our team offers practical and emotional support on everything from symptom management and day-to-day care to financial information and bereavement support. </a:t>
            </a:r>
          </a:p>
          <a:p>
            <a:pPr>
              <a:spcAft>
                <a:spcPts val="600"/>
              </a:spcAft>
            </a:pPr>
            <a:r>
              <a:rPr lang="en-US" sz="2000" dirty="0">
                <a:solidFill>
                  <a:schemeClr val="accent1"/>
                </a:solidFill>
              </a:rPr>
              <a:t>Call our free Support Line on 0800 090 2309. Calls are free from landlines and mobile phones. </a:t>
            </a:r>
          </a:p>
        </p:txBody>
      </p:sp>
      <p:pic>
        <p:nvPicPr>
          <p:cNvPr id="4" name="Picture 3" descr="A person wearing a headset&#10;&#10;Description automatically generated">
            <a:extLst>
              <a:ext uri="{FF2B5EF4-FFF2-40B4-BE49-F238E27FC236}">
                <a16:creationId xmlns:a16="http://schemas.microsoft.com/office/drawing/2014/main" id="{1319E822-1F19-E957-216C-C2F23BF63347}"/>
              </a:ext>
            </a:extLst>
          </p:cNvPr>
          <p:cNvPicPr>
            <a:picLocks noChangeAspect="1"/>
          </p:cNvPicPr>
          <p:nvPr/>
        </p:nvPicPr>
        <p:blipFill>
          <a:blip r:embed="rId3">
            <a:extLst>
              <a:ext uri="{28A0092B-C50C-407E-A947-70E740481C1C}">
                <a14:useLocalDpi xmlns:a14="http://schemas.microsoft.com/office/drawing/2010/main" val="0"/>
              </a:ext>
            </a:extLst>
          </a:blip>
          <a:srcRect l="8914" r="2" b="2"/>
          <a:stretch/>
        </p:blipFill>
        <p:spPr>
          <a:xfrm>
            <a:off x="6107017" y="1611402"/>
            <a:ext cx="5181600" cy="3797212"/>
          </a:xfrm>
          <a:prstGeom prst="rect">
            <a:avLst/>
          </a:prstGeom>
          <a:noFill/>
        </p:spPr>
      </p:pic>
      <p:sp>
        <p:nvSpPr>
          <p:cNvPr id="5" name="Slide Number Placeholder 4">
            <a:extLst>
              <a:ext uri="{FF2B5EF4-FFF2-40B4-BE49-F238E27FC236}">
                <a16:creationId xmlns:a16="http://schemas.microsoft.com/office/drawing/2014/main" id="{9F385EA6-1235-EEE4-46B6-936113F2E35A}"/>
              </a:ext>
            </a:extLst>
          </p:cNvPr>
          <p:cNvSpPr>
            <a:spLocks noGrp="1"/>
          </p:cNvSpPr>
          <p:nvPr>
            <p:ph type="sldNum" sz="quarter" idx="12"/>
          </p:nvPr>
        </p:nvSpPr>
        <p:spPr>
          <a:xfrm>
            <a:off x="9014405" y="6436975"/>
            <a:ext cx="228599" cy="223895"/>
          </a:xfrm>
        </p:spPr>
        <p:txBody>
          <a:bodyPr vert="horz" lIns="0" tIns="0" rIns="0" bIns="0" rtlCol="0" anchor="ctr">
            <a:normAutofit/>
          </a:bodyPr>
          <a:lstStyle/>
          <a:p>
            <a:pPr>
              <a:spcAft>
                <a:spcPts val="600"/>
              </a:spcAft>
            </a:pPr>
            <a:fld id="{22E84AB2-3475-4778-992D-8093CE74451B}" type="slidenum">
              <a:rPr lang="en-GB" smtClean="0"/>
              <a:pPr>
                <a:spcAft>
                  <a:spcPts val="600"/>
                </a:spcAft>
              </a:pPr>
              <a:t>9</a:t>
            </a:fld>
            <a:endParaRPr lang="en-GB"/>
          </a:p>
        </p:txBody>
      </p:sp>
      <p:sp>
        <p:nvSpPr>
          <p:cNvPr id="23" name="Text Placeholder 5">
            <a:extLst>
              <a:ext uri="{FF2B5EF4-FFF2-40B4-BE49-F238E27FC236}">
                <a16:creationId xmlns:a16="http://schemas.microsoft.com/office/drawing/2014/main" id="{AB02485D-E102-12BC-C67A-4D9700E43B4A}"/>
              </a:ext>
            </a:extLst>
          </p:cNvPr>
          <p:cNvSpPr>
            <a:spLocks noGrp="1"/>
          </p:cNvSpPr>
          <p:nvPr>
            <p:ph type="body" sz="quarter" idx="14"/>
          </p:nvPr>
        </p:nvSpPr>
        <p:spPr>
          <a:xfrm>
            <a:off x="498475" y="5997143"/>
            <a:ext cx="7654925" cy="620713"/>
          </a:xfrm>
        </p:spPr>
        <p:txBody>
          <a:bodyPr/>
          <a:lstStyle/>
          <a:p>
            <a:endParaRPr lang="en-US"/>
          </a:p>
        </p:txBody>
      </p:sp>
    </p:spTree>
    <p:extLst>
      <p:ext uri="{BB962C8B-B14F-4D97-AF65-F5344CB8AC3E}">
        <p14:creationId xmlns:p14="http://schemas.microsoft.com/office/powerpoint/2010/main" val="1026969182"/>
      </p:ext>
    </p:extLst>
  </p:cSld>
  <p:clrMapOvr>
    <a:masterClrMapping/>
  </p:clrMapOvr>
</p:sld>
</file>

<file path=ppt/theme/theme1.xml><?xml version="1.0" encoding="utf-8"?>
<a:theme xmlns:a="http://schemas.openxmlformats.org/drawingml/2006/main" name="Office Theme">
  <a:themeElements>
    <a:clrScheme name="Marie Curie new yellow &amp; blue">
      <a:dk1>
        <a:srgbClr val="000000"/>
      </a:dk1>
      <a:lt1>
        <a:sysClr val="window" lastClr="FFFFFF"/>
      </a:lt1>
      <a:dk2>
        <a:srgbClr val="FF9E1B"/>
      </a:dk2>
      <a:lt2>
        <a:srgbClr val="969696"/>
      </a:lt2>
      <a:accent1>
        <a:srgbClr val="0053A6"/>
      </a:accent1>
      <a:accent2>
        <a:srgbClr val="FFC400"/>
      </a:accent2>
      <a:accent3>
        <a:srgbClr val="0097A9"/>
      </a:accent3>
      <a:accent4>
        <a:srgbClr val="CE0058"/>
      </a:accent4>
      <a:accent5>
        <a:srgbClr val="78BE20"/>
      </a:accent5>
      <a:accent6>
        <a:srgbClr val="547386"/>
      </a:accent6>
      <a:hlink>
        <a:srgbClr val="F7551F"/>
      </a:hlink>
      <a:folHlink>
        <a:srgbClr val="C8A0CD"/>
      </a:folHlink>
    </a:clrScheme>
    <a:fontScheme name="Marie Curie Century Gothic">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rie_Curie_2023_Widescreen_260923.potx" id="{A6115115-F49A-4EE0-86DC-C15341453B66}" vid="{A947D073-E4BC-48B1-9A6B-D03C9EB3B5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MC Presentation Widescreen</Template>
  <TotalTime>358</TotalTime>
  <Words>1218</Words>
  <Application>Microsoft Office PowerPoint</Application>
  <PresentationFormat>Widescreen</PresentationFormat>
  <Paragraphs>118</Paragraphs>
  <Slides>15</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Century Gothic</vt:lpstr>
      <vt:lpstr>Office Theme</vt:lpstr>
      <vt:lpstr>Hospice and End-of-Life Care</vt:lpstr>
      <vt:lpstr>PowerPoint Presentation</vt:lpstr>
      <vt:lpstr>PowerPoint Presentation</vt:lpstr>
      <vt:lpstr>Hospice Care</vt:lpstr>
      <vt:lpstr>Support &amp; Wellbeing Hub</vt:lpstr>
      <vt:lpstr>Dealing with grief and loss</vt:lpstr>
      <vt:lpstr>Hospice Care at Home</vt:lpstr>
      <vt:lpstr>Companions</vt:lpstr>
      <vt:lpstr>Information and Support</vt:lpstr>
      <vt:lpstr>Trusted Information</vt:lpstr>
      <vt:lpstr>Research</vt:lpstr>
      <vt:lpstr>Policy &amp; Campaigns</vt:lpstr>
      <vt:lpstr>How we are funded </vt:lpstr>
      <vt:lpstr>Socials</vt:lpstr>
      <vt:lpstr>Thank you  Hannah Nolan Community Engagement &amp; Development Manager  0121 703 3600 Hannah.Nolan@mariecurie.org.uk </vt:lpstr>
    </vt:vector>
  </TitlesOfParts>
  <Company>Marie Curie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Hospice Talk</dc:title>
  <dc:creator>Hannah Nolan</dc:creator>
  <cp:lastModifiedBy>Hannah Nolan</cp:lastModifiedBy>
  <cp:revision>3</cp:revision>
  <dcterms:created xsi:type="dcterms:W3CDTF">2023-10-05T12:19:08Z</dcterms:created>
  <dcterms:modified xsi:type="dcterms:W3CDTF">2025-01-22T11:09:24Z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2153685</vt:lpwstr>
  </property>
  <property fmtid="{D5CDD505-2E9C-101B-9397-08002B2CF9AE}" pid="3" name="NXPowerLiteSettings">
    <vt:lpwstr>874006B004C800</vt:lpwstr>
  </property>
  <property fmtid="{D5CDD505-2E9C-101B-9397-08002B2CF9AE}" pid="4" name="NXPowerLiteVersion">
    <vt:lpwstr>D7.1.14</vt:lpwstr>
  </property>
</Properties>
</file>