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3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4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6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autoCompressPictures="0">
  <p:sldMasterIdLst>
    <p:sldMasterId id="2147483798" r:id="rId4"/>
    <p:sldMasterId id="2147483813" r:id="rId5"/>
    <p:sldMasterId id="2147483828" r:id="rId6"/>
    <p:sldMasterId id="2147483843" r:id="rId7"/>
    <p:sldMasterId id="2147483858" r:id="rId8"/>
    <p:sldMasterId id="2147483873" r:id="rId9"/>
    <p:sldMasterId id="2147483888" r:id="rId10"/>
  </p:sldMasterIdLst>
  <p:notesMasterIdLst>
    <p:notesMasterId r:id="rId23"/>
  </p:notesMasterIdLst>
  <p:handoutMasterIdLst>
    <p:handoutMasterId r:id="rId24"/>
  </p:handoutMasterIdLst>
  <p:sldIdLst>
    <p:sldId id="265" r:id="rId11"/>
    <p:sldId id="345" r:id="rId12"/>
    <p:sldId id="396" r:id="rId13"/>
    <p:sldId id="397" r:id="rId14"/>
    <p:sldId id="398" r:id="rId15"/>
    <p:sldId id="399" r:id="rId16"/>
    <p:sldId id="400" r:id="rId17"/>
    <p:sldId id="401" r:id="rId18"/>
    <p:sldId id="402" r:id="rId19"/>
    <p:sldId id="326" r:id="rId20"/>
    <p:sldId id="404" r:id="rId21"/>
    <p:sldId id="403" r:id="rId22"/>
  </p:sldIdLst>
  <p:sldSz cx="12192000" cy="6858000"/>
  <p:notesSz cx="6858000" cy="9144000"/>
  <p:embeddedFontLst>
    <p:embeddedFont>
      <p:font typeface="Avenir Next LT Pro" panose="020B0504020202020204" pitchFamily="34" charset="0"/>
      <p:regular r:id="rId25"/>
      <p:bold r:id="rId26"/>
    </p:embeddedFont>
  </p:embeddedFontLst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42B6F1D-ED99-5349-7F51-0CB9D3AA4303}" name="Kelleher, Lucy" initials="KL" userId="S::u1774172@live.warwick.ac.uk::a7d460b6-a904-4b89-9e64-58119e2e7618" providerId="AD"/>
  <p188:author id="{FC9FCF26-F0F8-4972-3715-BDE043EC4023}" name="Lawson, Holly" initials="LH" userId="S::u2271473@live.warwick.ac.uk::0de7dddd-20ce-43a4-8d85-02704f67e7b2" providerId="AD"/>
  <p188:author id="{F73A01AF-3AAF-8A96-B34A-4ECD0F6DD2D2}" name="Bodely, Ana" initials="BA" userId="S::u2172734@live.warwick.ac.uk::08ec00ae-aea7-4bf9-9869-9b75fae083f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0C0C0C"/>
    <a:srgbClr val="FD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C38771-2C9A-4811-B138-1614EFBD8DD7}" v="5" dt="2026-03-19T14:42:49.716"/>
    <p1510:client id="{9F31CAF6-42E2-456F-9809-438443CB4DC2}" v="57" dt="2026-03-19T14:11:58.111"/>
  </p1510:revLst>
</p1510:revInfo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–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–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–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–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660B408-B3CF-4A94-85FC-2B1E0A45F4A2}" styleName="Dark Style 2 –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F1AB2-1976-4502-BF36-3FF5EA218861}" styleName="Medium Style 4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–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–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–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Themed Style 2 –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–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–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–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04"/>
    <p:restoredTop sz="94719"/>
  </p:normalViewPr>
  <p:slideViewPr>
    <p:cSldViewPr snapToGrid="0">
      <p:cViewPr varScale="1">
        <p:scale>
          <a:sx n="105" d="100"/>
          <a:sy n="105" d="100"/>
        </p:scale>
        <p:origin x="8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font" Target="fonts/font2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34" Type="http://schemas.microsoft.com/office/2018/10/relationships/authors" Target="author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font" Target="fonts/font1.fntdata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handoutMaster" Target="handoutMasters/handoutMaster1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tags" Target="tags/tag1.xml"/><Relationship Id="rId30" Type="http://schemas.openxmlformats.org/officeDocument/2006/relationships/theme" Target="theme/theme1.xml"/><Relationship Id="rId8" Type="http://schemas.openxmlformats.org/officeDocument/2006/relationships/slideMaster" Target="slideMasters/slideMaster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vender, Georgia" userId="ca2a96f6-0e5d-4dd8-b12b-555ffd7ab78e" providerId="ADAL" clId="{E1634936-F78B-4EFE-AD15-5826A8B648DD}"/>
    <pc:docChg chg="undo custSel addSld delSld modSld sldOrd delMainMaster delSection modSection">
      <pc:chgData name="Lavender, Georgia" userId="ca2a96f6-0e5d-4dd8-b12b-555ffd7ab78e" providerId="ADAL" clId="{E1634936-F78B-4EFE-AD15-5826A8B648DD}" dt="2026-03-19T14:11:58.111" v="747" actId="12100"/>
      <pc:docMkLst>
        <pc:docMk/>
      </pc:docMkLst>
      <pc:sldChg chg="del">
        <pc:chgData name="Lavender, Georgia" userId="ca2a96f6-0e5d-4dd8-b12b-555ffd7ab78e" providerId="ADAL" clId="{E1634936-F78B-4EFE-AD15-5826A8B648DD}" dt="2026-03-18T09:00:00.354" v="7" actId="18676"/>
        <pc:sldMkLst>
          <pc:docMk/>
          <pc:sldMk cId="1269315728" sldId="256"/>
        </pc:sldMkLst>
      </pc:sldChg>
      <pc:sldChg chg="del">
        <pc:chgData name="Lavender, Georgia" userId="ca2a96f6-0e5d-4dd8-b12b-555ffd7ab78e" providerId="ADAL" clId="{E1634936-F78B-4EFE-AD15-5826A8B648DD}" dt="2026-03-18T08:59:56.769" v="6" actId="18676"/>
        <pc:sldMkLst>
          <pc:docMk/>
          <pc:sldMk cId="3932763966" sldId="257"/>
        </pc:sldMkLst>
      </pc:sldChg>
      <pc:sldChg chg="del">
        <pc:chgData name="Lavender, Georgia" userId="ca2a96f6-0e5d-4dd8-b12b-555ffd7ab78e" providerId="ADAL" clId="{E1634936-F78B-4EFE-AD15-5826A8B648DD}" dt="2026-03-18T08:59:56.769" v="6" actId="18676"/>
        <pc:sldMkLst>
          <pc:docMk/>
          <pc:sldMk cId="1322225142" sldId="258"/>
        </pc:sldMkLst>
      </pc:sldChg>
      <pc:sldChg chg="del">
        <pc:chgData name="Lavender, Georgia" userId="ca2a96f6-0e5d-4dd8-b12b-555ffd7ab78e" providerId="ADAL" clId="{E1634936-F78B-4EFE-AD15-5826A8B648DD}" dt="2026-03-18T09:00:04.333" v="8" actId="18676"/>
        <pc:sldMkLst>
          <pc:docMk/>
          <pc:sldMk cId="1850527962" sldId="260"/>
        </pc:sldMkLst>
      </pc:sldChg>
      <pc:sldChg chg="del">
        <pc:chgData name="Lavender, Georgia" userId="ca2a96f6-0e5d-4dd8-b12b-555ffd7ab78e" providerId="ADAL" clId="{E1634936-F78B-4EFE-AD15-5826A8B648DD}" dt="2026-03-18T09:00:04.333" v="8" actId="18676"/>
        <pc:sldMkLst>
          <pc:docMk/>
          <pc:sldMk cId="1126154734" sldId="261"/>
        </pc:sldMkLst>
      </pc:sldChg>
      <pc:sldChg chg="del">
        <pc:chgData name="Lavender, Georgia" userId="ca2a96f6-0e5d-4dd8-b12b-555ffd7ab78e" providerId="ADAL" clId="{E1634936-F78B-4EFE-AD15-5826A8B648DD}" dt="2026-03-18T08:59:30.436" v="0" actId="18676"/>
        <pc:sldMkLst>
          <pc:docMk/>
          <pc:sldMk cId="1079536978" sldId="262"/>
        </pc:sldMkLst>
      </pc:sldChg>
      <pc:sldChg chg="del ord">
        <pc:chgData name="Lavender, Georgia" userId="ca2a96f6-0e5d-4dd8-b12b-555ffd7ab78e" providerId="ADAL" clId="{E1634936-F78B-4EFE-AD15-5826A8B648DD}" dt="2026-03-18T08:59:52.898" v="5" actId="18676"/>
        <pc:sldMkLst>
          <pc:docMk/>
          <pc:sldMk cId="3963572928" sldId="263"/>
        </pc:sldMkLst>
      </pc:sldChg>
      <pc:sldChg chg="del">
        <pc:chgData name="Lavender, Georgia" userId="ca2a96f6-0e5d-4dd8-b12b-555ffd7ab78e" providerId="ADAL" clId="{E1634936-F78B-4EFE-AD15-5826A8B648DD}" dt="2026-03-18T08:59:41.928" v="2" actId="18676"/>
        <pc:sldMkLst>
          <pc:docMk/>
          <pc:sldMk cId="3198271945" sldId="264"/>
        </pc:sldMkLst>
      </pc:sldChg>
      <pc:sldChg chg="modSp mod">
        <pc:chgData name="Lavender, Georgia" userId="ca2a96f6-0e5d-4dd8-b12b-555ffd7ab78e" providerId="ADAL" clId="{E1634936-F78B-4EFE-AD15-5826A8B648DD}" dt="2026-03-18T09:00:36.065" v="42" actId="20577"/>
        <pc:sldMkLst>
          <pc:docMk/>
          <pc:sldMk cId="3317110926" sldId="265"/>
        </pc:sldMkLst>
        <pc:spChg chg="mod">
          <ac:chgData name="Lavender, Georgia" userId="ca2a96f6-0e5d-4dd8-b12b-555ffd7ab78e" providerId="ADAL" clId="{E1634936-F78B-4EFE-AD15-5826A8B648DD}" dt="2026-03-18T09:00:25.921" v="23" actId="20577"/>
          <ac:spMkLst>
            <pc:docMk/>
            <pc:sldMk cId="3317110926" sldId="265"/>
            <ac:spMk id="3" creationId="{F926F25D-EC5E-3B3B-B3AA-ABE614EA3099}"/>
          </ac:spMkLst>
        </pc:spChg>
        <pc:spChg chg="mod">
          <ac:chgData name="Lavender, Georgia" userId="ca2a96f6-0e5d-4dd8-b12b-555ffd7ab78e" providerId="ADAL" clId="{E1634936-F78B-4EFE-AD15-5826A8B648DD}" dt="2026-03-18T09:00:36.065" v="42" actId="20577"/>
          <ac:spMkLst>
            <pc:docMk/>
            <pc:sldMk cId="3317110926" sldId="265"/>
            <ac:spMk id="4" creationId="{D9FCA4B0-E9A2-FB9D-72E9-83E1D42DB836}"/>
          </ac:spMkLst>
        </pc:spChg>
      </pc:sldChg>
      <pc:sldChg chg="del">
        <pc:chgData name="Lavender, Georgia" userId="ca2a96f6-0e5d-4dd8-b12b-555ffd7ab78e" providerId="ADAL" clId="{E1634936-F78B-4EFE-AD15-5826A8B648DD}" dt="2026-03-18T08:59:37.240" v="1" actId="18676"/>
        <pc:sldMkLst>
          <pc:docMk/>
          <pc:sldMk cId="1968998679" sldId="266"/>
        </pc:sldMkLst>
      </pc:sldChg>
      <pc:sldChg chg="del">
        <pc:chgData name="Lavender, Georgia" userId="ca2a96f6-0e5d-4dd8-b12b-555ffd7ab78e" providerId="ADAL" clId="{E1634936-F78B-4EFE-AD15-5826A8B648DD}" dt="2026-03-18T08:59:30.436" v="0" actId="18676"/>
        <pc:sldMkLst>
          <pc:docMk/>
          <pc:sldMk cId="3951729347" sldId="267"/>
        </pc:sldMkLst>
      </pc:sldChg>
      <pc:sldChg chg="del ord">
        <pc:chgData name="Lavender, Georgia" userId="ca2a96f6-0e5d-4dd8-b12b-555ffd7ab78e" providerId="ADAL" clId="{E1634936-F78B-4EFE-AD15-5826A8B648DD}" dt="2026-03-18T08:59:52.898" v="5" actId="18676"/>
        <pc:sldMkLst>
          <pc:docMk/>
          <pc:sldMk cId="863679125" sldId="268"/>
        </pc:sldMkLst>
      </pc:sldChg>
      <pc:sldChg chg="del">
        <pc:chgData name="Lavender, Georgia" userId="ca2a96f6-0e5d-4dd8-b12b-555ffd7ab78e" providerId="ADAL" clId="{E1634936-F78B-4EFE-AD15-5826A8B648DD}" dt="2026-03-18T08:59:41.928" v="2" actId="18676"/>
        <pc:sldMkLst>
          <pc:docMk/>
          <pc:sldMk cId="2593021157" sldId="269"/>
        </pc:sldMkLst>
      </pc:sldChg>
      <pc:sldChg chg="del">
        <pc:chgData name="Lavender, Georgia" userId="ca2a96f6-0e5d-4dd8-b12b-555ffd7ab78e" providerId="ADAL" clId="{E1634936-F78B-4EFE-AD15-5826A8B648DD}" dt="2026-03-18T09:02:31.842" v="43" actId="47"/>
        <pc:sldMkLst>
          <pc:docMk/>
          <pc:sldMk cId="2557896770" sldId="270"/>
        </pc:sldMkLst>
      </pc:sldChg>
      <pc:sldChg chg="del">
        <pc:chgData name="Lavender, Georgia" userId="ca2a96f6-0e5d-4dd8-b12b-555ffd7ab78e" providerId="ADAL" clId="{E1634936-F78B-4EFE-AD15-5826A8B648DD}" dt="2026-03-18T08:59:37.240" v="1" actId="18676"/>
        <pc:sldMkLst>
          <pc:docMk/>
          <pc:sldMk cId="547557625" sldId="271"/>
        </pc:sldMkLst>
      </pc:sldChg>
      <pc:sldChg chg="del">
        <pc:chgData name="Lavender, Georgia" userId="ca2a96f6-0e5d-4dd8-b12b-555ffd7ab78e" providerId="ADAL" clId="{E1634936-F78B-4EFE-AD15-5826A8B648DD}" dt="2026-03-18T09:00:00.354" v="7" actId="18676"/>
        <pc:sldMkLst>
          <pc:docMk/>
          <pc:sldMk cId="3235041163" sldId="272"/>
        </pc:sldMkLst>
      </pc:sldChg>
      <pc:sldChg chg="del">
        <pc:chgData name="Lavender, Georgia" userId="ca2a96f6-0e5d-4dd8-b12b-555ffd7ab78e" providerId="ADAL" clId="{E1634936-F78B-4EFE-AD15-5826A8B648DD}" dt="2026-03-18T09:00:04.333" v="8" actId="18676"/>
        <pc:sldMkLst>
          <pc:docMk/>
          <pc:sldMk cId="1313686402" sldId="273"/>
        </pc:sldMkLst>
      </pc:sldChg>
      <pc:sldChg chg="del">
        <pc:chgData name="Lavender, Georgia" userId="ca2a96f6-0e5d-4dd8-b12b-555ffd7ab78e" providerId="ADAL" clId="{E1634936-F78B-4EFE-AD15-5826A8B648DD}" dt="2026-03-18T08:59:30.436" v="0" actId="18676"/>
        <pc:sldMkLst>
          <pc:docMk/>
          <pc:sldMk cId="3257939322" sldId="274"/>
        </pc:sldMkLst>
      </pc:sldChg>
      <pc:sldChg chg="del ord">
        <pc:chgData name="Lavender, Georgia" userId="ca2a96f6-0e5d-4dd8-b12b-555ffd7ab78e" providerId="ADAL" clId="{E1634936-F78B-4EFE-AD15-5826A8B648DD}" dt="2026-03-18T08:59:52.898" v="5" actId="18676"/>
        <pc:sldMkLst>
          <pc:docMk/>
          <pc:sldMk cId="4125413804" sldId="275"/>
        </pc:sldMkLst>
      </pc:sldChg>
      <pc:sldChg chg="del">
        <pc:chgData name="Lavender, Georgia" userId="ca2a96f6-0e5d-4dd8-b12b-555ffd7ab78e" providerId="ADAL" clId="{E1634936-F78B-4EFE-AD15-5826A8B648DD}" dt="2026-03-18T08:59:41.928" v="2" actId="18676"/>
        <pc:sldMkLst>
          <pc:docMk/>
          <pc:sldMk cId="1373424310" sldId="276"/>
        </pc:sldMkLst>
      </pc:sldChg>
      <pc:sldChg chg="del ord">
        <pc:chgData name="Lavender, Georgia" userId="ca2a96f6-0e5d-4dd8-b12b-555ffd7ab78e" providerId="ADAL" clId="{E1634936-F78B-4EFE-AD15-5826A8B648DD}" dt="2026-03-19T12:05:52.082" v="692" actId="47"/>
        <pc:sldMkLst>
          <pc:docMk/>
          <pc:sldMk cId="2880290609" sldId="277"/>
        </pc:sldMkLst>
      </pc:sldChg>
      <pc:sldChg chg="del">
        <pc:chgData name="Lavender, Georgia" userId="ca2a96f6-0e5d-4dd8-b12b-555ffd7ab78e" providerId="ADAL" clId="{E1634936-F78B-4EFE-AD15-5826A8B648DD}" dt="2026-03-18T08:59:37.240" v="1" actId="18676"/>
        <pc:sldMkLst>
          <pc:docMk/>
          <pc:sldMk cId="2364351074" sldId="278"/>
        </pc:sldMkLst>
      </pc:sldChg>
      <pc:sldChg chg="del">
        <pc:chgData name="Lavender, Georgia" userId="ca2a96f6-0e5d-4dd8-b12b-555ffd7ab78e" providerId="ADAL" clId="{E1634936-F78B-4EFE-AD15-5826A8B648DD}" dt="2026-03-18T08:59:56.769" v="6" actId="18676"/>
        <pc:sldMkLst>
          <pc:docMk/>
          <pc:sldMk cId="2400078403" sldId="279"/>
        </pc:sldMkLst>
      </pc:sldChg>
      <pc:sldChg chg="del">
        <pc:chgData name="Lavender, Georgia" userId="ca2a96f6-0e5d-4dd8-b12b-555ffd7ab78e" providerId="ADAL" clId="{E1634936-F78B-4EFE-AD15-5826A8B648DD}" dt="2026-03-18T09:00:00.354" v="7" actId="18676"/>
        <pc:sldMkLst>
          <pc:docMk/>
          <pc:sldMk cId="2249664936" sldId="280"/>
        </pc:sldMkLst>
      </pc:sldChg>
      <pc:sldChg chg="del">
        <pc:chgData name="Lavender, Georgia" userId="ca2a96f6-0e5d-4dd8-b12b-555ffd7ab78e" providerId="ADAL" clId="{E1634936-F78B-4EFE-AD15-5826A8B648DD}" dt="2026-03-18T08:59:30.436" v="0" actId="18676"/>
        <pc:sldMkLst>
          <pc:docMk/>
          <pc:sldMk cId="1536147890" sldId="281"/>
        </pc:sldMkLst>
      </pc:sldChg>
      <pc:sldChg chg="del ord">
        <pc:chgData name="Lavender, Georgia" userId="ca2a96f6-0e5d-4dd8-b12b-555ffd7ab78e" providerId="ADAL" clId="{E1634936-F78B-4EFE-AD15-5826A8B648DD}" dt="2026-03-18T08:59:52.898" v="5" actId="18676"/>
        <pc:sldMkLst>
          <pc:docMk/>
          <pc:sldMk cId="2933482653" sldId="282"/>
        </pc:sldMkLst>
      </pc:sldChg>
      <pc:sldChg chg="del">
        <pc:chgData name="Lavender, Georgia" userId="ca2a96f6-0e5d-4dd8-b12b-555ffd7ab78e" providerId="ADAL" clId="{E1634936-F78B-4EFE-AD15-5826A8B648DD}" dt="2026-03-18T08:59:41.928" v="2" actId="18676"/>
        <pc:sldMkLst>
          <pc:docMk/>
          <pc:sldMk cId="4145837256" sldId="283"/>
        </pc:sldMkLst>
      </pc:sldChg>
      <pc:sldChg chg="del">
        <pc:chgData name="Lavender, Georgia" userId="ca2a96f6-0e5d-4dd8-b12b-555ffd7ab78e" providerId="ADAL" clId="{E1634936-F78B-4EFE-AD15-5826A8B648DD}" dt="2026-03-19T12:05:55.688" v="693" actId="47"/>
        <pc:sldMkLst>
          <pc:docMk/>
          <pc:sldMk cId="3918419208" sldId="284"/>
        </pc:sldMkLst>
      </pc:sldChg>
      <pc:sldChg chg="del">
        <pc:chgData name="Lavender, Georgia" userId="ca2a96f6-0e5d-4dd8-b12b-555ffd7ab78e" providerId="ADAL" clId="{E1634936-F78B-4EFE-AD15-5826A8B648DD}" dt="2026-03-18T08:59:37.240" v="1" actId="18676"/>
        <pc:sldMkLst>
          <pc:docMk/>
          <pc:sldMk cId="1412024345" sldId="285"/>
        </pc:sldMkLst>
      </pc:sldChg>
      <pc:sldChg chg="del">
        <pc:chgData name="Lavender, Georgia" userId="ca2a96f6-0e5d-4dd8-b12b-555ffd7ab78e" providerId="ADAL" clId="{E1634936-F78B-4EFE-AD15-5826A8B648DD}" dt="2026-03-18T08:59:56.769" v="6" actId="18676"/>
        <pc:sldMkLst>
          <pc:docMk/>
          <pc:sldMk cId="1497923741" sldId="286"/>
        </pc:sldMkLst>
      </pc:sldChg>
      <pc:sldChg chg="del">
        <pc:chgData name="Lavender, Georgia" userId="ca2a96f6-0e5d-4dd8-b12b-555ffd7ab78e" providerId="ADAL" clId="{E1634936-F78B-4EFE-AD15-5826A8B648DD}" dt="2026-03-18T09:00:04.333" v="8" actId="18676"/>
        <pc:sldMkLst>
          <pc:docMk/>
          <pc:sldMk cId="3200573643" sldId="287"/>
        </pc:sldMkLst>
      </pc:sldChg>
      <pc:sldChg chg="del">
        <pc:chgData name="Lavender, Georgia" userId="ca2a96f6-0e5d-4dd8-b12b-555ffd7ab78e" providerId="ADAL" clId="{E1634936-F78B-4EFE-AD15-5826A8B648DD}" dt="2026-03-18T09:00:00.354" v="7" actId="18676"/>
        <pc:sldMkLst>
          <pc:docMk/>
          <pc:sldMk cId="4157294036" sldId="288"/>
        </pc:sldMkLst>
      </pc:sldChg>
      <pc:sldChg chg="del">
        <pc:chgData name="Lavender, Georgia" userId="ca2a96f6-0e5d-4dd8-b12b-555ffd7ab78e" providerId="ADAL" clId="{E1634936-F78B-4EFE-AD15-5826A8B648DD}" dt="2026-03-18T08:59:56.769" v="6" actId="18676"/>
        <pc:sldMkLst>
          <pc:docMk/>
          <pc:sldMk cId="3485042094" sldId="289"/>
        </pc:sldMkLst>
      </pc:sldChg>
      <pc:sldChg chg="del">
        <pc:chgData name="Lavender, Georgia" userId="ca2a96f6-0e5d-4dd8-b12b-555ffd7ab78e" providerId="ADAL" clId="{E1634936-F78B-4EFE-AD15-5826A8B648DD}" dt="2026-03-18T09:00:04.333" v="8" actId="18676"/>
        <pc:sldMkLst>
          <pc:docMk/>
          <pc:sldMk cId="1174190746" sldId="290"/>
        </pc:sldMkLst>
      </pc:sldChg>
      <pc:sldChg chg="del">
        <pc:chgData name="Lavender, Georgia" userId="ca2a96f6-0e5d-4dd8-b12b-555ffd7ab78e" providerId="ADAL" clId="{E1634936-F78B-4EFE-AD15-5826A8B648DD}" dt="2026-03-18T08:59:30.436" v="0" actId="18676"/>
        <pc:sldMkLst>
          <pc:docMk/>
          <pc:sldMk cId="3288516831" sldId="291"/>
        </pc:sldMkLst>
      </pc:sldChg>
      <pc:sldChg chg="del ord">
        <pc:chgData name="Lavender, Georgia" userId="ca2a96f6-0e5d-4dd8-b12b-555ffd7ab78e" providerId="ADAL" clId="{E1634936-F78B-4EFE-AD15-5826A8B648DD}" dt="2026-03-18T08:59:52.898" v="5" actId="18676"/>
        <pc:sldMkLst>
          <pc:docMk/>
          <pc:sldMk cId="2340034163" sldId="292"/>
        </pc:sldMkLst>
      </pc:sldChg>
      <pc:sldChg chg="del">
        <pc:chgData name="Lavender, Georgia" userId="ca2a96f6-0e5d-4dd8-b12b-555ffd7ab78e" providerId="ADAL" clId="{E1634936-F78B-4EFE-AD15-5826A8B648DD}" dt="2026-03-18T08:59:41.928" v="2" actId="18676"/>
        <pc:sldMkLst>
          <pc:docMk/>
          <pc:sldMk cId="229450821" sldId="293"/>
        </pc:sldMkLst>
      </pc:sldChg>
      <pc:sldChg chg="del">
        <pc:chgData name="Lavender, Georgia" userId="ca2a96f6-0e5d-4dd8-b12b-555ffd7ab78e" providerId="ADAL" clId="{E1634936-F78B-4EFE-AD15-5826A8B648DD}" dt="2026-03-19T12:06:09.781" v="699" actId="47"/>
        <pc:sldMkLst>
          <pc:docMk/>
          <pc:sldMk cId="1319167814" sldId="294"/>
        </pc:sldMkLst>
      </pc:sldChg>
      <pc:sldChg chg="del">
        <pc:chgData name="Lavender, Georgia" userId="ca2a96f6-0e5d-4dd8-b12b-555ffd7ab78e" providerId="ADAL" clId="{E1634936-F78B-4EFE-AD15-5826A8B648DD}" dt="2026-03-18T08:59:37.240" v="1" actId="18676"/>
        <pc:sldMkLst>
          <pc:docMk/>
          <pc:sldMk cId="3586228365" sldId="295"/>
        </pc:sldMkLst>
      </pc:sldChg>
      <pc:sldChg chg="del">
        <pc:chgData name="Lavender, Georgia" userId="ca2a96f6-0e5d-4dd8-b12b-555ffd7ab78e" providerId="ADAL" clId="{E1634936-F78B-4EFE-AD15-5826A8B648DD}" dt="2026-03-18T09:00:00.354" v="7" actId="18676"/>
        <pc:sldMkLst>
          <pc:docMk/>
          <pc:sldMk cId="3998304564" sldId="296"/>
        </pc:sldMkLst>
      </pc:sldChg>
      <pc:sldChg chg="del">
        <pc:chgData name="Lavender, Georgia" userId="ca2a96f6-0e5d-4dd8-b12b-555ffd7ab78e" providerId="ADAL" clId="{E1634936-F78B-4EFE-AD15-5826A8B648DD}" dt="2026-03-18T09:00:00.354" v="7" actId="18676"/>
        <pc:sldMkLst>
          <pc:docMk/>
          <pc:sldMk cId="2774310989" sldId="297"/>
        </pc:sldMkLst>
      </pc:sldChg>
      <pc:sldChg chg="del">
        <pc:chgData name="Lavender, Georgia" userId="ca2a96f6-0e5d-4dd8-b12b-555ffd7ab78e" providerId="ADAL" clId="{E1634936-F78B-4EFE-AD15-5826A8B648DD}" dt="2026-03-18T09:00:00.354" v="7" actId="18676"/>
        <pc:sldMkLst>
          <pc:docMk/>
          <pc:sldMk cId="2968936995" sldId="298"/>
        </pc:sldMkLst>
      </pc:sldChg>
      <pc:sldChg chg="del">
        <pc:chgData name="Lavender, Georgia" userId="ca2a96f6-0e5d-4dd8-b12b-555ffd7ab78e" providerId="ADAL" clId="{E1634936-F78B-4EFE-AD15-5826A8B648DD}" dt="2026-03-18T09:00:00.354" v="7" actId="18676"/>
        <pc:sldMkLst>
          <pc:docMk/>
          <pc:sldMk cId="2785223628" sldId="320"/>
        </pc:sldMkLst>
      </pc:sldChg>
      <pc:sldChg chg="del">
        <pc:chgData name="Lavender, Georgia" userId="ca2a96f6-0e5d-4dd8-b12b-555ffd7ab78e" providerId="ADAL" clId="{E1634936-F78B-4EFE-AD15-5826A8B648DD}" dt="2026-03-18T08:59:56.769" v="6" actId="18676"/>
        <pc:sldMkLst>
          <pc:docMk/>
          <pc:sldMk cId="152236450" sldId="321"/>
        </pc:sldMkLst>
      </pc:sldChg>
      <pc:sldChg chg="del">
        <pc:chgData name="Lavender, Georgia" userId="ca2a96f6-0e5d-4dd8-b12b-555ffd7ab78e" providerId="ADAL" clId="{E1634936-F78B-4EFE-AD15-5826A8B648DD}" dt="2026-03-18T09:00:04.333" v="8" actId="18676"/>
        <pc:sldMkLst>
          <pc:docMk/>
          <pc:sldMk cId="2142647224" sldId="322"/>
        </pc:sldMkLst>
      </pc:sldChg>
      <pc:sldChg chg="del">
        <pc:chgData name="Lavender, Georgia" userId="ca2a96f6-0e5d-4dd8-b12b-555ffd7ab78e" providerId="ADAL" clId="{E1634936-F78B-4EFE-AD15-5826A8B648DD}" dt="2026-03-18T08:59:30.436" v="0" actId="18676"/>
        <pc:sldMkLst>
          <pc:docMk/>
          <pc:sldMk cId="2213898398" sldId="323"/>
        </pc:sldMkLst>
      </pc:sldChg>
      <pc:sldChg chg="del ord">
        <pc:chgData name="Lavender, Georgia" userId="ca2a96f6-0e5d-4dd8-b12b-555ffd7ab78e" providerId="ADAL" clId="{E1634936-F78B-4EFE-AD15-5826A8B648DD}" dt="2026-03-18T08:59:52.898" v="5" actId="18676"/>
        <pc:sldMkLst>
          <pc:docMk/>
          <pc:sldMk cId="907534299" sldId="324"/>
        </pc:sldMkLst>
      </pc:sldChg>
      <pc:sldChg chg="del">
        <pc:chgData name="Lavender, Georgia" userId="ca2a96f6-0e5d-4dd8-b12b-555ffd7ab78e" providerId="ADAL" clId="{E1634936-F78B-4EFE-AD15-5826A8B648DD}" dt="2026-03-18T08:59:41.928" v="2" actId="18676"/>
        <pc:sldMkLst>
          <pc:docMk/>
          <pc:sldMk cId="4182758474" sldId="325"/>
        </pc:sldMkLst>
      </pc:sldChg>
      <pc:sldChg chg="addSp delSp modSp mod ord modClrScheme chgLayout">
        <pc:chgData name="Lavender, Georgia" userId="ca2a96f6-0e5d-4dd8-b12b-555ffd7ab78e" providerId="ADAL" clId="{E1634936-F78B-4EFE-AD15-5826A8B648DD}" dt="2026-03-19T12:04:28.665" v="669" actId="26606"/>
        <pc:sldMkLst>
          <pc:docMk/>
          <pc:sldMk cId="3625585578" sldId="326"/>
        </pc:sldMkLst>
        <pc:spChg chg="add mod ord">
          <ac:chgData name="Lavender, Georgia" userId="ca2a96f6-0e5d-4dd8-b12b-555ffd7ab78e" providerId="ADAL" clId="{E1634936-F78B-4EFE-AD15-5826A8B648DD}" dt="2026-03-19T12:04:28.665" v="669" actId="26606"/>
          <ac:spMkLst>
            <pc:docMk/>
            <pc:sldMk cId="3625585578" sldId="326"/>
            <ac:spMk id="2" creationId="{8748EF48-29A6-1EF3-D2FB-BEC40AF1412B}"/>
          </ac:spMkLst>
        </pc:spChg>
        <pc:spChg chg="del">
          <ac:chgData name="Lavender, Georgia" userId="ca2a96f6-0e5d-4dd8-b12b-555ffd7ab78e" providerId="ADAL" clId="{E1634936-F78B-4EFE-AD15-5826A8B648DD}" dt="2026-03-19T12:00:51.988" v="656" actId="478"/>
          <ac:spMkLst>
            <pc:docMk/>
            <pc:sldMk cId="3625585578" sldId="326"/>
            <ac:spMk id="3" creationId="{502DFA00-65B4-5010-F0F6-A79C1E0975DD}"/>
          </ac:spMkLst>
        </pc:spChg>
        <pc:spChg chg="add del mod">
          <ac:chgData name="Lavender, Georgia" userId="ca2a96f6-0e5d-4dd8-b12b-555ffd7ab78e" providerId="ADAL" clId="{E1634936-F78B-4EFE-AD15-5826A8B648DD}" dt="2026-03-19T12:04:13.391" v="664" actId="931"/>
          <ac:spMkLst>
            <pc:docMk/>
            <pc:sldMk cId="3625585578" sldId="326"/>
            <ac:spMk id="5" creationId="{62E9501D-AE60-B3B9-8085-FC033BEE252F}"/>
          </ac:spMkLst>
        </pc:spChg>
        <pc:spChg chg="mod ord modVis">
          <ac:chgData name="Lavender, Georgia" userId="ca2a96f6-0e5d-4dd8-b12b-555ffd7ab78e" providerId="ADAL" clId="{E1634936-F78B-4EFE-AD15-5826A8B648DD}" dt="2026-03-19T12:04:28.665" v="669" actId="26606"/>
          <ac:spMkLst>
            <pc:docMk/>
            <pc:sldMk cId="3625585578" sldId="326"/>
            <ac:spMk id="7" creationId="{C83FFD63-9B23-65F5-A47E-FDEFF655D224}"/>
          </ac:spMkLst>
        </pc:spChg>
        <pc:spChg chg="mod">
          <ac:chgData name="Lavender, Georgia" userId="ca2a96f6-0e5d-4dd8-b12b-555ffd7ab78e" providerId="ADAL" clId="{E1634936-F78B-4EFE-AD15-5826A8B648DD}" dt="2026-03-19T12:04:28.665" v="669" actId="26606"/>
          <ac:spMkLst>
            <pc:docMk/>
            <pc:sldMk cId="3625585578" sldId="326"/>
            <ac:spMk id="9" creationId="{1D4ABBA5-CE2C-0C97-69D0-B3F730D0D17B}"/>
          </ac:spMkLst>
        </pc:spChg>
        <pc:spChg chg="del">
          <ac:chgData name="Lavender, Georgia" userId="ca2a96f6-0e5d-4dd8-b12b-555ffd7ab78e" providerId="ADAL" clId="{E1634936-F78B-4EFE-AD15-5826A8B648DD}" dt="2026-03-19T12:00:20.198" v="646" actId="478"/>
          <ac:spMkLst>
            <pc:docMk/>
            <pc:sldMk cId="3625585578" sldId="326"/>
            <ac:spMk id="10" creationId="{E5E98DB9-2818-EA70-3874-CCD7317ADB04}"/>
          </ac:spMkLst>
        </pc:spChg>
        <pc:spChg chg="del">
          <ac:chgData name="Lavender, Georgia" userId="ca2a96f6-0e5d-4dd8-b12b-555ffd7ab78e" providerId="ADAL" clId="{E1634936-F78B-4EFE-AD15-5826A8B648DD}" dt="2026-03-19T12:00:17.394" v="645" actId="478"/>
          <ac:spMkLst>
            <pc:docMk/>
            <pc:sldMk cId="3625585578" sldId="326"/>
            <ac:spMk id="12" creationId="{DD6624A2-8DD9-B721-A4E6-7E123136C1A2}"/>
          </ac:spMkLst>
        </pc:spChg>
        <pc:spChg chg="add del">
          <ac:chgData name="Lavender, Georgia" userId="ca2a96f6-0e5d-4dd8-b12b-555ffd7ab78e" providerId="ADAL" clId="{E1634936-F78B-4EFE-AD15-5826A8B648DD}" dt="2026-03-19T12:04:28.665" v="669" actId="26606"/>
          <ac:spMkLst>
            <pc:docMk/>
            <pc:sldMk cId="3625585578" sldId="326"/>
            <ac:spMk id="14" creationId="{1C2F3438-2B61-B315-CFA1-CDFFA15C2CB2}"/>
          </ac:spMkLst>
        </pc:spChg>
        <pc:spChg chg="add del">
          <ac:chgData name="Lavender, Georgia" userId="ca2a96f6-0e5d-4dd8-b12b-555ffd7ab78e" providerId="ADAL" clId="{E1634936-F78B-4EFE-AD15-5826A8B648DD}" dt="2026-03-19T12:04:28.665" v="669" actId="26606"/>
          <ac:spMkLst>
            <pc:docMk/>
            <pc:sldMk cId="3625585578" sldId="326"/>
            <ac:spMk id="16" creationId="{B02F1807-47F3-C775-763A-E72053D83637}"/>
          </ac:spMkLst>
        </pc:spChg>
        <pc:picChg chg="add mod ord">
          <ac:chgData name="Lavender, Georgia" userId="ca2a96f6-0e5d-4dd8-b12b-555ffd7ab78e" providerId="ADAL" clId="{E1634936-F78B-4EFE-AD15-5826A8B648DD}" dt="2026-03-19T12:04:28.665" v="669" actId="26606"/>
          <ac:picMkLst>
            <pc:docMk/>
            <pc:sldMk cId="3625585578" sldId="326"/>
            <ac:picMk id="8" creationId="{B3079443-040C-CF0C-9FB0-68858DF8C0B9}"/>
          </ac:picMkLst>
        </pc:picChg>
        <pc:picChg chg="del">
          <ac:chgData name="Lavender, Georgia" userId="ca2a96f6-0e5d-4dd8-b12b-555ffd7ab78e" providerId="ADAL" clId="{E1634936-F78B-4EFE-AD15-5826A8B648DD}" dt="2026-03-19T12:02:54.327" v="663" actId="478"/>
          <ac:picMkLst>
            <pc:docMk/>
            <pc:sldMk cId="3625585578" sldId="326"/>
            <ac:picMk id="19" creationId="{8FB1F423-6A1E-9B82-E946-8725DD48B239}"/>
          </ac:picMkLst>
        </pc:picChg>
      </pc:sldChg>
      <pc:sldChg chg="del">
        <pc:chgData name="Lavender, Georgia" userId="ca2a96f6-0e5d-4dd8-b12b-555ffd7ab78e" providerId="ADAL" clId="{E1634936-F78B-4EFE-AD15-5826A8B648DD}" dt="2026-03-18T08:59:37.240" v="1" actId="18676"/>
        <pc:sldMkLst>
          <pc:docMk/>
          <pc:sldMk cId="630364479" sldId="327"/>
        </pc:sldMkLst>
      </pc:sldChg>
      <pc:sldChg chg="del">
        <pc:chgData name="Lavender, Georgia" userId="ca2a96f6-0e5d-4dd8-b12b-555ffd7ab78e" providerId="ADAL" clId="{E1634936-F78B-4EFE-AD15-5826A8B648DD}" dt="2026-03-18T09:00:00.354" v="7" actId="18676"/>
        <pc:sldMkLst>
          <pc:docMk/>
          <pc:sldMk cId="119906067" sldId="328"/>
        </pc:sldMkLst>
      </pc:sldChg>
      <pc:sldChg chg="del">
        <pc:chgData name="Lavender, Georgia" userId="ca2a96f6-0e5d-4dd8-b12b-555ffd7ab78e" providerId="ADAL" clId="{E1634936-F78B-4EFE-AD15-5826A8B648DD}" dt="2026-03-18T08:59:56.769" v="6" actId="18676"/>
        <pc:sldMkLst>
          <pc:docMk/>
          <pc:sldMk cId="503479370" sldId="329"/>
        </pc:sldMkLst>
      </pc:sldChg>
      <pc:sldChg chg="del">
        <pc:chgData name="Lavender, Georgia" userId="ca2a96f6-0e5d-4dd8-b12b-555ffd7ab78e" providerId="ADAL" clId="{E1634936-F78B-4EFE-AD15-5826A8B648DD}" dt="2026-03-18T09:00:04.333" v="8" actId="18676"/>
        <pc:sldMkLst>
          <pc:docMk/>
          <pc:sldMk cId="3817854485" sldId="330"/>
        </pc:sldMkLst>
      </pc:sldChg>
      <pc:sldChg chg="del">
        <pc:chgData name="Lavender, Georgia" userId="ca2a96f6-0e5d-4dd8-b12b-555ffd7ab78e" providerId="ADAL" clId="{E1634936-F78B-4EFE-AD15-5826A8B648DD}" dt="2026-03-18T08:59:30.436" v="0" actId="18676"/>
        <pc:sldMkLst>
          <pc:docMk/>
          <pc:sldMk cId="2347093408" sldId="331"/>
        </pc:sldMkLst>
      </pc:sldChg>
      <pc:sldChg chg="del ord">
        <pc:chgData name="Lavender, Georgia" userId="ca2a96f6-0e5d-4dd8-b12b-555ffd7ab78e" providerId="ADAL" clId="{E1634936-F78B-4EFE-AD15-5826A8B648DD}" dt="2026-03-18T08:59:52.898" v="5" actId="18676"/>
        <pc:sldMkLst>
          <pc:docMk/>
          <pc:sldMk cId="1028491164" sldId="332"/>
        </pc:sldMkLst>
      </pc:sldChg>
      <pc:sldChg chg="del">
        <pc:chgData name="Lavender, Georgia" userId="ca2a96f6-0e5d-4dd8-b12b-555ffd7ab78e" providerId="ADAL" clId="{E1634936-F78B-4EFE-AD15-5826A8B648DD}" dt="2026-03-18T08:59:41.928" v="2" actId="18676"/>
        <pc:sldMkLst>
          <pc:docMk/>
          <pc:sldMk cId="1026202325" sldId="333"/>
        </pc:sldMkLst>
      </pc:sldChg>
      <pc:sldChg chg="del">
        <pc:chgData name="Lavender, Georgia" userId="ca2a96f6-0e5d-4dd8-b12b-555ffd7ab78e" providerId="ADAL" clId="{E1634936-F78B-4EFE-AD15-5826A8B648DD}" dt="2026-03-19T12:05:58.850" v="694" actId="47"/>
        <pc:sldMkLst>
          <pc:docMk/>
          <pc:sldMk cId="541913936" sldId="334"/>
        </pc:sldMkLst>
      </pc:sldChg>
      <pc:sldChg chg="del">
        <pc:chgData name="Lavender, Georgia" userId="ca2a96f6-0e5d-4dd8-b12b-555ffd7ab78e" providerId="ADAL" clId="{E1634936-F78B-4EFE-AD15-5826A8B648DD}" dt="2026-03-18T08:59:37.240" v="1" actId="18676"/>
        <pc:sldMkLst>
          <pc:docMk/>
          <pc:sldMk cId="1640350132" sldId="335"/>
        </pc:sldMkLst>
      </pc:sldChg>
      <pc:sldChg chg="del">
        <pc:chgData name="Lavender, Georgia" userId="ca2a96f6-0e5d-4dd8-b12b-555ffd7ab78e" providerId="ADAL" clId="{E1634936-F78B-4EFE-AD15-5826A8B648DD}" dt="2026-03-18T08:59:30.436" v="0" actId="18676"/>
        <pc:sldMkLst>
          <pc:docMk/>
          <pc:sldMk cId="2740951733" sldId="336"/>
        </pc:sldMkLst>
      </pc:sldChg>
      <pc:sldChg chg="del">
        <pc:chgData name="Lavender, Georgia" userId="ca2a96f6-0e5d-4dd8-b12b-555ffd7ab78e" providerId="ADAL" clId="{E1634936-F78B-4EFE-AD15-5826A8B648DD}" dt="2026-03-18T09:00:04.333" v="8" actId="18676"/>
        <pc:sldMkLst>
          <pc:docMk/>
          <pc:sldMk cId="2610501247" sldId="337"/>
        </pc:sldMkLst>
      </pc:sldChg>
      <pc:sldChg chg="del">
        <pc:chgData name="Lavender, Georgia" userId="ca2a96f6-0e5d-4dd8-b12b-555ffd7ab78e" providerId="ADAL" clId="{E1634936-F78B-4EFE-AD15-5826A8B648DD}" dt="2026-03-18T09:00:00.354" v="7" actId="18676"/>
        <pc:sldMkLst>
          <pc:docMk/>
          <pc:sldMk cId="2338975401" sldId="338"/>
        </pc:sldMkLst>
      </pc:sldChg>
      <pc:sldChg chg="del">
        <pc:chgData name="Lavender, Georgia" userId="ca2a96f6-0e5d-4dd8-b12b-555ffd7ab78e" providerId="ADAL" clId="{E1634936-F78B-4EFE-AD15-5826A8B648DD}" dt="2026-03-18T08:59:56.769" v="6" actId="18676"/>
        <pc:sldMkLst>
          <pc:docMk/>
          <pc:sldMk cId="1094445542" sldId="339"/>
        </pc:sldMkLst>
      </pc:sldChg>
      <pc:sldChg chg="del ord">
        <pc:chgData name="Lavender, Georgia" userId="ca2a96f6-0e5d-4dd8-b12b-555ffd7ab78e" providerId="ADAL" clId="{E1634936-F78B-4EFE-AD15-5826A8B648DD}" dt="2026-03-18T08:59:52.898" v="5" actId="18676"/>
        <pc:sldMkLst>
          <pc:docMk/>
          <pc:sldMk cId="1171850627" sldId="340"/>
        </pc:sldMkLst>
      </pc:sldChg>
      <pc:sldChg chg="del">
        <pc:chgData name="Lavender, Georgia" userId="ca2a96f6-0e5d-4dd8-b12b-555ffd7ab78e" providerId="ADAL" clId="{E1634936-F78B-4EFE-AD15-5826A8B648DD}" dt="2026-03-18T08:59:41.928" v="2" actId="18676"/>
        <pc:sldMkLst>
          <pc:docMk/>
          <pc:sldMk cId="223688188" sldId="342"/>
        </pc:sldMkLst>
      </pc:sldChg>
      <pc:sldChg chg="addSp delSp modSp mod ord">
        <pc:chgData name="Lavender, Georgia" userId="ca2a96f6-0e5d-4dd8-b12b-555ffd7ab78e" providerId="ADAL" clId="{E1634936-F78B-4EFE-AD15-5826A8B648DD}" dt="2026-03-18T09:04:08.708" v="91" actId="255"/>
        <pc:sldMkLst>
          <pc:docMk/>
          <pc:sldMk cId="2618045281" sldId="345"/>
        </pc:sldMkLst>
        <pc:spChg chg="mod">
          <ac:chgData name="Lavender, Georgia" userId="ca2a96f6-0e5d-4dd8-b12b-555ffd7ab78e" providerId="ADAL" clId="{E1634936-F78B-4EFE-AD15-5826A8B648DD}" dt="2026-03-18T09:02:54.177" v="83" actId="20577"/>
          <ac:spMkLst>
            <pc:docMk/>
            <pc:sldMk cId="2618045281" sldId="345"/>
            <ac:spMk id="4" creationId="{C1929C6B-1E03-10BF-D0A6-C368285464D6}"/>
          </ac:spMkLst>
        </pc:spChg>
        <pc:spChg chg="del">
          <ac:chgData name="Lavender, Georgia" userId="ca2a96f6-0e5d-4dd8-b12b-555ffd7ab78e" providerId="ADAL" clId="{E1634936-F78B-4EFE-AD15-5826A8B648DD}" dt="2026-03-18T09:03:19.126" v="87" actId="478"/>
          <ac:spMkLst>
            <pc:docMk/>
            <pc:sldMk cId="2618045281" sldId="345"/>
            <ac:spMk id="5" creationId="{D81FC9BB-E465-CD34-E183-90C6FDB56F22}"/>
          </ac:spMkLst>
        </pc:spChg>
        <pc:spChg chg="del">
          <ac:chgData name="Lavender, Georgia" userId="ca2a96f6-0e5d-4dd8-b12b-555ffd7ab78e" providerId="ADAL" clId="{E1634936-F78B-4EFE-AD15-5826A8B648DD}" dt="2026-03-18T09:03:16.816" v="86" actId="478"/>
          <ac:spMkLst>
            <pc:docMk/>
            <pc:sldMk cId="2618045281" sldId="345"/>
            <ac:spMk id="7" creationId="{E09CCE27-5971-4403-54A3-1894C729F44E}"/>
          </ac:spMkLst>
        </pc:spChg>
        <pc:spChg chg="del">
          <ac:chgData name="Lavender, Georgia" userId="ca2a96f6-0e5d-4dd8-b12b-555ffd7ab78e" providerId="ADAL" clId="{E1634936-F78B-4EFE-AD15-5826A8B648DD}" dt="2026-03-18T09:03:21.210" v="88" actId="478"/>
          <ac:spMkLst>
            <pc:docMk/>
            <pc:sldMk cId="2618045281" sldId="345"/>
            <ac:spMk id="12" creationId="{9086057F-1D6B-89A6-6E64-A608D7FEAE4F}"/>
          </ac:spMkLst>
        </pc:spChg>
        <pc:graphicFrameChg chg="add mod">
          <ac:chgData name="Lavender, Georgia" userId="ca2a96f6-0e5d-4dd8-b12b-555ffd7ab78e" providerId="ADAL" clId="{E1634936-F78B-4EFE-AD15-5826A8B648DD}" dt="2026-03-18T09:04:08.708" v="91" actId="255"/>
          <ac:graphicFrameMkLst>
            <pc:docMk/>
            <pc:sldMk cId="2618045281" sldId="345"/>
            <ac:graphicFrameMk id="2" creationId="{11FDD8BA-3FF1-E5F5-493A-A26DF62EF025}"/>
          </ac:graphicFrameMkLst>
        </pc:graphicFrameChg>
      </pc:sldChg>
      <pc:sldChg chg="del">
        <pc:chgData name="Lavender, Georgia" userId="ca2a96f6-0e5d-4dd8-b12b-555ffd7ab78e" providerId="ADAL" clId="{E1634936-F78B-4EFE-AD15-5826A8B648DD}" dt="2026-03-18T08:59:37.240" v="1" actId="18676"/>
        <pc:sldMkLst>
          <pc:docMk/>
          <pc:sldMk cId="4088301378" sldId="347"/>
        </pc:sldMkLst>
      </pc:sldChg>
      <pc:sldChg chg="del">
        <pc:chgData name="Lavender, Georgia" userId="ca2a96f6-0e5d-4dd8-b12b-555ffd7ab78e" providerId="ADAL" clId="{E1634936-F78B-4EFE-AD15-5826A8B648DD}" dt="2026-03-18T09:00:00.354" v="7" actId="18676"/>
        <pc:sldMkLst>
          <pc:docMk/>
          <pc:sldMk cId="3058293448" sldId="348"/>
        </pc:sldMkLst>
      </pc:sldChg>
      <pc:sldChg chg="del">
        <pc:chgData name="Lavender, Georgia" userId="ca2a96f6-0e5d-4dd8-b12b-555ffd7ab78e" providerId="ADAL" clId="{E1634936-F78B-4EFE-AD15-5826A8B648DD}" dt="2026-03-18T08:59:56.769" v="6" actId="18676"/>
        <pc:sldMkLst>
          <pc:docMk/>
          <pc:sldMk cId="4017192181" sldId="349"/>
        </pc:sldMkLst>
      </pc:sldChg>
      <pc:sldChg chg="del">
        <pc:chgData name="Lavender, Georgia" userId="ca2a96f6-0e5d-4dd8-b12b-555ffd7ab78e" providerId="ADAL" clId="{E1634936-F78B-4EFE-AD15-5826A8B648DD}" dt="2026-03-18T09:00:04.333" v="8" actId="18676"/>
        <pc:sldMkLst>
          <pc:docMk/>
          <pc:sldMk cId="4282205033" sldId="350"/>
        </pc:sldMkLst>
      </pc:sldChg>
      <pc:sldChg chg="del">
        <pc:chgData name="Lavender, Georgia" userId="ca2a96f6-0e5d-4dd8-b12b-555ffd7ab78e" providerId="ADAL" clId="{E1634936-F78B-4EFE-AD15-5826A8B648DD}" dt="2026-03-18T08:59:30.436" v="0" actId="18676"/>
        <pc:sldMkLst>
          <pc:docMk/>
          <pc:sldMk cId="3783115008" sldId="351"/>
        </pc:sldMkLst>
      </pc:sldChg>
      <pc:sldChg chg="del ord">
        <pc:chgData name="Lavender, Georgia" userId="ca2a96f6-0e5d-4dd8-b12b-555ffd7ab78e" providerId="ADAL" clId="{E1634936-F78B-4EFE-AD15-5826A8B648DD}" dt="2026-03-18T08:59:52.898" v="5" actId="18676"/>
        <pc:sldMkLst>
          <pc:docMk/>
          <pc:sldMk cId="1035463415" sldId="352"/>
        </pc:sldMkLst>
      </pc:sldChg>
      <pc:sldChg chg="del">
        <pc:chgData name="Lavender, Georgia" userId="ca2a96f6-0e5d-4dd8-b12b-555ffd7ab78e" providerId="ADAL" clId="{E1634936-F78B-4EFE-AD15-5826A8B648DD}" dt="2026-03-18T08:59:41.928" v="2" actId="18676"/>
        <pc:sldMkLst>
          <pc:docMk/>
          <pc:sldMk cId="2408489485" sldId="353"/>
        </pc:sldMkLst>
      </pc:sldChg>
      <pc:sldChg chg="del">
        <pc:chgData name="Lavender, Georgia" userId="ca2a96f6-0e5d-4dd8-b12b-555ffd7ab78e" providerId="ADAL" clId="{E1634936-F78B-4EFE-AD15-5826A8B648DD}" dt="2026-03-19T12:06:01.032" v="695" actId="47"/>
        <pc:sldMkLst>
          <pc:docMk/>
          <pc:sldMk cId="518746608" sldId="354"/>
        </pc:sldMkLst>
      </pc:sldChg>
      <pc:sldChg chg="del">
        <pc:chgData name="Lavender, Georgia" userId="ca2a96f6-0e5d-4dd8-b12b-555ffd7ab78e" providerId="ADAL" clId="{E1634936-F78B-4EFE-AD15-5826A8B648DD}" dt="2026-03-18T08:59:37.240" v="1" actId="18676"/>
        <pc:sldMkLst>
          <pc:docMk/>
          <pc:sldMk cId="4136871316" sldId="355"/>
        </pc:sldMkLst>
      </pc:sldChg>
      <pc:sldChg chg="del">
        <pc:chgData name="Lavender, Georgia" userId="ca2a96f6-0e5d-4dd8-b12b-555ffd7ab78e" providerId="ADAL" clId="{E1634936-F78B-4EFE-AD15-5826A8B648DD}" dt="2026-03-18T08:59:56.769" v="6" actId="18676"/>
        <pc:sldMkLst>
          <pc:docMk/>
          <pc:sldMk cId="137179807" sldId="356"/>
        </pc:sldMkLst>
      </pc:sldChg>
      <pc:sldChg chg="del">
        <pc:chgData name="Lavender, Georgia" userId="ca2a96f6-0e5d-4dd8-b12b-555ffd7ab78e" providerId="ADAL" clId="{E1634936-F78B-4EFE-AD15-5826A8B648DD}" dt="2026-03-18T08:59:56.769" v="6" actId="18676"/>
        <pc:sldMkLst>
          <pc:docMk/>
          <pc:sldMk cId="3123608573" sldId="357"/>
        </pc:sldMkLst>
      </pc:sldChg>
      <pc:sldChg chg="del">
        <pc:chgData name="Lavender, Georgia" userId="ca2a96f6-0e5d-4dd8-b12b-555ffd7ab78e" providerId="ADAL" clId="{E1634936-F78B-4EFE-AD15-5826A8B648DD}" dt="2026-03-18T08:59:56.769" v="6" actId="18676"/>
        <pc:sldMkLst>
          <pc:docMk/>
          <pc:sldMk cId="3568457391" sldId="358"/>
        </pc:sldMkLst>
      </pc:sldChg>
      <pc:sldChg chg="del">
        <pc:chgData name="Lavender, Georgia" userId="ca2a96f6-0e5d-4dd8-b12b-555ffd7ab78e" providerId="ADAL" clId="{E1634936-F78B-4EFE-AD15-5826A8B648DD}" dt="2026-03-18T09:00:04.333" v="8" actId="18676"/>
        <pc:sldMkLst>
          <pc:docMk/>
          <pc:sldMk cId="3510385803" sldId="359"/>
        </pc:sldMkLst>
      </pc:sldChg>
      <pc:sldChg chg="del">
        <pc:chgData name="Lavender, Georgia" userId="ca2a96f6-0e5d-4dd8-b12b-555ffd7ab78e" providerId="ADAL" clId="{E1634936-F78B-4EFE-AD15-5826A8B648DD}" dt="2026-03-18T09:00:04.333" v="8" actId="18676"/>
        <pc:sldMkLst>
          <pc:docMk/>
          <pc:sldMk cId="3013167059" sldId="360"/>
        </pc:sldMkLst>
      </pc:sldChg>
      <pc:sldChg chg="del">
        <pc:chgData name="Lavender, Georgia" userId="ca2a96f6-0e5d-4dd8-b12b-555ffd7ab78e" providerId="ADAL" clId="{E1634936-F78B-4EFE-AD15-5826A8B648DD}" dt="2026-03-18T09:00:04.333" v="8" actId="18676"/>
        <pc:sldMkLst>
          <pc:docMk/>
          <pc:sldMk cId="1487763840" sldId="361"/>
        </pc:sldMkLst>
      </pc:sldChg>
      <pc:sldChg chg="del">
        <pc:chgData name="Lavender, Georgia" userId="ca2a96f6-0e5d-4dd8-b12b-555ffd7ab78e" providerId="ADAL" clId="{E1634936-F78B-4EFE-AD15-5826A8B648DD}" dt="2026-03-18T08:59:30.436" v="0" actId="18676"/>
        <pc:sldMkLst>
          <pc:docMk/>
          <pc:sldMk cId="3904810817" sldId="362"/>
        </pc:sldMkLst>
      </pc:sldChg>
      <pc:sldChg chg="del">
        <pc:chgData name="Lavender, Georgia" userId="ca2a96f6-0e5d-4dd8-b12b-555ffd7ab78e" providerId="ADAL" clId="{E1634936-F78B-4EFE-AD15-5826A8B648DD}" dt="2026-03-18T08:59:30.436" v="0" actId="18676"/>
        <pc:sldMkLst>
          <pc:docMk/>
          <pc:sldMk cId="1378714646" sldId="363"/>
        </pc:sldMkLst>
      </pc:sldChg>
      <pc:sldChg chg="del">
        <pc:chgData name="Lavender, Georgia" userId="ca2a96f6-0e5d-4dd8-b12b-555ffd7ab78e" providerId="ADAL" clId="{E1634936-F78B-4EFE-AD15-5826A8B648DD}" dt="2026-03-18T08:59:30.436" v="0" actId="18676"/>
        <pc:sldMkLst>
          <pc:docMk/>
          <pc:sldMk cId="105954912" sldId="364"/>
        </pc:sldMkLst>
      </pc:sldChg>
      <pc:sldChg chg="del">
        <pc:chgData name="Lavender, Georgia" userId="ca2a96f6-0e5d-4dd8-b12b-555ffd7ab78e" providerId="ADAL" clId="{E1634936-F78B-4EFE-AD15-5826A8B648DD}" dt="2026-03-18T08:59:37.240" v="1" actId="18676"/>
        <pc:sldMkLst>
          <pc:docMk/>
          <pc:sldMk cId="1789953310" sldId="365"/>
        </pc:sldMkLst>
      </pc:sldChg>
      <pc:sldChg chg="del">
        <pc:chgData name="Lavender, Georgia" userId="ca2a96f6-0e5d-4dd8-b12b-555ffd7ab78e" providerId="ADAL" clId="{E1634936-F78B-4EFE-AD15-5826A8B648DD}" dt="2026-03-18T08:59:37.240" v="1" actId="18676"/>
        <pc:sldMkLst>
          <pc:docMk/>
          <pc:sldMk cId="2898874685" sldId="366"/>
        </pc:sldMkLst>
      </pc:sldChg>
      <pc:sldChg chg="del">
        <pc:chgData name="Lavender, Georgia" userId="ca2a96f6-0e5d-4dd8-b12b-555ffd7ab78e" providerId="ADAL" clId="{E1634936-F78B-4EFE-AD15-5826A8B648DD}" dt="2026-03-18T08:59:37.240" v="1" actId="18676"/>
        <pc:sldMkLst>
          <pc:docMk/>
          <pc:sldMk cId="379814831" sldId="367"/>
        </pc:sldMkLst>
      </pc:sldChg>
      <pc:sldChg chg="del">
        <pc:chgData name="Lavender, Georgia" userId="ca2a96f6-0e5d-4dd8-b12b-555ffd7ab78e" providerId="ADAL" clId="{E1634936-F78B-4EFE-AD15-5826A8B648DD}" dt="2026-03-18T08:59:41.928" v="2" actId="18676"/>
        <pc:sldMkLst>
          <pc:docMk/>
          <pc:sldMk cId="389377296" sldId="368"/>
        </pc:sldMkLst>
      </pc:sldChg>
      <pc:sldChg chg="del">
        <pc:chgData name="Lavender, Georgia" userId="ca2a96f6-0e5d-4dd8-b12b-555ffd7ab78e" providerId="ADAL" clId="{E1634936-F78B-4EFE-AD15-5826A8B648DD}" dt="2026-03-18T08:59:41.928" v="2" actId="18676"/>
        <pc:sldMkLst>
          <pc:docMk/>
          <pc:sldMk cId="566145400" sldId="369"/>
        </pc:sldMkLst>
      </pc:sldChg>
      <pc:sldChg chg="del">
        <pc:chgData name="Lavender, Georgia" userId="ca2a96f6-0e5d-4dd8-b12b-555ffd7ab78e" providerId="ADAL" clId="{E1634936-F78B-4EFE-AD15-5826A8B648DD}" dt="2026-03-18T08:59:41.928" v="2" actId="18676"/>
        <pc:sldMkLst>
          <pc:docMk/>
          <pc:sldMk cId="3814409110" sldId="370"/>
        </pc:sldMkLst>
      </pc:sldChg>
      <pc:sldChg chg="del">
        <pc:chgData name="Lavender, Georgia" userId="ca2a96f6-0e5d-4dd8-b12b-555ffd7ab78e" providerId="ADAL" clId="{E1634936-F78B-4EFE-AD15-5826A8B648DD}" dt="2026-03-19T12:06:03.286" v="696" actId="47"/>
        <pc:sldMkLst>
          <pc:docMk/>
          <pc:sldMk cId="2559483424" sldId="371"/>
        </pc:sldMkLst>
      </pc:sldChg>
      <pc:sldChg chg="del">
        <pc:chgData name="Lavender, Georgia" userId="ca2a96f6-0e5d-4dd8-b12b-555ffd7ab78e" providerId="ADAL" clId="{E1634936-F78B-4EFE-AD15-5826A8B648DD}" dt="2026-03-19T12:06:05.669" v="697" actId="47"/>
        <pc:sldMkLst>
          <pc:docMk/>
          <pc:sldMk cId="3834816611" sldId="372"/>
        </pc:sldMkLst>
      </pc:sldChg>
      <pc:sldChg chg="del">
        <pc:chgData name="Lavender, Georgia" userId="ca2a96f6-0e5d-4dd8-b12b-555ffd7ab78e" providerId="ADAL" clId="{E1634936-F78B-4EFE-AD15-5826A8B648DD}" dt="2026-03-19T12:06:07.742" v="698" actId="47"/>
        <pc:sldMkLst>
          <pc:docMk/>
          <pc:sldMk cId="502806703" sldId="373"/>
        </pc:sldMkLst>
      </pc:sldChg>
      <pc:sldChg chg="del ord">
        <pc:chgData name="Lavender, Georgia" userId="ca2a96f6-0e5d-4dd8-b12b-555ffd7ab78e" providerId="ADAL" clId="{E1634936-F78B-4EFE-AD15-5826A8B648DD}" dt="2026-03-18T08:59:52.898" v="5" actId="18676"/>
        <pc:sldMkLst>
          <pc:docMk/>
          <pc:sldMk cId="3065701375" sldId="374"/>
        </pc:sldMkLst>
      </pc:sldChg>
      <pc:sldChg chg="del ord">
        <pc:chgData name="Lavender, Georgia" userId="ca2a96f6-0e5d-4dd8-b12b-555ffd7ab78e" providerId="ADAL" clId="{E1634936-F78B-4EFE-AD15-5826A8B648DD}" dt="2026-03-18T08:59:52.898" v="5" actId="18676"/>
        <pc:sldMkLst>
          <pc:docMk/>
          <pc:sldMk cId="1690482988" sldId="375"/>
        </pc:sldMkLst>
      </pc:sldChg>
      <pc:sldChg chg="del ord">
        <pc:chgData name="Lavender, Georgia" userId="ca2a96f6-0e5d-4dd8-b12b-555ffd7ab78e" providerId="ADAL" clId="{E1634936-F78B-4EFE-AD15-5826A8B648DD}" dt="2026-03-18T08:59:52.898" v="5" actId="18676"/>
        <pc:sldMkLst>
          <pc:docMk/>
          <pc:sldMk cId="1658808469" sldId="376"/>
        </pc:sldMkLst>
      </pc:sldChg>
      <pc:sldChg chg="del">
        <pc:chgData name="Lavender, Georgia" userId="ca2a96f6-0e5d-4dd8-b12b-555ffd7ab78e" providerId="ADAL" clId="{E1634936-F78B-4EFE-AD15-5826A8B648DD}" dt="2026-03-18T09:00:00.354" v="7" actId="18676"/>
        <pc:sldMkLst>
          <pc:docMk/>
          <pc:sldMk cId="3260383751" sldId="377"/>
        </pc:sldMkLst>
      </pc:sldChg>
      <pc:sldChg chg="del">
        <pc:chgData name="Lavender, Georgia" userId="ca2a96f6-0e5d-4dd8-b12b-555ffd7ab78e" providerId="ADAL" clId="{E1634936-F78B-4EFE-AD15-5826A8B648DD}" dt="2026-03-18T08:59:56.769" v="6" actId="18676"/>
        <pc:sldMkLst>
          <pc:docMk/>
          <pc:sldMk cId="269045233" sldId="378"/>
        </pc:sldMkLst>
      </pc:sldChg>
      <pc:sldChg chg="del">
        <pc:chgData name="Lavender, Georgia" userId="ca2a96f6-0e5d-4dd8-b12b-555ffd7ab78e" providerId="ADAL" clId="{E1634936-F78B-4EFE-AD15-5826A8B648DD}" dt="2026-03-18T09:00:04.333" v="8" actId="18676"/>
        <pc:sldMkLst>
          <pc:docMk/>
          <pc:sldMk cId="3161991703" sldId="379"/>
        </pc:sldMkLst>
      </pc:sldChg>
      <pc:sldChg chg="del">
        <pc:chgData name="Lavender, Georgia" userId="ca2a96f6-0e5d-4dd8-b12b-555ffd7ab78e" providerId="ADAL" clId="{E1634936-F78B-4EFE-AD15-5826A8B648DD}" dt="2026-03-18T08:59:30.436" v="0" actId="18676"/>
        <pc:sldMkLst>
          <pc:docMk/>
          <pc:sldMk cId="3445352705" sldId="380"/>
        </pc:sldMkLst>
      </pc:sldChg>
      <pc:sldChg chg="del">
        <pc:chgData name="Lavender, Georgia" userId="ca2a96f6-0e5d-4dd8-b12b-555ffd7ab78e" providerId="ADAL" clId="{E1634936-F78B-4EFE-AD15-5826A8B648DD}" dt="2026-03-18T08:59:37.240" v="1" actId="18676"/>
        <pc:sldMkLst>
          <pc:docMk/>
          <pc:sldMk cId="690205921" sldId="382"/>
        </pc:sldMkLst>
      </pc:sldChg>
      <pc:sldChg chg="del">
        <pc:chgData name="Lavender, Georgia" userId="ca2a96f6-0e5d-4dd8-b12b-555ffd7ab78e" providerId="ADAL" clId="{E1634936-F78B-4EFE-AD15-5826A8B648DD}" dt="2026-03-18T08:59:41.928" v="2" actId="18676"/>
        <pc:sldMkLst>
          <pc:docMk/>
          <pc:sldMk cId="1334887443" sldId="383"/>
        </pc:sldMkLst>
      </pc:sldChg>
      <pc:sldChg chg="del">
        <pc:chgData name="Lavender, Georgia" userId="ca2a96f6-0e5d-4dd8-b12b-555ffd7ab78e" providerId="ADAL" clId="{E1634936-F78B-4EFE-AD15-5826A8B648DD}" dt="2026-03-19T12:06:14.350" v="701" actId="47"/>
        <pc:sldMkLst>
          <pc:docMk/>
          <pc:sldMk cId="2194257550" sldId="384"/>
        </pc:sldMkLst>
      </pc:sldChg>
      <pc:sldChg chg="del ord">
        <pc:chgData name="Lavender, Georgia" userId="ca2a96f6-0e5d-4dd8-b12b-555ffd7ab78e" providerId="ADAL" clId="{E1634936-F78B-4EFE-AD15-5826A8B648DD}" dt="2026-03-18T08:59:52.898" v="5" actId="18676"/>
        <pc:sldMkLst>
          <pc:docMk/>
          <pc:sldMk cId="853853158" sldId="385"/>
        </pc:sldMkLst>
      </pc:sldChg>
      <pc:sldChg chg="del">
        <pc:chgData name="Lavender, Georgia" userId="ca2a96f6-0e5d-4dd8-b12b-555ffd7ab78e" providerId="ADAL" clId="{E1634936-F78B-4EFE-AD15-5826A8B648DD}" dt="2026-03-18T09:00:00.354" v="7" actId="18676"/>
        <pc:sldMkLst>
          <pc:docMk/>
          <pc:sldMk cId="2146170820" sldId="386"/>
        </pc:sldMkLst>
      </pc:sldChg>
      <pc:sldChg chg="del">
        <pc:chgData name="Lavender, Georgia" userId="ca2a96f6-0e5d-4dd8-b12b-555ffd7ab78e" providerId="ADAL" clId="{E1634936-F78B-4EFE-AD15-5826A8B648DD}" dt="2026-03-18T08:59:56.769" v="6" actId="18676"/>
        <pc:sldMkLst>
          <pc:docMk/>
          <pc:sldMk cId="2819973099" sldId="387"/>
        </pc:sldMkLst>
      </pc:sldChg>
      <pc:sldChg chg="del">
        <pc:chgData name="Lavender, Georgia" userId="ca2a96f6-0e5d-4dd8-b12b-555ffd7ab78e" providerId="ADAL" clId="{E1634936-F78B-4EFE-AD15-5826A8B648DD}" dt="2026-03-18T09:00:04.333" v="8" actId="18676"/>
        <pc:sldMkLst>
          <pc:docMk/>
          <pc:sldMk cId="805716593" sldId="388"/>
        </pc:sldMkLst>
      </pc:sldChg>
      <pc:sldChg chg="del">
        <pc:chgData name="Lavender, Georgia" userId="ca2a96f6-0e5d-4dd8-b12b-555ffd7ab78e" providerId="ADAL" clId="{E1634936-F78B-4EFE-AD15-5826A8B648DD}" dt="2026-03-18T08:59:30.436" v="0" actId="18676"/>
        <pc:sldMkLst>
          <pc:docMk/>
          <pc:sldMk cId="1113251419" sldId="389"/>
        </pc:sldMkLst>
      </pc:sldChg>
      <pc:sldChg chg="del">
        <pc:chgData name="Lavender, Georgia" userId="ca2a96f6-0e5d-4dd8-b12b-555ffd7ab78e" providerId="ADAL" clId="{E1634936-F78B-4EFE-AD15-5826A8B648DD}" dt="2026-03-18T08:59:37.240" v="1" actId="18676"/>
        <pc:sldMkLst>
          <pc:docMk/>
          <pc:sldMk cId="904606961" sldId="390"/>
        </pc:sldMkLst>
      </pc:sldChg>
      <pc:sldChg chg="del">
        <pc:chgData name="Lavender, Georgia" userId="ca2a96f6-0e5d-4dd8-b12b-555ffd7ab78e" providerId="ADAL" clId="{E1634936-F78B-4EFE-AD15-5826A8B648DD}" dt="2026-03-18T08:59:41.928" v="2" actId="18676"/>
        <pc:sldMkLst>
          <pc:docMk/>
          <pc:sldMk cId="913247892" sldId="392"/>
        </pc:sldMkLst>
      </pc:sldChg>
      <pc:sldChg chg="del">
        <pc:chgData name="Lavender, Georgia" userId="ca2a96f6-0e5d-4dd8-b12b-555ffd7ab78e" providerId="ADAL" clId="{E1634936-F78B-4EFE-AD15-5826A8B648DD}" dt="2026-03-19T12:06:11.850" v="700" actId="47"/>
        <pc:sldMkLst>
          <pc:docMk/>
          <pc:sldMk cId="1678445632" sldId="393"/>
        </pc:sldMkLst>
      </pc:sldChg>
      <pc:sldChg chg="delSp add del mod">
        <pc:chgData name="Lavender, Georgia" userId="ca2a96f6-0e5d-4dd8-b12b-555ffd7ab78e" providerId="ADAL" clId="{E1634936-F78B-4EFE-AD15-5826A8B648DD}" dt="2026-03-18T09:21:20.908" v="96" actId="47"/>
        <pc:sldMkLst>
          <pc:docMk/>
          <pc:sldMk cId="3074748879" sldId="394"/>
        </pc:sldMkLst>
        <pc:graphicFrameChg chg="del">
          <ac:chgData name="Lavender, Georgia" userId="ca2a96f6-0e5d-4dd8-b12b-555ffd7ab78e" providerId="ADAL" clId="{E1634936-F78B-4EFE-AD15-5826A8B648DD}" dt="2026-03-18T09:20:58.327" v="93" actId="478"/>
          <ac:graphicFrameMkLst>
            <pc:docMk/>
            <pc:sldMk cId="3074748879" sldId="394"/>
            <ac:graphicFrameMk id="2" creationId="{E1F64817-FC61-A454-79BE-DA4D4AD7D1BF}"/>
          </ac:graphicFrameMkLst>
        </pc:graphicFrameChg>
      </pc:sldChg>
      <pc:sldChg chg="del ord">
        <pc:chgData name="Lavender, Georgia" userId="ca2a96f6-0e5d-4dd8-b12b-555ffd7ab78e" providerId="ADAL" clId="{E1634936-F78B-4EFE-AD15-5826A8B648DD}" dt="2026-03-18T08:59:52.898" v="5" actId="18676"/>
        <pc:sldMkLst>
          <pc:docMk/>
          <pc:sldMk cId="3682391420" sldId="394"/>
        </pc:sldMkLst>
      </pc:sldChg>
      <pc:sldChg chg="add del">
        <pc:chgData name="Lavender, Georgia" userId="ca2a96f6-0e5d-4dd8-b12b-555ffd7ab78e" providerId="ADAL" clId="{E1634936-F78B-4EFE-AD15-5826A8B648DD}" dt="2026-03-18T09:21:21.805" v="97" actId="47"/>
        <pc:sldMkLst>
          <pc:docMk/>
          <pc:sldMk cId="771747413" sldId="395"/>
        </pc:sldMkLst>
      </pc:sldChg>
      <pc:sldChg chg="addSp delSp modSp new mod modTransition">
        <pc:chgData name="Lavender, Georgia" userId="ca2a96f6-0e5d-4dd8-b12b-555ffd7ab78e" providerId="ADAL" clId="{E1634936-F78B-4EFE-AD15-5826A8B648DD}" dt="2026-03-18T09:26:30.194" v="212"/>
        <pc:sldMkLst>
          <pc:docMk/>
          <pc:sldMk cId="594619087" sldId="396"/>
        </pc:sldMkLst>
        <pc:spChg chg="mod">
          <ac:chgData name="Lavender, Georgia" userId="ca2a96f6-0e5d-4dd8-b12b-555ffd7ab78e" providerId="ADAL" clId="{E1634936-F78B-4EFE-AD15-5826A8B648DD}" dt="2026-03-18T09:21:58.883" v="185" actId="313"/>
          <ac:spMkLst>
            <pc:docMk/>
            <pc:sldMk cId="594619087" sldId="396"/>
            <ac:spMk id="2" creationId="{4E68239A-366B-FD12-FAB3-F59591BD97FF}"/>
          </ac:spMkLst>
        </pc:spChg>
        <pc:spChg chg="mod">
          <ac:chgData name="Lavender, Georgia" userId="ca2a96f6-0e5d-4dd8-b12b-555ffd7ab78e" providerId="ADAL" clId="{E1634936-F78B-4EFE-AD15-5826A8B648DD}" dt="2026-03-18T09:21:28.367" v="109" actId="20577"/>
          <ac:spMkLst>
            <pc:docMk/>
            <pc:sldMk cId="594619087" sldId="396"/>
            <ac:spMk id="3" creationId="{F22E564D-D1AB-AE32-8EA9-16F8D6100DF3}"/>
          </ac:spMkLst>
        </pc:spChg>
        <pc:spChg chg="del">
          <ac:chgData name="Lavender, Georgia" userId="ca2a96f6-0e5d-4dd8-b12b-555ffd7ab78e" providerId="ADAL" clId="{E1634936-F78B-4EFE-AD15-5826A8B648DD}" dt="2026-03-18T09:22:01.768" v="186" actId="478"/>
          <ac:spMkLst>
            <pc:docMk/>
            <pc:sldMk cId="594619087" sldId="396"/>
            <ac:spMk id="4" creationId="{D1B0DBE2-1A3B-5418-7F7D-10112E4EA44D}"/>
          </ac:spMkLst>
        </pc:spChg>
        <pc:spChg chg="del">
          <ac:chgData name="Lavender, Georgia" userId="ca2a96f6-0e5d-4dd8-b12b-555ffd7ab78e" providerId="ADAL" clId="{E1634936-F78B-4EFE-AD15-5826A8B648DD}" dt="2026-03-18T09:22:03.192" v="187" actId="478"/>
          <ac:spMkLst>
            <pc:docMk/>
            <pc:sldMk cId="594619087" sldId="396"/>
            <ac:spMk id="5" creationId="{3CC47479-1745-B2B5-5402-B8FFCF7D1E70}"/>
          </ac:spMkLst>
        </pc:spChg>
        <pc:spChg chg="add del">
          <ac:chgData name="Lavender, Georgia" userId="ca2a96f6-0e5d-4dd8-b12b-555ffd7ab78e" providerId="ADAL" clId="{E1634936-F78B-4EFE-AD15-5826A8B648DD}" dt="2026-03-18T09:24:43.699" v="200" actId="22"/>
          <ac:spMkLst>
            <pc:docMk/>
            <pc:sldMk cId="594619087" sldId="396"/>
            <ac:spMk id="9" creationId="{C5B6B9AD-42DA-179B-6561-96D4AAC9777A}"/>
          </ac:spMkLst>
        </pc:spChg>
        <pc:graphicFrameChg chg="add mod modGraphic">
          <ac:chgData name="Lavender, Georgia" userId="ca2a96f6-0e5d-4dd8-b12b-555ffd7ab78e" providerId="ADAL" clId="{E1634936-F78B-4EFE-AD15-5826A8B648DD}" dt="2026-03-18T09:24:09.472" v="198" actId="14100"/>
          <ac:graphicFrameMkLst>
            <pc:docMk/>
            <pc:sldMk cId="594619087" sldId="396"/>
            <ac:graphicFrameMk id="7" creationId="{F1E3392B-D061-4775-05EA-D1B2B8F64B6A}"/>
          </ac:graphicFrameMkLst>
        </pc:graphicFrameChg>
      </pc:sldChg>
      <pc:sldChg chg="del">
        <pc:chgData name="Lavender, Georgia" userId="ca2a96f6-0e5d-4dd8-b12b-555ffd7ab78e" providerId="ADAL" clId="{E1634936-F78B-4EFE-AD15-5826A8B648DD}" dt="2026-03-18T09:00:00.354" v="7" actId="18676"/>
        <pc:sldMkLst>
          <pc:docMk/>
          <pc:sldMk cId="399020159" sldId="397"/>
        </pc:sldMkLst>
      </pc:sldChg>
      <pc:sldChg chg="addSp delSp modSp add mod modTransition">
        <pc:chgData name="Lavender, Georgia" userId="ca2a96f6-0e5d-4dd8-b12b-555ffd7ab78e" providerId="ADAL" clId="{E1634936-F78B-4EFE-AD15-5826A8B648DD}" dt="2026-03-18T09:27:24.047" v="229" actId="20577"/>
        <pc:sldMkLst>
          <pc:docMk/>
          <pc:sldMk cId="664675612" sldId="397"/>
        </pc:sldMkLst>
        <pc:spChg chg="del mod">
          <ac:chgData name="Lavender, Georgia" userId="ca2a96f6-0e5d-4dd8-b12b-555ffd7ab78e" providerId="ADAL" clId="{E1634936-F78B-4EFE-AD15-5826A8B648DD}" dt="2026-03-18T09:24:51.876" v="203" actId="478"/>
          <ac:spMkLst>
            <pc:docMk/>
            <pc:sldMk cId="664675612" sldId="397"/>
            <ac:spMk id="2" creationId="{48BDAD7B-A1BF-D17F-B76C-A2818A66CBB2}"/>
          </ac:spMkLst>
        </pc:spChg>
        <pc:spChg chg="add del mod">
          <ac:chgData name="Lavender, Georgia" userId="ca2a96f6-0e5d-4dd8-b12b-555ffd7ab78e" providerId="ADAL" clId="{E1634936-F78B-4EFE-AD15-5826A8B648DD}" dt="2026-03-18T09:24:56.273" v="204" actId="478"/>
          <ac:spMkLst>
            <pc:docMk/>
            <pc:sldMk cId="664675612" sldId="397"/>
            <ac:spMk id="5" creationId="{B18E5DCA-F181-EAAE-61C1-BCF3434627A7}"/>
          </ac:spMkLst>
        </pc:spChg>
        <pc:graphicFrameChg chg="mod">
          <ac:chgData name="Lavender, Georgia" userId="ca2a96f6-0e5d-4dd8-b12b-555ffd7ab78e" providerId="ADAL" clId="{E1634936-F78B-4EFE-AD15-5826A8B648DD}" dt="2026-03-18T09:25:05.897" v="206" actId="14100"/>
          <ac:graphicFrameMkLst>
            <pc:docMk/>
            <pc:sldMk cId="664675612" sldId="397"/>
            <ac:graphicFrameMk id="7" creationId="{12913B00-5FCB-B990-72ED-701F7B391C16}"/>
          </ac:graphicFrameMkLst>
        </pc:graphicFrameChg>
        <pc:graphicFrameChg chg="add mod modGraphic">
          <ac:chgData name="Lavender, Georgia" userId="ca2a96f6-0e5d-4dd8-b12b-555ffd7ab78e" providerId="ADAL" clId="{E1634936-F78B-4EFE-AD15-5826A8B648DD}" dt="2026-03-18T09:27:24.047" v="229" actId="20577"/>
          <ac:graphicFrameMkLst>
            <pc:docMk/>
            <pc:sldMk cId="664675612" sldId="397"/>
            <ac:graphicFrameMk id="8" creationId="{20A931DD-E8CB-8312-B0F1-AED3503CBD42}"/>
          </ac:graphicFrameMkLst>
        </pc:graphicFrameChg>
      </pc:sldChg>
      <pc:sldChg chg="addSp delSp modSp new mod">
        <pc:chgData name="Lavender, Georgia" userId="ca2a96f6-0e5d-4dd8-b12b-555ffd7ab78e" providerId="ADAL" clId="{E1634936-F78B-4EFE-AD15-5826A8B648DD}" dt="2026-03-19T14:10:51.742" v="742" actId="12100"/>
        <pc:sldMkLst>
          <pc:docMk/>
          <pc:sldMk cId="905447178" sldId="398"/>
        </pc:sldMkLst>
        <pc:spChg chg="mod">
          <ac:chgData name="Lavender, Georgia" userId="ca2a96f6-0e5d-4dd8-b12b-555ffd7ab78e" providerId="ADAL" clId="{E1634936-F78B-4EFE-AD15-5826A8B648DD}" dt="2026-03-19T11:13:13.436" v="286" actId="20577"/>
          <ac:spMkLst>
            <pc:docMk/>
            <pc:sldMk cId="905447178" sldId="398"/>
            <ac:spMk id="2" creationId="{368F948C-AF81-FBED-8522-7701312D19FD}"/>
          </ac:spMkLst>
        </pc:spChg>
        <pc:spChg chg="mod">
          <ac:chgData name="Lavender, Georgia" userId="ca2a96f6-0e5d-4dd8-b12b-555ffd7ab78e" providerId="ADAL" clId="{E1634936-F78B-4EFE-AD15-5826A8B648DD}" dt="2026-03-19T11:16:01.972" v="359" actId="20577"/>
          <ac:spMkLst>
            <pc:docMk/>
            <pc:sldMk cId="905447178" sldId="398"/>
            <ac:spMk id="3" creationId="{A61A0F96-28D5-3A80-2241-4B0772F4E37A}"/>
          </ac:spMkLst>
        </pc:spChg>
        <pc:spChg chg="del">
          <ac:chgData name="Lavender, Georgia" userId="ca2a96f6-0e5d-4dd8-b12b-555ffd7ab78e" providerId="ADAL" clId="{E1634936-F78B-4EFE-AD15-5826A8B648DD}" dt="2026-03-19T11:12:59.152" v="263" actId="478"/>
          <ac:spMkLst>
            <pc:docMk/>
            <pc:sldMk cId="905447178" sldId="398"/>
            <ac:spMk id="4" creationId="{B516C857-C0BF-294B-A866-C1506751A0EE}"/>
          </ac:spMkLst>
        </pc:spChg>
        <pc:spChg chg="del">
          <ac:chgData name="Lavender, Georgia" userId="ca2a96f6-0e5d-4dd8-b12b-555ffd7ab78e" providerId="ADAL" clId="{E1634936-F78B-4EFE-AD15-5826A8B648DD}" dt="2026-03-19T11:12:54.749" v="262" actId="478"/>
          <ac:spMkLst>
            <pc:docMk/>
            <pc:sldMk cId="905447178" sldId="398"/>
            <ac:spMk id="5" creationId="{4A4B8C31-8B5C-6687-2364-9DF5D7405023}"/>
          </ac:spMkLst>
        </pc:spChg>
        <pc:spChg chg="add mod">
          <ac:chgData name="Lavender, Georgia" userId="ca2a96f6-0e5d-4dd8-b12b-555ffd7ab78e" providerId="ADAL" clId="{E1634936-F78B-4EFE-AD15-5826A8B648DD}" dt="2026-03-19T11:13:34.568" v="307" actId="20577"/>
          <ac:spMkLst>
            <pc:docMk/>
            <pc:sldMk cId="905447178" sldId="398"/>
            <ac:spMk id="7" creationId="{68099795-56A7-EB98-2FD0-AD0176D6028B}"/>
          </ac:spMkLst>
        </pc:spChg>
        <pc:graphicFrameChg chg="add mod modGraphic">
          <ac:chgData name="Lavender, Georgia" userId="ca2a96f6-0e5d-4dd8-b12b-555ffd7ab78e" providerId="ADAL" clId="{E1634936-F78B-4EFE-AD15-5826A8B648DD}" dt="2026-03-19T14:10:46.198" v="741" actId="12100"/>
          <ac:graphicFrameMkLst>
            <pc:docMk/>
            <pc:sldMk cId="905447178" sldId="398"/>
            <ac:graphicFrameMk id="8" creationId="{6A068856-D252-44F4-F341-D687E18DA7A7}"/>
          </ac:graphicFrameMkLst>
        </pc:graphicFrameChg>
        <pc:graphicFrameChg chg="add mod modGraphic">
          <ac:chgData name="Lavender, Georgia" userId="ca2a96f6-0e5d-4dd8-b12b-555ffd7ab78e" providerId="ADAL" clId="{E1634936-F78B-4EFE-AD15-5826A8B648DD}" dt="2026-03-19T14:10:51.742" v="742" actId="12100"/>
          <ac:graphicFrameMkLst>
            <pc:docMk/>
            <pc:sldMk cId="905447178" sldId="398"/>
            <ac:graphicFrameMk id="9" creationId="{22822E97-6AF3-5DA0-449D-62035F09B529}"/>
          </ac:graphicFrameMkLst>
        </pc:graphicFrameChg>
      </pc:sldChg>
      <pc:sldChg chg="del">
        <pc:chgData name="Lavender, Georgia" userId="ca2a96f6-0e5d-4dd8-b12b-555ffd7ab78e" providerId="ADAL" clId="{E1634936-F78B-4EFE-AD15-5826A8B648DD}" dt="2026-03-18T09:00:00.354" v="7" actId="18676"/>
        <pc:sldMkLst>
          <pc:docMk/>
          <pc:sldMk cId="1792655141" sldId="398"/>
        </pc:sldMkLst>
      </pc:sldChg>
      <pc:sldChg chg="delSp new del mod">
        <pc:chgData name="Lavender, Georgia" userId="ca2a96f6-0e5d-4dd8-b12b-555ffd7ab78e" providerId="ADAL" clId="{E1634936-F78B-4EFE-AD15-5826A8B648DD}" dt="2026-03-19T11:19:06.141" v="458" actId="2696"/>
        <pc:sldMkLst>
          <pc:docMk/>
          <pc:sldMk cId="279148033" sldId="399"/>
        </pc:sldMkLst>
        <pc:spChg chg="del">
          <ac:chgData name="Lavender, Georgia" userId="ca2a96f6-0e5d-4dd8-b12b-555ffd7ab78e" providerId="ADAL" clId="{E1634936-F78B-4EFE-AD15-5826A8B648DD}" dt="2026-03-19T11:18:58.925" v="457" actId="478"/>
          <ac:spMkLst>
            <pc:docMk/>
            <pc:sldMk cId="279148033" sldId="399"/>
            <ac:spMk id="4" creationId="{34E8E792-55D2-8D92-4858-460D678ADBC9}"/>
          </ac:spMkLst>
        </pc:spChg>
      </pc:sldChg>
      <pc:sldChg chg="addSp delSp modSp new mod">
        <pc:chgData name="Lavender, Georgia" userId="ca2a96f6-0e5d-4dd8-b12b-555ffd7ab78e" providerId="ADAL" clId="{E1634936-F78B-4EFE-AD15-5826A8B648DD}" dt="2026-03-19T11:21:38.147" v="499" actId="20577"/>
        <pc:sldMkLst>
          <pc:docMk/>
          <pc:sldMk cId="553094578" sldId="399"/>
        </pc:sldMkLst>
        <pc:spChg chg="mod">
          <ac:chgData name="Lavender, Georgia" userId="ca2a96f6-0e5d-4dd8-b12b-555ffd7ab78e" providerId="ADAL" clId="{E1634936-F78B-4EFE-AD15-5826A8B648DD}" dt="2026-03-19T11:19:45.324" v="488" actId="20577"/>
          <ac:spMkLst>
            <pc:docMk/>
            <pc:sldMk cId="553094578" sldId="399"/>
            <ac:spMk id="2" creationId="{7BDF6F89-B719-0AFC-29C1-69E3C3FE6C8E}"/>
          </ac:spMkLst>
        </pc:spChg>
        <pc:spChg chg="mod">
          <ac:chgData name="Lavender, Georgia" userId="ca2a96f6-0e5d-4dd8-b12b-555ffd7ab78e" providerId="ADAL" clId="{E1634936-F78B-4EFE-AD15-5826A8B648DD}" dt="2026-03-19T11:19:34.406" v="475" actId="20577"/>
          <ac:spMkLst>
            <pc:docMk/>
            <pc:sldMk cId="553094578" sldId="399"/>
            <ac:spMk id="3" creationId="{A95071B7-E504-AB8F-7A19-789C125A93E4}"/>
          </ac:spMkLst>
        </pc:spChg>
        <pc:spChg chg="del">
          <ac:chgData name="Lavender, Georgia" userId="ca2a96f6-0e5d-4dd8-b12b-555ffd7ab78e" providerId="ADAL" clId="{E1634936-F78B-4EFE-AD15-5826A8B648DD}" dt="2026-03-19T11:19:15.658" v="460" actId="478"/>
          <ac:spMkLst>
            <pc:docMk/>
            <pc:sldMk cId="553094578" sldId="399"/>
            <ac:spMk id="4" creationId="{1470FC32-9BD3-CC0F-99F7-2FECA7997A0F}"/>
          </ac:spMkLst>
        </pc:spChg>
        <pc:spChg chg="del">
          <ac:chgData name="Lavender, Georgia" userId="ca2a96f6-0e5d-4dd8-b12b-555ffd7ab78e" providerId="ADAL" clId="{E1634936-F78B-4EFE-AD15-5826A8B648DD}" dt="2026-03-19T11:19:21.171" v="461" actId="478"/>
          <ac:spMkLst>
            <pc:docMk/>
            <pc:sldMk cId="553094578" sldId="399"/>
            <ac:spMk id="5" creationId="{C52E33CF-D463-4BF5-34DC-D9ED9D2D1DBA}"/>
          </ac:spMkLst>
        </pc:spChg>
        <pc:graphicFrameChg chg="add mod modGraphic">
          <ac:chgData name="Lavender, Georgia" userId="ca2a96f6-0e5d-4dd8-b12b-555ffd7ab78e" providerId="ADAL" clId="{E1634936-F78B-4EFE-AD15-5826A8B648DD}" dt="2026-03-19T11:21:38.147" v="499" actId="20577"/>
          <ac:graphicFrameMkLst>
            <pc:docMk/>
            <pc:sldMk cId="553094578" sldId="399"/>
            <ac:graphicFrameMk id="7" creationId="{DD920AE9-C10C-E455-9074-88E804CBAD0C}"/>
          </ac:graphicFrameMkLst>
        </pc:graphicFrameChg>
      </pc:sldChg>
      <pc:sldChg chg="del">
        <pc:chgData name="Lavender, Georgia" userId="ca2a96f6-0e5d-4dd8-b12b-555ffd7ab78e" providerId="ADAL" clId="{E1634936-F78B-4EFE-AD15-5826A8B648DD}" dt="2026-03-18T08:59:56.769" v="6" actId="18676"/>
        <pc:sldMkLst>
          <pc:docMk/>
          <pc:sldMk cId="3639048852" sldId="399"/>
        </pc:sldMkLst>
      </pc:sldChg>
      <pc:sldChg chg="addSp delSp modSp new mod">
        <pc:chgData name="Lavender, Georgia" userId="ca2a96f6-0e5d-4dd8-b12b-555ffd7ab78e" providerId="ADAL" clId="{E1634936-F78B-4EFE-AD15-5826A8B648DD}" dt="2026-03-19T14:11:06.858" v="743" actId="12100"/>
        <pc:sldMkLst>
          <pc:docMk/>
          <pc:sldMk cId="3480847706" sldId="400"/>
        </pc:sldMkLst>
        <pc:spChg chg="mod">
          <ac:chgData name="Lavender, Georgia" userId="ca2a96f6-0e5d-4dd8-b12b-555ffd7ab78e" providerId="ADAL" clId="{E1634936-F78B-4EFE-AD15-5826A8B648DD}" dt="2026-03-19T11:22:40.160" v="526"/>
          <ac:spMkLst>
            <pc:docMk/>
            <pc:sldMk cId="3480847706" sldId="400"/>
            <ac:spMk id="2" creationId="{D6E9D7B8-8DB8-CD23-0D68-9B04D26780BD}"/>
          </ac:spMkLst>
        </pc:spChg>
        <pc:spChg chg="del">
          <ac:chgData name="Lavender, Georgia" userId="ca2a96f6-0e5d-4dd8-b12b-555ffd7ab78e" providerId="ADAL" clId="{E1634936-F78B-4EFE-AD15-5826A8B648DD}" dt="2026-03-19T11:23:00.737" v="529" actId="478"/>
          <ac:spMkLst>
            <pc:docMk/>
            <pc:sldMk cId="3480847706" sldId="400"/>
            <ac:spMk id="4" creationId="{1009FB85-F4A1-1C17-A5FE-5727E004BE79}"/>
          </ac:spMkLst>
        </pc:spChg>
        <pc:graphicFrameChg chg="add mod">
          <ac:chgData name="Lavender, Georgia" userId="ca2a96f6-0e5d-4dd8-b12b-555ffd7ab78e" providerId="ADAL" clId="{E1634936-F78B-4EFE-AD15-5826A8B648DD}" dt="2026-03-19T11:22:47.213" v="527"/>
          <ac:graphicFrameMkLst>
            <pc:docMk/>
            <pc:sldMk cId="3480847706" sldId="400"/>
            <ac:graphicFrameMk id="5" creationId="{2A7FB329-7D1B-D61A-CBC9-1A04C5C7CC48}"/>
          </ac:graphicFrameMkLst>
        </pc:graphicFrameChg>
        <pc:graphicFrameChg chg="add mod">
          <ac:chgData name="Lavender, Georgia" userId="ca2a96f6-0e5d-4dd8-b12b-555ffd7ab78e" providerId="ADAL" clId="{E1634936-F78B-4EFE-AD15-5826A8B648DD}" dt="2026-03-19T14:11:06.858" v="743" actId="12100"/>
          <ac:graphicFrameMkLst>
            <pc:docMk/>
            <pc:sldMk cId="3480847706" sldId="400"/>
            <ac:graphicFrameMk id="6" creationId="{DAD2FF88-47FB-B2E0-5358-962DBD626F4B}"/>
          </ac:graphicFrameMkLst>
        </pc:graphicFrameChg>
      </pc:sldChg>
      <pc:sldChg chg="addSp delSp modSp new mod">
        <pc:chgData name="Lavender, Georgia" userId="ca2a96f6-0e5d-4dd8-b12b-555ffd7ab78e" providerId="ADAL" clId="{E1634936-F78B-4EFE-AD15-5826A8B648DD}" dt="2026-03-19T14:11:58.111" v="747" actId="12100"/>
        <pc:sldMkLst>
          <pc:docMk/>
          <pc:sldMk cId="384904441" sldId="401"/>
        </pc:sldMkLst>
        <pc:spChg chg="mod">
          <ac:chgData name="Lavender, Georgia" userId="ca2a96f6-0e5d-4dd8-b12b-555ffd7ab78e" providerId="ADAL" clId="{E1634936-F78B-4EFE-AD15-5826A8B648DD}" dt="2026-03-19T11:38:30.924" v="548" actId="20577"/>
          <ac:spMkLst>
            <pc:docMk/>
            <pc:sldMk cId="384904441" sldId="401"/>
            <ac:spMk id="2" creationId="{896DEEFA-FB2D-ECA0-D4B6-70D4C24E9D68}"/>
          </ac:spMkLst>
        </pc:spChg>
        <pc:spChg chg="del">
          <ac:chgData name="Lavender, Georgia" userId="ca2a96f6-0e5d-4dd8-b12b-555ffd7ab78e" providerId="ADAL" clId="{E1634936-F78B-4EFE-AD15-5826A8B648DD}" dt="2026-03-19T11:38:34.366" v="549" actId="478"/>
          <ac:spMkLst>
            <pc:docMk/>
            <pc:sldMk cId="384904441" sldId="401"/>
            <ac:spMk id="4" creationId="{C0BA1FBB-097C-7CEB-979A-A1147CCAFCA9}"/>
          </ac:spMkLst>
        </pc:spChg>
        <pc:spChg chg="add mod">
          <ac:chgData name="Lavender, Georgia" userId="ca2a96f6-0e5d-4dd8-b12b-555ffd7ab78e" providerId="ADAL" clId="{E1634936-F78B-4EFE-AD15-5826A8B648DD}" dt="2026-03-19T11:39:13.357" v="553" actId="14100"/>
          <ac:spMkLst>
            <pc:docMk/>
            <pc:sldMk cId="384904441" sldId="401"/>
            <ac:spMk id="6" creationId="{39CDCD90-273A-4B17-7E72-95F5333F67D5}"/>
          </ac:spMkLst>
        </pc:spChg>
        <pc:spChg chg="add mod">
          <ac:chgData name="Lavender, Georgia" userId="ca2a96f6-0e5d-4dd8-b12b-555ffd7ab78e" providerId="ADAL" clId="{E1634936-F78B-4EFE-AD15-5826A8B648DD}" dt="2026-03-19T11:38:47.543" v="550"/>
          <ac:spMkLst>
            <pc:docMk/>
            <pc:sldMk cId="384904441" sldId="401"/>
            <ac:spMk id="7" creationId="{E1FEED4B-5AF0-D214-7AE7-2C8BE8FEA178}"/>
          </ac:spMkLst>
        </pc:spChg>
        <pc:spChg chg="mod">
          <ac:chgData name="Lavender, Georgia" userId="ca2a96f6-0e5d-4dd8-b12b-555ffd7ab78e" providerId="ADAL" clId="{E1634936-F78B-4EFE-AD15-5826A8B648DD}" dt="2026-03-19T14:11:49.823" v="746" actId="13822"/>
          <ac:spMkLst>
            <pc:docMk/>
            <pc:sldMk cId="384904441" sldId="401"/>
            <ac:spMk id="10" creationId="{01185050-9D59-007A-9304-1CBEDE8C99D4}"/>
          </ac:spMkLst>
        </pc:spChg>
        <pc:spChg chg="add mod">
          <ac:chgData name="Lavender, Georgia" userId="ca2a96f6-0e5d-4dd8-b12b-555ffd7ab78e" providerId="ADAL" clId="{E1634936-F78B-4EFE-AD15-5826A8B648DD}" dt="2026-03-19T14:11:23.870" v="744" actId="13822"/>
          <ac:spMkLst>
            <pc:docMk/>
            <pc:sldMk cId="384904441" sldId="401"/>
            <ac:spMk id="11" creationId="{3CECD40D-4697-E1AC-B98D-A42772B8A7C9}"/>
          </ac:spMkLst>
        </pc:spChg>
        <pc:grpChg chg="add mod">
          <ac:chgData name="Lavender, Georgia" userId="ca2a96f6-0e5d-4dd8-b12b-555ffd7ab78e" providerId="ADAL" clId="{E1634936-F78B-4EFE-AD15-5826A8B648DD}" dt="2026-03-19T11:38:47.543" v="550"/>
          <ac:grpSpMkLst>
            <pc:docMk/>
            <pc:sldMk cId="384904441" sldId="401"/>
            <ac:grpSpMk id="8" creationId="{14AB97FE-76B5-792E-DB65-4BC3044AD529}"/>
          </ac:grpSpMkLst>
        </pc:grpChg>
        <pc:graphicFrameChg chg="add mod modGraphic">
          <ac:chgData name="Lavender, Georgia" userId="ca2a96f6-0e5d-4dd8-b12b-555ffd7ab78e" providerId="ADAL" clId="{E1634936-F78B-4EFE-AD15-5826A8B648DD}" dt="2026-03-19T14:11:41.546" v="745" actId="12385"/>
          <ac:graphicFrameMkLst>
            <pc:docMk/>
            <pc:sldMk cId="384904441" sldId="401"/>
            <ac:graphicFrameMk id="5" creationId="{B700F49F-4E92-D6B1-D430-6F3C15F955FD}"/>
          </ac:graphicFrameMkLst>
        </pc:graphicFrameChg>
        <pc:graphicFrameChg chg="mod">
          <ac:chgData name="Lavender, Georgia" userId="ca2a96f6-0e5d-4dd8-b12b-555ffd7ab78e" providerId="ADAL" clId="{E1634936-F78B-4EFE-AD15-5826A8B648DD}" dt="2026-03-19T14:11:58.111" v="747" actId="12100"/>
          <ac:graphicFrameMkLst>
            <pc:docMk/>
            <pc:sldMk cId="384904441" sldId="401"/>
            <ac:graphicFrameMk id="9" creationId="{4607F498-F21E-EC2D-2A61-EC77EB1E2ECA}"/>
          </ac:graphicFrameMkLst>
        </pc:graphicFrameChg>
      </pc:sldChg>
      <pc:sldChg chg="addSp delSp modSp new mod modAnim">
        <pc:chgData name="Lavender, Georgia" userId="ca2a96f6-0e5d-4dd8-b12b-555ffd7ab78e" providerId="ADAL" clId="{E1634936-F78B-4EFE-AD15-5826A8B648DD}" dt="2026-03-19T11:49:52.144" v="642" actId="20577"/>
        <pc:sldMkLst>
          <pc:docMk/>
          <pc:sldMk cId="621219581" sldId="402"/>
        </pc:sldMkLst>
        <pc:spChg chg="mod">
          <ac:chgData name="Lavender, Georgia" userId="ca2a96f6-0e5d-4dd8-b12b-555ffd7ab78e" providerId="ADAL" clId="{E1634936-F78B-4EFE-AD15-5826A8B648DD}" dt="2026-03-19T11:41:25.205" v="589" actId="20577"/>
          <ac:spMkLst>
            <pc:docMk/>
            <pc:sldMk cId="621219581" sldId="402"/>
            <ac:spMk id="2" creationId="{92A55ADB-5A0D-0FB9-0DA7-4E3157A3BFC0}"/>
          </ac:spMkLst>
        </pc:spChg>
        <pc:spChg chg="del">
          <ac:chgData name="Lavender, Georgia" userId="ca2a96f6-0e5d-4dd8-b12b-555ffd7ab78e" providerId="ADAL" clId="{E1634936-F78B-4EFE-AD15-5826A8B648DD}" dt="2026-03-19T11:41:09.204" v="555" actId="478"/>
          <ac:spMkLst>
            <pc:docMk/>
            <pc:sldMk cId="621219581" sldId="402"/>
            <ac:spMk id="4" creationId="{B966B5FD-2F81-B98E-7E5C-96DB4EA35019}"/>
          </ac:spMkLst>
        </pc:spChg>
        <pc:spChg chg="mod">
          <ac:chgData name="Lavender, Georgia" userId="ca2a96f6-0e5d-4dd8-b12b-555ffd7ab78e" providerId="ADAL" clId="{E1634936-F78B-4EFE-AD15-5826A8B648DD}" dt="2026-03-19T11:43:06.991" v="590"/>
          <ac:spMkLst>
            <pc:docMk/>
            <pc:sldMk cId="621219581" sldId="402"/>
            <ac:spMk id="8" creationId="{243C4B0D-A2E0-D94B-93EC-254ED79FC988}"/>
          </ac:spMkLst>
        </pc:spChg>
        <pc:spChg chg="mod">
          <ac:chgData name="Lavender, Georgia" userId="ca2a96f6-0e5d-4dd8-b12b-555ffd7ab78e" providerId="ADAL" clId="{E1634936-F78B-4EFE-AD15-5826A8B648DD}" dt="2026-03-19T11:48:36.536" v="603" actId="20577"/>
          <ac:spMkLst>
            <pc:docMk/>
            <pc:sldMk cId="621219581" sldId="402"/>
            <ac:spMk id="9" creationId="{5BE41F89-DFB7-831A-8163-ABCD8FAB92E1}"/>
          </ac:spMkLst>
        </pc:spChg>
        <pc:spChg chg="add mod">
          <ac:chgData name="Lavender, Georgia" userId="ca2a96f6-0e5d-4dd8-b12b-555ffd7ab78e" providerId="ADAL" clId="{E1634936-F78B-4EFE-AD15-5826A8B648DD}" dt="2026-03-19T11:44:47.061" v="596" actId="14100"/>
          <ac:spMkLst>
            <pc:docMk/>
            <pc:sldMk cId="621219581" sldId="402"/>
            <ac:spMk id="10" creationId="{D1006CE9-64EC-CA57-C1CE-19D18A07BD2A}"/>
          </ac:spMkLst>
        </pc:spChg>
        <pc:grpChg chg="add mod">
          <ac:chgData name="Lavender, Georgia" userId="ca2a96f6-0e5d-4dd8-b12b-555ffd7ab78e" providerId="ADAL" clId="{E1634936-F78B-4EFE-AD15-5826A8B648DD}" dt="2026-03-19T11:43:06.991" v="590"/>
          <ac:grpSpMkLst>
            <pc:docMk/>
            <pc:sldMk cId="621219581" sldId="402"/>
            <ac:grpSpMk id="7" creationId="{5BE29C44-56B9-0E40-C6C2-265A8EF0652E}"/>
          </ac:grpSpMkLst>
        </pc:grpChg>
        <pc:graphicFrameChg chg="add mod modGraphic">
          <ac:chgData name="Lavender, Georgia" userId="ca2a96f6-0e5d-4dd8-b12b-555ffd7ab78e" providerId="ADAL" clId="{E1634936-F78B-4EFE-AD15-5826A8B648DD}" dt="2026-03-19T11:49:22.912" v="634" actId="20577"/>
          <ac:graphicFrameMkLst>
            <pc:docMk/>
            <pc:sldMk cId="621219581" sldId="402"/>
            <ac:graphicFrameMk id="5" creationId="{E0E899AF-5CF4-F7D9-51A5-B5AE3BE91EA0}"/>
          </ac:graphicFrameMkLst>
        </pc:graphicFrameChg>
        <pc:graphicFrameChg chg="add mod modGraphic">
          <ac:chgData name="Lavender, Georgia" userId="ca2a96f6-0e5d-4dd8-b12b-555ffd7ab78e" providerId="ADAL" clId="{E1634936-F78B-4EFE-AD15-5826A8B648DD}" dt="2026-03-19T11:49:52.144" v="642" actId="20577"/>
          <ac:graphicFrameMkLst>
            <pc:docMk/>
            <pc:sldMk cId="621219581" sldId="402"/>
            <ac:graphicFrameMk id="6" creationId="{FED3721E-97A1-C468-7707-B16B969971D9}"/>
          </ac:graphicFrameMkLst>
        </pc:graphicFrameChg>
        <pc:picChg chg="add mod">
          <ac:chgData name="Lavender, Georgia" userId="ca2a96f6-0e5d-4dd8-b12b-555ffd7ab78e" providerId="ADAL" clId="{E1634936-F78B-4EFE-AD15-5826A8B648DD}" dt="2026-03-19T11:43:06.991" v="590"/>
          <ac:picMkLst>
            <pc:docMk/>
            <pc:sldMk cId="621219581" sldId="402"/>
            <ac:picMk id="11" creationId="{344D9133-542D-F249-F932-749517B5BA30}"/>
          </ac:picMkLst>
        </pc:picChg>
      </pc:sldChg>
      <pc:sldChg chg="addSp delSp modSp add mod">
        <pc:chgData name="Lavender, Georgia" userId="ca2a96f6-0e5d-4dd8-b12b-555ffd7ab78e" providerId="ADAL" clId="{E1634936-F78B-4EFE-AD15-5826A8B648DD}" dt="2026-03-19T12:08:08.536" v="740" actId="1076"/>
        <pc:sldMkLst>
          <pc:docMk/>
          <pc:sldMk cId="806434553" sldId="403"/>
        </pc:sldMkLst>
        <pc:spChg chg="del">
          <ac:chgData name="Lavender, Georgia" userId="ca2a96f6-0e5d-4dd8-b12b-555ffd7ab78e" providerId="ADAL" clId="{E1634936-F78B-4EFE-AD15-5826A8B648DD}" dt="2026-03-19T12:06:35.935" v="732" actId="478"/>
          <ac:spMkLst>
            <pc:docMk/>
            <pc:sldMk cId="806434553" sldId="403"/>
            <ac:spMk id="2" creationId="{6EDA6E30-6CF7-5E71-2CF9-DC5E8B14363D}"/>
          </ac:spMkLst>
        </pc:spChg>
        <pc:spChg chg="mod">
          <ac:chgData name="Lavender, Georgia" userId="ca2a96f6-0e5d-4dd8-b12b-555ffd7ab78e" providerId="ADAL" clId="{E1634936-F78B-4EFE-AD15-5826A8B648DD}" dt="2026-03-19T12:06:55.874" v="733"/>
          <ac:spMkLst>
            <pc:docMk/>
            <pc:sldMk cId="806434553" sldId="403"/>
            <ac:spMk id="5" creationId="{45A220C9-8FF6-F7C2-016C-04C856C816C3}"/>
          </ac:spMkLst>
        </pc:spChg>
        <pc:spChg chg="mod">
          <ac:chgData name="Lavender, Georgia" userId="ca2a96f6-0e5d-4dd8-b12b-555ffd7ab78e" providerId="ADAL" clId="{E1634936-F78B-4EFE-AD15-5826A8B648DD}" dt="2026-03-19T12:06:28.702" v="731" actId="20577"/>
          <ac:spMkLst>
            <pc:docMk/>
            <pc:sldMk cId="806434553" sldId="403"/>
            <ac:spMk id="9" creationId="{6456FFBF-C220-9AF2-A2B9-3BEF2DD6AB12}"/>
          </ac:spMkLst>
        </pc:spChg>
        <pc:spChg chg="mod">
          <ac:chgData name="Lavender, Georgia" userId="ca2a96f6-0e5d-4dd8-b12b-555ffd7ab78e" providerId="ADAL" clId="{E1634936-F78B-4EFE-AD15-5826A8B648DD}" dt="2026-03-19T12:06:55.874" v="733"/>
          <ac:spMkLst>
            <pc:docMk/>
            <pc:sldMk cId="806434553" sldId="403"/>
            <ac:spMk id="10" creationId="{C65CE636-753A-3E18-818D-26F0E4FE6CB3}"/>
          </ac:spMkLst>
        </pc:spChg>
        <pc:spChg chg="mod">
          <ac:chgData name="Lavender, Georgia" userId="ca2a96f6-0e5d-4dd8-b12b-555ffd7ab78e" providerId="ADAL" clId="{E1634936-F78B-4EFE-AD15-5826A8B648DD}" dt="2026-03-19T12:06:55.874" v="733"/>
          <ac:spMkLst>
            <pc:docMk/>
            <pc:sldMk cId="806434553" sldId="403"/>
            <ac:spMk id="13" creationId="{51D2243D-86C8-F4ED-4F75-85B2EB4636CD}"/>
          </ac:spMkLst>
        </pc:spChg>
        <pc:spChg chg="add mod">
          <ac:chgData name="Lavender, Georgia" userId="ca2a96f6-0e5d-4dd8-b12b-555ffd7ab78e" providerId="ADAL" clId="{E1634936-F78B-4EFE-AD15-5826A8B648DD}" dt="2026-03-19T12:07:59.541" v="739" actId="1076"/>
          <ac:spMkLst>
            <pc:docMk/>
            <pc:sldMk cId="806434553" sldId="403"/>
            <ac:spMk id="15" creationId="{205A1DF4-2912-0433-2514-E323E3AD9CBC}"/>
          </ac:spMkLst>
        </pc:spChg>
        <pc:spChg chg="add mod">
          <ac:chgData name="Lavender, Georgia" userId="ca2a96f6-0e5d-4dd8-b12b-555ffd7ab78e" providerId="ADAL" clId="{E1634936-F78B-4EFE-AD15-5826A8B648DD}" dt="2026-03-19T12:08:08.536" v="740" actId="1076"/>
          <ac:spMkLst>
            <pc:docMk/>
            <pc:sldMk cId="806434553" sldId="403"/>
            <ac:spMk id="16" creationId="{FF2F8EF3-B0F6-A0A5-989A-BEFFC5CB0A4D}"/>
          </ac:spMkLst>
        </pc:spChg>
        <pc:spChg chg="add mod">
          <ac:chgData name="Lavender, Georgia" userId="ca2a96f6-0e5d-4dd8-b12b-555ffd7ab78e" providerId="ADAL" clId="{E1634936-F78B-4EFE-AD15-5826A8B648DD}" dt="2026-03-19T12:07:59.541" v="739" actId="1076"/>
          <ac:spMkLst>
            <pc:docMk/>
            <pc:sldMk cId="806434553" sldId="403"/>
            <ac:spMk id="17" creationId="{5603FFFC-BC48-562B-830D-77A500FF5B31}"/>
          </ac:spMkLst>
        </pc:spChg>
        <pc:grpChg chg="mod">
          <ac:chgData name="Lavender, Georgia" userId="ca2a96f6-0e5d-4dd8-b12b-555ffd7ab78e" providerId="ADAL" clId="{E1634936-F78B-4EFE-AD15-5826A8B648DD}" dt="2026-03-19T12:07:09.345" v="734" actId="1076"/>
          <ac:grpSpMkLst>
            <pc:docMk/>
            <pc:sldMk cId="806434553" sldId="403"/>
            <ac:grpSpMk id="4" creationId="{E7F34D8F-58FA-E9B4-44F2-6A29CE440F24}"/>
          </ac:grpSpMkLst>
        </pc:grpChg>
        <pc:grpChg chg="add mod">
          <ac:chgData name="Lavender, Georgia" userId="ca2a96f6-0e5d-4dd8-b12b-555ffd7ab78e" providerId="ADAL" clId="{E1634936-F78B-4EFE-AD15-5826A8B648DD}" dt="2026-03-19T12:07:09.345" v="734" actId="1076"/>
          <ac:grpSpMkLst>
            <pc:docMk/>
            <pc:sldMk cId="806434553" sldId="403"/>
            <ac:grpSpMk id="8" creationId="{5E2D4D78-8997-EA20-B985-0AD82344C580}"/>
          </ac:grpSpMkLst>
        </pc:grpChg>
        <pc:grpChg chg="mod">
          <ac:chgData name="Lavender, Georgia" userId="ca2a96f6-0e5d-4dd8-b12b-555ffd7ab78e" providerId="ADAL" clId="{E1634936-F78B-4EFE-AD15-5826A8B648DD}" dt="2026-03-19T12:07:09.345" v="734" actId="1076"/>
          <ac:grpSpMkLst>
            <pc:docMk/>
            <pc:sldMk cId="806434553" sldId="403"/>
            <ac:grpSpMk id="12" creationId="{054DC881-5F0B-602D-0978-7E04EEBB36E2}"/>
          </ac:grpSpMkLst>
        </pc:grpChg>
        <pc:picChg chg="add del mod">
          <ac:chgData name="Lavender, Georgia" userId="ca2a96f6-0e5d-4dd8-b12b-555ffd7ab78e" providerId="ADAL" clId="{E1634936-F78B-4EFE-AD15-5826A8B648DD}" dt="2026-03-19T12:02:28.573" v="662" actId="478"/>
          <ac:picMkLst>
            <pc:docMk/>
            <pc:sldMk cId="806434553" sldId="403"/>
            <ac:picMk id="3" creationId="{2F919D88-3035-9A29-7379-9249440BBF48}"/>
          </ac:picMkLst>
        </pc:picChg>
        <pc:picChg chg="mod">
          <ac:chgData name="Lavender, Georgia" userId="ca2a96f6-0e5d-4dd8-b12b-555ffd7ab78e" providerId="ADAL" clId="{E1634936-F78B-4EFE-AD15-5826A8B648DD}" dt="2026-03-19T12:06:55.874" v="733"/>
          <ac:picMkLst>
            <pc:docMk/>
            <pc:sldMk cId="806434553" sldId="403"/>
            <ac:picMk id="6" creationId="{C8D33508-927B-EE55-EBF0-5F4867C8A58E}"/>
          </ac:picMkLst>
        </pc:picChg>
        <pc:picChg chg="mod">
          <ac:chgData name="Lavender, Georgia" userId="ca2a96f6-0e5d-4dd8-b12b-555ffd7ab78e" providerId="ADAL" clId="{E1634936-F78B-4EFE-AD15-5826A8B648DD}" dt="2026-03-19T12:06:55.874" v="733"/>
          <ac:picMkLst>
            <pc:docMk/>
            <pc:sldMk cId="806434553" sldId="403"/>
            <ac:picMk id="11" creationId="{27703742-4C0B-BF16-42DA-52C4DEE47BA2}"/>
          </ac:picMkLst>
        </pc:picChg>
        <pc:picChg chg="mod">
          <ac:chgData name="Lavender, Georgia" userId="ca2a96f6-0e5d-4dd8-b12b-555ffd7ab78e" providerId="ADAL" clId="{E1634936-F78B-4EFE-AD15-5826A8B648DD}" dt="2026-03-19T12:06:55.874" v="733"/>
          <ac:picMkLst>
            <pc:docMk/>
            <pc:sldMk cId="806434553" sldId="403"/>
            <ac:picMk id="14" creationId="{F2051BCE-15A7-6EBC-FCCC-1667C17A8A5C}"/>
          </ac:picMkLst>
        </pc:picChg>
      </pc:sldChg>
      <pc:sldChg chg="addSp delSp modSp new mod">
        <pc:chgData name="Lavender, Georgia" userId="ca2a96f6-0e5d-4dd8-b12b-555ffd7ab78e" providerId="ADAL" clId="{E1634936-F78B-4EFE-AD15-5826A8B648DD}" dt="2026-03-19T12:05:26.687" v="689" actId="1076"/>
        <pc:sldMkLst>
          <pc:docMk/>
          <pc:sldMk cId="399765965" sldId="404"/>
        </pc:sldMkLst>
        <pc:spChg chg="mod">
          <ac:chgData name="Lavender, Georgia" userId="ca2a96f6-0e5d-4dd8-b12b-555ffd7ab78e" providerId="ADAL" clId="{E1634936-F78B-4EFE-AD15-5826A8B648DD}" dt="2026-03-19T12:04:54.616" v="684" actId="20577"/>
          <ac:spMkLst>
            <pc:docMk/>
            <pc:sldMk cId="399765965" sldId="404"/>
            <ac:spMk id="2" creationId="{386C9D2D-B000-97DD-56FE-7AFEA9DC1ACC}"/>
          </ac:spMkLst>
        </pc:spChg>
        <pc:spChg chg="del">
          <ac:chgData name="Lavender, Georgia" userId="ca2a96f6-0e5d-4dd8-b12b-555ffd7ab78e" providerId="ADAL" clId="{E1634936-F78B-4EFE-AD15-5826A8B648DD}" dt="2026-03-19T12:05:14.445" v="687" actId="478"/>
          <ac:spMkLst>
            <pc:docMk/>
            <pc:sldMk cId="399765965" sldId="404"/>
            <ac:spMk id="4" creationId="{D3C498EA-912C-1282-3421-A06D708E48FC}"/>
          </ac:spMkLst>
        </pc:spChg>
        <pc:spChg chg="add mod">
          <ac:chgData name="Lavender, Georgia" userId="ca2a96f6-0e5d-4dd8-b12b-555ffd7ab78e" providerId="ADAL" clId="{E1634936-F78B-4EFE-AD15-5826A8B648DD}" dt="2026-03-19T12:05:26.687" v="689" actId="1076"/>
          <ac:spMkLst>
            <pc:docMk/>
            <pc:sldMk cId="399765965" sldId="404"/>
            <ac:spMk id="6" creationId="{9BB5E30E-BA2F-3767-0009-2B698507A983}"/>
          </ac:spMkLst>
        </pc:spChg>
        <pc:picChg chg="add mod">
          <ac:chgData name="Lavender, Georgia" userId="ca2a96f6-0e5d-4dd8-b12b-555ffd7ab78e" providerId="ADAL" clId="{E1634936-F78B-4EFE-AD15-5826A8B648DD}" dt="2026-03-19T12:05:10.962" v="686" actId="1076"/>
          <ac:picMkLst>
            <pc:docMk/>
            <pc:sldMk cId="399765965" sldId="404"/>
            <ac:picMk id="5" creationId="{58E8D85A-6B32-9873-55AA-E2E65FBCBEBF}"/>
          </ac:picMkLst>
        </pc:picChg>
      </pc:sldChg>
      <pc:sldMasterChg chg="del delSldLayout">
        <pc:chgData name="Lavender, Georgia" userId="ca2a96f6-0e5d-4dd8-b12b-555ffd7ab78e" providerId="ADAL" clId="{E1634936-F78B-4EFE-AD15-5826A8B648DD}" dt="2026-03-18T09:00:00.354" v="7" actId="18676"/>
        <pc:sldMasterMkLst>
          <pc:docMk/>
          <pc:sldMasterMk cId="3595367553" sldId="2147483648"/>
        </pc:sldMasterMkLst>
        <pc:sldLayoutChg chg="del">
          <pc:chgData name="Lavender, Georgia" userId="ca2a96f6-0e5d-4dd8-b12b-555ffd7ab78e" providerId="ADAL" clId="{E1634936-F78B-4EFE-AD15-5826A8B648DD}" dt="2026-03-18T09:00:00.354" v="7" actId="18676"/>
          <pc:sldLayoutMkLst>
            <pc:docMk/>
            <pc:sldMasterMk cId="3595367553" sldId="2147483648"/>
            <pc:sldLayoutMk cId="1443610037" sldId="2147483649"/>
          </pc:sldLayoutMkLst>
        </pc:sldLayoutChg>
        <pc:sldLayoutChg chg="del">
          <pc:chgData name="Lavender, Georgia" userId="ca2a96f6-0e5d-4dd8-b12b-555ffd7ab78e" providerId="ADAL" clId="{E1634936-F78B-4EFE-AD15-5826A8B648DD}" dt="2026-03-18T09:00:00.354" v="7" actId="18676"/>
          <pc:sldLayoutMkLst>
            <pc:docMk/>
            <pc:sldMasterMk cId="3595367553" sldId="2147483648"/>
            <pc:sldLayoutMk cId="3281658317" sldId="2147483658"/>
          </pc:sldLayoutMkLst>
        </pc:sldLayoutChg>
        <pc:sldLayoutChg chg="del">
          <pc:chgData name="Lavender, Georgia" userId="ca2a96f6-0e5d-4dd8-b12b-555ffd7ab78e" providerId="ADAL" clId="{E1634936-F78B-4EFE-AD15-5826A8B648DD}" dt="2026-03-18T09:00:00.354" v="7" actId="18676"/>
          <pc:sldLayoutMkLst>
            <pc:docMk/>
            <pc:sldMasterMk cId="3595367553" sldId="2147483648"/>
            <pc:sldLayoutMk cId="3821586880" sldId="2147483694"/>
          </pc:sldLayoutMkLst>
        </pc:sldLayoutChg>
        <pc:sldLayoutChg chg="del">
          <pc:chgData name="Lavender, Georgia" userId="ca2a96f6-0e5d-4dd8-b12b-555ffd7ab78e" providerId="ADAL" clId="{E1634936-F78B-4EFE-AD15-5826A8B648DD}" dt="2026-03-18T09:00:00.354" v="7" actId="18676"/>
          <pc:sldLayoutMkLst>
            <pc:docMk/>
            <pc:sldMasterMk cId="3595367553" sldId="2147483648"/>
            <pc:sldLayoutMk cId="1146119254" sldId="2147483702"/>
          </pc:sldLayoutMkLst>
        </pc:sldLayoutChg>
        <pc:sldLayoutChg chg="del">
          <pc:chgData name="Lavender, Georgia" userId="ca2a96f6-0e5d-4dd8-b12b-555ffd7ab78e" providerId="ADAL" clId="{E1634936-F78B-4EFE-AD15-5826A8B648DD}" dt="2026-03-18T09:00:00.354" v="7" actId="18676"/>
          <pc:sldLayoutMkLst>
            <pc:docMk/>
            <pc:sldMasterMk cId="3595367553" sldId="2147483648"/>
            <pc:sldLayoutMk cId="1540698232" sldId="2147483710"/>
          </pc:sldLayoutMkLst>
        </pc:sldLayoutChg>
        <pc:sldLayoutChg chg="del">
          <pc:chgData name="Lavender, Georgia" userId="ca2a96f6-0e5d-4dd8-b12b-555ffd7ab78e" providerId="ADAL" clId="{E1634936-F78B-4EFE-AD15-5826A8B648DD}" dt="2026-03-18T09:00:00.354" v="7" actId="18676"/>
          <pc:sldLayoutMkLst>
            <pc:docMk/>
            <pc:sldMasterMk cId="3595367553" sldId="2147483648"/>
            <pc:sldLayoutMk cId="4033570711" sldId="2147483741"/>
          </pc:sldLayoutMkLst>
        </pc:sldLayoutChg>
        <pc:sldLayoutChg chg="del">
          <pc:chgData name="Lavender, Georgia" userId="ca2a96f6-0e5d-4dd8-b12b-555ffd7ab78e" providerId="ADAL" clId="{E1634936-F78B-4EFE-AD15-5826A8B648DD}" dt="2026-03-18T09:00:00.354" v="7" actId="18676"/>
          <pc:sldLayoutMkLst>
            <pc:docMk/>
            <pc:sldMasterMk cId="3595367553" sldId="2147483648"/>
            <pc:sldLayoutMk cId="3185855226" sldId="2147483742"/>
          </pc:sldLayoutMkLst>
        </pc:sldLayoutChg>
        <pc:sldLayoutChg chg="del">
          <pc:chgData name="Lavender, Georgia" userId="ca2a96f6-0e5d-4dd8-b12b-555ffd7ab78e" providerId="ADAL" clId="{E1634936-F78B-4EFE-AD15-5826A8B648DD}" dt="2026-03-18T09:00:00.354" v="7" actId="18676"/>
          <pc:sldLayoutMkLst>
            <pc:docMk/>
            <pc:sldMasterMk cId="3595367553" sldId="2147483648"/>
            <pc:sldLayoutMk cId="3453882346" sldId="2147483743"/>
          </pc:sldLayoutMkLst>
        </pc:sldLayoutChg>
        <pc:sldLayoutChg chg="del">
          <pc:chgData name="Lavender, Georgia" userId="ca2a96f6-0e5d-4dd8-b12b-555ffd7ab78e" providerId="ADAL" clId="{E1634936-F78B-4EFE-AD15-5826A8B648DD}" dt="2026-03-18T09:00:00.354" v="7" actId="18676"/>
          <pc:sldLayoutMkLst>
            <pc:docMk/>
            <pc:sldMasterMk cId="3595367553" sldId="2147483648"/>
            <pc:sldLayoutMk cId="1087131441" sldId="2147483762"/>
          </pc:sldLayoutMkLst>
        </pc:sldLayoutChg>
        <pc:sldLayoutChg chg="del">
          <pc:chgData name="Lavender, Georgia" userId="ca2a96f6-0e5d-4dd8-b12b-555ffd7ab78e" providerId="ADAL" clId="{E1634936-F78B-4EFE-AD15-5826A8B648DD}" dt="2026-03-18T09:00:00.354" v="7" actId="18676"/>
          <pc:sldLayoutMkLst>
            <pc:docMk/>
            <pc:sldMasterMk cId="3595367553" sldId="2147483648"/>
            <pc:sldLayoutMk cId="50267215" sldId="2147483772"/>
          </pc:sldLayoutMkLst>
        </pc:sldLayoutChg>
        <pc:sldLayoutChg chg="del">
          <pc:chgData name="Lavender, Georgia" userId="ca2a96f6-0e5d-4dd8-b12b-555ffd7ab78e" providerId="ADAL" clId="{E1634936-F78B-4EFE-AD15-5826A8B648DD}" dt="2026-03-18T09:00:00.354" v="7" actId="18676"/>
          <pc:sldLayoutMkLst>
            <pc:docMk/>
            <pc:sldMasterMk cId="3595367553" sldId="2147483648"/>
            <pc:sldLayoutMk cId="2175815305" sldId="2147483780"/>
          </pc:sldLayoutMkLst>
        </pc:sldLayoutChg>
        <pc:sldLayoutChg chg="del">
          <pc:chgData name="Lavender, Georgia" userId="ca2a96f6-0e5d-4dd8-b12b-555ffd7ab78e" providerId="ADAL" clId="{E1634936-F78B-4EFE-AD15-5826A8B648DD}" dt="2026-03-18T09:00:00.354" v="7" actId="18676"/>
          <pc:sldLayoutMkLst>
            <pc:docMk/>
            <pc:sldMasterMk cId="3595367553" sldId="2147483648"/>
            <pc:sldLayoutMk cId="2755005321" sldId="2147483788"/>
          </pc:sldLayoutMkLst>
        </pc:sldLayoutChg>
        <pc:sldLayoutChg chg="del">
          <pc:chgData name="Lavender, Georgia" userId="ca2a96f6-0e5d-4dd8-b12b-555ffd7ab78e" providerId="ADAL" clId="{E1634936-F78B-4EFE-AD15-5826A8B648DD}" dt="2026-03-18T09:00:00.354" v="7" actId="18676"/>
          <pc:sldLayoutMkLst>
            <pc:docMk/>
            <pc:sldMasterMk cId="3595367553" sldId="2147483648"/>
            <pc:sldLayoutMk cId="197417523" sldId="2147483796"/>
          </pc:sldLayoutMkLst>
        </pc:sldLayoutChg>
        <pc:sldLayoutChg chg="del">
          <pc:chgData name="Lavender, Georgia" userId="ca2a96f6-0e5d-4dd8-b12b-555ffd7ab78e" providerId="ADAL" clId="{E1634936-F78B-4EFE-AD15-5826A8B648DD}" dt="2026-03-18T09:00:00.354" v="7" actId="18676"/>
          <pc:sldLayoutMkLst>
            <pc:docMk/>
            <pc:sldMasterMk cId="3595367553" sldId="2147483648"/>
            <pc:sldLayoutMk cId="1963693696" sldId="2147483797"/>
          </pc:sldLayoutMkLst>
        </pc:sldLayoutChg>
        <pc:sldLayoutChg chg="del">
          <pc:chgData name="Lavender, Georgia" userId="ca2a96f6-0e5d-4dd8-b12b-555ffd7ab78e" providerId="ADAL" clId="{E1634936-F78B-4EFE-AD15-5826A8B648DD}" dt="2026-03-18T09:00:00.354" v="7" actId="18676"/>
          <pc:sldLayoutMkLst>
            <pc:docMk/>
            <pc:sldMasterMk cId="3595367553" sldId="2147483648"/>
            <pc:sldLayoutMk cId="1837009233" sldId="2147483934"/>
          </pc:sldLayoutMkLst>
        </pc:sldLayoutChg>
        <pc:sldLayoutChg chg="del">
          <pc:chgData name="Lavender, Georgia" userId="ca2a96f6-0e5d-4dd8-b12b-555ffd7ab78e" providerId="ADAL" clId="{E1634936-F78B-4EFE-AD15-5826A8B648DD}" dt="2026-03-18T09:00:00.354" v="7" actId="18676"/>
          <pc:sldLayoutMkLst>
            <pc:docMk/>
            <pc:sldMasterMk cId="3595367553" sldId="2147483648"/>
            <pc:sldLayoutMk cId="1003467845" sldId="2147483935"/>
          </pc:sldLayoutMkLst>
        </pc:sldLayoutChg>
        <pc:sldLayoutChg chg="del">
          <pc:chgData name="Lavender, Georgia" userId="ca2a96f6-0e5d-4dd8-b12b-555ffd7ab78e" providerId="ADAL" clId="{E1634936-F78B-4EFE-AD15-5826A8B648DD}" dt="2026-03-18T09:00:00.354" v="7" actId="18676"/>
          <pc:sldLayoutMkLst>
            <pc:docMk/>
            <pc:sldMasterMk cId="3595367553" sldId="2147483648"/>
            <pc:sldLayoutMk cId="2134019111" sldId="2147483943"/>
          </pc:sldLayoutMkLst>
        </pc:sldLayoutChg>
        <pc:sldLayoutChg chg="del">
          <pc:chgData name="Lavender, Georgia" userId="ca2a96f6-0e5d-4dd8-b12b-555ffd7ab78e" providerId="ADAL" clId="{E1634936-F78B-4EFE-AD15-5826A8B648DD}" dt="2026-03-18T09:00:00.354" v="7" actId="18676"/>
          <pc:sldLayoutMkLst>
            <pc:docMk/>
            <pc:sldMasterMk cId="3595367553" sldId="2147483648"/>
            <pc:sldLayoutMk cId="3122571764" sldId="2147483944"/>
          </pc:sldLayoutMkLst>
        </pc:sldLayoutChg>
        <pc:sldLayoutChg chg="del">
          <pc:chgData name="Lavender, Georgia" userId="ca2a96f6-0e5d-4dd8-b12b-555ffd7ab78e" providerId="ADAL" clId="{E1634936-F78B-4EFE-AD15-5826A8B648DD}" dt="2026-03-18T09:00:00.354" v="7" actId="18676"/>
          <pc:sldLayoutMkLst>
            <pc:docMk/>
            <pc:sldMasterMk cId="3595367553" sldId="2147483648"/>
            <pc:sldLayoutMk cId="819421038" sldId="2147483945"/>
          </pc:sldLayoutMkLst>
        </pc:sldLayoutChg>
        <pc:sldLayoutChg chg="del">
          <pc:chgData name="Lavender, Georgia" userId="ca2a96f6-0e5d-4dd8-b12b-555ffd7ab78e" providerId="ADAL" clId="{E1634936-F78B-4EFE-AD15-5826A8B648DD}" dt="2026-03-18T09:00:00.354" v="7" actId="18676"/>
          <pc:sldLayoutMkLst>
            <pc:docMk/>
            <pc:sldMasterMk cId="3595367553" sldId="2147483648"/>
            <pc:sldLayoutMk cId="983357730" sldId="2147483950"/>
          </pc:sldLayoutMkLst>
        </pc:sldLayoutChg>
      </pc:sldMasterChg>
    </pc:docChg>
  </pc:docChgLst>
  <pc:docChgLst>
    <pc:chgData name="Gibbins, Kate" userId="148fedbf-77a3-4b75-adb3-c7585328b2c9" providerId="ADAL" clId="{497C28ED-5006-4BD7-A9D7-FF7ACCCC5045}"/>
    <pc:docChg chg="modSld">
      <pc:chgData name="Gibbins, Kate" userId="148fedbf-77a3-4b75-adb3-c7585328b2c9" providerId="ADAL" clId="{497C28ED-5006-4BD7-A9D7-FF7ACCCC5045}" dt="2026-03-19T14:42:49.716" v="5" actId="13822"/>
      <pc:docMkLst>
        <pc:docMk/>
      </pc:docMkLst>
      <pc:sldChg chg="modSp">
        <pc:chgData name="Gibbins, Kate" userId="148fedbf-77a3-4b75-adb3-c7585328b2c9" providerId="ADAL" clId="{497C28ED-5006-4BD7-A9D7-FF7ACCCC5045}" dt="2026-03-19T14:42:49.716" v="5" actId="13822"/>
        <pc:sldMkLst>
          <pc:docMk/>
          <pc:sldMk cId="2618045281" sldId="345"/>
        </pc:sldMkLst>
        <pc:graphicFrameChg chg="mod">
          <ac:chgData name="Gibbins, Kate" userId="148fedbf-77a3-4b75-adb3-c7585328b2c9" providerId="ADAL" clId="{497C28ED-5006-4BD7-A9D7-FF7ACCCC5045}" dt="2026-03-19T14:42:49.716" v="5" actId="13822"/>
          <ac:graphicFrameMkLst>
            <pc:docMk/>
            <pc:sldMk cId="2618045281" sldId="345"/>
            <ac:graphicFrameMk id="2" creationId="{11FDD8BA-3FF1-E5F5-493A-A26DF62EF025}"/>
          </ac:graphicFrameMkLst>
        </pc:graphicFrameChg>
      </pc:sldChg>
      <pc:sldChg chg="modSp mod">
        <pc:chgData name="Gibbins, Kate" userId="148fedbf-77a3-4b75-adb3-c7585328b2c9" providerId="ADAL" clId="{497C28ED-5006-4BD7-A9D7-FF7ACCCC5045}" dt="2026-03-19T13:53:14.876" v="0" actId="14100"/>
        <pc:sldMkLst>
          <pc:docMk/>
          <pc:sldMk cId="3480847706" sldId="400"/>
        </pc:sldMkLst>
        <pc:graphicFrameChg chg="mod">
          <ac:chgData name="Gibbins, Kate" userId="148fedbf-77a3-4b75-adb3-c7585328b2c9" providerId="ADAL" clId="{497C28ED-5006-4BD7-A9D7-FF7ACCCC5045}" dt="2026-03-19T13:53:14.876" v="0" actId="14100"/>
          <ac:graphicFrameMkLst>
            <pc:docMk/>
            <pc:sldMk cId="3480847706" sldId="400"/>
            <ac:graphicFrameMk id="6" creationId="{DAD2FF88-47FB-B2E0-5358-962DBD626F4B}"/>
          </ac:graphicFrameMkLst>
        </pc:graphicFrame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Relationship Id="rId4" Type="http://schemas.openxmlformats.org/officeDocument/2006/relationships/image" Target="../media/image17.jpeg"/></Relationships>
</file>

<file path=ppt/diagrams/_rels/data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6.png"/></Relationships>
</file>

<file path=ppt/diagrams/_rels/data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10" Type="http://schemas.openxmlformats.org/officeDocument/2006/relationships/image" Target="../media/image37.svg"/><Relationship Id="rId4" Type="http://schemas.openxmlformats.org/officeDocument/2006/relationships/image" Target="../media/image31.svg"/><Relationship Id="rId9" Type="http://schemas.openxmlformats.org/officeDocument/2006/relationships/image" Target="../media/image3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Relationship Id="rId4" Type="http://schemas.openxmlformats.org/officeDocument/2006/relationships/image" Target="../media/image17.jpeg"/></Relationships>
</file>

<file path=ppt/diagrams/_rels/drawing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6.png"/></Relationships>
</file>

<file path=ppt/diagrams/_rels/drawing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10" Type="http://schemas.openxmlformats.org/officeDocument/2006/relationships/image" Target="../media/image37.svg"/><Relationship Id="rId4" Type="http://schemas.openxmlformats.org/officeDocument/2006/relationships/image" Target="../media/image31.svg"/><Relationship Id="rId9" Type="http://schemas.openxmlformats.org/officeDocument/2006/relationships/image" Target="../media/image3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F01854-CC89-4D5A-8762-B302DF0E9C60}" type="doc">
      <dgm:prSet loTypeId="urn:microsoft.com/office/officeart/2005/8/layout/pList2" loCatId="picture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GB"/>
        </a:p>
      </dgm:t>
    </dgm:pt>
    <dgm:pt modelId="{89B42926-C6E1-4BF6-9841-837038B6E35F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GB" sz="2400" b="1" dirty="0"/>
            <a:t>Government Support</a:t>
          </a:r>
        </a:p>
      </dgm:t>
    </dgm:pt>
    <dgm:pt modelId="{54B5D0A9-0C10-4EE0-8982-3BED93A6D0EB}" type="parTrans" cxnId="{6CFA8D28-6ACD-4311-989D-9A09EBD26A2D}">
      <dgm:prSet/>
      <dgm:spPr/>
      <dgm:t>
        <a:bodyPr/>
        <a:lstStyle/>
        <a:p>
          <a:endParaRPr lang="en-GB"/>
        </a:p>
      </dgm:t>
    </dgm:pt>
    <dgm:pt modelId="{79E0408A-CC5A-4795-A503-1D70EE12E0E3}" type="sibTrans" cxnId="{6CFA8D28-6ACD-4311-989D-9A09EBD26A2D}">
      <dgm:prSet/>
      <dgm:spPr/>
      <dgm:t>
        <a:bodyPr/>
        <a:lstStyle/>
        <a:p>
          <a:endParaRPr lang="en-GB"/>
        </a:p>
      </dgm:t>
    </dgm:pt>
    <dgm:pt modelId="{3C59BEDE-FD1D-48B7-B235-A1855E6B3E8E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GB" sz="2700" b="1" dirty="0"/>
            <a:t>Warwick Bursaries</a:t>
          </a:r>
        </a:p>
      </dgm:t>
    </dgm:pt>
    <dgm:pt modelId="{96176819-5522-4553-AD12-7FF79522B4BC}" type="parTrans" cxnId="{83FDAFF1-91CC-42C6-857C-4DABD8FEC3E7}">
      <dgm:prSet/>
      <dgm:spPr/>
      <dgm:t>
        <a:bodyPr/>
        <a:lstStyle/>
        <a:p>
          <a:endParaRPr lang="en-GB"/>
        </a:p>
      </dgm:t>
    </dgm:pt>
    <dgm:pt modelId="{4FA304B9-D136-4C3D-BF3B-DAA4A441FA3A}" type="sibTrans" cxnId="{83FDAFF1-91CC-42C6-857C-4DABD8FEC3E7}">
      <dgm:prSet/>
      <dgm:spPr/>
      <dgm:t>
        <a:bodyPr/>
        <a:lstStyle/>
        <a:p>
          <a:endParaRPr lang="en-GB"/>
        </a:p>
      </dgm:t>
    </dgm:pt>
    <dgm:pt modelId="{59043C67-A130-434E-A6E3-27D57049346B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GB" sz="2700" b="1"/>
            <a:t>Budgeting</a:t>
          </a:r>
        </a:p>
      </dgm:t>
    </dgm:pt>
    <dgm:pt modelId="{391200E2-AD13-4C76-AA5D-E9102E45E564}" type="parTrans" cxnId="{E5D01438-7358-4BB6-A5EA-7768B6966DBC}">
      <dgm:prSet/>
      <dgm:spPr/>
      <dgm:t>
        <a:bodyPr/>
        <a:lstStyle/>
        <a:p>
          <a:endParaRPr lang="en-GB"/>
        </a:p>
      </dgm:t>
    </dgm:pt>
    <dgm:pt modelId="{FDFFF8C2-1A2A-4C22-A673-A49F0EFB4522}" type="sibTrans" cxnId="{E5D01438-7358-4BB6-A5EA-7768B6966DBC}">
      <dgm:prSet/>
      <dgm:spPr/>
      <dgm:t>
        <a:bodyPr/>
        <a:lstStyle/>
        <a:p>
          <a:endParaRPr lang="en-GB"/>
        </a:p>
      </dgm:t>
    </dgm:pt>
    <dgm:pt modelId="{C3941352-8B15-4692-ACE9-D74DA63F670D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GB" sz="2700" b="1"/>
            <a:t>Hardship Funding</a:t>
          </a:r>
        </a:p>
      </dgm:t>
    </dgm:pt>
    <dgm:pt modelId="{620749EE-62A6-4EBA-93FA-71EF90275246}" type="sibTrans" cxnId="{EE1526C3-32C9-485B-8A71-2AFA7E3F10ED}">
      <dgm:prSet/>
      <dgm:spPr/>
      <dgm:t>
        <a:bodyPr/>
        <a:lstStyle/>
        <a:p>
          <a:endParaRPr lang="en-GB"/>
        </a:p>
      </dgm:t>
    </dgm:pt>
    <dgm:pt modelId="{B604369D-C3F7-4380-920D-B80C1C26B06B}" type="parTrans" cxnId="{EE1526C3-32C9-485B-8A71-2AFA7E3F10ED}">
      <dgm:prSet/>
      <dgm:spPr/>
      <dgm:t>
        <a:bodyPr/>
        <a:lstStyle/>
        <a:p>
          <a:endParaRPr lang="en-GB"/>
        </a:p>
      </dgm:t>
    </dgm:pt>
    <dgm:pt modelId="{ECEF94A3-2CF2-4866-B8C2-9656A9A449B1}" type="pres">
      <dgm:prSet presAssocID="{61F01854-CC89-4D5A-8762-B302DF0E9C60}" presName="Name0" presStyleCnt="0">
        <dgm:presLayoutVars>
          <dgm:dir/>
          <dgm:resizeHandles val="exact"/>
        </dgm:presLayoutVars>
      </dgm:prSet>
      <dgm:spPr/>
    </dgm:pt>
    <dgm:pt modelId="{10981517-6A5B-4C6E-BFD3-E47971156F9B}" type="pres">
      <dgm:prSet presAssocID="{61F01854-CC89-4D5A-8762-B302DF0E9C60}" presName="bkgdShp" presStyleLbl="alignAccFollowNode1" presStyleIdx="0" presStyleCnt="1" custLinFactNeighborX="-7144" custLinFactNeighborY="-4538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</dgm:pt>
    <dgm:pt modelId="{0E9BF248-4C04-4F54-9881-21DB62D4EFB6}" type="pres">
      <dgm:prSet presAssocID="{61F01854-CC89-4D5A-8762-B302DF0E9C60}" presName="linComp" presStyleCnt="0"/>
      <dgm:spPr/>
    </dgm:pt>
    <dgm:pt modelId="{CB79B3DD-C6C6-43EF-A0DD-5C53A023AA5C}" type="pres">
      <dgm:prSet presAssocID="{89B42926-C6E1-4BF6-9841-837038B6E35F}" presName="compNode" presStyleCnt="0"/>
      <dgm:spPr/>
    </dgm:pt>
    <dgm:pt modelId="{57B38FFA-9D76-4BB7-B907-5988D4869921}" type="pres">
      <dgm:prSet presAssocID="{89B42926-C6E1-4BF6-9841-837038B6E35F}" presName="node" presStyleLbl="node1" presStyleIdx="0" presStyleCnt="4">
        <dgm:presLayoutVars>
          <dgm:bulletEnabled val="1"/>
        </dgm:presLayoutVars>
      </dgm:prSet>
      <dgm:spPr/>
    </dgm:pt>
    <dgm:pt modelId="{053F39E9-14CC-4D5F-8D1A-A9391E9B3D44}" type="pres">
      <dgm:prSet presAssocID="{89B42926-C6E1-4BF6-9841-837038B6E35F}" presName="invisiNode" presStyleLbl="node1" presStyleIdx="0" presStyleCnt="4"/>
      <dgm:spPr/>
    </dgm:pt>
    <dgm:pt modelId="{262C1729-242C-483C-AFEF-4D165106D226}" type="pres">
      <dgm:prSet presAssocID="{89B42926-C6E1-4BF6-9841-837038B6E35F}" presName="imagNode" presStyleLbl="fgImgPlace1" presStyleIdx="0" presStyleCnt="4"/>
      <dgm:spPr>
        <a:blipFill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40DAA66-11A6-43A2-834F-1062D8D64B73}" type="pres">
      <dgm:prSet presAssocID="{79E0408A-CC5A-4795-A503-1D70EE12E0E3}" presName="sibTrans" presStyleLbl="sibTrans2D1" presStyleIdx="0" presStyleCnt="0"/>
      <dgm:spPr/>
    </dgm:pt>
    <dgm:pt modelId="{2838BE62-EE5A-48B9-ABE0-8998191D8825}" type="pres">
      <dgm:prSet presAssocID="{3C59BEDE-FD1D-48B7-B235-A1855E6B3E8E}" presName="compNode" presStyleCnt="0"/>
      <dgm:spPr/>
    </dgm:pt>
    <dgm:pt modelId="{87AE6C9E-9590-44ED-AEC0-C434FB05BA36}" type="pres">
      <dgm:prSet presAssocID="{3C59BEDE-FD1D-48B7-B235-A1855E6B3E8E}" presName="node" presStyleLbl="node1" presStyleIdx="1" presStyleCnt="4">
        <dgm:presLayoutVars>
          <dgm:bulletEnabled val="1"/>
        </dgm:presLayoutVars>
      </dgm:prSet>
      <dgm:spPr/>
    </dgm:pt>
    <dgm:pt modelId="{5DB729AA-9B8B-4266-9D31-AEE170FF4D9C}" type="pres">
      <dgm:prSet presAssocID="{3C59BEDE-FD1D-48B7-B235-A1855E6B3E8E}" presName="invisiNode" presStyleLbl="node1" presStyleIdx="1" presStyleCnt="4"/>
      <dgm:spPr/>
    </dgm:pt>
    <dgm:pt modelId="{1DF4A884-D585-4196-BF07-F0D93CC32C94}" type="pres">
      <dgm:prSet presAssocID="{3C59BEDE-FD1D-48B7-B235-A1855E6B3E8E}" presName="imagNode" presStyleLbl="fgImgPlace1" presStyleIdx="1" presStyleCnt="4"/>
      <dgm:spPr>
        <a:blipFill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6E3663E8-F2AD-43DF-8E3C-14458FFFEEBF}" type="pres">
      <dgm:prSet presAssocID="{4FA304B9-D136-4C3D-BF3B-DAA4A441FA3A}" presName="sibTrans" presStyleLbl="sibTrans2D1" presStyleIdx="0" presStyleCnt="0"/>
      <dgm:spPr/>
    </dgm:pt>
    <dgm:pt modelId="{D591F270-1F72-4CB7-B4D6-9ACFEF834E14}" type="pres">
      <dgm:prSet presAssocID="{C3941352-8B15-4692-ACE9-D74DA63F670D}" presName="compNode" presStyleCnt="0"/>
      <dgm:spPr/>
    </dgm:pt>
    <dgm:pt modelId="{D230EB2F-AE9C-48ED-8450-F448E9FEDF55}" type="pres">
      <dgm:prSet presAssocID="{C3941352-8B15-4692-ACE9-D74DA63F670D}" presName="node" presStyleLbl="node1" presStyleIdx="2" presStyleCnt="4">
        <dgm:presLayoutVars>
          <dgm:bulletEnabled val="1"/>
        </dgm:presLayoutVars>
      </dgm:prSet>
      <dgm:spPr/>
    </dgm:pt>
    <dgm:pt modelId="{A78CE9FB-3DCD-41E2-9462-16C2161DF040}" type="pres">
      <dgm:prSet presAssocID="{C3941352-8B15-4692-ACE9-D74DA63F670D}" presName="invisiNode" presStyleLbl="node1" presStyleIdx="2" presStyleCnt="4"/>
      <dgm:spPr/>
    </dgm:pt>
    <dgm:pt modelId="{A054A70F-D7E0-432B-A52A-FF957A408C1E}" type="pres">
      <dgm:prSet presAssocID="{C3941352-8B15-4692-ACE9-D74DA63F670D}" presName="imagNode" presStyleLbl="fgImgPlace1" presStyleIdx="2" presStyleCnt="4"/>
      <dgm:spPr>
        <a:blipFill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152AA3E-457A-4CBC-90BE-62B77A99F346}" type="pres">
      <dgm:prSet presAssocID="{620749EE-62A6-4EBA-93FA-71EF90275246}" presName="sibTrans" presStyleLbl="sibTrans2D1" presStyleIdx="0" presStyleCnt="0"/>
      <dgm:spPr/>
    </dgm:pt>
    <dgm:pt modelId="{9CC42C61-2D84-484D-B935-C924DD714587}" type="pres">
      <dgm:prSet presAssocID="{59043C67-A130-434E-A6E3-27D57049346B}" presName="compNode" presStyleCnt="0"/>
      <dgm:spPr/>
    </dgm:pt>
    <dgm:pt modelId="{4ACC59FB-C5D0-4EC3-B1FC-919FEF2FA655}" type="pres">
      <dgm:prSet presAssocID="{59043C67-A130-434E-A6E3-27D57049346B}" presName="node" presStyleLbl="node1" presStyleIdx="3" presStyleCnt="4">
        <dgm:presLayoutVars>
          <dgm:bulletEnabled val="1"/>
        </dgm:presLayoutVars>
      </dgm:prSet>
      <dgm:spPr/>
    </dgm:pt>
    <dgm:pt modelId="{C7525F4A-9F94-479C-B2EA-4027C7C7C2F2}" type="pres">
      <dgm:prSet presAssocID="{59043C67-A130-434E-A6E3-27D57049346B}" presName="invisiNode" presStyleLbl="node1" presStyleIdx="3" presStyleCnt="4"/>
      <dgm:spPr/>
    </dgm:pt>
    <dgm:pt modelId="{021CF4FA-93AE-475A-9D3C-98E63C1CB9D8}" type="pres">
      <dgm:prSet presAssocID="{59043C67-A130-434E-A6E3-27D57049346B}" presName="imagNode" presStyleLbl="fgImgPlace1" presStyleIdx="3" presStyleCnt="4"/>
      <dgm:spPr>
        <a:blipFill>
          <a:blip xmlns:r="http://schemas.openxmlformats.org/officeDocument/2006/relationships"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</dgm:ptLst>
  <dgm:cxnLst>
    <dgm:cxn modelId="{12357E0D-2DC9-4E69-89DD-9D602AC1D551}" type="presOf" srcId="{C3941352-8B15-4692-ACE9-D74DA63F670D}" destId="{D230EB2F-AE9C-48ED-8450-F448E9FEDF55}" srcOrd="0" destOrd="0" presId="urn:microsoft.com/office/officeart/2005/8/layout/pList2"/>
    <dgm:cxn modelId="{9FCA9814-1D31-4117-8049-CB258474A82D}" type="presOf" srcId="{4FA304B9-D136-4C3D-BF3B-DAA4A441FA3A}" destId="{6E3663E8-F2AD-43DF-8E3C-14458FFFEEBF}" srcOrd="0" destOrd="0" presId="urn:microsoft.com/office/officeart/2005/8/layout/pList2"/>
    <dgm:cxn modelId="{6CFA8D28-6ACD-4311-989D-9A09EBD26A2D}" srcId="{61F01854-CC89-4D5A-8762-B302DF0E9C60}" destId="{89B42926-C6E1-4BF6-9841-837038B6E35F}" srcOrd="0" destOrd="0" parTransId="{54B5D0A9-0C10-4EE0-8982-3BED93A6D0EB}" sibTransId="{79E0408A-CC5A-4795-A503-1D70EE12E0E3}"/>
    <dgm:cxn modelId="{B1B7FD28-B611-4000-99FC-40739F7C4AE2}" type="presOf" srcId="{59043C67-A130-434E-A6E3-27D57049346B}" destId="{4ACC59FB-C5D0-4EC3-B1FC-919FEF2FA655}" srcOrd="0" destOrd="0" presId="urn:microsoft.com/office/officeart/2005/8/layout/pList2"/>
    <dgm:cxn modelId="{E5D01438-7358-4BB6-A5EA-7768B6966DBC}" srcId="{61F01854-CC89-4D5A-8762-B302DF0E9C60}" destId="{59043C67-A130-434E-A6E3-27D57049346B}" srcOrd="3" destOrd="0" parTransId="{391200E2-AD13-4C76-AA5D-E9102E45E564}" sibTransId="{FDFFF8C2-1A2A-4C22-A673-A49F0EFB4522}"/>
    <dgm:cxn modelId="{40AC2B62-B500-4EC4-ABC9-EE2D8690CE02}" type="presOf" srcId="{79E0408A-CC5A-4795-A503-1D70EE12E0E3}" destId="{040DAA66-11A6-43A2-834F-1062D8D64B73}" srcOrd="0" destOrd="0" presId="urn:microsoft.com/office/officeart/2005/8/layout/pList2"/>
    <dgm:cxn modelId="{BB6E2E68-DF74-4EFA-BB05-6876D77CC60B}" type="presOf" srcId="{61F01854-CC89-4D5A-8762-B302DF0E9C60}" destId="{ECEF94A3-2CF2-4866-B8C2-9656A9A449B1}" srcOrd="0" destOrd="0" presId="urn:microsoft.com/office/officeart/2005/8/layout/pList2"/>
    <dgm:cxn modelId="{1440E978-4511-42C9-8BB8-BEEB36A3FD66}" type="presOf" srcId="{89B42926-C6E1-4BF6-9841-837038B6E35F}" destId="{57B38FFA-9D76-4BB7-B907-5988D4869921}" srcOrd="0" destOrd="0" presId="urn:microsoft.com/office/officeart/2005/8/layout/pList2"/>
    <dgm:cxn modelId="{0FA4B57C-7717-4FCF-BCFA-5B7C3F42C270}" type="presOf" srcId="{3C59BEDE-FD1D-48B7-B235-A1855E6B3E8E}" destId="{87AE6C9E-9590-44ED-AEC0-C434FB05BA36}" srcOrd="0" destOrd="0" presId="urn:microsoft.com/office/officeart/2005/8/layout/pList2"/>
    <dgm:cxn modelId="{63C2DBB4-2E07-472C-B501-39C348911CFE}" type="presOf" srcId="{620749EE-62A6-4EBA-93FA-71EF90275246}" destId="{B152AA3E-457A-4CBC-90BE-62B77A99F346}" srcOrd="0" destOrd="0" presId="urn:microsoft.com/office/officeart/2005/8/layout/pList2"/>
    <dgm:cxn modelId="{EE1526C3-32C9-485B-8A71-2AFA7E3F10ED}" srcId="{61F01854-CC89-4D5A-8762-B302DF0E9C60}" destId="{C3941352-8B15-4692-ACE9-D74DA63F670D}" srcOrd="2" destOrd="0" parTransId="{B604369D-C3F7-4380-920D-B80C1C26B06B}" sibTransId="{620749EE-62A6-4EBA-93FA-71EF90275246}"/>
    <dgm:cxn modelId="{83FDAFF1-91CC-42C6-857C-4DABD8FEC3E7}" srcId="{61F01854-CC89-4D5A-8762-B302DF0E9C60}" destId="{3C59BEDE-FD1D-48B7-B235-A1855E6B3E8E}" srcOrd="1" destOrd="0" parTransId="{96176819-5522-4553-AD12-7FF79522B4BC}" sibTransId="{4FA304B9-D136-4C3D-BF3B-DAA4A441FA3A}"/>
    <dgm:cxn modelId="{8DFC32A2-B886-44EB-B5AC-CBC7A304416E}" type="presParOf" srcId="{ECEF94A3-2CF2-4866-B8C2-9656A9A449B1}" destId="{10981517-6A5B-4C6E-BFD3-E47971156F9B}" srcOrd="0" destOrd="0" presId="urn:microsoft.com/office/officeart/2005/8/layout/pList2"/>
    <dgm:cxn modelId="{E33C0E1B-31B1-4E6D-BFB3-BD2C0F7AF206}" type="presParOf" srcId="{ECEF94A3-2CF2-4866-B8C2-9656A9A449B1}" destId="{0E9BF248-4C04-4F54-9881-21DB62D4EFB6}" srcOrd="1" destOrd="0" presId="urn:microsoft.com/office/officeart/2005/8/layout/pList2"/>
    <dgm:cxn modelId="{CE2EFF26-CB40-4775-A2B8-E0C383AE05BD}" type="presParOf" srcId="{0E9BF248-4C04-4F54-9881-21DB62D4EFB6}" destId="{CB79B3DD-C6C6-43EF-A0DD-5C53A023AA5C}" srcOrd="0" destOrd="0" presId="urn:microsoft.com/office/officeart/2005/8/layout/pList2"/>
    <dgm:cxn modelId="{EABFAD5D-B141-43F6-8AA0-2FA330D9FA16}" type="presParOf" srcId="{CB79B3DD-C6C6-43EF-A0DD-5C53A023AA5C}" destId="{57B38FFA-9D76-4BB7-B907-5988D4869921}" srcOrd="0" destOrd="0" presId="urn:microsoft.com/office/officeart/2005/8/layout/pList2"/>
    <dgm:cxn modelId="{2EEC9200-7527-4BB5-8185-67CED612F824}" type="presParOf" srcId="{CB79B3DD-C6C6-43EF-A0DD-5C53A023AA5C}" destId="{053F39E9-14CC-4D5F-8D1A-A9391E9B3D44}" srcOrd="1" destOrd="0" presId="urn:microsoft.com/office/officeart/2005/8/layout/pList2"/>
    <dgm:cxn modelId="{C377715E-BBC7-466C-83DE-E7B2A5F740A3}" type="presParOf" srcId="{CB79B3DD-C6C6-43EF-A0DD-5C53A023AA5C}" destId="{262C1729-242C-483C-AFEF-4D165106D226}" srcOrd="2" destOrd="0" presId="urn:microsoft.com/office/officeart/2005/8/layout/pList2"/>
    <dgm:cxn modelId="{9CDC3521-29D5-41D8-A70B-D40DBBB1592F}" type="presParOf" srcId="{0E9BF248-4C04-4F54-9881-21DB62D4EFB6}" destId="{040DAA66-11A6-43A2-834F-1062D8D64B73}" srcOrd="1" destOrd="0" presId="urn:microsoft.com/office/officeart/2005/8/layout/pList2"/>
    <dgm:cxn modelId="{412D619A-633C-4424-B02D-818D3B0FE01F}" type="presParOf" srcId="{0E9BF248-4C04-4F54-9881-21DB62D4EFB6}" destId="{2838BE62-EE5A-48B9-ABE0-8998191D8825}" srcOrd="2" destOrd="0" presId="urn:microsoft.com/office/officeart/2005/8/layout/pList2"/>
    <dgm:cxn modelId="{92702647-C436-4F90-BDDC-30FDFC8F3096}" type="presParOf" srcId="{2838BE62-EE5A-48B9-ABE0-8998191D8825}" destId="{87AE6C9E-9590-44ED-AEC0-C434FB05BA36}" srcOrd="0" destOrd="0" presId="urn:microsoft.com/office/officeart/2005/8/layout/pList2"/>
    <dgm:cxn modelId="{AE3AAA16-CF5F-4DA3-8FE4-B87A241D1C0D}" type="presParOf" srcId="{2838BE62-EE5A-48B9-ABE0-8998191D8825}" destId="{5DB729AA-9B8B-4266-9D31-AEE170FF4D9C}" srcOrd="1" destOrd="0" presId="urn:microsoft.com/office/officeart/2005/8/layout/pList2"/>
    <dgm:cxn modelId="{B0549C5E-3CAF-4483-9CDD-D58DEAD5F793}" type="presParOf" srcId="{2838BE62-EE5A-48B9-ABE0-8998191D8825}" destId="{1DF4A884-D585-4196-BF07-F0D93CC32C94}" srcOrd="2" destOrd="0" presId="urn:microsoft.com/office/officeart/2005/8/layout/pList2"/>
    <dgm:cxn modelId="{71A68DBB-808E-437D-B4CE-0096DC865D73}" type="presParOf" srcId="{0E9BF248-4C04-4F54-9881-21DB62D4EFB6}" destId="{6E3663E8-F2AD-43DF-8E3C-14458FFFEEBF}" srcOrd="3" destOrd="0" presId="urn:microsoft.com/office/officeart/2005/8/layout/pList2"/>
    <dgm:cxn modelId="{32A9C75D-7B2B-4658-97D0-5B565F8E81CD}" type="presParOf" srcId="{0E9BF248-4C04-4F54-9881-21DB62D4EFB6}" destId="{D591F270-1F72-4CB7-B4D6-9ACFEF834E14}" srcOrd="4" destOrd="0" presId="urn:microsoft.com/office/officeart/2005/8/layout/pList2"/>
    <dgm:cxn modelId="{09D4F5EC-DACC-4C4F-91FE-C7FE6CC5480C}" type="presParOf" srcId="{D591F270-1F72-4CB7-B4D6-9ACFEF834E14}" destId="{D230EB2F-AE9C-48ED-8450-F448E9FEDF55}" srcOrd="0" destOrd="0" presId="urn:microsoft.com/office/officeart/2005/8/layout/pList2"/>
    <dgm:cxn modelId="{CB999C3D-9896-4F56-A549-1F782A251EAF}" type="presParOf" srcId="{D591F270-1F72-4CB7-B4D6-9ACFEF834E14}" destId="{A78CE9FB-3DCD-41E2-9462-16C2161DF040}" srcOrd="1" destOrd="0" presId="urn:microsoft.com/office/officeart/2005/8/layout/pList2"/>
    <dgm:cxn modelId="{469B8565-6DA2-4AE9-8A7F-E84DCA5E8576}" type="presParOf" srcId="{D591F270-1F72-4CB7-B4D6-9ACFEF834E14}" destId="{A054A70F-D7E0-432B-A52A-FF957A408C1E}" srcOrd="2" destOrd="0" presId="urn:microsoft.com/office/officeart/2005/8/layout/pList2"/>
    <dgm:cxn modelId="{05F424F8-C9E1-4D4F-AC83-2553790267AE}" type="presParOf" srcId="{0E9BF248-4C04-4F54-9881-21DB62D4EFB6}" destId="{B152AA3E-457A-4CBC-90BE-62B77A99F346}" srcOrd="5" destOrd="0" presId="urn:microsoft.com/office/officeart/2005/8/layout/pList2"/>
    <dgm:cxn modelId="{8DB06166-91B3-4751-9D45-26428E6EDBE1}" type="presParOf" srcId="{0E9BF248-4C04-4F54-9881-21DB62D4EFB6}" destId="{9CC42C61-2D84-484D-B935-C924DD714587}" srcOrd="6" destOrd="0" presId="urn:microsoft.com/office/officeart/2005/8/layout/pList2"/>
    <dgm:cxn modelId="{2A269679-0E2C-4B91-A9CB-302774724C96}" type="presParOf" srcId="{9CC42C61-2D84-484D-B935-C924DD714587}" destId="{4ACC59FB-C5D0-4EC3-B1FC-919FEF2FA655}" srcOrd="0" destOrd="0" presId="urn:microsoft.com/office/officeart/2005/8/layout/pList2"/>
    <dgm:cxn modelId="{F3262394-AA57-45F2-82A5-3F681C378024}" type="presParOf" srcId="{9CC42C61-2D84-484D-B935-C924DD714587}" destId="{C7525F4A-9F94-479C-B2EA-4027C7C7C2F2}" srcOrd="1" destOrd="0" presId="urn:microsoft.com/office/officeart/2005/8/layout/pList2"/>
    <dgm:cxn modelId="{CA132D04-2B61-4C38-A455-6899461ADA24}" type="presParOf" srcId="{9CC42C61-2D84-484D-B935-C924DD714587}" destId="{021CF4FA-93AE-475A-9D3C-98E63C1CB9D8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F4BA111-4016-4AAF-AB00-DEBCDBBC46B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DC858B6-7356-4800-96E0-BBB8C464DF5D}">
      <dgm:prSet phldrT="[Text]"/>
      <dgm:spPr/>
      <dgm:t>
        <a:bodyPr/>
        <a:lstStyle/>
        <a:p>
          <a:r>
            <a:rPr lang="en-GB" dirty="0"/>
            <a:t>Year 1</a:t>
          </a:r>
        </a:p>
      </dgm:t>
    </dgm:pt>
    <dgm:pt modelId="{CBC02DB1-72D7-43F7-8DA3-1B7D6BF524D0}" type="parTrans" cxnId="{A5C23A72-380F-4297-9401-FCFF040FE6FE}">
      <dgm:prSet/>
      <dgm:spPr/>
      <dgm:t>
        <a:bodyPr/>
        <a:lstStyle/>
        <a:p>
          <a:endParaRPr lang="en-GB"/>
        </a:p>
      </dgm:t>
    </dgm:pt>
    <dgm:pt modelId="{AC119608-E2CF-4E22-8915-02C75A42E648}" type="sibTrans" cxnId="{A5C23A72-380F-4297-9401-FCFF040FE6FE}">
      <dgm:prSet/>
      <dgm:spPr/>
      <dgm:t>
        <a:bodyPr/>
        <a:lstStyle/>
        <a:p>
          <a:endParaRPr lang="en-GB"/>
        </a:p>
      </dgm:t>
    </dgm:pt>
    <dgm:pt modelId="{D6A3F4FE-9D6A-429F-9358-D5DC7B29BEE0}">
      <dgm:prSet phldrT="[Text]"/>
      <dgm:spPr/>
      <dgm:t>
        <a:bodyPr/>
        <a:lstStyle/>
        <a:p>
          <a:r>
            <a:rPr lang="en-GB" dirty="0"/>
            <a:t>Years 2-4 </a:t>
          </a:r>
        </a:p>
      </dgm:t>
    </dgm:pt>
    <dgm:pt modelId="{814E0FA2-9985-4D7E-AA21-722D249925BF}" type="parTrans" cxnId="{767DD876-C9C5-48CD-8B60-BBBB85E53B64}">
      <dgm:prSet/>
      <dgm:spPr/>
      <dgm:t>
        <a:bodyPr/>
        <a:lstStyle/>
        <a:p>
          <a:endParaRPr lang="en-GB"/>
        </a:p>
      </dgm:t>
    </dgm:pt>
    <dgm:pt modelId="{93168451-16E2-4021-917C-6187A6E1D9EB}" type="sibTrans" cxnId="{767DD876-C9C5-48CD-8B60-BBBB85E53B64}">
      <dgm:prSet/>
      <dgm:spPr/>
      <dgm:t>
        <a:bodyPr/>
        <a:lstStyle/>
        <a:p>
          <a:endParaRPr lang="en-GB"/>
        </a:p>
      </dgm:t>
    </dgm:pt>
    <dgm:pt modelId="{AF869C1B-9697-43BB-9630-C32694892AD6}">
      <dgm:prSet phldrT="[Text]"/>
      <dgm:spPr/>
      <dgm:t>
        <a:bodyPr/>
        <a:lstStyle/>
        <a:p>
          <a:r>
            <a:rPr lang="en-GB" dirty="0"/>
            <a:t>Tuition fee for 2026-27 is £9,790</a:t>
          </a:r>
        </a:p>
      </dgm:t>
    </dgm:pt>
    <dgm:pt modelId="{5D4EBB96-3052-4F68-BA60-C30C1291F1FF}" type="parTrans" cxnId="{D6A39F08-7277-4594-BF5F-5390D08CF85B}">
      <dgm:prSet/>
      <dgm:spPr/>
      <dgm:t>
        <a:bodyPr/>
        <a:lstStyle/>
        <a:p>
          <a:endParaRPr lang="en-GB"/>
        </a:p>
      </dgm:t>
    </dgm:pt>
    <dgm:pt modelId="{DDFC9FEC-2D75-4AF9-9D1A-65708FF62761}" type="sibTrans" cxnId="{D6A39F08-7277-4594-BF5F-5390D08CF85B}">
      <dgm:prSet/>
      <dgm:spPr/>
      <dgm:t>
        <a:bodyPr/>
        <a:lstStyle/>
        <a:p>
          <a:endParaRPr lang="en-GB"/>
        </a:p>
      </dgm:t>
    </dgm:pt>
    <dgm:pt modelId="{9F55BF40-3DD4-44B9-91C4-9AF1029AADA4}">
      <dgm:prSet phldrT="[Text]"/>
      <dgm:spPr/>
      <dgm:t>
        <a:bodyPr/>
        <a:lstStyle/>
        <a:p>
          <a:r>
            <a:rPr lang="en-GB" dirty="0"/>
            <a:t>Tuition Fees for 2027-28 is £10,050, onward TBC – Expect an increase</a:t>
          </a:r>
        </a:p>
      </dgm:t>
    </dgm:pt>
    <dgm:pt modelId="{3FD16D18-9665-4CB5-A26B-E1F00418FDAE}" type="parTrans" cxnId="{10164B8D-1FCC-44EB-B8A4-BEF658D286E4}">
      <dgm:prSet/>
      <dgm:spPr/>
      <dgm:t>
        <a:bodyPr/>
        <a:lstStyle/>
        <a:p>
          <a:endParaRPr lang="en-GB"/>
        </a:p>
      </dgm:t>
    </dgm:pt>
    <dgm:pt modelId="{A47A492B-9C6A-4CC0-940F-D971245A9C68}" type="sibTrans" cxnId="{10164B8D-1FCC-44EB-B8A4-BEF658D286E4}">
      <dgm:prSet/>
      <dgm:spPr/>
      <dgm:t>
        <a:bodyPr/>
        <a:lstStyle/>
        <a:p>
          <a:endParaRPr lang="en-GB"/>
        </a:p>
      </dgm:t>
    </dgm:pt>
    <dgm:pt modelId="{A0C19749-2FA2-442E-897F-1A6C174BF61D}">
      <dgm:prSet phldrT="[Text]"/>
      <dgm:spPr/>
      <dgm:t>
        <a:bodyPr/>
        <a:lstStyle/>
        <a:p>
          <a:r>
            <a:rPr lang="en-GB" dirty="0"/>
            <a:t>Non-means tested loan from SFE for first portion (£6,125 in 2026-27)</a:t>
          </a:r>
        </a:p>
      </dgm:t>
    </dgm:pt>
    <dgm:pt modelId="{51E3E0EA-A63A-48AB-A655-4B878E9668C4}" type="parTrans" cxnId="{1026F5AC-E4F4-44E3-9F09-E900FC576EC3}">
      <dgm:prSet/>
      <dgm:spPr/>
      <dgm:t>
        <a:bodyPr/>
        <a:lstStyle/>
        <a:p>
          <a:endParaRPr lang="en-GB"/>
        </a:p>
      </dgm:t>
    </dgm:pt>
    <dgm:pt modelId="{22022E9B-EEF4-488F-8186-3EBD1C8185AA}" type="sibTrans" cxnId="{1026F5AC-E4F4-44E3-9F09-E900FC576EC3}">
      <dgm:prSet/>
      <dgm:spPr/>
      <dgm:t>
        <a:bodyPr/>
        <a:lstStyle/>
        <a:p>
          <a:endParaRPr lang="en-GB"/>
        </a:p>
      </dgm:t>
    </dgm:pt>
    <dgm:pt modelId="{D71F6ABB-F480-404A-B141-7FBCE10093E8}">
      <dgm:prSet phldrT="[Text]"/>
      <dgm:spPr/>
      <dgm:t>
        <a:bodyPr/>
        <a:lstStyle/>
        <a:p>
          <a:r>
            <a:rPr lang="en-GB" dirty="0"/>
            <a:t>Remaining portion is self funded (£3,665 in 2026-27)</a:t>
          </a:r>
        </a:p>
      </dgm:t>
    </dgm:pt>
    <dgm:pt modelId="{7D5F76E5-650D-439A-8905-7740E820593C}" type="parTrans" cxnId="{B9D61BAD-5D7B-48D4-949E-38CD4A51FF16}">
      <dgm:prSet/>
      <dgm:spPr/>
      <dgm:t>
        <a:bodyPr/>
        <a:lstStyle/>
        <a:p>
          <a:endParaRPr lang="en-GB"/>
        </a:p>
      </dgm:t>
    </dgm:pt>
    <dgm:pt modelId="{15D75BC4-6FB4-4A88-B464-636C1232F871}" type="sibTrans" cxnId="{B9D61BAD-5D7B-48D4-949E-38CD4A51FF16}">
      <dgm:prSet/>
      <dgm:spPr/>
      <dgm:t>
        <a:bodyPr/>
        <a:lstStyle/>
        <a:p>
          <a:endParaRPr lang="en-GB"/>
        </a:p>
      </dgm:t>
    </dgm:pt>
    <dgm:pt modelId="{722F05AD-7ACA-45F8-AFA2-66336D199B2D}">
      <dgm:prSet phldrT="[Text]"/>
      <dgm:spPr/>
      <dgm:t>
        <a:bodyPr/>
        <a:lstStyle/>
        <a:p>
          <a:r>
            <a:rPr lang="en-GB" dirty="0"/>
            <a:t>NHS Bursary for a portion of fees (£3,930 in 2026-27)</a:t>
          </a:r>
        </a:p>
      </dgm:t>
    </dgm:pt>
    <dgm:pt modelId="{40B141AF-32F5-4EBA-8773-301306344DA3}" type="parTrans" cxnId="{03D8366C-CA22-4269-B42A-EA32FE274663}">
      <dgm:prSet/>
      <dgm:spPr/>
      <dgm:t>
        <a:bodyPr/>
        <a:lstStyle/>
        <a:p>
          <a:endParaRPr lang="en-GB"/>
        </a:p>
      </dgm:t>
    </dgm:pt>
    <dgm:pt modelId="{DFAD767C-DD9B-44A4-ADD4-DF4FCB7935CB}" type="sibTrans" cxnId="{03D8366C-CA22-4269-B42A-EA32FE274663}">
      <dgm:prSet/>
      <dgm:spPr/>
      <dgm:t>
        <a:bodyPr/>
        <a:lstStyle/>
        <a:p>
          <a:endParaRPr lang="en-GB"/>
        </a:p>
      </dgm:t>
    </dgm:pt>
    <dgm:pt modelId="{8B430655-4B1A-4F58-8811-0A9EE997AB2C}">
      <dgm:prSet phldrT="[Text]"/>
      <dgm:spPr/>
      <dgm:t>
        <a:bodyPr/>
        <a:lstStyle/>
        <a:p>
          <a:r>
            <a:rPr lang="en-GB" dirty="0"/>
            <a:t>Tuition Fee Loan from SFE for the remaining balance (£5,860 in 2026-27)</a:t>
          </a:r>
        </a:p>
      </dgm:t>
    </dgm:pt>
    <dgm:pt modelId="{F5F0D533-66DF-4058-BBB3-F08B7D0AF94F}" type="parTrans" cxnId="{748475E5-F470-4C14-8289-225682899C8A}">
      <dgm:prSet/>
      <dgm:spPr/>
      <dgm:t>
        <a:bodyPr/>
        <a:lstStyle/>
        <a:p>
          <a:endParaRPr lang="en-GB"/>
        </a:p>
      </dgm:t>
    </dgm:pt>
    <dgm:pt modelId="{D45C4C54-BA72-430A-91E6-B7EDAFA8A818}" type="sibTrans" cxnId="{748475E5-F470-4C14-8289-225682899C8A}">
      <dgm:prSet/>
      <dgm:spPr/>
      <dgm:t>
        <a:bodyPr/>
        <a:lstStyle/>
        <a:p>
          <a:endParaRPr lang="en-GB"/>
        </a:p>
      </dgm:t>
    </dgm:pt>
    <dgm:pt modelId="{517AF0BF-42B5-4380-B0B3-6CDE70B2A368}" type="pres">
      <dgm:prSet presAssocID="{3F4BA111-4016-4AAF-AB00-DEBCDBBC46BF}" presName="linear" presStyleCnt="0">
        <dgm:presLayoutVars>
          <dgm:dir/>
          <dgm:animLvl val="lvl"/>
          <dgm:resizeHandles val="exact"/>
        </dgm:presLayoutVars>
      </dgm:prSet>
      <dgm:spPr/>
    </dgm:pt>
    <dgm:pt modelId="{D35256A1-6890-4590-93EC-FB59EFB6CFC7}" type="pres">
      <dgm:prSet presAssocID="{6DC858B6-7356-4800-96E0-BBB8C464DF5D}" presName="parentLin" presStyleCnt="0"/>
      <dgm:spPr/>
    </dgm:pt>
    <dgm:pt modelId="{42F88F7C-BB09-42DD-9878-B9F062F20FA6}" type="pres">
      <dgm:prSet presAssocID="{6DC858B6-7356-4800-96E0-BBB8C464DF5D}" presName="parentLeftMargin" presStyleLbl="node1" presStyleIdx="0" presStyleCnt="2"/>
      <dgm:spPr/>
    </dgm:pt>
    <dgm:pt modelId="{976A95EB-9A82-48C4-86B4-5FBE792EE66B}" type="pres">
      <dgm:prSet presAssocID="{6DC858B6-7356-4800-96E0-BBB8C464DF5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F92C38F-EC38-4A36-ABD9-E69BC258CAF9}" type="pres">
      <dgm:prSet presAssocID="{6DC858B6-7356-4800-96E0-BBB8C464DF5D}" presName="negativeSpace" presStyleCnt="0"/>
      <dgm:spPr/>
    </dgm:pt>
    <dgm:pt modelId="{756FDF01-EF5A-407B-88F6-CF511C6C2C03}" type="pres">
      <dgm:prSet presAssocID="{6DC858B6-7356-4800-96E0-BBB8C464DF5D}" presName="childText" presStyleLbl="conFgAcc1" presStyleIdx="0" presStyleCnt="2">
        <dgm:presLayoutVars>
          <dgm:bulletEnabled val="1"/>
        </dgm:presLayoutVars>
      </dgm:prSet>
      <dgm:spPr/>
    </dgm:pt>
    <dgm:pt modelId="{4ED5909C-21AA-4F53-87E2-042C53680E58}" type="pres">
      <dgm:prSet presAssocID="{AC119608-E2CF-4E22-8915-02C75A42E648}" presName="spaceBetweenRectangles" presStyleCnt="0"/>
      <dgm:spPr/>
    </dgm:pt>
    <dgm:pt modelId="{ED8B6B73-431C-4058-A5E6-7129C66EF62C}" type="pres">
      <dgm:prSet presAssocID="{D6A3F4FE-9D6A-429F-9358-D5DC7B29BEE0}" presName="parentLin" presStyleCnt="0"/>
      <dgm:spPr/>
    </dgm:pt>
    <dgm:pt modelId="{5C869A6F-8FC6-4CE0-8D2B-953AD6DD5BAC}" type="pres">
      <dgm:prSet presAssocID="{D6A3F4FE-9D6A-429F-9358-D5DC7B29BEE0}" presName="parentLeftMargin" presStyleLbl="node1" presStyleIdx="0" presStyleCnt="2"/>
      <dgm:spPr/>
    </dgm:pt>
    <dgm:pt modelId="{C4A73C0C-BCED-46B4-9FDD-2799AE8D39C7}" type="pres">
      <dgm:prSet presAssocID="{D6A3F4FE-9D6A-429F-9358-D5DC7B29BEE0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BC36967C-6495-47E5-A41B-A1111148FF41}" type="pres">
      <dgm:prSet presAssocID="{D6A3F4FE-9D6A-429F-9358-D5DC7B29BEE0}" presName="negativeSpace" presStyleCnt="0"/>
      <dgm:spPr/>
    </dgm:pt>
    <dgm:pt modelId="{65B9E5FC-FA3B-4E00-97A7-77481538473A}" type="pres">
      <dgm:prSet presAssocID="{D6A3F4FE-9D6A-429F-9358-D5DC7B29BEE0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D6A39F08-7277-4594-BF5F-5390D08CF85B}" srcId="{6DC858B6-7356-4800-96E0-BBB8C464DF5D}" destId="{AF869C1B-9697-43BB-9630-C32694892AD6}" srcOrd="0" destOrd="0" parTransId="{5D4EBB96-3052-4F68-BA60-C30C1291F1FF}" sibTransId="{DDFC9FEC-2D75-4AF9-9D1A-65708FF62761}"/>
    <dgm:cxn modelId="{D2A99709-D162-4E15-A22D-0AFA6BFF2456}" type="presOf" srcId="{3F4BA111-4016-4AAF-AB00-DEBCDBBC46BF}" destId="{517AF0BF-42B5-4380-B0B3-6CDE70B2A368}" srcOrd="0" destOrd="0" presId="urn:microsoft.com/office/officeart/2005/8/layout/list1"/>
    <dgm:cxn modelId="{8749552A-8106-4573-BED6-1E460A0D4400}" type="presOf" srcId="{AF869C1B-9697-43BB-9630-C32694892AD6}" destId="{756FDF01-EF5A-407B-88F6-CF511C6C2C03}" srcOrd="0" destOrd="0" presId="urn:microsoft.com/office/officeart/2005/8/layout/list1"/>
    <dgm:cxn modelId="{1A21FF5C-E56D-4357-BB37-5D2F6241A9AD}" type="presOf" srcId="{D6A3F4FE-9D6A-429F-9358-D5DC7B29BEE0}" destId="{C4A73C0C-BCED-46B4-9FDD-2799AE8D39C7}" srcOrd="1" destOrd="0" presId="urn:microsoft.com/office/officeart/2005/8/layout/list1"/>
    <dgm:cxn modelId="{03D8366C-CA22-4269-B42A-EA32FE274663}" srcId="{D6A3F4FE-9D6A-429F-9358-D5DC7B29BEE0}" destId="{722F05AD-7ACA-45F8-AFA2-66336D199B2D}" srcOrd="1" destOrd="0" parTransId="{40B141AF-32F5-4EBA-8773-301306344DA3}" sibTransId="{DFAD767C-DD9B-44A4-ADD4-DF4FCB7935CB}"/>
    <dgm:cxn modelId="{E65BC36D-A524-4BE7-97F1-5526C5515ED4}" type="presOf" srcId="{9F55BF40-3DD4-44B9-91C4-9AF1029AADA4}" destId="{65B9E5FC-FA3B-4E00-97A7-77481538473A}" srcOrd="0" destOrd="0" presId="urn:microsoft.com/office/officeart/2005/8/layout/list1"/>
    <dgm:cxn modelId="{A5C23A72-380F-4297-9401-FCFF040FE6FE}" srcId="{3F4BA111-4016-4AAF-AB00-DEBCDBBC46BF}" destId="{6DC858B6-7356-4800-96E0-BBB8C464DF5D}" srcOrd="0" destOrd="0" parTransId="{CBC02DB1-72D7-43F7-8DA3-1B7D6BF524D0}" sibTransId="{AC119608-E2CF-4E22-8915-02C75A42E648}"/>
    <dgm:cxn modelId="{BBDA6F72-62CF-487D-BF02-38470D6BDE5C}" type="presOf" srcId="{6DC858B6-7356-4800-96E0-BBB8C464DF5D}" destId="{42F88F7C-BB09-42DD-9878-B9F062F20FA6}" srcOrd="0" destOrd="0" presId="urn:microsoft.com/office/officeart/2005/8/layout/list1"/>
    <dgm:cxn modelId="{767DD876-C9C5-48CD-8B60-BBBB85E53B64}" srcId="{3F4BA111-4016-4AAF-AB00-DEBCDBBC46BF}" destId="{D6A3F4FE-9D6A-429F-9358-D5DC7B29BEE0}" srcOrd="1" destOrd="0" parTransId="{814E0FA2-9985-4D7E-AA21-722D249925BF}" sibTransId="{93168451-16E2-4021-917C-6187A6E1D9EB}"/>
    <dgm:cxn modelId="{CFB10D89-3E04-4DE8-B66C-6C3744BA7126}" type="presOf" srcId="{6DC858B6-7356-4800-96E0-BBB8C464DF5D}" destId="{976A95EB-9A82-48C4-86B4-5FBE792EE66B}" srcOrd="1" destOrd="0" presId="urn:microsoft.com/office/officeart/2005/8/layout/list1"/>
    <dgm:cxn modelId="{9812288D-C1FB-4C1A-87BF-889B202CA0D8}" type="presOf" srcId="{D6A3F4FE-9D6A-429F-9358-D5DC7B29BEE0}" destId="{5C869A6F-8FC6-4CE0-8D2B-953AD6DD5BAC}" srcOrd="0" destOrd="0" presId="urn:microsoft.com/office/officeart/2005/8/layout/list1"/>
    <dgm:cxn modelId="{10164B8D-1FCC-44EB-B8A4-BEF658D286E4}" srcId="{D6A3F4FE-9D6A-429F-9358-D5DC7B29BEE0}" destId="{9F55BF40-3DD4-44B9-91C4-9AF1029AADA4}" srcOrd="0" destOrd="0" parTransId="{3FD16D18-9665-4CB5-A26B-E1F00418FDAE}" sibTransId="{A47A492B-9C6A-4CC0-940F-D971245A9C68}"/>
    <dgm:cxn modelId="{1E5CD4AA-6AEA-42F9-8FF8-96EB69F41671}" type="presOf" srcId="{8B430655-4B1A-4F58-8811-0A9EE997AB2C}" destId="{65B9E5FC-FA3B-4E00-97A7-77481538473A}" srcOrd="0" destOrd="2" presId="urn:microsoft.com/office/officeart/2005/8/layout/list1"/>
    <dgm:cxn modelId="{1026F5AC-E4F4-44E3-9F09-E900FC576EC3}" srcId="{6DC858B6-7356-4800-96E0-BBB8C464DF5D}" destId="{A0C19749-2FA2-442E-897F-1A6C174BF61D}" srcOrd="1" destOrd="0" parTransId="{51E3E0EA-A63A-48AB-A655-4B878E9668C4}" sibTransId="{22022E9B-EEF4-488F-8186-3EBD1C8185AA}"/>
    <dgm:cxn modelId="{B9D61BAD-5D7B-48D4-949E-38CD4A51FF16}" srcId="{6DC858B6-7356-4800-96E0-BBB8C464DF5D}" destId="{D71F6ABB-F480-404A-B141-7FBCE10093E8}" srcOrd="2" destOrd="0" parTransId="{7D5F76E5-650D-439A-8905-7740E820593C}" sibTransId="{15D75BC4-6FB4-4A88-B464-636C1232F871}"/>
    <dgm:cxn modelId="{EA51DBC0-70C5-4194-A1DB-A2A81D557843}" type="presOf" srcId="{A0C19749-2FA2-442E-897F-1A6C174BF61D}" destId="{756FDF01-EF5A-407B-88F6-CF511C6C2C03}" srcOrd="0" destOrd="1" presId="urn:microsoft.com/office/officeart/2005/8/layout/list1"/>
    <dgm:cxn modelId="{748475E5-F470-4C14-8289-225682899C8A}" srcId="{D6A3F4FE-9D6A-429F-9358-D5DC7B29BEE0}" destId="{8B430655-4B1A-4F58-8811-0A9EE997AB2C}" srcOrd="2" destOrd="0" parTransId="{F5F0D533-66DF-4058-BBB3-F08B7D0AF94F}" sibTransId="{D45C4C54-BA72-430A-91E6-B7EDAFA8A818}"/>
    <dgm:cxn modelId="{AD52B1E7-BCCB-42C7-AEE5-91318B256F51}" type="presOf" srcId="{D71F6ABB-F480-404A-B141-7FBCE10093E8}" destId="{756FDF01-EF5A-407B-88F6-CF511C6C2C03}" srcOrd="0" destOrd="2" presId="urn:microsoft.com/office/officeart/2005/8/layout/list1"/>
    <dgm:cxn modelId="{671505F1-9015-48DC-BED9-F45F30EEB602}" type="presOf" srcId="{722F05AD-7ACA-45F8-AFA2-66336D199B2D}" destId="{65B9E5FC-FA3B-4E00-97A7-77481538473A}" srcOrd="0" destOrd="1" presId="urn:microsoft.com/office/officeart/2005/8/layout/list1"/>
    <dgm:cxn modelId="{0F009A09-86DA-479B-B587-DB28CCE577D4}" type="presParOf" srcId="{517AF0BF-42B5-4380-B0B3-6CDE70B2A368}" destId="{D35256A1-6890-4590-93EC-FB59EFB6CFC7}" srcOrd="0" destOrd="0" presId="urn:microsoft.com/office/officeart/2005/8/layout/list1"/>
    <dgm:cxn modelId="{2C328D37-96BA-49AA-B541-5AE76F2D26DB}" type="presParOf" srcId="{D35256A1-6890-4590-93EC-FB59EFB6CFC7}" destId="{42F88F7C-BB09-42DD-9878-B9F062F20FA6}" srcOrd="0" destOrd="0" presId="urn:microsoft.com/office/officeart/2005/8/layout/list1"/>
    <dgm:cxn modelId="{FE927312-1377-4C88-8CBC-B2F2E2D79581}" type="presParOf" srcId="{D35256A1-6890-4590-93EC-FB59EFB6CFC7}" destId="{976A95EB-9A82-48C4-86B4-5FBE792EE66B}" srcOrd="1" destOrd="0" presId="urn:microsoft.com/office/officeart/2005/8/layout/list1"/>
    <dgm:cxn modelId="{2255715F-F856-4A83-80D2-491E4BC8BAC0}" type="presParOf" srcId="{517AF0BF-42B5-4380-B0B3-6CDE70B2A368}" destId="{6F92C38F-EC38-4A36-ABD9-E69BC258CAF9}" srcOrd="1" destOrd="0" presId="urn:microsoft.com/office/officeart/2005/8/layout/list1"/>
    <dgm:cxn modelId="{21DCCD74-E7FA-4DB9-B225-38510CC1DEE9}" type="presParOf" srcId="{517AF0BF-42B5-4380-B0B3-6CDE70B2A368}" destId="{756FDF01-EF5A-407B-88F6-CF511C6C2C03}" srcOrd="2" destOrd="0" presId="urn:microsoft.com/office/officeart/2005/8/layout/list1"/>
    <dgm:cxn modelId="{DD82C404-AADF-4619-B0D2-72CBDDB76E7D}" type="presParOf" srcId="{517AF0BF-42B5-4380-B0B3-6CDE70B2A368}" destId="{4ED5909C-21AA-4F53-87E2-042C53680E58}" srcOrd="3" destOrd="0" presId="urn:microsoft.com/office/officeart/2005/8/layout/list1"/>
    <dgm:cxn modelId="{75C5F874-FD4C-4931-AA87-1E02BDA0D25C}" type="presParOf" srcId="{517AF0BF-42B5-4380-B0B3-6CDE70B2A368}" destId="{ED8B6B73-431C-4058-A5E6-7129C66EF62C}" srcOrd="4" destOrd="0" presId="urn:microsoft.com/office/officeart/2005/8/layout/list1"/>
    <dgm:cxn modelId="{248966B1-F3F6-4E46-8F25-3ABA2611A997}" type="presParOf" srcId="{ED8B6B73-431C-4058-A5E6-7129C66EF62C}" destId="{5C869A6F-8FC6-4CE0-8D2B-953AD6DD5BAC}" srcOrd="0" destOrd="0" presId="urn:microsoft.com/office/officeart/2005/8/layout/list1"/>
    <dgm:cxn modelId="{A23C3F1F-E2CC-45D5-96F4-3D619626250C}" type="presParOf" srcId="{ED8B6B73-431C-4058-A5E6-7129C66EF62C}" destId="{C4A73C0C-BCED-46B4-9FDD-2799AE8D39C7}" srcOrd="1" destOrd="0" presId="urn:microsoft.com/office/officeart/2005/8/layout/list1"/>
    <dgm:cxn modelId="{2B1ED6D1-3CBA-4429-836E-F046E6DC99E3}" type="presParOf" srcId="{517AF0BF-42B5-4380-B0B3-6CDE70B2A368}" destId="{BC36967C-6495-47E5-A41B-A1111148FF41}" srcOrd="5" destOrd="0" presId="urn:microsoft.com/office/officeart/2005/8/layout/list1"/>
    <dgm:cxn modelId="{561786E1-BAF3-48F2-81A4-B42F854AA2CC}" type="presParOf" srcId="{517AF0BF-42B5-4380-B0B3-6CDE70B2A368}" destId="{65B9E5FC-FA3B-4E00-97A7-77481538473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F4BA111-4016-4AAF-AB00-DEBCDBBC46B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DC858B6-7356-4800-96E0-BBB8C464DF5D}">
      <dgm:prSet phldrT="[Text]"/>
      <dgm:spPr/>
      <dgm:t>
        <a:bodyPr/>
        <a:lstStyle/>
        <a:p>
          <a:r>
            <a:rPr lang="en-GB" dirty="0"/>
            <a:t>Year 1</a:t>
          </a:r>
        </a:p>
      </dgm:t>
    </dgm:pt>
    <dgm:pt modelId="{CBC02DB1-72D7-43F7-8DA3-1B7D6BF524D0}" type="parTrans" cxnId="{A5C23A72-380F-4297-9401-FCFF040FE6FE}">
      <dgm:prSet/>
      <dgm:spPr/>
      <dgm:t>
        <a:bodyPr/>
        <a:lstStyle/>
        <a:p>
          <a:endParaRPr lang="en-GB"/>
        </a:p>
      </dgm:t>
    </dgm:pt>
    <dgm:pt modelId="{AC119608-E2CF-4E22-8915-02C75A42E648}" type="sibTrans" cxnId="{A5C23A72-380F-4297-9401-FCFF040FE6FE}">
      <dgm:prSet/>
      <dgm:spPr/>
      <dgm:t>
        <a:bodyPr/>
        <a:lstStyle/>
        <a:p>
          <a:endParaRPr lang="en-GB"/>
        </a:p>
      </dgm:t>
    </dgm:pt>
    <dgm:pt modelId="{D6A3F4FE-9D6A-429F-9358-D5DC7B29BEE0}">
      <dgm:prSet phldrT="[Text]"/>
      <dgm:spPr/>
      <dgm:t>
        <a:bodyPr/>
        <a:lstStyle/>
        <a:p>
          <a:r>
            <a:rPr lang="en-GB" dirty="0"/>
            <a:t>Years 2-4 </a:t>
          </a:r>
        </a:p>
      </dgm:t>
    </dgm:pt>
    <dgm:pt modelId="{814E0FA2-9985-4D7E-AA21-722D249925BF}" type="parTrans" cxnId="{767DD876-C9C5-48CD-8B60-BBBB85E53B64}">
      <dgm:prSet/>
      <dgm:spPr/>
      <dgm:t>
        <a:bodyPr/>
        <a:lstStyle/>
        <a:p>
          <a:endParaRPr lang="en-GB"/>
        </a:p>
      </dgm:t>
    </dgm:pt>
    <dgm:pt modelId="{93168451-16E2-4021-917C-6187A6E1D9EB}" type="sibTrans" cxnId="{767DD876-C9C5-48CD-8B60-BBBB85E53B64}">
      <dgm:prSet/>
      <dgm:spPr/>
      <dgm:t>
        <a:bodyPr/>
        <a:lstStyle/>
        <a:p>
          <a:endParaRPr lang="en-GB"/>
        </a:p>
      </dgm:t>
    </dgm:pt>
    <dgm:pt modelId="{AF869C1B-9697-43BB-9630-C32694892AD6}">
      <dgm:prSet phldrT="[Text]"/>
      <dgm:spPr/>
      <dgm:t>
        <a:bodyPr/>
        <a:lstStyle/>
        <a:p>
          <a:r>
            <a:rPr lang="en-GB" dirty="0"/>
            <a:t>Tuition fee for 2026-27 is £9,790</a:t>
          </a:r>
        </a:p>
      </dgm:t>
    </dgm:pt>
    <dgm:pt modelId="{5D4EBB96-3052-4F68-BA60-C30C1291F1FF}" type="parTrans" cxnId="{D6A39F08-7277-4594-BF5F-5390D08CF85B}">
      <dgm:prSet/>
      <dgm:spPr/>
      <dgm:t>
        <a:bodyPr/>
        <a:lstStyle/>
        <a:p>
          <a:endParaRPr lang="en-GB"/>
        </a:p>
      </dgm:t>
    </dgm:pt>
    <dgm:pt modelId="{DDFC9FEC-2D75-4AF9-9D1A-65708FF62761}" type="sibTrans" cxnId="{D6A39F08-7277-4594-BF5F-5390D08CF85B}">
      <dgm:prSet/>
      <dgm:spPr/>
      <dgm:t>
        <a:bodyPr/>
        <a:lstStyle/>
        <a:p>
          <a:endParaRPr lang="en-GB"/>
        </a:p>
      </dgm:t>
    </dgm:pt>
    <dgm:pt modelId="{9F55BF40-3DD4-44B9-91C4-9AF1029AADA4}">
      <dgm:prSet phldrT="[Text]"/>
      <dgm:spPr/>
      <dgm:t>
        <a:bodyPr/>
        <a:lstStyle/>
        <a:p>
          <a:r>
            <a:rPr lang="en-GB" dirty="0"/>
            <a:t>Tuition Fees for 2027-28 is £10,050, onward TBC – Expect an increase</a:t>
          </a:r>
        </a:p>
      </dgm:t>
    </dgm:pt>
    <dgm:pt modelId="{3FD16D18-9665-4CB5-A26B-E1F00418FDAE}" type="parTrans" cxnId="{10164B8D-1FCC-44EB-B8A4-BEF658D286E4}">
      <dgm:prSet/>
      <dgm:spPr/>
      <dgm:t>
        <a:bodyPr/>
        <a:lstStyle/>
        <a:p>
          <a:endParaRPr lang="en-GB"/>
        </a:p>
      </dgm:t>
    </dgm:pt>
    <dgm:pt modelId="{A47A492B-9C6A-4CC0-940F-D971245A9C68}" type="sibTrans" cxnId="{10164B8D-1FCC-44EB-B8A4-BEF658D286E4}">
      <dgm:prSet/>
      <dgm:spPr/>
      <dgm:t>
        <a:bodyPr/>
        <a:lstStyle/>
        <a:p>
          <a:endParaRPr lang="en-GB"/>
        </a:p>
      </dgm:t>
    </dgm:pt>
    <dgm:pt modelId="{A0C19749-2FA2-442E-897F-1A6C174BF61D}">
      <dgm:prSet phldrT="[Text]"/>
      <dgm:spPr/>
      <dgm:t>
        <a:bodyPr/>
        <a:lstStyle/>
        <a:p>
          <a:r>
            <a:rPr lang="en-GB" dirty="0"/>
            <a:t>Non-means tested loan from SFE for first portion (£6,125 in 2026-27)</a:t>
          </a:r>
        </a:p>
      </dgm:t>
    </dgm:pt>
    <dgm:pt modelId="{51E3E0EA-A63A-48AB-A655-4B878E9668C4}" type="parTrans" cxnId="{1026F5AC-E4F4-44E3-9F09-E900FC576EC3}">
      <dgm:prSet/>
      <dgm:spPr/>
      <dgm:t>
        <a:bodyPr/>
        <a:lstStyle/>
        <a:p>
          <a:endParaRPr lang="en-GB"/>
        </a:p>
      </dgm:t>
    </dgm:pt>
    <dgm:pt modelId="{22022E9B-EEF4-488F-8186-3EBD1C8185AA}" type="sibTrans" cxnId="{1026F5AC-E4F4-44E3-9F09-E900FC576EC3}">
      <dgm:prSet/>
      <dgm:spPr/>
      <dgm:t>
        <a:bodyPr/>
        <a:lstStyle/>
        <a:p>
          <a:endParaRPr lang="en-GB"/>
        </a:p>
      </dgm:t>
    </dgm:pt>
    <dgm:pt modelId="{D71F6ABB-F480-404A-B141-7FBCE10093E8}">
      <dgm:prSet phldrT="[Text]"/>
      <dgm:spPr/>
      <dgm:t>
        <a:bodyPr/>
        <a:lstStyle/>
        <a:p>
          <a:r>
            <a:rPr lang="en-GB" dirty="0"/>
            <a:t>Remaining portion is self funded (£3,665 in 2026-27)</a:t>
          </a:r>
        </a:p>
      </dgm:t>
    </dgm:pt>
    <dgm:pt modelId="{7D5F76E5-650D-439A-8905-7740E820593C}" type="parTrans" cxnId="{B9D61BAD-5D7B-48D4-949E-38CD4A51FF16}">
      <dgm:prSet/>
      <dgm:spPr/>
      <dgm:t>
        <a:bodyPr/>
        <a:lstStyle/>
        <a:p>
          <a:endParaRPr lang="en-GB"/>
        </a:p>
      </dgm:t>
    </dgm:pt>
    <dgm:pt modelId="{15D75BC4-6FB4-4A88-B464-636C1232F871}" type="sibTrans" cxnId="{B9D61BAD-5D7B-48D4-949E-38CD4A51FF16}">
      <dgm:prSet/>
      <dgm:spPr/>
      <dgm:t>
        <a:bodyPr/>
        <a:lstStyle/>
        <a:p>
          <a:endParaRPr lang="en-GB"/>
        </a:p>
      </dgm:t>
    </dgm:pt>
    <dgm:pt modelId="{722F05AD-7ACA-45F8-AFA2-66336D199B2D}">
      <dgm:prSet phldrT="[Text]"/>
      <dgm:spPr/>
      <dgm:t>
        <a:bodyPr/>
        <a:lstStyle/>
        <a:p>
          <a:r>
            <a:rPr lang="en-GB" dirty="0"/>
            <a:t>NHS Bursary for a portion of fees (£3,930 in 2026-27)</a:t>
          </a:r>
        </a:p>
      </dgm:t>
    </dgm:pt>
    <dgm:pt modelId="{40B141AF-32F5-4EBA-8773-301306344DA3}" type="parTrans" cxnId="{03D8366C-CA22-4269-B42A-EA32FE274663}">
      <dgm:prSet/>
      <dgm:spPr/>
      <dgm:t>
        <a:bodyPr/>
        <a:lstStyle/>
        <a:p>
          <a:endParaRPr lang="en-GB"/>
        </a:p>
      </dgm:t>
    </dgm:pt>
    <dgm:pt modelId="{DFAD767C-DD9B-44A4-ADD4-DF4FCB7935CB}" type="sibTrans" cxnId="{03D8366C-CA22-4269-B42A-EA32FE274663}">
      <dgm:prSet/>
      <dgm:spPr/>
      <dgm:t>
        <a:bodyPr/>
        <a:lstStyle/>
        <a:p>
          <a:endParaRPr lang="en-GB"/>
        </a:p>
      </dgm:t>
    </dgm:pt>
    <dgm:pt modelId="{8B430655-4B1A-4F58-8811-0A9EE997AB2C}">
      <dgm:prSet phldrT="[Text]"/>
      <dgm:spPr/>
      <dgm:t>
        <a:bodyPr/>
        <a:lstStyle/>
        <a:p>
          <a:r>
            <a:rPr lang="en-GB" dirty="0"/>
            <a:t>Tuition Fee Loan from SFE for the remaining balance (£5,860 in 2026-27)</a:t>
          </a:r>
        </a:p>
      </dgm:t>
    </dgm:pt>
    <dgm:pt modelId="{F5F0D533-66DF-4058-BBB3-F08B7D0AF94F}" type="parTrans" cxnId="{748475E5-F470-4C14-8289-225682899C8A}">
      <dgm:prSet/>
      <dgm:spPr/>
      <dgm:t>
        <a:bodyPr/>
        <a:lstStyle/>
        <a:p>
          <a:endParaRPr lang="en-GB"/>
        </a:p>
      </dgm:t>
    </dgm:pt>
    <dgm:pt modelId="{D45C4C54-BA72-430A-91E6-B7EDAFA8A818}" type="sibTrans" cxnId="{748475E5-F470-4C14-8289-225682899C8A}">
      <dgm:prSet/>
      <dgm:spPr/>
      <dgm:t>
        <a:bodyPr/>
        <a:lstStyle/>
        <a:p>
          <a:endParaRPr lang="en-GB"/>
        </a:p>
      </dgm:t>
    </dgm:pt>
    <dgm:pt modelId="{517AF0BF-42B5-4380-B0B3-6CDE70B2A368}" type="pres">
      <dgm:prSet presAssocID="{3F4BA111-4016-4AAF-AB00-DEBCDBBC46BF}" presName="linear" presStyleCnt="0">
        <dgm:presLayoutVars>
          <dgm:dir/>
          <dgm:animLvl val="lvl"/>
          <dgm:resizeHandles val="exact"/>
        </dgm:presLayoutVars>
      </dgm:prSet>
      <dgm:spPr/>
    </dgm:pt>
    <dgm:pt modelId="{D35256A1-6890-4590-93EC-FB59EFB6CFC7}" type="pres">
      <dgm:prSet presAssocID="{6DC858B6-7356-4800-96E0-BBB8C464DF5D}" presName="parentLin" presStyleCnt="0"/>
      <dgm:spPr/>
    </dgm:pt>
    <dgm:pt modelId="{42F88F7C-BB09-42DD-9878-B9F062F20FA6}" type="pres">
      <dgm:prSet presAssocID="{6DC858B6-7356-4800-96E0-BBB8C464DF5D}" presName="parentLeftMargin" presStyleLbl="node1" presStyleIdx="0" presStyleCnt="2"/>
      <dgm:spPr/>
    </dgm:pt>
    <dgm:pt modelId="{976A95EB-9A82-48C4-86B4-5FBE792EE66B}" type="pres">
      <dgm:prSet presAssocID="{6DC858B6-7356-4800-96E0-BBB8C464DF5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F92C38F-EC38-4A36-ABD9-E69BC258CAF9}" type="pres">
      <dgm:prSet presAssocID="{6DC858B6-7356-4800-96E0-BBB8C464DF5D}" presName="negativeSpace" presStyleCnt="0"/>
      <dgm:spPr/>
    </dgm:pt>
    <dgm:pt modelId="{756FDF01-EF5A-407B-88F6-CF511C6C2C03}" type="pres">
      <dgm:prSet presAssocID="{6DC858B6-7356-4800-96E0-BBB8C464DF5D}" presName="childText" presStyleLbl="conFgAcc1" presStyleIdx="0" presStyleCnt="2">
        <dgm:presLayoutVars>
          <dgm:bulletEnabled val="1"/>
        </dgm:presLayoutVars>
      </dgm:prSet>
      <dgm:spPr/>
    </dgm:pt>
    <dgm:pt modelId="{4ED5909C-21AA-4F53-87E2-042C53680E58}" type="pres">
      <dgm:prSet presAssocID="{AC119608-E2CF-4E22-8915-02C75A42E648}" presName="spaceBetweenRectangles" presStyleCnt="0"/>
      <dgm:spPr/>
    </dgm:pt>
    <dgm:pt modelId="{ED8B6B73-431C-4058-A5E6-7129C66EF62C}" type="pres">
      <dgm:prSet presAssocID="{D6A3F4FE-9D6A-429F-9358-D5DC7B29BEE0}" presName="parentLin" presStyleCnt="0"/>
      <dgm:spPr/>
    </dgm:pt>
    <dgm:pt modelId="{5C869A6F-8FC6-4CE0-8D2B-953AD6DD5BAC}" type="pres">
      <dgm:prSet presAssocID="{D6A3F4FE-9D6A-429F-9358-D5DC7B29BEE0}" presName="parentLeftMargin" presStyleLbl="node1" presStyleIdx="0" presStyleCnt="2"/>
      <dgm:spPr/>
    </dgm:pt>
    <dgm:pt modelId="{C4A73C0C-BCED-46B4-9FDD-2799AE8D39C7}" type="pres">
      <dgm:prSet presAssocID="{D6A3F4FE-9D6A-429F-9358-D5DC7B29BEE0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BC36967C-6495-47E5-A41B-A1111148FF41}" type="pres">
      <dgm:prSet presAssocID="{D6A3F4FE-9D6A-429F-9358-D5DC7B29BEE0}" presName="negativeSpace" presStyleCnt="0"/>
      <dgm:spPr/>
    </dgm:pt>
    <dgm:pt modelId="{65B9E5FC-FA3B-4E00-97A7-77481538473A}" type="pres">
      <dgm:prSet presAssocID="{D6A3F4FE-9D6A-429F-9358-D5DC7B29BEE0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D6A39F08-7277-4594-BF5F-5390D08CF85B}" srcId="{6DC858B6-7356-4800-96E0-BBB8C464DF5D}" destId="{AF869C1B-9697-43BB-9630-C32694892AD6}" srcOrd="0" destOrd="0" parTransId="{5D4EBB96-3052-4F68-BA60-C30C1291F1FF}" sibTransId="{DDFC9FEC-2D75-4AF9-9D1A-65708FF62761}"/>
    <dgm:cxn modelId="{D2A99709-D162-4E15-A22D-0AFA6BFF2456}" type="presOf" srcId="{3F4BA111-4016-4AAF-AB00-DEBCDBBC46BF}" destId="{517AF0BF-42B5-4380-B0B3-6CDE70B2A368}" srcOrd="0" destOrd="0" presId="urn:microsoft.com/office/officeart/2005/8/layout/list1"/>
    <dgm:cxn modelId="{8749552A-8106-4573-BED6-1E460A0D4400}" type="presOf" srcId="{AF869C1B-9697-43BB-9630-C32694892AD6}" destId="{756FDF01-EF5A-407B-88F6-CF511C6C2C03}" srcOrd="0" destOrd="0" presId="urn:microsoft.com/office/officeart/2005/8/layout/list1"/>
    <dgm:cxn modelId="{1A21FF5C-E56D-4357-BB37-5D2F6241A9AD}" type="presOf" srcId="{D6A3F4FE-9D6A-429F-9358-D5DC7B29BEE0}" destId="{C4A73C0C-BCED-46B4-9FDD-2799AE8D39C7}" srcOrd="1" destOrd="0" presId="urn:microsoft.com/office/officeart/2005/8/layout/list1"/>
    <dgm:cxn modelId="{03D8366C-CA22-4269-B42A-EA32FE274663}" srcId="{D6A3F4FE-9D6A-429F-9358-D5DC7B29BEE0}" destId="{722F05AD-7ACA-45F8-AFA2-66336D199B2D}" srcOrd="1" destOrd="0" parTransId="{40B141AF-32F5-4EBA-8773-301306344DA3}" sibTransId="{DFAD767C-DD9B-44A4-ADD4-DF4FCB7935CB}"/>
    <dgm:cxn modelId="{E65BC36D-A524-4BE7-97F1-5526C5515ED4}" type="presOf" srcId="{9F55BF40-3DD4-44B9-91C4-9AF1029AADA4}" destId="{65B9E5FC-FA3B-4E00-97A7-77481538473A}" srcOrd="0" destOrd="0" presId="urn:microsoft.com/office/officeart/2005/8/layout/list1"/>
    <dgm:cxn modelId="{A5C23A72-380F-4297-9401-FCFF040FE6FE}" srcId="{3F4BA111-4016-4AAF-AB00-DEBCDBBC46BF}" destId="{6DC858B6-7356-4800-96E0-BBB8C464DF5D}" srcOrd="0" destOrd="0" parTransId="{CBC02DB1-72D7-43F7-8DA3-1B7D6BF524D0}" sibTransId="{AC119608-E2CF-4E22-8915-02C75A42E648}"/>
    <dgm:cxn modelId="{BBDA6F72-62CF-487D-BF02-38470D6BDE5C}" type="presOf" srcId="{6DC858B6-7356-4800-96E0-BBB8C464DF5D}" destId="{42F88F7C-BB09-42DD-9878-B9F062F20FA6}" srcOrd="0" destOrd="0" presId="urn:microsoft.com/office/officeart/2005/8/layout/list1"/>
    <dgm:cxn modelId="{767DD876-C9C5-48CD-8B60-BBBB85E53B64}" srcId="{3F4BA111-4016-4AAF-AB00-DEBCDBBC46BF}" destId="{D6A3F4FE-9D6A-429F-9358-D5DC7B29BEE0}" srcOrd="1" destOrd="0" parTransId="{814E0FA2-9985-4D7E-AA21-722D249925BF}" sibTransId="{93168451-16E2-4021-917C-6187A6E1D9EB}"/>
    <dgm:cxn modelId="{CFB10D89-3E04-4DE8-B66C-6C3744BA7126}" type="presOf" srcId="{6DC858B6-7356-4800-96E0-BBB8C464DF5D}" destId="{976A95EB-9A82-48C4-86B4-5FBE792EE66B}" srcOrd="1" destOrd="0" presId="urn:microsoft.com/office/officeart/2005/8/layout/list1"/>
    <dgm:cxn modelId="{9812288D-C1FB-4C1A-87BF-889B202CA0D8}" type="presOf" srcId="{D6A3F4FE-9D6A-429F-9358-D5DC7B29BEE0}" destId="{5C869A6F-8FC6-4CE0-8D2B-953AD6DD5BAC}" srcOrd="0" destOrd="0" presId="urn:microsoft.com/office/officeart/2005/8/layout/list1"/>
    <dgm:cxn modelId="{10164B8D-1FCC-44EB-B8A4-BEF658D286E4}" srcId="{D6A3F4FE-9D6A-429F-9358-D5DC7B29BEE0}" destId="{9F55BF40-3DD4-44B9-91C4-9AF1029AADA4}" srcOrd="0" destOrd="0" parTransId="{3FD16D18-9665-4CB5-A26B-E1F00418FDAE}" sibTransId="{A47A492B-9C6A-4CC0-940F-D971245A9C68}"/>
    <dgm:cxn modelId="{1E5CD4AA-6AEA-42F9-8FF8-96EB69F41671}" type="presOf" srcId="{8B430655-4B1A-4F58-8811-0A9EE997AB2C}" destId="{65B9E5FC-FA3B-4E00-97A7-77481538473A}" srcOrd="0" destOrd="2" presId="urn:microsoft.com/office/officeart/2005/8/layout/list1"/>
    <dgm:cxn modelId="{1026F5AC-E4F4-44E3-9F09-E900FC576EC3}" srcId="{6DC858B6-7356-4800-96E0-BBB8C464DF5D}" destId="{A0C19749-2FA2-442E-897F-1A6C174BF61D}" srcOrd="1" destOrd="0" parTransId="{51E3E0EA-A63A-48AB-A655-4B878E9668C4}" sibTransId="{22022E9B-EEF4-488F-8186-3EBD1C8185AA}"/>
    <dgm:cxn modelId="{B9D61BAD-5D7B-48D4-949E-38CD4A51FF16}" srcId="{6DC858B6-7356-4800-96E0-BBB8C464DF5D}" destId="{D71F6ABB-F480-404A-B141-7FBCE10093E8}" srcOrd="2" destOrd="0" parTransId="{7D5F76E5-650D-439A-8905-7740E820593C}" sibTransId="{15D75BC4-6FB4-4A88-B464-636C1232F871}"/>
    <dgm:cxn modelId="{EA51DBC0-70C5-4194-A1DB-A2A81D557843}" type="presOf" srcId="{A0C19749-2FA2-442E-897F-1A6C174BF61D}" destId="{756FDF01-EF5A-407B-88F6-CF511C6C2C03}" srcOrd="0" destOrd="1" presId="urn:microsoft.com/office/officeart/2005/8/layout/list1"/>
    <dgm:cxn modelId="{748475E5-F470-4C14-8289-225682899C8A}" srcId="{D6A3F4FE-9D6A-429F-9358-D5DC7B29BEE0}" destId="{8B430655-4B1A-4F58-8811-0A9EE997AB2C}" srcOrd="2" destOrd="0" parTransId="{F5F0D533-66DF-4058-BBB3-F08B7D0AF94F}" sibTransId="{D45C4C54-BA72-430A-91E6-B7EDAFA8A818}"/>
    <dgm:cxn modelId="{AD52B1E7-BCCB-42C7-AEE5-91318B256F51}" type="presOf" srcId="{D71F6ABB-F480-404A-B141-7FBCE10093E8}" destId="{756FDF01-EF5A-407B-88F6-CF511C6C2C03}" srcOrd="0" destOrd="2" presId="urn:microsoft.com/office/officeart/2005/8/layout/list1"/>
    <dgm:cxn modelId="{671505F1-9015-48DC-BED9-F45F30EEB602}" type="presOf" srcId="{722F05AD-7ACA-45F8-AFA2-66336D199B2D}" destId="{65B9E5FC-FA3B-4E00-97A7-77481538473A}" srcOrd="0" destOrd="1" presId="urn:microsoft.com/office/officeart/2005/8/layout/list1"/>
    <dgm:cxn modelId="{0F009A09-86DA-479B-B587-DB28CCE577D4}" type="presParOf" srcId="{517AF0BF-42B5-4380-B0B3-6CDE70B2A368}" destId="{D35256A1-6890-4590-93EC-FB59EFB6CFC7}" srcOrd="0" destOrd="0" presId="urn:microsoft.com/office/officeart/2005/8/layout/list1"/>
    <dgm:cxn modelId="{2C328D37-96BA-49AA-B541-5AE76F2D26DB}" type="presParOf" srcId="{D35256A1-6890-4590-93EC-FB59EFB6CFC7}" destId="{42F88F7C-BB09-42DD-9878-B9F062F20FA6}" srcOrd="0" destOrd="0" presId="urn:microsoft.com/office/officeart/2005/8/layout/list1"/>
    <dgm:cxn modelId="{FE927312-1377-4C88-8CBC-B2F2E2D79581}" type="presParOf" srcId="{D35256A1-6890-4590-93EC-FB59EFB6CFC7}" destId="{976A95EB-9A82-48C4-86B4-5FBE792EE66B}" srcOrd="1" destOrd="0" presId="urn:microsoft.com/office/officeart/2005/8/layout/list1"/>
    <dgm:cxn modelId="{2255715F-F856-4A83-80D2-491E4BC8BAC0}" type="presParOf" srcId="{517AF0BF-42B5-4380-B0B3-6CDE70B2A368}" destId="{6F92C38F-EC38-4A36-ABD9-E69BC258CAF9}" srcOrd="1" destOrd="0" presId="urn:microsoft.com/office/officeart/2005/8/layout/list1"/>
    <dgm:cxn modelId="{21DCCD74-E7FA-4DB9-B225-38510CC1DEE9}" type="presParOf" srcId="{517AF0BF-42B5-4380-B0B3-6CDE70B2A368}" destId="{756FDF01-EF5A-407B-88F6-CF511C6C2C03}" srcOrd="2" destOrd="0" presId="urn:microsoft.com/office/officeart/2005/8/layout/list1"/>
    <dgm:cxn modelId="{DD82C404-AADF-4619-B0D2-72CBDDB76E7D}" type="presParOf" srcId="{517AF0BF-42B5-4380-B0B3-6CDE70B2A368}" destId="{4ED5909C-21AA-4F53-87E2-042C53680E58}" srcOrd="3" destOrd="0" presId="urn:microsoft.com/office/officeart/2005/8/layout/list1"/>
    <dgm:cxn modelId="{75C5F874-FD4C-4931-AA87-1E02BDA0D25C}" type="presParOf" srcId="{517AF0BF-42B5-4380-B0B3-6CDE70B2A368}" destId="{ED8B6B73-431C-4058-A5E6-7129C66EF62C}" srcOrd="4" destOrd="0" presId="urn:microsoft.com/office/officeart/2005/8/layout/list1"/>
    <dgm:cxn modelId="{248966B1-F3F6-4E46-8F25-3ABA2611A997}" type="presParOf" srcId="{ED8B6B73-431C-4058-A5E6-7129C66EF62C}" destId="{5C869A6F-8FC6-4CE0-8D2B-953AD6DD5BAC}" srcOrd="0" destOrd="0" presId="urn:microsoft.com/office/officeart/2005/8/layout/list1"/>
    <dgm:cxn modelId="{A23C3F1F-E2CC-45D5-96F4-3D619626250C}" type="presParOf" srcId="{ED8B6B73-431C-4058-A5E6-7129C66EF62C}" destId="{C4A73C0C-BCED-46B4-9FDD-2799AE8D39C7}" srcOrd="1" destOrd="0" presId="urn:microsoft.com/office/officeart/2005/8/layout/list1"/>
    <dgm:cxn modelId="{2B1ED6D1-3CBA-4429-836E-F046E6DC99E3}" type="presParOf" srcId="{517AF0BF-42B5-4380-B0B3-6CDE70B2A368}" destId="{BC36967C-6495-47E5-A41B-A1111148FF41}" srcOrd="5" destOrd="0" presId="urn:microsoft.com/office/officeart/2005/8/layout/list1"/>
    <dgm:cxn modelId="{561786E1-BAF3-48F2-81A4-B42F854AA2CC}" type="presParOf" srcId="{517AF0BF-42B5-4380-B0B3-6CDE70B2A368}" destId="{65B9E5FC-FA3B-4E00-97A7-77481538473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F068937-D4F5-4E9E-9874-BFC238A37873}" type="doc">
      <dgm:prSet loTypeId="urn:microsoft.com/office/officeart/2005/8/layout/default" loCatId="list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en-GB"/>
        </a:p>
      </dgm:t>
    </dgm:pt>
    <dgm:pt modelId="{BBF2C309-B361-482C-8067-0C65A4C69AE1}">
      <dgm:prSet phldrT="[Text]" phldr="0"/>
      <dgm:spPr/>
      <dgm:t>
        <a:bodyPr/>
        <a:lstStyle/>
        <a:p>
          <a:pPr rtl="0"/>
          <a:r>
            <a:rPr lang="en-GB" dirty="0">
              <a:latin typeface="Calibri"/>
            </a:rPr>
            <a:t>International Students Year 1</a:t>
          </a:r>
        </a:p>
      </dgm:t>
    </dgm:pt>
    <dgm:pt modelId="{115E3543-F392-4117-BAF4-7E509C23708E}" type="parTrans" cxnId="{E0E46E12-5125-4252-A4C1-17FC5AD4E4C9}">
      <dgm:prSet/>
      <dgm:spPr/>
      <dgm:t>
        <a:bodyPr/>
        <a:lstStyle/>
        <a:p>
          <a:endParaRPr lang="en-GB"/>
        </a:p>
      </dgm:t>
    </dgm:pt>
    <dgm:pt modelId="{0875AA6C-1A18-426B-9EC0-51DD5494B9E3}" type="sibTrans" cxnId="{E0E46E12-5125-4252-A4C1-17FC5AD4E4C9}">
      <dgm:prSet/>
      <dgm:spPr/>
      <dgm:t>
        <a:bodyPr/>
        <a:lstStyle/>
        <a:p>
          <a:endParaRPr lang="en-GB"/>
        </a:p>
      </dgm:t>
    </dgm:pt>
    <dgm:pt modelId="{292DE310-2B99-4BD4-9F01-9877F64180A4}">
      <dgm:prSet phldr="0"/>
      <dgm:spPr/>
      <dgm:t>
        <a:bodyPr/>
        <a:lstStyle/>
        <a:p>
          <a:pPr rtl="0"/>
          <a:r>
            <a:rPr lang="en-GB" dirty="0">
              <a:latin typeface="Calibri"/>
            </a:rPr>
            <a:t>International Students Year 2-4 </a:t>
          </a:r>
        </a:p>
      </dgm:t>
    </dgm:pt>
    <dgm:pt modelId="{C12502B0-D8F3-4C4F-A15A-0EF2B915B582}" type="parTrans" cxnId="{86166A3B-5B71-41F2-A0BF-F4FDD2324419}">
      <dgm:prSet/>
      <dgm:spPr/>
      <dgm:t>
        <a:bodyPr/>
        <a:lstStyle/>
        <a:p>
          <a:endParaRPr lang="en-GB"/>
        </a:p>
      </dgm:t>
    </dgm:pt>
    <dgm:pt modelId="{2B866050-B7B4-42C4-8301-EF9B489D3D61}" type="sibTrans" cxnId="{86166A3B-5B71-41F2-A0BF-F4FDD2324419}">
      <dgm:prSet/>
      <dgm:spPr/>
      <dgm:t>
        <a:bodyPr/>
        <a:lstStyle/>
        <a:p>
          <a:endParaRPr lang="en-GB"/>
        </a:p>
      </dgm:t>
    </dgm:pt>
    <dgm:pt modelId="{87117755-A18E-4A58-A25E-ED17DFE5F6C9}">
      <dgm:prSet phldr="0"/>
      <dgm:spPr/>
      <dgm:t>
        <a:bodyPr/>
        <a:lstStyle/>
        <a:p>
          <a:r>
            <a:rPr lang="en-GB" dirty="0">
              <a:latin typeface="Calibri"/>
            </a:rPr>
            <a:t> £32,510</a:t>
          </a:r>
          <a:endParaRPr lang="en-GB" dirty="0"/>
        </a:p>
      </dgm:t>
    </dgm:pt>
    <dgm:pt modelId="{DD7BD997-8236-489A-B4E4-FE300A319E48}" type="parTrans" cxnId="{EFA89A3A-731D-42BD-8B4E-1001A68F27AD}">
      <dgm:prSet/>
      <dgm:spPr/>
      <dgm:t>
        <a:bodyPr/>
        <a:lstStyle/>
        <a:p>
          <a:endParaRPr lang="en-GB"/>
        </a:p>
      </dgm:t>
    </dgm:pt>
    <dgm:pt modelId="{36C5B0CD-9F02-447A-9AE1-52113C4FF67C}" type="sibTrans" cxnId="{EFA89A3A-731D-42BD-8B4E-1001A68F27AD}">
      <dgm:prSet/>
      <dgm:spPr/>
      <dgm:t>
        <a:bodyPr/>
        <a:lstStyle/>
        <a:p>
          <a:endParaRPr lang="en-GB"/>
        </a:p>
      </dgm:t>
    </dgm:pt>
    <dgm:pt modelId="{841D0955-3E57-4211-AE3D-65B5A03DD0A9}">
      <dgm:prSet phldr="0"/>
      <dgm:spPr/>
      <dgm:t>
        <a:bodyPr/>
        <a:lstStyle/>
        <a:p>
          <a:r>
            <a:rPr lang="en-GB" dirty="0">
              <a:latin typeface="Calibri"/>
            </a:rPr>
            <a:t>£56,660 in 2025-26 (will increase)</a:t>
          </a:r>
          <a:endParaRPr lang="en-GB" dirty="0"/>
        </a:p>
      </dgm:t>
    </dgm:pt>
    <dgm:pt modelId="{61F1E075-5E33-4B36-AD68-F7603668922B}" type="parTrans" cxnId="{05394597-A360-45ED-923D-4C64A866148C}">
      <dgm:prSet/>
      <dgm:spPr/>
      <dgm:t>
        <a:bodyPr/>
        <a:lstStyle/>
        <a:p>
          <a:endParaRPr lang="en-GB"/>
        </a:p>
      </dgm:t>
    </dgm:pt>
    <dgm:pt modelId="{97E17FEE-31EB-4266-A816-E52121177A8A}" type="sibTrans" cxnId="{05394597-A360-45ED-923D-4C64A866148C}">
      <dgm:prSet/>
      <dgm:spPr/>
      <dgm:t>
        <a:bodyPr/>
        <a:lstStyle/>
        <a:p>
          <a:endParaRPr lang="en-GB"/>
        </a:p>
      </dgm:t>
    </dgm:pt>
    <dgm:pt modelId="{A2DF4E0D-E5A8-456E-9716-7D3C3066E919}" type="pres">
      <dgm:prSet presAssocID="{9F068937-D4F5-4E9E-9874-BFC238A37873}" presName="diagram" presStyleCnt="0">
        <dgm:presLayoutVars>
          <dgm:dir/>
          <dgm:resizeHandles val="exact"/>
        </dgm:presLayoutVars>
      </dgm:prSet>
      <dgm:spPr/>
    </dgm:pt>
    <dgm:pt modelId="{FF44F569-252F-45EE-B2F2-58D56CAD34D5}" type="pres">
      <dgm:prSet presAssocID="{BBF2C309-B361-482C-8067-0C65A4C69AE1}" presName="node" presStyleLbl="node1" presStyleIdx="0" presStyleCnt="2">
        <dgm:presLayoutVars>
          <dgm:bulletEnabled val="1"/>
        </dgm:presLayoutVars>
      </dgm:prSet>
      <dgm:spPr/>
    </dgm:pt>
    <dgm:pt modelId="{AC13F9F2-196E-435A-A071-B2D6FF33AB47}" type="pres">
      <dgm:prSet presAssocID="{0875AA6C-1A18-426B-9EC0-51DD5494B9E3}" presName="sibTrans" presStyleCnt="0"/>
      <dgm:spPr/>
    </dgm:pt>
    <dgm:pt modelId="{AFCB4EA7-4F68-4502-B1D7-F81478CA9443}" type="pres">
      <dgm:prSet presAssocID="{292DE310-2B99-4BD4-9F01-9877F64180A4}" presName="node" presStyleLbl="node1" presStyleIdx="1" presStyleCnt="2">
        <dgm:presLayoutVars>
          <dgm:bulletEnabled val="1"/>
        </dgm:presLayoutVars>
      </dgm:prSet>
      <dgm:spPr/>
    </dgm:pt>
  </dgm:ptLst>
  <dgm:cxnLst>
    <dgm:cxn modelId="{E0E46E12-5125-4252-A4C1-17FC5AD4E4C9}" srcId="{9F068937-D4F5-4E9E-9874-BFC238A37873}" destId="{BBF2C309-B361-482C-8067-0C65A4C69AE1}" srcOrd="0" destOrd="0" parTransId="{115E3543-F392-4117-BAF4-7E509C23708E}" sibTransId="{0875AA6C-1A18-426B-9EC0-51DD5494B9E3}"/>
    <dgm:cxn modelId="{EF6C4C38-0047-406E-B5A9-BB0FED46781E}" type="presOf" srcId="{9F068937-D4F5-4E9E-9874-BFC238A37873}" destId="{A2DF4E0D-E5A8-456E-9716-7D3C3066E919}" srcOrd="0" destOrd="0" presId="urn:microsoft.com/office/officeart/2005/8/layout/default"/>
    <dgm:cxn modelId="{EFA89A3A-731D-42BD-8B4E-1001A68F27AD}" srcId="{BBF2C309-B361-482C-8067-0C65A4C69AE1}" destId="{87117755-A18E-4A58-A25E-ED17DFE5F6C9}" srcOrd="0" destOrd="0" parTransId="{DD7BD997-8236-489A-B4E4-FE300A319E48}" sibTransId="{36C5B0CD-9F02-447A-9AE1-52113C4FF67C}"/>
    <dgm:cxn modelId="{86166A3B-5B71-41F2-A0BF-F4FDD2324419}" srcId="{9F068937-D4F5-4E9E-9874-BFC238A37873}" destId="{292DE310-2B99-4BD4-9F01-9877F64180A4}" srcOrd="1" destOrd="0" parTransId="{C12502B0-D8F3-4C4F-A15A-0EF2B915B582}" sibTransId="{2B866050-B7B4-42C4-8301-EF9B489D3D61}"/>
    <dgm:cxn modelId="{05394597-A360-45ED-923D-4C64A866148C}" srcId="{292DE310-2B99-4BD4-9F01-9877F64180A4}" destId="{841D0955-3E57-4211-AE3D-65B5A03DD0A9}" srcOrd="0" destOrd="0" parTransId="{61F1E075-5E33-4B36-AD68-F7603668922B}" sibTransId="{97E17FEE-31EB-4266-A816-E52121177A8A}"/>
    <dgm:cxn modelId="{6417F39A-374F-426E-BAA6-C653A621C009}" type="presOf" srcId="{BBF2C309-B361-482C-8067-0C65A4C69AE1}" destId="{FF44F569-252F-45EE-B2F2-58D56CAD34D5}" srcOrd="0" destOrd="0" presId="urn:microsoft.com/office/officeart/2005/8/layout/default"/>
    <dgm:cxn modelId="{AB3100A7-3D6E-4FD4-9C4B-1E687DFEB984}" type="presOf" srcId="{87117755-A18E-4A58-A25E-ED17DFE5F6C9}" destId="{FF44F569-252F-45EE-B2F2-58D56CAD34D5}" srcOrd="0" destOrd="1" presId="urn:microsoft.com/office/officeart/2005/8/layout/default"/>
    <dgm:cxn modelId="{5628ABD3-A340-4DFE-924D-AD1E7029FFA8}" type="presOf" srcId="{292DE310-2B99-4BD4-9F01-9877F64180A4}" destId="{AFCB4EA7-4F68-4502-B1D7-F81478CA9443}" srcOrd="0" destOrd="0" presId="urn:microsoft.com/office/officeart/2005/8/layout/default"/>
    <dgm:cxn modelId="{06DBE8DB-230B-4789-9691-48FFBF33004F}" type="presOf" srcId="{841D0955-3E57-4211-AE3D-65B5A03DD0A9}" destId="{AFCB4EA7-4F68-4502-B1D7-F81478CA9443}" srcOrd="0" destOrd="1" presId="urn:microsoft.com/office/officeart/2005/8/layout/default"/>
    <dgm:cxn modelId="{3941D071-01D5-4363-B8D4-CE0547D7F594}" type="presParOf" srcId="{A2DF4E0D-E5A8-456E-9716-7D3C3066E919}" destId="{FF44F569-252F-45EE-B2F2-58D56CAD34D5}" srcOrd="0" destOrd="0" presId="urn:microsoft.com/office/officeart/2005/8/layout/default"/>
    <dgm:cxn modelId="{96A52127-98AB-4217-B4DD-D23B9B8725F9}" type="presParOf" srcId="{A2DF4E0D-E5A8-456E-9716-7D3C3066E919}" destId="{AC13F9F2-196E-435A-A071-B2D6FF33AB47}" srcOrd="1" destOrd="0" presId="urn:microsoft.com/office/officeart/2005/8/layout/default"/>
    <dgm:cxn modelId="{70903F74-FAD0-42D7-BBB0-17BC2ED20FCA}" type="presParOf" srcId="{A2DF4E0D-E5A8-456E-9716-7D3C3066E919}" destId="{AFCB4EA7-4F68-4502-B1D7-F81478CA9443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BAB840A-EFC6-4807-A4BC-FE36E2F042FB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A7EDCD9-700A-47E1-A2C4-64E565E9279F}">
      <dgm:prSet phldrT="[Text]"/>
      <dgm:spPr/>
      <dgm:t>
        <a:bodyPr/>
        <a:lstStyle/>
        <a:p>
          <a:r>
            <a:rPr lang="en-GB" dirty="0"/>
            <a:t>50% due by the first day of Term 1</a:t>
          </a:r>
        </a:p>
      </dgm:t>
    </dgm:pt>
    <dgm:pt modelId="{FF4E46BF-0351-480B-A55E-88767CE058D1}" type="parTrans" cxnId="{5D585CF2-221D-4ED3-8861-D64815B16539}">
      <dgm:prSet/>
      <dgm:spPr/>
      <dgm:t>
        <a:bodyPr/>
        <a:lstStyle/>
        <a:p>
          <a:endParaRPr lang="en-GB"/>
        </a:p>
      </dgm:t>
    </dgm:pt>
    <dgm:pt modelId="{7E096C09-0D26-41D3-9AA5-89F8AD6A87E7}" type="sibTrans" cxnId="{5D585CF2-221D-4ED3-8861-D64815B16539}">
      <dgm:prSet/>
      <dgm:spPr/>
      <dgm:t>
        <a:bodyPr/>
        <a:lstStyle/>
        <a:p>
          <a:endParaRPr lang="en-GB"/>
        </a:p>
      </dgm:t>
    </dgm:pt>
    <dgm:pt modelId="{0591B4E2-017E-46CC-87FA-2292996BE30C}">
      <dgm:prSet phldrT="[Text]"/>
      <dgm:spPr/>
      <dgm:t>
        <a:bodyPr/>
        <a:lstStyle/>
        <a:p>
          <a:r>
            <a:rPr lang="en-GB" dirty="0"/>
            <a:t>£1,832.50</a:t>
          </a:r>
        </a:p>
      </dgm:t>
    </dgm:pt>
    <dgm:pt modelId="{DFBFD8FE-076D-48D0-AF21-FEAECFD1F3F2}" type="parTrans" cxnId="{6F7112B9-5935-4D72-9E9B-FDC1B9FD48E1}">
      <dgm:prSet/>
      <dgm:spPr/>
      <dgm:t>
        <a:bodyPr/>
        <a:lstStyle/>
        <a:p>
          <a:endParaRPr lang="en-GB"/>
        </a:p>
      </dgm:t>
    </dgm:pt>
    <dgm:pt modelId="{EB852949-F9F5-4251-B184-169B305969EE}" type="sibTrans" cxnId="{6F7112B9-5935-4D72-9E9B-FDC1B9FD48E1}">
      <dgm:prSet/>
      <dgm:spPr/>
      <dgm:t>
        <a:bodyPr/>
        <a:lstStyle/>
        <a:p>
          <a:endParaRPr lang="en-GB"/>
        </a:p>
      </dgm:t>
    </dgm:pt>
    <dgm:pt modelId="{B59CE142-C8A4-4F20-BFF9-37A020B7C871}">
      <dgm:prSet phldrT="[Text]"/>
      <dgm:spPr/>
      <dgm:t>
        <a:bodyPr/>
        <a:lstStyle/>
        <a:p>
          <a:r>
            <a:rPr lang="en-GB" dirty="0"/>
            <a:t>25% due by the first day of Term 2</a:t>
          </a:r>
        </a:p>
      </dgm:t>
    </dgm:pt>
    <dgm:pt modelId="{E998C7F5-958E-4952-96F4-48121CB3C621}" type="parTrans" cxnId="{E06B4F89-8DCD-4B36-84D4-171568B34CCF}">
      <dgm:prSet/>
      <dgm:spPr/>
      <dgm:t>
        <a:bodyPr/>
        <a:lstStyle/>
        <a:p>
          <a:endParaRPr lang="en-GB"/>
        </a:p>
      </dgm:t>
    </dgm:pt>
    <dgm:pt modelId="{DAD900C0-F211-4B82-BA6F-169D95CB0F99}" type="sibTrans" cxnId="{E06B4F89-8DCD-4B36-84D4-171568B34CCF}">
      <dgm:prSet/>
      <dgm:spPr/>
      <dgm:t>
        <a:bodyPr/>
        <a:lstStyle/>
        <a:p>
          <a:endParaRPr lang="en-GB"/>
        </a:p>
      </dgm:t>
    </dgm:pt>
    <dgm:pt modelId="{C78D8634-9431-4EC6-8055-17A2E377CD81}">
      <dgm:prSet phldrT="[Text]"/>
      <dgm:spPr/>
      <dgm:t>
        <a:bodyPr/>
        <a:lstStyle/>
        <a:p>
          <a:r>
            <a:rPr lang="en-GB" dirty="0"/>
            <a:t>£916.25</a:t>
          </a:r>
        </a:p>
      </dgm:t>
    </dgm:pt>
    <dgm:pt modelId="{142616CB-F605-4D60-B7B4-DECFE306DA0C}" type="parTrans" cxnId="{DACBDE06-3B34-4125-B7B9-3889183DC4F7}">
      <dgm:prSet/>
      <dgm:spPr/>
      <dgm:t>
        <a:bodyPr/>
        <a:lstStyle/>
        <a:p>
          <a:endParaRPr lang="en-GB"/>
        </a:p>
      </dgm:t>
    </dgm:pt>
    <dgm:pt modelId="{144DA603-AE58-4A93-8E2A-4F47BC34C1DC}" type="sibTrans" cxnId="{DACBDE06-3B34-4125-B7B9-3889183DC4F7}">
      <dgm:prSet/>
      <dgm:spPr/>
      <dgm:t>
        <a:bodyPr/>
        <a:lstStyle/>
        <a:p>
          <a:endParaRPr lang="en-GB"/>
        </a:p>
      </dgm:t>
    </dgm:pt>
    <dgm:pt modelId="{22781A4B-DB1C-43D1-9F66-1D5D2A956D34}">
      <dgm:prSet phldrT="[Text]"/>
      <dgm:spPr/>
      <dgm:t>
        <a:bodyPr/>
        <a:lstStyle/>
        <a:p>
          <a:r>
            <a:rPr lang="en-GB" dirty="0"/>
            <a:t>25% due by the first day of Term 3</a:t>
          </a:r>
        </a:p>
      </dgm:t>
    </dgm:pt>
    <dgm:pt modelId="{A63B8933-F38B-4EB9-81ED-1E2174361D1C}" type="parTrans" cxnId="{77767877-C589-4579-977B-6D60EB223AFC}">
      <dgm:prSet/>
      <dgm:spPr/>
      <dgm:t>
        <a:bodyPr/>
        <a:lstStyle/>
        <a:p>
          <a:endParaRPr lang="en-GB"/>
        </a:p>
      </dgm:t>
    </dgm:pt>
    <dgm:pt modelId="{2632F366-B486-4584-8FB0-310D1DA3C980}" type="sibTrans" cxnId="{77767877-C589-4579-977B-6D60EB223AFC}">
      <dgm:prSet/>
      <dgm:spPr/>
      <dgm:t>
        <a:bodyPr/>
        <a:lstStyle/>
        <a:p>
          <a:endParaRPr lang="en-GB"/>
        </a:p>
      </dgm:t>
    </dgm:pt>
    <dgm:pt modelId="{F15E729B-9544-4D88-AB5F-4E9E74C5B319}">
      <dgm:prSet phldrT="[Text]"/>
      <dgm:spPr/>
      <dgm:t>
        <a:bodyPr/>
        <a:lstStyle/>
        <a:p>
          <a:r>
            <a:rPr lang="en-GB" dirty="0"/>
            <a:t>£916.25</a:t>
          </a:r>
        </a:p>
      </dgm:t>
    </dgm:pt>
    <dgm:pt modelId="{26802F69-08AA-4020-9E13-F5A45F7A4D66}" type="parTrans" cxnId="{47819830-339B-4559-B9B2-74B219DC5640}">
      <dgm:prSet/>
      <dgm:spPr/>
      <dgm:t>
        <a:bodyPr/>
        <a:lstStyle/>
        <a:p>
          <a:endParaRPr lang="en-GB"/>
        </a:p>
      </dgm:t>
    </dgm:pt>
    <dgm:pt modelId="{84AD1EAA-BDA8-422A-BDF1-06F060EB2AFA}" type="sibTrans" cxnId="{47819830-339B-4559-B9B2-74B219DC5640}">
      <dgm:prSet/>
      <dgm:spPr/>
      <dgm:t>
        <a:bodyPr/>
        <a:lstStyle/>
        <a:p>
          <a:endParaRPr lang="en-GB"/>
        </a:p>
      </dgm:t>
    </dgm:pt>
    <dgm:pt modelId="{5480E14C-40D4-4C1D-A0C0-26F13C10805C}" type="pres">
      <dgm:prSet presAssocID="{3BAB840A-EFC6-4807-A4BC-FE36E2F042FB}" presName="Name0" presStyleCnt="0">
        <dgm:presLayoutVars>
          <dgm:dir/>
          <dgm:animLvl val="lvl"/>
          <dgm:resizeHandles val="exact"/>
        </dgm:presLayoutVars>
      </dgm:prSet>
      <dgm:spPr/>
    </dgm:pt>
    <dgm:pt modelId="{248F55AE-ED8D-42A1-9FC2-B21973374C5A}" type="pres">
      <dgm:prSet presAssocID="{BA7EDCD9-700A-47E1-A2C4-64E565E9279F}" presName="composite" presStyleCnt="0"/>
      <dgm:spPr/>
    </dgm:pt>
    <dgm:pt modelId="{7E9114F3-A96A-40B3-B1D1-4B451CA7BD90}" type="pres">
      <dgm:prSet presAssocID="{BA7EDCD9-700A-47E1-A2C4-64E565E9279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FDE3D61C-1618-4DB3-AEE2-FD74A10073DD}" type="pres">
      <dgm:prSet presAssocID="{BA7EDCD9-700A-47E1-A2C4-64E565E9279F}" presName="desTx" presStyleLbl="alignAccFollowNode1" presStyleIdx="0" presStyleCnt="3">
        <dgm:presLayoutVars>
          <dgm:bulletEnabled val="1"/>
        </dgm:presLayoutVars>
      </dgm:prSet>
      <dgm:spPr/>
    </dgm:pt>
    <dgm:pt modelId="{89A9DE21-06A5-4F51-939E-7A592921D546}" type="pres">
      <dgm:prSet presAssocID="{7E096C09-0D26-41D3-9AA5-89F8AD6A87E7}" presName="space" presStyleCnt="0"/>
      <dgm:spPr/>
    </dgm:pt>
    <dgm:pt modelId="{29F7F859-7AD2-41E9-AA4C-81F0CB7D8B43}" type="pres">
      <dgm:prSet presAssocID="{B59CE142-C8A4-4F20-BFF9-37A020B7C871}" presName="composite" presStyleCnt="0"/>
      <dgm:spPr/>
    </dgm:pt>
    <dgm:pt modelId="{EC158A0E-B3DB-4B44-B0F0-1013AE4F6480}" type="pres">
      <dgm:prSet presAssocID="{B59CE142-C8A4-4F20-BFF9-37A020B7C871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AA83D0EB-FEC1-4566-8058-82C59FBF1149}" type="pres">
      <dgm:prSet presAssocID="{B59CE142-C8A4-4F20-BFF9-37A020B7C871}" presName="desTx" presStyleLbl="alignAccFollowNode1" presStyleIdx="1" presStyleCnt="3">
        <dgm:presLayoutVars>
          <dgm:bulletEnabled val="1"/>
        </dgm:presLayoutVars>
      </dgm:prSet>
      <dgm:spPr/>
    </dgm:pt>
    <dgm:pt modelId="{3F7071E8-3206-4B33-84EB-C54CBCA5A3D6}" type="pres">
      <dgm:prSet presAssocID="{DAD900C0-F211-4B82-BA6F-169D95CB0F99}" presName="space" presStyleCnt="0"/>
      <dgm:spPr/>
    </dgm:pt>
    <dgm:pt modelId="{E1025333-6795-41FB-8458-0D273ADEE159}" type="pres">
      <dgm:prSet presAssocID="{22781A4B-DB1C-43D1-9F66-1D5D2A956D34}" presName="composite" presStyleCnt="0"/>
      <dgm:spPr/>
    </dgm:pt>
    <dgm:pt modelId="{62DC1B3B-F2AD-4EDA-B1AA-8E80532842CC}" type="pres">
      <dgm:prSet presAssocID="{22781A4B-DB1C-43D1-9F66-1D5D2A956D34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7A65E986-0CBD-419D-9D64-9C387318F400}" type="pres">
      <dgm:prSet presAssocID="{22781A4B-DB1C-43D1-9F66-1D5D2A956D34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B3D33D04-74C2-41AB-AF36-D4AEE2D05CC0}" type="presOf" srcId="{3BAB840A-EFC6-4807-A4BC-FE36E2F042FB}" destId="{5480E14C-40D4-4C1D-A0C0-26F13C10805C}" srcOrd="0" destOrd="0" presId="urn:microsoft.com/office/officeart/2005/8/layout/hList1"/>
    <dgm:cxn modelId="{DACBDE06-3B34-4125-B7B9-3889183DC4F7}" srcId="{B59CE142-C8A4-4F20-BFF9-37A020B7C871}" destId="{C78D8634-9431-4EC6-8055-17A2E377CD81}" srcOrd="0" destOrd="0" parTransId="{142616CB-F605-4D60-B7B4-DECFE306DA0C}" sibTransId="{144DA603-AE58-4A93-8E2A-4F47BC34C1DC}"/>
    <dgm:cxn modelId="{47819830-339B-4559-B9B2-74B219DC5640}" srcId="{22781A4B-DB1C-43D1-9F66-1D5D2A956D34}" destId="{F15E729B-9544-4D88-AB5F-4E9E74C5B319}" srcOrd="0" destOrd="0" parTransId="{26802F69-08AA-4020-9E13-F5A45F7A4D66}" sibTransId="{84AD1EAA-BDA8-422A-BDF1-06F060EB2AFA}"/>
    <dgm:cxn modelId="{6B538F69-76F0-491C-9143-4F10ACEFC046}" type="presOf" srcId="{22781A4B-DB1C-43D1-9F66-1D5D2A956D34}" destId="{62DC1B3B-F2AD-4EDA-B1AA-8E80532842CC}" srcOrd="0" destOrd="0" presId="urn:microsoft.com/office/officeart/2005/8/layout/hList1"/>
    <dgm:cxn modelId="{77767877-C589-4579-977B-6D60EB223AFC}" srcId="{3BAB840A-EFC6-4807-A4BC-FE36E2F042FB}" destId="{22781A4B-DB1C-43D1-9F66-1D5D2A956D34}" srcOrd="2" destOrd="0" parTransId="{A63B8933-F38B-4EB9-81ED-1E2174361D1C}" sibTransId="{2632F366-B486-4584-8FB0-310D1DA3C980}"/>
    <dgm:cxn modelId="{E06B4F89-8DCD-4B36-84D4-171568B34CCF}" srcId="{3BAB840A-EFC6-4807-A4BC-FE36E2F042FB}" destId="{B59CE142-C8A4-4F20-BFF9-37A020B7C871}" srcOrd="1" destOrd="0" parTransId="{E998C7F5-958E-4952-96F4-48121CB3C621}" sibTransId="{DAD900C0-F211-4B82-BA6F-169D95CB0F99}"/>
    <dgm:cxn modelId="{39A7B58B-AFD0-4C00-8445-70646513AC98}" type="presOf" srcId="{BA7EDCD9-700A-47E1-A2C4-64E565E9279F}" destId="{7E9114F3-A96A-40B3-B1D1-4B451CA7BD90}" srcOrd="0" destOrd="0" presId="urn:microsoft.com/office/officeart/2005/8/layout/hList1"/>
    <dgm:cxn modelId="{0ACAD58C-993A-44C2-B24A-19B0B3B588A2}" type="presOf" srcId="{F15E729B-9544-4D88-AB5F-4E9E74C5B319}" destId="{7A65E986-0CBD-419D-9D64-9C387318F400}" srcOrd="0" destOrd="0" presId="urn:microsoft.com/office/officeart/2005/8/layout/hList1"/>
    <dgm:cxn modelId="{F1370FA8-DF97-48EC-B733-1AF1B5D179A5}" type="presOf" srcId="{C78D8634-9431-4EC6-8055-17A2E377CD81}" destId="{AA83D0EB-FEC1-4566-8058-82C59FBF1149}" srcOrd="0" destOrd="0" presId="urn:microsoft.com/office/officeart/2005/8/layout/hList1"/>
    <dgm:cxn modelId="{6F7112B9-5935-4D72-9E9B-FDC1B9FD48E1}" srcId="{BA7EDCD9-700A-47E1-A2C4-64E565E9279F}" destId="{0591B4E2-017E-46CC-87FA-2292996BE30C}" srcOrd="0" destOrd="0" parTransId="{DFBFD8FE-076D-48D0-AF21-FEAECFD1F3F2}" sibTransId="{EB852949-F9F5-4251-B184-169B305969EE}"/>
    <dgm:cxn modelId="{D05BDEC9-3821-4C05-92C1-65412B43EF2F}" type="presOf" srcId="{0591B4E2-017E-46CC-87FA-2292996BE30C}" destId="{FDE3D61C-1618-4DB3-AEE2-FD74A10073DD}" srcOrd="0" destOrd="0" presId="urn:microsoft.com/office/officeart/2005/8/layout/hList1"/>
    <dgm:cxn modelId="{872220D3-8199-47BE-8B13-B512B9116C19}" type="presOf" srcId="{B59CE142-C8A4-4F20-BFF9-37A020B7C871}" destId="{EC158A0E-B3DB-4B44-B0F0-1013AE4F6480}" srcOrd="0" destOrd="0" presId="urn:microsoft.com/office/officeart/2005/8/layout/hList1"/>
    <dgm:cxn modelId="{5D585CF2-221D-4ED3-8861-D64815B16539}" srcId="{3BAB840A-EFC6-4807-A4BC-FE36E2F042FB}" destId="{BA7EDCD9-700A-47E1-A2C4-64E565E9279F}" srcOrd="0" destOrd="0" parTransId="{FF4E46BF-0351-480B-A55E-88767CE058D1}" sibTransId="{7E096C09-0D26-41D3-9AA5-89F8AD6A87E7}"/>
    <dgm:cxn modelId="{1A75EB89-9C9B-42EE-8B8A-D1C868C506CF}" type="presParOf" srcId="{5480E14C-40D4-4C1D-A0C0-26F13C10805C}" destId="{248F55AE-ED8D-42A1-9FC2-B21973374C5A}" srcOrd="0" destOrd="0" presId="urn:microsoft.com/office/officeart/2005/8/layout/hList1"/>
    <dgm:cxn modelId="{F61C475C-787A-4240-BFEF-356DD54FC69C}" type="presParOf" srcId="{248F55AE-ED8D-42A1-9FC2-B21973374C5A}" destId="{7E9114F3-A96A-40B3-B1D1-4B451CA7BD90}" srcOrd="0" destOrd="0" presId="urn:microsoft.com/office/officeart/2005/8/layout/hList1"/>
    <dgm:cxn modelId="{F12D61A7-0CA7-4593-B0E5-38C42C3DF15A}" type="presParOf" srcId="{248F55AE-ED8D-42A1-9FC2-B21973374C5A}" destId="{FDE3D61C-1618-4DB3-AEE2-FD74A10073DD}" srcOrd="1" destOrd="0" presId="urn:microsoft.com/office/officeart/2005/8/layout/hList1"/>
    <dgm:cxn modelId="{53AA0CED-E778-4E37-9F5A-8EFEABA3969C}" type="presParOf" srcId="{5480E14C-40D4-4C1D-A0C0-26F13C10805C}" destId="{89A9DE21-06A5-4F51-939E-7A592921D546}" srcOrd="1" destOrd="0" presId="urn:microsoft.com/office/officeart/2005/8/layout/hList1"/>
    <dgm:cxn modelId="{423FDB5E-B790-4F10-A041-F5E9CF01DEC3}" type="presParOf" srcId="{5480E14C-40D4-4C1D-A0C0-26F13C10805C}" destId="{29F7F859-7AD2-41E9-AA4C-81F0CB7D8B43}" srcOrd="2" destOrd="0" presId="urn:microsoft.com/office/officeart/2005/8/layout/hList1"/>
    <dgm:cxn modelId="{19875C3B-9451-4DC9-915F-1000B316D86A}" type="presParOf" srcId="{29F7F859-7AD2-41E9-AA4C-81F0CB7D8B43}" destId="{EC158A0E-B3DB-4B44-B0F0-1013AE4F6480}" srcOrd="0" destOrd="0" presId="urn:microsoft.com/office/officeart/2005/8/layout/hList1"/>
    <dgm:cxn modelId="{0B6274A9-0274-4368-81AD-F3A54DFC1CEA}" type="presParOf" srcId="{29F7F859-7AD2-41E9-AA4C-81F0CB7D8B43}" destId="{AA83D0EB-FEC1-4566-8058-82C59FBF1149}" srcOrd="1" destOrd="0" presId="urn:microsoft.com/office/officeart/2005/8/layout/hList1"/>
    <dgm:cxn modelId="{BF15ECDE-24B9-47AA-BF73-D990E74D9CC4}" type="presParOf" srcId="{5480E14C-40D4-4C1D-A0C0-26F13C10805C}" destId="{3F7071E8-3206-4B33-84EB-C54CBCA5A3D6}" srcOrd="3" destOrd="0" presId="urn:microsoft.com/office/officeart/2005/8/layout/hList1"/>
    <dgm:cxn modelId="{07070C17-21CE-4156-9EA8-A149C6B94A29}" type="presParOf" srcId="{5480E14C-40D4-4C1D-A0C0-26F13C10805C}" destId="{E1025333-6795-41FB-8458-0D273ADEE159}" srcOrd="4" destOrd="0" presId="urn:microsoft.com/office/officeart/2005/8/layout/hList1"/>
    <dgm:cxn modelId="{F0524783-DEC2-4543-BF8C-A21F2058A2E2}" type="presParOf" srcId="{E1025333-6795-41FB-8458-0D273ADEE159}" destId="{62DC1B3B-F2AD-4EDA-B1AA-8E80532842CC}" srcOrd="0" destOrd="0" presId="urn:microsoft.com/office/officeart/2005/8/layout/hList1"/>
    <dgm:cxn modelId="{9459E71B-453D-4720-BBBF-01095709D1C8}" type="presParOf" srcId="{E1025333-6795-41FB-8458-0D273ADEE159}" destId="{7A65E986-0CBD-419D-9D64-9C387318F40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BAB840A-EFC6-4807-A4BC-FE36E2F042FB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A7EDCD9-700A-47E1-A2C4-64E565E9279F}">
      <dgm:prSet phldrT="[Text]"/>
      <dgm:spPr/>
      <dgm:t>
        <a:bodyPr/>
        <a:lstStyle/>
        <a:p>
          <a:r>
            <a:rPr lang="en-GB" dirty="0"/>
            <a:t>50% due by the first day of Term 1</a:t>
          </a:r>
        </a:p>
      </dgm:t>
    </dgm:pt>
    <dgm:pt modelId="{FF4E46BF-0351-480B-A55E-88767CE058D1}" type="parTrans" cxnId="{5D585CF2-221D-4ED3-8861-D64815B16539}">
      <dgm:prSet/>
      <dgm:spPr/>
      <dgm:t>
        <a:bodyPr/>
        <a:lstStyle/>
        <a:p>
          <a:endParaRPr lang="en-GB"/>
        </a:p>
      </dgm:t>
    </dgm:pt>
    <dgm:pt modelId="{7E096C09-0D26-41D3-9AA5-89F8AD6A87E7}" type="sibTrans" cxnId="{5D585CF2-221D-4ED3-8861-D64815B16539}">
      <dgm:prSet/>
      <dgm:spPr/>
      <dgm:t>
        <a:bodyPr/>
        <a:lstStyle/>
        <a:p>
          <a:endParaRPr lang="en-GB"/>
        </a:p>
      </dgm:t>
    </dgm:pt>
    <dgm:pt modelId="{0591B4E2-017E-46CC-87FA-2292996BE30C}">
      <dgm:prSet phldrT="[Text]"/>
      <dgm:spPr/>
      <dgm:t>
        <a:bodyPr/>
        <a:lstStyle/>
        <a:p>
          <a:r>
            <a:rPr lang="en-GB" dirty="0"/>
            <a:t>£16,255.00</a:t>
          </a:r>
        </a:p>
      </dgm:t>
    </dgm:pt>
    <dgm:pt modelId="{DFBFD8FE-076D-48D0-AF21-FEAECFD1F3F2}" type="parTrans" cxnId="{6F7112B9-5935-4D72-9E9B-FDC1B9FD48E1}">
      <dgm:prSet/>
      <dgm:spPr/>
      <dgm:t>
        <a:bodyPr/>
        <a:lstStyle/>
        <a:p>
          <a:endParaRPr lang="en-GB"/>
        </a:p>
      </dgm:t>
    </dgm:pt>
    <dgm:pt modelId="{EB852949-F9F5-4251-B184-169B305969EE}" type="sibTrans" cxnId="{6F7112B9-5935-4D72-9E9B-FDC1B9FD48E1}">
      <dgm:prSet/>
      <dgm:spPr/>
      <dgm:t>
        <a:bodyPr/>
        <a:lstStyle/>
        <a:p>
          <a:endParaRPr lang="en-GB"/>
        </a:p>
      </dgm:t>
    </dgm:pt>
    <dgm:pt modelId="{B59CE142-C8A4-4F20-BFF9-37A020B7C871}">
      <dgm:prSet phldrT="[Text]"/>
      <dgm:spPr/>
      <dgm:t>
        <a:bodyPr/>
        <a:lstStyle/>
        <a:p>
          <a:r>
            <a:rPr lang="en-GB" dirty="0"/>
            <a:t>25% due by the first day of Term 2</a:t>
          </a:r>
        </a:p>
      </dgm:t>
    </dgm:pt>
    <dgm:pt modelId="{E998C7F5-958E-4952-96F4-48121CB3C621}" type="parTrans" cxnId="{E06B4F89-8DCD-4B36-84D4-171568B34CCF}">
      <dgm:prSet/>
      <dgm:spPr/>
      <dgm:t>
        <a:bodyPr/>
        <a:lstStyle/>
        <a:p>
          <a:endParaRPr lang="en-GB"/>
        </a:p>
      </dgm:t>
    </dgm:pt>
    <dgm:pt modelId="{DAD900C0-F211-4B82-BA6F-169D95CB0F99}" type="sibTrans" cxnId="{E06B4F89-8DCD-4B36-84D4-171568B34CCF}">
      <dgm:prSet/>
      <dgm:spPr/>
      <dgm:t>
        <a:bodyPr/>
        <a:lstStyle/>
        <a:p>
          <a:endParaRPr lang="en-GB"/>
        </a:p>
      </dgm:t>
    </dgm:pt>
    <dgm:pt modelId="{C78D8634-9431-4EC6-8055-17A2E377CD81}">
      <dgm:prSet phldrT="[Text]"/>
      <dgm:spPr/>
      <dgm:t>
        <a:bodyPr/>
        <a:lstStyle/>
        <a:p>
          <a:r>
            <a:rPr lang="en-GB" dirty="0"/>
            <a:t>£8,127.50</a:t>
          </a:r>
        </a:p>
      </dgm:t>
    </dgm:pt>
    <dgm:pt modelId="{142616CB-F605-4D60-B7B4-DECFE306DA0C}" type="parTrans" cxnId="{DACBDE06-3B34-4125-B7B9-3889183DC4F7}">
      <dgm:prSet/>
      <dgm:spPr/>
      <dgm:t>
        <a:bodyPr/>
        <a:lstStyle/>
        <a:p>
          <a:endParaRPr lang="en-GB"/>
        </a:p>
      </dgm:t>
    </dgm:pt>
    <dgm:pt modelId="{144DA603-AE58-4A93-8E2A-4F47BC34C1DC}" type="sibTrans" cxnId="{DACBDE06-3B34-4125-B7B9-3889183DC4F7}">
      <dgm:prSet/>
      <dgm:spPr/>
      <dgm:t>
        <a:bodyPr/>
        <a:lstStyle/>
        <a:p>
          <a:endParaRPr lang="en-GB"/>
        </a:p>
      </dgm:t>
    </dgm:pt>
    <dgm:pt modelId="{22781A4B-DB1C-43D1-9F66-1D5D2A956D34}">
      <dgm:prSet phldrT="[Text]"/>
      <dgm:spPr/>
      <dgm:t>
        <a:bodyPr/>
        <a:lstStyle/>
        <a:p>
          <a:r>
            <a:rPr lang="en-GB" dirty="0"/>
            <a:t>25% due by the first day of Term 3</a:t>
          </a:r>
        </a:p>
      </dgm:t>
    </dgm:pt>
    <dgm:pt modelId="{A63B8933-F38B-4EB9-81ED-1E2174361D1C}" type="parTrans" cxnId="{77767877-C589-4579-977B-6D60EB223AFC}">
      <dgm:prSet/>
      <dgm:spPr/>
      <dgm:t>
        <a:bodyPr/>
        <a:lstStyle/>
        <a:p>
          <a:endParaRPr lang="en-GB"/>
        </a:p>
      </dgm:t>
    </dgm:pt>
    <dgm:pt modelId="{2632F366-B486-4584-8FB0-310D1DA3C980}" type="sibTrans" cxnId="{77767877-C589-4579-977B-6D60EB223AFC}">
      <dgm:prSet/>
      <dgm:spPr/>
      <dgm:t>
        <a:bodyPr/>
        <a:lstStyle/>
        <a:p>
          <a:endParaRPr lang="en-GB"/>
        </a:p>
      </dgm:t>
    </dgm:pt>
    <dgm:pt modelId="{F15E729B-9544-4D88-AB5F-4E9E74C5B319}">
      <dgm:prSet phldrT="[Text]"/>
      <dgm:spPr/>
      <dgm:t>
        <a:bodyPr/>
        <a:lstStyle/>
        <a:p>
          <a:r>
            <a:rPr lang="en-GB" dirty="0"/>
            <a:t>£8,127.50</a:t>
          </a:r>
        </a:p>
      </dgm:t>
    </dgm:pt>
    <dgm:pt modelId="{26802F69-08AA-4020-9E13-F5A45F7A4D66}" type="parTrans" cxnId="{47819830-339B-4559-B9B2-74B219DC5640}">
      <dgm:prSet/>
      <dgm:spPr/>
      <dgm:t>
        <a:bodyPr/>
        <a:lstStyle/>
        <a:p>
          <a:endParaRPr lang="en-GB"/>
        </a:p>
      </dgm:t>
    </dgm:pt>
    <dgm:pt modelId="{84AD1EAA-BDA8-422A-BDF1-06F060EB2AFA}" type="sibTrans" cxnId="{47819830-339B-4559-B9B2-74B219DC5640}">
      <dgm:prSet/>
      <dgm:spPr/>
      <dgm:t>
        <a:bodyPr/>
        <a:lstStyle/>
        <a:p>
          <a:endParaRPr lang="en-GB"/>
        </a:p>
      </dgm:t>
    </dgm:pt>
    <dgm:pt modelId="{5480E14C-40D4-4C1D-A0C0-26F13C10805C}" type="pres">
      <dgm:prSet presAssocID="{3BAB840A-EFC6-4807-A4BC-FE36E2F042FB}" presName="Name0" presStyleCnt="0">
        <dgm:presLayoutVars>
          <dgm:dir/>
          <dgm:animLvl val="lvl"/>
          <dgm:resizeHandles val="exact"/>
        </dgm:presLayoutVars>
      </dgm:prSet>
      <dgm:spPr/>
    </dgm:pt>
    <dgm:pt modelId="{248F55AE-ED8D-42A1-9FC2-B21973374C5A}" type="pres">
      <dgm:prSet presAssocID="{BA7EDCD9-700A-47E1-A2C4-64E565E9279F}" presName="composite" presStyleCnt="0"/>
      <dgm:spPr/>
    </dgm:pt>
    <dgm:pt modelId="{7E9114F3-A96A-40B3-B1D1-4B451CA7BD90}" type="pres">
      <dgm:prSet presAssocID="{BA7EDCD9-700A-47E1-A2C4-64E565E9279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FDE3D61C-1618-4DB3-AEE2-FD74A10073DD}" type="pres">
      <dgm:prSet presAssocID="{BA7EDCD9-700A-47E1-A2C4-64E565E9279F}" presName="desTx" presStyleLbl="alignAccFollowNode1" presStyleIdx="0" presStyleCnt="3">
        <dgm:presLayoutVars>
          <dgm:bulletEnabled val="1"/>
        </dgm:presLayoutVars>
      </dgm:prSet>
      <dgm:spPr/>
    </dgm:pt>
    <dgm:pt modelId="{89A9DE21-06A5-4F51-939E-7A592921D546}" type="pres">
      <dgm:prSet presAssocID="{7E096C09-0D26-41D3-9AA5-89F8AD6A87E7}" presName="space" presStyleCnt="0"/>
      <dgm:spPr/>
    </dgm:pt>
    <dgm:pt modelId="{29F7F859-7AD2-41E9-AA4C-81F0CB7D8B43}" type="pres">
      <dgm:prSet presAssocID="{B59CE142-C8A4-4F20-BFF9-37A020B7C871}" presName="composite" presStyleCnt="0"/>
      <dgm:spPr/>
    </dgm:pt>
    <dgm:pt modelId="{EC158A0E-B3DB-4B44-B0F0-1013AE4F6480}" type="pres">
      <dgm:prSet presAssocID="{B59CE142-C8A4-4F20-BFF9-37A020B7C871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AA83D0EB-FEC1-4566-8058-82C59FBF1149}" type="pres">
      <dgm:prSet presAssocID="{B59CE142-C8A4-4F20-BFF9-37A020B7C871}" presName="desTx" presStyleLbl="alignAccFollowNode1" presStyleIdx="1" presStyleCnt="3">
        <dgm:presLayoutVars>
          <dgm:bulletEnabled val="1"/>
        </dgm:presLayoutVars>
      </dgm:prSet>
      <dgm:spPr/>
    </dgm:pt>
    <dgm:pt modelId="{3F7071E8-3206-4B33-84EB-C54CBCA5A3D6}" type="pres">
      <dgm:prSet presAssocID="{DAD900C0-F211-4B82-BA6F-169D95CB0F99}" presName="space" presStyleCnt="0"/>
      <dgm:spPr/>
    </dgm:pt>
    <dgm:pt modelId="{E1025333-6795-41FB-8458-0D273ADEE159}" type="pres">
      <dgm:prSet presAssocID="{22781A4B-DB1C-43D1-9F66-1D5D2A956D34}" presName="composite" presStyleCnt="0"/>
      <dgm:spPr/>
    </dgm:pt>
    <dgm:pt modelId="{62DC1B3B-F2AD-4EDA-B1AA-8E80532842CC}" type="pres">
      <dgm:prSet presAssocID="{22781A4B-DB1C-43D1-9F66-1D5D2A956D34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7A65E986-0CBD-419D-9D64-9C387318F400}" type="pres">
      <dgm:prSet presAssocID="{22781A4B-DB1C-43D1-9F66-1D5D2A956D34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B3D33D04-74C2-41AB-AF36-D4AEE2D05CC0}" type="presOf" srcId="{3BAB840A-EFC6-4807-A4BC-FE36E2F042FB}" destId="{5480E14C-40D4-4C1D-A0C0-26F13C10805C}" srcOrd="0" destOrd="0" presId="urn:microsoft.com/office/officeart/2005/8/layout/hList1"/>
    <dgm:cxn modelId="{DACBDE06-3B34-4125-B7B9-3889183DC4F7}" srcId="{B59CE142-C8A4-4F20-BFF9-37A020B7C871}" destId="{C78D8634-9431-4EC6-8055-17A2E377CD81}" srcOrd="0" destOrd="0" parTransId="{142616CB-F605-4D60-B7B4-DECFE306DA0C}" sibTransId="{144DA603-AE58-4A93-8E2A-4F47BC34C1DC}"/>
    <dgm:cxn modelId="{47819830-339B-4559-B9B2-74B219DC5640}" srcId="{22781A4B-DB1C-43D1-9F66-1D5D2A956D34}" destId="{F15E729B-9544-4D88-AB5F-4E9E74C5B319}" srcOrd="0" destOrd="0" parTransId="{26802F69-08AA-4020-9E13-F5A45F7A4D66}" sibTransId="{84AD1EAA-BDA8-422A-BDF1-06F060EB2AFA}"/>
    <dgm:cxn modelId="{6B538F69-76F0-491C-9143-4F10ACEFC046}" type="presOf" srcId="{22781A4B-DB1C-43D1-9F66-1D5D2A956D34}" destId="{62DC1B3B-F2AD-4EDA-B1AA-8E80532842CC}" srcOrd="0" destOrd="0" presId="urn:microsoft.com/office/officeart/2005/8/layout/hList1"/>
    <dgm:cxn modelId="{77767877-C589-4579-977B-6D60EB223AFC}" srcId="{3BAB840A-EFC6-4807-A4BC-FE36E2F042FB}" destId="{22781A4B-DB1C-43D1-9F66-1D5D2A956D34}" srcOrd="2" destOrd="0" parTransId="{A63B8933-F38B-4EB9-81ED-1E2174361D1C}" sibTransId="{2632F366-B486-4584-8FB0-310D1DA3C980}"/>
    <dgm:cxn modelId="{E06B4F89-8DCD-4B36-84D4-171568B34CCF}" srcId="{3BAB840A-EFC6-4807-A4BC-FE36E2F042FB}" destId="{B59CE142-C8A4-4F20-BFF9-37A020B7C871}" srcOrd="1" destOrd="0" parTransId="{E998C7F5-958E-4952-96F4-48121CB3C621}" sibTransId="{DAD900C0-F211-4B82-BA6F-169D95CB0F99}"/>
    <dgm:cxn modelId="{39A7B58B-AFD0-4C00-8445-70646513AC98}" type="presOf" srcId="{BA7EDCD9-700A-47E1-A2C4-64E565E9279F}" destId="{7E9114F3-A96A-40B3-B1D1-4B451CA7BD90}" srcOrd="0" destOrd="0" presId="urn:microsoft.com/office/officeart/2005/8/layout/hList1"/>
    <dgm:cxn modelId="{0ACAD58C-993A-44C2-B24A-19B0B3B588A2}" type="presOf" srcId="{F15E729B-9544-4D88-AB5F-4E9E74C5B319}" destId="{7A65E986-0CBD-419D-9D64-9C387318F400}" srcOrd="0" destOrd="0" presId="urn:microsoft.com/office/officeart/2005/8/layout/hList1"/>
    <dgm:cxn modelId="{F1370FA8-DF97-48EC-B733-1AF1B5D179A5}" type="presOf" srcId="{C78D8634-9431-4EC6-8055-17A2E377CD81}" destId="{AA83D0EB-FEC1-4566-8058-82C59FBF1149}" srcOrd="0" destOrd="0" presId="urn:microsoft.com/office/officeart/2005/8/layout/hList1"/>
    <dgm:cxn modelId="{6F7112B9-5935-4D72-9E9B-FDC1B9FD48E1}" srcId="{BA7EDCD9-700A-47E1-A2C4-64E565E9279F}" destId="{0591B4E2-017E-46CC-87FA-2292996BE30C}" srcOrd="0" destOrd="0" parTransId="{DFBFD8FE-076D-48D0-AF21-FEAECFD1F3F2}" sibTransId="{EB852949-F9F5-4251-B184-169B305969EE}"/>
    <dgm:cxn modelId="{D05BDEC9-3821-4C05-92C1-65412B43EF2F}" type="presOf" srcId="{0591B4E2-017E-46CC-87FA-2292996BE30C}" destId="{FDE3D61C-1618-4DB3-AEE2-FD74A10073DD}" srcOrd="0" destOrd="0" presId="urn:microsoft.com/office/officeart/2005/8/layout/hList1"/>
    <dgm:cxn modelId="{872220D3-8199-47BE-8B13-B512B9116C19}" type="presOf" srcId="{B59CE142-C8A4-4F20-BFF9-37A020B7C871}" destId="{EC158A0E-B3DB-4B44-B0F0-1013AE4F6480}" srcOrd="0" destOrd="0" presId="urn:microsoft.com/office/officeart/2005/8/layout/hList1"/>
    <dgm:cxn modelId="{5D585CF2-221D-4ED3-8861-D64815B16539}" srcId="{3BAB840A-EFC6-4807-A4BC-FE36E2F042FB}" destId="{BA7EDCD9-700A-47E1-A2C4-64E565E9279F}" srcOrd="0" destOrd="0" parTransId="{FF4E46BF-0351-480B-A55E-88767CE058D1}" sibTransId="{7E096C09-0D26-41D3-9AA5-89F8AD6A87E7}"/>
    <dgm:cxn modelId="{1A75EB89-9C9B-42EE-8B8A-D1C868C506CF}" type="presParOf" srcId="{5480E14C-40D4-4C1D-A0C0-26F13C10805C}" destId="{248F55AE-ED8D-42A1-9FC2-B21973374C5A}" srcOrd="0" destOrd="0" presId="urn:microsoft.com/office/officeart/2005/8/layout/hList1"/>
    <dgm:cxn modelId="{F61C475C-787A-4240-BFEF-356DD54FC69C}" type="presParOf" srcId="{248F55AE-ED8D-42A1-9FC2-B21973374C5A}" destId="{7E9114F3-A96A-40B3-B1D1-4B451CA7BD90}" srcOrd="0" destOrd="0" presId="urn:microsoft.com/office/officeart/2005/8/layout/hList1"/>
    <dgm:cxn modelId="{F12D61A7-0CA7-4593-B0E5-38C42C3DF15A}" type="presParOf" srcId="{248F55AE-ED8D-42A1-9FC2-B21973374C5A}" destId="{FDE3D61C-1618-4DB3-AEE2-FD74A10073DD}" srcOrd="1" destOrd="0" presId="urn:microsoft.com/office/officeart/2005/8/layout/hList1"/>
    <dgm:cxn modelId="{53AA0CED-E778-4E37-9F5A-8EFEABA3969C}" type="presParOf" srcId="{5480E14C-40D4-4C1D-A0C0-26F13C10805C}" destId="{89A9DE21-06A5-4F51-939E-7A592921D546}" srcOrd="1" destOrd="0" presId="urn:microsoft.com/office/officeart/2005/8/layout/hList1"/>
    <dgm:cxn modelId="{423FDB5E-B790-4F10-A041-F5E9CF01DEC3}" type="presParOf" srcId="{5480E14C-40D4-4C1D-A0C0-26F13C10805C}" destId="{29F7F859-7AD2-41E9-AA4C-81F0CB7D8B43}" srcOrd="2" destOrd="0" presId="urn:microsoft.com/office/officeart/2005/8/layout/hList1"/>
    <dgm:cxn modelId="{19875C3B-9451-4DC9-915F-1000B316D86A}" type="presParOf" srcId="{29F7F859-7AD2-41E9-AA4C-81F0CB7D8B43}" destId="{EC158A0E-B3DB-4B44-B0F0-1013AE4F6480}" srcOrd="0" destOrd="0" presId="urn:microsoft.com/office/officeart/2005/8/layout/hList1"/>
    <dgm:cxn modelId="{0B6274A9-0274-4368-81AD-F3A54DFC1CEA}" type="presParOf" srcId="{29F7F859-7AD2-41E9-AA4C-81F0CB7D8B43}" destId="{AA83D0EB-FEC1-4566-8058-82C59FBF1149}" srcOrd="1" destOrd="0" presId="urn:microsoft.com/office/officeart/2005/8/layout/hList1"/>
    <dgm:cxn modelId="{BF15ECDE-24B9-47AA-BF73-D990E74D9CC4}" type="presParOf" srcId="{5480E14C-40D4-4C1D-A0C0-26F13C10805C}" destId="{3F7071E8-3206-4B33-84EB-C54CBCA5A3D6}" srcOrd="3" destOrd="0" presId="urn:microsoft.com/office/officeart/2005/8/layout/hList1"/>
    <dgm:cxn modelId="{07070C17-21CE-4156-9EA8-A149C6B94A29}" type="presParOf" srcId="{5480E14C-40D4-4C1D-A0C0-26F13C10805C}" destId="{E1025333-6795-41FB-8458-0D273ADEE159}" srcOrd="4" destOrd="0" presId="urn:microsoft.com/office/officeart/2005/8/layout/hList1"/>
    <dgm:cxn modelId="{F0524783-DEC2-4543-BF8C-A21F2058A2E2}" type="presParOf" srcId="{E1025333-6795-41FB-8458-0D273ADEE159}" destId="{62DC1B3B-F2AD-4EDA-B1AA-8E80532842CC}" srcOrd="0" destOrd="0" presId="urn:microsoft.com/office/officeart/2005/8/layout/hList1"/>
    <dgm:cxn modelId="{9459E71B-453D-4720-BBBF-01095709D1C8}" type="presParOf" srcId="{E1025333-6795-41FB-8458-0D273ADEE159}" destId="{7A65E986-0CBD-419D-9D64-9C387318F40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F4BA111-4016-4AAF-AB00-DEBCDBBC46B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DC858B6-7356-4800-96E0-BBB8C464DF5D}">
      <dgm:prSet phldrT="[Text]"/>
      <dgm:spPr/>
      <dgm:t>
        <a:bodyPr/>
        <a:lstStyle/>
        <a:p>
          <a:r>
            <a:rPr lang="en-GB"/>
            <a:t>Year 1</a:t>
          </a:r>
        </a:p>
      </dgm:t>
    </dgm:pt>
    <dgm:pt modelId="{CBC02DB1-72D7-43F7-8DA3-1B7D6BF524D0}" type="parTrans" cxnId="{A5C23A72-380F-4297-9401-FCFF040FE6FE}">
      <dgm:prSet/>
      <dgm:spPr/>
      <dgm:t>
        <a:bodyPr/>
        <a:lstStyle/>
        <a:p>
          <a:endParaRPr lang="en-GB"/>
        </a:p>
      </dgm:t>
    </dgm:pt>
    <dgm:pt modelId="{AC119608-E2CF-4E22-8915-02C75A42E648}" type="sibTrans" cxnId="{A5C23A72-380F-4297-9401-FCFF040FE6FE}">
      <dgm:prSet/>
      <dgm:spPr/>
      <dgm:t>
        <a:bodyPr/>
        <a:lstStyle/>
        <a:p>
          <a:endParaRPr lang="en-GB"/>
        </a:p>
      </dgm:t>
    </dgm:pt>
    <dgm:pt modelId="{D6A3F4FE-9D6A-429F-9358-D5DC7B29BEE0}">
      <dgm:prSet phldrT="[Text]"/>
      <dgm:spPr/>
      <dgm:t>
        <a:bodyPr/>
        <a:lstStyle/>
        <a:p>
          <a:r>
            <a:rPr lang="en-GB"/>
            <a:t>Years 2-4 </a:t>
          </a:r>
        </a:p>
      </dgm:t>
    </dgm:pt>
    <dgm:pt modelId="{814E0FA2-9985-4D7E-AA21-722D249925BF}" type="parTrans" cxnId="{767DD876-C9C5-48CD-8B60-BBBB85E53B64}">
      <dgm:prSet/>
      <dgm:spPr/>
      <dgm:t>
        <a:bodyPr/>
        <a:lstStyle/>
        <a:p>
          <a:endParaRPr lang="en-GB"/>
        </a:p>
      </dgm:t>
    </dgm:pt>
    <dgm:pt modelId="{93168451-16E2-4021-917C-6187A6E1D9EB}" type="sibTrans" cxnId="{767DD876-C9C5-48CD-8B60-BBBB85E53B64}">
      <dgm:prSet/>
      <dgm:spPr/>
      <dgm:t>
        <a:bodyPr/>
        <a:lstStyle/>
        <a:p>
          <a:endParaRPr lang="en-GB"/>
        </a:p>
      </dgm:t>
    </dgm:pt>
    <dgm:pt modelId="{AF869C1B-9697-43BB-9630-C32694892AD6}">
      <dgm:prSet phldrT="[Text]"/>
      <dgm:spPr/>
      <dgm:t>
        <a:bodyPr/>
        <a:lstStyle/>
        <a:p>
          <a:r>
            <a:rPr lang="en-GB" dirty="0"/>
            <a:t>Partially means-tested maintenance Loan from SFE up to £10,830 (in 2026-27)</a:t>
          </a:r>
        </a:p>
      </dgm:t>
    </dgm:pt>
    <dgm:pt modelId="{5D4EBB96-3052-4F68-BA60-C30C1291F1FF}" type="parTrans" cxnId="{D6A39F08-7277-4594-BF5F-5390D08CF85B}">
      <dgm:prSet/>
      <dgm:spPr/>
      <dgm:t>
        <a:bodyPr/>
        <a:lstStyle/>
        <a:p>
          <a:endParaRPr lang="en-GB"/>
        </a:p>
      </dgm:t>
    </dgm:pt>
    <dgm:pt modelId="{DDFC9FEC-2D75-4AF9-9D1A-65708FF62761}" type="sibTrans" cxnId="{D6A39F08-7277-4594-BF5F-5390D08CF85B}">
      <dgm:prSet/>
      <dgm:spPr/>
      <dgm:t>
        <a:bodyPr/>
        <a:lstStyle/>
        <a:p>
          <a:endParaRPr lang="en-GB"/>
        </a:p>
      </dgm:t>
    </dgm:pt>
    <dgm:pt modelId="{9F55BF40-3DD4-44B9-91C4-9AF1029AADA4}">
      <dgm:prSet phldrT="[Text]"/>
      <dgm:spPr/>
      <dgm:t>
        <a:bodyPr/>
        <a:lstStyle/>
        <a:p>
          <a:r>
            <a:rPr lang="en-GB" dirty="0"/>
            <a:t>Reduced-rate Maintenance Loan from SFE (max £2,828 in 2026-27)</a:t>
          </a:r>
        </a:p>
      </dgm:t>
    </dgm:pt>
    <dgm:pt modelId="{3FD16D18-9665-4CB5-A26B-E1F00418FDAE}" type="parTrans" cxnId="{10164B8D-1FCC-44EB-B8A4-BEF658D286E4}">
      <dgm:prSet/>
      <dgm:spPr/>
      <dgm:t>
        <a:bodyPr/>
        <a:lstStyle/>
        <a:p>
          <a:endParaRPr lang="en-GB"/>
        </a:p>
      </dgm:t>
    </dgm:pt>
    <dgm:pt modelId="{A47A492B-9C6A-4CC0-940F-D971245A9C68}" type="sibTrans" cxnId="{10164B8D-1FCC-44EB-B8A4-BEF658D286E4}">
      <dgm:prSet/>
      <dgm:spPr/>
      <dgm:t>
        <a:bodyPr/>
        <a:lstStyle/>
        <a:p>
          <a:endParaRPr lang="en-GB"/>
        </a:p>
      </dgm:t>
    </dgm:pt>
    <dgm:pt modelId="{9204229D-A6B8-4E14-A5C7-1CEA611CC711}">
      <dgm:prSet phldrT="[Text]"/>
      <dgm:spPr/>
      <dgm:t>
        <a:bodyPr/>
        <a:lstStyle/>
        <a:p>
          <a:r>
            <a:rPr lang="en-GB" dirty="0"/>
            <a:t>If means-tested, also eligible for Long Courses Loan of £116 week (in 2026-27)</a:t>
          </a:r>
        </a:p>
      </dgm:t>
    </dgm:pt>
    <dgm:pt modelId="{03251FD6-2EA6-43CA-9231-AB1B15F27573}" type="parTrans" cxnId="{17ABFB3D-9EBB-47AF-8F08-51B7782E2F44}">
      <dgm:prSet/>
      <dgm:spPr/>
      <dgm:t>
        <a:bodyPr/>
        <a:lstStyle/>
        <a:p>
          <a:endParaRPr lang="en-GB"/>
        </a:p>
      </dgm:t>
    </dgm:pt>
    <dgm:pt modelId="{C9F47971-FFC2-484B-818A-40254E4AD640}" type="sibTrans" cxnId="{17ABFB3D-9EBB-47AF-8F08-51B7782E2F44}">
      <dgm:prSet/>
      <dgm:spPr/>
      <dgm:t>
        <a:bodyPr/>
        <a:lstStyle/>
        <a:p>
          <a:endParaRPr lang="en-GB"/>
        </a:p>
      </dgm:t>
    </dgm:pt>
    <dgm:pt modelId="{98D4A360-CBA3-4327-8279-FFA6ACA63A3A}">
      <dgm:prSet phldrT="[Text]"/>
      <dgm:spPr/>
      <dgm:t>
        <a:bodyPr/>
        <a:lstStyle/>
        <a:p>
          <a:r>
            <a:rPr lang="en-GB" dirty="0"/>
            <a:t>NHS means-tested bursary of up to £2,780 and non-means tested grant of £1,052 (2025-26)</a:t>
          </a:r>
        </a:p>
      </dgm:t>
    </dgm:pt>
    <dgm:pt modelId="{E0DF1FA1-3EFC-409D-8DA0-89D20E830158}" type="parTrans" cxnId="{10CE1DC2-3CFF-4436-B00B-972012463E27}">
      <dgm:prSet/>
      <dgm:spPr/>
      <dgm:t>
        <a:bodyPr/>
        <a:lstStyle/>
        <a:p>
          <a:endParaRPr lang="en-GB"/>
        </a:p>
      </dgm:t>
    </dgm:pt>
    <dgm:pt modelId="{F5CB6505-41EF-40DD-8B41-88651220C265}" type="sibTrans" cxnId="{10CE1DC2-3CFF-4436-B00B-972012463E27}">
      <dgm:prSet/>
      <dgm:spPr/>
      <dgm:t>
        <a:bodyPr/>
        <a:lstStyle/>
        <a:p>
          <a:endParaRPr lang="en-GB"/>
        </a:p>
      </dgm:t>
    </dgm:pt>
    <dgm:pt modelId="{D47184F3-3D26-44B4-B0A0-CE1E1B6D6B55}">
      <dgm:prSet phldrT="[Text]"/>
      <dgm:spPr/>
      <dgm:t>
        <a:bodyPr/>
        <a:lstStyle/>
        <a:p>
          <a:r>
            <a:rPr lang="en-GB" dirty="0"/>
            <a:t>NHS extra weeks allowance of £89 per week (2025-26)</a:t>
          </a:r>
        </a:p>
      </dgm:t>
    </dgm:pt>
    <dgm:pt modelId="{0CE71BBB-3EFD-491F-8080-D31B953AC4C8}" type="parTrans" cxnId="{969CF488-88FA-4A41-B1D1-72770FDE32FD}">
      <dgm:prSet/>
      <dgm:spPr/>
      <dgm:t>
        <a:bodyPr/>
        <a:lstStyle/>
        <a:p>
          <a:endParaRPr lang="en-GB"/>
        </a:p>
      </dgm:t>
    </dgm:pt>
    <dgm:pt modelId="{F2DA817D-74C9-4D48-9B0A-BB76FFB13DB8}" type="sibTrans" cxnId="{969CF488-88FA-4A41-B1D1-72770FDE32FD}">
      <dgm:prSet/>
      <dgm:spPr/>
      <dgm:t>
        <a:bodyPr/>
        <a:lstStyle/>
        <a:p>
          <a:endParaRPr lang="en-GB"/>
        </a:p>
      </dgm:t>
    </dgm:pt>
    <dgm:pt modelId="{517AF0BF-42B5-4380-B0B3-6CDE70B2A368}" type="pres">
      <dgm:prSet presAssocID="{3F4BA111-4016-4AAF-AB00-DEBCDBBC46BF}" presName="linear" presStyleCnt="0">
        <dgm:presLayoutVars>
          <dgm:dir/>
          <dgm:animLvl val="lvl"/>
          <dgm:resizeHandles val="exact"/>
        </dgm:presLayoutVars>
      </dgm:prSet>
      <dgm:spPr/>
    </dgm:pt>
    <dgm:pt modelId="{D35256A1-6890-4590-93EC-FB59EFB6CFC7}" type="pres">
      <dgm:prSet presAssocID="{6DC858B6-7356-4800-96E0-BBB8C464DF5D}" presName="parentLin" presStyleCnt="0"/>
      <dgm:spPr/>
    </dgm:pt>
    <dgm:pt modelId="{42F88F7C-BB09-42DD-9878-B9F062F20FA6}" type="pres">
      <dgm:prSet presAssocID="{6DC858B6-7356-4800-96E0-BBB8C464DF5D}" presName="parentLeftMargin" presStyleLbl="node1" presStyleIdx="0" presStyleCnt="2"/>
      <dgm:spPr/>
    </dgm:pt>
    <dgm:pt modelId="{976A95EB-9A82-48C4-86B4-5FBE792EE66B}" type="pres">
      <dgm:prSet presAssocID="{6DC858B6-7356-4800-96E0-BBB8C464DF5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F92C38F-EC38-4A36-ABD9-E69BC258CAF9}" type="pres">
      <dgm:prSet presAssocID="{6DC858B6-7356-4800-96E0-BBB8C464DF5D}" presName="negativeSpace" presStyleCnt="0"/>
      <dgm:spPr/>
    </dgm:pt>
    <dgm:pt modelId="{756FDF01-EF5A-407B-88F6-CF511C6C2C03}" type="pres">
      <dgm:prSet presAssocID="{6DC858B6-7356-4800-96E0-BBB8C464DF5D}" presName="childText" presStyleLbl="conFgAcc1" presStyleIdx="0" presStyleCnt="2">
        <dgm:presLayoutVars>
          <dgm:bulletEnabled val="1"/>
        </dgm:presLayoutVars>
      </dgm:prSet>
      <dgm:spPr/>
    </dgm:pt>
    <dgm:pt modelId="{4ED5909C-21AA-4F53-87E2-042C53680E58}" type="pres">
      <dgm:prSet presAssocID="{AC119608-E2CF-4E22-8915-02C75A42E648}" presName="spaceBetweenRectangles" presStyleCnt="0"/>
      <dgm:spPr/>
    </dgm:pt>
    <dgm:pt modelId="{ED8B6B73-431C-4058-A5E6-7129C66EF62C}" type="pres">
      <dgm:prSet presAssocID="{D6A3F4FE-9D6A-429F-9358-D5DC7B29BEE0}" presName="parentLin" presStyleCnt="0"/>
      <dgm:spPr/>
    </dgm:pt>
    <dgm:pt modelId="{5C869A6F-8FC6-4CE0-8D2B-953AD6DD5BAC}" type="pres">
      <dgm:prSet presAssocID="{D6A3F4FE-9D6A-429F-9358-D5DC7B29BEE0}" presName="parentLeftMargin" presStyleLbl="node1" presStyleIdx="0" presStyleCnt="2"/>
      <dgm:spPr/>
    </dgm:pt>
    <dgm:pt modelId="{C4A73C0C-BCED-46B4-9FDD-2799AE8D39C7}" type="pres">
      <dgm:prSet presAssocID="{D6A3F4FE-9D6A-429F-9358-D5DC7B29BEE0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BC36967C-6495-47E5-A41B-A1111148FF41}" type="pres">
      <dgm:prSet presAssocID="{D6A3F4FE-9D6A-429F-9358-D5DC7B29BEE0}" presName="negativeSpace" presStyleCnt="0"/>
      <dgm:spPr/>
    </dgm:pt>
    <dgm:pt modelId="{65B9E5FC-FA3B-4E00-97A7-77481538473A}" type="pres">
      <dgm:prSet presAssocID="{D6A3F4FE-9D6A-429F-9358-D5DC7B29BEE0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D6A39F08-7277-4594-BF5F-5390D08CF85B}" srcId="{6DC858B6-7356-4800-96E0-BBB8C464DF5D}" destId="{AF869C1B-9697-43BB-9630-C32694892AD6}" srcOrd="0" destOrd="0" parTransId="{5D4EBB96-3052-4F68-BA60-C30C1291F1FF}" sibTransId="{DDFC9FEC-2D75-4AF9-9D1A-65708FF62761}"/>
    <dgm:cxn modelId="{D2A99709-D162-4E15-A22D-0AFA6BFF2456}" type="presOf" srcId="{3F4BA111-4016-4AAF-AB00-DEBCDBBC46BF}" destId="{517AF0BF-42B5-4380-B0B3-6CDE70B2A368}" srcOrd="0" destOrd="0" presId="urn:microsoft.com/office/officeart/2005/8/layout/list1"/>
    <dgm:cxn modelId="{20F0BE19-8F11-4D58-B726-72C115DBE19E}" type="presOf" srcId="{98D4A360-CBA3-4327-8279-FFA6ACA63A3A}" destId="{65B9E5FC-FA3B-4E00-97A7-77481538473A}" srcOrd="0" destOrd="1" presId="urn:microsoft.com/office/officeart/2005/8/layout/list1"/>
    <dgm:cxn modelId="{9C94071E-451B-4386-8FD4-739900D12922}" type="presOf" srcId="{D6A3F4FE-9D6A-429F-9358-D5DC7B29BEE0}" destId="{5C869A6F-8FC6-4CE0-8D2B-953AD6DD5BAC}" srcOrd="0" destOrd="0" presId="urn:microsoft.com/office/officeart/2005/8/layout/list1"/>
    <dgm:cxn modelId="{17ABFB3D-9EBB-47AF-8F08-51B7782E2F44}" srcId="{6DC858B6-7356-4800-96E0-BBB8C464DF5D}" destId="{9204229D-A6B8-4E14-A5C7-1CEA611CC711}" srcOrd="1" destOrd="0" parTransId="{03251FD6-2EA6-43CA-9231-AB1B15F27573}" sibTransId="{C9F47971-FFC2-484B-818A-40254E4AD640}"/>
    <dgm:cxn modelId="{374C1D6F-F46B-4CE5-BA12-CB763B284746}" type="presOf" srcId="{6DC858B6-7356-4800-96E0-BBB8C464DF5D}" destId="{42F88F7C-BB09-42DD-9878-B9F062F20FA6}" srcOrd="0" destOrd="0" presId="urn:microsoft.com/office/officeart/2005/8/layout/list1"/>
    <dgm:cxn modelId="{A5C23A72-380F-4297-9401-FCFF040FE6FE}" srcId="{3F4BA111-4016-4AAF-AB00-DEBCDBBC46BF}" destId="{6DC858B6-7356-4800-96E0-BBB8C464DF5D}" srcOrd="0" destOrd="0" parTransId="{CBC02DB1-72D7-43F7-8DA3-1B7D6BF524D0}" sibTransId="{AC119608-E2CF-4E22-8915-02C75A42E648}"/>
    <dgm:cxn modelId="{767DD876-C9C5-48CD-8B60-BBBB85E53B64}" srcId="{3F4BA111-4016-4AAF-AB00-DEBCDBBC46BF}" destId="{D6A3F4FE-9D6A-429F-9358-D5DC7B29BEE0}" srcOrd="1" destOrd="0" parTransId="{814E0FA2-9985-4D7E-AA21-722D249925BF}" sibTransId="{93168451-16E2-4021-917C-6187A6E1D9EB}"/>
    <dgm:cxn modelId="{6D788A7B-0DCE-4FDE-BB12-6FC1AA44A32B}" type="presOf" srcId="{D47184F3-3D26-44B4-B0A0-CE1E1B6D6B55}" destId="{65B9E5FC-FA3B-4E00-97A7-77481538473A}" srcOrd="0" destOrd="2" presId="urn:microsoft.com/office/officeart/2005/8/layout/list1"/>
    <dgm:cxn modelId="{969CF488-88FA-4A41-B1D1-72770FDE32FD}" srcId="{D6A3F4FE-9D6A-429F-9358-D5DC7B29BEE0}" destId="{D47184F3-3D26-44B4-B0A0-CE1E1B6D6B55}" srcOrd="2" destOrd="0" parTransId="{0CE71BBB-3EFD-491F-8080-D31B953AC4C8}" sibTransId="{F2DA817D-74C9-4D48-9B0A-BB76FFB13DB8}"/>
    <dgm:cxn modelId="{10164B8D-1FCC-44EB-B8A4-BEF658D286E4}" srcId="{D6A3F4FE-9D6A-429F-9358-D5DC7B29BEE0}" destId="{9F55BF40-3DD4-44B9-91C4-9AF1029AADA4}" srcOrd="0" destOrd="0" parTransId="{3FD16D18-9665-4CB5-A26B-E1F00418FDAE}" sibTransId="{A47A492B-9C6A-4CC0-940F-D971245A9C68}"/>
    <dgm:cxn modelId="{643217A0-8C4D-4ACF-92A6-531ABE3B3413}" type="presOf" srcId="{9204229D-A6B8-4E14-A5C7-1CEA611CC711}" destId="{756FDF01-EF5A-407B-88F6-CF511C6C2C03}" srcOrd="0" destOrd="1" presId="urn:microsoft.com/office/officeart/2005/8/layout/list1"/>
    <dgm:cxn modelId="{850F44AB-13C6-4FC2-8D5F-D096A816BE90}" type="presOf" srcId="{AF869C1B-9697-43BB-9630-C32694892AD6}" destId="{756FDF01-EF5A-407B-88F6-CF511C6C2C03}" srcOrd="0" destOrd="0" presId="urn:microsoft.com/office/officeart/2005/8/layout/list1"/>
    <dgm:cxn modelId="{824F40BD-02FE-4C23-8126-1574E19FDAB4}" type="presOf" srcId="{9F55BF40-3DD4-44B9-91C4-9AF1029AADA4}" destId="{65B9E5FC-FA3B-4E00-97A7-77481538473A}" srcOrd="0" destOrd="0" presId="urn:microsoft.com/office/officeart/2005/8/layout/list1"/>
    <dgm:cxn modelId="{10CE1DC2-3CFF-4436-B00B-972012463E27}" srcId="{D6A3F4FE-9D6A-429F-9358-D5DC7B29BEE0}" destId="{98D4A360-CBA3-4327-8279-FFA6ACA63A3A}" srcOrd="1" destOrd="0" parTransId="{E0DF1FA1-3EFC-409D-8DA0-89D20E830158}" sibTransId="{F5CB6505-41EF-40DD-8B41-88651220C265}"/>
    <dgm:cxn modelId="{AA0F67C5-ABD9-41C3-A7BB-9D9E9EF3861C}" type="presOf" srcId="{D6A3F4FE-9D6A-429F-9358-D5DC7B29BEE0}" destId="{C4A73C0C-BCED-46B4-9FDD-2799AE8D39C7}" srcOrd="1" destOrd="0" presId="urn:microsoft.com/office/officeart/2005/8/layout/list1"/>
    <dgm:cxn modelId="{F50F0CD4-9C69-48D1-B7CE-BFC519F58BA1}" type="presOf" srcId="{6DC858B6-7356-4800-96E0-BBB8C464DF5D}" destId="{976A95EB-9A82-48C4-86B4-5FBE792EE66B}" srcOrd="1" destOrd="0" presId="urn:microsoft.com/office/officeart/2005/8/layout/list1"/>
    <dgm:cxn modelId="{9637F1CC-2D2A-41D6-A0CB-8EB4B869104B}" type="presParOf" srcId="{517AF0BF-42B5-4380-B0B3-6CDE70B2A368}" destId="{D35256A1-6890-4590-93EC-FB59EFB6CFC7}" srcOrd="0" destOrd="0" presId="urn:microsoft.com/office/officeart/2005/8/layout/list1"/>
    <dgm:cxn modelId="{75D925F2-5AD4-4310-9C3F-97F0617CA97E}" type="presParOf" srcId="{D35256A1-6890-4590-93EC-FB59EFB6CFC7}" destId="{42F88F7C-BB09-42DD-9878-B9F062F20FA6}" srcOrd="0" destOrd="0" presId="urn:microsoft.com/office/officeart/2005/8/layout/list1"/>
    <dgm:cxn modelId="{0012CEAE-BB09-49CB-93F6-6890C5582B42}" type="presParOf" srcId="{D35256A1-6890-4590-93EC-FB59EFB6CFC7}" destId="{976A95EB-9A82-48C4-86B4-5FBE792EE66B}" srcOrd="1" destOrd="0" presId="urn:microsoft.com/office/officeart/2005/8/layout/list1"/>
    <dgm:cxn modelId="{036F41A2-8406-4E7A-B529-EE1E3D6AD414}" type="presParOf" srcId="{517AF0BF-42B5-4380-B0B3-6CDE70B2A368}" destId="{6F92C38F-EC38-4A36-ABD9-E69BC258CAF9}" srcOrd="1" destOrd="0" presId="urn:microsoft.com/office/officeart/2005/8/layout/list1"/>
    <dgm:cxn modelId="{EC49B55D-31C8-45B5-8392-84B774EB99E4}" type="presParOf" srcId="{517AF0BF-42B5-4380-B0B3-6CDE70B2A368}" destId="{756FDF01-EF5A-407B-88F6-CF511C6C2C03}" srcOrd="2" destOrd="0" presId="urn:microsoft.com/office/officeart/2005/8/layout/list1"/>
    <dgm:cxn modelId="{6225BC97-B71B-4695-BD78-1E25F54DC72F}" type="presParOf" srcId="{517AF0BF-42B5-4380-B0B3-6CDE70B2A368}" destId="{4ED5909C-21AA-4F53-87E2-042C53680E58}" srcOrd="3" destOrd="0" presId="urn:microsoft.com/office/officeart/2005/8/layout/list1"/>
    <dgm:cxn modelId="{30CC3D06-2EB0-44DD-9CEE-CC891DFE6161}" type="presParOf" srcId="{517AF0BF-42B5-4380-B0B3-6CDE70B2A368}" destId="{ED8B6B73-431C-4058-A5E6-7129C66EF62C}" srcOrd="4" destOrd="0" presId="urn:microsoft.com/office/officeart/2005/8/layout/list1"/>
    <dgm:cxn modelId="{C244B7AE-F37E-4D48-8795-B07F8DD5EF48}" type="presParOf" srcId="{ED8B6B73-431C-4058-A5E6-7129C66EF62C}" destId="{5C869A6F-8FC6-4CE0-8D2B-953AD6DD5BAC}" srcOrd="0" destOrd="0" presId="urn:microsoft.com/office/officeart/2005/8/layout/list1"/>
    <dgm:cxn modelId="{56C20FEB-A474-4BB3-B9C1-8D484DCBD354}" type="presParOf" srcId="{ED8B6B73-431C-4058-A5E6-7129C66EF62C}" destId="{C4A73C0C-BCED-46B4-9FDD-2799AE8D39C7}" srcOrd="1" destOrd="0" presId="urn:microsoft.com/office/officeart/2005/8/layout/list1"/>
    <dgm:cxn modelId="{BF5020A0-C31E-4083-AE95-BB0CC3F885F1}" type="presParOf" srcId="{517AF0BF-42B5-4380-B0B3-6CDE70B2A368}" destId="{BC36967C-6495-47E5-A41B-A1111148FF41}" srcOrd="5" destOrd="0" presId="urn:microsoft.com/office/officeart/2005/8/layout/list1"/>
    <dgm:cxn modelId="{1132E98B-1A56-4AA3-AEAE-723757F4BB40}" type="presParOf" srcId="{517AF0BF-42B5-4380-B0B3-6CDE70B2A368}" destId="{65B9E5FC-FA3B-4E00-97A7-77481538473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4A5C6C9-567C-48D3-957B-017940F1004E}" type="doc">
      <dgm:prSet loTypeId="urn:diagrams.loki3.com/VaryingWidthList" loCatId="list" qsTypeId="urn:microsoft.com/office/officeart/2005/8/quickstyle/simple1" qsCatId="simple" csTypeId="urn:microsoft.com/office/officeart/2005/8/colors/accent1_3" csCatId="accent1" phldr="1"/>
      <dgm:spPr/>
    </dgm:pt>
    <dgm:pt modelId="{73EBD9E1-3041-46A0-930F-FEF0F4E5251B}">
      <dgm:prSet phldrT="[Text]"/>
      <dgm:spPr/>
      <dgm:t>
        <a:bodyPr/>
        <a:lstStyle/>
        <a:p>
          <a:r>
            <a:rPr lang="en-GB" dirty="0"/>
            <a:t>SFE Tuition Fee/ Maintenance Loans</a:t>
          </a:r>
        </a:p>
      </dgm:t>
    </dgm:pt>
    <dgm:pt modelId="{4C349506-632A-4018-A8B1-C25B0F8D2FD0}" type="parTrans" cxnId="{BEBAA0B0-5E8C-47CD-A0B8-64F48DCB7BF2}">
      <dgm:prSet/>
      <dgm:spPr/>
      <dgm:t>
        <a:bodyPr/>
        <a:lstStyle/>
        <a:p>
          <a:endParaRPr lang="en-GB"/>
        </a:p>
      </dgm:t>
    </dgm:pt>
    <dgm:pt modelId="{3266782A-90B1-4A8C-A035-D154892884EB}" type="sibTrans" cxnId="{BEBAA0B0-5E8C-47CD-A0B8-64F48DCB7BF2}">
      <dgm:prSet/>
      <dgm:spPr/>
      <dgm:t>
        <a:bodyPr/>
        <a:lstStyle/>
        <a:p>
          <a:endParaRPr lang="en-GB"/>
        </a:p>
      </dgm:t>
    </dgm:pt>
    <dgm:pt modelId="{897E8625-0070-49D0-B7D0-70BFAFF76AE1}">
      <dgm:prSet phldrT="[Text]"/>
      <dgm:spPr/>
      <dgm:t>
        <a:bodyPr/>
        <a:lstStyle/>
        <a:p>
          <a:r>
            <a:rPr lang="en-GB" dirty="0"/>
            <a:t>For NHS Grants/Bursary</a:t>
          </a:r>
        </a:p>
      </dgm:t>
    </dgm:pt>
    <dgm:pt modelId="{007EE7F0-3B8C-49CF-9AB4-DC2DC3A602D4}" type="parTrans" cxnId="{66D3DEC9-7CAF-4D99-8F1B-FFC971047FC3}">
      <dgm:prSet/>
      <dgm:spPr/>
      <dgm:t>
        <a:bodyPr/>
        <a:lstStyle/>
        <a:p>
          <a:endParaRPr lang="en-GB"/>
        </a:p>
      </dgm:t>
    </dgm:pt>
    <dgm:pt modelId="{A48247C5-8090-41B8-A663-22303DB8F914}" type="sibTrans" cxnId="{66D3DEC9-7CAF-4D99-8F1B-FFC971047FC3}">
      <dgm:prSet/>
      <dgm:spPr/>
      <dgm:t>
        <a:bodyPr/>
        <a:lstStyle/>
        <a:p>
          <a:endParaRPr lang="en-GB"/>
        </a:p>
      </dgm:t>
    </dgm:pt>
    <dgm:pt modelId="{EAFF1124-A939-4B51-8A24-C9223809B40B}">
      <dgm:prSet phldrT="[Text]"/>
      <dgm:spPr/>
      <dgm:t>
        <a:bodyPr/>
        <a:lstStyle/>
        <a:p>
          <a:r>
            <a:rPr lang="en-GB" dirty="0"/>
            <a:t>Apply at </a:t>
          </a:r>
          <a:r>
            <a:rPr lang="en-GB" b="1" dirty="0"/>
            <a:t>gov.uk/studentfinance</a:t>
          </a:r>
        </a:p>
      </dgm:t>
    </dgm:pt>
    <dgm:pt modelId="{A67DF357-5D5D-4F1A-8A1D-7DEC66EEAAF6}" type="parTrans" cxnId="{BE80F9E0-3A6B-43A8-9764-911F25EEF4D1}">
      <dgm:prSet/>
      <dgm:spPr/>
      <dgm:t>
        <a:bodyPr/>
        <a:lstStyle/>
        <a:p>
          <a:endParaRPr lang="en-GB"/>
        </a:p>
      </dgm:t>
    </dgm:pt>
    <dgm:pt modelId="{05D2E04B-BDB6-415E-8185-73102DEF07F4}" type="sibTrans" cxnId="{BE80F9E0-3A6B-43A8-9764-911F25EEF4D1}">
      <dgm:prSet/>
      <dgm:spPr/>
      <dgm:t>
        <a:bodyPr/>
        <a:lstStyle/>
        <a:p>
          <a:endParaRPr lang="en-GB"/>
        </a:p>
      </dgm:t>
    </dgm:pt>
    <dgm:pt modelId="{8D043173-F4FF-4F3E-A940-8C1DDA5CCE18}">
      <dgm:prSet phldrT="[Text]"/>
      <dgm:spPr/>
      <dgm:t>
        <a:bodyPr/>
        <a:lstStyle/>
        <a:p>
          <a:r>
            <a:rPr lang="en-GB" dirty="0"/>
            <a:t>Applications usually open in March prior to your 2</a:t>
          </a:r>
          <a:r>
            <a:rPr lang="en-GB" baseline="30000" dirty="0"/>
            <a:t>nd</a:t>
          </a:r>
          <a:r>
            <a:rPr lang="en-GB" dirty="0"/>
            <a:t> year</a:t>
          </a:r>
        </a:p>
      </dgm:t>
    </dgm:pt>
    <dgm:pt modelId="{830DA867-F427-43C0-9F72-05F5987C0C2D}" type="parTrans" cxnId="{C0FCC555-C939-4821-82AC-6F7C642CD437}">
      <dgm:prSet/>
      <dgm:spPr/>
      <dgm:t>
        <a:bodyPr/>
        <a:lstStyle/>
        <a:p>
          <a:endParaRPr lang="en-GB"/>
        </a:p>
      </dgm:t>
    </dgm:pt>
    <dgm:pt modelId="{E83F0B5F-CEBB-4443-992F-19689C8ADD8D}" type="sibTrans" cxnId="{C0FCC555-C939-4821-82AC-6F7C642CD437}">
      <dgm:prSet/>
      <dgm:spPr/>
      <dgm:t>
        <a:bodyPr/>
        <a:lstStyle/>
        <a:p>
          <a:endParaRPr lang="en-GB"/>
        </a:p>
      </dgm:t>
    </dgm:pt>
    <dgm:pt modelId="{E220FFC0-1320-4860-B65A-A51C63C36C94}">
      <dgm:prSet phldrT="[Text]"/>
      <dgm:spPr/>
      <dgm:t>
        <a:bodyPr/>
        <a:lstStyle/>
        <a:p>
          <a:r>
            <a:rPr lang="en-GB" dirty="0"/>
            <a:t>Apply online at </a:t>
          </a:r>
          <a:r>
            <a:rPr lang="en-GB" b="1" dirty="0"/>
            <a:t>nhsbsa.nhs.uk/students</a:t>
          </a:r>
        </a:p>
      </dgm:t>
    </dgm:pt>
    <dgm:pt modelId="{17DCADB4-530E-44CC-8F98-515B96976416}" type="parTrans" cxnId="{CFC58851-551E-4354-A282-2183A6261DEC}">
      <dgm:prSet/>
      <dgm:spPr/>
      <dgm:t>
        <a:bodyPr/>
        <a:lstStyle/>
        <a:p>
          <a:endParaRPr lang="en-GB"/>
        </a:p>
      </dgm:t>
    </dgm:pt>
    <dgm:pt modelId="{A3346901-34E8-4D66-B594-89331C36A9A0}" type="sibTrans" cxnId="{CFC58851-551E-4354-A282-2183A6261DEC}">
      <dgm:prSet/>
      <dgm:spPr/>
      <dgm:t>
        <a:bodyPr/>
        <a:lstStyle/>
        <a:p>
          <a:endParaRPr lang="en-GB"/>
        </a:p>
      </dgm:t>
    </dgm:pt>
    <dgm:pt modelId="{B40D3F91-0F3F-40BC-B449-AA237872EB07}">
      <dgm:prSet phldrT="[Text]"/>
      <dgm:spPr/>
      <dgm:t>
        <a:bodyPr/>
        <a:lstStyle/>
        <a:p>
          <a:r>
            <a:rPr lang="en-GB" b="0" dirty="0"/>
            <a:t>Applications due to open early March</a:t>
          </a:r>
          <a:endParaRPr lang="en-GB" b="1" dirty="0"/>
        </a:p>
      </dgm:t>
    </dgm:pt>
    <dgm:pt modelId="{1BE979BF-2DD3-4016-AE5B-7D09CD9CB775}" type="parTrans" cxnId="{D1A72205-F772-4F41-BCCE-75D9E9203194}">
      <dgm:prSet/>
      <dgm:spPr/>
      <dgm:t>
        <a:bodyPr/>
        <a:lstStyle/>
        <a:p>
          <a:endParaRPr lang="en-GB"/>
        </a:p>
      </dgm:t>
    </dgm:pt>
    <dgm:pt modelId="{EE3EBEF2-EB92-44C4-9521-EFEBD1C53FBF}" type="sibTrans" cxnId="{D1A72205-F772-4F41-BCCE-75D9E9203194}">
      <dgm:prSet/>
      <dgm:spPr/>
      <dgm:t>
        <a:bodyPr/>
        <a:lstStyle/>
        <a:p>
          <a:endParaRPr lang="en-GB"/>
        </a:p>
      </dgm:t>
    </dgm:pt>
    <dgm:pt modelId="{9AFA6129-787C-4A4B-BFB3-622D7344D379}" type="pres">
      <dgm:prSet presAssocID="{64A5C6C9-567C-48D3-957B-017940F1004E}" presName="Name0" presStyleCnt="0">
        <dgm:presLayoutVars>
          <dgm:resizeHandles/>
        </dgm:presLayoutVars>
      </dgm:prSet>
      <dgm:spPr/>
    </dgm:pt>
    <dgm:pt modelId="{31DC1634-D962-42AA-948D-F19E2E20B2EF}" type="pres">
      <dgm:prSet presAssocID="{73EBD9E1-3041-46A0-930F-FEF0F4E5251B}" presName="text" presStyleLbl="node1" presStyleIdx="0" presStyleCnt="2" custScaleX="132024" custLinFactNeighborX="-16012" custLinFactNeighborY="25748">
        <dgm:presLayoutVars>
          <dgm:bulletEnabled val="1"/>
        </dgm:presLayoutVars>
      </dgm:prSet>
      <dgm:spPr/>
    </dgm:pt>
    <dgm:pt modelId="{4D3027DC-5B8F-4605-9E95-6043C9BA62B0}" type="pres">
      <dgm:prSet presAssocID="{3266782A-90B1-4A8C-A035-D154892884EB}" presName="space" presStyleCnt="0"/>
      <dgm:spPr/>
    </dgm:pt>
    <dgm:pt modelId="{4780D175-7CD8-46FB-9AAC-68F7310F509D}" type="pres">
      <dgm:prSet presAssocID="{897E8625-0070-49D0-B7D0-70BFAFF76AE1}" presName="text" presStyleLbl="node1" presStyleIdx="1" presStyleCnt="2">
        <dgm:presLayoutVars>
          <dgm:bulletEnabled val="1"/>
        </dgm:presLayoutVars>
      </dgm:prSet>
      <dgm:spPr/>
    </dgm:pt>
  </dgm:ptLst>
  <dgm:cxnLst>
    <dgm:cxn modelId="{D1A72205-F772-4F41-BCCE-75D9E9203194}" srcId="{73EBD9E1-3041-46A0-930F-FEF0F4E5251B}" destId="{B40D3F91-0F3F-40BC-B449-AA237872EB07}" srcOrd="0" destOrd="0" parTransId="{1BE979BF-2DD3-4016-AE5B-7D09CD9CB775}" sibTransId="{EE3EBEF2-EB92-44C4-9521-EFEBD1C53FBF}"/>
    <dgm:cxn modelId="{CFC58851-551E-4354-A282-2183A6261DEC}" srcId="{897E8625-0070-49D0-B7D0-70BFAFF76AE1}" destId="{E220FFC0-1320-4860-B65A-A51C63C36C94}" srcOrd="1" destOrd="0" parTransId="{17DCADB4-530E-44CC-8F98-515B96976416}" sibTransId="{A3346901-34E8-4D66-B594-89331C36A9A0}"/>
    <dgm:cxn modelId="{C0FCC555-C939-4821-82AC-6F7C642CD437}" srcId="{897E8625-0070-49D0-B7D0-70BFAFF76AE1}" destId="{8D043173-F4FF-4F3E-A940-8C1DDA5CCE18}" srcOrd="0" destOrd="0" parTransId="{830DA867-F427-43C0-9F72-05F5987C0C2D}" sibTransId="{E83F0B5F-CEBB-4443-992F-19689C8ADD8D}"/>
    <dgm:cxn modelId="{281EF987-C623-49C7-9A97-095A98870F25}" type="presOf" srcId="{EAFF1124-A939-4B51-8A24-C9223809B40B}" destId="{31DC1634-D962-42AA-948D-F19E2E20B2EF}" srcOrd="0" destOrd="2" presId="urn:diagrams.loki3.com/VaryingWidthList"/>
    <dgm:cxn modelId="{BEBAA0B0-5E8C-47CD-A0B8-64F48DCB7BF2}" srcId="{64A5C6C9-567C-48D3-957B-017940F1004E}" destId="{73EBD9E1-3041-46A0-930F-FEF0F4E5251B}" srcOrd="0" destOrd="0" parTransId="{4C349506-632A-4018-A8B1-C25B0F8D2FD0}" sibTransId="{3266782A-90B1-4A8C-A035-D154892884EB}"/>
    <dgm:cxn modelId="{647FAAB8-30DD-48D8-B317-53970E0565EF}" type="presOf" srcId="{B40D3F91-0F3F-40BC-B449-AA237872EB07}" destId="{31DC1634-D962-42AA-948D-F19E2E20B2EF}" srcOrd="0" destOrd="1" presId="urn:diagrams.loki3.com/VaryingWidthList"/>
    <dgm:cxn modelId="{2F8AE6C4-1B4F-4619-B01D-E4029C11BE0A}" type="presOf" srcId="{897E8625-0070-49D0-B7D0-70BFAFF76AE1}" destId="{4780D175-7CD8-46FB-9AAC-68F7310F509D}" srcOrd="0" destOrd="0" presId="urn:diagrams.loki3.com/VaryingWidthList"/>
    <dgm:cxn modelId="{66D3DEC9-7CAF-4D99-8F1B-FFC971047FC3}" srcId="{64A5C6C9-567C-48D3-957B-017940F1004E}" destId="{897E8625-0070-49D0-B7D0-70BFAFF76AE1}" srcOrd="1" destOrd="0" parTransId="{007EE7F0-3B8C-49CF-9AB4-DC2DC3A602D4}" sibTransId="{A48247C5-8090-41B8-A663-22303DB8F914}"/>
    <dgm:cxn modelId="{7F6EEEDA-0F0D-4982-9CF3-1DE85C03D0BC}" type="presOf" srcId="{64A5C6C9-567C-48D3-957B-017940F1004E}" destId="{9AFA6129-787C-4A4B-BFB3-622D7344D379}" srcOrd="0" destOrd="0" presId="urn:diagrams.loki3.com/VaryingWidthList"/>
    <dgm:cxn modelId="{BE80F9E0-3A6B-43A8-9764-911F25EEF4D1}" srcId="{73EBD9E1-3041-46A0-930F-FEF0F4E5251B}" destId="{EAFF1124-A939-4B51-8A24-C9223809B40B}" srcOrd="1" destOrd="0" parTransId="{A67DF357-5D5D-4F1A-8A1D-7DEC66EEAAF6}" sibTransId="{05D2E04B-BDB6-415E-8185-73102DEF07F4}"/>
    <dgm:cxn modelId="{F3177BE4-FB12-4896-AE0E-E1348CB215A4}" type="presOf" srcId="{8D043173-F4FF-4F3E-A940-8C1DDA5CCE18}" destId="{4780D175-7CD8-46FB-9AAC-68F7310F509D}" srcOrd="0" destOrd="1" presId="urn:diagrams.loki3.com/VaryingWidthList"/>
    <dgm:cxn modelId="{6A49A3EE-C96C-467D-BBB2-8962644F0F87}" type="presOf" srcId="{73EBD9E1-3041-46A0-930F-FEF0F4E5251B}" destId="{31DC1634-D962-42AA-948D-F19E2E20B2EF}" srcOrd="0" destOrd="0" presId="urn:diagrams.loki3.com/VaryingWidthList"/>
    <dgm:cxn modelId="{3C48F6F8-0551-4881-B4D8-0680BCD633B0}" type="presOf" srcId="{E220FFC0-1320-4860-B65A-A51C63C36C94}" destId="{4780D175-7CD8-46FB-9AAC-68F7310F509D}" srcOrd="0" destOrd="2" presId="urn:diagrams.loki3.com/VaryingWidthList"/>
    <dgm:cxn modelId="{F6A4ADF5-96F6-4C0C-9957-82C1D1DE625C}" type="presParOf" srcId="{9AFA6129-787C-4A4B-BFB3-622D7344D379}" destId="{31DC1634-D962-42AA-948D-F19E2E20B2EF}" srcOrd="0" destOrd="0" presId="urn:diagrams.loki3.com/VaryingWidthList"/>
    <dgm:cxn modelId="{5C15E824-BF5D-41B7-8C8C-87BC7CC2AC06}" type="presParOf" srcId="{9AFA6129-787C-4A4B-BFB3-622D7344D379}" destId="{4D3027DC-5B8F-4605-9E95-6043C9BA62B0}" srcOrd="1" destOrd="0" presId="urn:diagrams.loki3.com/VaryingWidthList"/>
    <dgm:cxn modelId="{8F1CB207-91D5-4AE7-BDC3-3C7349B320D3}" type="presParOf" srcId="{9AFA6129-787C-4A4B-BFB3-622D7344D379}" destId="{4780D175-7CD8-46FB-9AAC-68F7310F509D}" srcOrd="2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47A04B6-6884-4230-BB26-708EE0756F5E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66B6A08-1B15-49C8-B9F0-553B88D4FFFD}">
      <dgm:prSet phldrT="[Text]"/>
      <dgm:spPr/>
      <dgm:t>
        <a:bodyPr/>
        <a:lstStyle/>
        <a:p>
          <a:r>
            <a:rPr lang="en-GB" b="1" dirty="0"/>
            <a:t>Year 1</a:t>
          </a:r>
        </a:p>
      </dgm:t>
    </dgm:pt>
    <dgm:pt modelId="{3607B49C-4D5C-49AE-B62A-939410CC403E}" type="parTrans" cxnId="{CEFA3B28-BF54-485A-AF0A-1D31390DC579}">
      <dgm:prSet/>
      <dgm:spPr/>
      <dgm:t>
        <a:bodyPr/>
        <a:lstStyle/>
        <a:p>
          <a:endParaRPr lang="en-GB"/>
        </a:p>
      </dgm:t>
    </dgm:pt>
    <dgm:pt modelId="{10C143CA-ED83-4570-AB88-BE64645BE7EB}" type="sibTrans" cxnId="{CEFA3B28-BF54-485A-AF0A-1D31390DC579}">
      <dgm:prSet/>
      <dgm:spPr/>
      <dgm:t>
        <a:bodyPr/>
        <a:lstStyle/>
        <a:p>
          <a:endParaRPr lang="en-GB"/>
        </a:p>
      </dgm:t>
    </dgm:pt>
    <dgm:pt modelId="{A061C280-BB42-446B-B02D-66A93BB5EB95}">
      <dgm:prSet phldrT="[Text]"/>
      <dgm:spPr/>
      <dgm:t>
        <a:bodyPr/>
        <a:lstStyle/>
        <a:p>
          <a:r>
            <a:rPr lang="en-GB" dirty="0"/>
            <a:t>No application – we will identify eligible students and contact them from August 2025</a:t>
          </a:r>
        </a:p>
      </dgm:t>
    </dgm:pt>
    <dgm:pt modelId="{84AD41CE-D1DE-4586-9DDE-FA338CB7FD46}" type="parTrans" cxnId="{77916F5C-FAB1-40D0-9C68-B92E5DFD9A6E}">
      <dgm:prSet/>
      <dgm:spPr/>
      <dgm:t>
        <a:bodyPr/>
        <a:lstStyle/>
        <a:p>
          <a:endParaRPr lang="en-GB"/>
        </a:p>
      </dgm:t>
    </dgm:pt>
    <dgm:pt modelId="{9E522FA5-CC04-4369-99F7-5A2A6C1FFF4A}" type="sibTrans" cxnId="{77916F5C-FAB1-40D0-9C68-B92E5DFD9A6E}">
      <dgm:prSet/>
      <dgm:spPr/>
      <dgm:t>
        <a:bodyPr/>
        <a:lstStyle/>
        <a:p>
          <a:endParaRPr lang="en-GB"/>
        </a:p>
      </dgm:t>
    </dgm:pt>
    <dgm:pt modelId="{00FDF4C0-E44E-4D4D-931A-AB33A64605B0}">
      <dgm:prSet phldrT="[Text]"/>
      <dgm:spPr/>
      <dgm:t>
        <a:bodyPr/>
        <a:lstStyle/>
        <a:p>
          <a:r>
            <a:rPr lang="en-GB" b="1" dirty="0"/>
            <a:t>Years 2-4</a:t>
          </a:r>
        </a:p>
      </dgm:t>
    </dgm:pt>
    <dgm:pt modelId="{6BED322C-18AD-450A-9222-F8698E8145C6}" type="parTrans" cxnId="{564719C3-C95D-4B47-984C-ED07B1AEE894}">
      <dgm:prSet/>
      <dgm:spPr/>
      <dgm:t>
        <a:bodyPr/>
        <a:lstStyle/>
        <a:p>
          <a:endParaRPr lang="en-GB"/>
        </a:p>
      </dgm:t>
    </dgm:pt>
    <dgm:pt modelId="{9DE58DFA-4232-4CE3-954C-B6D94E225DEC}" type="sibTrans" cxnId="{564719C3-C95D-4B47-984C-ED07B1AEE894}">
      <dgm:prSet/>
      <dgm:spPr/>
      <dgm:t>
        <a:bodyPr/>
        <a:lstStyle/>
        <a:p>
          <a:endParaRPr lang="en-GB"/>
        </a:p>
      </dgm:t>
    </dgm:pt>
    <dgm:pt modelId="{02FE932D-6E69-43C5-893C-7B64244A5F48}">
      <dgm:prSet phldrT="[Text]"/>
      <dgm:spPr/>
      <dgm:t>
        <a:bodyPr/>
        <a:lstStyle/>
        <a:p>
          <a:r>
            <a:rPr lang="en-GB" b="0" i="0" dirty="0"/>
            <a:t>You should apply for a household income assessment to be carried out and state that this is "for bursary purposes".</a:t>
          </a:r>
          <a:endParaRPr lang="en-GB" b="0" dirty="0"/>
        </a:p>
      </dgm:t>
    </dgm:pt>
    <dgm:pt modelId="{D519FEF3-EAB5-44A0-8012-5D3E2FC2C8E2}" type="parTrans" cxnId="{A4E1C622-06DE-4A16-B999-AD3D700C4C41}">
      <dgm:prSet/>
      <dgm:spPr/>
      <dgm:t>
        <a:bodyPr/>
        <a:lstStyle/>
        <a:p>
          <a:endParaRPr lang="en-GB"/>
        </a:p>
      </dgm:t>
    </dgm:pt>
    <dgm:pt modelId="{CA4F5E8F-EC8B-43BE-B41A-66EAA9736B8D}" type="sibTrans" cxnId="{A4E1C622-06DE-4A16-B999-AD3D700C4C41}">
      <dgm:prSet/>
      <dgm:spPr/>
      <dgm:t>
        <a:bodyPr/>
        <a:lstStyle/>
        <a:p>
          <a:endParaRPr lang="en-GB"/>
        </a:p>
      </dgm:t>
    </dgm:pt>
    <dgm:pt modelId="{7D99004B-8642-42BD-9AC8-2F4BC50B8049}" type="pres">
      <dgm:prSet presAssocID="{647A04B6-6884-4230-BB26-708EE0756F5E}" presName="Name0" presStyleCnt="0">
        <dgm:presLayoutVars>
          <dgm:dir/>
          <dgm:animLvl val="lvl"/>
          <dgm:resizeHandles val="exact"/>
        </dgm:presLayoutVars>
      </dgm:prSet>
      <dgm:spPr/>
    </dgm:pt>
    <dgm:pt modelId="{F0D8534D-4117-4038-8E40-DB131AC23DEA}" type="pres">
      <dgm:prSet presAssocID="{966B6A08-1B15-49C8-B9F0-553B88D4FFFD}" presName="composite" presStyleCnt="0"/>
      <dgm:spPr/>
    </dgm:pt>
    <dgm:pt modelId="{9FBDD964-5CCD-41DC-A4EC-246077FCDF0E}" type="pres">
      <dgm:prSet presAssocID="{966B6A08-1B15-49C8-B9F0-553B88D4FFFD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2F0346DE-4225-4906-88F6-DF420FE932D4}" type="pres">
      <dgm:prSet presAssocID="{966B6A08-1B15-49C8-B9F0-553B88D4FFFD}" presName="desTx" presStyleLbl="alignAccFollowNode1" presStyleIdx="0" presStyleCnt="2" custLinFactNeighborX="-1" custLinFactNeighborY="3807">
        <dgm:presLayoutVars>
          <dgm:bulletEnabled val="1"/>
        </dgm:presLayoutVars>
      </dgm:prSet>
      <dgm:spPr/>
    </dgm:pt>
    <dgm:pt modelId="{EFBC2ADB-05D0-4454-AF68-DD1042C88DDC}" type="pres">
      <dgm:prSet presAssocID="{10C143CA-ED83-4570-AB88-BE64645BE7EB}" presName="space" presStyleCnt="0"/>
      <dgm:spPr/>
    </dgm:pt>
    <dgm:pt modelId="{4E1FE184-EFF4-43E3-A45A-50D0C5252346}" type="pres">
      <dgm:prSet presAssocID="{00FDF4C0-E44E-4D4D-931A-AB33A64605B0}" presName="composite" presStyleCnt="0"/>
      <dgm:spPr/>
    </dgm:pt>
    <dgm:pt modelId="{853DCE72-AA0C-4C15-857E-70F485E64EF2}" type="pres">
      <dgm:prSet presAssocID="{00FDF4C0-E44E-4D4D-931A-AB33A64605B0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8310C7F6-B718-48C7-BF39-E74281DB90D0}" type="pres">
      <dgm:prSet presAssocID="{00FDF4C0-E44E-4D4D-931A-AB33A64605B0}" presName="desTx" presStyleLbl="alignAccFollowNode1" presStyleIdx="1" presStyleCnt="2" custLinFactNeighborX="7566" custLinFactNeighborY="42141">
        <dgm:presLayoutVars>
          <dgm:bulletEnabled val="1"/>
        </dgm:presLayoutVars>
      </dgm:prSet>
      <dgm:spPr/>
    </dgm:pt>
  </dgm:ptLst>
  <dgm:cxnLst>
    <dgm:cxn modelId="{A4E1C622-06DE-4A16-B999-AD3D700C4C41}" srcId="{00FDF4C0-E44E-4D4D-931A-AB33A64605B0}" destId="{02FE932D-6E69-43C5-893C-7B64244A5F48}" srcOrd="0" destOrd="0" parTransId="{D519FEF3-EAB5-44A0-8012-5D3E2FC2C8E2}" sibTransId="{CA4F5E8F-EC8B-43BE-B41A-66EAA9736B8D}"/>
    <dgm:cxn modelId="{A1DB5F25-7ADB-453D-BD04-BDDACA8331AF}" type="presOf" srcId="{966B6A08-1B15-49C8-B9F0-553B88D4FFFD}" destId="{9FBDD964-5CCD-41DC-A4EC-246077FCDF0E}" srcOrd="0" destOrd="0" presId="urn:microsoft.com/office/officeart/2005/8/layout/hList1"/>
    <dgm:cxn modelId="{CEFA3B28-BF54-485A-AF0A-1D31390DC579}" srcId="{647A04B6-6884-4230-BB26-708EE0756F5E}" destId="{966B6A08-1B15-49C8-B9F0-553B88D4FFFD}" srcOrd="0" destOrd="0" parTransId="{3607B49C-4D5C-49AE-B62A-939410CC403E}" sibTransId="{10C143CA-ED83-4570-AB88-BE64645BE7EB}"/>
    <dgm:cxn modelId="{DDF45835-27E1-46A9-8D61-E363D3328F8B}" type="presOf" srcId="{647A04B6-6884-4230-BB26-708EE0756F5E}" destId="{7D99004B-8642-42BD-9AC8-2F4BC50B8049}" srcOrd="0" destOrd="0" presId="urn:microsoft.com/office/officeart/2005/8/layout/hList1"/>
    <dgm:cxn modelId="{77916F5C-FAB1-40D0-9C68-B92E5DFD9A6E}" srcId="{966B6A08-1B15-49C8-B9F0-553B88D4FFFD}" destId="{A061C280-BB42-446B-B02D-66A93BB5EB95}" srcOrd="0" destOrd="0" parTransId="{84AD41CE-D1DE-4586-9DDE-FA338CB7FD46}" sibTransId="{9E522FA5-CC04-4369-99F7-5A2A6C1FFF4A}"/>
    <dgm:cxn modelId="{AFDC4446-FB2D-4200-94BB-5D70A01DAC52}" type="presOf" srcId="{A061C280-BB42-446B-B02D-66A93BB5EB95}" destId="{2F0346DE-4225-4906-88F6-DF420FE932D4}" srcOrd="0" destOrd="0" presId="urn:microsoft.com/office/officeart/2005/8/layout/hList1"/>
    <dgm:cxn modelId="{5FB6AB49-1672-42CB-B86D-37A54B7491F5}" type="presOf" srcId="{02FE932D-6E69-43C5-893C-7B64244A5F48}" destId="{8310C7F6-B718-48C7-BF39-E74281DB90D0}" srcOrd="0" destOrd="0" presId="urn:microsoft.com/office/officeart/2005/8/layout/hList1"/>
    <dgm:cxn modelId="{68AA557F-5598-497B-A642-4F75FFFCB0D6}" type="presOf" srcId="{00FDF4C0-E44E-4D4D-931A-AB33A64605B0}" destId="{853DCE72-AA0C-4C15-857E-70F485E64EF2}" srcOrd="0" destOrd="0" presId="urn:microsoft.com/office/officeart/2005/8/layout/hList1"/>
    <dgm:cxn modelId="{564719C3-C95D-4B47-984C-ED07B1AEE894}" srcId="{647A04B6-6884-4230-BB26-708EE0756F5E}" destId="{00FDF4C0-E44E-4D4D-931A-AB33A64605B0}" srcOrd="1" destOrd="0" parTransId="{6BED322C-18AD-450A-9222-F8698E8145C6}" sibTransId="{9DE58DFA-4232-4CE3-954C-B6D94E225DEC}"/>
    <dgm:cxn modelId="{E8AED68A-4857-47B9-B03B-038BB48DE7C5}" type="presParOf" srcId="{7D99004B-8642-42BD-9AC8-2F4BC50B8049}" destId="{F0D8534D-4117-4038-8E40-DB131AC23DEA}" srcOrd="0" destOrd="0" presId="urn:microsoft.com/office/officeart/2005/8/layout/hList1"/>
    <dgm:cxn modelId="{0D122567-C931-4D48-9FB3-06FC5A462B74}" type="presParOf" srcId="{F0D8534D-4117-4038-8E40-DB131AC23DEA}" destId="{9FBDD964-5CCD-41DC-A4EC-246077FCDF0E}" srcOrd="0" destOrd="0" presId="urn:microsoft.com/office/officeart/2005/8/layout/hList1"/>
    <dgm:cxn modelId="{D345F438-B32C-4A59-B2B9-A598D18A8D20}" type="presParOf" srcId="{F0D8534D-4117-4038-8E40-DB131AC23DEA}" destId="{2F0346DE-4225-4906-88F6-DF420FE932D4}" srcOrd="1" destOrd="0" presId="urn:microsoft.com/office/officeart/2005/8/layout/hList1"/>
    <dgm:cxn modelId="{470A3B41-880C-42EE-A20C-E66D7B446910}" type="presParOf" srcId="{7D99004B-8642-42BD-9AC8-2F4BC50B8049}" destId="{EFBC2ADB-05D0-4454-AF68-DD1042C88DDC}" srcOrd="1" destOrd="0" presId="urn:microsoft.com/office/officeart/2005/8/layout/hList1"/>
    <dgm:cxn modelId="{71B6A5D0-81D6-4BD4-BDD2-A329689E8C33}" type="presParOf" srcId="{7D99004B-8642-42BD-9AC8-2F4BC50B8049}" destId="{4E1FE184-EFF4-43E3-A45A-50D0C5252346}" srcOrd="2" destOrd="0" presId="urn:microsoft.com/office/officeart/2005/8/layout/hList1"/>
    <dgm:cxn modelId="{11D99A60-F1F7-491F-A859-0E6DB68902C9}" type="presParOf" srcId="{4E1FE184-EFF4-43E3-A45A-50D0C5252346}" destId="{853DCE72-AA0C-4C15-857E-70F485E64EF2}" srcOrd="0" destOrd="0" presId="urn:microsoft.com/office/officeart/2005/8/layout/hList1"/>
    <dgm:cxn modelId="{FC14B375-D8F3-49D9-ABCB-2AEC67624143}" type="presParOf" srcId="{4E1FE184-EFF4-43E3-A45A-50D0C5252346}" destId="{8310C7F6-B718-48C7-BF39-E74281DB90D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1B0EC7A-A66A-4D72-9F90-58E1368004A0}" type="doc">
      <dgm:prSet loTypeId="urn:microsoft.com/office/officeart/2008/layout/Alternat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DBD1038-6E40-4912-B60A-35CBD9C28392}">
      <dgm:prSet phldrT="[Text]"/>
      <dgm:spPr/>
      <dgm:t>
        <a:bodyPr/>
        <a:lstStyle/>
        <a:p>
          <a:r>
            <a:rPr lang="en-GB" b="1" u="none" dirty="0"/>
            <a:t>Rent &amp; Bills: </a:t>
          </a:r>
          <a:r>
            <a:rPr lang="en-GB" dirty="0"/>
            <a:t>£568-£1,083</a:t>
          </a:r>
        </a:p>
      </dgm:t>
    </dgm:pt>
    <dgm:pt modelId="{857DFAE6-27F0-4FFE-926C-A510B2CDE653}" type="parTrans" cxnId="{6BB26153-4566-442E-8201-0127A637408B}">
      <dgm:prSet/>
      <dgm:spPr/>
      <dgm:t>
        <a:bodyPr/>
        <a:lstStyle/>
        <a:p>
          <a:endParaRPr lang="en-GB"/>
        </a:p>
      </dgm:t>
    </dgm:pt>
    <dgm:pt modelId="{47C38DB6-3CDA-420E-9366-D874F24854DC}" type="sibTrans" cxnId="{6BB26153-4566-442E-8201-0127A637408B}">
      <dgm:prSet/>
      <dgm:spPr/>
      <dgm:t>
        <a:bodyPr/>
        <a:lstStyle/>
        <a:p>
          <a:endParaRPr lang="en-GB"/>
        </a:p>
      </dgm:t>
    </dgm:pt>
    <dgm:pt modelId="{B854F318-7BBE-42E5-A0A9-976CB361D8C5}">
      <dgm:prSet phldrT="[Text]"/>
      <dgm:spPr/>
      <dgm:t>
        <a:bodyPr/>
        <a:lstStyle/>
        <a:p>
          <a:r>
            <a:rPr lang="en-GB" b="1" dirty="0"/>
            <a:t>Holidays &amp; Events: </a:t>
          </a:r>
          <a:r>
            <a:rPr lang="en-GB" b="0" dirty="0"/>
            <a:t>£29</a:t>
          </a:r>
          <a:endParaRPr lang="en-GB" b="1" dirty="0"/>
        </a:p>
      </dgm:t>
    </dgm:pt>
    <dgm:pt modelId="{7E8A2F82-2617-4E1B-AE0A-827D08FE5CB5}" type="parTrans" cxnId="{EE458F05-097F-4C72-96FD-C61C5A68B755}">
      <dgm:prSet/>
      <dgm:spPr/>
      <dgm:t>
        <a:bodyPr/>
        <a:lstStyle/>
        <a:p>
          <a:endParaRPr lang="en-GB"/>
        </a:p>
      </dgm:t>
    </dgm:pt>
    <dgm:pt modelId="{64B4997A-B0B7-436B-9079-B74BAA5D2389}" type="sibTrans" cxnId="{EE458F05-097F-4C72-96FD-C61C5A68B755}">
      <dgm:prSet/>
      <dgm:spPr/>
      <dgm:t>
        <a:bodyPr/>
        <a:lstStyle/>
        <a:p>
          <a:endParaRPr lang="en-GB"/>
        </a:p>
      </dgm:t>
    </dgm:pt>
    <dgm:pt modelId="{15F93C83-3F96-4A82-BCD5-47BB7578F227}">
      <dgm:prSet phldrT="[Text]"/>
      <dgm:spPr/>
      <dgm:t>
        <a:bodyPr/>
        <a:lstStyle/>
        <a:p>
          <a:r>
            <a:rPr lang="en-GB" b="1" dirty="0"/>
            <a:t>Transport: </a:t>
          </a:r>
          <a:r>
            <a:rPr lang="en-GB" b="0" dirty="0"/>
            <a:t> £53</a:t>
          </a:r>
          <a:endParaRPr lang="en-GB" b="1" dirty="0"/>
        </a:p>
      </dgm:t>
    </dgm:pt>
    <dgm:pt modelId="{175DD1AB-E925-434D-9DD2-E1A5A8E117B3}" type="parTrans" cxnId="{7433E8FB-B186-45CD-9FDD-5D7ADD4FAC0D}">
      <dgm:prSet/>
      <dgm:spPr/>
      <dgm:t>
        <a:bodyPr/>
        <a:lstStyle/>
        <a:p>
          <a:endParaRPr lang="en-GB"/>
        </a:p>
      </dgm:t>
    </dgm:pt>
    <dgm:pt modelId="{868C5276-A84A-4D3D-902B-2E5AA1E9DD25}" type="sibTrans" cxnId="{7433E8FB-B186-45CD-9FDD-5D7ADD4FAC0D}">
      <dgm:prSet/>
      <dgm:spPr/>
      <dgm:t>
        <a:bodyPr/>
        <a:lstStyle/>
        <a:p>
          <a:endParaRPr lang="en-GB"/>
        </a:p>
      </dgm:t>
    </dgm:pt>
    <dgm:pt modelId="{F2A3D862-C587-4E50-AD7D-FE3E29A9F7FB}">
      <dgm:prSet phldrT="[Text]"/>
      <dgm:spPr/>
      <dgm:t>
        <a:bodyPr/>
        <a:lstStyle/>
        <a:p>
          <a:r>
            <a:rPr lang="en-GB" b="1" dirty="0"/>
            <a:t>Socialising and entertainment </a:t>
          </a:r>
          <a:r>
            <a:rPr lang="en-GB" b="0" dirty="0"/>
            <a:t>£140</a:t>
          </a:r>
          <a:endParaRPr lang="en-GB" b="1" dirty="0"/>
        </a:p>
      </dgm:t>
    </dgm:pt>
    <dgm:pt modelId="{B2C58498-7CDE-460E-AAF8-2DC3A8205CC2}" type="parTrans" cxnId="{1DBBCC97-A109-4CB2-86AC-5FAC9CE4F4B3}">
      <dgm:prSet/>
      <dgm:spPr/>
      <dgm:t>
        <a:bodyPr/>
        <a:lstStyle/>
        <a:p>
          <a:endParaRPr lang="en-GB"/>
        </a:p>
      </dgm:t>
    </dgm:pt>
    <dgm:pt modelId="{237099A5-0229-4AEA-B227-DDC1D291E4A3}" type="sibTrans" cxnId="{1DBBCC97-A109-4CB2-86AC-5FAC9CE4F4B3}">
      <dgm:prSet/>
      <dgm:spPr/>
      <dgm:t>
        <a:bodyPr/>
        <a:lstStyle/>
        <a:p>
          <a:endParaRPr lang="en-GB"/>
        </a:p>
      </dgm:t>
    </dgm:pt>
    <dgm:pt modelId="{F80048B1-4E7A-455B-BB5C-5B3A3ACC6250}">
      <dgm:prSet phldrT="[Text]"/>
      <dgm:spPr/>
      <dgm:t>
        <a:bodyPr/>
        <a:lstStyle/>
        <a:p>
          <a:r>
            <a:rPr lang="en-GB" b="1" dirty="0"/>
            <a:t>Groceries:</a:t>
          </a:r>
          <a:r>
            <a:rPr lang="en-GB" dirty="0"/>
            <a:t> £</a:t>
          </a:r>
          <a:r>
            <a:rPr lang="en-GB" dirty="0">
              <a:latin typeface="Calibri"/>
            </a:rPr>
            <a:t>153</a:t>
          </a:r>
          <a:endParaRPr lang="en-GB" dirty="0"/>
        </a:p>
      </dgm:t>
    </dgm:pt>
    <dgm:pt modelId="{E7338C46-C574-4114-AFAF-CF72BA29D0A6}" type="parTrans" cxnId="{D8C2069F-804A-4E59-BC11-E0880366209A}">
      <dgm:prSet/>
      <dgm:spPr/>
      <dgm:t>
        <a:bodyPr/>
        <a:lstStyle/>
        <a:p>
          <a:endParaRPr lang="en-GB"/>
        </a:p>
      </dgm:t>
    </dgm:pt>
    <dgm:pt modelId="{346744B1-FC54-4D04-9E2A-5A19BC81F90A}" type="sibTrans" cxnId="{D8C2069F-804A-4E59-BC11-E0880366209A}">
      <dgm:prSet/>
      <dgm:spPr/>
      <dgm:t>
        <a:bodyPr/>
        <a:lstStyle/>
        <a:p>
          <a:endParaRPr lang="en-GB"/>
        </a:p>
      </dgm:t>
    </dgm:pt>
    <dgm:pt modelId="{05639514-8AA1-48F1-B56F-36A518B87712}" type="pres">
      <dgm:prSet presAssocID="{61B0EC7A-A66A-4D72-9F90-58E1368004A0}" presName="linearFlow" presStyleCnt="0">
        <dgm:presLayoutVars>
          <dgm:dir/>
          <dgm:resizeHandles val="exact"/>
        </dgm:presLayoutVars>
      </dgm:prSet>
      <dgm:spPr/>
    </dgm:pt>
    <dgm:pt modelId="{CAAD2D57-442E-48C3-9BAF-354AFFB5185F}" type="pres">
      <dgm:prSet presAssocID="{CDBD1038-6E40-4912-B60A-35CBD9C28392}" presName="comp" presStyleCnt="0"/>
      <dgm:spPr/>
    </dgm:pt>
    <dgm:pt modelId="{CF936ED6-43DF-4676-9F55-8CF7E6F26FF2}" type="pres">
      <dgm:prSet presAssocID="{CDBD1038-6E40-4912-B60A-35CBD9C28392}" presName="rect2" presStyleLbl="node1" presStyleIdx="0" presStyleCnt="5">
        <dgm:presLayoutVars>
          <dgm:bulletEnabled val="1"/>
        </dgm:presLayoutVars>
      </dgm:prSet>
      <dgm:spPr/>
    </dgm:pt>
    <dgm:pt modelId="{5ACB4E49-6874-4F69-B200-DAF2C50C2869}" type="pres">
      <dgm:prSet presAssocID="{CDBD1038-6E40-4912-B60A-35CBD9C28392}" presName="rect1" presStyleLbl="lnNode1" presStyleIdx="0" presStyleCnt="5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ouse with solid fill"/>
        </a:ext>
      </dgm:extLst>
    </dgm:pt>
    <dgm:pt modelId="{11236481-2048-4936-97B6-6E8FA2BDBA65}" type="pres">
      <dgm:prSet presAssocID="{47C38DB6-3CDA-420E-9366-D874F24854DC}" presName="sibTrans" presStyleCnt="0"/>
      <dgm:spPr/>
    </dgm:pt>
    <dgm:pt modelId="{C0D09768-E604-4A86-BC24-904320DD19A7}" type="pres">
      <dgm:prSet presAssocID="{F80048B1-4E7A-455B-BB5C-5B3A3ACC6250}" presName="comp" presStyleCnt="0"/>
      <dgm:spPr/>
    </dgm:pt>
    <dgm:pt modelId="{FA6A08B5-A14F-4D4E-A079-ECF51E7E669C}" type="pres">
      <dgm:prSet presAssocID="{F80048B1-4E7A-455B-BB5C-5B3A3ACC6250}" presName="rect2" presStyleLbl="node1" presStyleIdx="1" presStyleCnt="5">
        <dgm:presLayoutVars>
          <dgm:bulletEnabled val="1"/>
        </dgm:presLayoutVars>
      </dgm:prSet>
      <dgm:spPr/>
    </dgm:pt>
    <dgm:pt modelId="{A996CA84-8BD1-4AF2-AAB7-94BDB801E589}" type="pres">
      <dgm:prSet presAssocID="{F80048B1-4E7A-455B-BB5C-5B3A3ACC6250}" presName="rect1" presStyleLbl="lnNode1" presStyleIdx="1" presStyleCnt="5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cery bag with solid fill"/>
        </a:ext>
      </dgm:extLst>
    </dgm:pt>
    <dgm:pt modelId="{8132B671-E2D5-4DAC-A720-2BC62DE0B663}" type="pres">
      <dgm:prSet presAssocID="{346744B1-FC54-4D04-9E2A-5A19BC81F90A}" presName="sibTrans" presStyleCnt="0"/>
      <dgm:spPr/>
    </dgm:pt>
    <dgm:pt modelId="{588DCAFF-E7CC-4286-8D39-4D2D423C892E}" type="pres">
      <dgm:prSet presAssocID="{F2A3D862-C587-4E50-AD7D-FE3E29A9F7FB}" presName="comp" presStyleCnt="0"/>
      <dgm:spPr/>
    </dgm:pt>
    <dgm:pt modelId="{99F17254-B0FE-4F49-B7F2-584F396E6A17}" type="pres">
      <dgm:prSet presAssocID="{F2A3D862-C587-4E50-AD7D-FE3E29A9F7FB}" presName="rect2" presStyleLbl="node1" presStyleIdx="2" presStyleCnt="5">
        <dgm:presLayoutVars>
          <dgm:bulletEnabled val="1"/>
        </dgm:presLayoutVars>
      </dgm:prSet>
      <dgm:spPr/>
    </dgm:pt>
    <dgm:pt modelId="{41146FAA-263B-402F-8BE1-FFDCF481A6D8}" type="pres">
      <dgm:prSet presAssocID="{F2A3D862-C587-4E50-AD7D-FE3E29A9F7FB}" presName="rect1" presStyleLbl="lnNode1" presStyleIdx="2" presStyleCnt="5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at with solid fill"/>
        </a:ext>
      </dgm:extLst>
    </dgm:pt>
    <dgm:pt modelId="{5A70A485-FB3E-4C4E-A7BA-41C1140105EB}" type="pres">
      <dgm:prSet presAssocID="{237099A5-0229-4AEA-B227-DDC1D291E4A3}" presName="sibTrans" presStyleCnt="0"/>
      <dgm:spPr/>
    </dgm:pt>
    <dgm:pt modelId="{E591E43B-CF96-4E14-8A00-3293CF6A8365}" type="pres">
      <dgm:prSet presAssocID="{B854F318-7BBE-42E5-A0A9-976CB361D8C5}" presName="comp" presStyleCnt="0"/>
      <dgm:spPr/>
    </dgm:pt>
    <dgm:pt modelId="{4A06E935-BC65-4D11-A83C-A7D10ABDD9D3}" type="pres">
      <dgm:prSet presAssocID="{B854F318-7BBE-42E5-A0A9-976CB361D8C5}" presName="rect2" presStyleLbl="node1" presStyleIdx="3" presStyleCnt="5">
        <dgm:presLayoutVars>
          <dgm:bulletEnabled val="1"/>
        </dgm:presLayoutVars>
      </dgm:prSet>
      <dgm:spPr/>
    </dgm:pt>
    <dgm:pt modelId="{3502D797-F7BF-43C3-89F9-F8F7B3593600}" type="pres">
      <dgm:prSet presAssocID="{B854F318-7BBE-42E5-A0A9-976CB361D8C5}" presName="rect1" presStyleLbl="lnNode1" presStyleIdx="3" presStyleCnt="5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arth globe: Africa and Europe with solid fill"/>
        </a:ext>
      </dgm:extLst>
    </dgm:pt>
    <dgm:pt modelId="{1ED2C4E4-A65F-4828-B630-801CA9E10C8B}" type="pres">
      <dgm:prSet presAssocID="{64B4997A-B0B7-436B-9079-B74BAA5D2389}" presName="sibTrans" presStyleCnt="0"/>
      <dgm:spPr/>
    </dgm:pt>
    <dgm:pt modelId="{E263F72B-0F29-480E-88C6-9A2F6B5FF69C}" type="pres">
      <dgm:prSet presAssocID="{15F93C83-3F96-4A82-BCD5-47BB7578F227}" presName="comp" presStyleCnt="0"/>
      <dgm:spPr/>
    </dgm:pt>
    <dgm:pt modelId="{5EA0B7D3-1F50-469F-BCFF-51CC4DEBD5A3}" type="pres">
      <dgm:prSet presAssocID="{15F93C83-3F96-4A82-BCD5-47BB7578F227}" presName="rect2" presStyleLbl="node1" presStyleIdx="4" presStyleCnt="5">
        <dgm:presLayoutVars>
          <dgm:bulletEnabled val="1"/>
        </dgm:presLayoutVars>
      </dgm:prSet>
      <dgm:spPr/>
    </dgm:pt>
    <dgm:pt modelId="{3C14DEFE-B22D-4D56-9868-60B23B3BD85F}" type="pres">
      <dgm:prSet presAssocID="{15F93C83-3F96-4A82-BCD5-47BB7578F227}" presName="rect1" presStyleLbl="lnNode1" presStyleIdx="4" presStyleCnt="5"/>
      <dgm:spPr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s with solid fill"/>
        </a:ext>
      </dgm:extLst>
    </dgm:pt>
  </dgm:ptLst>
  <dgm:cxnLst>
    <dgm:cxn modelId="{EE458F05-097F-4C72-96FD-C61C5A68B755}" srcId="{61B0EC7A-A66A-4D72-9F90-58E1368004A0}" destId="{B854F318-7BBE-42E5-A0A9-976CB361D8C5}" srcOrd="3" destOrd="0" parTransId="{7E8A2F82-2617-4E1B-AE0A-827D08FE5CB5}" sibTransId="{64B4997A-B0B7-436B-9079-B74BAA5D2389}"/>
    <dgm:cxn modelId="{DE451122-353E-461D-80D7-39CB48AAE194}" type="presOf" srcId="{F2A3D862-C587-4E50-AD7D-FE3E29A9F7FB}" destId="{99F17254-B0FE-4F49-B7F2-584F396E6A17}" srcOrd="0" destOrd="0" presId="urn:microsoft.com/office/officeart/2008/layout/AlternatingPictureBlocks"/>
    <dgm:cxn modelId="{E823973D-D61F-46D4-A4D7-F24D9C4B858E}" type="presOf" srcId="{B854F318-7BBE-42E5-A0A9-976CB361D8C5}" destId="{4A06E935-BC65-4D11-A83C-A7D10ABDD9D3}" srcOrd="0" destOrd="0" presId="urn:microsoft.com/office/officeart/2008/layout/AlternatingPictureBlocks"/>
    <dgm:cxn modelId="{A3DC0165-5AAD-42CF-9C55-14673313E730}" type="presOf" srcId="{15F93C83-3F96-4A82-BCD5-47BB7578F227}" destId="{5EA0B7D3-1F50-469F-BCFF-51CC4DEBD5A3}" srcOrd="0" destOrd="0" presId="urn:microsoft.com/office/officeart/2008/layout/AlternatingPictureBlocks"/>
    <dgm:cxn modelId="{6BB26153-4566-442E-8201-0127A637408B}" srcId="{61B0EC7A-A66A-4D72-9F90-58E1368004A0}" destId="{CDBD1038-6E40-4912-B60A-35CBD9C28392}" srcOrd="0" destOrd="0" parTransId="{857DFAE6-27F0-4FFE-926C-A510B2CDE653}" sibTransId="{47C38DB6-3CDA-420E-9366-D874F24854DC}"/>
    <dgm:cxn modelId="{6425FF8C-7385-4140-BA74-710B8DD17C4E}" type="presOf" srcId="{CDBD1038-6E40-4912-B60A-35CBD9C28392}" destId="{CF936ED6-43DF-4676-9F55-8CF7E6F26FF2}" srcOrd="0" destOrd="0" presId="urn:microsoft.com/office/officeart/2008/layout/AlternatingPictureBlocks"/>
    <dgm:cxn modelId="{34A85292-7F7D-4188-A493-F3661F58F17E}" type="presOf" srcId="{F80048B1-4E7A-455B-BB5C-5B3A3ACC6250}" destId="{FA6A08B5-A14F-4D4E-A079-ECF51E7E669C}" srcOrd="0" destOrd="0" presId="urn:microsoft.com/office/officeart/2008/layout/AlternatingPictureBlocks"/>
    <dgm:cxn modelId="{1DBBCC97-A109-4CB2-86AC-5FAC9CE4F4B3}" srcId="{61B0EC7A-A66A-4D72-9F90-58E1368004A0}" destId="{F2A3D862-C587-4E50-AD7D-FE3E29A9F7FB}" srcOrd="2" destOrd="0" parTransId="{B2C58498-7CDE-460E-AAF8-2DC3A8205CC2}" sibTransId="{237099A5-0229-4AEA-B227-DDC1D291E4A3}"/>
    <dgm:cxn modelId="{D8C2069F-804A-4E59-BC11-E0880366209A}" srcId="{61B0EC7A-A66A-4D72-9F90-58E1368004A0}" destId="{F80048B1-4E7A-455B-BB5C-5B3A3ACC6250}" srcOrd="1" destOrd="0" parTransId="{E7338C46-C574-4114-AFAF-CF72BA29D0A6}" sibTransId="{346744B1-FC54-4D04-9E2A-5A19BC81F90A}"/>
    <dgm:cxn modelId="{07BEBBB6-1992-4549-BC10-891E7E4A00C6}" type="presOf" srcId="{61B0EC7A-A66A-4D72-9F90-58E1368004A0}" destId="{05639514-8AA1-48F1-B56F-36A518B87712}" srcOrd="0" destOrd="0" presId="urn:microsoft.com/office/officeart/2008/layout/AlternatingPictureBlocks"/>
    <dgm:cxn modelId="{7433E8FB-B186-45CD-9FDD-5D7ADD4FAC0D}" srcId="{61B0EC7A-A66A-4D72-9F90-58E1368004A0}" destId="{15F93C83-3F96-4A82-BCD5-47BB7578F227}" srcOrd="4" destOrd="0" parTransId="{175DD1AB-E925-434D-9DD2-E1A5A8E117B3}" sibTransId="{868C5276-A84A-4D3D-902B-2E5AA1E9DD25}"/>
    <dgm:cxn modelId="{1A70C20A-FA39-41E4-976B-717FEA7EBFB9}" type="presParOf" srcId="{05639514-8AA1-48F1-B56F-36A518B87712}" destId="{CAAD2D57-442E-48C3-9BAF-354AFFB5185F}" srcOrd="0" destOrd="0" presId="urn:microsoft.com/office/officeart/2008/layout/AlternatingPictureBlocks"/>
    <dgm:cxn modelId="{DFDCE836-127E-4A4B-9E9A-A7B95482F4CB}" type="presParOf" srcId="{CAAD2D57-442E-48C3-9BAF-354AFFB5185F}" destId="{CF936ED6-43DF-4676-9F55-8CF7E6F26FF2}" srcOrd="0" destOrd="0" presId="urn:microsoft.com/office/officeart/2008/layout/AlternatingPictureBlocks"/>
    <dgm:cxn modelId="{7FCDEB84-A970-41F0-9010-36779D2FC4CA}" type="presParOf" srcId="{CAAD2D57-442E-48C3-9BAF-354AFFB5185F}" destId="{5ACB4E49-6874-4F69-B200-DAF2C50C2869}" srcOrd="1" destOrd="0" presId="urn:microsoft.com/office/officeart/2008/layout/AlternatingPictureBlocks"/>
    <dgm:cxn modelId="{8B5B7BEF-BA79-4B3C-8342-721A971CB2F9}" type="presParOf" srcId="{05639514-8AA1-48F1-B56F-36A518B87712}" destId="{11236481-2048-4936-97B6-6E8FA2BDBA65}" srcOrd="1" destOrd="0" presId="urn:microsoft.com/office/officeart/2008/layout/AlternatingPictureBlocks"/>
    <dgm:cxn modelId="{A0F7A226-B73A-4699-B14F-F7034FB0981D}" type="presParOf" srcId="{05639514-8AA1-48F1-B56F-36A518B87712}" destId="{C0D09768-E604-4A86-BC24-904320DD19A7}" srcOrd="2" destOrd="0" presId="urn:microsoft.com/office/officeart/2008/layout/AlternatingPictureBlocks"/>
    <dgm:cxn modelId="{6CB1816F-18FD-4008-8682-D03D5CC00A24}" type="presParOf" srcId="{C0D09768-E604-4A86-BC24-904320DD19A7}" destId="{FA6A08B5-A14F-4D4E-A079-ECF51E7E669C}" srcOrd="0" destOrd="0" presId="urn:microsoft.com/office/officeart/2008/layout/AlternatingPictureBlocks"/>
    <dgm:cxn modelId="{68676243-45E0-4A30-8BB1-32C5632F3866}" type="presParOf" srcId="{C0D09768-E604-4A86-BC24-904320DD19A7}" destId="{A996CA84-8BD1-4AF2-AAB7-94BDB801E589}" srcOrd="1" destOrd="0" presId="urn:microsoft.com/office/officeart/2008/layout/AlternatingPictureBlocks"/>
    <dgm:cxn modelId="{30EF2CC8-CE88-4B4F-8E6C-CDDF76EF9318}" type="presParOf" srcId="{05639514-8AA1-48F1-B56F-36A518B87712}" destId="{8132B671-E2D5-4DAC-A720-2BC62DE0B663}" srcOrd="3" destOrd="0" presId="urn:microsoft.com/office/officeart/2008/layout/AlternatingPictureBlocks"/>
    <dgm:cxn modelId="{E756CD33-3885-4099-BD04-DC61FC504325}" type="presParOf" srcId="{05639514-8AA1-48F1-B56F-36A518B87712}" destId="{588DCAFF-E7CC-4286-8D39-4D2D423C892E}" srcOrd="4" destOrd="0" presId="urn:microsoft.com/office/officeart/2008/layout/AlternatingPictureBlocks"/>
    <dgm:cxn modelId="{0D1C4C36-A739-4529-98FC-2616B55840E5}" type="presParOf" srcId="{588DCAFF-E7CC-4286-8D39-4D2D423C892E}" destId="{99F17254-B0FE-4F49-B7F2-584F396E6A17}" srcOrd="0" destOrd="0" presId="urn:microsoft.com/office/officeart/2008/layout/AlternatingPictureBlocks"/>
    <dgm:cxn modelId="{E88AFCBC-74B1-45DE-BD8C-11B853231511}" type="presParOf" srcId="{588DCAFF-E7CC-4286-8D39-4D2D423C892E}" destId="{41146FAA-263B-402F-8BE1-FFDCF481A6D8}" srcOrd="1" destOrd="0" presId="urn:microsoft.com/office/officeart/2008/layout/AlternatingPictureBlocks"/>
    <dgm:cxn modelId="{432228B5-5BB2-499C-957E-B2BC9EB5ED44}" type="presParOf" srcId="{05639514-8AA1-48F1-B56F-36A518B87712}" destId="{5A70A485-FB3E-4C4E-A7BA-41C1140105EB}" srcOrd="5" destOrd="0" presId="urn:microsoft.com/office/officeart/2008/layout/AlternatingPictureBlocks"/>
    <dgm:cxn modelId="{BF704900-BE9D-420F-89B4-69BA6B55C8E0}" type="presParOf" srcId="{05639514-8AA1-48F1-B56F-36A518B87712}" destId="{E591E43B-CF96-4E14-8A00-3293CF6A8365}" srcOrd="6" destOrd="0" presId="urn:microsoft.com/office/officeart/2008/layout/AlternatingPictureBlocks"/>
    <dgm:cxn modelId="{F1A5330D-FF03-4A15-8992-7C00AF9A668C}" type="presParOf" srcId="{E591E43B-CF96-4E14-8A00-3293CF6A8365}" destId="{4A06E935-BC65-4D11-A83C-A7D10ABDD9D3}" srcOrd="0" destOrd="0" presId="urn:microsoft.com/office/officeart/2008/layout/AlternatingPictureBlocks"/>
    <dgm:cxn modelId="{F37557B0-56DD-464C-99A4-2A3314E417C2}" type="presParOf" srcId="{E591E43B-CF96-4E14-8A00-3293CF6A8365}" destId="{3502D797-F7BF-43C3-89F9-F8F7B3593600}" srcOrd="1" destOrd="0" presId="urn:microsoft.com/office/officeart/2008/layout/AlternatingPictureBlocks"/>
    <dgm:cxn modelId="{F137D858-A800-4112-A8FB-7905DCA386D1}" type="presParOf" srcId="{05639514-8AA1-48F1-B56F-36A518B87712}" destId="{1ED2C4E4-A65F-4828-B630-801CA9E10C8B}" srcOrd="7" destOrd="0" presId="urn:microsoft.com/office/officeart/2008/layout/AlternatingPictureBlocks"/>
    <dgm:cxn modelId="{F2675B25-8A22-4C31-A270-FD4F301CD1C6}" type="presParOf" srcId="{05639514-8AA1-48F1-B56F-36A518B87712}" destId="{E263F72B-0F29-480E-88C6-9A2F6B5FF69C}" srcOrd="8" destOrd="0" presId="urn:microsoft.com/office/officeart/2008/layout/AlternatingPictureBlocks"/>
    <dgm:cxn modelId="{F7E2617D-BDD4-4C5F-B1E5-F43804248A58}" type="presParOf" srcId="{E263F72B-0F29-480E-88C6-9A2F6B5FF69C}" destId="{5EA0B7D3-1F50-469F-BCFF-51CC4DEBD5A3}" srcOrd="0" destOrd="0" presId="urn:microsoft.com/office/officeart/2008/layout/AlternatingPictureBlocks"/>
    <dgm:cxn modelId="{CB1A9808-5285-460E-A2CD-0228894CF6C3}" type="presParOf" srcId="{E263F72B-0F29-480E-88C6-9A2F6B5FF69C}" destId="{3C14DEFE-B22D-4D56-9868-60B23B3BD85F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33CF50F-5D36-4584-92F7-690B4A127FE4}" type="doc">
      <dgm:prSet loTypeId="urn:microsoft.com/office/officeart/2008/layout/Alternat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922CF01-28CC-4962-9D3D-7E838C31632A}">
      <dgm:prSet phldrT="[Text]"/>
      <dgm:spPr/>
      <dgm:t>
        <a:bodyPr/>
        <a:lstStyle/>
        <a:p>
          <a:r>
            <a:rPr lang="en-GB" b="1" dirty="0"/>
            <a:t>Clothes &amp; Shopping: </a:t>
          </a:r>
          <a:r>
            <a:rPr lang="en-GB" b="0" dirty="0"/>
            <a:t>£35</a:t>
          </a:r>
          <a:endParaRPr lang="en-GB" dirty="0"/>
        </a:p>
      </dgm:t>
    </dgm:pt>
    <dgm:pt modelId="{F25F2786-67B0-4189-94EE-6BEBC46DE282}" type="parTrans" cxnId="{50DCD97C-9FFE-4833-BD4C-1978D731241D}">
      <dgm:prSet/>
      <dgm:spPr/>
      <dgm:t>
        <a:bodyPr/>
        <a:lstStyle/>
        <a:p>
          <a:endParaRPr lang="en-GB"/>
        </a:p>
      </dgm:t>
    </dgm:pt>
    <dgm:pt modelId="{DD15EA9F-91C1-4D33-AC11-4C86CFC7C2B9}" type="sibTrans" cxnId="{50DCD97C-9FFE-4833-BD4C-1978D731241D}">
      <dgm:prSet/>
      <dgm:spPr/>
      <dgm:t>
        <a:bodyPr/>
        <a:lstStyle/>
        <a:p>
          <a:endParaRPr lang="en-GB"/>
        </a:p>
      </dgm:t>
    </dgm:pt>
    <dgm:pt modelId="{B72D1FFB-3EF7-4258-A197-E5AD91D32E92}">
      <dgm:prSet phldrT="[Text]"/>
      <dgm:spPr/>
      <dgm:t>
        <a:bodyPr/>
        <a:lstStyle/>
        <a:p>
          <a:r>
            <a:rPr lang="en-GB" b="1" dirty="0"/>
            <a:t>Phone: </a:t>
          </a:r>
          <a:r>
            <a:rPr lang="en-GB" b="0" dirty="0"/>
            <a:t>£</a:t>
          </a:r>
          <a:r>
            <a:rPr lang="en-GB" b="0" dirty="0">
              <a:latin typeface="Calibri"/>
            </a:rPr>
            <a:t>15</a:t>
          </a:r>
          <a:endParaRPr lang="en-GB" b="1" dirty="0"/>
        </a:p>
      </dgm:t>
    </dgm:pt>
    <dgm:pt modelId="{524F4F05-642C-43A6-8EE3-36851EF4EECC}" type="parTrans" cxnId="{5EE6B264-ABBF-42F1-AC2F-202708103A66}">
      <dgm:prSet/>
      <dgm:spPr/>
      <dgm:t>
        <a:bodyPr/>
        <a:lstStyle/>
        <a:p>
          <a:endParaRPr lang="en-GB"/>
        </a:p>
      </dgm:t>
    </dgm:pt>
    <dgm:pt modelId="{303459CD-4392-4BC9-B93F-1A997DC41428}" type="sibTrans" cxnId="{5EE6B264-ABBF-42F1-AC2F-202708103A66}">
      <dgm:prSet/>
      <dgm:spPr/>
      <dgm:t>
        <a:bodyPr/>
        <a:lstStyle/>
        <a:p>
          <a:endParaRPr lang="en-GB"/>
        </a:p>
      </dgm:t>
    </dgm:pt>
    <dgm:pt modelId="{FED00771-EAA4-46F0-8FA0-4FD4CCD76C73}">
      <dgm:prSet phldrT="[Text]"/>
      <dgm:spPr/>
      <dgm:t>
        <a:bodyPr/>
        <a:lstStyle/>
        <a:p>
          <a:r>
            <a:rPr lang="en-GB" b="1" dirty="0"/>
            <a:t>Health &amp; Wellbeing: </a:t>
          </a:r>
          <a:r>
            <a:rPr lang="en-GB" b="0" dirty="0"/>
            <a:t> £28</a:t>
          </a:r>
          <a:endParaRPr lang="en-GB" b="1" dirty="0"/>
        </a:p>
      </dgm:t>
    </dgm:pt>
    <dgm:pt modelId="{4B4E1A95-27AC-4F16-BC53-7345AA021E8D}" type="parTrans" cxnId="{1F6F655F-8616-4E8C-A936-E006D6647F94}">
      <dgm:prSet/>
      <dgm:spPr/>
      <dgm:t>
        <a:bodyPr/>
        <a:lstStyle/>
        <a:p>
          <a:endParaRPr lang="en-GB"/>
        </a:p>
      </dgm:t>
    </dgm:pt>
    <dgm:pt modelId="{221F3341-8D02-4ABC-9742-84FCB3C60177}" type="sibTrans" cxnId="{1F6F655F-8616-4E8C-A936-E006D6647F94}">
      <dgm:prSet/>
      <dgm:spPr/>
      <dgm:t>
        <a:bodyPr/>
        <a:lstStyle/>
        <a:p>
          <a:endParaRPr lang="en-GB"/>
        </a:p>
      </dgm:t>
    </dgm:pt>
    <dgm:pt modelId="{31524B05-0F92-406A-AAED-B60CBD9A5462}">
      <dgm:prSet phldrT="[Text]"/>
      <dgm:spPr/>
      <dgm:t>
        <a:bodyPr/>
        <a:lstStyle/>
        <a:p>
          <a:r>
            <a:rPr lang="en-GB" b="1" dirty="0"/>
            <a:t>Laundry: </a:t>
          </a:r>
          <a:r>
            <a:rPr lang="en-GB" b="0" dirty="0"/>
            <a:t>£5.50 per load</a:t>
          </a:r>
          <a:endParaRPr lang="en-GB" b="1" dirty="0"/>
        </a:p>
      </dgm:t>
    </dgm:pt>
    <dgm:pt modelId="{B7DB8C83-2E37-4252-9DAB-F9DF3FD97ECF}" type="parTrans" cxnId="{8B4C1DD9-98CD-45A0-ABEA-965229F482CF}">
      <dgm:prSet/>
      <dgm:spPr/>
      <dgm:t>
        <a:bodyPr/>
        <a:lstStyle/>
        <a:p>
          <a:endParaRPr lang="en-GB"/>
        </a:p>
      </dgm:t>
    </dgm:pt>
    <dgm:pt modelId="{8817B2F9-3AB1-4B2A-9FF3-0F986406D735}" type="sibTrans" cxnId="{8B4C1DD9-98CD-45A0-ABEA-965229F482CF}">
      <dgm:prSet/>
      <dgm:spPr/>
      <dgm:t>
        <a:bodyPr/>
        <a:lstStyle/>
        <a:p>
          <a:endParaRPr lang="en-GB"/>
        </a:p>
      </dgm:t>
    </dgm:pt>
    <dgm:pt modelId="{1ECF405F-FC4C-41E9-BB63-7F74DE80EE83}">
      <dgm:prSet phldrT="[Text]"/>
      <dgm:spPr/>
      <dgm:t>
        <a:bodyPr/>
        <a:lstStyle/>
        <a:p>
          <a:r>
            <a:rPr lang="en-GB" b="1" dirty="0"/>
            <a:t>Insurance: </a:t>
          </a:r>
          <a:r>
            <a:rPr lang="en-GB" b="0" dirty="0"/>
            <a:t>£8</a:t>
          </a:r>
          <a:endParaRPr lang="en-GB" dirty="0"/>
        </a:p>
      </dgm:t>
    </dgm:pt>
    <dgm:pt modelId="{54D29AEB-F801-4B16-963C-BB232FC7840C}" type="parTrans" cxnId="{05A71A3D-942A-46A8-8954-EDCEEF55BBAD}">
      <dgm:prSet/>
      <dgm:spPr/>
      <dgm:t>
        <a:bodyPr/>
        <a:lstStyle/>
        <a:p>
          <a:endParaRPr lang="en-GB"/>
        </a:p>
      </dgm:t>
    </dgm:pt>
    <dgm:pt modelId="{56710B7C-051B-46C5-982B-16AE01C2C5C8}" type="sibTrans" cxnId="{05A71A3D-942A-46A8-8954-EDCEEF55BBAD}">
      <dgm:prSet/>
      <dgm:spPr/>
      <dgm:t>
        <a:bodyPr/>
        <a:lstStyle/>
        <a:p>
          <a:endParaRPr lang="en-GB"/>
        </a:p>
      </dgm:t>
    </dgm:pt>
    <dgm:pt modelId="{FBA0E971-80B8-4079-9AD1-7F8F727AB47C}" type="pres">
      <dgm:prSet presAssocID="{533CF50F-5D36-4584-92F7-690B4A127FE4}" presName="linearFlow" presStyleCnt="0">
        <dgm:presLayoutVars>
          <dgm:dir/>
          <dgm:resizeHandles val="exact"/>
        </dgm:presLayoutVars>
      </dgm:prSet>
      <dgm:spPr/>
    </dgm:pt>
    <dgm:pt modelId="{4A7FD230-8575-4AE0-BAA5-5798C2F5690E}" type="pres">
      <dgm:prSet presAssocID="{3922CF01-28CC-4962-9D3D-7E838C31632A}" presName="comp" presStyleCnt="0"/>
      <dgm:spPr/>
    </dgm:pt>
    <dgm:pt modelId="{9E50A2EE-EFB4-419A-993A-C1CBC38F7CAE}" type="pres">
      <dgm:prSet presAssocID="{3922CF01-28CC-4962-9D3D-7E838C31632A}" presName="rect2" presStyleLbl="node1" presStyleIdx="0" presStyleCnt="5">
        <dgm:presLayoutVars>
          <dgm:bulletEnabled val="1"/>
        </dgm:presLayoutVars>
      </dgm:prSet>
      <dgm:spPr/>
    </dgm:pt>
    <dgm:pt modelId="{A59D5B80-D1B5-4E59-85A3-BEB3A60D8AC0}" type="pres">
      <dgm:prSet presAssocID="{3922CF01-28CC-4962-9D3D-7E838C31632A}" presName="rect1" presStyleLbl="lnNode1" presStyleIdx="0" presStyleCnt="5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Formal Shirt with solid fill"/>
        </a:ext>
      </dgm:extLst>
    </dgm:pt>
    <dgm:pt modelId="{14E66717-370D-4057-8DD0-29EF2875EC66}" type="pres">
      <dgm:prSet presAssocID="{DD15EA9F-91C1-4D33-AC11-4C86CFC7C2B9}" presName="sibTrans" presStyleCnt="0"/>
      <dgm:spPr/>
    </dgm:pt>
    <dgm:pt modelId="{157EA019-8E84-44D5-B20B-F373DC998759}" type="pres">
      <dgm:prSet presAssocID="{B72D1FFB-3EF7-4258-A197-E5AD91D32E92}" presName="comp" presStyleCnt="0"/>
      <dgm:spPr/>
    </dgm:pt>
    <dgm:pt modelId="{F08774F8-939C-4F29-B4EC-A9083BFB3731}" type="pres">
      <dgm:prSet presAssocID="{B72D1FFB-3EF7-4258-A197-E5AD91D32E92}" presName="rect2" presStyleLbl="node1" presStyleIdx="1" presStyleCnt="5">
        <dgm:presLayoutVars>
          <dgm:bulletEnabled val="1"/>
        </dgm:presLayoutVars>
      </dgm:prSet>
      <dgm:spPr/>
    </dgm:pt>
    <dgm:pt modelId="{99A64359-FE11-41B4-868E-398370940CB0}" type="pres">
      <dgm:prSet presAssocID="{B72D1FFB-3EF7-4258-A197-E5AD91D32E92}" presName="rect1" presStyleLbl="lnNode1" presStyleIdx="1" presStyleCnt="5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hone Vibration with solid fill"/>
        </a:ext>
      </dgm:extLst>
    </dgm:pt>
    <dgm:pt modelId="{CB6D2890-A6F8-42F0-A96A-2E633D6F9DEA}" type="pres">
      <dgm:prSet presAssocID="{303459CD-4392-4BC9-B93F-1A997DC41428}" presName="sibTrans" presStyleCnt="0"/>
      <dgm:spPr/>
    </dgm:pt>
    <dgm:pt modelId="{47D32496-A7DE-4BED-ACAA-B295F7B0260C}" type="pres">
      <dgm:prSet presAssocID="{FED00771-EAA4-46F0-8FA0-4FD4CCD76C73}" presName="comp" presStyleCnt="0"/>
      <dgm:spPr/>
    </dgm:pt>
    <dgm:pt modelId="{B3CDF6A3-29E7-4A1B-9944-A3B87826FC7D}" type="pres">
      <dgm:prSet presAssocID="{FED00771-EAA4-46F0-8FA0-4FD4CCD76C73}" presName="rect2" presStyleLbl="node1" presStyleIdx="2" presStyleCnt="5">
        <dgm:presLayoutVars>
          <dgm:bulletEnabled val="1"/>
        </dgm:presLayoutVars>
      </dgm:prSet>
      <dgm:spPr/>
    </dgm:pt>
    <dgm:pt modelId="{0FB97589-24E2-4AEA-B8DB-FB4EB459B173}" type="pres">
      <dgm:prSet presAssocID="{FED00771-EAA4-46F0-8FA0-4FD4CCD76C73}" presName="rect1" presStyleLbl="lnNode1" presStyleIdx="2" presStyleCnt="5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dical with solid fill"/>
        </a:ext>
      </dgm:extLst>
    </dgm:pt>
    <dgm:pt modelId="{2BA37B51-8E97-4F1F-8C59-F6C69D1B9051}" type="pres">
      <dgm:prSet presAssocID="{221F3341-8D02-4ABC-9742-84FCB3C60177}" presName="sibTrans" presStyleCnt="0"/>
      <dgm:spPr/>
    </dgm:pt>
    <dgm:pt modelId="{38FD715C-DAAD-4FA5-B8E0-36CCDFF0E9C8}" type="pres">
      <dgm:prSet presAssocID="{31524B05-0F92-406A-AAED-B60CBD9A5462}" presName="comp" presStyleCnt="0"/>
      <dgm:spPr/>
    </dgm:pt>
    <dgm:pt modelId="{B393A15F-ADA6-4271-91D6-9653F60B0692}" type="pres">
      <dgm:prSet presAssocID="{31524B05-0F92-406A-AAED-B60CBD9A5462}" presName="rect2" presStyleLbl="node1" presStyleIdx="3" presStyleCnt="5">
        <dgm:presLayoutVars>
          <dgm:bulletEnabled val="1"/>
        </dgm:presLayoutVars>
      </dgm:prSet>
      <dgm:spPr/>
    </dgm:pt>
    <dgm:pt modelId="{451B68B9-6930-4396-8455-A9D53F9C9F6D}" type="pres">
      <dgm:prSet presAssocID="{31524B05-0F92-406A-AAED-B60CBD9A5462}" presName="rect1" presStyleLbl="lnNode1" presStyleIdx="3" presStyleCnt="5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ashing Machine with solid fill"/>
        </a:ext>
      </dgm:extLst>
    </dgm:pt>
    <dgm:pt modelId="{FCDAC3A9-23A5-4173-B2EE-F1E5AEC7886A}" type="pres">
      <dgm:prSet presAssocID="{8817B2F9-3AB1-4B2A-9FF3-0F986406D735}" presName="sibTrans" presStyleCnt="0"/>
      <dgm:spPr/>
    </dgm:pt>
    <dgm:pt modelId="{FB6B4439-C36A-484D-B08F-A523526B96EF}" type="pres">
      <dgm:prSet presAssocID="{1ECF405F-FC4C-41E9-BB63-7F74DE80EE83}" presName="comp" presStyleCnt="0"/>
      <dgm:spPr/>
    </dgm:pt>
    <dgm:pt modelId="{A2569017-8705-4FA7-86C6-446FBB03F62C}" type="pres">
      <dgm:prSet presAssocID="{1ECF405F-FC4C-41E9-BB63-7F74DE80EE83}" presName="rect2" presStyleLbl="node1" presStyleIdx="4" presStyleCnt="5">
        <dgm:presLayoutVars>
          <dgm:bulletEnabled val="1"/>
        </dgm:presLayoutVars>
      </dgm:prSet>
      <dgm:spPr/>
    </dgm:pt>
    <dgm:pt modelId="{9F3AC6F7-A684-40A6-821E-07D0E12C036E}" type="pres">
      <dgm:prSet presAssocID="{1ECF405F-FC4C-41E9-BB63-7F74DE80EE83}" presName="rect1" presStyleLbl="lnNode1" presStyleIdx="4" presStyleCnt="5"/>
      <dgm:spPr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hield Tick with solid fill"/>
        </a:ext>
      </dgm:extLst>
    </dgm:pt>
  </dgm:ptLst>
  <dgm:cxnLst>
    <dgm:cxn modelId="{F1317512-9B52-49AE-BE3B-F04B40987F99}" type="presOf" srcId="{533CF50F-5D36-4584-92F7-690B4A127FE4}" destId="{FBA0E971-80B8-4079-9AD1-7F8F727AB47C}" srcOrd="0" destOrd="0" presId="urn:microsoft.com/office/officeart/2008/layout/AlternatingPictureBlocks"/>
    <dgm:cxn modelId="{9D8E0432-68CB-4426-A035-3178974A0657}" type="presOf" srcId="{FED00771-EAA4-46F0-8FA0-4FD4CCD76C73}" destId="{B3CDF6A3-29E7-4A1B-9944-A3B87826FC7D}" srcOrd="0" destOrd="0" presId="urn:microsoft.com/office/officeart/2008/layout/AlternatingPictureBlocks"/>
    <dgm:cxn modelId="{05A71A3D-942A-46A8-8954-EDCEEF55BBAD}" srcId="{533CF50F-5D36-4584-92F7-690B4A127FE4}" destId="{1ECF405F-FC4C-41E9-BB63-7F74DE80EE83}" srcOrd="4" destOrd="0" parTransId="{54D29AEB-F801-4B16-963C-BB232FC7840C}" sibTransId="{56710B7C-051B-46C5-982B-16AE01C2C5C8}"/>
    <dgm:cxn modelId="{1F6F655F-8616-4E8C-A936-E006D6647F94}" srcId="{533CF50F-5D36-4584-92F7-690B4A127FE4}" destId="{FED00771-EAA4-46F0-8FA0-4FD4CCD76C73}" srcOrd="2" destOrd="0" parTransId="{4B4E1A95-27AC-4F16-BC53-7345AA021E8D}" sibTransId="{221F3341-8D02-4ABC-9742-84FCB3C60177}"/>
    <dgm:cxn modelId="{5EE6B264-ABBF-42F1-AC2F-202708103A66}" srcId="{533CF50F-5D36-4584-92F7-690B4A127FE4}" destId="{B72D1FFB-3EF7-4258-A197-E5AD91D32E92}" srcOrd="1" destOrd="0" parTransId="{524F4F05-642C-43A6-8EE3-36851EF4EECC}" sibTransId="{303459CD-4392-4BC9-B93F-1A997DC41428}"/>
    <dgm:cxn modelId="{50DCD97C-9FFE-4833-BD4C-1978D731241D}" srcId="{533CF50F-5D36-4584-92F7-690B4A127FE4}" destId="{3922CF01-28CC-4962-9D3D-7E838C31632A}" srcOrd="0" destOrd="0" parTransId="{F25F2786-67B0-4189-94EE-6BEBC46DE282}" sibTransId="{DD15EA9F-91C1-4D33-AC11-4C86CFC7C2B9}"/>
    <dgm:cxn modelId="{51A72084-866F-4D85-BA98-7B4F33137DFD}" type="presOf" srcId="{1ECF405F-FC4C-41E9-BB63-7F74DE80EE83}" destId="{A2569017-8705-4FA7-86C6-446FBB03F62C}" srcOrd="0" destOrd="0" presId="urn:microsoft.com/office/officeart/2008/layout/AlternatingPictureBlocks"/>
    <dgm:cxn modelId="{A255528D-BCB2-47EC-9DDC-45AB47E3E700}" type="presOf" srcId="{3922CF01-28CC-4962-9D3D-7E838C31632A}" destId="{9E50A2EE-EFB4-419A-993A-C1CBC38F7CAE}" srcOrd="0" destOrd="0" presId="urn:microsoft.com/office/officeart/2008/layout/AlternatingPictureBlocks"/>
    <dgm:cxn modelId="{2F0D7194-AD83-49CE-A20F-6FD9BC50BDFD}" type="presOf" srcId="{B72D1FFB-3EF7-4258-A197-E5AD91D32E92}" destId="{F08774F8-939C-4F29-B4EC-A9083BFB3731}" srcOrd="0" destOrd="0" presId="urn:microsoft.com/office/officeart/2008/layout/AlternatingPictureBlocks"/>
    <dgm:cxn modelId="{8B4C1DD9-98CD-45A0-ABEA-965229F482CF}" srcId="{533CF50F-5D36-4584-92F7-690B4A127FE4}" destId="{31524B05-0F92-406A-AAED-B60CBD9A5462}" srcOrd="3" destOrd="0" parTransId="{B7DB8C83-2E37-4252-9DAB-F9DF3FD97ECF}" sibTransId="{8817B2F9-3AB1-4B2A-9FF3-0F986406D735}"/>
    <dgm:cxn modelId="{3431ECE7-0739-4860-999C-8E28EA3F71F3}" type="presOf" srcId="{31524B05-0F92-406A-AAED-B60CBD9A5462}" destId="{B393A15F-ADA6-4271-91D6-9653F60B0692}" srcOrd="0" destOrd="0" presId="urn:microsoft.com/office/officeart/2008/layout/AlternatingPictureBlocks"/>
    <dgm:cxn modelId="{7E9A1EC8-78AD-4B52-BAF0-8821B38857B8}" type="presParOf" srcId="{FBA0E971-80B8-4079-9AD1-7F8F727AB47C}" destId="{4A7FD230-8575-4AE0-BAA5-5798C2F5690E}" srcOrd="0" destOrd="0" presId="urn:microsoft.com/office/officeart/2008/layout/AlternatingPictureBlocks"/>
    <dgm:cxn modelId="{CDDF21CF-8A2A-4BC9-BC88-A927DC10A512}" type="presParOf" srcId="{4A7FD230-8575-4AE0-BAA5-5798C2F5690E}" destId="{9E50A2EE-EFB4-419A-993A-C1CBC38F7CAE}" srcOrd="0" destOrd="0" presId="urn:microsoft.com/office/officeart/2008/layout/AlternatingPictureBlocks"/>
    <dgm:cxn modelId="{F024A688-F7AB-441B-B41F-989CD5BB32D6}" type="presParOf" srcId="{4A7FD230-8575-4AE0-BAA5-5798C2F5690E}" destId="{A59D5B80-D1B5-4E59-85A3-BEB3A60D8AC0}" srcOrd="1" destOrd="0" presId="urn:microsoft.com/office/officeart/2008/layout/AlternatingPictureBlocks"/>
    <dgm:cxn modelId="{2392E494-8FCF-40B7-B74D-516DDFCE1A25}" type="presParOf" srcId="{FBA0E971-80B8-4079-9AD1-7F8F727AB47C}" destId="{14E66717-370D-4057-8DD0-29EF2875EC66}" srcOrd="1" destOrd="0" presId="urn:microsoft.com/office/officeart/2008/layout/AlternatingPictureBlocks"/>
    <dgm:cxn modelId="{0814A259-5EFD-414E-8272-01499293DD54}" type="presParOf" srcId="{FBA0E971-80B8-4079-9AD1-7F8F727AB47C}" destId="{157EA019-8E84-44D5-B20B-F373DC998759}" srcOrd="2" destOrd="0" presId="urn:microsoft.com/office/officeart/2008/layout/AlternatingPictureBlocks"/>
    <dgm:cxn modelId="{063E169B-B3FD-49CA-9E04-B2AA08369F19}" type="presParOf" srcId="{157EA019-8E84-44D5-B20B-F373DC998759}" destId="{F08774F8-939C-4F29-B4EC-A9083BFB3731}" srcOrd="0" destOrd="0" presId="urn:microsoft.com/office/officeart/2008/layout/AlternatingPictureBlocks"/>
    <dgm:cxn modelId="{5522F59E-B12E-40B1-BEB3-670822114703}" type="presParOf" srcId="{157EA019-8E84-44D5-B20B-F373DC998759}" destId="{99A64359-FE11-41B4-868E-398370940CB0}" srcOrd="1" destOrd="0" presId="urn:microsoft.com/office/officeart/2008/layout/AlternatingPictureBlocks"/>
    <dgm:cxn modelId="{D33AA9C2-C65C-4B65-8AFA-675AACEE38D7}" type="presParOf" srcId="{FBA0E971-80B8-4079-9AD1-7F8F727AB47C}" destId="{CB6D2890-A6F8-42F0-A96A-2E633D6F9DEA}" srcOrd="3" destOrd="0" presId="urn:microsoft.com/office/officeart/2008/layout/AlternatingPictureBlocks"/>
    <dgm:cxn modelId="{DFAC92B5-9D0D-49D0-9CF9-3ED34A826E0A}" type="presParOf" srcId="{FBA0E971-80B8-4079-9AD1-7F8F727AB47C}" destId="{47D32496-A7DE-4BED-ACAA-B295F7B0260C}" srcOrd="4" destOrd="0" presId="urn:microsoft.com/office/officeart/2008/layout/AlternatingPictureBlocks"/>
    <dgm:cxn modelId="{77274C0F-D1A8-48D5-AF89-8EFFFF8E507D}" type="presParOf" srcId="{47D32496-A7DE-4BED-ACAA-B295F7B0260C}" destId="{B3CDF6A3-29E7-4A1B-9944-A3B87826FC7D}" srcOrd="0" destOrd="0" presId="urn:microsoft.com/office/officeart/2008/layout/AlternatingPictureBlocks"/>
    <dgm:cxn modelId="{B2757071-270A-46CB-9BD5-87C47D47068A}" type="presParOf" srcId="{47D32496-A7DE-4BED-ACAA-B295F7B0260C}" destId="{0FB97589-24E2-4AEA-B8DB-FB4EB459B173}" srcOrd="1" destOrd="0" presId="urn:microsoft.com/office/officeart/2008/layout/AlternatingPictureBlocks"/>
    <dgm:cxn modelId="{B9D512A8-A743-4729-8561-D0F531FAE156}" type="presParOf" srcId="{FBA0E971-80B8-4079-9AD1-7F8F727AB47C}" destId="{2BA37B51-8E97-4F1F-8C59-F6C69D1B9051}" srcOrd="5" destOrd="0" presId="urn:microsoft.com/office/officeart/2008/layout/AlternatingPictureBlocks"/>
    <dgm:cxn modelId="{43B41FB7-43FF-4D3A-AD3B-3DA3CA7AED30}" type="presParOf" srcId="{FBA0E971-80B8-4079-9AD1-7F8F727AB47C}" destId="{38FD715C-DAAD-4FA5-B8E0-36CCDFF0E9C8}" srcOrd="6" destOrd="0" presId="urn:microsoft.com/office/officeart/2008/layout/AlternatingPictureBlocks"/>
    <dgm:cxn modelId="{499CD41E-BECB-4E25-8953-FC9AE36A0CF9}" type="presParOf" srcId="{38FD715C-DAAD-4FA5-B8E0-36CCDFF0E9C8}" destId="{B393A15F-ADA6-4271-91D6-9653F60B0692}" srcOrd="0" destOrd="0" presId="urn:microsoft.com/office/officeart/2008/layout/AlternatingPictureBlocks"/>
    <dgm:cxn modelId="{C8304EB4-542D-4E4E-B5C6-98B0667811C1}" type="presParOf" srcId="{38FD715C-DAAD-4FA5-B8E0-36CCDFF0E9C8}" destId="{451B68B9-6930-4396-8455-A9D53F9C9F6D}" srcOrd="1" destOrd="0" presId="urn:microsoft.com/office/officeart/2008/layout/AlternatingPictureBlocks"/>
    <dgm:cxn modelId="{7B55E83C-E47E-4244-9CE7-2CC30B7D2690}" type="presParOf" srcId="{FBA0E971-80B8-4079-9AD1-7F8F727AB47C}" destId="{FCDAC3A9-23A5-4173-B2EE-F1E5AEC7886A}" srcOrd="7" destOrd="0" presId="urn:microsoft.com/office/officeart/2008/layout/AlternatingPictureBlocks"/>
    <dgm:cxn modelId="{D93F77FE-372E-44B1-968A-819E49ADD3BC}" type="presParOf" srcId="{FBA0E971-80B8-4079-9AD1-7F8F727AB47C}" destId="{FB6B4439-C36A-484D-B08F-A523526B96EF}" srcOrd="8" destOrd="0" presId="urn:microsoft.com/office/officeart/2008/layout/AlternatingPictureBlocks"/>
    <dgm:cxn modelId="{52272BE5-A784-474E-81AF-BA0D40112115}" type="presParOf" srcId="{FB6B4439-C36A-484D-B08F-A523526B96EF}" destId="{A2569017-8705-4FA7-86C6-446FBB03F62C}" srcOrd="0" destOrd="0" presId="urn:microsoft.com/office/officeart/2008/layout/AlternatingPictureBlocks"/>
    <dgm:cxn modelId="{1BFCF608-C65D-4C0F-8D3A-2142A8EE20CA}" type="presParOf" srcId="{FB6B4439-C36A-484D-B08F-A523526B96EF}" destId="{9F3AC6F7-A684-40A6-821E-07D0E12C036E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981517-6A5B-4C6E-BFD3-E47971156F9B}">
      <dsp:nvSpPr>
        <dsp:cNvPr id="0" name=""/>
        <dsp:cNvSpPr/>
      </dsp:nvSpPr>
      <dsp:spPr>
        <a:xfrm>
          <a:off x="0" y="0"/>
          <a:ext cx="10698845" cy="1883223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</dsp:sp>
    <dsp:sp modelId="{262C1729-242C-483C-AFEF-4D165106D226}">
      <dsp:nvSpPr>
        <dsp:cNvPr id="0" name=""/>
        <dsp:cNvSpPr/>
      </dsp:nvSpPr>
      <dsp:spPr>
        <a:xfrm>
          <a:off x="323911" y="251096"/>
          <a:ext cx="2337446" cy="138103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B38FFA-9D76-4BB7-B907-5988D4869921}">
      <dsp:nvSpPr>
        <dsp:cNvPr id="0" name=""/>
        <dsp:cNvSpPr/>
      </dsp:nvSpPr>
      <dsp:spPr>
        <a:xfrm rot="10800000">
          <a:off x="323911" y="1883223"/>
          <a:ext cx="2337446" cy="2301717"/>
        </a:xfrm>
        <a:prstGeom prst="round2SameRect">
          <a:avLst>
            <a:gd name="adj1" fmla="val 10500"/>
            <a:gd name="adj2" fmla="val 0"/>
          </a:avLst>
        </a:prstGeom>
        <a:solidFill>
          <a:schemeClr val="lt1"/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/>
            <a:t>Government Support</a:t>
          </a:r>
        </a:p>
      </dsp:txBody>
      <dsp:txXfrm rot="10800000">
        <a:off x="394697" y="1883223"/>
        <a:ext cx="2195874" cy="2230931"/>
      </dsp:txXfrm>
    </dsp:sp>
    <dsp:sp modelId="{1DF4A884-D585-4196-BF07-F0D93CC32C94}">
      <dsp:nvSpPr>
        <dsp:cNvPr id="0" name=""/>
        <dsp:cNvSpPr/>
      </dsp:nvSpPr>
      <dsp:spPr>
        <a:xfrm>
          <a:off x="2895103" y="251096"/>
          <a:ext cx="2337446" cy="138103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AE6C9E-9590-44ED-AEC0-C434FB05BA36}">
      <dsp:nvSpPr>
        <dsp:cNvPr id="0" name=""/>
        <dsp:cNvSpPr/>
      </dsp:nvSpPr>
      <dsp:spPr>
        <a:xfrm rot="10800000">
          <a:off x="2895103" y="1883223"/>
          <a:ext cx="2337446" cy="2301717"/>
        </a:xfrm>
        <a:prstGeom prst="round2SameRect">
          <a:avLst>
            <a:gd name="adj1" fmla="val 10500"/>
            <a:gd name="adj2" fmla="val 0"/>
          </a:avLst>
        </a:prstGeom>
        <a:solidFill>
          <a:schemeClr val="lt1"/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92024" tIns="192024" rIns="192024" bIns="192024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1" kern="1200" dirty="0"/>
            <a:t>Warwick Bursaries</a:t>
          </a:r>
        </a:p>
      </dsp:txBody>
      <dsp:txXfrm rot="10800000">
        <a:off x="2965889" y="1883223"/>
        <a:ext cx="2195874" cy="2230931"/>
      </dsp:txXfrm>
    </dsp:sp>
    <dsp:sp modelId="{A054A70F-D7E0-432B-A52A-FF957A408C1E}">
      <dsp:nvSpPr>
        <dsp:cNvPr id="0" name=""/>
        <dsp:cNvSpPr/>
      </dsp:nvSpPr>
      <dsp:spPr>
        <a:xfrm>
          <a:off x="5466294" y="251096"/>
          <a:ext cx="2337446" cy="138103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30EB2F-AE9C-48ED-8450-F448E9FEDF55}">
      <dsp:nvSpPr>
        <dsp:cNvPr id="0" name=""/>
        <dsp:cNvSpPr/>
      </dsp:nvSpPr>
      <dsp:spPr>
        <a:xfrm rot="10800000">
          <a:off x="5466294" y="1883223"/>
          <a:ext cx="2337446" cy="2301717"/>
        </a:xfrm>
        <a:prstGeom prst="round2SameRect">
          <a:avLst>
            <a:gd name="adj1" fmla="val 10500"/>
            <a:gd name="adj2" fmla="val 0"/>
          </a:avLst>
        </a:prstGeom>
        <a:solidFill>
          <a:schemeClr val="lt1"/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92024" tIns="192024" rIns="192024" bIns="192024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1" kern="1200"/>
            <a:t>Hardship Funding</a:t>
          </a:r>
        </a:p>
      </dsp:txBody>
      <dsp:txXfrm rot="10800000">
        <a:off x="5537080" y="1883223"/>
        <a:ext cx="2195874" cy="2230931"/>
      </dsp:txXfrm>
    </dsp:sp>
    <dsp:sp modelId="{021CF4FA-93AE-475A-9D3C-98E63C1CB9D8}">
      <dsp:nvSpPr>
        <dsp:cNvPr id="0" name=""/>
        <dsp:cNvSpPr/>
      </dsp:nvSpPr>
      <dsp:spPr>
        <a:xfrm>
          <a:off x="8037486" y="251096"/>
          <a:ext cx="2337446" cy="138103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CC59FB-C5D0-4EC3-B1FC-919FEF2FA655}">
      <dsp:nvSpPr>
        <dsp:cNvPr id="0" name=""/>
        <dsp:cNvSpPr/>
      </dsp:nvSpPr>
      <dsp:spPr>
        <a:xfrm rot="10800000">
          <a:off x="8037486" y="1883223"/>
          <a:ext cx="2337446" cy="2301717"/>
        </a:xfrm>
        <a:prstGeom prst="round2SameRect">
          <a:avLst>
            <a:gd name="adj1" fmla="val 10500"/>
            <a:gd name="adj2" fmla="val 0"/>
          </a:avLst>
        </a:prstGeom>
        <a:solidFill>
          <a:schemeClr val="lt1"/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92024" tIns="192024" rIns="192024" bIns="192024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1" kern="1200"/>
            <a:t>Budgeting</a:t>
          </a:r>
        </a:p>
      </dsp:txBody>
      <dsp:txXfrm rot="10800000">
        <a:off x="8108272" y="1883223"/>
        <a:ext cx="2195874" cy="22309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6FDF01-EF5A-407B-88F6-CF511C6C2C03}">
      <dsp:nvSpPr>
        <dsp:cNvPr id="0" name=""/>
        <dsp:cNvSpPr/>
      </dsp:nvSpPr>
      <dsp:spPr>
        <a:xfrm>
          <a:off x="0" y="342367"/>
          <a:ext cx="9029700" cy="18852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0805" tIns="437388" rIns="700805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kern="1200" dirty="0"/>
            <a:t>Tuition fee for 2026-27 is £9,790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kern="1200" dirty="0"/>
            <a:t>Non-means tested loan from SFE for first portion (£6,125 in 2026-27)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kern="1200" dirty="0"/>
            <a:t>Remaining portion is self funded (£3,665 in 2026-27)</a:t>
          </a:r>
        </a:p>
      </dsp:txBody>
      <dsp:txXfrm>
        <a:off x="0" y="342367"/>
        <a:ext cx="9029700" cy="1885275"/>
      </dsp:txXfrm>
    </dsp:sp>
    <dsp:sp modelId="{976A95EB-9A82-48C4-86B4-5FBE792EE66B}">
      <dsp:nvSpPr>
        <dsp:cNvPr id="0" name=""/>
        <dsp:cNvSpPr/>
      </dsp:nvSpPr>
      <dsp:spPr>
        <a:xfrm>
          <a:off x="451485" y="32407"/>
          <a:ext cx="632079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8911" tIns="0" rIns="238911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Year 1</a:t>
          </a:r>
        </a:p>
      </dsp:txBody>
      <dsp:txXfrm>
        <a:off x="481747" y="62669"/>
        <a:ext cx="6260266" cy="559396"/>
      </dsp:txXfrm>
    </dsp:sp>
    <dsp:sp modelId="{65B9E5FC-FA3B-4E00-97A7-77481538473A}">
      <dsp:nvSpPr>
        <dsp:cNvPr id="0" name=""/>
        <dsp:cNvSpPr/>
      </dsp:nvSpPr>
      <dsp:spPr>
        <a:xfrm>
          <a:off x="0" y="2651002"/>
          <a:ext cx="9029700" cy="21829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0805" tIns="437388" rIns="700805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kern="1200" dirty="0"/>
            <a:t>Tuition Fees for 2027-28 is £10,050, onward TBC – Expect an increase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kern="1200" dirty="0"/>
            <a:t>NHS Bursary for a portion of fees (£3,930 in 2026-27)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kern="1200" dirty="0"/>
            <a:t>Tuition Fee Loan from SFE for the remaining balance (£5,860 in 2026-27)</a:t>
          </a:r>
        </a:p>
      </dsp:txBody>
      <dsp:txXfrm>
        <a:off x="0" y="2651002"/>
        <a:ext cx="9029700" cy="2182950"/>
      </dsp:txXfrm>
    </dsp:sp>
    <dsp:sp modelId="{C4A73C0C-BCED-46B4-9FDD-2799AE8D39C7}">
      <dsp:nvSpPr>
        <dsp:cNvPr id="0" name=""/>
        <dsp:cNvSpPr/>
      </dsp:nvSpPr>
      <dsp:spPr>
        <a:xfrm>
          <a:off x="451485" y="2341042"/>
          <a:ext cx="632079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8911" tIns="0" rIns="238911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Years 2-4 </a:t>
          </a:r>
        </a:p>
      </dsp:txBody>
      <dsp:txXfrm>
        <a:off x="481747" y="2371304"/>
        <a:ext cx="6260266" cy="5593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6FDF01-EF5A-407B-88F6-CF511C6C2C03}">
      <dsp:nvSpPr>
        <dsp:cNvPr id="0" name=""/>
        <dsp:cNvSpPr/>
      </dsp:nvSpPr>
      <dsp:spPr>
        <a:xfrm>
          <a:off x="0" y="342367"/>
          <a:ext cx="7735051" cy="18852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0326" tIns="437388" rIns="600326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kern="1200" dirty="0"/>
            <a:t>Tuition fee for 2026-27 is £9,790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kern="1200" dirty="0"/>
            <a:t>Non-means tested loan from SFE for first portion (£6,125 in 2026-27)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kern="1200" dirty="0"/>
            <a:t>Remaining portion is self funded (£3,665 in 2026-27)</a:t>
          </a:r>
        </a:p>
      </dsp:txBody>
      <dsp:txXfrm>
        <a:off x="0" y="342367"/>
        <a:ext cx="7735051" cy="1885275"/>
      </dsp:txXfrm>
    </dsp:sp>
    <dsp:sp modelId="{976A95EB-9A82-48C4-86B4-5FBE792EE66B}">
      <dsp:nvSpPr>
        <dsp:cNvPr id="0" name=""/>
        <dsp:cNvSpPr/>
      </dsp:nvSpPr>
      <dsp:spPr>
        <a:xfrm>
          <a:off x="386752" y="32407"/>
          <a:ext cx="5414535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657" tIns="0" rIns="204657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Year 1</a:t>
          </a:r>
        </a:p>
      </dsp:txBody>
      <dsp:txXfrm>
        <a:off x="417014" y="62669"/>
        <a:ext cx="5354011" cy="559396"/>
      </dsp:txXfrm>
    </dsp:sp>
    <dsp:sp modelId="{65B9E5FC-FA3B-4E00-97A7-77481538473A}">
      <dsp:nvSpPr>
        <dsp:cNvPr id="0" name=""/>
        <dsp:cNvSpPr/>
      </dsp:nvSpPr>
      <dsp:spPr>
        <a:xfrm>
          <a:off x="0" y="2651002"/>
          <a:ext cx="7735051" cy="21829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0326" tIns="437388" rIns="600326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kern="1200" dirty="0"/>
            <a:t>Tuition Fees for 2027-28 is £10,050, onward TBC – Expect an increase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kern="1200" dirty="0"/>
            <a:t>NHS Bursary for a portion of fees (£3,930 in 2026-27)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kern="1200" dirty="0"/>
            <a:t>Tuition Fee Loan from SFE for the remaining balance (£5,860 in 2026-27)</a:t>
          </a:r>
        </a:p>
      </dsp:txBody>
      <dsp:txXfrm>
        <a:off x="0" y="2651002"/>
        <a:ext cx="7735051" cy="2182950"/>
      </dsp:txXfrm>
    </dsp:sp>
    <dsp:sp modelId="{C4A73C0C-BCED-46B4-9FDD-2799AE8D39C7}">
      <dsp:nvSpPr>
        <dsp:cNvPr id="0" name=""/>
        <dsp:cNvSpPr/>
      </dsp:nvSpPr>
      <dsp:spPr>
        <a:xfrm>
          <a:off x="386752" y="2341042"/>
          <a:ext cx="5414535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657" tIns="0" rIns="204657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Years 2-4 </a:t>
          </a:r>
        </a:p>
      </dsp:txBody>
      <dsp:txXfrm>
        <a:off x="417014" y="2371304"/>
        <a:ext cx="5354011" cy="5593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44F569-252F-45EE-B2F2-58D56CAD34D5}">
      <dsp:nvSpPr>
        <dsp:cNvPr id="0" name=""/>
        <dsp:cNvSpPr/>
      </dsp:nvSpPr>
      <dsp:spPr>
        <a:xfrm>
          <a:off x="71268" y="120"/>
          <a:ext cx="2836191" cy="17017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>
              <a:latin typeface="Calibri"/>
            </a:rPr>
            <a:t>International Students Year 1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kern="1200" dirty="0">
              <a:latin typeface="Calibri"/>
            </a:rPr>
            <a:t> £32,510</a:t>
          </a:r>
          <a:endParaRPr lang="en-GB" sz="2100" kern="1200" dirty="0"/>
        </a:p>
      </dsp:txBody>
      <dsp:txXfrm>
        <a:off x="71268" y="120"/>
        <a:ext cx="2836191" cy="1701714"/>
      </dsp:txXfrm>
    </dsp:sp>
    <dsp:sp modelId="{AFCB4EA7-4F68-4502-B1D7-F81478CA9443}">
      <dsp:nvSpPr>
        <dsp:cNvPr id="0" name=""/>
        <dsp:cNvSpPr/>
      </dsp:nvSpPr>
      <dsp:spPr>
        <a:xfrm>
          <a:off x="71268" y="1985454"/>
          <a:ext cx="2836191" cy="17017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>
              <a:latin typeface="Calibri"/>
            </a:rPr>
            <a:t>International Students Year 2-4 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kern="1200" dirty="0">
              <a:latin typeface="Calibri"/>
            </a:rPr>
            <a:t>£56,660 in 2025-26 (will increase)</a:t>
          </a:r>
          <a:endParaRPr lang="en-GB" sz="2100" kern="1200" dirty="0"/>
        </a:p>
      </dsp:txBody>
      <dsp:txXfrm>
        <a:off x="71268" y="1985454"/>
        <a:ext cx="2836191" cy="170171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9114F3-A96A-40B3-B1D1-4B451CA7BD90}">
      <dsp:nvSpPr>
        <dsp:cNvPr id="0" name=""/>
        <dsp:cNvSpPr/>
      </dsp:nvSpPr>
      <dsp:spPr>
        <a:xfrm>
          <a:off x="3497" y="31355"/>
          <a:ext cx="3410224" cy="8804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50% due by the first day of Term 1</a:t>
          </a:r>
        </a:p>
      </dsp:txBody>
      <dsp:txXfrm>
        <a:off x="3497" y="31355"/>
        <a:ext cx="3410224" cy="880450"/>
      </dsp:txXfrm>
    </dsp:sp>
    <dsp:sp modelId="{FDE3D61C-1618-4DB3-AEE2-FD74A10073DD}">
      <dsp:nvSpPr>
        <dsp:cNvPr id="0" name=""/>
        <dsp:cNvSpPr/>
      </dsp:nvSpPr>
      <dsp:spPr>
        <a:xfrm>
          <a:off x="3497" y="911806"/>
          <a:ext cx="3410224" cy="10540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£1,832.50</a:t>
          </a:r>
        </a:p>
      </dsp:txBody>
      <dsp:txXfrm>
        <a:off x="3497" y="911806"/>
        <a:ext cx="3410224" cy="1054080"/>
      </dsp:txXfrm>
    </dsp:sp>
    <dsp:sp modelId="{EC158A0E-B3DB-4B44-B0F0-1013AE4F6480}">
      <dsp:nvSpPr>
        <dsp:cNvPr id="0" name=""/>
        <dsp:cNvSpPr/>
      </dsp:nvSpPr>
      <dsp:spPr>
        <a:xfrm>
          <a:off x="3891154" y="31355"/>
          <a:ext cx="3410224" cy="8804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25% due by the first day of Term 2</a:t>
          </a:r>
        </a:p>
      </dsp:txBody>
      <dsp:txXfrm>
        <a:off x="3891154" y="31355"/>
        <a:ext cx="3410224" cy="880450"/>
      </dsp:txXfrm>
    </dsp:sp>
    <dsp:sp modelId="{AA83D0EB-FEC1-4566-8058-82C59FBF1149}">
      <dsp:nvSpPr>
        <dsp:cNvPr id="0" name=""/>
        <dsp:cNvSpPr/>
      </dsp:nvSpPr>
      <dsp:spPr>
        <a:xfrm>
          <a:off x="3891154" y="911806"/>
          <a:ext cx="3410224" cy="10540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£916.25</a:t>
          </a:r>
        </a:p>
      </dsp:txBody>
      <dsp:txXfrm>
        <a:off x="3891154" y="911806"/>
        <a:ext cx="3410224" cy="1054080"/>
      </dsp:txXfrm>
    </dsp:sp>
    <dsp:sp modelId="{62DC1B3B-F2AD-4EDA-B1AA-8E80532842CC}">
      <dsp:nvSpPr>
        <dsp:cNvPr id="0" name=""/>
        <dsp:cNvSpPr/>
      </dsp:nvSpPr>
      <dsp:spPr>
        <a:xfrm>
          <a:off x="7778810" y="31355"/>
          <a:ext cx="3410224" cy="8804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25% due by the first day of Term 3</a:t>
          </a:r>
        </a:p>
      </dsp:txBody>
      <dsp:txXfrm>
        <a:off x="7778810" y="31355"/>
        <a:ext cx="3410224" cy="880450"/>
      </dsp:txXfrm>
    </dsp:sp>
    <dsp:sp modelId="{7A65E986-0CBD-419D-9D64-9C387318F400}">
      <dsp:nvSpPr>
        <dsp:cNvPr id="0" name=""/>
        <dsp:cNvSpPr/>
      </dsp:nvSpPr>
      <dsp:spPr>
        <a:xfrm>
          <a:off x="7778810" y="911806"/>
          <a:ext cx="3410224" cy="10540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£916.25</a:t>
          </a:r>
        </a:p>
      </dsp:txBody>
      <dsp:txXfrm>
        <a:off x="7778810" y="911806"/>
        <a:ext cx="3410224" cy="105408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9114F3-A96A-40B3-B1D1-4B451CA7BD90}">
      <dsp:nvSpPr>
        <dsp:cNvPr id="0" name=""/>
        <dsp:cNvSpPr/>
      </dsp:nvSpPr>
      <dsp:spPr>
        <a:xfrm>
          <a:off x="3491" y="31678"/>
          <a:ext cx="3404481" cy="8798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50% due by the first day of Term 1</a:t>
          </a:r>
        </a:p>
      </dsp:txBody>
      <dsp:txXfrm>
        <a:off x="3491" y="31678"/>
        <a:ext cx="3404481" cy="879804"/>
      </dsp:txXfrm>
    </dsp:sp>
    <dsp:sp modelId="{FDE3D61C-1618-4DB3-AEE2-FD74A10073DD}">
      <dsp:nvSpPr>
        <dsp:cNvPr id="0" name=""/>
        <dsp:cNvSpPr/>
      </dsp:nvSpPr>
      <dsp:spPr>
        <a:xfrm>
          <a:off x="3491" y="911483"/>
          <a:ext cx="3404481" cy="10540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£16,255.00</a:t>
          </a:r>
        </a:p>
      </dsp:txBody>
      <dsp:txXfrm>
        <a:off x="3491" y="911483"/>
        <a:ext cx="3404481" cy="1054080"/>
      </dsp:txXfrm>
    </dsp:sp>
    <dsp:sp modelId="{EC158A0E-B3DB-4B44-B0F0-1013AE4F6480}">
      <dsp:nvSpPr>
        <dsp:cNvPr id="0" name=""/>
        <dsp:cNvSpPr/>
      </dsp:nvSpPr>
      <dsp:spPr>
        <a:xfrm>
          <a:off x="3884600" y="31678"/>
          <a:ext cx="3404481" cy="8798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25% due by the first day of Term 2</a:t>
          </a:r>
        </a:p>
      </dsp:txBody>
      <dsp:txXfrm>
        <a:off x="3884600" y="31678"/>
        <a:ext cx="3404481" cy="879804"/>
      </dsp:txXfrm>
    </dsp:sp>
    <dsp:sp modelId="{AA83D0EB-FEC1-4566-8058-82C59FBF1149}">
      <dsp:nvSpPr>
        <dsp:cNvPr id="0" name=""/>
        <dsp:cNvSpPr/>
      </dsp:nvSpPr>
      <dsp:spPr>
        <a:xfrm>
          <a:off x="3884600" y="911483"/>
          <a:ext cx="3404481" cy="10540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£8,127.50</a:t>
          </a:r>
        </a:p>
      </dsp:txBody>
      <dsp:txXfrm>
        <a:off x="3884600" y="911483"/>
        <a:ext cx="3404481" cy="1054080"/>
      </dsp:txXfrm>
    </dsp:sp>
    <dsp:sp modelId="{62DC1B3B-F2AD-4EDA-B1AA-8E80532842CC}">
      <dsp:nvSpPr>
        <dsp:cNvPr id="0" name=""/>
        <dsp:cNvSpPr/>
      </dsp:nvSpPr>
      <dsp:spPr>
        <a:xfrm>
          <a:off x="7765708" y="31678"/>
          <a:ext cx="3404481" cy="8798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25% due by the first day of Term 3</a:t>
          </a:r>
        </a:p>
      </dsp:txBody>
      <dsp:txXfrm>
        <a:off x="7765708" y="31678"/>
        <a:ext cx="3404481" cy="879804"/>
      </dsp:txXfrm>
    </dsp:sp>
    <dsp:sp modelId="{7A65E986-0CBD-419D-9D64-9C387318F400}">
      <dsp:nvSpPr>
        <dsp:cNvPr id="0" name=""/>
        <dsp:cNvSpPr/>
      </dsp:nvSpPr>
      <dsp:spPr>
        <a:xfrm>
          <a:off x="7765708" y="911483"/>
          <a:ext cx="3404481" cy="10540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£8,127.50</a:t>
          </a:r>
        </a:p>
      </dsp:txBody>
      <dsp:txXfrm>
        <a:off x="7765708" y="911483"/>
        <a:ext cx="3404481" cy="105408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6FDF01-EF5A-407B-88F6-CF511C6C2C03}">
      <dsp:nvSpPr>
        <dsp:cNvPr id="0" name=""/>
        <dsp:cNvSpPr/>
      </dsp:nvSpPr>
      <dsp:spPr>
        <a:xfrm>
          <a:off x="0" y="436599"/>
          <a:ext cx="10803391" cy="19923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463" tIns="479044" rIns="838463" bIns="163576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300" kern="1200" dirty="0"/>
            <a:t>Partially means-tested maintenance Loan from SFE up to £10,830 (in 2026-27)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300" kern="1200" dirty="0"/>
            <a:t>If means-tested, also eligible for Long Courses Loan of £116 week (in 2026-27)</a:t>
          </a:r>
        </a:p>
      </dsp:txBody>
      <dsp:txXfrm>
        <a:off x="0" y="436599"/>
        <a:ext cx="10803391" cy="1992375"/>
      </dsp:txXfrm>
    </dsp:sp>
    <dsp:sp modelId="{976A95EB-9A82-48C4-86B4-5FBE792EE66B}">
      <dsp:nvSpPr>
        <dsp:cNvPr id="0" name=""/>
        <dsp:cNvSpPr/>
      </dsp:nvSpPr>
      <dsp:spPr>
        <a:xfrm>
          <a:off x="540169" y="97119"/>
          <a:ext cx="7562373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840" tIns="0" rIns="28584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Year 1</a:t>
          </a:r>
        </a:p>
      </dsp:txBody>
      <dsp:txXfrm>
        <a:off x="573313" y="130263"/>
        <a:ext cx="7496085" cy="612672"/>
      </dsp:txXfrm>
    </dsp:sp>
    <dsp:sp modelId="{65B9E5FC-FA3B-4E00-97A7-77481538473A}">
      <dsp:nvSpPr>
        <dsp:cNvPr id="0" name=""/>
        <dsp:cNvSpPr/>
      </dsp:nvSpPr>
      <dsp:spPr>
        <a:xfrm>
          <a:off x="0" y="2892654"/>
          <a:ext cx="10803391" cy="20648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463" tIns="479044" rIns="838463" bIns="163576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300" kern="1200" dirty="0"/>
            <a:t>Reduced-rate Maintenance Loan from SFE (max £2,828 in 2026-27)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300" kern="1200" dirty="0"/>
            <a:t>NHS means-tested bursary of up to £2,780 and non-means tested grant of £1,052 (2025-26)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300" kern="1200" dirty="0"/>
            <a:t>NHS extra weeks allowance of £89 per week (2025-26)</a:t>
          </a:r>
        </a:p>
      </dsp:txBody>
      <dsp:txXfrm>
        <a:off x="0" y="2892654"/>
        <a:ext cx="10803391" cy="2064825"/>
      </dsp:txXfrm>
    </dsp:sp>
    <dsp:sp modelId="{C4A73C0C-BCED-46B4-9FDD-2799AE8D39C7}">
      <dsp:nvSpPr>
        <dsp:cNvPr id="0" name=""/>
        <dsp:cNvSpPr/>
      </dsp:nvSpPr>
      <dsp:spPr>
        <a:xfrm>
          <a:off x="540169" y="2553174"/>
          <a:ext cx="7562373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840" tIns="0" rIns="28584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Years 2-4 </a:t>
          </a:r>
        </a:p>
      </dsp:txBody>
      <dsp:txXfrm>
        <a:off x="573313" y="2586318"/>
        <a:ext cx="7496085" cy="61267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DC1634-D962-42AA-948D-F19E2E20B2EF}">
      <dsp:nvSpPr>
        <dsp:cNvPr id="0" name=""/>
        <dsp:cNvSpPr/>
      </dsp:nvSpPr>
      <dsp:spPr>
        <a:xfrm>
          <a:off x="0" y="27388"/>
          <a:ext cx="10815251" cy="2123305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200" kern="1200" dirty="0"/>
            <a:t>SFE Tuition Fee/ Maintenance Loans</a:t>
          </a: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300" b="0" kern="1200" dirty="0"/>
            <a:t>Applications due to open early March</a:t>
          </a:r>
          <a:endParaRPr lang="en-GB" sz="3300" b="1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300" kern="1200" dirty="0"/>
            <a:t>Apply at </a:t>
          </a:r>
          <a:r>
            <a:rPr lang="en-GB" sz="3300" b="1" kern="1200" dirty="0"/>
            <a:t>gov.uk/studentfinance</a:t>
          </a:r>
        </a:p>
      </dsp:txBody>
      <dsp:txXfrm>
        <a:off x="0" y="27388"/>
        <a:ext cx="10815251" cy="2123305"/>
      </dsp:txXfrm>
    </dsp:sp>
    <dsp:sp modelId="{4780D175-7CD8-46FB-9AAC-68F7310F509D}">
      <dsp:nvSpPr>
        <dsp:cNvPr id="0" name=""/>
        <dsp:cNvSpPr/>
      </dsp:nvSpPr>
      <dsp:spPr>
        <a:xfrm>
          <a:off x="97625" y="2229524"/>
          <a:ext cx="10620000" cy="2123305"/>
        </a:xfrm>
        <a:prstGeom prst="rect">
          <a:avLst/>
        </a:prstGeom>
        <a:solidFill>
          <a:schemeClr val="accent1">
            <a:shade val="80000"/>
            <a:hueOff val="-50869"/>
            <a:satOff val="23584"/>
            <a:lumOff val="1557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200" kern="1200" dirty="0"/>
            <a:t>For NHS Grants/Bursary</a:t>
          </a: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300" kern="1200" dirty="0"/>
            <a:t>Applications usually open in March prior to your 2</a:t>
          </a:r>
          <a:r>
            <a:rPr lang="en-GB" sz="3300" kern="1200" baseline="30000" dirty="0"/>
            <a:t>nd</a:t>
          </a:r>
          <a:r>
            <a:rPr lang="en-GB" sz="3300" kern="1200" dirty="0"/>
            <a:t> year</a:t>
          </a: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300" kern="1200" dirty="0"/>
            <a:t>Apply online at </a:t>
          </a:r>
          <a:r>
            <a:rPr lang="en-GB" sz="3300" b="1" kern="1200" dirty="0"/>
            <a:t>nhsbsa.nhs.uk/students</a:t>
          </a:r>
        </a:p>
      </dsp:txBody>
      <dsp:txXfrm>
        <a:off x="97625" y="2229524"/>
        <a:ext cx="10620000" cy="212330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BDD964-5CCD-41DC-A4EC-246077FCDF0E}">
      <dsp:nvSpPr>
        <dsp:cNvPr id="0" name=""/>
        <dsp:cNvSpPr/>
      </dsp:nvSpPr>
      <dsp:spPr>
        <a:xfrm>
          <a:off x="23" y="31368"/>
          <a:ext cx="2250238" cy="460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Year 1</a:t>
          </a:r>
        </a:p>
      </dsp:txBody>
      <dsp:txXfrm>
        <a:off x="23" y="31368"/>
        <a:ext cx="2250238" cy="460800"/>
      </dsp:txXfrm>
    </dsp:sp>
    <dsp:sp modelId="{2F0346DE-4225-4906-88F6-DF420FE932D4}">
      <dsp:nvSpPr>
        <dsp:cNvPr id="0" name=""/>
        <dsp:cNvSpPr/>
      </dsp:nvSpPr>
      <dsp:spPr>
        <a:xfrm>
          <a:off x="1" y="523537"/>
          <a:ext cx="2250238" cy="159072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/>
            <a:t>No application – we will identify eligible students and contact them from August 2025</a:t>
          </a:r>
        </a:p>
      </dsp:txBody>
      <dsp:txXfrm>
        <a:off x="1" y="523537"/>
        <a:ext cx="2250238" cy="1590727"/>
      </dsp:txXfrm>
    </dsp:sp>
    <dsp:sp modelId="{853DCE72-AA0C-4C15-857E-70F485E64EF2}">
      <dsp:nvSpPr>
        <dsp:cNvPr id="0" name=""/>
        <dsp:cNvSpPr/>
      </dsp:nvSpPr>
      <dsp:spPr>
        <a:xfrm>
          <a:off x="2565295" y="31368"/>
          <a:ext cx="2250238" cy="460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Years 2-4</a:t>
          </a:r>
        </a:p>
      </dsp:txBody>
      <dsp:txXfrm>
        <a:off x="2565295" y="31368"/>
        <a:ext cx="2250238" cy="460800"/>
      </dsp:txXfrm>
    </dsp:sp>
    <dsp:sp modelId="{8310C7F6-B718-48C7-BF39-E74281DB90D0}">
      <dsp:nvSpPr>
        <dsp:cNvPr id="0" name=""/>
        <dsp:cNvSpPr/>
      </dsp:nvSpPr>
      <dsp:spPr>
        <a:xfrm>
          <a:off x="2565318" y="523537"/>
          <a:ext cx="2250238" cy="159072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b="0" i="0" kern="1200" dirty="0"/>
            <a:t>You should apply for a household income assessment to be carried out and state that this is "for bursary purposes".</a:t>
          </a:r>
          <a:endParaRPr lang="en-GB" sz="1600" b="0" kern="1200" dirty="0"/>
        </a:p>
      </dsp:txBody>
      <dsp:txXfrm>
        <a:off x="2565318" y="523537"/>
        <a:ext cx="2250238" cy="159072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936ED6-43DF-4676-9F55-8CF7E6F26FF2}">
      <dsp:nvSpPr>
        <dsp:cNvPr id="0" name=""/>
        <dsp:cNvSpPr/>
      </dsp:nvSpPr>
      <dsp:spPr>
        <a:xfrm>
          <a:off x="1998946" y="2852"/>
          <a:ext cx="1939589" cy="8772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u="none" kern="1200" dirty="0"/>
            <a:t>Rent &amp; Bills: </a:t>
          </a:r>
          <a:r>
            <a:rPr lang="en-GB" sz="1700" kern="1200" dirty="0"/>
            <a:t>£568-£1,083</a:t>
          </a:r>
        </a:p>
      </dsp:txBody>
      <dsp:txXfrm>
        <a:off x="1998946" y="2852"/>
        <a:ext cx="1939589" cy="877245"/>
      </dsp:txXfrm>
    </dsp:sp>
    <dsp:sp modelId="{5ACB4E49-6874-4F69-B200-DAF2C50C2869}">
      <dsp:nvSpPr>
        <dsp:cNvPr id="0" name=""/>
        <dsp:cNvSpPr/>
      </dsp:nvSpPr>
      <dsp:spPr>
        <a:xfrm>
          <a:off x="1043626" y="2852"/>
          <a:ext cx="868472" cy="87724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6A08B5-A14F-4D4E-A079-ECF51E7E669C}">
      <dsp:nvSpPr>
        <dsp:cNvPr id="0" name=""/>
        <dsp:cNvSpPr/>
      </dsp:nvSpPr>
      <dsp:spPr>
        <a:xfrm>
          <a:off x="1043626" y="1024842"/>
          <a:ext cx="1939589" cy="8772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/>
            <a:t>Groceries:</a:t>
          </a:r>
          <a:r>
            <a:rPr lang="en-GB" sz="1700" kern="1200" dirty="0"/>
            <a:t> £</a:t>
          </a:r>
          <a:r>
            <a:rPr lang="en-GB" sz="1700" kern="1200" dirty="0">
              <a:latin typeface="Calibri"/>
            </a:rPr>
            <a:t>153</a:t>
          </a:r>
          <a:endParaRPr lang="en-GB" sz="1700" kern="1200" dirty="0"/>
        </a:p>
      </dsp:txBody>
      <dsp:txXfrm>
        <a:off x="1043626" y="1024842"/>
        <a:ext cx="1939589" cy="877245"/>
      </dsp:txXfrm>
    </dsp:sp>
    <dsp:sp modelId="{A996CA84-8BD1-4AF2-AAB7-94BDB801E589}">
      <dsp:nvSpPr>
        <dsp:cNvPr id="0" name=""/>
        <dsp:cNvSpPr/>
      </dsp:nvSpPr>
      <dsp:spPr>
        <a:xfrm>
          <a:off x="3070063" y="1024842"/>
          <a:ext cx="868472" cy="87724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F17254-B0FE-4F49-B7F2-584F396E6A17}">
      <dsp:nvSpPr>
        <dsp:cNvPr id="0" name=""/>
        <dsp:cNvSpPr/>
      </dsp:nvSpPr>
      <dsp:spPr>
        <a:xfrm>
          <a:off x="1998946" y="2046833"/>
          <a:ext cx="1939589" cy="8772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/>
            <a:t>Socialising and entertainment </a:t>
          </a:r>
          <a:r>
            <a:rPr lang="en-GB" sz="1700" b="0" kern="1200" dirty="0"/>
            <a:t>£140</a:t>
          </a:r>
          <a:endParaRPr lang="en-GB" sz="1700" b="1" kern="1200" dirty="0"/>
        </a:p>
      </dsp:txBody>
      <dsp:txXfrm>
        <a:off x="1998946" y="2046833"/>
        <a:ext cx="1939589" cy="877245"/>
      </dsp:txXfrm>
    </dsp:sp>
    <dsp:sp modelId="{41146FAA-263B-402F-8BE1-FFDCF481A6D8}">
      <dsp:nvSpPr>
        <dsp:cNvPr id="0" name=""/>
        <dsp:cNvSpPr/>
      </dsp:nvSpPr>
      <dsp:spPr>
        <a:xfrm>
          <a:off x="1043626" y="2046833"/>
          <a:ext cx="868472" cy="87724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06E935-BC65-4D11-A83C-A7D10ABDD9D3}">
      <dsp:nvSpPr>
        <dsp:cNvPr id="0" name=""/>
        <dsp:cNvSpPr/>
      </dsp:nvSpPr>
      <dsp:spPr>
        <a:xfrm>
          <a:off x="1043626" y="3068824"/>
          <a:ext cx="1939589" cy="8772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/>
            <a:t>Holidays &amp; Events: </a:t>
          </a:r>
          <a:r>
            <a:rPr lang="en-GB" sz="1700" b="0" kern="1200" dirty="0"/>
            <a:t>£29</a:t>
          </a:r>
          <a:endParaRPr lang="en-GB" sz="1700" b="1" kern="1200" dirty="0"/>
        </a:p>
      </dsp:txBody>
      <dsp:txXfrm>
        <a:off x="1043626" y="3068824"/>
        <a:ext cx="1939589" cy="877245"/>
      </dsp:txXfrm>
    </dsp:sp>
    <dsp:sp modelId="{3502D797-F7BF-43C3-89F9-F8F7B3593600}">
      <dsp:nvSpPr>
        <dsp:cNvPr id="0" name=""/>
        <dsp:cNvSpPr/>
      </dsp:nvSpPr>
      <dsp:spPr>
        <a:xfrm>
          <a:off x="3070063" y="3068824"/>
          <a:ext cx="868472" cy="87724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A0B7D3-1F50-469F-BCFF-51CC4DEBD5A3}">
      <dsp:nvSpPr>
        <dsp:cNvPr id="0" name=""/>
        <dsp:cNvSpPr/>
      </dsp:nvSpPr>
      <dsp:spPr>
        <a:xfrm>
          <a:off x="1998946" y="4090814"/>
          <a:ext cx="1939589" cy="8772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/>
            <a:t>Transport: </a:t>
          </a:r>
          <a:r>
            <a:rPr lang="en-GB" sz="1700" b="0" kern="1200" dirty="0"/>
            <a:t> £53</a:t>
          </a:r>
          <a:endParaRPr lang="en-GB" sz="1700" b="1" kern="1200" dirty="0"/>
        </a:p>
      </dsp:txBody>
      <dsp:txXfrm>
        <a:off x="1998946" y="4090814"/>
        <a:ext cx="1939589" cy="877245"/>
      </dsp:txXfrm>
    </dsp:sp>
    <dsp:sp modelId="{3C14DEFE-B22D-4D56-9868-60B23B3BD85F}">
      <dsp:nvSpPr>
        <dsp:cNvPr id="0" name=""/>
        <dsp:cNvSpPr/>
      </dsp:nvSpPr>
      <dsp:spPr>
        <a:xfrm>
          <a:off x="1043626" y="4090814"/>
          <a:ext cx="868472" cy="87724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50A2EE-EFB4-419A-993A-C1CBC38F7CAE}">
      <dsp:nvSpPr>
        <dsp:cNvPr id="0" name=""/>
        <dsp:cNvSpPr/>
      </dsp:nvSpPr>
      <dsp:spPr>
        <a:xfrm>
          <a:off x="2552476" y="1788"/>
          <a:ext cx="1940419" cy="8776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Clothes &amp; Shopping: </a:t>
          </a:r>
          <a:r>
            <a:rPr lang="en-GB" sz="2000" b="0" kern="1200" dirty="0"/>
            <a:t>£35</a:t>
          </a:r>
          <a:endParaRPr lang="en-GB" sz="2000" kern="1200" dirty="0"/>
        </a:p>
      </dsp:txBody>
      <dsp:txXfrm>
        <a:off x="2552476" y="1788"/>
        <a:ext cx="1940419" cy="877620"/>
      </dsp:txXfrm>
    </dsp:sp>
    <dsp:sp modelId="{A59D5B80-D1B5-4E59-85A3-BEB3A60D8AC0}">
      <dsp:nvSpPr>
        <dsp:cNvPr id="0" name=""/>
        <dsp:cNvSpPr/>
      </dsp:nvSpPr>
      <dsp:spPr>
        <a:xfrm>
          <a:off x="1596747" y="1788"/>
          <a:ext cx="868844" cy="8776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1000" r="-1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8774F8-939C-4F29-B4EC-A9083BFB3731}">
      <dsp:nvSpPr>
        <dsp:cNvPr id="0" name=""/>
        <dsp:cNvSpPr/>
      </dsp:nvSpPr>
      <dsp:spPr>
        <a:xfrm>
          <a:off x="1596747" y="1024217"/>
          <a:ext cx="1940419" cy="8776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Phone: </a:t>
          </a:r>
          <a:r>
            <a:rPr lang="en-GB" sz="2000" b="0" kern="1200" dirty="0"/>
            <a:t>£</a:t>
          </a:r>
          <a:r>
            <a:rPr lang="en-GB" sz="2000" b="0" kern="1200" dirty="0">
              <a:latin typeface="Calibri"/>
            </a:rPr>
            <a:t>15</a:t>
          </a:r>
          <a:endParaRPr lang="en-GB" sz="2000" b="1" kern="1200" dirty="0"/>
        </a:p>
      </dsp:txBody>
      <dsp:txXfrm>
        <a:off x="1596747" y="1024217"/>
        <a:ext cx="1940419" cy="877620"/>
      </dsp:txXfrm>
    </dsp:sp>
    <dsp:sp modelId="{99A64359-FE11-41B4-868E-398370940CB0}">
      <dsp:nvSpPr>
        <dsp:cNvPr id="0" name=""/>
        <dsp:cNvSpPr/>
      </dsp:nvSpPr>
      <dsp:spPr>
        <a:xfrm>
          <a:off x="3624051" y="1024217"/>
          <a:ext cx="868844" cy="8776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CDF6A3-29E7-4A1B-9944-A3B87826FC7D}">
      <dsp:nvSpPr>
        <dsp:cNvPr id="0" name=""/>
        <dsp:cNvSpPr/>
      </dsp:nvSpPr>
      <dsp:spPr>
        <a:xfrm>
          <a:off x="2552476" y="2046645"/>
          <a:ext cx="1940419" cy="8776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Health &amp; Wellbeing: </a:t>
          </a:r>
          <a:r>
            <a:rPr lang="en-GB" sz="2000" b="0" kern="1200" dirty="0"/>
            <a:t> £28</a:t>
          </a:r>
          <a:endParaRPr lang="en-GB" sz="2000" b="1" kern="1200" dirty="0"/>
        </a:p>
      </dsp:txBody>
      <dsp:txXfrm>
        <a:off x="2552476" y="2046645"/>
        <a:ext cx="1940419" cy="877620"/>
      </dsp:txXfrm>
    </dsp:sp>
    <dsp:sp modelId="{0FB97589-24E2-4AEA-B8DB-FB4EB459B173}">
      <dsp:nvSpPr>
        <dsp:cNvPr id="0" name=""/>
        <dsp:cNvSpPr/>
      </dsp:nvSpPr>
      <dsp:spPr>
        <a:xfrm>
          <a:off x="1596747" y="2046645"/>
          <a:ext cx="868844" cy="8776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93A15F-ADA6-4271-91D6-9653F60B0692}">
      <dsp:nvSpPr>
        <dsp:cNvPr id="0" name=""/>
        <dsp:cNvSpPr/>
      </dsp:nvSpPr>
      <dsp:spPr>
        <a:xfrm>
          <a:off x="1596747" y="3069073"/>
          <a:ext cx="1940419" cy="8776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Laundry: </a:t>
          </a:r>
          <a:r>
            <a:rPr lang="en-GB" sz="2000" b="0" kern="1200" dirty="0"/>
            <a:t>£5.50 per load</a:t>
          </a:r>
          <a:endParaRPr lang="en-GB" sz="2000" b="1" kern="1200" dirty="0"/>
        </a:p>
      </dsp:txBody>
      <dsp:txXfrm>
        <a:off x="1596747" y="3069073"/>
        <a:ext cx="1940419" cy="877620"/>
      </dsp:txXfrm>
    </dsp:sp>
    <dsp:sp modelId="{451B68B9-6930-4396-8455-A9D53F9C9F6D}">
      <dsp:nvSpPr>
        <dsp:cNvPr id="0" name=""/>
        <dsp:cNvSpPr/>
      </dsp:nvSpPr>
      <dsp:spPr>
        <a:xfrm>
          <a:off x="3624051" y="3069073"/>
          <a:ext cx="868844" cy="87762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569017-8705-4FA7-86C6-446FBB03F62C}">
      <dsp:nvSpPr>
        <dsp:cNvPr id="0" name=""/>
        <dsp:cNvSpPr/>
      </dsp:nvSpPr>
      <dsp:spPr>
        <a:xfrm>
          <a:off x="2552476" y="4091502"/>
          <a:ext cx="1940419" cy="8776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Insurance: </a:t>
          </a:r>
          <a:r>
            <a:rPr lang="en-GB" sz="2000" b="0" kern="1200" dirty="0"/>
            <a:t>£8</a:t>
          </a:r>
          <a:endParaRPr lang="en-GB" sz="2000" kern="1200" dirty="0"/>
        </a:p>
      </dsp:txBody>
      <dsp:txXfrm>
        <a:off x="2552476" y="4091502"/>
        <a:ext cx="1940419" cy="877620"/>
      </dsp:txXfrm>
    </dsp:sp>
    <dsp:sp modelId="{9F3AC6F7-A684-40A6-821E-07D0E12C036E}">
      <dsp:nvSpPr>
        <dsp:cNvPr id="0" name=""/>
        <dsp:cNvSpPr/>
      </dsp:nvSpPr>
      <dsp:spPr>
        <a:xfrm>
          <a:off x="1596747" y="4091502"/>
          <a:ext cx="868844" cy="87762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116622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68182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86519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53CBA-CF69-F360-0A98-9B1695289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2527FB-8815-5890-25F9-55BCE41ABA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8805DC-C111-82B9-ACBC-DE5493C2A6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410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7892703-6721-2E42-D1D5-E3F3D9E6E7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12D959CA-205F-61E0-E849-0515F946BCD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9732" y="503550"/>
            <a:ext cx="642655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414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42DDC41-069C-6569-FD8D-DA3442F2A3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FDC7C16-2B7D-58D4-01ED-D324386376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787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89" name="Graphic 88">
            <a:extLst>
              <a:ext uri="{FF2B5EF4-FFF2-40B4-BE49-F238E27FC236}">
                <a16:creationId xmlns:a16="http://schemas.microsoft.com/office/drawing/2014/main" id="{FEA88B7B-40B5-F7ED-7A03-0B1D9E89BC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60EBCC2F-EDD1-E408-9592-63B405EF41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4717" y="5421625"/>
            <a:ext cx="642655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565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C878F-115A-2E4B-2DD5-883A8478AE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BCBA2-980E-EB6A-96D1-DA26D70678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D7A4D-2DF2-9658-F124-D3258C0982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081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7794E-F310-4D49-6A04-DB1BE6A40D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6B6C7A-ABDE-E96E-4925-133771EC29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005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43" name="Text Placeholder 12">
            <a:extLst>
              <a:ext uri="{FF2B5EF4-FFF2-40B4-BE49-F238E27FC236}">
                <a16:creationId xmlns:a16="http://schemas.microsoft.com/office/drawing/2014/main" id="{FF3406A1-E679-26F8-D6B5-C912C21F8C2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1C24B-12B7-0554-7338-E5606F2B7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17862-307E-AF7C-BB5A-27151186CE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2522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6CB4-AC58-14FD-F861-6D4E32A970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F24AA-293B-0768-DE23-1F5E04F4E9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3372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81823BB-39B4-3DFB-5031-B13325159E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9EF935-4943-31DC-7AAC-7C1DB03F83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669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45808C7-E9C2-576C-1081-FCC08E0452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5605128-C4BA-81A1-674F-E6C5A48638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4497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2BF3D1E0-7FC9-4E89-DFE7-5165B59500D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535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_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3D467372-F32E-DE9A-90D5-43011C637B4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9AF3E014-79B3-303B-9C48-044DCEB17D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628D210-0C84-971E-A26F-3B2FE440CD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40909806-D6C8-D851-C1D5-EB899EC0915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3" name="Content Placeholder 15">
            <a:extLst>
              <a:ext uri="{FF2B5EF4-FFF2-40B4-BE49-F238E27FC236}">
                <a16:creationId xmlns:a16="http://schemas.microsoft.com/office/drawing/2014/main" id="{D4F384C1-07C3-D90A-BDA7-8B66B59C618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4" y="2138376"/>
            <a:ext cx="486000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35E5D7F-8A7C-6EE9-409A-E74DEE1CEBD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2" y="1408771"/>
            <a:ext cx="4860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4CC3C885-19BC-3E17-8A93-2B1A7E5C25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1999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5BD7BD88-0848-5288-8AA9-8D97F76E2B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047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_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43764D63-5C2F-1B66-30E7-13032CD0152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CEDADC40-EB9F-9244-18DC-21FE7EA2B7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945CD228-5C19-1634-812F-0C8358B850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7FDB7BE5-FC74-185C-85FC-5BDDD3CA02D6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5562BB3-0997-BC2D-7EBE-6E4EA273BB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9EDA59FE-8335-3268-B2CF-917AF8947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C2BA5C64-269D-2E74-1B77-B48FA5234B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1999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18F90CE-BCFD-6C99-EE37-9DA7FA4698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431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_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E24D8582-267A-62B0-6375-52FBB6A95F0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30A0D45-92CE-4AA7-0114-549FDCB721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1999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042A49D-B936-0FB8-BC5C-EBB1B67D30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40559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_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1B2A602F-B51D-0A59-07FD-1AC1CD15187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2C6EBF-FD95-51E3-4F10-A159FCE953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1999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5E30C0-4484-78A3-EDD5-F263669F80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0081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79347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67B28CA-92CE-A2BE-6C8F-BE33A84BE9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4E8E6A1D-E8C8-8F6E-F5FB-34C455458D7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D56FB0-D78B-9032-79F0-56E6DDE956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1999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2079FD-87C4-04AC-B43C-4BEE080B3A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5499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A951A39-DA62-980B-B3A2-7EF27E6214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80A355D-9A11-0C00-0302-0D717A40C84F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A2A98AE3-E1CB-23AE-7F02-F930EFE8988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36258FE-C9AE-8A0E-063C-420B921D82DA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FE759C60-4DB6-D24A-3C87-CC2390CF4D9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59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E3B0B68-0551-E511-1F5F-B2343E9FDFA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815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D918510-412A-5F29-812E-B643D993E1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B9C3BC3-4C83-7298-19AB-051EAF348661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949DFEBA-8C45-97E6-528F-BBB76271D6E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B81EFBC-5DDF-0E56-4D9D-6E91752BE44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6375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55314F0-9808-2548-F057-2B3A1CFD9F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DA2CA7B-3CFB-2C3D-D34E-29B53D9591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8868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7B367A6-FAF4-214D-CA11-8B215D07A4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5B64E19-E5B3-A125-02DF-AA25578ADB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0405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5661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F418D34-AA8E-4C99-3102-43E12059DF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2D7BF2ED-E99A-D2EF-2890-A53F927BF1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9732" y="503550"/>
            <a:ext cx="642655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3581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A911AAD-4208-8246-6AB8-9DCDFD5BEB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0EDB3FE-29B0-955B-6F8E-FE051344F0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7401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89" name="Graphic 88">
            <a:extLst>
              <a:ext uri="{FF2B5EF4-FFF2-40B4-BE49-F238E27FC236}">
                <a16:creationId xmlns:a16="http://schemas.microsoft.com/office/drawing/2014/main" id="{FEA88B7B-40B5-F7ED-7A03-0B1D9E89BC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60EBCC2F-EDD1-E408-9592-63B405EF41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4717" y="5421625"/>
            <a:ext cx="642655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5656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B1DC5-77ED-1128-2382-8A5E015C86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F1B0A0-49FC-C371-5B5A-33B1F53475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C1DBD9-EBBE-9171-3AA4-352B52A45B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7194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7BCE634-ACEE-FFB5-E0D7-9D56B01113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5CBC7E4-9C3A-0FAB-A51A-2ADF61DE12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01341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43" name="Text Placeholder 12">
            <a:extLst>
              <a:ext uri="{FF2B5EF4-FFF2-40B4-BE49-F238E27FC236}">
                <a16:creationId xmlns:a16="http://schemas.microsoft.com/office/drawing/2014/main" id="{FF3406A1-E679-26F8-D6B5-C912C21F8C2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09E7A86D-8F1D-D88D-2E13-791D64D841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A476C45-3BB1-C759-2CEC-03705A4A79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645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83A231-C99C-C6FF-B4C9-43E5D4A90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7C9CD-7603-D725-4916-6660C84EEF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4567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58D36ED-B780-0F62-B431-999778793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5DD79F2-69A0-AD15-9D88-B2A99ECF6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4077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931139F-D5F0-415D-9896-0DE665299A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E6DFEA-229D-07AD-37AC-67FD7E3604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8650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AD42AABE-4FE9-A141-624D-E44E67F8FBA9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1183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BF02B868-6115-47A1-7D39-F1E61DEA8B5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151DD6D0-860D-BE7D-BC4C-E226372316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F82DC80-0538-92AF-341F-E870691B8A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266CEB78-2398-0144-603C-0ED8A19548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1C2299EA-FCE7-AFFC-5759-F01FE04B3731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4" y="2138376"/>
            <a:ext cx="486000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75C4D8C3-25AF-36F5-6AF6-C76ABC3F06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2" y="1408771"/>
            <a:ext cx="4860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C647F01-51C1-2272-A03F-6C86EA881C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907D16D-B8EC-A815-8846-CC790C3379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0209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1">
            <a:extLst>
              <a:ext uri="{FF2B5EF4-FFF2-40B4-BE49-F238E27FC236}">
                <a16:creationId xmlns:a16="http://schemas.microsoft.com/office/drawing/2014/main" id="{B8984DF6-A1FE-D622-A441-CCD458F0F2D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32D5F7EE-2D6F-F20E-5AFD-7C470CE8D0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0B76B560-08A6-15E4-4527-FACBE90376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21" name="Content Placeholder 15">
            <a:extLst>
              <a:ext uri="{FF2B5EF4-FFF2-40B4-BE49-F238E27FC236}">
                <a16:creationId xmlns:a16="http://schemas.microsoft.com/office/drawing/2014/main" id="{58695BCB-0C2C-A89C-C87D-F43A9F01BBA5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2BDD9912-76FB-0977-3EEB-9319478B9A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04FBA892-4AE7-3C6D-35F6-6D8734858E8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24" name="Footer Placeholder 4">
            <a:extLst>
              <a:ext uri="{FF2B5EF4-FFF2-40B4-BE49-F238E27FC236}">
                <a16:creationId xmlns:a16="http://schemas.microsoft.com/office/drawing/2014/main" id="{F3E0872F-75AF-C5BB-C052-616FD84881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B6749FB4-179F-027F-9BE9-9ADEC4B66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6623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1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69EAFD1C-F405-88E0-28B0-8071B952232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548BCE1-1E88-B057-3BAE-860FB06782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B7D6261-77FB-2E09-A67C-E9CC3B14C9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3680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C45C280B-4D32-AF2A-95A4-738B32B4B9B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57653-8164-6DEC-E9BE-54DA0FF9E1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DAD766-B795-CEA0-17D5-CFF0AC875A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7307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97275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67B28CA-92CE-A2BE-6C8F-BE33A84BE9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4E8E6A1D-E8C8-8F6E-F5FB-34C455458D7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AAE0ECF-7FD0-796A-2323-5E79378499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266F893-DB8C-2932-E98A-E860C127B1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43543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326FD46-2E55-87FF-F0B3-A17A0C3DF6F8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D282104C-1BBA-3D79-5319-A46C88E85C5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E8D4A99-E1E1-3139-1236-6EA3B7C13551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11">
            <a:extLst>
              <a:ext uri="{FF2B5EF4-FFF2-40B4-BE49-F238E27FC236}">
                <a16:creationId xmlns:a16="http://schemas.microsoft.com/office/drawing/2014/main" id="{B52B6039-B8A2-14D4-A5B5-B1C6596497B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59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8769719-C365-1034-77ED-D3B1ACDC10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E1E67D21-2834-FB76-C441-0440A6334F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2431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CA75AEC-C41C-BFAB-96B1-80581DDF1A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E57B473-A786-0A68-6A97-AA566502DD6D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D6ED615C-BA52-DE54-6E80-D65CEA344F1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5B01B66-5EB2-C395-D920-6AC9A14F9B4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6950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55314F0-9808-2548-F057-2B3A1CFD9F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DA2CA7B-3CFB-2C3D-D34E-29B53D9591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7822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7B367A6-FAF4-214D-CA11-8B215D07A4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5B64E19-E5B3-A125-02DF-AA25578ADB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8624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11688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D1BE230-6420-FFF5-6758-C7F9655713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7AAE7977-1BF5-F218-8311-ED7BFCFB29B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415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6D98896-83DF-6A21-1A43-C2633EAB2E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147CB46-A89C-F1F7-F942-979B4D697F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5251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684A845-46C3-33DA-CA23-5D8B7F1FD2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7E9D5C80-43CB-B93C-AFEF-243C2D123E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0065" y="54184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3916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CDB55-15B8-121C-9A95-E50F7B5D84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09629B-2E3D-8D47-E492-E4A5A92D99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CDA95B-F761-5DAE-DA12-BB84C3475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41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C56F5-70C7-6B90-D9C5-30B098A22C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2A2F16-8026-9430-DFC0-2804BED2C5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82424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8CE34-40F0-EC27-F6DC-A9DFD33FD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FA899-6463-CF85-2673-DC139035FF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32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5D91D9-CCA9-A9B9-5586-20666977E2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EABDC7-BB7A-5EDA-21BA-97E1A0205A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22665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3A34389-1F12-66E3-6C69-B610591E54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E4017DD-C813-3043-7FB0-A35D3B5C7A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7962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43B0015-6C6D-3EC4-6761-F5A070AC6D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2DC7190-6158-888C-B0C7-CDFA1C4B2C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25585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a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D2BE15D2-428D-7220-9547-DA01AED31FB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59419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9BE374B3-9BB3-3993-5205-DACD8521FF6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ADBAF59-55AD-BB20-0854-4F00E3D183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37F7BC55-3BC8-B89D-7919-0E86A543B57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247D0FD-6198-AED6-8BFB-68FF711B43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DEF2CC0D-E565-F017-AE91-CB0C2E441F2F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C84566B0-775F-522F-5694-0E110C51522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864856EA-8ADC-3DB3-F2A2-2F26B84865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0F27F0CE-9DAF-4D31-CA8F-A32C049CA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5450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C9190BE7-B3D0-2484-8498-7AA5209EAF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B58EF5B5-50B6-097D-254A-DC0302C1E7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E07138AA-8105-84D9-677F-DAC3332DE7D3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8391AE21-6050-0226-6F85-476E9AF6A40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154CAD70-D10E-930A-16EA-FD228228C9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6D2A1544-8B5E-1EBA-9577-83CE7B0EAD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05C08EB-46CF-FA11-3595-6C3BEAF443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59796065-C488-2296-40DE-B6F40F6B32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56400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6A6F6C75-D2A5-E05B-2BCE-798B8F09BB8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0CAFEC1-AE66-D8B4-E6D2-27C8EB892E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F426AEF-67DB-0719-C906-7D7AB50263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978369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F8CEB787-490E-53D2-9EBC-81E529CEA45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4DFF7-D728-A0BD-BB56-56B0DBF622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79431-194F-E6E0-3EF3-3906DCBCA3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399694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97275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15CC809-C0C6-1AEE-518D-145A35C3DF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4E82D668-9298-B429-8245-1BC16281F68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ABA17-7B7D-899F-84F8-292CA76827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3884091-69C6-4322-83B8-C2BD56341A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10266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5CDA39D1-C067-433E-BEEB-1E5A3359C16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5889796-979E-8AF1-9D58-7D0FDF3D416A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EDFDF015-8CB2-7AE0-CC71-02DC2C8A9DE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C9CE45D-5663-1B62-E264-FE43A462B865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FC196A81-C5EF-AD47-CDBF-98F74EE14A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93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41138949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B5ED1A46-D6DD-5265-ACD4-B99C67E04B6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B27340E-4B53-CC7A-7B58-E4712BCE07C0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06FCE97C-D04A-21AE-E2D4-C31176C5CE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88276188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51D06E0-59F9-89D6-ACF8-6C5311E802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1D1B6CD-BEBA-A389-2AF7-B83C17ED8B1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3877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716971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AC94D6-81C3-78DC-5AFA-1BD3B5E45F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FD63378-1B60-1C80-BEA9-4CEFF7D16C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37530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10447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A6F234A-02BD-CEA1-53B6-A3CBD82D9D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D4FD2369-CA15-45D0-6135-4B67E4FCCDD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25543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2FAD600-88E4-8EA1-EA4A-51A35A21FC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0AF68AB-F850-E589-CE1A-0CA7395247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35780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90" name="Graphic 89">
            <a:extLst>
              <a:ext uri="{FF2B5EF4-FFF2-40B4-BE49-F238E27FC236}">
                <a16:creationId xmlns:a16="http://schemas.microsoft.com/office/drawing/2014/main" id="{DEABD41F-F2D1-68DD-A891-4162D21E5E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0065" y="5418450"/>
            <a:ext cx="651959" cy="936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1AF0B37E-1851-C4C9-6600-DBA2A6B5C6D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69721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BBE98-0E22-15AB-65C2-C9AE1F66A1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051A74-FD7C-83D5-AE8A-B170E2565F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EBCF1B-F604-B3B2-27A6-880F40087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32115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2F0805D-7AC6-DB66-3B58-C718207890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1ED5DF8-DAFE-B042-8CE9-DF893AC624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48206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4A198-F735-E4E3-DC6D-10CE25D635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71E6F-1396-52E5-82BD-6506E1A990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99687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2ED21-5FF2-403A-ACD9-35D71678F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C77FA-076F-357B-040E-A4496664F1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173544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305625F-7166-08D0-823D-AE6132CE7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45DE84D-61FF-419F-38A2-5DF443C1E3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64158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EB4DE8A-BD61-46DB-0E87-D7E804731B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EF06EEC-BB4E-2CDD-13A7-E2E5024488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24353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F55ED7E7-6451-3D92-ECF5-AFFF791A07C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74530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AE7036E6-159B-AB30-471E-A525D94FE30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384444D-D7CD-F3A0-868D-95881EA5F7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5E218285-2698-5C06-A51E-A0FFE918152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230773AF-350E-9246-0106-1674358DA5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D68010EB-8939-A926-E01E-C52CAC459C5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F5F358D9-5074-CF75-C0F2-7287DD66EA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B4B1EFBF-74E2-F771-E37B-D73A4D75D1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1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586AFB09-C3AE-5C6D-3811-9837472DBF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15386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C37681FC-CB57-A783-CC7B-A0690E432F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60EF9FEF-9FC7-2805-A3DA-8422114159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27B3970F-CF32-6E7B-7127-270E1D57E145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FC002011-9DF8-0527-2C13-C31990238C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8C967279-7395-2E12-0B5F-67B8B30A58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B717DBAC-3492-825A-FA55-FE65E816A2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44D852ED-6CD1-D7AB-F875-B6E3F846BC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0BF4FFC7-C85D-E46B-91C8-33DF6F266E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96422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B3FE2586-8C93-CEE4-B087-8FC1B211DE17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F67E19A-5C25-CFA7-A2BC-1883830A11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5DBAF6C-E7A5-A1E8-93F9-5D3F6723BF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57175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1F506A8E-EC3A-3A31-6F7F-FF188F7AFBC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765E1D-62B0-8AAB-F8E3-5B928309E8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82DA3-A500-C2F7-C489-D1DEB5D98A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1192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97275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15CC809-C0C6-1AEE-518D-145A35C3DF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42FACE8-73C3-8FB5-2BE9-8642456AFD1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45E892E4-0A73-1495-1FA7-86BF8EFB3A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B5F3E8F-51DF-36FC-E0BE-ECE629064C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93728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AA8BF768-3ABC-598A-48EA-3A5080732E9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069B04C-11B0-5E65-D8D1-75CB7E249202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E07AB48F-2309-4BCF-D6E7-CB2C561E768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106EB4F-26D7-0089-2D17-9DD0A7C9DD55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76C3E90E-924C-F377-FA80-136D95D735B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93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7678119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1BCB37D1-2523-762E-6DC4-DB31CB58073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CC4DA4C-74B7-CB10-4D45-A09EBDA21DE6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9D0A2580-0001-9F70-6612-E3C46B31FBD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07632268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51D06E0-59F9-89D6-ACF8-6C5311E802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1D1B6CD-BEBA-A389-2AF7-B83C17ED8B1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241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716971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AC94D6-81C3-78DC-5AFA-1BD3B5E45F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FD63378-1B60-1C80-BEA9-4CEFF7D16C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1053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85636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95D323A-2B78-EEBC-DA85-0E4EEC46D4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7E3B281-6DA1-3BF1-68F7-E4CBC8D2924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09075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3AE35719-FA44-A163-BB88-1B8A4A4453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C09AF1F-D92E-6A9B-3F0C-EFF7A5E317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43948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0B8516D-47D9-14C7-8A37-4D8EBA2DA1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CD01A2E-B837-A6F6-D4AB-D9E7B471108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0065" y="54184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67088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EEA4A-9A60-48E7-C783-1DF04B0638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F2F90A-D115-B139-91F8-349D3090A6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2C6D58-B907-2304-3A73-FE43477E1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39499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6B6548-23BD-98E4-9CD2-2878F478E7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927592-F46C-B92A-942C-96C668B8F3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950752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0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0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6D373-250A-B2CA-1130-B203D8FB42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3A7372-2C15-57D9-2B2B-79BD2F7740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30053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F8172A-3973-112E-D77F-1638E34FBE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A971DC-1654-C4EA-4403-B24156FCC3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724071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A7F04A8-0659-0BC0-1F60-0CA4207222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112AB3F-B3C5-4D72-D499-17479169CD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4113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CC283C8-455F-B22C-BEA9-7551685969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0A80B36-076B-4AA7-3AB4-F70EB30729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5528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8AAB078F-C61F-F400-75D1-C0E650759B7F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48025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7D8562E8-8EE1-F707-0B55-391E672885F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DBE6469-5230-F5E7-5350-4413AD4625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0FCAD50C-5473-7D00-E9F5-402EEA3767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19888C3B-D4C0-FCF9-B65B-9548EC0BCB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31283586-8F79-3E56-6709-FA9D1E6159B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2D49DF9A-7E25-18BB-6501-FA58CEF9F92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101B4DAC-4FDE-E171-9C79-FF47ACD4B7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93C7CB9D-FF0F-140C-45B7-E43A53DB6C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778950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F92AAE4-E1DF-DFF2-3A75-00998EF265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BA977D85-B4DF-47E5-6C71-68A171043B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AA1373D1-1158-3D20-DC3D-0FA72752B9E2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E908BB2D-E9C9-5813-EBA4-18F79E8EB06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62E33571-634F-C20F-9F05-D717F78D32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5511362B-B5AD-3EE7-533E-A4F1F576E2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77B9D4EA-0328-4677-CC9B-EAD14819EB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26430A9F-7417-2F65-0374-C906EBF00F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25614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2AD944FB-0179-DD12-A466-F07875F378A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9A33BE5-B184-D376-8DF7-2B1964933F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793601-8B4C-CFE5-553C-99E510782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549315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EE8C31F9-4188-ABD5-E59C-BFECC762CDE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D199E5-97A7-BECE-B5FB-AA0E589FBF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0623F9-0289-6176-39D6-A10C7311DA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76215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97275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15CC809-C0C6-1AEE-518D-145A35C3DF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2C4C8669-4406-D169-EC0D-D6A27A2F23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E0C231-FE73-E51A-3F12-69B193BBFE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DCE1066-E500-2767-8998-5A150A7EC3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541296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6D03EE39-10B2-73D2-1393-27923655DBD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8D327CD-3202-365A-43EA-E7A1F8E96B36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D08E20F9-2E66-AE56-346F-E4B145573C2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EEA7794-4B4F-F598-A175-44B2B16E0EE9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2977DE28-957E-B147-E156-648406ABC73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93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83765525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ABEBCFA-51F6-E69F-BE22-155AFF9542B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29AB000-5357-40B7-095A-4090EA2B73B7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F0A8F6F1-9EB1-1E30-5F3D-4D45417E41A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74570594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51D06E0-59F9-89D6-ACF8-6C5311E802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1D1B6CD-BEBA-A389-2AF7-B83C17ED8B1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4238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716971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AC94D6-81C3-78DC-5AFA-1BD3B5E45F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FD63378-1B60-1C80-BEA9-4CEFF7D16C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51056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476755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8D9EEB7-B7AB-1C64-A605-EF36D3FFBB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98ACCD27-71CC-F356-2FBD-08588D559CB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26466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917D1B03-4E4C-6186-9FF9-B3CE964321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E928B4F-3265-2263-5059-1418E9ED8E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61962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>
                <a:effectLst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effectLst/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90" name="Graphic 89">
            <a:extLst>
              <a:ext uri="{FF2B5EF4-FFF2-40B4-BE49-F238E27FC236}">
                <a16:creationId xmlns:a16="http://schemas.microsoft.com/office/drawing/2014/main" id="{DEABD41F-F2D1-68DD-A891-4162D21E5E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0065" y="5418450"/>
            <a:ext cx="651959" cy="936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B91F82F2-0A6F-6A9F-373C-171253D5E9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68504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57C52-1CB5-33E3-B149-EAB1272917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84F17C-6E19-B547-2E5A-436DE8D943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EB4A28-AC6D-EC48-BC79-45434858B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83805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D773E-2150-96AA-393D-A238DD62DB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B4E834-52E2-2CB9-48D2-3F87AFD2BE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0149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7387A-CEA4-C08B-EBCD-990ADDEEAE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FB76A-7C7D-A6E7-84B4-B4D0176FE5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602168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E00DE-C468-A7DC-57DA-3D7B609B9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836C09-33F0-7683-FC8A-7E3AA4F10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25036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68BB6DF-82DA-20B1-861B-A213B26A05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D5341A7-FDFF-1392-D929-D43A7017E5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78052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7CA6640-69D1-E70A-2655-F0B4DAED05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EF20949-F19A-616C-68AF-17C3111963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60928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9F8F3E0F-50EB-D7D9-1094-CBFCDE3AA38F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6298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46FD188F-21FA-C8C6-3224-86E0C1A0984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C7FA05C-26C0-ABC7-F829-9277AFCB4F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9449682-B281-CE89-4793-ABF5A537F3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16841A6-ADBE-FF46-5903-3F2515996B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500C2E1B-96D9-6987-FD2D-4DD6C85E6B7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1FE950B5-7673-85AA-4B5D-328A2464DAF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9ABC8A8A-E3E4-EAE3-E338-CA0EC14D71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74A7B0C-79A2-5881-24CD-81CB8D23A5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49828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A2BBA4F-C36D-F323-4D63-166E891C69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3EF9C6BA-D1C2-C4AA-F310-A6CF2F0378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F4A69417-9EB9-4AB5-1760-4866F51D6699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349A9E11-872C-1A48-5919-42AD1003B99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88527B8A-DFCB-809E-5EF8-489A4F74AF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6578ED61-F222-E36E-4434-172A03EA82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2E7AE6D1-96FE-506D-672C-C342A426D8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30AF7C1B-AF7C-0268-014E-B3408A9580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09528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234864E0-2D0C-04DE-49AD-1E08E6C2807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C77142-FD44-791C-459E-0233791EEC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A412CDE-5708-F6B5-F4F8-FE0BC50FCA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48467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2AFA8F0D-AE72-0FE4-8BB8-4E4CE972E7E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F7C28-6C88-F213-D23A-E4C9BF929C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81DB3-B63A-FF1F-74C0-2D30FDEDAA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888772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97275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15CC809-C0C6-1AEE-518D-145A35C3DF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194AA410-AD0C-3427-D1EA-96A87F50BBB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02F48-F88D-F6C0-5AB1-ADAC63DAAB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BDB20B8-FE68-934B-C748-AC5CD51698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32995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F5D07C09-A3CF-199A-4C35-C21D40729DC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B023360-2D40-9E30-AF64-F725792B25FD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42A38A2A-5040-F852-AAFD-179D3B4A07A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B567259-CC7A-9907-9C5C-ED340D7F1A12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846CAEF-979B-73A3-E5AC-BA314E4CDD7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93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123665714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25B82023-1872-0B29-989D-7CBF191A9A6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8DFA1E0-4D75-34F7-6C42-F43C7C3062E1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70A74EAE-B58D-D189-4BBA-8A2F041A791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63076403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51D06E0-59F9-89D6-ACF8-6C5311E802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1D1B6CD-BEBA-A389-2AF7-B83C17ED8B1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4965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716971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AC94D6-81C3-78DC-5AFA-1BD3B5E45F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FD63378-1B60-1C80-BEA9-4CEFF7D16C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21613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470179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7892703-6721-2E42-D1D5-E3F3D9E6E7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BAE741EF-635A-4E59-4403-5B55187D38B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06292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EE6A203-953B-F765-6783-29C1BD9238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445A163-7644-9D8A-EB2E-28984EDD30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84328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90" name="Graphic 89">
            <a:extLst>
              <a:ext uri="{FF2B5EF4-FFF2-40B4-BE49-F238E27FC236}">
                <a16:creationId xmlns:a16="http://schemas.microsoft.com/office/drawing/2014/main" id="{DEABD41F-F2D1-68DD-A891-4162D21E5E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0065" y="5418450"/>
            <a:ext cx="651959" cy="936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E0CCC095-955B-D9F3-283A-32753ECE893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89760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D4781-1C8C-B937-E1C2-FCEDE435CA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ACB45A-9CCC-6722-54ED-52BA6BABC3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572808-1082-6FB6-DCD6-6F1E6E85F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79059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2B6D9E-78DC-4BD7-99DC-AC97577D22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F3B840-7876-ED52-62F7-51A72E3AEB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983683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19290-7131-DE45-ABC9-63620DD259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A537A-A761-3202-0BBF-1042C373A6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67028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61929-8F81-8E3F-5B37-AC1E2370DB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62D4CB-7A56-0826-7F76-884D72498E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19755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3BE9F83-B8A7-9BDA-17F7-6020B9783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7B933CD-FD5A-4ADC-D6B5-2E70E11D8F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938822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BF1CF5D-732D-66D4-7289-6849D80691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B42FBA9-DFD7-6B49-A916-BF71EF1E5B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95278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F66DFE02-3922-DB47-CDA2-397BECDB411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59395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30C5DD64-2FBA-3D50-B525-3B0F9FF669E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6BFD3AA-01A6-8D07-F391-FBD97C3FD6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3D53D977-2176-6777-0E68-DE82DCCB0E7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76CF5E8-FCC3-3384-753F-AE1743390C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3387FE47-5CE4-76C2-401E-9B38A759E2FB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15A27B3-E04F-BBBE-E564-AB652B3A073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3C17ED6-A7B8-C6F3-C41A-0AD1A338EC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F8E3EF6-8E6B-A779-2C5C-A1D5FD4950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03479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BA3A1727-81A1-4552-4F24-80C1424945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D83D3F35-FEC2-3BA5-3DC1-38337AD035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197604C7-F06F-849B-20BD-46B562A01EB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5AA07DC2-5304-16B2-0B9E-0BB6EB66843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10BFA2E6-1EE5-77CD-0CD7-CA9E98BD50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6D9D09C5-D351-4D31-17CE-13FBB135322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21EC6865-AD23-AEFF-4546-213FA1851B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EBBC4821-2989-7761-E9AF-7EA0D1F34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52339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42CD5777-D403-D912-494B-0905096EF3F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FD9431A-7D7E-AFBA-5505-999340557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2577F9C-FD22-6936-3105-12AA09000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74545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53796BA5-A70C-F0B3-9FE1-8681A2A23247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AB0CF0-82F4-B496-9D61-A56C93B073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16B78-0B43-E22D-66BD-0B6774CEAC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84535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97275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67B28CA-92CE-A2BE-6C8F-BE33A84BE9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F15CC809-C0C6-1AEE-518D-145A35C3DF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59F9C20D-FEBF-C9AE-EA3D-C0B6DE6CE2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515C16E-2237-3D9A-42B4-89AFD6A64B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20398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66D3F15A-7755-86DE-90BB-0D71CDB936F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EC20356-2F46-1123-55FF-DFD2EB2FF300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C44EC55B-D7E4-4053-92B8-FB66A47B93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E17B8E3-039A-9E03-CDB5-5927B8818E27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CBC1056B-5EA8-4877-62BF-4137149AD9B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93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60520788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2705060B-5843-BB4A-6A03-62247147D95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523E454-FB1D-0609-FC56-53FA95543E9D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57C9E13D-98B4-1488-C4A7-99C32395D8A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65615071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51D06E0-59F9-89D6-ACF8-6C5311E802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1D1B6CD-BEBA-A389-2AF7-B83C17ED8B1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618034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716971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AC94D6-81C3-78DC-5AFA-1BD3B5E45F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FD63378-1B60-1C80-BEA9-4CEFF7D16C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28304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1502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3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3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20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0.xml"/><Relationship Id="rId19" Type="http://schemas.openxmlformats.org/officeDocument/2006/relationships/slideLayout" Target="../slideLayouts/slideLayout79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83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18" Type="http://schemas.openxmlformats.org/officeDocument/2006/relationships/slideLayout" Target="../slideLayouts/slideLayout138.xml"/><Relationship Id="rId3" Type="http://schemas.openxmlformats.org/officeDocument/2006/relationships/slideLayout" Target="../slideLayouts/slideLayout123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17" Type="http://schemas.openxmlformats.org/officeDocument/2006/relationships/slideLayout" Target="../slideLayouts/slideLayout137.xml"/><Relationship Id="rId2" Type="http://schemas.openxmlformats.org/officeDocument/2006/relationships/slideLayout" Target="../slideLayouts/slideLayout122.xml"/><Relationship Id="rId16" Type="http://schemas.openxmlformats.org/officeDocument/2006/relationships/slideLayout" Target="../slideLayouts/slideLayout136.xml"/><Relationship Id="rId20" Type="http://schemas.openxmlformats.org/officeDocument/2006/relationships/slideLayout" Target="../slideLayouts/slideLayout140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5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30.xml"/><Relationship Id="rId19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8AB54D8-D7B1-2203-B766-9409401D3F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FFB335F-FA44-36C1-190E-822346021E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4328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933" r:id="rId4"/>
    <p:sldLayoutId id="2147483803" r:id="rId5"/>
    <p:sldLayoutId id="2147483802" r:id="rId6"/>
    <p:sldLayoutId id="2147483903" r:id="rId7"/>
    <p:sldLayoutId id="2147483904" r:id="rId8"/>
    <p:sldLayoutId id="2147483905" r:id="rId9"/>
    <p:sldLayoutId id="2147483812" r:id="rId10"/>
    <p:sldLayoutId id="2147483807" r:id="rId11"/>
    <p:sldLayoutId id="2147483808" r:id="rId12"/>
    <p:sldLayoutId id="2147483809" r:id="rId13"/>
    <p:sldLayoutId id="2147483810" r:id="rId14"/>
    <p:sldLayoutId id="2147483811" r:id="rId15"/>
    <p:sldLayoutId id="2147483948" r:id="rId16"/>
    <p:sldLayoutId id="2147483949" r:id="rId17"/>
    <p:sldLayoutId id="2147483947" r:id="rId18"/>
    <p:sldLayoutId id="2147483936" r:id="rId19"/>
    <p:sldLayoutId id="2147483951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8C4D7240-D232-95F4-C21B-298DDD2BE5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9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1DC63404-594E-BCA7-9102-08E61E3F9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</p:spTree>
    <p:extLst>
      <p:ext uri="{BB962C8B-B14F-4D97-AF65-F5344CB8AC3E}">
        <p14:creationId xmlns:p14="http://schemas.microsoft.com/office/powerpoint/2010/main" val="42517660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932" r:id="rId4"/>
    <p:sldLayoutId id="2147483818" r:id="rId5"/>
    <p:sldLayoutId id="2147483817" r:id="rId6"/>
    <p:sldLayoutId id="2147483906" r:id="rId7"/>
    <p:sldLayoutId id="2147483907" r:id="rId8"/>
    <p:sldLayoutId id="2147483908" r:id="rId9"/>
    <p:sldLayoutId id="2147483827" r:id="rId10"/>
    <p:sldLayoutId id="2147483822" r:id="rId11"/>
    <p:sldLayoutId id="2147483823" r:id="rId12"/>
    <p:sldLayoutId id="2147483824" r:id="rId13"/>
    <p:sldLayoutId id="2147483825" r:id="rId14"/>
    <p:sldLayoutId id="2147483826" r:id="rId15"/>
    <p:sldLayoutId id="2147483952" r:id="rId16"/>
    <p:sldLayoutId id="2147483953" r:id="rId17"/>
    <p:sldLayoutId id="2147483954" r:id="rId18"/>
    <p:sldLayoutId id="2147483937" r:id="rId19"/>
    <p:sldLayoutId id="2147483956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8DBD2B0-55F3-A63B-D200-9AE2F14584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B1CF57D-73B6-439E-2ADE-A41FA70DCF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631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931" r:id="rId4"/>
    <p:sldLayoutId id="2147483833" r:id="rId5"/>
    <p:sldLayoutId id="2147483832" r:id="rId6"/>
    <p:sldLayoutId id="2147483909" r:id="rId7"/>
    <p:sldLayoutId id="2147483910" r:id="rId8"/>
    <p:sldLayoutId id="2147483911" r:id="rId9"/>
    <p:sldLayoutId id="2147483842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957" r:id="rId16"/>
    <p:sldLayoutId id="2147483958" r:id="rId17"/>
    <p:sldLayoutId id="2147483959" r:id="rId18"/>
    <p:sldLayoutId id="2147483938" r:id="rId19"/>
    <p:sldLayoutId id="2147483961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C93378A-6677-05CC-756F-EFA23F9CB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A29DDE8-8C80-2680-ADC4-5D69C5A89F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150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930" r:id="rId4"/>
    <p:sldLayoutId id="2147483848" r:id="rId5"/>
    <p:sldLayoutId id="2147483847" r:id="rId6"/>
    <p:sldLayoutId id="2147483912" r:id="rId7"/>
    <p:sldLayoutId id="2147483913" r:id="rId8"/>
    <p:sldLayoutId id="2147483914" r:id="rId9"/>
    <p:sldLayoutId id="2147483857" r:id="rId10"/>
    <p:sldLayoutId id="2147483852" r:id="rId11"/>
    <p:sldLayoutId id="2147483853" r:id="rId12"/>
    <p:sldLayoutId id="2147483854" r:id="rId13"/>
    <p:sldLayoutId id="2147483855" r:id="rId14"/>
    <p:sldLayoutId id="2147483856" r:id="rId15"/>
    <p:sldLayoutId id="2147483977" r:id="rId16"/>
    <p:sldLayoutId id="2147483978" r:id="rId17"/>
    <p:sldLayoutId id="2147483979" r:id="rId18"/>
    <p:sldLayoutId id="2147483939" r:id="rId19"/>
    <p:sldLayoutId id="2147483981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EC4EDBF-2CB8-82EC-24AE-78509B283C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7BE6DE3-225D-4767-1F5E-38B5898EDD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831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929" r:id="rId4"/>
    <p:sldLayoutId id="2147483863" r:id="rId5"/>
    <p:sldLayoutId id="2147483862" r:id="rId6"/>
    <p:sldLayoutId id="2147483915" r:id="rId7"/>
    <p:sldLayoutId id="2147483916" r:id="rId8"/>
    <p:sldLayoutId id="2147483917" r:id="rId9"/>
    <p:sldLayoutId id="2147483872" r:id="rId10"/>
    <p:sldLayoutId id="2147483867" r:id="rId11"/>
    <p:sldLayoutId id="2147483868" r:id="rId12"/>
    <p:sldLayoutId id="2147483869" r:id="rId13"/>
    <p:sldLayoutId id="2147483870" r:id="rId14"/>
    <p:sldLayoutId id="2147483871" r:id="rId15"/>
    <p:sldLayoutId id="2147483972" r:id="rId16"/>
    <p:sldLayoutId id="2147483973" r:id="rId17"/>
    <p:sldLayoutId id="2147483974" r:id="rId18"/>
    <p:sldLayoutId id="2147483940" r:id="rId19"/>
    <p:sldLayoutId id="2147483976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D25403A-F43E-EF34-8303-65CBD3B66C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54643D9-7BD4-18F8-5DA6-C51216EA24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691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928" r:id="rId4"/>
    <p:sldLayoutId id="2147483878" r:id="rId5"/>
    <p:sldLayoutId id="2147483877" r:id="rId6"/>
    <p:sldLayoutId id="2147483918" r:id="rId7"/>
    <p:sldLayoutId id="2147483919" r:id="rId8"/>
    <p:sldLayoutId id="2147483920" r:id="rId9"/>
    <p:sldLayoutId id="2147483887" r:id="rId10"/>
    <p:sldLayoutId id="2147483882" r:id="rId11"/>
    <p:sldLayoutId id="2147483883" r:id="rId12"/>
    <p:sldLayoutId id="2147483884" r:id="rId13"/>
    <p:sldLayoutId id="2147483885" r:id="rId14"/>
    <p:sldLayoutId id="2147483886" r:id="rId15"/>
    <p:sldLayoutId id="2147483967" r:id="rId16"/>
    <p:sldLayoutId id="2147483968" r:id="rId17"/>
    <p:sldLayoutId id="2147483969" r:id="rId18"/>
    <p:sldLayoutId id="2147483941" r:id="rId19"/>
    <p:sldLayoutId id="2147483971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25FC056-23FE-5B0B-86D3-91AB6CA75B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066C055-7738-F2B2-5C9C-0C5840A7D5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832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924" r:id="rId4"/>
    <p:sldLayoutId id="2147483893" r:id="rId5"/>
    <p:sldLayoutId id="2147483892" r:id="rId6"/>
    <p:sldLayoutId id="2147483921" r:id="rId7"/>
    <p:sldLayoutId id="2147483922" r:id="rId8"/>
    <p:sldLayoutId id="2147483923" r:id="rId9"/>
    <p:sldLayoutId id="2147483902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62" r:id="rId16"/>
    <p:sldLayoutId id="2147483963" r:id="rId17"/>
    <p:sldLayoutId id="2147483964" r:id="rId18"/>
    <p:sldLayoutId id="2147483942" r:id="rId19"/>
    <p:sldLayoutId id="2147483966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0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05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05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05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04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hyperlink" Target="https://www.warwick.ac.uk/warwickusb" TargetMode="External"/><Relationship Id="rId1" Type="http://schemas.openxmlformats.org/officeDocument/2006/relationships/slideLayout" Target="../slideLayouts/slideLayout104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1.xml"/><Relationship Id="rId12" Type="http://schemas.openxmlformats.org/officeDocument/2006/relationships/image" Target="../media/image38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04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0" Type="http://schemas.openxmlformats.org/officeDocument/2006/relationships/diagramColors" Target="../diagrams/colors11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vethestudent.org/money/best-digital-app-banks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1.xml"/><Relationship Id="rId4" Type="http://schemas.openxmlformats.org/officeDocument/2006/relationships/image" Target="../media/image39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jpeg"/><Relationship Id="rId7" Type="http://schemas.openxmlformats.org/officeDocument/2006/relationships/image" Target="../media/image4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44.png"/><Relationship Id="rId5" Type="http://schemas.openxmlformats.org/officeDocument/2006/relationships/image" Target="../media/image43.svg"/><Relationship Id="rId4" Type="http://schemas.openxmlformats.org/officeDocument/2006/relationships/image" Target="../media/image42.png"/><Relationship Id="rId9" Type="http://schemas.openxmlformats.org/officeDocument/2006/relationships/image" Target="../media/image4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FCA4B0-E9A2-FB9D-72E9-83E1D42DB8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2026 Entry</a:t>
            </a:r>
          </a:p>
          <a:p>
            <a:r>
              <a:rPr lang="en-GB" dirty="0"/>
              <a:t>Georgia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926F25D-EC5E-3B3B-B3AA-ABE614EA3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2" y="1889950"/>
            <a:ext cx="6542513" cy="1806905"/>
          </a:xfrm>
        </p:spPr>
        <p:txBody>
          <a:bodyPr/>
          <a:lstStyle/>
          <a:p>
            <a:r>
              <a:rPr lang="en-GB" dirty="0"/>
              <a:t>MBChB Funding </a:t>
            </a:r>
          </a:p>
        </p:txBody>
      </p:sp>
      <p:pic>
        <p:nvPicPr>
          <p:cNvPr id="12" name="Picture Placeholder 11" descr="A close-up of a staircase&#10;&#10;AI-generated content may be incorrect.">
            <a:extLst>
              <a:ext uri="{FF2B5EF4-FFF2-40B4-BE49-F238E27FC236}">
                <a16:creationId xmlns:a16="http://schemas.microsoft.com/office/drawing/2014/main" id="{AAB306F5-53EE-0934-CB17-5184A02F0F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17110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1929C6B-1E03-10BF-D0A6-C36828546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does Student Funding Support do? </a:t>
            </a:r>
          </a:p>
        </p:txBody>
      </p:sp>
      <p:sp>
        <p:nvSpPr>
          <p:cNvPr id="13" name="Slide Number Placeholder 29">
            <a:extLst>
              <a:ext uri="{FF2B5EF4-FFF2-40B4-BE49-F238E27FC236}">
                <a16:creationId xmlns:a16="http://schemas.microsoft.com/office/drawing/2014/main" id="{30487383-A846-9EFB-D381-4A631195F1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</p:spPr>
        <p:txBody>
          <a:bodyPr/>
          <a:lstStyle/>
          <a:p>
            <a:fld id="{E8F1A65C-595C-4736-BF40-F7D31E789466}" type="slidenum">
              <a:rPr lang="en-GB" smtClean="0"/>
              <a:pPr/>
              <a:t>2</a:t>
            </a:fld>
            <a:endParaRPr lang="en-GB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1FDD8BA-3FF1-E5F5-493A-A26DF62EF0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949853"/>
              </p:ext>
            </p:extLst>
          </p:nvPr>
        </p:nvGraphicFramePr>
        <p:xfrm>
          <a:off x="746577" y="1365807"/>
          <a:ext cx="10698845" cy="4184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18045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E68239A-366B-FD12-FAB3-F59591BD97F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For English students eligible for Student Finance England Support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2E564D-D1AB-AE32-8EA9-16F8D6100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Tuition Fees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D4BCA4-1A7D-07BC-1E22-F190F78D75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3</a:t>
            </a:fld>
            <a:endParaRPr lang="en-GB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1E3392B-D061-4775-05EA-D1B2B8F64B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790310"/>
              </p:ext>
            </p:extLst>
          </p:nvPr>
        </p:nvGraphicFramePr>
        <p:xfrm>
          <a:off x="975812" y="1630693"/>
          <a:ext cx="9029700" cy="4866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4619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F2C49-C7FC-79A6-674F-E83D643DA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321B4DE-4375-D29F-7523-0DE777EB1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Tuition Fees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26539-F4C0-FD0C-BC61-3BB0F31831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4</a:t>
            </a:fld>
            <a:endParaRPr lang="en-GB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12913B00-5FCB-B990-72ED-701F7B391C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7717648"/>
              </p:ext>
            </p:extLst>
          </p:nvPr>
        </p:nvGraphicFramePr>
        <p:xfrm>
          <a:off x="975812" y="1630693"/>
          <a:ext cx="7735051" cy="4866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20A931DD-E8CB-8312-B0F1-AED3503CBD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6339388"/>
              </p:ext>
            </p:extLst>
          </p:nvPr>
        </p:nvGraphicFramePr>
        <p:xfrm>
          <a:off x="8826942" y="2220228"/>
          <a:ext cx="2978728" cy="36872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6646756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68F948C-AF81-FBED-8522-7701312D19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Home Students – Year 1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1A0F96-28D5-3A80-2241-4B0772F4E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Tuition Fees- Payment Schedule (26-27)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E0F5D-369B-0351-FAC4-BC92B640DF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8099795-56A7-EB98-2FD0-AD0176D6028B}"/>
              </a:ext>
            </a:extLst>
          </p:cNvPr>
          <p:cNvSpPr txBox="1">
            <a:spLocks/>
          </p:cNvSpPr>
          <p:nvPr/>
        </p:nvSpPr>
        <p:spPr>
          <a:xfrm>
            <a:off x="499733" y="3744065"/>
            <a:ext cx="11192534" cy="5644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4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0" i="0" kern="1200" spc="3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International Students – Year 1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A068856-D252-44F4-F341-D687E18DA7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603041"/>
              </p:ext>
            </p:extLst>
          </p:nvPr>
        </p:nvGraphicFramePr>
        <p:xfrm>
          <a:off x="289558" y="1431758"/>
          <a:ext cx="11192533" cy="1997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Content Placeholder 7">
            <a:extLst>
              <a:ext uri="{FF2B5EF4-FFF2-40B4-BE49-F238E27FC236}">
                <a16:creationId xmlns:a16="http://schemas.microsoft.com/office/drawing/2014/main" id="{22822E97-6AF3-5DA0-449D-62035F09B5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981253"/>
              </p:ext>
            </p:extLst>
          </p:nvPr>
        </p:nvGraphicFramePr>
        <p:xfrm>
          <a:off x="308409" y="4037462"/>
          <a:ext cx="11173682" cy="1997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905447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BDF6F89-B719-0AFC-29C1-69E3C3FE6C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Home Students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95071B7-E504-AB8F-7A19-789C125A9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Living Costs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B5BE0B-E16D-B4C0-5252-E055AA7F30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6</a:t>
            </a:fld>
            <a:endParaRPr lang="en-GB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D920AE9-C10C-E455-9074-88E804CBAD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5098722"/>
              </p:ext>
            </p:extLst>
          </p:nvPr>
        </p:nvGraphicFramePr>
        <p:xfrm>
          <a:off x="414337" y="1453448"/>
          <a:ext cx="10803391" cy="5054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3094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9D7B8-8DB8-CD23-0D68-9B04D2678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Apply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B895A6-501D-ABDB-115E-3A994B6FC4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7</a:t>
            </a:fld>
            <a:endParaRPr lang="en-GB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AD2FF88-47FB-B2E0-5358-962DBD626F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1768794"/>
              </p:ext>
            </p:extLst>
          </p:nvPr>
        </p:nvGraphicFramePr>
        <p:xfrm>
          <a:off x="413581" y="1641567"/>
          <a:ext cx="10815251" cy="4352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80847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DEEFA-FB2D-ECA0-D4B6-70D4C24E9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Warwick Bursary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77BBC9-CBC8-B6EF-136F-DBE5C20239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8</a:t>
            </a:fld>
            <a:endParaRPr lang="en-GB"/>
          </a:p>
        </p:txBody>
      </p:sp>
      <p:graphicFrame>
        <p:nvGraphicFramePr>
          <p:cNvPr id="5" name="Table 7">
            <a:extLst>
              <a:ext uri="{FF2B5EF4-FFF2-40B4-BE49-F238E27FC236}">
                <a16:creationId xmlns:a16="http://schemas.microsoft.com/office/drawing/2014/main" id="{B700F49F-4E92-D6B1-D430-6F3C15F955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074234"/>
              </p:ext>
            </p:extLst>
          </p:nvPr>
        </p:nvGraphicFramePr>
        <p:xfrm>
          <a:off x="940631" y="3502326"/>
          <a:ext cx="3769311" cy="211426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096154">
                  <a:extLst>
                    <a:ext uri="{9D8B030D-6E8A-4147-A177-3AD203B41FA5}">
                      <a16:colId xmlns:a16="http://schemas.microsoft.com/office/drawing/2014/main" val="3299424875"/>
                    </a:ext>
                  </a:extLst>
                </a:gridCol>
                <a:gridCol w="1673157">
                  <a:extLst>
                    <a:ext uri="{9D8B030D-6E8A-4147-A177-3AD203B41FA5}">
                      <a16:colId xmlns:a16="http://schemas.microsoft.com/office/drawing/2014/main" val="2561357671"/>
                    </a:ext>
                  </a:extLst>
                </a:gridCol>
              </a:tblGrid>
              <a:tr h="5285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</a:rPr>
                        <a:t>Household Income</a:t>
                      </a:r>
                      <a:endParaRPr kumimoji="0" lang="en-GB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venir Next LT Pro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</a:rPr>
                        <a:t>Bursary</a:t>
                      </a: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venir Next LT Pro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8850418"/>
                  </a:ext>
                </a:extLst>
              </a:tr>
              <a:tr h="5285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kern="1200">
                          <a:solidFill>
                            <a:schemeClr val="tx1"/>
                          </a:solidFill>
                        </a:rPr>
                        <a:t>£0 - £25,000</a:t>
                      </a:r>
                      <a:endParaRPr lang="en-GB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Aft>
                          <a:spcPts val="0"/>
                        </a:spcAft>
                      </a:pPr>
                      <a:r>
                        <a:rPr lang="en-GB" sz="1600" b="1" kern="1200">
                          <a:solidFill>
                            <a:schemeClr val="tx1"/>
                          </a:solidFill>
                        </a:rPr>
                        <a:t>£2,500</a:t>
                      </a:r>
                      <a:endParaRPr lang="en-GB" sz="1600" b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1517123"/>
                  </a:ext>
                </a:extLst>
              </a:tr>
              <a:tr h="5285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kern="1200" noProof="0">
                          <a:solidFill>
                            <a:schemeClr val="tx1"/>
                          </a:solidFill>
                        </a:rPr>
                        <a:t>£25,000.01 - £35,000</a:t>
                      </a:r>
                      <a:endParaRPr lang="en-GB" sz="1600" b="1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Aft>
                          <a:spcPts val="0"/>
                        </a:spcAft>
                      </a:pPr>
                      <a:r>
                        <a:rPr lang="en-GB" sz="1600" b="1" kern="1200">
                          <a:solidFill>
                            <a:schemeClr val="tx1"/>
                          </a:solidFill>
                        </a:rPr>
                        <a:t>£1,250</a:t>
                      </a:r>
                      <a:endParaRPr lang="en-GB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8734565"/>
                  </a:ext>
                </a:extLst>
              </a:tr>
              <a:tr h="5285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kern="1200" noProof="0">
                          <a:solidFill>
                            <a:schemeClr val="tx1"/>
                          </a:solidFill>
                        </a:rPr>
                        <a:t>£35,000.01 - £42,875</a:t>
                      </a:r>
                      <a:endParaRPr lang="en-GB" sz="1600" b="1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Aft>
                          <a:spcPts val="0"/>
                        </a:spcAft>
                      </a:pPr>
                      <a:r>
                        <a:rPr lang="en-GB" sz="1600" b="1" kern="1200">
                          <a:solidFill>
                            <a:schemeClr val="tx1"/>
                          </a:solidFill>
                        </a:rPr>
                        <a:t>£500</a:t>
                      </a:r>
                      <a:endParaRPr lang="en-GB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06094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9CDCD90-273A-4B17-7E72-95F5333F67D5}"/>
              </a:ext>
            </a:extLst>
          </p:cNvPr>
          <p:cNvSpPr txBox="1"/>
          <p:nvPr/>
        </p:nvSpPr>
        <p:spPr>
          <a:xfrm>
            <a:off x="758159" y="1361889"/>
            <a:ext cx="10493210" cy="21142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You must be a full-time Home undergraduate student for fee purposes and domiciled in England, Scotland or Northern Ireland and </a:t>
            </a:r>
            <a:r>
              <a:rPr lang="en-GB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have started your course in or after September 2025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ptos" panose="020B0004020202020204" pitchFamily="34" charset="0"/>
                <a:cs typeface="Times New Roman" panose="02020603050405020304" pitchFamily="18" charset="0"/>
              </a:rPr>
              <a:t>You must be eligible for and have applied to Student Finance England (SFE), Student Finance Northern Ireland (SFNI) or the Student Awards Agency Scotland (SAAS) for income-assessed financial support via the undergraduate funding system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GB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FEED4B-5AF0-D214-7AE7-2C8BE8FEA178}"/>
              </a:ext>
            </a:extLst>
          </p:cNvPr>
          <p:cNvSpPr txBox="1"/>
          <p:nvPr/>
        </p:nvSpPr>
        <p:spPr>
          <a:xfrm>
            <a:off x="940631" y="6179569"/>
            <a:ext cx="3702867" cy="51650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2400" b="1" dirty="0">
                <a:hlinkClick r:id="rId2"/>
              </a:rPr>
              <a:t>warwick.ac.uk/</a:t>
            </a:r>
            <a:r>
              <a:rPr lang="en-GB" sz="2400" b="1" dirty="0" err="1">
                <a:hlinkClick r:id="rId2"/>
              </a:rPr>
              <a:t>warwickusb</a:t>
            </a:r>
            <a:endParaRPr lang="en-GB" sz="2400" b="1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4AB97FE-76B5-792E-DB65-4BC3044AD529}"/>
              </a:ext>
            </a:extLst>
          </p:cNvPr>
          <p:cNvGrpSpPr/>
          <p:nvPr/>
        </p:nvGrpSpPr>
        <p:grpSpPr>
          <a:xfrm>
            <a:off x="5346656" y="3078804"/>
            <a:ext cx="4815557" cy="2537788"/>
            <a:chOff x="5346656" y="3429000"/>
            <a:chExt cx="4815557" cy="2537788"/>
          </a:xfrm>
        </p:grpSpPr>
        <p:graphicFrame>
          <p:nvGraphicFramePr>
            <p:cNvPr id="9" name="Diagram 8">
              <a:extLst>
                <a:ext uri="{FF2B5EF4-FFF2-40B4-BE49-F238E27FC236}">
                  <a16:creationId xmlns:a16="http://schemas.microsoft.com/office/drawing/2014/main" id="{4607F498-F21E-EC2D-2A61-EC77EB1E2EC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018261401"/>
                </p:ext>
              </p:extLst>
            </p:nvPr>
          </p:nvGraphicFramePr>
          <p:xfrm>
            <a:off x="5346656" y="3852523"/>
            <a:ext cx="4815557" cy="211426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1185050-9D59-007A-9304-1CBEDE8C99D4}"/>
                </a:ext>
              </a:extLst>
            </p:cNvPr>
            <p:cNvSpPr/>
            <p:nvPr/>
          </p:nvSpPr>
          <p:spPr>
            <a:xfrm>
              <a:off x="5346656" y="3429000"/>
              <a:ext cx="4815557" cy="345332"/>
            </a:xfrm>
            <a:prstGeom prst="rect">
              <a:avLst/>
            </a:prstGeom>
            <a:ln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GB" b="1" dirty="0"/>
                <a:t>Applications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3CECD40D-4697-E1AC-B98D-A42772B8A7C9}"/>
              </a:ext>
            </a:extLst>
          </p:cNvPr>
          <p:cNvSpPr/>
          <p:nvPr/>
        </p:nvSpPr>
        <p:spPr>
          <a:xfrm>
            <a:off x="940631" y="3078804"/>
            <a:ext cx="3769311" cy="345332"/>
          </a:xfrm>
          <a:prstGeom prst="rect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GB" b="1" dirty="0"/>
              <a:t>Amount</a:t>
            </a:r>
          </a:p>
        </p:txBody>
      </p:sp>
    </p:spTree>
    <p:extLst>
      <p:ext uri="{BB962C8B-B14F-4D97-AF65-F5344CB8AC3E}">
        <p14:creationId xmlns:p14="http://schemas.microsoft.com/office/powerpoint/2010/main" val="384904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55ADB-5A0D-0FB9-0DA7-4E3157A3B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much will my living costs be?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D49EF9-0827-6DF7-7FA8-EC771292A0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9</a:t>
            </a:fld>
            <a:endParaRPr lang="en-GB"/>
          </a:p>
        </p:txBody>
      </p:sp>
      <p:graphicFrame>
        <p:nvGraphicFramePr>
          <p:cNvPr id="5" name="Content Placeholder 6">
            <a:extLst>
              <a:ext uri="{FF2B5EF4-FFF2-40B4-BE49-F238E27FC236}">
                <a16:creationId xmlns:a16="http://schemas.microsoft.com/office/drawing/2014/main" id="{E0E899AF-5CF4-F7D9-51A5-B5AE3BE91E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1448074"/>
              </p:ext>
            </p:extLst>
          </p:nvPr>
        </p:nvGraphicFramePr>
        <p:xfrm>
          <a:off x="-1" y="1383538"/>
          <a:ext cx="4982163" cy="4970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FED3721E-97A1-C468-7707-B16B969971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9161900"/>
              </p:ext>
            </p:extLst>
          </p:nvPr>
        </p:nvGraphicFramePr>
        <p:xfrm>
          <a:off x="6711044" y="1381896"/>
          <a:ext cx="6089644" cy="4970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5BE29C44-56B9-0E40-C6C2-265A8EF0652E}"/>
              </a:ext>
            </a:extLst>
          </p:cNvPr>
          <p:cNvGrpSpPr/>
          <p:nvPr/>
        </p:nvGrpSpPr>
        <p:grpSpPr>
          <a:xfrm>
            <a:off x="4588750" y="3945701"/>
            <a:ext cx="2860264" cy="974370"/>
            <a:chOff x="1184330" y="2490056"/>
            <a:chExt cx="2760715" cy="97437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43C4B0D-A2E0-D94B-93EC-254ED79FC988}"/>
                </a:ext>
              </a:extLst>
            </p:cNvPr>
            <p:cNvSpPr/>
            <p:nvPr/>
          </p:nvSpPr>
          <p:spPr>
            <a:xfrm>
              <a:off x="1184330" y="2490056"/>
              <a:ext cx="2760715" cy="97437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BE41F89-DFB7-831A-8163-ABCD8FAB92E1}"/>
                </a:ext>
              </a:extLst>
            </p:cNvPr>
            <p:cNvSpPr txBox="1"/>
            <p:nvPr/>
          </p:nvSpPr>
          <p:spPr>
            <a:xfrm>
              <a:off x="1184330" y="2490056"/>
              <a:ext cx="2760715" cy="9743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700" b="1" kern="1200" dirty="0"/>
                <a:t>Total (excl. rent): </a:t>
              </a:r>
              <a:r>
                <a:rPr lang="en-GB" sz="2700" b="0" kern="1200" dirty="0"/>
                <a:t>£</a:t>
              </a:r>
              <a:r>
                <a:rPr lang="en-GB" sz="2700" b="0" kern="1200" dirty="0">
                  <a:latin typeface="Calibri"/>
                </a:rPr>
                <a:t>461</a:t>
              </a:r>
              <a:endParaRPr lang="en-GB" sz="2700" b="1" kern="1200" dirty="0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1006CE9-64EC-CA57-C1CE-19D18A07BD2A}"/>
              </a:ext>
            </a:extLst>
          </p:cNvPr>
          <p:cNvSpPr txBox="1"/>
          <p:nvPr/>
        </p:nvSpPr>
        <p:spPr>
          <a:xfrm>
            <a:off x="4425031" y="5080584"/>
            <a:ext cx="3216740" cy="97437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GB" sz="1400" dirty="0">
                <a:solidFill>
                  <a:schemeClr val="tx1"/>
                </a:solidFill>
              </a:rPr>
              <a:t>Transport costs may be higher when on placement. Students in receipt of the non-means tested bursary can claim costs back from NHS Bursaries</a:t>
            </a:r>
          </a:p>
        </p:txBody>
      </p:sp>
      <p:pic>
        <p:nvPicPr>
          <p:cNvPr id="11" name="Picture 10" descr="A qr code with a dinosaur&#10;&#10;AI-generated content may be incorrect.">
            <a:extLst>
              <a:ext uri="{FF2B5EF4-FFF2-40B4-BE49-F238E27FC236}">
                <a16:creationId xmlns:a16="http://schemas.microsoft.com/office/drawing/2014/main" id="{344D9133-542D-F249-F932-749517B5BA3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64553" y="1383538"/>
            <a:ext cx="2508659" cy="250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219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D4ABBA5-CE2C-0C97-69D0-B3F730D0D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Banking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3FFD63-9B23-65F5-A47E-FDEFF655D2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</p:spPr>
        <p:txBody>
          <a:bodyPr/>
          <a:lstStyle/>
          <a:p>
            <a:fld id="{E8F1A65C-595C-4736-BF40-F7D31E789466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8748EF48-29A6-1EF3-D2FB-BEC40AF1412B}"/>
              </a:ext>
            </a:extLst>
          </p:cNvPr>
          <p:cNvSpPr txBox="1">
            <a:spLocks/>
          </p:cNvSpPr>
          <p:nvPr/>
        </p:nvSpPr>
        <p:spPr>
          <a:xfrm>
            <a:off x="499733" y="1335858"/>
            <a:ext cx="4406069" cy="452745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4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i="0" kern="1200" spc="3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/>
              <a:t>No banks on campus – closest banks would be Coventry City Centre or Leamington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/>
              <a:t>Cashless campus! – consider a prepaid card or app based bank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>
                <a:hlinkClick r:id="" action="ppaction://noaction"/>
              </a:rPr>
              <a:t>Guide to opening a UK bank account</a:t>
            </a:r>
            <a:r>
              <a:rPr lang="en-GB" sz="2000"/>
              <a:t> on the International Students pages of the website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>
                <a:hlinkClick r:id="rId3"/>
              </a:rPr>
              <a:t>Save the Student – Best app-based accounts</a:t>
            </a:r>
            <a:endParaRPr lang="en-GB" sz="200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/>
              <a:t>Consider opening two bank accounts to help with budgeting!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 sz="2000"/>
          </a:p>
          <a:p>
            <a:endParaRPr lang="en-GB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B3079443-040C-CF0C-9FB0-68858DF8C0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 l="27863" r="27863"/>
          <a:stretch>
            <a:fillRect/>
          </a:stretch>
        </p:blipFill>
        <p:spPr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25585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C9D2D-B000-97DD-56FE-7AFEA9DC1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Managing Money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A1C0D6-AA6B-4413-7457-850D589C44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11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E8D85A-6B32-9873-55AA-E2E65FBCBE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990" y="1342935"/>
            <a:ext cx="7018020" cy="41721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B5E30E-BA2F-3767-0009-2B698507A983}"/>
              </a:ext>
            </a:extLst>
          </p:cNvPr>
          <p:cNvSpPr txBox="1"/>
          <p:nvPr/>
        </p:nvSpPr>
        <p:spPr>
          <a:xfrm>
            <a:off x="3569105" y="5862262"/>
            <a:ext cx="5053789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3200" b="1" dirty="0"/>
              <a:t>warwick.ac.uk/</a:t>
            </a:r>
            <a:r>
              <a:rPr lang="en-GB" sz="3200" b="1" dirty="0" err="1"/>
              <a:t>moneymatters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399765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A3A66-506B-D9D2-B962-CFB1296B4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6456FFBF-C220-9AF2-A2B9-3BEF2DD6A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Contact Student Funding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6107FF-A4F7-4225-3CF8-51A90B468A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</p:spPr>
        <p:txBody>
          <a:bodyPr/>
          <a:lstStyle/>
          <a:p>
            <a:fld id="{E8F1A65C-595C-4736-BF40-F7D31E789466}" type="slidenum">
              <a:rPr lang="en-GB" smtClean="0"/>
              <a:pPr/>
              <a:t>12</a:t>
            </a:fld>
            <a:endParaRPr lang="en-GB"/>
          </a:p>
        </p:txBody>
      </p:sp>
      <p:pic>
        <p:nvPicPr>
          <p:cNvPr id="19" name="Picture Placeholder 18" descr="A close-up of flowers&#10;&#10;AI-generated content may be incorrect.">
            <a:extLst>
              <a:ext uri="{FF2B5EF4-FFF2-40B4-BE49-F238E27FC236}">
                <a16:creationId xmlns:a16="http://schemas.microsoft.com/office/drawing/2014/main" id="{C1EFFEB7-31C2-A535-72CD-9F85918EA9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81999" y="0"/>
            <a:ext cx="4554000" cy="6858000"/>
          </a:xfrm>
        </p:spPr>
      </p:pic>
      <p:grpSp>
        <p:nvGrpSpPr>
          <p:cNvPr id="4" name="Group 3" descr="Tablet Icon">
            <a:extLst>
              <a:ext uri="{FF2B5EF4-FFF2-40B4-BE49-F238E27FC236}">
                <a16:creationId xmlns:a16="http://schemas.microsoft.com/office/drawing/2014/main" id="{E7F34D8F-58FA-E9B4-44F2-6A29CE440F24}"/>
              </a:ext>
            </a:extLst>
          </p:cNvPr>
          <p:cNvGrpSpPr/>
          <p:nvPr/>
        </p:nvGrpSpPr>
        <p:grpSpPr>
          <a:xfrm>
            <a:off x="131324" y="2004711"/>
            <a:ext cx="741680" cy="741680"/>
            <a:chOff x="10479945" y="2583588"/>
            <a:chExt cx="741680" cy="74168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45A220C9-8FF6-F7C2-016C-04C856C816C3}"/>
                </a:ext>
              </a:extLst>
            </p:cNvPr>
            <p:cNvSpPr/>
            <p:nvPr/>
          </p:nvSpPr>
          <p:spPr>
            <a:xfrm>
              <a:off x="10479945" y="2583588"/>
              <a:ext cx="741680" cy="74168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endParaRPr lang="en-GB"/>
            </a:p>
          </p:txBody>
        </p:sp>
        <p:pic>
          <p:nvPicPr>
            <p:cNvPr id="6" name="Graphic 5" descr="Smart Phone outline">
              <a:extLst>
                <a:ext uri="{FF2B5EF4-FFF2-40B4-BE49-F238E27FC236}">
                  <a16:creationId xmlns:a16="http://schemas.microsoft.com/office/drawing/2014/main" id="{C8D33508-927B-EE55-EBF0-5F4867C8A5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568845" y="2672488"/>
              <a:ext cx="563880" cy="563880"/>
            </a:xfrm>
            <a:prstGeom prst="rect">
              <a:avLst/>
            </a:prstGeom>
          </p:spPr>
        </p:pic>
      </p:grpSp>
      <p:grpSp>
        <p:nvGrpSpPr>
          <p:cNvPr id="8" name="Group 7" descr="Envelope Icon">
            <a:extLst>
              <a:ext uri="{FF2B5EF4-FFF2-40B4-BE49-F238E27FC236}">
                <a16:creationId xmlns:a16="http://schemas.microsoft.com/office/drawing/2014/main" id="{5E2D4D78-8997-EA20-B985-0AD82344C580}"/>
              </a:ext>
            </a:extLst>
          </p:cNvPr>
          <p:cNvGrpSpPr/>
          <p:nvPr/>
        </p:nvGrpSpPr>
        <p:grpSpPr>
          <a:xfrm>
            <a:off x="131324" y="3087437"/>
            <a:ext cx="741680" cy="741680"/>
            <a:chOff x="10479945" y="5530893"/>
            <a:chExt cx="741680" cy="74168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65CE636-753A-3E18-818D-26F0E4FE6CB3}"/>
                </a:ext>
              </a:extLst>
            </p:cNvPr>
            <p:cNvSpPr/>
            <p:nvPr/>
          </p:nvSpPr>
          <p:spPr>
            <a:xfrm>
              <a:off x="10479945" y="5530893"/>
              <a:ext cx="741680" cy="74168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endParaRPr lang="en-GB"/>
            </a:p>
          </p:txBody>
        </p:sp>
        <p:pic>
          <p:nvPicPr>
            <p:cNvPr id="11" name="Graphic 10" descr="Envelope outline">
              <a:extLst>
                <a:ext uri="{FF2B5EF4-FFF2-40B4-BE49-F238E27FC236}">
                  <a16:creationId xmlns:a16="http://schemas.microsoft.com/office/drawing/2014/main" id="{27703742-4C0B-BF16-42DA-52C4DEE47B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568845" y="5619793"/>
              <a:ext cx="563880" cy="563880"/>
            </a:xfrm>
            <a:prstGeom prst="rect">
              <a:avLst/>
            </a:prstGeom>
          </p:spPr>
        </p:pic>
      </p:grpSp>
      <p:grpSp>
        <p:nvGrpSpPr>
          <p:cNvPr id="12" name="Group 11" descr="Magnifying Glass Icon">
            <a:extLst>
              <a:ext uri="{FF2B5EF4-FFF2-40B4-BE49-F238E27FC236}">
                <a16:creationId xmlns:a16="http://schemas.microsoft.com/office/drawing/2014/main" id="{054DC881-5F0B-602D-0978-7E04EEBB36E2}"/>
              </a:ext>
            </a:extLst>
          </p:cNvPr>
          <p:cNvGrpSpPr/>
          <p:nvPr/>
        </p:nvGrpSpPr>
        <p:grpSpPr>
          <a:xfrm>
            <a:off x="131324" y="4170163"/>
            <a:ext cx="741680" cy="741680"/>
            <a:chOff x="4497159" y="4548458"/>
            <a:chExt cx="741680" cy="74168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1D2243D-86C8-F4ED-4F75-85B2EB4636CD}"/>
                </a:ext>
              </a:extLst>
            </p:cNvPr>
            <p:cNvSpPr/>
            <p:nvPr/>
          </p:nvSpPr>
          <p:spPr>
            <a:xfrm>
              <a:off x="4497159" y="4548458"/>
              <a:ext cx="741680" cy="74168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endParaRPr lang="en-GB"/>
            </a:p>
          </p:txBody>
        </p:sp>
        <p:pic>
          <p:nvPicPr>
            <p:cNvPr id="14" name="Graphic 13" descr="Magnifying glass outline">
              <a:extLst>
                <a:ext uri="{FF2B5EF4-FFF2-40B4-BE49-F238E27FC236}">
                  <a16:creationId xmlns:a16="http://schemas.microsoft.com/office/drawing/2014/main" id="{F2051BCE-15A7-6EBC-FCCC-1667C17A8A5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586059" y="4637358"/>
              <a:ext cx="563880" cy="563880"/>
            </a:xfrm>
            <a:prstGeom prst="rect">
              <a:avLst/>
            </a:prstGeom>
          </p:spPr>
        </p:pic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205A1DF4-2912-0433-2514-E323E3AD9CBC}"/>
              </a:ext>
            </a:extLst>
          </p:cNvPr>
          <p:cNvSpPr txBox="1">
            <a:spLocks/>
          </p:cNvSpPr>
          <p:nvPr/>
        </p:nvSpPr>
        <p:spPr>
          <a:xfrm>
            <a:off x="961904" y="2093520"/>
            <a:ext cx="4505549" cy="5129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0" dirty="0">
                <a:solidFill>
                  <a:schemeClr val="tx1"/>
                </a:solidFill>
              </a:rPr>
              <a:t>024 7615 0096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F2F8EF3-B0F6-A0A5-989A-BEFFC5CB0A4D}"/>
              </a:ext>
            </a:extLst>
          </p:cNvPr>
          <p:cNvSpPr txBox="1">
            <a:spLocks/>
          </p:cNvSpPr>
          <p:nvPr/>
        </p:nvSpPr>
        <p:spPr>
          <a:xfrm>
            <a:off x="961904" y="3328883"/>
            <a:ext cx="5192791" cy="403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0" dirty="0">
                <a:solidFill>
                  <a:schemeClr val="tx1"/>
                </a:solidFill>
              </a:rPr>
              <a:t>studentfunding@warwick.ac.uk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603FFFC-BC48-562B-830D-77A500FF5B31}"/>
              </a:ext>
            </a:extLst>
          </p:cNvPr>
          <p:cNvSpPr txBox="1">
            <a:spLocks/>
          </p:cNvSpPr>
          <p:nvPr/>
        </p:nvSpPr>
        <p:spPr>
          <a:xfrm>
            <a:off x="961904" y="4309925"/>
            <a:ext cx="5873727" cy="5129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0" dirty="0">
                <a:solidFill>
                  <a:schemeClr val="tx1"/>
                </a:solidFill>
              </a:rPr>
              <a:t>warwick.ac.uk/studentfunding</a:t>
            </a:r>
          </a:p>
        </p:txBody>
      </p:sp>
    </p:spTree>
    <p:extLst>
      <p:ext uri="{BB962C8B-B14F-4D97-AF65-F5344CB8AC3E}">
        <p14:creationId xmlns:p14="http://schemas.microsoft.com/office/powerpoint/2010/main" val="8064345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3fb22a58-ccc0-4ef9-bcc7-d26f258d7f17"/>
</p:tagLst>
</file>

<file path=ppt/theme/theme1.xml><?xml version="1.0" encoding="utf-8"?>
<a:theme xmlns:a="http://schemas.openxmlformats.org/drawingml/2006/main" name="UoW_Template_Black">
  <a:themeElements>
    <a:clrScheme name="UoW Colour Palette_Purple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A399F4"/>
      </a:hlink>
      <a:folHlink>
        <a:srgbClr val="44027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UoW_Template_Purple">
  <a:themeElements>
    <a:clrScheme name="UoW Colour Palette_Purple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A399F4"/>
      </a:hlink>
      <a:folHlink>
        <a:srgbClr val="44027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UoW_Template_Lavender">
  <a:themeElements>
    <a:clrScheme name="UoW Colour Palette_Purple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A399F4"/>
      </a:hlink>
      <a:folHlink>
        <a:srgbClr val="44027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UoW_Template_Blue">
  <a:themeElements>
    <a:clrScheme name="UoW Colour Palette_Purple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A399F4"/>
      </a:hlink>
      <a:folHlink>
        <a:srgbClr val="44027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UoW_Template_Green">
  <a:themeElements>
    <a:clrScheme name="UoW Colour Palette_Purple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A399F4"/>
      </a:hlink>
      <a:folHlink>
        <a:srgbClr val="44027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UoW_Template_Yellow">
  <a:themeElements>
    <a:clrScheme name="UoW Colour Palette_Purple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A399F4"/>
      </a:hlink>
      <a:folHlink>
        <a:srgbClr val="44027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UoW_Template_Coral">
  <a:themeElements>
    <a:clrScheme name="UoW Colour Palette_Purple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A399F4"/>
      </a:hlink>
      <a:folHlink>
        <a:srgbClr val="44027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750cbd9-e23a-48c5-804a-26ebf51f5479">
      <Terms xmlns="http://schemas.microsoft.com/office/infopath/2007/PartnerControls"/>
    </lcf76f155ced4ddcb4097134ff3c332f>
    <TaxCatchAll xmlns="b18fd1b5-a20a-4ef2-a768-b9c557b7db7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41A8F76DA9C904DAA683903922024FD" ma:contentTypeVersion="22" ma:contentTypeDescription="Create a new document." ma:contentTypeScope="" ma:versionID="a3818196c8a9b101714fc775da91e853">
  <xsd:schema xmlns:xsd="http://www.w3.org/2001/XMLSchema" xmlns:xs="http://www.w3.org/2001/XMLSchema" xmlns:p="http://schemas.microsoft.com/office/2006/metadata/properties" xmlns:ns2="9750cbd9-e23a-48c5-804a-26ebf51f5479" xmlns:ns3="b18fd1b5-a20a-4ef2-a768-b9c557b7db7a" targetNamespace="http://schemas.microsoft.com/office/2006/metadata/properties" ma:root="true" ma:fieldsID="0226f93a2fc2084fcfde851499e1e2fb" ns2:_="" ns3:_="">
    <xsd:import namespace="9750cbd9-e23a-48c5-804a-26ebf51f5479"/>
    <xsd:import namespace="b18fd1b5-a20a-4ef2-a768-b9c557b7db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50cbd9-e23a-48c5-804a-26ebf51f547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55cd427-a42c-44c8-816a-2405638e27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8fd1b5-a20a-4ef2-a768-b9c557b7db7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fe40216-e46f-4fdf-827a-0502ee9cefe0}" ma:internalName="TaxCatchAll" ma:showField="CatchAllData" ma:web="b18fd1b5-a20a-4ef2-a768-b9c557b7db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4299F2F-53D8-4F04-89F8-F8961CB59FBC}">
  <ds:schemaRefs>
    <ds:schemaRef ds:uri="http://purl.org/dc/dcmitype/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elements/1.1/"/>
    <ds:schemaRef ds:uri="b18fd1b5-a20a-4ef2-a768-b9c557b7db7a"/>
    <ds:schemaRef ds:uri="9750cbd9-e23a-48c5-804a-26ebf51f5479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32889AE9-2A76-4CF2-8699-356903226B0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C4DFAD8-1921-4BF9-BDCF-4B7777F65D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50cbd9-e23a-48c5-804a-26ebf51f5479"/>
    <ds:schemaRef ds:uri="b18fd1b5-a20a-4ef2-a768-b9c557b7db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753</Words>
  <Application>Microsoft Office PowerPoint</Application>
  <PresentationFormat>Widescreen</PresentationFormat>
  <Paragraphs>116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Aptos</vt:lpstr>
      <vt:lpstr>Calibri</vt:lpstr>
      <vt:lpstr>Arial</vt:lpstr>
      <vt:lpstr>Avenir Next LT Pro</vt:lpstr>
      <vt:lpstr>UoW_Template_Black</vt:lpstr>
      <vt:lpstr>UoW_Template_Purple</vt:lpstr>
      <vt:lpstr>UoW_Template_Lavender</vt:lpstr>
      <vt:lpstr>UoW_Template_Blue</vt:lpstr>
      <vt:lpstr>UoW_Template_Green</vt:lpstr>
      <vt:lpstr>UoW_Template_Yellow</vt:lpstr>
      <vt:lpstr>UoW_Template_Coral</vt:lpstr>
      <vt:lpstr>MBChB Funding </vt:lpstr>
      <vt:lpstr>What does Student Funding Support do? </vt:lpstr>
      <vt:lpstr>Tuition Fees</vt:lpstr>
      <vt:lpstr>Tuition Fees</vt:lpstr>
      <vt:lpstr>Tuition Fees- Payment Schedule (26-27)</vt:lpstr>
      <vt:lpstr>Living Costs</vt:lpstr>
      <vt:lpstr>How To Apply</vt:lpstr>
      <vt:lpstr>Warwick Bursary </vt:lpstr>
      <vt:lpstr>How much will my living costs be? </vt:lpstr>
      <vt:lpstr>Banking</vt:lpstr>
      <vt:lpstr>Managing Money</vt:lpstr>
      <vt:lpstr>Contact Student Funding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 Seawright</dc:creator>
  <cp:lastModifiedBy>Kate Gibbins (gov)</cp:lastModifiedBy>
  <cp:revision>4</cp:revision>
  <dcterms:created xsi:type="dcterms:W3CDTF">2025-03-11T16:19:18Z</dcterms:created>
  <dcterms:modified xsi:type="dcterms:W3CDTF">2026-03-19T14:42:55Z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0x010100041A8F76DA9C904DAA683903922024FD</vt:lpwstr>
  </property>
  <property fmtid="{D5CDD505-2E9C-101B-9397-08002B2CF9AE}" pid="3" name="MediaServiceImageTags">
    <vt:lpwstr/>
  </property>
</Properties>
</file>