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5.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6.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7.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798" r:id="rId4"/>
    <p:sldMasterId id="2147483813" r:id="rId5"/>
    <p:sldMasterId id="2147483828" r:id="rId6"/>
    <p:sldMasterId id="2147483843" r:id="rId7"/>
    <p:sldMasterId id="2147483858" r:id="rId8"/>
    <p:sldMasterId id="2147483873" r:id="rId9"/>
    <p:sldMasterId id="2147483888" r:id="rId10"/>
    <p:sldMasterId id="2147483982" r:id="rId11"/>
  </p:sldMasterIdLst>
  <p:notesMasterIdLst>
    <p:notesMasterId r:id="rId21"/>
  </p:notesMasterIdLst>
  <p:handoutMasterIdLst>
    <p:handoutMasterId r:id="rId22"/>
  </p:handoutMasterIdLst>
  <p:sldIdLst>
    <p:sldId id="263" r:id="rId12"/>
    <p:sldId id="268" r:id="rId13"/>
    <p:sldId id="376" r:id="rId14"/>
    <p:sldId id="324" r:id="rId15"/>
    <p:sldId id="275" r:id="rId16"/>
    <p:sldId id="395" r:id="rId17"/>
    <p:sldId id="401" r:id="rId18"/>
    <p:sldId id="398" r:id="rId19"/>
    <p:sldId id="28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avender" id="{DF27C7D5-B301-0F4B-AA0B-9F4B850547A4}">
          <p14:sldIdLst/>
        </p14:section>
        <p14:section name="Blue" id="{E71AD5FB-737A-EE40-BC96-7F117B9C97FE}">
          <p14:sldIdLst/>
        </p14:section>
        <p14:section name="Green" id="{3D352DFF-B416-D346-BAA5-C4A1A502E74F}">
          <p14:sldIdLst/>
        </p14:section>
        <p14:section name="Yellow" id="{45827EED-3254-2D48-B20C-27FF2F0542F5}">
          <p14:sldIdLst/>
        </p14:section>
        <p14:section name="Coral" id="{6F808D31-5624-5543-A22F-BFDC3869E295}">
          <p14:sldIdLst>
            <p14:sldId id="263"/>
            <p14:sldId id="268"/>
            <p14:sldId id="376"/>
            <p14:sldId id="324"/>
            <p14:sldId id="275"/>
            <p14:sldId id="395"/>
            <p14:sldId id="401"/>
            <p14:sldId id="398"/>
            <p14:sldId id="282"/>
          </p14:sldIdLst>
        </p14:section>
        <p14:section name="Purple" id="{A3F9A47D-752D-DC41-9132-53AC10FA915F}">
          <p14:sldIdLst/>
        </p14:section>
        <p14:section name="White" id="{6DB83866-5AAC-FC4C-94F2-B98DE37EED89}">
          <p14:sldIdLst/>
        </p14:section>
        <p14:section name="Black" id="{AED667F0-7735-E04F-A613-085AB7E22BD8}">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2B6F1D-ED99-5349-7F51-0CB9D3AA4303}" name="Kelleher, Lucy" initials="KL" userId="S::u1774172@live.warwick.ac.uk::a7d460b6-a904-4b89-9e64-58119e2e7618" providerId="AD"/>
  <p188:author id="{FC9FCF26-F0F8-4972-3715-BDE043EC4023}" name="Lawson, Holly" initials="LH" userId="S::u2271473@live.warwick.ac.uk::0de7dddd-20ce-43a4-8d85-02704f67e7b2" providerId="AD"/>
  <p188:author id="{F73A01AF-3AAF-8A96-B34A-4ECD0F6DD2D2}" name="Bodely, Ana" initials="BA" userId="S::u2172734@live.warwick.ac.uk::08ec00ae-aea7-4bf9-9869-9b75fae083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0957F"/>
    <a:srgbClr val="FFFFFF"/>
    <a:srgbClr val="0C0C0C"/>
    <a:srgbClr val="F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84D96B-B013-4398-910F-F5DE21D6FC34}" v="73" dt="2026-03-25T16:19:03.700"/>
    <p1510:client id="{7015E4E0-D7B6-5C1F-9683-D7CD1A7F74D2}" v="2" dt="2026-03-25T16:22:28.115"/>
    <p1510:client id="{79CB49D7-D5A8-430D-A63C-324143AD3878}" v="72" dt="2026-03-25T10:45:04.306"/>
    <p1510:client id="{E661B225-CCEC-4D13-ADC2-0CE1F7CE9331}" v="369" dt="2026-03-25T10:35:07.575"/>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 Target="slides/slide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16622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681825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CO to welcome</a:t>
            </a:r>
          </a:p>
        </p:txBody>
      </p:sp>
    </p:spTree>
    <p:extLst>
      <p:ext uri="{BB962C8B-B14F-4D97-AF65-F5344CB8AC3E}">
        <p14:creationId xmlns:p14="http://schemas.microsoft.com/office/powerpoint/2010/main" val="4028080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We’ll be giving you an overview of Warwick Accommodation, who we are and the services we provide. </a:t>
            </a:r>
          </a:p>
          <a:p>
            <a:r>
              <a:rPr lang="en-GB"/>
              <a:t>We’ll take you through our allocation principles which is essentially how we allocate accommodation.</a:t>
            </a:r>
          </a:p>
          <a:p>
            <a:r>
              <a:rPr lang="en-GB"/>
              <a:t>Our University-Allocated Accommodation Guarantee and what that means for our students.</a:t>
            </a:r>
          </a:p>
          <a:p>
            <a:r>
              <a:rPr lang="en-GB"/>
              <a:t>We’ll share with a bit about priority groups – who and why we have these.</a:t>
            </a:r>
          </a:p>
          <a:p>
            <a:r>
              <a:rPr lang="en-GB"/>
              <a:t>And we’ll just share with you some top tips about messaging so you can confidently speak to students about accommodation at Warwick.</a:t>
            </a:r>
          </a:p>
          <a:p>
            <a:r>
              <a:rPr lang="en-GB"/>
              <a:t>And you’ll have the opportunity to ask us any questions.</a:t>
            </a:r>
          </a:p>
        </p:txBody>
      </p:sp>
    </p:spTree>
    <p:extLst>
      <p:ext uri="{BB962C8B-B14F-4D97-AF65-F5344CB8AC3E}">
        <p14:creationId xmlns:p14="http://schemas.microsoft.com/office/powerpoint/2010/main" val="3522545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We are Warwick Accommodation, we are the University's dedicated accommodation department.</a:t>
            </a:r>
          </a:p>
          <a:p>
            <a:endParaRPr lang="en-GB"/>
          </a:p>
          <a:p>
            <a:r>
              <a:rPr lang="en-GB"/>
              <a:t>We have around 7,000 rooms on campus currently. </a:t>
            </a:r>
            <a:endParaRPr lang="en-US"/>
          </a:p>
          <a:p>
            <a:r>
              <a:rPr lang="en-GB"/>
              <a:t>The majority of those rooms will house first-year undergraduate students to help them transition to University life and likely, living away from home for the first time.</a:t>
            </a:r>
          </a:p>
          <a:p>
            <a:r>
              <a:rPr lang="en-GB"/>
              <a:t>We also house some returning undergraduate students and postgraduate students. A lot of these will be students supported by wellbeing to live on campus but there is then a small pot of rooms that are available for returning undergraduates and postgraduates to book through our portal once they go live.</a:t>
            </a:r>
          </a:p>
          <a:p>
            <a:endParaRPr lang="en-GB"/>
          </a:p>
          <a:p>
            <a:endParaRPr lang="en-GB"/>
          </a:p>
          <a:p>
            <a:r>
              <a:rPr lang="en-GB"/>
              <a:t>We also have a property search platform, Warwick </a:t>
            </a:r>
            <a:r>
              <a:rPr lang="en-GB" err="1"/>
              <a:t>Studentpad</a:t>
            </a:r>
            <a:r>
              <a:rPr lang="en-GB"/>
              <a:t>, for students to find accommodation off campus. We have a Student Lettings Manager that works with the landlords advertising on the platform to ensure they have the legal documentation to let their property to students - so we do some of the background checks for the students to ensure the landlords are legitimate and we recommend students use Warwick </a:t>
            </a:r>
            <a:r>
              <a:rPr lang="en-GB" err="1"/>
              <a:t>Studentpad</a:t>
            </a:r>
            <a:r>
              <a:rPr lang="en-GB"/>
              <a:t> to look for accommodation off campus in the first instance.</a:t>
            </a:r>
          </a:p>
        </p:txBody>
      </p:sp>
    </p:spTree>
    <p:extLst>
      <p:ext uri="{BB962C8B-B14F-4D97-AF65-F5344CB8AC3E}">
        <p14:creationId xmlns:p14="http://schemas.microsoft.com/office/powerpoint/2010/main" val="475836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On campus we offer MBChB students rooms in our </a:t>
            </a:r>
            <a:r>
              <a:rPr lang="en-GB" err="1"/>
              <a:t>Tocil</a:t>
            </a:r>
            <a:r>
              <a:rPr lang="en-GB"/>
              <a:t> residence on a first come, first served basis through our bookings portal</a:t>
            </a:r>
          </a:p>
        </p:txBody>
      </p:sp>
    </p:spTree>
    <p:extLst>
      <p:ext uri="{BB962C8B-B14F-4D97-AF65-F5344CB8AC3E}">
        <p14:creationId xmlns:p14="http://schemas.microsoft.com/office/powerpoint/2010/main" val="3651256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CO slide</a:t>
            </a:r>
          </a:p>
        </p:txBody>
      </p:sp>
    </p:spTree>
    <p:extLst>
      <p:ext uri="{BB962C8B-B14F-4D97-AF65-F5344CB8AC3E}">
        <p14:creationId xmlns:p14="http://schemas.microsoft.com/office/powerpoint/2010/main" val="791485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CO slide. </a:t>
            </a:r>
          </a:p>
          <a:p>
            <a:r>
              <a:rPr lang="en-GB"/>
              <a:t>Mention not signed off yet! Will confirm once approved but expectation is this.</a:t>
            </a:r>
          </a:p>
        </p:txBody>
      </p:sp>
    </p:spTree>
    <p:extLst>
      <p:ext uri="{BB962C8B-B14F-4D97-AF65-F5344CB8AC3E}">
        <p14:creationId xmlns:p14="http://schemas.microsoft.com/office/powerpoint/2010/main" val="2413300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CO slide</a:t>
            </a:r>
          </a:p>
        </p:txBody>
      </p:sp>
    </p:spTree>
    <p:extLst>
      <p:ext uri="{BB962C8B-B14F-4D97-AF65-F5344CB8AC3E}">
        <p14:creationId xmlns:p14="http://schemas.microsoft.com/office/powerpoint/2010/main" val="1165545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CO slide</a:t>
            </a:r>
          </a:p>
        </p:txBody>
      </p:sp>
    </p:spTree>
    <p:extLst>
      <p:ext uri="{BB962C8B-B14F-4D97-AF65-F5344CB8AC3E}">
        <p14:creationId xmlns:p14="http://schemas.microsoft.com/office/powerpoint/2010/main" val="2394155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Our job is to ensure you understand the accommodation offering for students at Warwick, that you can relay the right messaging and are confident to accurately inform the students – that's what today is about. And if at any point you want clarification, please do reach out to myself, I’m happy to provide any further support.</a:t>
            </a:r>
          </a:p>
          <a:p>
            <a:endParaRPr lang="en-GB"/>
          </a:p>
          <a:p>
            <a:r>
              <a:rPr lang="en-GB"/>
              <a:t>Please visit our website and read our allocation principles so you understand:</a:t>
            </a:r>
          </a:p>
          <a:p>
            <a:pPr marL="171450" indent="-171450">
              <a:buFont typeface="Calibri"/>
              <a:buChar char="-"/>
            </a:pPr>
            <a:r>
              <a:rPr lang="en-GB"/>
              <a:t>What the different accommodation options are for the various student groups</a:t>
            </a:r>
          </a:p>
          <a:p>
            <a:pPr marL="171450" indent="-171450">
              <a:buFont typeface="Calibri"/>
              <a:buChar char="-"/>
            </a:pPr>
            <a:r>
              <a:rPr lang="en-GB"/>
              <a:t>What our accommodation guarantee to prospective UGs is and what it means for them</a:t>
            </a:r>
          </a:p>
          <a:p>
            <a:pPr marL="171450" indent="-171450">
              <a:buFont typeface="Calibri"/>
              <a:buChar char="-"/>
            </a:pPr>
            <a:r>
              <a:rPr lang="en-GB"/>
              <a:t>How we allocate accommodation to the different student groups</a:t>
            </a:r>
          </a:p>
          <a:p>
            <a:endParaRPr lang="en-GB"/>
          </a:p>
          <a:p>
            <a:r>
              <a:rPr lang="en-GB"/>
              <a:t>Our allocation principles do change slightly every year – they are dictated by the market and the Universities recruitment targets. It's a careful balance every year to ensure we are supporting the right number of students from the various student groups each year.</a:t>
            </a:r>
          </a:p>
          <a:p>
            <a:endParaRPr lang="en-GB"/>
          </a:p>
          <a:p>
            <a:r>
              <a:rPr lang="en-GB"/>
              <a:t>Please encourage students and their families to read our allocation principles and accommodation guarantee too when you're speaking to them and ensure they fully understand the process of applying for accommodation and how we allocate. </a:t>
            </a:r>
          </a:p>
          <a:p>
            <a:endParaRPr lang="en-GB"/>
          </a:p>
          <a:p>
            <a:r>
              <a:rPr lang="en-GB"/>
              <a:t>We offer weekly live chats throughout the summer that allow students to speak to a member of the accommodation team 1-2-1 and get the answers to any questions they may have, so encourage them to join those. And we have a dedicated allocation team – they’re amazing, friendly and really helpful - they are available 5 days a week, Mon-Fri, 9-5 to take calls and respond to email queries so that students feel supported through the process. They are there to help our students so do direct students to them – they are in good hands with the team.</a:t>
            </a:r>
          </a:p>
          <a:p>
            <a:endParaRPr lang="en-GB"/>
          </a:p>
        </p:txBody>
      </p:sp>
    </p:spTree>
    <p:extLst>
      <p:ext uri="{BB962C8B-B14F-4D97-AF65-F5344CB8AC3E}">
        <p14:creationId xmlns:p14="http://schemas.microsoft.com/office/powerpoint/2010/main" val="40282889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5.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5.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6.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6.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6.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6.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6.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6.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6.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6.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7.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7.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7.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7.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7.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7.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7.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7.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7.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2.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8.xml"/><Relationship Id="rId1" Type="http://schemas.openxmlformats.org/officeDocument/2006/relationships/tags" Target="../tags/tag3.xml"/><Relationship Id="rId4" Type="http://schemas.openxmlformats.org/officeDocument/2006/relationships/image" Target="../media/image15.sv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4.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8.xml"/><Relationship Id="rId1" Type="http://schemas.openxmlformats.org/officeDocument/2006/relationships/tags" Target="../tags/tag5.xml"/><Relationship Id="rId4" Type="http://schemas.openxmlformats.org/officeDocument/2006/relationships/image" Target="../media/image13.pn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8.xml"/><Relationship Id="rId1" Type="http://schemas.openxmlformats.org/officeDocument/2006/relationships/tags" Target="../tags/tag6.xml"/><Relationship Id="rId5" Type="http://schemas.openxmlformats.org/officeDocument/2006/relationships/image" Target="../media/image17.svg"/><Relationship Id="rId4" Type="http://schemas.openxmlformats.org/officeDocument/2006/relationships/image" Target="../media/image14.png"/></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8.xml"/><Relationship Id="rId1" Type="http://schemas.openxmlformats.org/officeDocument/2006/relationships/tags" Target="../tags/tag7.xml"/><Relationship Id="rId4" Type="http://schemas.openxmlformats.org/officeDocument/2006/relationships/image" Target="../media/image18.sv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8.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9.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10.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11.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12.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1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8.xml"/><Relationship Id="rId1" Type="http://schemas.openxmlformats.org/officeDocument/2006/relationships/tags" Target="../tags/tag14.xml"/><Relationship Id="rId4" Type="http://schemas.openxmlformats.org/officeDocument/2006/relationships/image" Target="../media/image17.svg"/></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15.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8.xml"/><Relationship Id="rId1" Type="http://schemas.openxmlformats.org/officeDocument/2006/relationships/tags" Target="../tags/tag16.xml"/><Relationship Id="rId4" Type="http://schemas.openxmlformats.org/officeDocument/2006/relationships/image" Target="../media/image19.svg"/></Relationships>
</file>

<file path=ppt/slideLayouts/_rels/slideLayout158.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7.xml"/></Relationships>
</file>

<file path=ppt/slideLayouts/_rels/slideLayout159.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8.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19.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8.xml"/><Relationship Id="rId1" Type="http://schemas.openxmlformats.org/officeDocument/2006/relationships/tags" Target="../tags/tag20.xml"/><Relationship Id="rId4" Type="http://schemas.openxmlformats.org/officeDocument/2006/relationships/image" Target="../media/image20.svg"/></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21.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8.xml"/><Relationship Id="rId1" Type="http://schemas.openxmlformats.org/officeDocument/2006/relationships/tags" Target="../tags/tag22.xml"/><Relationship Id="rId4" Type="http://schemas.openxmlformats.org/officeDocument/2006/relationships/image" Target="../media/image1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C7892703-6721-2E42-D1D5-E3F3D9E6E70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12D959CA-205F-61E0-E849-0515F946BCD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99732" y="503550"/>
            <a:ext cx="642655" cy="936000"/>
          </a:xfrm>
          <a:prstGeom prst="rect">
            <a:avLst/>
          </a:prstGeom>
        </p:spPr>
      </p:pic>
    </p:spTree>
    <p:extLst>
      <p:ext uri="{BB962C8B-B14F-4D97-AF65-F5344CB8AC3E}">
        <p14:creationId xmlns:p14="http://schemas.microsoft.com/office/powerpoint/2010/main" val="2698414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242DDC41-069C-6569-FD8D-DA3442F2A3D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3FDC7C16-2B7D-58D4-01ED-D324386376C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048787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60EBCC2F-EDD1-E408-9592-63B405EF41C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4717" y="5421625"/>
            <a:ext cx="642655" cy="936000"/>
          </a:xfrm>
          <a:prstGeom prst="rect">
            <a:avLst/>
          </a:prstGeom>
        </p:spPr>
      </p:pic>
    </p:spTree>
    <p:extLst>
      <p:ext uri="{BB962C8B-B14F-4D97-AF65-F5344CB8AC3E}">
        <p14:creationId xmlns:p14="http://schemas.microsoft.com/office/powerpoint/2010/main" val="3732565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C878F-115A-2E4B-2DD5-883A8478AE77}"/>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0DEBCBA2-980E-EB6A-96D1-DA26D706785D}"/>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AD2D7A4D-2DF2-9658-F124-D3258C09825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665081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DC57794E-F310-4D49-6A04-DB1BE6A40DA3}"/>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8B6B6C7A-ABDE-E96E-4925-133771EC299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44005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43" name="Text Placeholder 12">
            <a:extLst>
              <a:ext uri="{FF2B5EF4-FFF2-40B4-BE49-F238E27FC236}">
                <a16:creationId xmlns:a16="http://schemas.microsoft.com/office/drawing/2014/main" id="{FF3406A1-E679-26F8-D6B5-C912C21F8C24}"/>
              </a:ext>
            </a:extLst>
          </p:cNvPr>
          <p:cNvSpPr>
            <a:spLocks noGrp="1"/>
          </p:cNvSpPr>
          <p:nvPr>
            <p:ph type="body" sz="quarter" idx="20"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5" name="Footer Placeholder 4">
            <a:extLst>
              <a:ext uri="{FF2B5EF4-FFF2-40B4-BE49-F238E27FC236}">
                <a16:creationId xmlns:a16="http://schemas.microsoft.com/office/drawing/2014/main" id="{0171C24B-12B7-0554-7338-E5606F2B75A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73817862-307E-AF7C-BB5A-27151186CE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92522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chart slide">
    <p:bg>
      <p:bgPr>
        <a:solidFill>
          <a:schemeClr val="bg1"/>
        </a:solidFill>
        <a:effectLst/>
      </p:bgPr>
    </p:bg>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06106CB4-AC58-14FD-F861-6D4E32A9704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127F24AA-293B-0768-DE23-1F5E04F4E92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593372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graph slide">
    <p:bg>
      <p:bgPr>
        <a:solidFill>
          <a:schemeClr val="bg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B81823BB-39B4-3DFB-5031-B13325159E1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329EF935-4943-31DC-7AAC-7C1DB03F834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37669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tab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445808C7-E9C2-576C-1081-FCC08E0452EC}"/>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25605128-C4BA-81A1-674F-E6C5A486384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934497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page image or video">
    <p:bg>
      <p:bgPr>
        <a:solidFill>
          <a:schemeClr val="bg1"/>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2BF3D1E0-7FC9-4E89-DFE7-5165B59500DE}"/>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132753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and text_v1">
    <p:bg>
      <p:bgPr>
        <a:solidFill>
          <a:schemeClr val="bg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D467372-F32E-DE9A-90D5-43011C637B4E}"/>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Title Placeholder 1">
            <a:extLst>
              <a:ext uri="{FF2B5EF4-FFF2-40B4-BE49-F238E27FC236}">
                <a16:creationId xmlns:a16="http://schemas.microsoft.com/office/drawing/2014/main" id="{9AF3E014-79B3-303B-9C48-044DCEB17D24}"/>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pic>
        <p:nvPicPr>
          <p:cNvPr id="11" name="Graphic 10">
            <a:extLst>
              <a:ext uri="{FF2B5EF4-FFF2-40B4-BE49-F238E27FC236}">
                <a16:creationId xmlns:a16="http://schemas.microsoft.com/office/drawing/2014/main" id="{A628D210-0C84-971E-A26F-3B2FE440CD8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pic>
        <p:nvPicPr>
          <p:cNvPr id="12" name="Graphic 11">
            <a:extLst>
              <a:ext uri="{FF2B5EF4-FFF2-40B4-BE49-F238E27FC236}">
                <a16:creationId xmlns:a16="http://schemas.microsoft.com/office/drawing/2014/main" id="{40909806-D6C8-D851-C1D5-EB899EC0915F}"/>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3" name="Content Placeholder 15">
            <a:extLst>
              <a:ext uri="{FF2B5EF4-FFF2-40B4-BE49-F238E27FC236}">
                <a16:creationId xmlns:a16="http://schemas.microsoft.com/office/drawing/2014/main" id="{D4F384C1-07C3-D90A-BDA7-8B66B59C618A}"/>
              </a:ext>
            </a:extLst>
          </p:cNvPr>
          <p:cNvSpPr>
            <a:spLocks noGrp="1"/>
          </p:cNvSpPr>
          <p:nvPr>
            <p:ph sz="quarter" idx="19"/>
          </p:nvPr>
        </p:nvSpPr>
        <p:spPr>
          <a:xfrm>
            <a:off x="499734" y="2138376"/>
            <a:ext cx="4860000" cy="3317700"/>
          </a:xfrm>
          <a:prstGeom prst="rect">
            <a:avLst/>
          </a:prstGeom>
        </p:spPr>
        <p:txBody>
          <a:bodyPr/>
          <a:lstStyle>
            <a:lvl1pPr>
              <a:lnSpc>
                <a:spcPct val="104000"/>
              </a:lnSpc>
              <a:defRPr sz="1400" b="0" i="0"/>
            </a:lvl1pPr>
          </a:lstStyle>
          <a:p>
            <a:endParaRPr lang="en-GB"/>
          </a:p>
        </p:txBody>
      </p:sp>
      <p:sp>
        <p:nvSpPr>
          <p:cNvPr id="14" name="Text Placeholder 13">
            <a:extLst>
              <a:ext uri="{FF2B5EF4-FFF2-40B4-BE49-F238E27FC236}">
                <a16:creationId xmlns:a16="http://schemas.microsoft.com/office/drawing/2014/main" id="{235E5D7F-8A7C-6EE9-409A-E74DEE1CEBD0}"/>
              </a:ext>
            </a:extLst>
          </p:cNvPr>
          <p:cNvSpPr>
            <a:spLocks noGrp="1"/>
          </p:cNvSpPr>
          <p:nvPr>
            <p:ph type="body" sz="quarter" idx="20" hasCustomPrompt="1"/>
          </p:nvPr>
        </p:nvSpPr>
        <p:spPr>
          <a:xfrm>
            <a:off x="499732" y="1408771"/>
            <a:ext cx="4860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7" name="Footer Placeholder 4">
            <a:extLst>
              <a:ext uri="{FF2B5EF4-FFF2-40B4-BE49-F238E27FC236}">
                <a16:creationId xmlns:a16="http://schemas.microsoft.com/office/drawing/2014/main" id="{4CC3C885-19BC-3E17-8A93-2B1A7E5C25BA}"/>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8" name="Slide Number Placeholder 5">
            <a:extLst>
              <a:ext uri="{FF2B5EF4-FFF2-40B4-BE49-F238E27FC236}">
                <a16:creationId xmlns:a16="http://schemas.microsoft.com/office/drawing/2014/main" id="{5BD7BD88-0848-5288-8AA9-8D97F76E2B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11047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and text_v2">
    <p:bg>
      <p:bgPr>
        <a:solidFill>
          <a:schemeClr val="bg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43764D63-5C2F-1B66-30E7-13032CD0152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Title Placeholder 1">
            <a:extLst>
              <a:ext uri="{FF2B5EF4-FFF2-40B4-BE49-F238E27FC236}">
                <a16:creationId xmlns:a16="http://schemas.microsoft.com/office/drawing/2014/main" id="{CEDADC40-EB9F-9244-18DC-21FE7EA2B7F6}"/>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945CD228-5C19-1634-812F-0C8358B850A1}"/>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7FDB7BE5-FC74-185C-85FC-5BDDD3CA02D6}"/>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pic>
        <p:nvPicPr>
          <p:cNvPr id="14" name="Graphic 13">
            <a:extLst>
              <a:ext uri="{FF2B5EF4-FFF2-40B4-BE49-F238E27FC236}">
                <a16:creationId xmlns:a16="http://schemas.microsoft.com/office/drawing/2014/main" id="{F5562BB3-0997-BC2D-7EBE-6E4EA273BB0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pic>
        <p:nvPicPr>
          <p:cNvPr id="15" name="Graphic 14">
            <a:extLst>
              <a:ext uri="{FF2B5EF4-FFF2-40B4-BE49-F238E27FC236}">
                <a16:creationId xmlns:a16="http://schemas.microsoft.com/office/drawing/2014/main" id="{9EDA59FE-8335-3268-B2CF-917AF8947C36}"/>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C2BA5C64-269D-2E74-1B77-B48FA5234BA4}"/>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A18F90CE-BCFD-6C99-EE37-9DA7FA4698A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52431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image and text_v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E24D8582-267A-62B0-6375-52FBB6A95F0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C30A0D45-92CE-4AA7-0114-549FDCB72176}"/>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F042A49D-B936-0FB8-BC5C-EBB1B67D30C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154055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image and text_v2">
    <p:bg>
      <p:bgPr>
        <a:solidFill>
          <a:schemeClr val="bg1"/>
        </a:solidFill>
        <a:effectLst/>
      </p:bgPr>
    </p:bg>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1B2A602F-B51D-0A59-07FD-1AC1CD15187D}"/>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132C6EBF-FD95-51E3-4F10-A159FCE953E5}"/>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DA5E30C0-4484-78A3-EDD5-F263669F806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850081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 or quote slide">
    <p:bg>
      <p:bgPr>
        <a:solidFill>
          <a:schemeClr val="bg1"/>
        </a:solid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79347"/>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pic>
        <p:nvPicPr>
          <p:cNvPr id="2" name="Graphic 1">
            <a:extLst>
              <a:ext uri="{FF2B5EF4-FFF2-40B4-BE49-F238E27FC236}">
                <a16:creationId xmlns:a16="http://schemas.microsoft.com/office/drawing/2014/main" id="{4E8E6A1D-E8C8-8F6E-F5FB-34C455458D78}"/>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1044628" y="503550"/>
            <a:ext cx="642655" cy="936000"/>
          </a:xfrm>
          <a:prstGeom prst="rect">
            <a:avLst/>
          </a:prstGeom>
        </p:spPr>
      </p:pic>
      <p:sp>
        <p:nvSpPr>
          <p:cNvPr id="6" name="Footer Placeholder 4">
            <a:extLst>
              <a:ext uri="{FF2B5EF4-FFF2-40B4-BE49-F238E27FC236}">
                <a16:creationId xmlns:a16="http://schemas.microsoft.com/office/drawing/2014/main" id="{74D56FB0-D78B-9032-79F0-56E6DDE956EE}"/>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5A2079FD-87C4-04AC-B43C-4BEE080B3A5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90549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rtner Logo v1">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6A951A39-DA62-980B-B3A2-7EF27E6214A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E80A355D-9A11-0C00-0302-0D717A40C84F}"/>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A2A98AE3-E1CB-23AE-7F02-F930EFE89880}"/>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436258FE-C9AE-8A0E-063C-420B921D82DA}"/>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FE759C60-4DB6-D24A-3C87-CC2390CF4D97}"/>
              </a:ext>
            </a:extLst>
          </p:cNvPr>
          <p:cNvSpPr>
            <a:spLocks noGrp="1"/>
          </p:cNvSpPr>
          <p:nvPr>
            <p:ph type="pic" sz="quarter" idx="13" hasCustomPrompt="1"/>
          </p:nvPr>
        </p:nvSpPr>
        <p:spPr>
          <a:xfrm>
            <a:off x="4678830" y="5813459"/>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pic>
        <p:nvPicPr>
          <p:cNvPr id="8" name="Graphic 7">
            <a:extLst>
              <a:ext uri="{FF2B5EF4-FFF2-40B4-BE49-F238E27FC236}">
                <a16:creationId xmlns:a16="http://schemas.microsoft.com/office/drawing/2014/main" id="{5E3B0B68-0551-E511-1F5F-B2343E9FDFAE}"/>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401815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rtner Logo v2">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7D918510-412A-5F29-812E-B643D993E17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EB9C3BC3-4C83-7298-19AB-051EAF348661}"/>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949DFEBA-8C45-97E6-528F-BBB76271D6EF}"/>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pic>
        <p:nvPicPr>
          <p:cNvPr id="8" name="Graphic 7">
            <a:extLst>
              <a:ext uri="{FF2B5EF4-FFF2-40B4-BE49-F238E27FC236}">
                <a16:creationId xmlns:a16="http://schemas.microsoft.com/office/drawing/2014/main" id="{5B81EFBC-5DDF-0E56-4D9D-6E91752BE449}"/>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413637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v1">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5" name="Graphic 4">
            <a:extLst>
              <a:ext uri="{FF2B5EF4-FFF2-40B4-BE49-F238E27FC236}">
                <a16:creationId xmlns:a16="http://schemas.microsoft.com/office/drawing/2014/main" id="{E55314F0-9808-2548-F057-2B3A1CFD9F8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pic>
        <p:nvPicPr>
          <p:cNvPr id="6" name="Graphic 5">
            <a:extLst>
              <a:ext uri="{FF2B5EF4-FFF2-40B4-BE49-F238E27FC236}">
                <a16:creationId xmlns:a16="http://schemas.microsoft.com/office/drawing/2014/main" id="{9DA2CA7B-3CFB-2C3D-D34E-29B53D959182}"/>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163886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v2">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17B367A6-FAF4-214D-CA11-8B215D07A4A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pic>
        <p:nvPicPr>
          <p:cNvPr id="4" name="Graphic 3">
            <a:extLst>
              <a:ext uri="{FF2B5EF4-FFF2-40B4-BE49-F238E27FC236}">
                <a16:creationId xmlns:a16="http://schemas.microsoft.com/office/drawing/2014/main" id="{15B64E19-E5B3-A125-02DF-AA25578ADB83}"/>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2990405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5661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BF418D34-AA8E-4C99-3102-43E12059DF8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10" name="Graphic 9">
            <a:extLst>
              <a:ext uri="{FF2B5EF4-FFF2-40B4-BE49-F238E27FC236}">
                <a16:creationId xmlns:a16="http://schemas.microsoft.com/office/drawing/2014/main" id="{2D7BF2ED-E99A-D2EF-2890-A53F927BF12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99732" y="503550"/>
            <a:ext cx="642655" cy="936000"/>
          </a:xfrm>
          <a:prstGeom prst="rect">
            <a:avLst/>
          </a:prstGeom>
        </p:spPr>
      </p:pic>
    </p:spTree>
    <p:extLst>
      <p:ext uri="{BB962C8B-B14F-4D97-AF65-F5344CB8AC3E}">
        <p14:creationId xmlns:p14="http://schemas.microsoft.com/office/powerpoint/2010/main" val="16163581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FA911AAD-4208-8246-6AB8-9DCDFD5BEB2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3" name="Slide Number Placeholder 5">
            <a:extLst>
              <a:ext uri="{FF2B5EF4-FFF2-40B4-BE49-F238E27FC236}">
                <a16:creationId xmlns:a16="http://schemas.microsoft.com/office/drawing/2014/main" id="{20EDB3FE-29B0-955B-6F8E-FE051344F0E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107401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60EBCC2F-EDD1-E408-9592-63B405EF41C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4717" y="5421625"/>
            <a:ext cx="642655" cy="936000"/>
          </a:xfrm>
          <a:prstGeom prst="rect">
            <a:avLst/>
          </a:prstGeom>
        </p:spPr>
      </p:pic>
    </p:spTree>
    <p:extLst>
      <p:ext uri="{BB962C8B-B14F-4D97-AF65-F5344CB8AC3E}">
        <p14:creationId xmlns:p14="http://schemas.microsoft.com/office/powerpoint/2010/main" val="18765656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B1DC5-77ED-1128-2382-8A5E015C8637}"/>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76F1B0A0-49FC-C371-5B5A-33B1F534754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47C1DBD9-EBBE-9171-3AA4-352B52A45B8E}"/>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7097194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2" name="Footer Placeholder 4">
            <a:extLst>
              <a:ext uri="{FF2B5EF4-FFF2-40B4-BE49-F238E27FC236}">
                <a16:creationId xmlns:a16="http://schemas.microsoft.com/office/drawing/2014/main" id="{27BCE634-ACEE-FFB5-E0D7-9D56B011133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65CBC7E4-9C3A-0FAB-A51A-2ADF61DE126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740134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43" name="Text Placeholder 12">
            <a:extLst>
              <a:ext uri="{FF2B5EF4-FFF2-40B4-BE49-F238E27FC236}">
                <a16:creationId xmlns:a16="http://schemas.microsoft.com/office/drawing/2014/main" id="{FF3406A1-E679-26F8-D6B5-C912C21F8C24}"/>
              </a:ext>
            </a:extLst>
          </p:cNvPr>
          <p:cNvSpPr>
            <a:spLocks noGrp="1"/>
          </p:cNvSpPr>
          <p:nvPr>
            <p:ph type="body" sz="quarter" idx="20"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2" name="Footer Placeholder 4">
            <a:extLst>
              <a:ext uri="{FF2B5EF4-FFF2-40B4-BE49-F238E27FC236}">
                <a16:creationId xmlns:a16="http://schemas.microsoft.com/office/drawing/2014/main" id="{09E7A86D-8F1D-D88D-2E13-791D64D84124}"/>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BA476C45-3BB1-C759-2CEC-03705A4A796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596454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D183A231-C99C-C6FF-B4C9-43E5D4A90FA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D387C9CD-7603-D725-4916-6660C84EEF6E}"/>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34567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C58D36ED-B780-0F62-B431-999778793328}"/>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45DD79F2-69A0-AD15-9D88-B2A99ECF659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314077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0931139F-D5F0-415D-9896-0DE665299A68}"/>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E5E6DFEA-229D-07AD-37AC-67FD7E36043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388650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AD42AABE-4FE9-A141-624D-E44E67F8FBA9}"/>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39721183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4" name="Picture Placeholder 11">
            <a:extLst>
              <a:ext uri="{FF2B5EF4-FFF2-40B4-BE49-F238E27FC236}">
                <a16:creationId xmlns:a16="http://schemas.microsoft.com/office/drawing/2014/main" id="{BF02B868-6115-47A1-7D39-F1E61DEA8B5B}"/>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6" name="Title Placeholder 1">
            <a:extLst>
              <a:ext uri="{FF2B5EF4-FFF2-40B4-BE49-F238E27FC236}">
                <a16:creationId xmlns:a16="http://schemas.microsoft.com/office/drawing/2014/main" id="{151DD6D0-860D-BE7D-BC4C-E2263723168C}"/>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pic>
        <p:nvPicPr>
          <p:cNvPr id="8" name="Graphic 7">
            <a:extLst>
              <a:ext uri="{FF2B5EF4-FFF2-40B4-BE49-F238E27FC236}">
                <a16:creationId xmlns:a16="http://schemas.microsoft.com/office/drawing/2014/main" id="{3F82DC80-0538-92AF-341F-E870691B8A5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pic>
        <p:nvPicPr>
          <p:cNvPr id="11" name="Graphic 10">
            <a:extLst>
              <a:ext uri="{FF2B5EF4-FFF2-40B4-BE49-F238E27FC236}">
                <a16:creationId xmlns:a16="http://schemas.microsoft.com/office/drawing/2014/main" id="{266CEB78-2398-0144-603C-0ED8A1954824}"/>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2" name="Content Placeholder 15">
            <a:extLst>
              <a:ext uri="{FF2B5EF4-FFF2-40B4-BE49-F238E27FC236}">
                <a16:creationId xmlns:a16="http://schemas.microsoft.com/office/drawing/2014/main" id="{1C2299EA-FCE7-AFFC-5759-F01FE04B3731}"/>
              </a:ext>
            </a:extLst>
          </p:cNvPr>
          <p:cNvSpPr>
            <a:spLocks noGrp="1"/>
          </p:cNvSpPr>
          <p:nvPr>
            <p:ph sz="quarter" idx="19"/>
          </p:nvPr>
        </p:nvSpPr>
        <p:spPr>
          <a:xfrm>
            <a:off x="499734" y="2138376"/>
            <a:ext cx="4860000"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75C4D8C3-25AF-36F5-6AF6-C76ABC3F06CA}"/>
              </a:ext>
            </a:extLst>
          </p:cNvPr>
          <p:cNvSpPr>
            <a:spLocks noGrp="1"/>
          </p:cNvSpPr>
          <p:nvPr>
            <p:ph type="body" sz="quarter" idx="20" hasCustomPrompt="1"/>
          </p:nvPr>
        </p:nvSpPr>
        <p:spPr>
          <a:xfrm>
            <a:off x="499732" y="1408771"/>
            <a:ext cx="4860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0C647F01-51C1-2272-A03F-6C86EA881C53}"/>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A907D16D-B8EC-A815-8846-CC790C3379B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9980209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17" name="Picture Placeholder 11">
            <a:extLst>
              <a:ext uri="{FF2B5EF4-FFF2-40B4-BE49-F238E27FC236}">
                <a16:creationId xmlns:a16="http://schemas.microsoft.com/office/drawing/2014/main" id="{B8984DF6-A1FE-D622-A441-CCD458F0F2D4}"/>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8" name="Title Placeholder 1">
            <a:extLst>
              <a:ext uri="{FF2B5EF4-FFF2-40B4-BE49-F238E27FC236}">
                <a16:creationId xmlns:a16="http://schemas.microsoft.com/office/drawing/2014/main" id="{32D5F7EE-2D6F-F20E-5AFD-7C470CE8D0D0}"/>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Text Placeholder 12">
            <a:extLst>
              <a:ext uri="{FF2B5EF4-FFF2-40B4-BE49-F238E27FC236}">
                <a16:creationId xmlns:a16="http://schemas.microsoft.com/office/drawing/2014/main" id="{0B76B560-08A6-15E4-4527-FACBE903768B}"/>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21" name="Content Placeholder 15">
            <a:extLst>
              <a:ext uri="{FF2B5EF4-FFF2-40B4-BE49-F238E27FC236}">
                <a16:creationId xmlns:a16="http://schemas.microsoft.com/office/drawing/2014/main" id="{58695BCB-0C2C-A89C-C87D-F43A9F01BBA5}"/>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2BDD9912-76FB-0977-3EEB-9319478B9AB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pic>
        <p:nvPicPr>
          <p:cNvPr id="23" name="Graphic 22">
            <a:extLst>
              <a:ext uri="{FF2B5EF4-FFF2-40B4-BE49-F238E27FC236}">
                <a16:creationId xmlns:a16="http://schemas.microsoft.com/office/drawing/2014/main" id="{04FBA892-4AE7-3C6D-35F6-6D8734858E8A}"/>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24" name="Footer Placeholder 4">
            <a:extLst>
              <a:ext uri="{FF2B5EF4-FFF2-40B4-BE49-F238E27FC236}">
                <a16:creationId xmlns:a16="http://schemas.microsoft.com/office/drawing/2014/main" id="{F3E0872F-75AF-C5BB-C052-616FD84881A9}"/>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25" name="Slide Number Placeholder 5">
            <a:extLst>
              <a:ext uri="{FF2B5EF4-FFF2-40B4-BE49-F238E27FC236}">
                <a16:creationId xmlns:a16="http://schemas.microsoft.com/office/drawing/2014/main" id="{B6749FB4-179F-027F-9BE9-9ADEC4B6645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069662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image and text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1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69EAFD1C-F405-88E0-28B0-8071B9522320}"/>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C548BCE1-1E88-B057-3BAE-860FB0678230}"/>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BB7D6261-77FB-2E09-A67C-E9CC3B14C98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1733680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image and text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C45C280B-4D32-AF2A-95A4-738B32B4B9B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9D157653-8164-6DEC-E9BE-54DA0FF9E1EE}"/>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5BDAD766-B795-CEA0-17D5-CFF0AC875A3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2017307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pic>
        <p:nvPicPr>
          <p:cNvPr id="2" name="Graphic 1">
            <a:extLst>
              <a:ext uri="{FF2B5EF4-FFF2-40B4-BE49-F238E27FC236}">
                <a16:creationId xmlns:a16="http://schemas.microsoft.com/office/drawing/2014/main" id="{4E8E6A1D-E8C8-8F6E-F5FB-34C455458D78}"/>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1044628" y="503550"/>
            <a:ext cx="642655" cy="936000"/>
          </a:xfrm>
          <a:prstGeom prst="rect">
            <a:avLst/>
          </a:prstGeom>
        </p:spPr>
      </p:pic>
      <p:sp>
        <p:nvSpPr>
          <p:cNvPr id="6" name="Footer Placeholder 4">
            <a:extLst>
              <a:ext uri="{FF2B5EF4-FFF2-40B4-BE49-F238E27FC236}">
                <a16:creationId xmlns:a16="http://schemas.microsoft.com/office/drawing/2014/main" id="{EAAE0ECF-7FD0-796A-2323-5E7937849917}"/>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2266F893-DB8C-2932-E98A-E860C127B1A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7743543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6326FD46-2E55-87FF-F0B3-A17A0C3DF6F8}"/>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Picture Placeholder 11">
            <a:extLst>
              <a:ext uri="{FF2B5EF4-FFF2-40B4-BE49-F238E27FC236}">
                <a16:creationId xmlns:a16="http://schemas.microsoft.com/office/drawing/2014/main" id="{D282104C-1BBA-3D79-5319-A46C88E85C5C}"/>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15" name="Straight Connector 14">
            <a:extLst>
              <a:ext uri="{FF2B5EF4-FFF2-40B4-BE49-F238E27FC236}">
                <a16:creationId xmlns:a16="http://schemas.microsoft.com/office/drawing/2014/main" id="{CE8D4A99-E1E1-3139-1236-6EA3B7C13551}"/>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Picture Placeholder 11">
            <a:extLst>
              <a:ext uri="{FF2B5EF4-FFF2-40B4-BE49-F238E27FC236}">
                <a16:creationId xmlns:a16="http://schemas.microsoft.com/office/drawing/2014/main" id="{B52B6039-B8A2-14D4-A5B5-B1C6596497BC}"/>
              </a:ext>
            </a:extLst>
          </p:cNvPr>
          <p:cNvSpPr>
            <a:spLocks noGrp="1"/>
          </p:cNvSpPr>
          <p:nvPr>
            <p:ph type="pic" sz="quarter" idx="13" hasCustomPrompt="1"/>
          </p:nvPr>
        </p:nvSpPr>
        <p:spPr>
          <a:xfrm>
            <a:off x="4678830" y="5813459"/>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 name="Graphic 1">
            <a:extLst>
              <a:ext uri="{FF2B5EF4-FFF2-40B4-BE49-F238E27FC236}">
                <a16:creationId xmlns:a16="http://schemas.microsoft.com/office/drawing/2014/main" id="{A8769719-C365-1034-77ED-D3B1ACDC10D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3" name="Graphic 2">
            <a:extLst>
              <a:ext uri="{FF2B5EF4-FFF2-40B4-BE49-F238E27FC236}">
                <a16:creationId xmlns:a16="http://schemas.microsoft.com/office/drawing/2014/main" id="{E1E67D21-2834-FB76-C441-0440A6334F8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1044628" y="503550"/>
            <a:ext cx="642655" cy="936000"/>
          </a:xfrm>
          <a:prstGeom prst="rect">
            <a:avLst/>
          </a:prstGeom>
        </p:spPr>
      </p:pic>
    </p:spTree>
    <p:extLst>
      <p:ext uri="{BB962C8B-B14F-4D97-AF65-F5344CB8AC3E}">
        <p14:creationId xmlns:p14="http://schemas.microsoft.com/office/powerpoint/2010/main" val="37572431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5CA75AEC-C41C-BFAB-96B1-80581DDF1AB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BE57B473-A786-0A68-6A97-AA566502DD6D}"/>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D6ED615C-BA52-DE54-6E80-D65CEA344F11}"/>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pic>
        <p:nvPicPr>
          <p:cNvPr id="8" name="Graphic 7">
            <a:extLst>
              <a:ext uri="{FF2B5EF4-FFF2-40B4-BE49-F238E27FC236}">
                <a16:creationId xmlns:a16="http://schemas.microsoft.com/office/drawing/2014/main" id="{D5B01B66-5EB2-C395-D920-6AC9A14F9B4E}"/>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6056950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5" name="Graphic 4">
            <a:extLst>
              <a:ext uri="{FF2B5EF4-FFF2-40B4-BE49-F238E27FC236}">
                <a16:creationId xmlns:a16="http://schemas.microsoft.com/office/drawing/2014/main" id="{E55314F0-9808-2548-F057-2B3A1CFD9F8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pic>
        <p:nvPicPr>
          <p:cNvPr id="6" name="Graphic 5">
            <a:extLst>
              <a:ext uri="{FF2B5EF4-FFF2-40B4-BE49-F238E27FC236}">
                <a16:creationId xmlns:a16="http://schemas.microsoft.com/office/drawing/2014/main" id="{9DA2CA7B-3CFB-2C3D-D34E-29B53D959182}"/>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8447822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17B367A6-FAF4-214D-CA11-8B215D07A4A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pic>
        <p:nvPicPr>
          <p:cNvPr id="4" name="Graphic 3">
            <a:extLst>
              <a:ext uri="{FF2B5EF4-FFF2-40B4-BE49-F238E27FC236}">
                <a16:creationId xmlns:a16="http://schemas.microsoft.com/office/drawing/2014/main" id="{15B64E19-E5B3-A125-02DF-AA25578ADB83}"/>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9528624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11688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BD1BE230-6420-FFF5-6758-C7F9655713B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7AAE7977-1BF5-F218-8311-ED7BFCFB29B6}"/>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33716415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06D98896-83DF-6A21-1A43-C2633EAB2E44}"/>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A147CB46-A89C-F1F7-F942-979B4D697F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465251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3" name="Graphic 2">
            <a:extLst>
              <a:ext uri="{FF2B5EF4-FFF2-40B4-BE49-F238E27FC236}">
                <a16:creationId xmlns:a16="http://schemas.microsoft.com/office/drawing/2014/main" id="{6684A845-46C3-33DA-CA23-5D8B7F1FD21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7E9D5C80-43CB-B93C-AFEF-243C2D123E9E}"/>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5693916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CDB55-15B8-121C-9A95-E50F7B5D84F6}"/>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3F09629B-2E3D-8D47-E492-E4A5A92D99C2}"/>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A6CDA95B-F761-5DAE-DA12-BB84C3475489}"/>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296241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6AEC56F5-70C7-6B90-D9C5-30B098A22CD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882A2F16-8026-9430-DFC0-2804BED2C56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738242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65A8CE34-40F0-EC27-F6DC-A9DFD33FD8D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2A8FA899-6463-CF85-2673-DC139035FF9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4614032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595D91D9-CCA9-A9B9-5586-20666977E2F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35EABDC7-BB7A-5EDA-21BA-97E1A0205AB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7842266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73A34389-1F12-66E3-6C69-B610591E546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1E4017DD-C813-3043-7FB0-A35D3B5C7A2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5707962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C43B0015-6C6D-3EC4-6761-F5A070AC6D4C}"/>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2DC7190-6158-888C-B0C7-CDFA1C4B2C8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582558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 page image and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D2BE15D2-428D-7220-9547-DA01AED31FB5}"/>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42025941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9BE374B3-9BB3-3993-5205-DACD8521FF6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5ADBAF59-55AD-BB20-0854-4F00E3D183B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37F7BC55-3BC8-B89D-7919-0E86A543B572}"/>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B247D0FD-6198-AED6-8BFB-68FF711B434D}"/>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DEF2CC0D-E565-F017-AE91-CB0C2E441F2F}"/>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C84566B0-775F-522F-5694-0E110C51522C}"/>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864856EA-8ADC-3DB3-F2A2-2F26B84865D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0F27F0CE-9DAF-4D31-CA8F-A32C049CAE8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225450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C9190BE7-B3D0-2484-8498-7AA5209EAFC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B58EF5B5-50B6-097D-254A-DC0302C1E750}"/>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E07138AA-8105-84D9-677F-DAC3332DE7D3}"/>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8391AE21-6050-0226-6F85-476E9AF6A406}"/>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154CAD70-D10E-930A-16EA-FD228228C9D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D2A1544-8B5E-1EBA-9577-83CE7B0EADAA}"/>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B05C08EB-46CF-FA11-3595-6C3BEAF443DD}"/>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59796065-C488-2296-40DE-B6F40F6B325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2925640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6A6F6C75-D2A5-E05B-2BCE-798B8F09BB83}"/>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00CAFEC1-AE66-D8B4-E6D2-27C8EB892EB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1F426AEF-67DB-0719-C906-7D7AB50263C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197836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F8CEB787-490E-53D2-9EBC-81E529CEA450}"/>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C9B4DFF7-D728-A0BD-BB56-56B0DBF62266}"/>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87779431-194F-E6E0-3EF3-3906DCBCA3A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439969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4E82D668-9298-B429-8245-1BC16281F68F}"/>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B7DABA17-7B7D-899F-84F8-292CA7682798}"/>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03884091-69C6-4322-83B8-C2BD56341AB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3131026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5CDA39D1-C067-433E-BEEB-1E5A3359C16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65889796-979E-8AF1-9D58-7D0FDF3D416A}"/>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EDFDF015-8CB2-7AE0-CC71-02DC2C8A9DE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AC9CE45D-5663-1B62-E264-FE43A462B865}"/>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FC196A81-C5EF-AD47-CDBF-98F74EE14AF2}"/>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41138949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B5ED1A46-D6DD-5265-ACD4-B99C67E04B6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0B27340E-4B53-CC7A-7B58-E4712BCE07C0}"/>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06FCE97C-D04A-21AE-E2D4-C31176C5CEBF}"/>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18827618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2875387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20573753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10447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0A6F234A-02BD-CEA1-53B6-A3CBD82D9D9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D4FD2369-CA15-45D0-6135-4B67E4FCCDD9}"/>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0932554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92FAD600-88E4-8EA1-EA4A-51A35A21FC2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F0AF68AB-F850-E589-CE1A-0CA73952472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83578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1AF0B37E-1851-C4C9-6600-DBA2A6B5C6D9}"/>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1626972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BBE98-0E22-15AB-65C2-C9AE1F66A1E6}"/>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EA051A74-FD7C-83D5-AE8A-B170E2565F6B}"/>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AFEBCF1B-F604-B3B2-27A6-880F400878A2}"/>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9893211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6" name="Footer Placeholder 4">
            <a:extLst>
              <a:ext uri="{FF2B5EF4-FFF2-40B4-BE49-F238E27FC236}">
                <a16:creationId xmlns:a16="http://schemas.microsoft.com/office/drawing/2014/main" id="{72F0805D-7AC6-DB66-3B58-C718207890EB}"/>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11ED5DF8-DAFE-B042-8CE9-DF893AC6240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904820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80F4A198-F735-E4E3-DC6D-10CE25D6354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71D71E6F-1396-52E5-82BD-6506E1A990B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059968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EEB2ED21-5FF2-403A-ACD9-35D71678F4A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5EDC77FA-076F-357B-040E-A4496664F1E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94173544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C305625F-7166-08D0-823D-AE6132CE76C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F45DE84D-61FF-419F-38A2-5DF443C1E3E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526415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BEB4DE8A-BD61-46DB-0E87-D7E804731B6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3EF06EEC-BB4E-2CDD-13A7-E2E50244880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332435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F55ED7E7-6451-3D92-ECF5-AFFF791A07CC}"/>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29027453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AE7036E6-159B-AB30-471E-A525D94FE30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0384444D-D7CD-F3A0-868D-95881EA5F7A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5E218285-2698-5C06-A51E-A0FFE9181520}"/>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230773AF-350E-9246-0106-1674358DA5DB}"/>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D68010EB-8939-A926-E01E-C52CAC459C58}"/>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F5F358D9-5074-CF75-C0F2-7287DD66EA57}"/>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B4B1EFBF-74E2-F771-E37B-D73A4D75D14A}"/>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586AFB09-C3AE-5C6D-3811-9837472DBF4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0421538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C37681FC-CB57-A783-CC7B-A0690E432F52}"/>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60EF9FEF-9FC7-2805-A3DA-842211415901}"/>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27B3970F-CF32-6E7B-7127-270E1D57E145}"/>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FC002011-9DF8-0527-2C13-C31990238C02}"/>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8C967279-7395-2E12-0B5F-67B8B30A581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B717DBAC-3492-825A-FA55-FE65E816A27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44D852ED-6CD1-D7AB-F875-B6E3F846BC5F}"/>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0BF4FFC7-C85D-E46B-91C8-33DF6F266E6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0929642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B3FE2586-8C93-CEE4-B087-8FC1B211DE17}"/>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4F67E19A-5C25-CFA7-A2BC-1883830A111E}"/>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25DBAF6C-E7A5-A1E8-93F9-5D3F6723BFA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857175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1F506A8E-EC3A-3A31-6F7F-FF188F7AFBCA}"/>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70765E1D-62B0-8AAB-F8E3-5B928309E815}"/>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14982DA3-A500-C2F7-C489-D1DEB5D98AF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1051192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7" name="Graphic 6">
            <a:extLst>
              <a:ext uri="{FF2B5EF4-FFF2-40B4-BE49-F238E27FC236}">
                <a16:creationId xmlns:a16="http://schemas.microsoft.com/office/drawing/2014/main" id="{A42FACE8-73C3-8FB5-2BE9-8642456AFD15}"/>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685867"/>
            <a:ext cx="2047718" cy="540991"/>
          </a:xfrm>
          <a:prstGeom prst="rect">
            <a:avLst/>
          </a:prstGeom>
        </p:spPr>
      </p:pic>
      <p:sp>
        <p:nvSpPr>
          <p:cNvPr id="2" name="Footer Placeholder 4">
            <a:extLst>
              <a:ext uri="{FF2B5EF4-FFF2-40B4-BE49-F238E27FC236}">
                <a16:creationId xmlns:a16="http://schemas.microsoft.com/office/drawing/2014/main" id="{45E892E4-0A73-1495-1FA7-86BF8EFB3A68}"/>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2B5F3E8F-51DF-36FC-E0BE-ECE629064C0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10593728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AA8BF768-3ABC-598A-48EA-3A5080732E9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B069B04C-11B0-5E65-D8D1-75CB7E249202}"/>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E07AB48F-2309-4BCF-D6E7-CB2C561E7687}"/>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7106EB4F-26D7-0089-2D17-9DD0A7C9DD55}"/>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76C3E90E-924C-F377-FA80-136D95D735B6}"/>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76781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1BCB37D1-2523-762E-6DC4-DB31CB58073A}"/>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BCC4DA4C-74B7-CB10-4D45-A09EBDA21DE6}"/>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9D0A2580-0001-9F70-6612-E3C46B31FBD8}"/>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307632268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279724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3676105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8563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495D323A-2B78-EEBC-DA85-0E4EEC46D49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37E3B281-6DA1-3BF1-68F7-E4CBC8D29242}"/>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336509075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3AE35719-FA44-A163-BB88-1B8A4A44537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3" name="Slide Number Placeholder 5">
            <a:extLst>
              <a:ext uri="{FF2B5EF4-FFF2-40B4-BE49-F238E27FC236}">
                <a16:creationId xmlns:a16="http://schemas.microsoft.com/office/drawing/2014/main" id="{CC09AF1F-D92E-6A9B-3F0C-EFF7A5E3173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974394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3" name="Graphic 2">
            <a:extLst>
              <a:ext uri="{FF2B5EF4-FFF2-40B4-BE49-F238E27FC236}">
                <a16:creationId xmlns:a16="http://schemas.microsoft.com/office/drawing/2014/main" id="{00B8516D-47D9-14C7-8A37-4D8EBA2DA18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pic>
        <p:nvPicPr>
          <p:cNvPr id="5" name="Graphic 4">
            <a:extLst>
              <a:ext uri="{FF2B5EF4-FFF2-40B4-BE49-F238E27FC236}">
                <a16:creationId xmlns:a16="http://schemas.microsoft.com/office/drawing/2014/main" id="{6CD01A2E-B837-A6F6-D4AB-D9E7B4711084}"/>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413167088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EEA4A-9A60-48E7-C783-1DF04B063848}"/>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3CF2F90A-D115-B139-91F8-349D3090A69A}"/>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EF2C6D58-B907-2304-3A73-FE43477E1871}"/>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73939499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426B6548-23BD-98E4-9CD2-2878F478E76D}"/>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9E927592-F46C-B92A-942C-96C668B8F3D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7895075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0"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0"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2C96D373-250A-B2CA-1130-B203D8FB427C}"/>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F93A7372-2C15-57D9-2B2B-79BD2F77404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7330053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65F8172A-3973-112E-D77F-1638E34FBE7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58A971DC-1654-C4EA-4403-B24156FCC37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4172407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7A7F04A8-0659-0BC0-1F60-0CA4207222E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112AB3F-B3C5-4D72-D499-17479169CD8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5624113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6CC283C8-455F-B22C-BEA9-75516859695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10A80B36-076B-4AA7-3AB4-F70EB30729B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166552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8AAB078F-C61F-F400-75D1-C0E650759B7F}"/>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304748025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7D8562E8-8EE1-F707-0B55-391E672885F3}"/>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ADBE6469-5230-F5E7-5350-4413AD46255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0FCAD50C-5473-7D00-E9F5-402EEA37672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19888C3B-D4C0-FCF9-B65B-9548EC0BCB7A}"/>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31283586-8F79-3E56-6709-FA9D1E6159B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2D49DF9A-7E25-18BB-6501-FA58CEF9F928}"/>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101B4DAC-4FDE-E171-9C79-FF47ACD4B769}"/>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93C7CB9D-FF0F-140C-45B7-E43A53DB6C4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71778950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DF92AAE4-E1DF-DFF2-3A75-00998EF265CE}"/>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BA977D85-B4DF-47E5-6C71-68A171043B93}"/>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AA1373D1-1158-3D20-DC3D-0FA72752B9E2}"/>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E908BB2D-E9C9-5813-EBA4-18F79E8EB064}"/>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62E33571-634F-C20F-9F05-D717F78D32B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5511362B-B5AD-3EE7-533E-A4F1F576E268}"/>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77B9D4EA-0328-4677-CC9B-EAD14819EB5F}"/>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26430A9F-7417-2F65-0374-C906EBF00F4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7825614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2AD944FB-0179-DD12-A466-F07875F378A2}"/>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B9A33BE5-B184-D376-8DF7-2B1964933F70}"/>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DF793601-8B4C-CFE5-553C-99E510782D8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32549315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EE8C31F9-4188-ABD5-E59C-BFECC762CDEB}"/>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B6D199E5-97A7-BECE-B5FB-AA0E589FBF3B}"/>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610623F9-0289-6176-39D6-A10C7311DA4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64576215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2C4C8669-4406-D169-EC0D-D6A27A2F23C3}"/>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A0E0C231-FE73-E51A-3F12-69B193BBFE49}"/>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1DCE1066-E500-2767-8998-5A150A7EC352}"/>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154129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6D03EE39-10B2-73D2-1393-27923655DBDE}"/>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88D327CD-3202-365A-43EA-E7A1F8E96B36}"/>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D08E20F9-2E66-AE56-346F-E4B145573C26}"/>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CEEA7794-4B4F-F598-A175-44B2B16E0EE9}"/>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2977DE28-957E-B147-E156-648406ABC738}"/>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83765525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DABEBCFA-51F6-E69F-BE22-155AFF9542BA}"/>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229AB000-5357-40B7-095A-4090EA2B73B7}"/>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F0A8F6F1-9EB1-1E30-5F3D-4D45417E41A0}"/>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274570594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26564238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93251056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47675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48D9EEB7-B7AB-1C64-A605-EF36D3FFBBF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98ACCD27-71CC-F356-2FBD-08588D559CB9}"/>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93426466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917D1B03-4E4C-6186-9FF9-B3CE964321A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3" name="Slide Number Placeholder 5">
            <a:extLst>
              <a:ext uri="{FF2B5EF4-FFF2-40B4-BE49-F238E27FC236}">
                <a16:creationId xmlns:a16="http://schemas.microsoft.com/office/drawing/2014/main" id="{4E928B4F-3265-2263-5059-1418E9ED8E4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04261962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effectLst/>
              </a:defRPr>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effectLst/>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B91F82F2-0A6F-6A9F-373C-171253D5E9A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57668504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57C52-1CB5-33E3-B149-EAB127291756}"/>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9784F17C-6E19-B547-2E5A-436DE8D943B1}"/>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7DEB4A28-AC6D-EC48-BC79-45434858BABC}"/>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38688380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4AFD773E-2150-96AA-393D-A238DD62DBD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9DB4E834-52E2-2CB9-48D2-3F87AFD2BE3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3190149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DF77387A-CEA4-C08B-EBCD-990ADDEEAEE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F00FB76A-7C7D-A6E7-84B4-B4D0176FE5F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19602168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01FE00DE-C468-A7DC-57DA-3D7B609B9F2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9E836C09-33F0-7683-FC8A-7E3AA4F1094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44825036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068BB6DF-82DA-20B1-861B-A213B26A056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4D5341A7-FDFF-1392-D929-D43A7017E55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6378052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67CA6640-69D1-E70A-2655-F0B4DAED05F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3EF20949-F19A-616C-68AF-17C31119633E}"/>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5160928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9F8F3E0F-50EB-D7D9-1094-CBFCDE3AA38F}"/>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29466298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46FD188F-21FA-C8C6-3224-86E0C1A0984E}"/>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CC7FA05C-26C0-ABC7-F829-9277AFCB4F5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D9449682-B281-CE89-4793-ABF5A537F33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B16841A6-ADBE-FF46-5903-3F2515996B6A}"/>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500C2E1B-96D9-6987-FD2D-4DD6C85E6B78}"/>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1FE950B5-7673-85AA-4B5D-328A2464DAFE}"/>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9ABC8A8A-E3E4-EAE3-E338-CA0EC14D710F}"/>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C74A7B0C-79A2-5881-24CD-81CB8D23A52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73849828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A2BBA4F-C36D-F323-4D63-166E891C695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3EF9C6BA-D1C2-C4AA-F310-A6CF2F03783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F4A69417-9EB9-4AB5-1760-4866F51D6699}"/>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349A9E11-872C-1A48-5919-42AD1003B991}"/>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88527B8A-DFCB-809E-5EF8-489A4F74AF6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578ED61-F222-E36E-4434-172A03EA82D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2E7AE6D1-96FE-506D-672C-C342A426D8DB}"/>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30AF7C1B-AF7C-0268-014E-B3408A95802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7070952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Picture Placeholder 11">
            <a:extLst>
              <a:ext uri="{FF2B5EF4-FFF2-40B4-BE49-F238E27FC236}">
                <a16:creationId xmlns:a16="http://schemas.microsoft.com/office/drawing/2014/main" id="{234864E0-2D0C-04DE-49AD-1E08E6C28070}"/>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Footer Placeholder 4">
            <a:extLst>
              <a:ext uri="{FF2B5EF4-FFF2-40B4-BE49-F238E27FC236}">
                <a16:creationId xmlns:a16="http://schemas.microsoft.com/office/drawing/2014/main" id="{86C77142-FD44-791C-459E-0233791EEC06}"/>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BA412CDE-5708-F6B5-F4F8-FE0BC50FCA3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0794846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2AFA8F0D-AE72-0FE4-8BB8-4E4CE972E7E1}"/>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CABF7C28-6C88-F213-D23A-E4C9BF929CB3}"/>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63F81DB3-B63A-FF1F-74C0-2D30FDEDAAE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6888772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194AA410-AD0C-3427-D1EA-96A87F50BBB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37502F48-F88D-F6C0-5AB1-ADAC63DAAB94}"/>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0BDB20B8-FE68-934B-C748-AC5CD51698E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19232995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F5D07C09-A3CF-199A-4C35-C21D40729DC2}"/>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2B023360-2D40-9E30-AF64-F725792B25FD}"/>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42A38A2A-5040-F852-AAFD-179D3B4A07A9}"/>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1B567259-CC7A-9907-9C5C-ED340D7F1A12}"/>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1846CAEF-979B-73A3-E5AC-BA314E4CDD7D}"/>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123665714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25B82023-1872-0B29-989D-7CBF191A9A64}"/>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68DFA1E0-4D75-34F7-6C42-F43C7C3062E1}"/>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70A74EAE-B58D-D189-4BBA-8A2F041A7919}"/>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263076403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1014965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06121613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47017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C7892703-6721-2E42-D1D5-E3F3D9E6E70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BAE741EF-635A-4E59-4403-5B55187D38B0}"/>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79706292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8EE6A203-953B-F765-6783-29C1BD92380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8445A163-7644-9D8A-EB2E-28984EDD30C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32684328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E0CCC095-955B-D9F3-283A-32753ECE893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58489760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D4781-1C8C-B937-E1C2-FCEDE435CA4B}"/>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E1ACB45A-9CCC-6722-54ED-52BA6BABC369}"/>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B9572808-1082-6FB6-DCD6-6F1E6E85F4C3}"/>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397079059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4D2B6D9E-78DC-4BD7-99DC-AC97577D227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67F3B840-7876-ED52-62F7-51A72E3AEBC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73983683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05619290-7131-DE45-ABC9-63620DD25978}"/>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4ADA537A-A761-3202-0BBF-1042C373A6E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62167028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EDC61929-8F81-8E3F-5B37-AC1E2370DBB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6D62D4CB-7A56-0826-7F76-884D72498E5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1619755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D3BE9F83-B8A7-9BDA-17F7-6020B978315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77B933CD-FD5A-4ADC-D6B5-2E70E11D8F6E}"/>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62938822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5BF1CF5D-732D-66D4-7289-6849D80691F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2B42FBA9-DFD7-6B49-A916-BF71EF1E5BC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77195278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F66DFE02-3922-DB47-CDA2-397BECDB411A}"/>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65659395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0C5DD64-2FBA-3D50-B525-3B0F9FF669ED}"/>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96BFD3AA-01A6-8D07-F391-FBD97C3FD6E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3D53D977-2176-6777-0E68-DE82DCCB0E75}"/>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E76CF5E8-FCC3-3384-753F-AE1743390CE2}"/>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3387FE47-5CE4-76C2-401E-9B38A759E2FB}"/>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415A27B3-E04F-BBBE-E564-AB652B3A073D}"/>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F3C17ED6-A7B8-C6F3-C41A-0AD1A338ECA9}"/>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CF8E3EF6-8E6B-A779-2C5C-A1D5FD4950D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2703479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A3A1727-81A1-4552-4F24-80C1424945A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D83D3F35-FEC2-3BA5-3DC1-38337AD035EA}"/>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197604C7-F06F-849B-20BD-46B562A01EB8}"/>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5AA07DC2-5304-16B2-0B9E-0BB6EB66843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10BFA2E6-1EE5-77CD-0CD7-CA9E98BD503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D9D09C5-D351-4D31-17CE-13FBB135322E}"/>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21EC6865-AD23-AEFF-4546-213FA1851B96}"/>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EBBC4821-2989-7761-E9AF-7EA0D1F3444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7052339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42CD5777-D403-D912-494B-0905096EF3F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DFD9431A-7D7E-AFBA-5505-9993405578DE}"/>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52577F9C-FD22-6936-3105-12AA090002B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20774545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53796BA5-A70C-F0B3-9FE1-8681A2A23247}"/>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32AB0CF0-82F4-B496-9D61-A56C93B073B9}"/>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CA416B78-0B43-E22D-66BD-0B6774CEACC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08884535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1039976" y="503550"/>
            <a:ext cx="651959" cy="936000"/>
          </a:xfrm>
          <a:prstGeom prst="rect">
            <a:avLst/>
          </a:prstGeom>
        </p:spPr>
      </p:pic>
      <p:sp>
        <p:nvSpPr>
          <p:cNvPr id="2" name="Footer Placeholder 4">
            <a:extLst>
              <a:ext uri="{FF2B5EF4-FFF2-40B4-BE49-F238E27FC236}">
                <a16:creationId xmlns:a16="http://schemas.microsoft.com/office/drawing/2014/main" id="{59F9C20D-FEBF-C9AE-EA3D-C0B6DE6CE25A}"/>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B515C16E-2237-3D9A-42B4-89AFD6A64B8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1720398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66D3F15A-7755-86DE-90BB-0D71CDB936F8}"/>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5EC20356-2F46-1123-55FF-DFD2EB2FF300}"/>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C44EC55B-D7E4-4053-92B8-FB66A47B932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6E17B8E3-039A-9E03-CDB5-5927B8818E27}"/>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CBC1056B-5EA8-4877-62BF-4137149AD9B6}"/>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60520788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2705060B-5843-BB4A-6A03-62247147D958}"/>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5523E454-FB1D-0609-FC56-53FA95543E9D}"/>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57C9E13D-98B4-1488-C4A7-99C32395D8AA}"/>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165615071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99961803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399428304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150295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lvl1pPr>
          </a:lstStyle>
          <a:p>
            <a:r>
              <a:rPr lang="en-US"/>
              <a:t>add title</a:t>
            </a:r>
            <a:endParaRPr lang="en-GB"/>
          </a:p>
        </p:txBody>
      </p:sp>
      <p:sp>
        <p:nvSpPr>
          <p:cNvPr id="9" name="Picture Placeholder 8">
            <a:extLst>
              <a:ext uri="{FF2B5EF4-FFF2-40B4-BE49-F238E27FC236}">
                <a16:creationId xmlns:a16="http://schemas.microsoft.com/office/drawing/2014/main" id="{79528BD3-4CF6-AC3B-CF6A-4414EC35BF73}"/>
              </a:ext>
            </a:extLst>
          </p:cNvPr>
          <p:cNvSpPr>
            <a:spLocks noGrp="1" noRot="1" noMove="1" noResize="1" noEditPoints="1" noAdjustHandles="1" noChangeArrowheads="1" noChangeShapeType="1"/>
          </p:cNvSpPr>
          <p:nvPr>
            <p:ph type="pic" sz="quarter" idx="12" hasCustomPrompt="1"/>
          </p:nvPr>
        </p:nvSpPr>
        <p:spPr>
          <a:xfrm>
            <a:off x="3580406" y="0"/>
            <a:ext cx="8611595"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a:t>Click icon to insert image</a:t>
            </a:r>
          </a:p>
        </p:txBody>
      </p:sp>
      <p:pic>
        <p:nvPicPr>
          <p:cNvPr id="8" name="Picture 7" descr="A black and purple triangle&#10;&#10;Description automatically generated">
            <a:extLst>
              <a:ext uri="{FF2B5EF4-FFF2-40B4-BE49-F238E27FC236}">
                <a16:creationId xmlns:a16="http://schemas.microsoft.com/office/drawing/2014/main" id="{D070CA6F-4365-5A46-5DA4-21DAA3EA0F4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a:t>Add date / location / additional info</a:t>
            </a:r>
            <a:endParaRPr lang="en-GB"/>
          </a:p>
        </p:txBody>
      </p:sp>
      <p:grpSp>
        <p:nvGrpSpPr>
          <p:cNvPr id="3" name="Group 2">
            <a:extLst>
              <a:ext uri="{FF2B5EF4-FFF2-40B4-BE49-F238E27FC236}">
                <a16:creationId xmlns:a16="http://schemas.microsoft.com/office/drawing/2014/main" id="{6E0F8E4E-D694-14F4-D662-A3CEE636BD99}"/>
              </a:ext>
            </a:extLst>
          </p:cNvPr>
          <p:cNvGrpSpPr/>
          <p:nvPr userDrawn="1"/>
        </p:nvGrpSpPr>
        <p:grpSpPr>
          <a:xfrm>
            <a:off x="-3626001" y="0"/>
            <a:ext cx="3513653" cy="4531360"/>
            <a:chOff x="-3626001" y="0"/>
            <a:chExt cx="3513653" cy="4531360"/>
          </a:xfrm>
        </p:grpSpPr>
        <p:sp>
          <p:nvSpPr>
            <p:cNvPr id="4" name="Rectangle 3">
              <a:extLst>
                <a:ext uri="{FF2B5EF4-FFF2-40B4-BE49-F238E27FC236}">
                  <a16:creationId xmlns:a16="http://schemas.microsoft.com/office/drawing/2014/main" id="{3A459BAF-F074-B72F-39C7-22391520EF74}"/>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5" name="Rectangle 4">
              <a:extLst>
                <a:ext uri="{FF2B5EF4-FFF2-40B4-BE49-F238E27FC236}">
                  <a16:creationId xmlns:a16="http://schemas.microsoft.com/office/drawing/2014/main" id="{EA0BB1EA-DE32-E0D6-73DC-C8F2F0F12391}"/>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6" name="TextBox 5">
              <a:extLst>
                <a:ext uri="{FF2B5EF4-FFF2-40B4-BE49-F238E27FC236}">
                  <a16:creationId xmlns:a16="http://schemas.microsoft.com/office/drawing/2014/main" id="{5D3B3307-0D3B-F821-C338-81BE68E53B41}"/>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7" name="TextBox 6">
              <a:extLst>
                <a:ext uri="{FF2B5EF4-FFF2-40B4-BE49-F238E27FC236}">
                  <a16:creationId xmlns:a16="http://schemas.microsoft.com/office/drawing/2014/main" id="{E1E68AB0-5023-B1FC-D0B5-02511B3DD116}"/>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an image from file, or select the placeholder and paste an image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Picture </a:t>
              </a:r>
              <a:r>
                <a:rPr lang="en-US" sz="1200">
                  <a:solidFill>
                    <a:schemeClr val="tx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image within the placeholder, using the white circles in the corners of the image.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image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spTree>
    <p:custDataLst>
      <p:tags r:id="rId1"/>
    </p:custDataLst>
    <p:extLst>
      <p:ext uri="{BB962C8B-B14F-4D97-AF65-F5344CB8AC3E}">
        <p14:creationId xmlns:p14="http://schemas.microsoft.com/office/powerpoint/2010/main" val="39620144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Dark">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solidFill>
                  <a:schemeClr val="tx1"/>
                </a:solidFill>
              </a:defRPr>
            </a:lvl1pPr>
          </a:lstStyle>
          <a:p>
            <a:r>
              <a:rPr lang="en-US"/>
              <a:t>add title</a:t>
            </a:r>
            <a:endParaRPr lang="en-GB"/>
          </a:p>
        </p:txBody>
      </p:sp>
      <p:sp>
        <p:nvSpPr>
          <p:cNvPr id="9" name="Picture Placeholder 8">
            <a:extLst>
              <a:ext uri="{FF2B5EF4-FFF2-40B4-BE49-F238E27FC236}">
                <a16:creationId xmlns:a16="http://schemas.microsoft.com/office/drawing/2014/main" id="{79528BD3-4CF6-AC3B-CF6A-4414EC35BF73}"/>
              </a:ext>
            </a:extLst>
          </p:cNvPr>
          <p:cNvSpPr>
            <a:spLocks noGrp="1"/>
          </p:cNvSpPr>
          <p:nvPr>
            <p:ph type="pic" sz="quarter" idx="12" hasCustomPrompt="1"/>
          </p:nvPr>
        </p:nvSpPr>
        <p:spPr>
          <a:xfrm>
            <a:off x="3580406" y="0"/>
            <a:ext cx="8611595"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a:t>Click icon to insert image</a:t>
            </a:r>
          </a:p>
        </p:txBody>
      </p:sp>
      <p:pic>
        <p:nvPicPr>
          <p:cNvPr id="11" name="Graphic 10">
            <a:extLst>
              <a:ext uri="{FF2B5EF4-FFF2-40B4-BE49-F238E27FC236}">
                <a16:creationId xmlns:a16="http://schemas.microsoft.com/office/drawing/2014/main" id="{7E87998D-719B-1B90-2E87-C4F3BA3B27DC}"/>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a:t>Add date / location / additional info</a:t>
            </a:r>
            <a:endParaRPr lang="en-GB"/>
          </a:p>
        </p:txBody>
      </p:sp>
      <p:grpSp>
        <p:nvGrpSpPr>
          <p:cNvPr id="3" name="Group 2">
            <a:extLst>
              <a:ext uri="{FF2B5EF4-FFF2-40B4-BE49-F238E27FC236}">
                <a16:creationId xmlns:a16="http://schemas.microsoft.com/office/drawing/2014/main" id="{3A53617B-6749-1C8D-E0E8-467FE749F91D}"/>
              </a:ext>
            </a:extLst>
          </p:cNvPr>
          <p:cNvGrpSpPr/>
          <p:nvPr userDrawn="1"/>
        </p:nvGrpSpPr>
        <p:grpSpPr>
          <a:xfrm>
            <a:off x="-3626001" y="0"/>
            <a:ext cx="3513653" cy="4531360"/>
            <a:chOff x="-3626001" y="0"/>
            <a:chExt cx="3513653" cy="4531360"/>
          </a:xfrm>
        </p:grpSpPr>
        <p:sp>
          <p:nvSpPr>
            <p:cNvPr id="4" name="Rectangle 3">
              <a:extLst>
                <a:ext uri="{FF2B5EF4-FFF2-40B4-BE49-F238E27FC236}">
                  <a16:creationId xmlns:a16="http://schemas.microsoft.com/office/drawing/2014/main" id="{901B0E2F-74FA-FA85-9D95-80902017BB27}"/>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5" name="Rectangle 4">
              <a:extLst>
                <a:ext uri="{FF2B5EF4-FFF2-40B4-BE49-F238E27FC236}">
                  <a16:creationId xmlns:a16="http://schemas.microsoft.com/office/drawing/2014/main" id="{A96F0898-4B8C-0EA2-3865-98E30BCB53CE}"/>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6" name="TextBox 5">
              <a:extLst>
                <a:ext uri="{FF2B5EF4-FFF2-40B4-BE49-F238E27FC236}">
                  <a16:creationId xmlns:a16="http://schemas.microsoft.com/office/drawing/2014/main" id="{2CB8C8A0-75AA-171C-B59E-D5E520278C7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tx1"/>
                  </a:solidFill>
                  <a:latin typeface="+mn-lt"/>
                  <a:ea typeface="Inter Semi Bold" panose="02000703000000020004" pitchFamily="50" charset="0"/>
                  <a:cs typeface="Inter Semi Bold" panose="02000703000000020004" pitchFamily="50" charset="0"/>
                </a:rPr>
                <a:t>How to insert </a:t>
              </a:r>
              <a:br>
                <a:rPr lang="en-GB" sz="2400">
                  <a:solidFill>
                    <a:schemeClr val="tx1"/>
                  </a:solidFill>
                  <a:latin typeface="+mn-lt"/>
                  <a:ea typeface="Inter Semi Bold" panose="02000703000000020004" pitchFamily="50" charset="0"/>
                  <a:cs typeface="Inter Semi Bold" panose="02000703000000020004" pitchFamily="50" charset="0"/>
                </a:rPr>
              </a:br>
              <a:r>
                <a:rPr lang="en-GB" sz="2400">
                  <a:solidFill>
                    <a:schemeClr val="tx1"/>
                  </a:solidFill>
                  <a:latin typeface="+mn-lt"/>
                  <a:ea typeface="Inter Semi Bold" panose="02000703000000020004" pitchFamily="50" charset="0"/>
                  <a:cs typeface="Inter Semi Bold" panose="02000703000000020004" pitchFamily="50" charset="0"/>
                </a:rPr>
                <a:t>an image</a:t>
              </a:r>
            </a:p>
          </p:txBody>
        </p:sp>
        <p:sp>
          <p:nvSpPr>
            <p:cNvPr id="7" name="TextBox 6">
              <a:extLst>
                <a:ext uri="{FF2B5EF4-FFF2-40B4-BE49-F238E27FC236}">
                  <a16:creationId xmlns:a16="http://schemas.microsoft.com/office/drawing/2014/main" id="{1F9AB645-9FB8-872B-C968-90A825FE175D}"/>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the icon in the middle of the placeholder and choose an image from file, or select the placeholder and paste an image in using </a:t>
              </a:r>
              <a:r>
                <a:rPr lang="en-US" sz="1200" b="1">
                  <a:solidFill>
                    <a:schemeClr val="bg1"/>
                  </a:solidFill>
                  <a:latin typeface="+mn-lt"/>
                </a:rPr>
                <a:t>Ctrl + V</a:t>
              </a:r>
              <a:r>
                <a:rPr lang="en-US" sz="120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on the </a:t>
              </a:r>
              <a:r>
                <a:rPr lang="en-US" sz="1200" b="1">
                  <a:solidFill>
                    <a:schemeClr val="bg1"/>
                  </a:solidFill>
                  <a:latin typeface="+mn-lt"/>
                </a:rPr>
                <a:t>Format Picture </a:t>
              </a:r>
              <a:r>
                <a:rPr lang="en-US" sz="120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Choose </a:t>
              </a:r>
              <a:r>
                <a:rPr lang="en-US" sz="1200" b="1">
                  <a:solidFill>
                    <a:schemeClr val="bg1"/>
                  </a:solidFill>
                  <a:latin typeface="+mn-lt"/>
                </a:rPr>
                <a:t>Crop</a:t>
              </a:r>
              <a:r>
                <a:rPr lang="en-US" sz="1200">
                  <a:solidFill>
                    <a:schemeClr val="bg1"/>
                  </a:solidFill>
                  <a:latin typeface="+mn-lt"/>
                </a:rPr>
                <a:t> to resize and move the image within the placeholder, using the white circles in the corners of the image. Click on the drop down arrow and choose </a:t>
              </a:r>
              <a:r>
                <a:rPr lang="en-US" sz="1200" b="1">
                  <a:solidFill>
                    <a:schemeClr val="bg1"/>
                  </a:solidFill>
                  <a:latin typeface="+mn-lt"/>
                </a:rPr>
                <a:t>Fit</a:t>
              </a:r>
              <a:r>
                <a:rPr lang="en-US" sz="1200">
                  <a:solidFill>
                    <a:schemeClr val="bg1"/>
                  </a:solidFill>
                  <a:latin typeface="+mn-lt"/>
                </a:rPr>
                <a:t> or </a:t>
              </a:r>
              <a:r>
                <a:rPr lang="en-US" sz="1200" b="1">
                  <a:solidFill>
                    <a:schemeClr val="bg1"/>
                  </a:solidFill>
                  <a:latin typeface="+mn-lt"/>
                </a:rPr>
                <a:t>Fill</a:t>
              </a:r>
              <a:r>
                <a:rPr lang="en-US" sz="120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Right click the image and choose </a:t>
              </a:r>
              <a:r>
                <a:rPr lang="en-US" sz="1200" b="1">
                  <a:solidFill>
                    <a:schemeClr val="bg1"/>
                  </a:solidFill>
                  <a:latin typeface="+mn-lt"/>
                </a:rPr>
                <a:t>Send to back </a:t>
              </a:r>
              <a:r>
                <a:rPr lang="en-US" sz="1200">
                  <a:solidFill>
                    <a:schemeClr val="bg1"/>
                  </a:solidFill>
                  <a:latin typeface="+mn-lt"/>
                </a:rPr>
                <a:t>if it is obscuring any other elements.</a:t>
              </a:r>
            </a:p>
          </p:txBody>
        </p:sp>
      </p:grpSp>
    </p:spTree>
    <p:custDataLst>
      <p:tags r:id="rId1"/>
    </p:custDataLst>
    <p:extLst>
      <p:ext uri="{BB962C8B-B14F-4D97-AF65-F5344CB8AC3E}">
        <p14:creationId xmlns:p14="http://schemas.microsoft.com/office/powerpoint/2010/main" val="38387026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F350-6337-6A13-DF05-B03234292D38}"/>
              </a:ext>
            </a:extLst>
          </p:cNvPr>
          <p:cNvSpPr>
            <a:spLocks noGrp="1"/>
          </p:cNvSpPr>
          <p:nvPr>
            <p:ph type="title" hasCustomPrompt="1"/>
          </p:nvPr>
        </p:nvSpPr>
        <p:spPr>
          <a:xfrm>
            <a:off x="413584" y="502117"/>
            <a:ext cx="4505549" cy="512927"/>
          </a:xfrm>
        </p:spPr>
        <p:txBody>
          <a:bodyPr/>
          <a:lstStyle>
            <a:lvl1pPr>
              <a:defRPr sz="3000"/>
            </a:lvl1pPr>
          </a:lstStyle>
          <a:p>
            <a:r>
              <a:rPr lang="en-US"/>
              <a:t>Add agenda title</a:t>
            </a:r>
            <a:endParaRPr lang="en-GB"/>
          </a:p>
        </p:txBody>
      </p:sp>
      <p:sp>
        <p:nvSpPr>
          <p:cNvPr id="3" name="Footer Placeholder 2">
            <a:extLst>
              <a:ext uri="{FF2B5EF4-FFF2-40B4-BE49-F238E27FC236}">
                <a16:creationId xmlns:a16="http://schemas.microsoft.com/office/drawing/2014/main" id="{7FD6BE90-18AE-8AA3-4690-5549FE4C4D62}"/>
              </a:ext>
            </a:extLst>
          </p:cNvPr>
          <p:cNvSpPr>
            <a:spLocks noGrp="1"/>
          </p:cNvSpPr>
          <p:nvPr>
            <p:ph type="ftr" sz="quarter" idx="10"/>
          </p:nvPr>
        </p:nvSpPr>
        <p:spPr/>
        <p:txBody>
          <a:bodyPr/>
          <a:lstStyle/>
          <a:p>
            <a:endParaRPr lang="en-GB"/>
          </a:p>
        </p:txBody>
      </p:sp>
      <p:sp>
        <p:nvSpPr>
          <p:cNvPr id="6" name="Isosceles Triangle 5">
            <a:extLst>
              <a:ext uri="{FF2B5EF4-FFF2-40B4-BE49-F238E27FC236}">
                <a16:creationId xmlns:a16="http://schemas.microsoft.com/office/drawing/2014/main" id="{A16B0FF0-1119-288E-6DAC-F56B8388B3D6}"/>
              </a:ext>
            </a:extLst>
          </p:cNvPr>
          <p:cNvSpPr/>
          <p:nvPr userDrawn="1"/>
        </p:nvSpPr>
        <p:spPr>
          <a:xfrm flipV="1">
            <a:off x="6317866" y="0"/>
            <a:ext cx="2413384" cy="2239963"/>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a:p>
        </p:txBody>
      </p:sp>
      <p:pic>
        <p:nvPicPr>
          <p:cNvPr id="9" name="Picture 8" descr="A black and purple triangle&#10;&#10;Description automatically generated">
            <a:extLst>
              <a:ext uri="{FF2B5EF4-FFF2-40B4-BE49-F238E27FC236}">
                <a16:creationId xmlns:a16="http://schemas.microsoft.com/office/drawing/2014/main" id="{72A1CB10-FA18-F746-5E59-0581CECE654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
        <p:nvSpPr>
          <p:cNvPr id="10" name="Text Placeholder 9">
            <a:extLst>
              <a:ext uri="{FF2B5EF4-FFF2-40B4-BE49-F238E27FC236}">
                <a16:creationId xmlns:a16="http://schemas.microsoft.com/office/drawing/2014/main" id="{CA986167-9126-301D-3AA1-CA57CB56B5CB}"/>
              </a:ext>
            </a:extLst>
          </p:cNvPr>
          <p:cNvSpPr>
            <a:spLocks noGrp="1"/>
          </p:cNvSpPr>
          <p:nvPr>
            <p:ph type="body" sz="quarter" idx="12" hasCustomPrompt="1"/>
          </p:nvPr>
        </p:nvSpPr>
        <p:spPr>
          <a:xfrm>
            <a:off x="413584" y="1797047"/>
            <a:ext cx="512762" cy="512763"/>
          </a:xfrm>
        </p:spPr>
        <p:txBody>
          <a:bodyPr/>
          <a:lstStyle>
            <a:lvl1pPr>
              <a:defRPr sz="1800" b="1">
                <a:solidFill>
                  <a:schemeClr val="accent1"/>
                </a:solidFill>
              </a:defRPr>
            </a:lvl1pPr>
          </a:lstStyle>
          <a:p>
            <a:pPr lvl="0"/>
            <a:r>
              <a:rPr lang="en-US"/>
              <a:t>XX</a:t>
            </a:r>
            <a:endParaRPr lang="en-GB"/>
          </a:p>
        </p:txBody>
      </p:sp>
      <p:sp>
        <p:nvSpPr>
          <p:cNvPr id="13" name="Text Placeholder 9">
            <a:extLst>
              <a:ext uri="{FF2B5EF4-FFF2-40B4-BE49-F238E27FC236}">
                <a16:creationId xmlns:a16="http://schemas.microsoft.com/office/drawing/2014/main" id="{DBC575C8-BECD-D8FD-87D9-B70540701C36}"/>
              </a:ext>
            </a:extLst>
          </p:cNvPr>
          <p:cNvSpPr>
            <a:spLocks noGrp="1"/>
          </p:cNvSpPr>
          <p:nvPr>
            <p:ph type="body" sz="quarter" idx="13" hasCustomPrompt="1"/>
          </p:nvPr>
        </p:nvSpPr>
        <p:spPr>
          <a:xfrm>
            <a:off x="1125511" y="1797047"/>
            <a:ext cx="3919590" cy="512763"/>
          </a:xfrm>
        </p:spPr>
        <p:txBody>
          <a:bodyPr/>
          <a:lstStyle>
            <a:lvl1pPr>
              <a:defRPr sz="1800" b="0">
                <a:solidFill>
                  <a:schemeClr val="tx1"/>
                </a:solidFill>
              </a:defRPr>
            </a:lvl1pPr>
          </a:lstStyle>
          <a:p>
            <a:pPr lvl="0"/>
            <a:r>
              <a:rPr lang="en-US"/>
              <a:t>Add section title</a:t>
            </a:r>
            <a:endParaRPr lang="en-GB"/>
          </a:p>
        </p:txBody>
      </p:sp>
      <p:sp>
        <p:nvSpPr>
          <p:cNvPr id="14" name="Text Placeholder 9">
            <a:extLst>
              <a:ext uri="{FF2B5EF4-FFF2-40B4-BE49-F238E27FC236}">
                <a16:creationId xmlns:a16="http://schemas.microsoft.com/office/drawing/2014/main" id="{7532A88F-F1DE-8B48-F046-1CF70409E7E9}"/>
              </a:ext>
            </a:extLst>
          </p:cNvPr>
          <p:cNvSpPr>
            <a:spLocks noGrp="1"/>
          </p:cNvSpPr>
          <p:nvPr>
            <p:ph type="body" sz="quarter" idx="14" hasCustomPrompt="1"/>
          </p:nvPr>
        </p:nvSpPr>
        <p:spPr>
          <a:xfrm>
            <a:off x="413584" y="2420816"/>
            <a:ext cx="512762" cy="512763"/>
          </a:xfrm>
        </p:spPr>
        <p:txBody>
          <a:bodyPr/>
          <a:lstStyle>
            <a:lvl1pPr>
              <a:defRPr sz="1800" b="1">
                <a:solidFill>
                  <a:schemeClr val="accent1"/>
                </a:solidFill>
              </a:defRPr>
            </a:lvl1pPr>
          </a:lstStyle>
          <a:p>
            <a:pPr lvl="0"/>
            <a:r>
              <a:rPr lang="en-US"/>
              <a:t>XX</a:t>
            </a:r>
            <a:endParaRPr lang="en-GB"/>
          </a:p>
        </p:txBody>
      </p:sp>
      <p:sp>
        <p:nvSpPr>
          <p:cNvPr id="15" name="Text Placeholder 9">
            <a:extLst>
              <a:ext uri="{FF2B5EF4-FFF2-40B4-BE49-F238E27FC236}">
                <a16:creationId xmlns:a16="http://schemas.microsoft.com/office/drawing/2014/main" id="{1DF51CEA-E8A2-F84B-9491-651456B645F5}"/>
              </a:ext>
            </a:extLst>
          </p:cNvPr>
          <p:cNvSpPr>
            <a:spLocks noGrp="1"/>
          </p:cNvSpPr>
          <p:nvPr>
            <p:ph type="body" sz="quarter" idx="15" hasCustomPrompt="1"/>
          </p:nvPr>
        </p:nvSpPr>
        <p:spPr>
          <a:xfrm>
            <a:off x="1125511" y="2420816"/>
            <a:ext cx="3919590" cy="512763"/>
          </a:xfrm>
        </p:spPr>
        <p:txBody>
          <a:bodyPr/>
          <a:lstStyle>
            <a:lvl1pPr>
              <a:defRPr sz="1800" b="0">
                <a:solidFill>
                  <a:schemeClr val="tx1"/>
                </a:solidFill>
              </a:defRPr>
            </a:lvl1pPr>
          </a:lstStyle>
          <a:p>
            <a:pPr lvl="0"/>
            <a:r>
              <a:rPr lang="en-US"/>
              <a:t>Add section title</a:t>
            </a:r>
            <a:endParaRPr lang="en-GB"/>
          </a:p>
        </p:txBody>
      </p:sp>
      <p:sp>
        <p:nvSpPr>
          <p:cNvPr id="16" name="Text Placeholder 9">
            <a:extLst>
              <a:ext uri="{FF2B5EF4-FFF2-40B4-BE49-F238E27FC236}">
                <a16:creationId xmlns:a16="http://schemas.microsoft.com/office/drawing/2014/main" id="{4A30E17D-5F20-ECF7-771F-1352B7EC52B5}"/>
              </a:ext>
            </a:extLst>
          </p:cNvPr>
          <p:cNvSpPr>
            <a:spLocks noGrp="1"/>
          </p:cNvSpPr>
          <p:nvPr>
            <p:ph type="body" sz="quarter" idx="16" hasCustomPrompt="1"/>
          </p:nvPr>
        </p:nvSpPr>
        <p:spPr>
          <a:xfrm>
            <a:off x="413584" y="3044585"/>
            <a:ext cx="512762" cy="512763"/>
          </a:xfrm>
        </p:spPr>
        <p:txBody>
          <a:bodyPr/>
          <a:lstStyle>
            <a:lvl1pPr>
              <a:defRPr sz="1800" b="1">
                <a:solidFill>
                  <a:schemeClr val="accent1"/>
                </a:solidFill>
              </a:defRPr>
            </a:lvl1pPr>
          </a:lstStyle>
          <a:p>
            <a:pPr lvl="0"/>
            <a:r>
              <a:rPr lang="en-US"/>
              <a:t>XX</a:t>
            </a:r>
            <a:endParaRPr lang="en-GB"/>
          </a:p>
        </p:txBody>
      </p:sp>
      <p:sp>
        <p:nvSpPr>
          <p:cNvPr id="17" name="Text Placeholder 9">
            <a:extLst>
              <a:ext uri="{FF2B5EF4-FFF2-40B4-BE49-F238E27FC236}">
                <a16:creationId xmlns:a16="http://schemas.microsoft.com/office/drawing/2014/main" id="{09AC7C30-99E6-01E9-0FF7-612D3C000BF0}"/>
              </a:ext>
            </a:extLst>
          </p:cNvPr>
          <p:cNvSpPr>
            <a:spLocks noGrp="1"/>
          </p:cNvSpPr>
          <p:nvPr>
            <p:ph type="body" sz="quarter" idx="17" hasCustomPrompt="1"/>
          </p:nvPr>
        </p:nvSpPr>
        <p:spPr>
          <a:xfrm>
            <a:off x="1125511" y="3044585"/>
            <a:ext cx="3919590" cy="512763"/>
          </a:xfrm>
        </p:spPr>
        <p:txBody>
          <a:bodyPr/>
          <a:lstStyle>
            <a:lvl1pPr>
              <a:defRPr sz="1800" b="0">
                <a:solidFill>
                  <a:schemeClr val="tx1"/>
                </a:solidFill>
              </a:defRPr>
            </a:lvl1pPr>
          </a:lstStyle>
          <a:p>
            <a:pPr lvl="0"/>
            <a:r>
              <a:rPr lang="en-US"/>
              <a:t>Add section title</a:t>
            </a:r>
            <a:endParaRPr lang="en-GB"/>
          </a:p>
        </p:txBody>
      </p:sp>
      <p:sp>
        <p:nvSpPr>
          <p:cNvPr id="18" name="Text Placeholder 9">
            <a:extLst>
              <a:ext uri="{FF2B5EF4-FFF2-40B4-BE49-F238E27FC236}">
                <a16:creationId xmlns:a16="http://schemas.microsoft.com/office/drawing/2014/main" id="{D18D8EFE-7E86-775F-87C6-51F1E137EB8D}"/>
              </a:ext>
            </a:extLst>
          </p:cNvPr>
          <p:cNvSpPr>
            <a:spLocks noGrp="1"/>
          </p:cNvSpPr>
          <p:nvPr>
            <p:ph type="body" sz="quarter" idx="18" hasCustomPrompt="1"/>
          </p:nvPr>
        </p:nvSpPr>
        <p:spPr>
          <a:xfrm>
            <a:off x="413584" y="3668354"/>
            <a:ext cx="512762" cy="512763"/>
          </a:xfrm>
        </p:spPr>
        <p:txBody>
          <a:bodyPr/>
          <a:lstStyle>
            <a:lvl1pPr>
              <a:defRPr sz="1800" b="1">
                <a:solidFill>
                  <a:schemeClr val="accent1"/>
                </a:solidFill>
              </a:defRPr>
            </a:lvl1pPr>
          </a:lstStyle>
          <a:p>
            <a:pPr lvl="0"/>
            <a:r>
              <a:rPr lang="en-US"/>
              <a:t>XX</a:t>
            </a:r>
            <a:endParaRPr lang="en-GB"/>
          </a:p>
        </p:txBody>
      </p:sp>
      <p:sp>
        <p:nvSpPr>
          <p:cNvPr id="19" name="Text Placeholder 9">
            <a:extLst>
              <a:ext uri="{FF2B5EF4-FFF2-40B4-BE49-F238E27FC236}">
                <a16:creationId xmlns:a16="http://schemas.microsoft.com/office/drawing/2014/main" id="{F6CB7180-7459-3317-7EC0-A132549CD9A3}"/>
              </a:ext>
            </a:extLst>
          </p:cNvPr>
          <p:cNvSpPr>
            <a:spLocks noGrp="1"/>
          </p:cNvSpPr>
          <p:nvPr>
            <p:ph type="body" sz="quarter" idx="19" hasCustomPrompt="1"/>
          </p:nvPr>
        </p:nvSpPr>
        <p:spPr>
          <a:xfrm>
            <a:off x="1125511" y="3668354"/>
            <a:ext cx="3919590" cy="512763"/>
          </a:xfrm>
        </p:spPr>
        <p:txBody>
          <a:bodyPr/>
          <a:lstStyle>
            <a:lvl1pPr>
              <a:defRPr sz="1800" b="0">
                <a:solidFill>
                  <a:schemeClr val="tx1"/>
                </a:solidFill>
              </a:defRPr>
            </a:lvl1pPr>
          </a:lstStyle>
          <a:p>
            <a:pPr lvl="0"/>
            <a:r>
              <a:rPr lang="en-US"/>
              <a:t>Add section title</a:t>
            </a:r>
            <a:endParaRPr lang="en-GB"/>
          </a:p>
        </p:txBody>
      </p:sp>
      <p:sp>
        <p:nvSpPr>
          <p:cNvPr id="20" name="Text Placeholder 9">
            <a:extLst>
              <a:ext uri="{FF2B5EF4-FFF2-40B4-BE49-F238E27FC236}">
                <a16:creationId xmlns:a16="http://schemas.microsoft.com/office/drawing/2014/main" id="{9C4E4E6A-3E33-88C5-53A6-1DF90D2F943C}"/>
              </a:ext>
            </a:extLst>
          </p:cNvPr>
          <p:cNvSpPr>
            <a:spLocks noGrp="1"/>
          </p:cNvSpPr>
          <p:nvPr>
            <p:ph type="body" sz="quarter" idx="20" hasCustomPrompt="1"/>
          </p:nvPr>
        </p:nvSpPr>
        <p:spPr>
          <a:xfrm>
            <a:off x="413584" y="4292123"/>
            <a:ext cx="512762" cy="512763"/>
          </a:xfrm>
        </p:spPr>
        <p:txBody>
          <a:bodyPr/>
          <a:lstStyle>
            <a:lvl1pPr>
              <a:defRPr sz="1800" b="1">
                <a:solidFill>
                  <a:schemeClr val="accent1"/>
                </a:solidFill>
              </a:defRPr>
            </a:lvl1pPr>
          </a:lstStyle>
          <a:p>
            <a:pPr lvl="0"/>
            <a:r>
              <a:rPr lang="en-US"/>
              <a:t>XX</a:t>
            </a:r>
            <a:endParaRPr lang="en-GB"/>
          </a:p>
        </p:txBody>
      </p:sp>
      <p:sp>
        <p:nvSpPr>
          <p:cNvPr id="21" name="Text Placeholder 9">
            <a:extLst>
              <a:ext uri="{FF2B5EF4-FFF2-40B4-BE49-F238E27FC236}">
                <a16:creationId xmlns:a16="http://schemas.microsoft.com/office/drawing/2014/main" id="{2345DABA-B890-24FF-3204-FFC66880A419}"/>
              </a:ext>
            </a:extLst>
          </p:cNvPr>
          <p:cNvSpPr>
            <a:spLocks noGrp="1"/>
          </p:cNvSpPr>
          <p:nvPr>
            <p:ph type="body" sz="quarter" idx="21" hasCustomPrompt="1"/>
          </p:nvPr>
        </p:nvSpPr>
        <p:spPr>
          <a:xfrm>
            <a:off x="1125511" y="4292123"/>
            <a:ext cx="3919590" cy="512763"/>
          </a:xfrm>
        </p:spPr>
        <p:txBody>
          <a:bodyPr/>
          <a:lstStyle>
            <a:lvl1pPr>
              <a:defRPr sz="1800" b="0">
                <a:solidFill>
                  <a:schemeClr val="tx1"/>
                </a:solidFill>
              </a:defRPr>
            </a:lvl1pPr>
          </a:lstStyle>
          <a:p>
            <a:pPr lvl="0"/>
            <a:r>
              <a:rPr lang="en-US"/>
              <a:t>Add section title</a:t>
            </a:r>
            <a:endParaRPr lang="en-GB"/>
          </a:p>
        </p:txBody>
      </p:sp>
      <p:sp>
        <p:nvSpPr>
          <p:cNvPr id="22" name="Text Placeholder 9">
            <a:extLst>
              <a:ext uri="{FF2B5EF4-FFF2-40B4-BE49-F238E27FC236}">
                <a16:creationId xmlns:a16="http://schemas.microsoft.com/office/drawing/2014/main" id="{D90748E6-BD50-7F62-3FB0-59D8D26286A9}"/>
              </a:ext>
            </a:extLst>
          </p:cNvPr>
          <p:cNvSpPr>
            <a:spLocks noGrp="1"/>
          </p:cNvSpPr>
          <p:nvPr>
            <p:ph type="body" sz="quarter" idx="22" hasCustomPrompt="1"/>
          </p:nvPr>
        </p:nvSpPr>
        <p:spPr>
          <a:xfrm>
            <a:off x="413584" y="4915893"/>
            <a:ext cx="512762" cy="512763"/>
          </a:xfrm>
        </p:spPr>
        <p:txBody>
          <a:bodyPr/>
          <a:lstStyle>
            <a:lvl1pPr>
              <a:defRPr sz="1800" b="1">
                <a:solidFill>
                  <a:schemeClr val="accent1"/>
                </a:solidFill>
              </a:defRPr>
            </a:lvl1pPr>
          </a:lstStyle>
          <a:p>
            <a:pPr lvl="0"/>
            <a:r>
              <a:rPr lang="en-US"/>
              <a:t>XX</a:t>
            </a:r>
            <a:endParaRPr lang="en-GB"/>
          </a:p>
        </p:txBody>
      </p:sp>
      <p:sp>
        <p:nvSpPr>
          <p:cNvPr id="23" name="Text Placeholder 9">
            <a:extLst>
              <a:ext uri="{FF2B5EF4-FFF2-40B4-BE49-F238E27FC236}">
                <a16:creationId xmlns:a16="http://schemas.microsoft.com/office/drawing/2014/main" id="{1EBF624F-E2DA-9BF4-CE5C-33A85FD51D66}"/>
              </a:ext>
            </a:extLst>
          </p:cNvPr>
          <p:cNvSpPr>
            <a:spLocks noGrp="1"/>
          </p:cNvSpPr>
          <p:nvPr>
            <p:ph type="body" sz="quarter" idx="23" hasCustomPrompt="1"/>
          </p:nvPr>
        </p:nvSpPr>
        <p:spPr>
          <a:xfrm>
            <a:off x="1125511" y="4915893"/>
            <a:ext cx="3919590" cy="512763"/>
          </a:xfrm>
        </p:spPr>
        <p:txBody>
          <a:bodyPr/>
          <a:lstStyle>
            <a:lvl1pPr>
              <a:defRPr sz="1800" b="0">
                <a:solidFill>
                  <a:schemeClr val="tx1"/>
                </a:solidFill>
              </a:defRPr>
            </a:lvl1pPr>
          </a:lstStyle>
          <a:p>
            <a:pPr lvl="0"/>
            <a:r>
              <a:rPr lang="en-US"/>
              <a:t>Add section title</a:t>
            </a:r>
            <a:endParaRPr lang="en-GB"/>
          </a:p>
        </p:txBody>
      </p:sp>
      <p:cxnSp>
        <p:nvCxnSpPr>
          <p:cNvPr id="25" name="Straight Connector 24">
            <a:extLst>
              <a:ext uri="{FF2B5EF4-FFF2-40B4-BE49-F238E27FC236}">
                <a16:creationId xmlns:a16="http://schemas.microsoft.com/office/drawing/2014/main" id="{60FC753A-01D3-3698-A03E-2FC9D9E6BABC}"/>
              </a:ext>
            </a:extLst>
          </p:cNvPr>
          <p:cNvCxnSpPr>
            <a:cxnSpLocks/>
          </p:cNvCxnSpPr>
          <p:nvPr userDrawn="1"/>
        </p:nvCxnSpPr>
        <p:spPr>
          <a:xfrm>
            <a:off x="969427" y="1896531"/>
            <a:ext cx="0" cy="328083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5" name="Freeform: Shape 4">
            <a:extLst>
              <a:ext uri="{FF2B5EF4-FFF2-40B4-BE49-F238E27FC236}">
                <a16:creationId xmlns:a16="http://schemas.microsoft.com/office/drawing/2014/main" id="{79236FB8-F2C0-D22B-449A-5FFA1ACDA877}"/>
              </a:ext>
            </a:extLst>
          </p:cNvPr>
          <p:cNvSpPr/>
          <p:nvPr userDrawn="1"/>
        </p:nvSpPr>
        <p:spPr>
          <a:xfrm flipH="1">
            <a:off x="7125592" y="1777223"/>
            <a:ext cx="5066409" cy="5080777"/>
          </a:xfrm>
          <a:custGeom>
            <a:avLst/>
            <a:gdLst>
              <a:gd name="connsiteX0" fmla="*/ 2329340 w 5066409"/>
              <a:gd name="connsiteY0" fmla="*/ 0 h 5080777"/>
              <a:gd name="connsiteX1" fmla="*/ 0 w 5066409"/>
              <a:gd name="connsiteY1" fmla="*/ 4323916 h 5080777"/>
              <a:gd name="connsiteX2" fmla="*/ 0 w 5066409"/>
              <a:gd name="connsiteY2" fmla="*/ 5080777 h 5080777"/>
              <a:gd name="connsiteX3" fmla="*/ 5066409 w 5066409"/>
              <a:gd name="connsiteY3" fmla="*/ 5080777 h 5080777"/>
            </a:gdLst>
            <a:ahLst/>
            <a:cxnLst>
              <a:cxn ang="0">
                <a:pos x="connsiteX0" y="connsiteY0"/>
              </a:cxn>
              <a:cxn ang="0">
                <a:pos x="connsiteX1" y="connsiteY1"/>
              </a:cxn>
              <a:cxn ang="0">
                <a:pos x="connsiteX2" y="connsiteY2"/>
              </a:cxn>
              <a:cxn ang="0">
                <a:pos x="connsiteX3" y="connsiteY3"/>
              </a:cxn>
            </a:cxnLst>
            <a:rect l="l" t="t" r="r" b="b"/>
            <a:pathLst>
              <a:path w="5066409" h="5080777">
                <a:moveTo>
                  <a:pt x="2329340" y="0"/>
                </a:moveTo>
                <a:lnTo>
                  <a:pt x="0" y="4323916"/>
                </a:lnTo>
                <a:lnTo>
                  <a:pt x="0" y="5080777"/>
                </a:lnTo>
                <a:lnTo>
                  <a:pt x="5066409" y="5080777"/>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a:p>
        </p:txBody>
      </p:sp>
      <p:sp>
        <p:nvSpPr>
          <p:cNvPr id="4" name="Slide Number Placeholder 3">
            <a:extLst>
              <a:ext uri="{FF2B5EF4-FFF2-40B4-BE49-F238E27FC236}">
                <a16:creationId xmlns:a16="http://schemas.microsoft.com/office/drawing/2014/main" id="{B61E6F19-D458-3891-4D4D-D8EBF62EA9D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a:p>
        </p:txBody>
      </p:sp>
    </p:spTree>
    <p:custDataLst>
      <p:tags r:id="rId1"/>
    </p:custDataLst>
    <p:extLst>
      <p:ext uri="{BB962C8B-B14F-4D97-AF65-F5344CB8AC3E}">
        <p14:creationId xmlns:p14="http://schemas.microsoft.com/office/powerpoint/2010/main" val="1552277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ivider Light Alt.">
    <p:bg>
      <p:bgRef idx="1001">
        <a:schemeClr val="bg1"/>
      </p:bgRef>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a:t>Add section title</a:t>
            </a:r>
            <a:endParaRPr lang="en-GB"/>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solidFill>
                  <a:schemeClr val="accent1"/>
                </a:solidFill>
              </a:defRPr>
            </a:lvl1pPr>
          </a:lstStyle>
          <a:p>
            <a:pPr lvl="0"/>
            <a:r>
              <a:rPr lang="en-US"/>
              <a:t>XX</a:t>
            </a:r>
            <a:endParaRPr lang="en-GB"/>
          </a:p>
        </p:txBody>
      </p:sp>
      <p:grpSp>
        <p:nvGrpSpPr>
          <p:cNvPr id="6" name="Group 5">
            <a:extLst>
              <a:ext uri="{FF2B5EF4-FFF2-40B4-BE49-F238E27FC236}">
                <a16:creationId xmlns:a16="http://schemas.microsoft.com/office/drawing/2014/main" id="{4F370516-DECD-E3AE-DF23-C70C9BB7E499}"/>
              </a:ext>
            </a:extLst>
          </p:cNvPr>
          <p:cNvGrpSpPr/>
          <p:nvPr userDrawn="1"/>
        </p:nvGrpSpPr>
        <p:grpSpPr>
          <a:xfrm>
            <a:off x="-3626001" y="0"/>
            <a:ext cx="3513653" cy="4531360"/>
            <a:chOff x="-3626001" y="0"/>
            <a:chExt cx="3513653" cy="4531360"/>
          </a:xfrm>
        </p:grpSpPr>
        <p:sp>
          <p:nvSpPr>
            <p:cNvPr id="8" name="Rectangle 7">
              <a:extLst>
                <a:ext uri="{FF2B5EF4-FFF2-40B4-BE49-F238E27FC236}">
                  <a16:creationId xmlns:a16="http://schemas.microsoft.com/office/drawing/2014/main" id="{70F904D0-2876-1268-E4C8-7B0295729406}"/>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58268415-C2F8-4E88-1D39-501CC7F283C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17468449-38AF-50DF-9C6B-09E23D17494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BE7D5C2C-84EC-C1DA-26D0-15ECB44E0F7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an image from file, or select the placeholder and paste an image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Picture </a:t>
              </a:r>
              <a:r>
                <a:rPr lang="en-US" sz="1200">
                  <a:solidFill>
                    <a:schemeClr val="tx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image within the placeholder, using the white circles in the corners of the image.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image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pic>
        <p:nvPicPr>
          <p:cNvPr id="4" name="Picture 3" descr="A black and purple triangle&#10;&#10;Description automatically generated">
            <a:extLst>
              <a:ext uri="{FF2B5EF4-FFF2-40B4-BE49-F238E27FC236}">
                <a16:creationId xmlns:a16="http://schemas.microsoft.com/office/drawing/2014/main" id="{F09090A3-C8CB-492F-3E90-2B30223A515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867214727"/>
      </p:ext>
    </p:extLst>
  </p:cSld>
  <p:clrMapOvr>
    <a:overrideClrMapping bg1="lt1" tx1="dk1" bg2="lt2" tx2="dk2" accent1="accent1" accent2="accent2" accent3="accent3" accent4="accent4" accent5="accent5" accent6="accent6" hlink="hlink" folHlink="folHlink"/>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Divider Dark Alt.">
    <p:bg>
      <p:bgPr>
        <a:solidFill>
          <a:schemeClr val="accent1"/>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a:t>Add section title</a:t>
            </a:r>
            <a:endParaRPr lang="en-GB"/>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lvl1pPr>
          </a:lstStyle>
          <a:p>
            <a:pPr lvl="0"/>
            <a:r>
              <a:rPr lang="en-US"/>
              <a:t>XX</a:t>
            </a:r>
            <a:endParaRPr lang="en-GB"/>
          </a:p>
        </p:txBody>
      </p:sp>
      <p:pic>
        <p:nvPicPr>
          <p:cNvPr id="15" name="Graphic 14">
            <a:extLst>
              <a:ext uri="{FF2B5EF4-FFF2-40B4-BE49-F238E27FC236}">
                <a16:creationId xmlns:a16="http://schemas.microsoft.com/office/drawing/2014/main" id="{83E624FA-ADDA-3111-5843-8DB4151A82E9}"/>
              </a:ext>
            </a:extLst>
          </p:cNvPr>
          <p:cNvPicPr>
            <a:picLocks noChangeAspect="1"/>
          </p:cNvPicPr>
          <p:nvPr userDrawn="1"/>
        </p:nvPicPr>
        <p:blipFill>
          <a:blip r:embed="rId4">
            <a:lum bright="100000"/>
            <a:extLst>
              <a:ext uri="{96DAC541-7B7A-43D3-8B79-37D633B846F1}">
                <asvg:svgBlip xmlns:asvg="http://schemas.microsoft.com/office/drawing/2016/SVG/main" r:embed="rId5"/>
              </a:ext>
            </a:extLst>
          </a:blip>
          <a:stretch>
            <a:fillRect/>
          </a:stretch>
        </p:blipFill>
        <p:spPr>
          <a:xfrm>
            <a:off x="10566400" y="390842"/>
            <a:ext cx="1223964" cy="814389"/>
          </a:xfrm>
          <a:prstGeom prst="rect">
            <a:avLst/>
          </a:prstGeom>
        </p:spPr>
      </p:pic>
      <p:grpSp>
        <p:nvGrpSpPr>
          <p:cNvPr id="4" name="Group 3">
            <a:extLst>
              <a:ext uri="{FF2B5EF4-FFF2-40B4-BE49-F238E27FC236}">
                <a16:creationId xmlns:a16="http://schemas.microsoft.com/office/drawing/2014/main" id="{DE6EA0D0-E329-533A-9CC7-6473C8179638}"/>
              </a:ext>
            </a:extLst>
          </p:cNvPr>
          <p:cNvGrpSpPr/>
          <p:nvPr userDrawn="1"/>
        </p:nvGrpSpPr>
        <p:grpSpPr>
          <a:xfrm>
            <a:off x="-3626001" y="0"/>
            <a:ext cx="3513653" cy="4531360"/>
            <a:chOff x="-3626001" y="0"/>
            <a:chExt cx="3513653" cy="4531360"/>
          </a:xfrm>
        </p:grpSpPr>
        <p:sp>
          <p:nvSpPr>
            <p:cNvPr id="6" name="Rectangle 5">
              <a:extLst>
                <a:ext uri="{FF2B5EF4-FFF2-40B4-BE49-F238E27FC236}">
                  <a16:creationId xmlns:a16="http://schemas.microsoft.com/office/drawing/2014/main" id="{163AC12C-C482-B4E3-4AB9-A263BB70B1E3}"/>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8" name="Rectangle 7">
              <a:extLst>
                <a:ext uri="{FF2B5EF4-FFF2-40B4-BE49-F238E27FC236}">
                  <a16:creationId xmlns:a16="http://schemas.microsoft.com/office/drawing/2014/main" id="{D9D7E497-A4B4-C534-0937-931EB24AA56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9" name="TextBox 8">
              <a:extLst>
                <a:ext uri="{FF2B5EF4-FFF2-40B4-BE49-F238E27FC236}">
                  <a16:creationId xmlns:a16="http://schemas.microsoft.com/office/drawing/2014/main" id="{4763B2BC-5CB5-82B0-4900-4A07C299657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tx1"/>
                  </a:solidFill>
                  <a:latin typeface="+mn-lt"/>
                  <a:ea typeface="Inter Semi Bold" panose="02000703000000020004" pitchFamily="50" charset="0"/>
                  <a:cs typeface="Inter Semi Bold" panose="02000703000000020004" pitchFamily="50" charset="0"/>
                </a:rPr>
                <a:t>How to insert </a:t>
              </a:r>
              <a:br>
                <a:rPr lang="en-GB" sz="2400">
                  <a:solidFill>
                    <a:schemeClr val="tx1"/>
                  </a:solidFill>
                  <a:latin typeface="+mn-lt"/>
                  <a:ea typeface="Inter Semi Bold" panose="02000703000000020004" pitchFamily="50" charset="0"/>
                  <a:cs typeface="Inter Semi Bold" panose="02000703000000020004" pitchFamily="50" charset="0"/>
                </a:rPr>
              </a:br>
              <a:r>
                <a:rPr lang="en-GB" sz="2400">
                  <a:solidFill>
                    <a:schemeClr val="tx1"/>
                  </a:solidFill>
                  <a:latin typeface="+mn-lt"/>
                  <a:ea typeface="Inter Semi Bold" panose="02000703000000020004" pitchFamily="50" charset="0"/>
                  <a:cs typeface="Inter Semi Bold" panose="02000703000000020004" pitchFamily="50" charset="0"/>
                </a:rPr>
                <a:t>an image</a:t>
              </a:r>
            </a:p>
          </p:txBody>
        </p:sp>
        <p:sp>
          <p:nvSpPr>
            <p:cNvPr id="10" name="TextBox 9">
              <a:extLst>
                <a:ext uri="{FF2B5EF4-FFF2-40B4-BE49-F238E27FC236}">
                  <a16:creationId xmlns:a16="http://schemas.microsoft.com/office/drawing/2014/main" id="{6EAD4D31-594C-1AC1-1F0B-05021628A183}"/>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the icon in the middle of the placeholder and choose an image from file, or select the placeholder and paste an image in using </a:t>
              </a:r>
              <a:r>
                <a:rPr lang="en-US" sz="1200" b="1">
                  <a:solidFill>
                    <a:schemeClr val="bg1"/>
                  </a:solidFill>
                  <a:latin typeface="+mn-lt"/>
                </a:rPr>
                <a:t>Ctrl + V</a:t>
              </a:r>
              <a:r>
                <a:rPr lang="en-US" sz="120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on the </a:t>
              </a:r>
              <a:r>
                <a:rPr lang="en-US" sz="1200" b="1">
                  <a:solidFill>
                    <a:schemeClr val="bg1"/>
                  </a:solidFill>
                  <a:latin typeface="+mn-lt"/>
                </a:rPr>
                <a:t>Format Picture </a:t>
              </a:r>
              <a:r>
                <a:rPr lang="en-US" sz="120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Choose </a:t>
              </a:r>
              <a:r>
                <a:rPr lang="en-US" sz="1200" b="1">
                  <a:solidFill>
                    <a:schemeClr val="bg1"/>
                  </a:solidFill>
                  <a:latin typeface="+mn-lt"/>
                </a:rPr>
                <a:t>Crop</a:t>
              </a:r>
              <a:r>
                <a:rPr lang="en-US" sz="1200">
                  <a:solidFill>
                    <a:schemeClr val="bg1"/>
                  </a:solidFill>
                  <a:latin typeface="+mn-lt"/>
                </a:rPr>
                <a:t> to resize and move the image within the placeholder, using the white circles in the corners of the image. Click on the drop down arrow and choose </a:t>
              </a:r>
              <a:r>
                <a:rPr lang="en-US" sz="1200" b="1">
                  <a:solidFill>
                    <a:schemeClr val="bg1"/>
                  </a:solidFill>
                  <a:latin typeface="+mn-lt"/>
                </a:rPr>
                <a:t>Fit</a:t>
              </a:r>
              <a:r>
                <a:rPr lang="en-US" sz="1200">
                  <a:solidFill>
                    <a:schemeClr val="bg1"/>
                  </a:solidFill>
                  <a:latin typeface="+mn-lt"/>
                </a:rPr>
                <a:t> or </a:t>
              </a:r>
              <a:r>
                <a:rPr lang="en-US" sz="1200" b="1">
                  <a:solidFill>
                    <a:schemeClr val="bg1"/>
                  </a:solidFill>
                  <a:latin typeface="+mn-lt"/>
                </a:rPr>
                <a:t>Fill</a:t>
              </a:r>
              <a:r>
                <a:rPr lang="en-US" sz="120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Right click the image and choose </a:t>
              </a:r>
              <a:r>
                <a:rPr lang="en-US" sz="1200" b="1">
                  <a:solidFill>
                    <a:schemeClr val="bg1"/>
                  </a:solidFill>
                  <a:latin typeface="+mn-lt"/>
                </a:rPr>
                <a:t>Send to back </a:t>
              </a:r>
              <a:r>
                <a:rPr lang="en-US" sz="1200">
                  <a:solidFill>
                    <a:schemeClr val="bg1"/>
                  </a:solidFill>
                  <a:latin typeface="+mn-lt"/>
                </a:rPr>
                <a:t>if it is obscuring any other elements.</a:t>
              </a:r>
            </a:p>
          </p:txBody>
        </p:sp>
      </p:grpSp>
    </p:spTree>
    <p:custDataLst>
      <p:tags r:id="rId1"/>
    </p:custDataLst>
    <p:extLst>
      <p:ext uri="{BB962C8B-B14F-4D97-AF65-F5344CB8AC3E}">
        <p14:creationId xmlns:p14="http://schemas.microsoft.com/office/powerpoint/2010/main" val="81367552"/>
      </p:ext>
    </p:extLst>
  </p:cSld>
  <p:clrMapOvr>
    <a:overrideClrMapping bg1="dk1" tx1="lt1" bg2="dk2" tx2="lt2" accent1="accent1" accent2="accent2" accent3="accent3" accent4="accent4" accent5="accent5" accent6="accent6" hlink="hlink" folHlink="folHlink"/>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2" y="1641565"/>
            <a:ext cx="9030456" cy="4527459"/>
          </a:xfrm>
        </p:spPr>
        <p:txBody>
          <a:bodyPr numCol="2" spcCol="540000"/>
          <a:lstStyle>
            <a:lvl1pPr>
              <a:defRPr/>
            </a:lvl1pPr>
          </a:lstStyle>
          <a:p>
            <a:pPr lvl="0"/>
            <a:r>
              <a:rPr lang="en-US"/>
              <a:t>Add text to appear in two column layout</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Graphic 9">
            <a:extLst>
              <a:ext uri="{FF2B5EF4-FFF2-40B4-BE49-F238E27FC236}">
                <a16:creationId xmlns:a16="http://schemas.microsoft.com/office/drawing/2014/main" id="{AEAF9089-5394-8B5C-06D5-A0E311DC5BE5}"/>
              </a:ext>
            </a:extLst>
          </p:cNvPr>
          <p:cNvPicPr>
            <a:picLocks noChangeAspect="1"/>
          </p:cNvPicPr>
          <p:nvPr userDrawn="1"/>
        </p:nvPicPr>
        <p:blipFill>
          <a:blip r:embed="rId2">
            <a:lum bright="100000"/>
            <a:extLst>
              <a:ext uri="{96DAC541-7B7A-43D3-8B79-37D633B846F1}">
                <asvg:svgBlip xmlns:asvg="http://schemas.microsoft.com/office/drawing/2016/SVG/main" r:embed="rId3"/>
              </a:ext>
            </a:extLst>
          </a:blip>
          <a:stretch>
            <a:fillRect/>
          </a:stretch>
        </p:blipFill>
        <p:spPr>
          <a:xfrm>
            <a:off x="10566400" y="390842"/>
            <a:ext cx="1223964" cy="814389"/>
          </a:xfrm>
          <a:prstGeom prst="rect">
            <a:avLst/>
          </a:prstGeom>
        </p:spPr>
      </p:pic>
    </p:spTree>
    <p:extLst>
      <p:ext uri="{BB962C8B-B14F-4D97-AF65-F5344CB8AC3E}">
        <p14:creationId xmlns:p14="http://schemas.microsoft.com/office/powerpoint/2010/main" val="22224953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pic>
        <p:nvPicPr>
          <p:cNvPr id="10" name="Graphic 9">
            <a:extLst>
              <a:ext uri="{FF2B5EF4-FFF2-40B4-BE49-F238E27FC236}">
                <a16:creationId xmlns:a16="http://schemas.microsoft.com/office/drawing/2014/main" id="{AEAF9089-5394-8B5C-06D5-A0E311DC5BE5}"/>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10566400" y="390842"/>
            <a:ext cx="1223964" cy="814389"/>
          </a:xfrm>
          <a:prstGeom prst="rect">
            <a:avLst/>
          </a:prstGeom>
        </p:spPr>
      </p:pic>
      <p:sp>
        <p:nvSpPr>
          <p:cNvPr id="5" name="Content Placeholder 14">
            <a:extLst>
              <a:ext uri="{FF2B5EF4-FFF2-40B4-BE49-F238E27FC236}">
                <a16:creationId xmlns:a16="http://schemas.microsoft.com/office/drawing/2014/main" id="{9D4F0DBA-7193-79F1-9CED-9BF29EFD98AD}"/>
              </a:ext>
            </a:extLst>
          </p:cNvPr>
          <p:cNvSpPr>
            <a:spLocks noGrp="1"/>
          </p:cNvSpPr>
          <p:nvPr>
            <p:ph sz="quarter" idx="17" hasCustomPrompt="1"/>
          </p:nvPr>
        </p:nvSpPr>
        <p:spPr>
          <a:xfrm>
            <a:off x="413582" y="1641566"/>
            <a:ext cx="9030456" cy="4527458"/>
          </a:xfrm>
        </p:spPr>
        <p:txBody>
          <a:bodyPr/>
          <a:lstStyle>
            <a:lvl1pPr>
              <a:defRPr/>
            </a:lvl1pPr>
          </a:lstStyle>
          <a:p>
            <a:pPr lvl="0"/>
            <a:r>
              <a:rPr lang="en-US"/>
              <a:t>Add text to appear in single column layout or click icon to insert content</a:t>
            </a:r>
          </a:p>
          <a:p>
            <a:pPr lvl="1"/>
            <a:r>
              <a:rPr lang="en-US"/>
              <a:t>Second level</a:t>
            </a:r>
          </a:p>
          <a:p>
            <a:pPr lvl="2"/>
            <a:r>
              <a:rPr lang="en-US"/>
              <a:t>Third level</a:t>
            </a:r>
          </a:p>
          <a:p>
            <a:pPr lvl="3"/>
            <a:r>
              <a:rPr lang="en-US"/>
              <a:t>Fourth level</a:t>
            </a:r>
          </a:p>
          <a:p>
            <a:pPr lvl="4"/>
            <a:r>
              <a:rPr lang="en-US"/>
              <a:t>Fifth level</a:t>
            </a:r>
            <a:endParaRPr lang="en-GB"/>
          </a:p>
        </p:txBody>
      </p:sp>
      <p:grpSp>
        <p:nvGrpSpPr>
          <p:cNvPr id="6" name="Group 5">
            <a:extLst>
              <a:ext uri="{FF2B5EF4-FFF2-40B4-BE49-F238E27FC236}">
                <a16:creationId xmlns:a16="http://schemas.microsoft.com/office/drawing/2014/main" id="{0EC37F9B-189A-EEF0-82B5-C8E3F921FD7D}"/>
              </a:ext>
            </a:extLst>
          </p:cNvPr>
          <p:cNvGrpSpPr/>
          <p:nvPr userDrawn="1"/>
        </p:nvGrpSpPr>
        <p:grpSpPr>
          <a:xfrm>
            <a:off x="-3626001" y="0"/>
            <a:ext cx="3513653" cy="2943225"/>
            <a:chOff x="-3626001" y="0"/>
            <a:chExt cx="3513653" cy="2943225"/>
          </a:xfrm>
        </p:grpSpPr>
        <p:sp>
          <p:nvSpPr>
            <p:cNvPr id="8" name="Rectangle 7">
              <a:extLst>
                <a:ext uri="{FF2B5EF4-FFF2-40B4-BE49-F238E27FC236}">
                  <a16:creationId xmlns:a16="http://schemas.microsoft.com/office/drawing/2014/main" id="{8DBEDA01-A9F0-6298-AB90-F00B31BE5FDA}"/>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8F89516E-98D5-7607-2085-7FF801BF7372}"/>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8E227B3A-E23C-DAB3-31A8-041BC3FF486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CHART</a:t>
              </a:r>
            </a:p>
          </p:txBody>
        </p:sp>
        <p:sp>
          <p:nvSpPr>
            <p:cNvPr id="13" name="TextBox 12">
              <a:extLst>
                <a:ext uri="{FF2B5EF4-FFF2-40B4-BE49-F238E27FC236}">
                  <a16:creationId xmlns:a16="http://schemas.microsoft.com/office/drawing/2014/main" id="{DD102D99-B2D2-3578-1E37-5BA070ECF7D3}"/>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Edit your data under </a:t>
              </a:r>
              <a:r>
                <a:rPr lang="en-US" sz="1200" b="1">
                  <a:solidFill>
                    <a:schemeClr val="tx1"/>
                  </a:solidFill>
                  <a:latin typeface="+mn-lt"/>
                </a:rPr>
                <a:t>Design</a:t>
              </a:r>
              <a:r>
                <a:rPr lang="en-US" sz="1200">
                  <a:solidFill>
                    <a:schemeClr val="tx1"/>
                  </a:solidFill>
                  <a:latin typeface="+mn-lt"/>
                </a:rPr>
                <a:t> in the </a:t>
              </a:r>
              <a:r>
                <a:rPr lang="en-US" sz="1200" b="1">
                  <a:solidFill>
                    <a:schemeClr val="tx1"/>
                  </a:solidFill>
                  <a:latin typeface="+mn-lt"/>
                </a:rPr>
                <a:t>Chart Tools</a:t>
              </a:r>
              <a:r>
                <a:rPr lang="en-US" sz="120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err="1">
                  <a:solidFill>
                    <a:schemeClr val="tx1"/>
                  </a:solidFill>
                  <a:latin typeface="+mn-lt"/>
                </a:rPr>
                <a:t>Stylise</a:t>
              </a:r>
              <a:r>
                <a:rPr lang="en-US" sz="1200">
                  <a:solidFill>
                    <a:schemeClr val="tx1"/>
                  </a:solidFill>
                  <a:latin typeface="+mn-lt"/>
                </a:rPr>
                <a:t> your chart under Format in the </a:t>
              </a:r>
              <a:r>
                <a:rPr lang="en-US" sz="1200" b="1">
                  <a:solidFill>
                    <a:schemeClr val="tx1"/>
                  </a:solidFill>
                  <a:latin typeface="+mn-lt"/>
                </a:rPr>
                <a:t>Chart Tools</a:t>
              </a:r>
              <a:r>
                <a:rPr lang="en-US" sz="1200">
                  <a:solidFill>
                    <a:schemeClr val="tx1"/>
                  </a:solidFill>
                  <a:latin typeface="+mn-lt"/>
                </a:rPr>
                <a:t> ribbons.</a:t>
              </a:r>
            </a:p>
          </p:txBody>
        </p:sp>
      </p:grpSp>
    </p:spTree>
    <p:custDataLst>
      <p:tags r:id="rId1"/>
    </p:custDataLst>
    <p:extLst>
      <p:ext uri="{BB962C8B-B14F-4D97-AF65-F5344CB8AC3E}">
        <p14:creationId xmlns:p14="http://schemas.microsoft.com/office/powerpoint/2010/main" val="381595685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sp>
        <p:nvSpPr>
          <p:cNvPr id="15" name="Content Placeholder 14">
            <a:extLst>
              <a:ext uri="{FF2B5EF4-FFF2-40B4-BE49-F238E27FC236}">
                <a16:creationId xmlns:a16="http://schemas.microsoft.com/office/drawing/2014/main" id="{6CE84618-6178-61CF-AE53-D0A07CF23E00}"/>
              </a:ext>
            </a:extLst>
          </p:cNvPr>
          <p:cNvSpPr>
            <a:spLocks noGrp="1"/>
          </p:cNvSpPr>
          <p:nvPr>
            <p:ph sz="quarter" idx="17" hasCustomPrompt="1"/>
          </p:nvPr>
        </p:nvSpPr>
        <p:spPr>
          <a:xfrm>
            <a:off x="413582" y="2338566"/>
            <a:ext cx="3721538" cy="3830457"/>
          </a:xfrm>
        </p:spPr>
        <p:txBody>
          <a:bodyPr/>
          <a:lstStyle>
            <a:lvl1pPr>
              <a:defRPr/>
            </a:lvl1pPr>
          </a:lstStyle>
          <a:p>
            <a:pPr lvl="0"/>
            <a:r>
              <a:rPr lang="en-US"/>
              <a:t>Add text or click icon to insert content</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Graphic 9">
            <a:extLst>
              <a:ext uri="{FF2B5EF4-FFF2-40B4-BE49-F238E27FC236}">
                <a16:creationId xmlns:a16="http://schemas.microsoft.com/office/drawing/2014/main" id="{AEAF9089-5394-8B5C-06D5-A0E311DC5BE5}"/>
              </a:ext>
            </a:extLst>
          </p:cNvPr>
          <p:cNvPicPr>
            <a:picLocks noChangeAspect="1"/>
          </p:cNvPicPr>
          <p:nvPr userDrawn="1"/>
        </p:nvPicPr>
        <p:blipFill>
          <a:blip r:embed="rId2">
            <a:lum bright="100000"/>
            <a:extLst>
              <a:ext uri="{96DAC541-7B7A-43D3-8B79-37D633B846F1}">
                <asvg:svgBlip xmlns:asvg="http://schemas.microsoft.com/office/drawing/2016/SVG/main" r:embed="rId3"/>
              </a:ext>
            </a:extLst>
          </a:blip>
          <a:stretch>
            <a:fillRect/>
          </a:stretch>
        </p:blipFill>
        <p:spPr>
          <a:xfrm>
            <a:off x="10566400" y="390842"/>
            <a:ext cx="1223964" cy="814389"/>
          </a:xfrm>
          <a:prstGeom prst="rect">
            <a:avLst/>
          </a:prstGeom>
        </p:spPr>
      </p:pic>
      <p:sp>
        <p:nvSpPr>
          <p:cNvPr id="5" name="Text Placeholder 6">
            <a:extLst>
              <a:ext uri="{FF2B5EF4-FFF2-40B4-BE49-F238E27FC236}">
                <a16:creationId xmlns:a16="http://schemas.microsoft.com/office/drawing/2014/main" id="{7071F504-9E35-F89F-D3A9-72668739AD12}"/>
              </a:ext>
            </a:extLst>
          </p:cNvPr>
          <p:cNvSpPr>
            <a:spLocks noGrp="1"/>
          </p:cNvSpPr>
          <p:nvPr>
            <p:ph type="body" sz="quarter" idx="14" hasCustomPrompt="1"/>
          </p:nvPr>
        </p:nvSpPr>
        <p:spPr>
          <a:xfrm>
            <a:off x="413582" y="1641565"/>
            <a:ext cx="3721538" cy="508000"/>
          </a:xfrm>
        </p:spPr>
        <p:txBody>
          <a:bodyPr/>
          <a:lstStyle>
            <a:lvl1pPr>
              <a:defRPr b="1"/>
            </a:lvl1pPr>
          </a:lstStyle>
          <a:p>
            <a:pPr lvl="0"/>
            <a:r>
              <a:rPr lang="en-US"/>
              <a:t>Add heading (two lines max)</a:t>
            </a:r>
            <a:endParaRPr lang="en-GB"/>
          </a:p>
        </p:txBody>
      </p:sp>
      <p:sp>
        <p:nvSpPr>
          <p:cNvPr id="16" name="Content Placeholder 14">
            <a:extLst>
              <a:ext uri="{FF2B5EF4-FFF2-40B4-BE49-F238E27FC236}">
                <a16:creationId xmlns:a16="http://schemas.microsoft.com/office/drawing/2014/main" id="{FA357CB5-059F-A73C-2716-2186BE18F927}"/>
              </a:ext>
            </a:extLst>
          </p:cNvPr>
          <p:cNvSpPr>
            <a:spLocks noGrp="1"/>
          </p:cNvSpPr>
          <p:nvPr>
            <p:ph sz="quarter" idx="18" hasCustomPrompt="1"/>
          </p:nvPr>
        </p:nvSpPr>
        <p:spPr>
          <a:xfrm>
            <a:off x="4533462" y="2338566"/>
            <a:ext cx="3721538" cy="3830457"/>
          </a:xfrm>
        </p:spPr>
        <p:txBody>
          <a:bodyPr/>
          <a:lstStyle>
            <a:lvl1pPr>
              <a:defRPr/>
            </a:lvl1pPr>
          </a:lstStyle>
          <a:p>
            <a:pPr lvl="0"/>
            <a:r>
              <a:rPr lang="en-US"/>
              <a:t>Add text or click icon to insert content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6">
            <a:extLst>
              <a:ext uri="{FF2B5EF4-FFF2-40B4-BE49-F238E27FC236}">
                <a16:creationId xmlns:a16="http://schemas.microsoft.com/office/drawing/2014/main" id="{E2B0E8B1-83D4-CC60-882C-8AADC5DA97DF}"/>
              </a:ext>
            </a:extLst>
          </p:cNvPr>
          <p:cNvSpPr>
            <a:spLocks noGrp="1"/>
          </p:cNvSpPr>
          <p:nvPr>
            <p:ph type="body" sz="quarter" idx="16" hasCustomPrompt="1"/>
          </p:nvPr>
        </p:nvSpPr>
        <p:spPr>
          <a:xfrm>
            <a:off x="4533462" y="1641565"/>
            <a:ext cx="3721538" cy="508000"/>
          </a:xfrm>
        </p:spPr>
        <p:txBody>
          <a:bodyPr/>
          <a:lstStyle>
            <a:lvl1pPr>
              <a:defRPr b="1"/>
            </a:lvl1pPr>
          </a:lstStyle>
          <a:p>
            <a:pPr lvl="0"/>
            <a:r>
              <a:rPr lang="en-US"/>
              <a:t>Add heading (two lines max)</a:t>
            </a:r>
            <a:endParaRPr lang="en-GB"/>
          </a:p>
        </p:txBody>
      </p:sp>
      <p:cxnSp>
        <p:nvCxnSpPr>
          <p:cNvPr id="13" name="Straight Connector 12">
            <a:extLst>
              <a:ext uri="{FF2B5EF4-FFF2-40B4-BE49-F238E27FC236}">
                <a16:creationId xmlns:a16="http://schemas.microsoft.com/office/drawing/2014/main" id="{1A7595AB-3E7F-500E-5874-B5ECB73A19A1}"/>
              </a:ext>
            </a:extLst>
          </p:cNvPr>
          <p:cNvCxnSpPr/>
          <p:nvPr userDrawn="1"/>
        </p:nvCxnSpPr>
        <p:spPr>
          <a:xfrm>
            <a:off x="4334291" y="1752600"/>
            <a:ext cx="0" cy="4191000"/>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42F7F20-0914-55A5-D38B-A62BCAC240C6}"/>
              </a:ext>
            </a:extLst>
          </p:cNvPr>
          <p:cNvGrpSpPr/>
          <p:nvPr userDrawn="1"/>
        </p:nvGrpSpPr>
        <p:grpSpPr>
          <a:xfrm>
            <a:off x="-3626001" y="0"/>
            <a:ext cx="3513653" cy="2943225"/>
            <a:chOff x="-3626001" y="0"/>
            <a:chExt cx="3513653" cy="2943225"/>
          </a:xfrm>
        </p:grpSpPr>
        <p:sp>
          <p:nvSpPr>
            <p:cNvPr id="9" name="Rectangle 8">
              <a:extLst>
                <a:ext uri="{FF2B5EF4-FFF2-40B4-BE49-F238E27FC236}">
                  <a16:creationId xmlns:a16="http://schemas.microsoft.com/office/drawing/2014/main" id="{2A3F19AD-12D6-D2A3-00D7-079E3686E450}"/>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2297A6B-E741-56EC-DC10-0239315573A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7266AA31-66CE-6175-C626-E6AD49A3AD8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CHART</a:t>
              </a:r>
            </a:p>
          </p:txBody>
        </p:sp>
        <p:sp>
          <p:nvSpPr>
            <p:cNvPr id="17" name="TextBox 16">
              <a:extLst>
                <a:ext uri="{FF2B5EF4-FFF2-40B4-BE49-F238E27FC236}">
                  <a16:creationId xmlns:a16="http://schemas.microsoft.com/office/drawing/2014/main" id="{DC079672-8B2C-BA26-E86A-AF4A723A33C8}"/>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Edit your data under </a:t>
              </a:r>
              <a:r>
                <a:rPr lang="en-US" sz="1200" b="1">
                  <a:solidFill>
                    <a:schemeClr val="tx1"/>
                  </a:solidFill>
                  <a:latin typeface="+mn-lt"/>
                </a:rPr>
                <a:t>Design</a:t>
              </a:r>
              <a:r>
                <a:rPr lang="en-US" sz="1200">
                  <a:solidFill>
                    <a:schemeClr val="tx1"/>
                  </a:solidFill>
                  <a:latin typeface="+mn-lt"/>
                </a:rPr>
                <a:t> in the </a:t>
              </a:r>
              <a:r>
                <a:rPr lang="en-US" sz="1200" b="1">
                  <a:solidFill>
                    <a:schemeClr val="tx1"/>
                  </a:solidFill>
                  <a:latin typeface="+mn-lt"/>
                </a:rPr>
                <a:t>Chart Tools</a:t>
              </a:r>
              <a:r>
                <a:rPr lang="en-US" sz="120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err="1">
                  <a:solidFill>
                    <a:schemeClr val="tx1"/>
                  </a:solidFill>
                  <a:latin typeface="+mn-lt"/>
                </a:rPr>
                <a:t>Stylise</a:t>
              </a:r>
              <a:r>
                <a:rPr lang="en-US" sz="1200">
                  <a:solidFill>
                    <a:schemeClr val="tx1"/>
                  </a:solidFill>
                  <a:latin typeface="+mn-lt"/>
                </a:rPr>
                <a:t> your chart under Format in the </a:t>
              </a:r>
              <a:r>
                <a:rPr lang="en-US" sz="1200" b="1">
                  <a:solidFill>
                    <a:schemeClr val="tx1"/>
                  </a:solidFill>
                  <a:latin typeface="+mn-lt"/>
                </a:rPr>
                <a:t>Chart Tools</a:t>
              </a:r>
              <a:r>
                <a:rPr lang="en-US" sz="1200">
                  <a:solidFill>
                    <a:schemeClr val="tx1"/>
                  </a:solidFill>
                  <a:latin typeface="+mn-lt"/>
                </a:rPr>
                <a:t> ribbons.</a:t>
              </a:r>
            </a:p>
          </p:txBody>
        </p:sp>
      </p:grpSp>
    </p:spTree>
    <p:extLst>
      <p:ext uri="{BB962C8B-B14F-4D97-AF65-F5344CB8AC3E}">
        <p14:creationId xmlns:p14="http://schemas.microsoft.com/office/powerpoint/2010/main" val="202566361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ext w/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828216"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827847"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Freeform: Shape 13">
            <a:extLst>
              <a:ext uri="{FF2B5EF4-FFF2-40B4-BE49-F238E27FC236}">
                <a16:creationId xmlns:a16="http://schemas.microsoft.com/office/drawing/2014/main" id="{B9D1A5BE-C335-973A-A239-290D818BA7BD}"/>
              </a:ext>
            </a:extLst>
          </p:cNvPr>
          <p:cNvSpPr/>
          <p:nvPr userDrawn="1"/>
        </p:nvSpPr>
        <p:spPr>
          <a:xfrm>
            <a:off x="5087908" y="4972051"/>
            <a:ext cx="7104092" cy="1885950"/>
          </a:xfrm>
          <a:custGeom>
            <a:avLst/>
            <a:gdLst>
              <a:gd name="connsiteX0" fmla="*/ 1090373 w 7104092"/>
              <a:gd name="connsiteY0" fmla="*/ 0 h 1885950"/>
              <a:gd name="connsiteX1" fmla="*/ 7104092 w 7104092"/>
              <a:gd name="connsiteY1" fmla="*/ 0 h 1885950"/>
              <a:gd name="connsiteX2" fmla="*/ 7104092 w 7104092"/>
              <a:gd name="connsiteY2" fmla="*/ 1885950 h 1885950"/>
              <a:gd name="connsiteX3" fmla="*/ 0 w 7104092"/>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7104092" h="1885950">
                <a:moveTo>
                  <a:pt x="1090373" y="0"/>
                </a:moveTo>
                <a:lnTo>
                  <a:pt x="7104092" y="0"/>
                </a:lnTo>
                <a:lnTo>
                  <a:pt x="7104092" y="1885950"/>
                </a:lnTo>
                <a:lnTo>
                  <a:pt x="0" y="188595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a:p>
        </p:txBody>
      </p:sp>
      <p:sp>
        <p:nvSpPr>
          <p:cNvPr id="12" name="Picture Placeholder 11">
            <a:extLst>
              <a:ext uri="{FF2B5EF4-FFF2-40B4-BE49-F238E27FC236}">
                <a16:creationId xmlns:a16="http://schemas.microsoft.com/office/drawing/2014/main" id="{FD2F811C-30CC-0227-9ED1-DF33736E8B88}"/>
              </a:ext>
            </a:extLst>
          </p:cNvPr>
          <p:cNvSpPr>
            <a:spLocks noGrp="1"/>
          </p:cNvSpPr>
          <p:nvPr>
            <p:ph type="pic" sz="quarter" idx="17" hasCustomPrompt="1"/>
          </p:nvPr>
        </p:nvSpPr>
        <p:spPr>
          <a:xfrm>
            <a:off x="4164605" y="0"/>
            <a:ext cx="8027395" cy="4972050"/>
          </a:xfrm>
          <a:custGeom>
            <a:avLst/>
            <a:gdLst>
              <a:gd name="connsiteX0" fmla="*/ 0 w 8027395"/>
              <a:gd name="connsiteY0" fmla="*/ 0 h 4972050"/>
              <a:gd name="connsiteX1" fmla="*/ 8027395 w 8027395"/>
              <a:gd name="connsiteY1" fmla="*/ 0 h 4972050"/>
              <a:gd name="connsiteX2" fmla="*/ 8027395 w 8027395"/>
              <a:gd name="connsiteY2" fmla="*/ 4972050 h 4972050"/>
              <a:gd name="connsiteX3" fmla="*/ 2874619 w 8027395"/>
              <a:gd name="connsiteY3" fmla="*/ 4972050 h 4972050"/>
            </a:gdLst>
            <a:ahLst/>
            <a:cxnLst>
              <a:cxn ang="0">
                <a:pos x="connsiteX0" y="connsiteY0"/>
              </a:cxn>
              <a:cxn ang="0">
                <a:pos x="connsiteX1" y="connsiteY1"/>
              </a:cxn>
              <a:cxn ang="0">
                <a:pos x="connsiteX2" y="connsiteY2"/>
              </a:cxn>
              <a:cxn ang="0">
                <a:pos x="connsiteX3" y="connsiteY3"/>
              </a:cxn>
            </a:cxnLst>
            <a:rect l="l" t="t" r="r" b="b"/>
            <a:pathLst>
              <a:path w="8027395" h="4972050">
                <a:moveTo>
                  <a:pt x="0" y="0"/>
                </a:moveTo>
                <a:lnTo>
                  <a:pt x="8027395" y="0"/>
                </a:lnTo>
                <a:lnTo>
                  <a:pt x="8027395" y="4972050"/>
                </a:lnTo>
                <a:lnTo>
                  <a:pt x="2874619" y="4972050"/>
                </a:lnTo>
                <a:close/>
              </a:path>
            </a:pathLst>
          </a:custGeom>
        </p:spPr>
        <p:txBody>
          <a:bodyPr wrap="square" bIns="648000" anchor="ctr">
            <a:noAutofit/>
          </a:bodyPr>
          <a:lstStyle>
            <a:lvl1pPr algn="ctr">
              <a:defRPr sz="1200"/>
            </a:lvl1pPr>
          </a:lstStyle>
          <a:p>
            <a:r>
              <a:rPr lang="en-GB"/>
              <a:t>Click icon to insert image</a:t>
            </a:r>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505451"/>
            <a:ext cx="4438650" cy="819150"/>
          </a:xfrm>
        </p:spPr>
        <p:txBody>
          <a:bodyPr anchor="ct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highlight text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a:p>
        </p:txBody>
      </p:sp>
      <p:grpSp>
        <p:nvGrpSpPr>
          <p:cNvPr id="5" name="Group 4">
            <a:extLst>
              <a:ext uri="{FF2B5EF4-FFF2-40B4-BE49-F238E27FC236}">
                <a16:creationId xmlns:a16="http://schemas.microsoft.com/office/drawing/2014/main" id="{D84C3A84-EB67-A736-8072-3B34758CE87E}"/>
              </a:ext>
            </a:extLst>
          </p:cNvPr>
          <p:cNvGrpSpPr/>
          <p:nvPr userDrawn="1"/>
        </p:nvGrpSpPr>
        <p:grpSpPr>
          <a:xfrm>
            <a:off x="-3626001" y="0"/>
            <a:ext cx="3513653" cy="4531360"/>
            <a:chOff x="-3626001" y="0"/>
            <a:chExt cx="3513653" cy="4531360"/>
          </a:xfrm>
        </p:grpSpPr>
        <p:sp>
          <p:nvSpPr>
            <p:cNvPr id="6" name="Rectangle 5">
              <a:extLst>
                <a:ext uri="{FF2B5EF4-FFF2-40B4-BE49-F238E27FC236}">
                  <a16:creationId xmlns:a16="http://schemas.microsoft.com/office/drawing/2014/main" id="{9A446BB0-3755-969C-5186-E3CD51D8E23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8" name="Rectangle 7">
              <a:extLst>
                <a:ext uri="{FF2B5EF4-FFF2-40B4-BE49-F238E27FC236}">
                  <a16:creationId xmlns:a16="http://schemas.microsoft.com/office/drawing/2014/main" id="{AADF5835-49A9-0116-4738-44A2BE54C9A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6EC14740-4994-A81E-4D36-9D1751707DC1}"/>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6EDB2515-C0FD-33A3-35AA-AE6956E8B07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an image from file, or select the placeholder and paste an image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Picture </a:t>
              </a:r>
              <a:r>
                <a:rPr lang="en-US" sz="1200">
                  <a:solidFill>
                    <a:schemeClr val="tx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image within the placeholder, using the white circles in the corners of the image.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image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pic>
        <p:nvPicPr>
          <p:cNvPr id="13" name="Picture 12" descr="A black and purple triangle&#10;&#10;Description automatically generated">
            <a:extLst>
              <a:ext uri="{FF2B5EF4-FFF2-40B4-BE49-F238E27FC236}">
                <a16:creationId xmlns:a16="http://schemas.microsoft.com/office/drawing/2014/main" id="{28D1B562-231F-8E1B-E97D-144FACC662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14351861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ext w/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4">
            <a:extLst>
              <a:ext uri="{FF2B5EF4-FFF2-40B4-BE49-F238E27FC236}">
                <a16:creationId xmlns:a16="http://schemas.microsoft.com/office/drawing/2014/main" id="{6D8A86BA-4695-B8B6-2073-C91C320FD686}"/>
              </a:ext>
            </a:extLst>
          </p:cNvPr>
          <p:cNvSpPr>
            <a:spLocks noGrp="1"/>
          </p:cNvSpPr>
          <p:nvPr>
            <p:ph type="pic" sz="quarter" idx="14" hasCustomPrompt="1"/>
          </p:nvPr>
        </p:nvSpPr>
        <p:spPr>
          <a:xfrm>
            <a:off x="6089926" y="0"/>
            <a:ext cx="6102074" cy="3905250"/>
          </a:xfrm>
          <a:custGeom>
            <a:avLst/>
            <a:gdLst>
              <a:gd name="connsiteX0" fmla="*/ 0 w 6102074"/>
              <a:gd name="connsiteY0" fmla="*/ 0 h 3905250"/>
              <a:gd name="connsiteX1" fmla="*/ 6102074 w 6102074"/>
              <a:gd name="connsiteY1" fmla="*/ 0 h 3905250"/>
              <a:gd name="connsiteX2" fmla="*/ 6102074 w 6102074"/>
              <a:gd name="connsiteY2" fmla="*/ 3905250 h 3905250"/>
              <a:gd name="connsiteX3" fmla="*/ 2257843 w 6102074"/>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6102074" h="3905250">
                <a:moveTo>
                  <a:pt x="0" y="0"/>
                </a:moveTo>
                <a:lnTo>
                  <a:pt x="6102074" y="0"/>
                </a:lnTo>
                <a:lnTo>
                  <a:pt x="6102074" y="3905250"/>
                </a:lnTo>
                <a:lnTo>
                  <a:pt x="2257843" y="3905250"/>
                </a:lnTo>
                <a:close/>
              </a:path>
            </a:pathLst>
          </a:custGeom>
        </p:spPr>
        <p:txBody>
          <a:bodyPr wrap="square" bIns="648000" anchor="ctr">
            <a:noAutofit/>
          </a:bodyPr>
          <a:lstStyle>
            <a:lvl1pPr algn="ctr">
              <a:defRPr sz="1200"/>
            </a:lvl1pPr>
          </a:lstStyle>
          <a:p>
            <a:r>
              <a:rPr lang="en-GB"/>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grpSp>
        <p:nvGrpSpPr>
          <p:cNvPr id="5" name="Group 4">
            <a:extLst>
              <a:ext uri="{FF2B5EF4-FFF2-40B4-BE49-F238E27FC236}">
                <a16:creationId xmlns:a16="http://schemas.microsoft.com/office/drawing/2014/main" id="{E7960DC8-4863-9D1C-BECD-41E29C2ED2E7}"/>
              </a:ext>
            </a:extLst>
          </p:cNvPr>
          <p:cNvGrpSpPr/>
          <p:nvPr userDrawn="1"/>
        </p:nvGrpSpPr>
        <p:grpSpPr>
          <a:xfrm>
            <a:off x="-3626001" y="0"/>
            <a:ext cx="3513653" cy="4531360"/>
            <a:chOff x="-3626001" y="0"/>
            <a:chExt cx="3513653" cy="4531360"/>
          </a:xfrm>
        </p:grpSpPr>
        <p:sp>
          <p:nvSpPr>
            <p:cNvPr id="6" name="Rectangle 5">
              <a:extLst>
                <a:ext uri="{FF2B5EF4-FFF2-40B4-BE49-F238E27FC236}">
                  <a16:creationId xmlns:a16="http://schemas.microsoft.com/office/drawing/2014/main" id="{D1BD5A7D-1A60-0D66-A698-9D248A461D74}"/>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8" name="Rectangle 7">
              <a:extLst>
                <a:ext uri="{FF2B5EF4-FFF2-40B4-BE49-F238E27FC236}">
                  <a16:creationId xmlns:a16="http://schemas.microsoft.com/office/drawing/2014/main" id="{A4ACBC2B-AAC4-946A-3E2A-451CFA635EFA}"/>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AC76AE19-9999-38BE-0EB2-DAB0FCD6BE2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C3D37629-A850-8FC5-4AEC-BF1165119CCA}"/>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an image from file, or select the placeholder and paste an image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Picture </a:t>
              </a:r>
              <a:r>
                <a:rPr lang="en-US" sz="1200">
                  <a:solidFill>
                    <a:schemeClr val="tx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image within the placeholder, using the white circles in the corners of the image.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image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pic>
        <p:nvPicPr>
          <p:cNvPr id="13" name="Picture 12" descr="A black and purple triangle&#10;&#10;Description automatically generated">
            <a:extLst>
              <a:ext uri="{FF2B5EF4-FFF2-40B4-BE49-F238E27FC236}">
                <a16:creationId xmlns:a16="http://schemas.microsoft.com/office/drawing/2014/main" id="{B39FA255-5A2B-F82F-3477-2678A3A3FEA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59178346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ext w/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9">
            <a:extLst>
              <a:ext uri="{FF2B5EF4-FFF2-40B4-BE49-F238E27FC236}">
                <a16:creationId xmlns:a16="http://schemas.microsoft.com/office/drawing/2014/main" id="{5E3D4653-FBFF-CA9E-AC27-05F365FD9BD2}"/>
              </a:ext>
            </a:extLst>
          </p:cNvPr>
          <p:cNvSpPr>
            <a:spLocks noGrp="1"/>
          </p:cNvSpPr>
          <p:nvPr>
            <p:ph type="pic" sz="quarter" idx="14" hasCustomPrompt="1"/>
          </p:nvPr>
        </p:nvSpPr>
        <p:spPr>
          <a:xfrm>
            <a:off x="6089926" y="0"/>
            <a:ext cx="3735566" cy="3905250"/>
          </a:xfrm>
          <a:custGeom>
            <a:avLst/>
            <a:gdLst>
              <a:gd name="connsiteX0" fmla="*/ 0 w 3735566"/>
              <a:gd name="connsiteY0" fmla="*/ 0 h 3905250"/>
              <a:gd name="connsiteX1" fmla="*/ 3735566 w 3735566"/>
              <a:gd name="connsiteY1" fmla="*/ 0 h 3905250"/>
              <a:gd name="connsiteX2" fmla="*/ 3735566 w 3735566"/>
              <a:gd name="connsiteY2" fmla="*/ 3905250 h 3905250"/>
              <a:gd name="connsiteX3" fmla="*/ 2257843 w 373556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3735566" h="3905250">
                <a:moveTo>
                  <a:pt x="0" y="0"/>
                </a:moveTo>
                <a:lnTo>
                  <a:pt x="3735566" y="0"/>
                </a:lnTo>
                <a:lnTo>
                  <a:pt x="3735566" y="3905250"/>
                </a:lnTo>
                <a:lnTo>
                  <a:pt x="2257843" y="3905250"/>
                </a:lnTo>
                <a:close/>
              </a:path>
            </a:pathLst>
          </a:custGeom>
        </p:spPr>
        <p:txBody>
          <a:bodyPr wrap="square" bIns="648000" anchor="ctr">
            <a:noAutofit/>
          </a:bodyPr>
          <a:lstStyle>
            <a:lvl1pPr algn="ctr">
              <a:defRPr sz="1200"/>
            </a:lvl1pPr>
          </a:lstStyle>
          <a:p>
            <a:r>
              <a:rPr lang="en-GB"/>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a:t>Click icon to insert image</a:t>
            </a:r>
          </a:p>
        </p:txBody>
      </p:sp>
      <p:sp>
        <p:nvSpPr>
          <p:cNvPr id="13" name="Picture Placeholder 12">
            <a:extLst>
              <a:ext uri="{FF2B5EF4-FFF2-40B4-BE49-F238E27FC236}">
                <a16:creationId xmlns:a16="http://schemas.microsoft.com/office/drawing/2014/main" id="{F726A9E3-2CE7-17EA-94BA-AF62FCACA41D}"/>
              </a:ext>
            </a:extLst>
          </p:cNvPr>
          <p:cNvSpPr>
            <a:spLocks noGrp="1"/>
          </p:cNvSpPr>
          <p:nvPr>
            <p:ph type="pic" sz="quarter" idx="17" hasCustomPrompt="1"/>
          </p:nvPr>
        </p:nvSpPr>
        <p:spPr>
          <a:xfrm>
            <a:off x="9888994" y="0"/>
            <a:ext cx="2303006" cy="3905250"/>
          </a:xfrm>
          <a:custGeom>
            <a:avLst/>
            <a:gdLst>
              <a:gd name="connsiteX0" fmla="*/ 0 w 2303006"/>
              <a:gd name="connsiteY0" fmla="*/ 0 h 3905250"/>
              <a:gd name="connsiteX1" fmla="*/ 2303006 w 2303006"/>
              <a:gd name="connsiteY1" fmla="*/ 0 h 3905250"/>
              <a:gd name="connsiteX2" fmla="*/ 2303006 w 2303006"/>
              <a:gd name="connsiteY2" fmla="*/ 3905250 h 3905250"/>
              <a:gd name="connsiteX3" fmla="*/ 0 w 230300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2303006" h="3905250">
                <a:moveTo>
                  <a:pt x="0" y="0"/>
                </a:moveTo>
                <a:lnTo>
                  <a:pt x="2303006" y="0"/>
                </a:lnTo>
                <a:lnTo>
                  <a:pt x="2303006" y="3905250"/>
                </a:lnTo>
                <a:lnTo>
                  <a:pt x="0" y="3905250"/>
                </a:lnTo>
                <a:close/>
              </a:path>
            </a:pathLst>
          </a:custGeom>
        </p:spPr>
        <p:txBody>
          <a:bodyPr wrap="square" bIns="648000" anchor="ctr">
            <a:noAutofit/>
          </a:bodyPr>
          <a:lstStyle>
            <a:lvl1pPr algn="ctr">
              <a:defRPr sz="1200"/>
            </a:lvl1pPr>
          </a:lstStyle>
          <a:p>
            <a:r>
              <a:rPr lang="en-GB"/>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grpSp>
        <p:nvGrpSpPr>
          <p:cNvPr id="5" name="Group 4">
            <a:extLst>
              <a:ext uri="{FF2B5EF4-FFF2-40B4-BE49-F238E27FC236}">
                <a16:creationId xmlns:a16="http://schemas.microsoft.com/office/drawing/2014/main" id="{344E88D3-563B-9268-8E3C-767300E25E02}"/>
              </a:ext>
            </a:extLst>
          </p:cNvPr>
          <p:cNvGrpSpPr/>
          <p:nvPr userDrawn="1"/>
        </p:nvGrpSpPr>
        <p:grpSpPr>
          <a:xfrm>
            <a:off x="-3626001" y="0"/>
            <a:ext cx="3513653" cy="4531360"/>
            <a:chOff x="-3626001" y="0"/>
            <a:chExt cx="3513653" cy="4531360"/>
          </a:xfrm>
        </p:grpSpPr>
        <p:sp>
          <p:nvSpPr>
            <p:cNvPr id="6" name="Rectangle 5">
              <a:extLst>
                <a:ext uri="{FF2B5EF4-FFF2-40B4-BE49-F238E27FC236}">
                  <a16:creationId xmlns:a16="http://schemas.microsoft.com/office/drawing/2014/main" id="{2B28EBBE-3B72-FA40-F91B-F66138FAD20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8" name="Rectangle 7">
              <a:extLst>
                <a:ext uri="{FF2B5EF4-FFF2-40B4-BE49-F238E27FC236}">
                  <a16:creationId xmlns:a16="http://schemas.microsoft.com/office/drawing/2014/main" id="{D71A6C51-A63E-6DA5-AFAF-B5C2D81BA22F}"/>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1" name="TextBox 10">
              <a:extLst>
                <a:ext uri="{FF2B5EF4-FFF2-40B4-BE49-F238E27FC236}">
                  <a16:creationId xmlns:a16="http://schemas.microsoft.com/office/drawing/2014/main" id="{3F71B279-439E-63A4-D0F8-D6AB95A3FA12}"/>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2" name="TextBox 11">
              <a:extLst>
                <a:ext uri="{FF2B5EF4-FFF2-40B4-BE49-F238E27FC236}">
                  <a16:creationId xmlns:a16="http://schemas.microsoft.com/office/drawing/2014/main" id="{34C2C5AD-B017-4A1D-3DD6-C5ED5BA76DD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an image from file, or select the placeholder and paste an image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Picture </a:t>
              </a:r>
              <a:r>
                <a:rPr lang="en-US" sz="1200">
                  <a:solidFill>
                    <a:schemeClr val="tx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image within the placeholder, using the white circles in the corners of the image.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image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pic>
        <p:nvPicPr>
          <p:cNvPr id="15" name="Picture 14" descr="A black and purple triangle&#10;&#10;Description automatically generated">
            <a:extLst>
              <a:ext uri="{FF2B5EF4-FFF2-40B4-BE49-F238E27FC236}">
                <a16:creationId xmlns:a16="http://schemas.microsoft.com/office/drawing/2014/main" id="{B7F64047-20AA-0DB8-5530-C3D522F83EC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88814592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ext w/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727810"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727451"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Freeform: Shape 14">
            <a:extLst>
              <a:ext uri="{FF2B5EF4-FFF2-40B4-BE49-F238E27FC236}">
                <a16:creationId xmlns:a16="http://schemas.microsoft.com/office/drawing/2014/main" id="{8E773EE0-56FD-857D-BE01-E630F22C77E7}"/>
              </a:ext>
            </a:extLst>
          </p:cNvPr>
          <p:cNvSpPr/>
          <p:nvPr userDrawn="1"/>
        </p:nvSpPr>
        <p:spPr>
          <a:xfrm>
            <a:off x="6294474" y="5350192"/>
            <a:ext cx="5897526" cy="1507808"/>
          </a:xfrm>
          <a:custGeom>
            <a:avLst/>
            <a:gdLst>
              <a:gd name="connsiteX0" fmla="*/ 871748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1748" y="0"/>
                </a:moveTo>
                <a:lnTo>
                  <a:pt x="6591140" y="0"/>
                </a:lnTo>
                <a:lnTo>
                  <a:pt x="6591140" y="1507808"/>
                </a:lnTo>
                <a:lnTo>
                  <a:pt x="0" y="1507808"/>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7137105" y="5694521"/>
            <a:ext cx="4438650" cy="819150"/>
          </a:xfrm>
        </p:spPr>
        <p:txBody>
          <a:bodyPr anchor="ct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highlight text</a:t>
            </a:r>
          </a:p>
        </p:txBody>
      </p:sp>
      <p:cxnSp>
        <p:nvCxnSpPr>
          <p:cNvPr id="10" name="Straight Connector 9">
            <a:extLst>
              <a:ext uri="{FF2B5EF4-FFF2-40B4-BE49-F238E27FC236}">
                <a16:creationId xmlns:a16="http://schemas.microsoft.com/office/drawing/2014/main" id="{1B2467A3-4D51-98A6-BF0D-DE7289A5EB74}"/>
              </a:ext>
            </a:extLst>
          </p:cNvPr>
          <p:cNvCxnSpPr>
            <a:cxnSpLocks/>
          </p:cNvCxnSpPr>
          <p:nvPr userDrawn="1"/>
        </p:nvCxnSpPr>
        <p:spPr>
          <a:xfrm>
            <a:off x="3954463" y="-19616"/>
            <a:ext cx="3119437" cy="54030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Chart Placeholder 20">
            <a:extLst>
              <a:ext uri="{FF2B5EF4-FFF2-40B4-BE49-F238E27FC236}">
                <a16:creationId xmlns:a16="http://schemas.microsoft.com/office/drawing/2014/main" id="{75CFD3FE-DBC4-0EAA-E8E2-227FE5A580FF}"/>
              </a:ext>
            </a:extLst>
          </p:cNvPr>
          <p:cNvSpPr>
            <a:spLocks noGrp="1"/>
          </p:cNvSpPr>
          <p:nvPr>
            <p:ph type="chart" sz="quarter" idx="19" hasCustomPrompt="1"/>
          </p:nvPr>
        </p:nvSpPr>
        <p:spPr>
          <a:xfrm>
            <a:off x="6838950" y="692151"/>
            <a:ext cx="3727450" cy="4260850"/>
          </a:xfrm>
        </p:spPr>
        <p:txBody>
          <a:bodyPr bIns="648000" anchor="ctr"/>
          <a:lstStyle>
            <a:lvl1pPr algn="ctr">
              <a:defRPr sz="1200"/>
            </a:lvl1pPr>
          </a:lstStyle>
          <a:p>
            <a:r>
              <a:rPr lang="en-GB"/>
              <a:t>Click icon to insert chart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a:p>
        </p:txBody>
      </p:sp>
      <p:grpSp>
        <p:nvGrpSpPr>
          <p:cNvPr id="8" name="Group 7">
            <a:extLst>
              <a:ext uri="{FF2B5EF4-FFF2-40B4-BE49-F238E27FC236}">
                <a16:creationId xmlns:a16="http://schemas.microsoft.com/office/drawing/2014/main" id="{47E360A4-A3BE-6FEF-4947-AFB9A7FBD6D6}"/>
              </a:ext>
            </a:extLst>
          </p:cNvPr>
          <p:cNvGrpSpPr/>
          <p:nvPr userDrawn="1"/>
        </p:nvGrpSpPr>
        <p:grpSpPr>
          <a:xfrm>
            <a:off x="-3626001" y="0"/>
            <a:ext cx="3513653" cy="2943225"/>
            <a:chOff x="-3626001" y="0"/>
            <a:chExt cx="3513653" cy="2943225"/>
          </a:xfrm>
        </p:grpSpPr>
        <p:sp>
          <p:nvSpPr>
            <p:cNvPr id="11" name="Rectangle 10">
              <a:extLst>
                <a:ext uri="{FF2B5EF4-FFF2-40B4-BE49-F238E27FC236}">
                  <a16:creationId xmlns:a16="http://schemas.microsoft.com/office/drawing/2014/main" id="{CEA7C7C9-1964-A295-F401-29ACFC3A53BB}"/>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CF6210DD-05E8-9A8A-94CB-CD3A67BE10B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6CC476E-B103-8E83-A714-6CE3529171F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CHART</a:t>
              </a:r>
            </a:p>
          </p:txBody>
        </p:sp>
        <p:sp>
          <p:nvSpPr>
            <p:cNvPr id="14" name="TextBox 13">
              <a:extLst>
                <a:ext uri="{FF2B5EF4-FFF2-40B4-BE49-F238E27FC236}">
                  <a16:creationId xmlns:a16="http://schemas.microsoft.com/office/drawing/2014/main" id="{57294A69-C5C1-DA94-B8FB-BB8D1A92E50D}"/>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Edit your data under </a:t>
              </a:r>
              <a:r>
                <a:rPr lang="en-US" sz="1200" b="1">
                  <a:solidFill>
                    <a:schemeClr val="tx1"/>
                  </a:solidFill>
                  <a:latin typeface="+mn-lt"/>
                </a:rPr>
                <a:t>Design</a:t>
              </a:r>
              <a:r>
                <a:rPr lang="en-US" sz="1200">
                  <a:solidFill>
                    <a:schemeClr val="tx1"/>
                  </a:solidFill>
                  <a:latin typeface="+mn-lt"/>
                </a:rPr>
                <a:t> in the </a:t>
              </a:r>
              <a:r>
                <a:rPr lang="en-US" sz="1200" b="1">
                  <a:solidFill>
                    <a:schemeClr val="tx1"/>
                  </a:solidFill>
                  <a:latin typeface="+mn-lt"/>
                </a:rPr>
                <a:t>Chart Tools</a:t>
              </a:r>
              <a:r>
                <a:rPr lang="en-US" sz="120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err="1">
                  <a:solidFill>
                    <a:schemeClr val="tx1"/>
                  </a:solidFill>
                  <a:latin typeface="+mn-lt"/>
                </a:rPr>
                <a:t>Stylise</a:t>
              </a:r>
              <a:r>
                <a:rPr lang="en-US" sz="1200">
                  <a:solidFill>
                    <a:schemeClr val="tx1"/>
                  </a:solidFill>
                  <a:latin typeface="+mn-lt"/>
                </a:rPr>
                <a:t> your chart under Format in the </a:t>
              </a:r>
              <a:r>
                <a:rPr lang="en-US" sz="1200" b="1">
                  <a:solidFill>
                    <a:schemeClr val="tx1"/>
                  </a:solidFill>
                  <a:latin typeface="+mn-lt"/>
                </a:rPr>
                <a:t>Chart Tools</a:t>
              </a:r>
              <a:r>
                <a:rPr lang="en-US" sz="1200">
                  <a:solidFill>
                    <a:schemeClr val="tx1"/>
                  </a:solidFill>
                  <a:latin typeface="+mn-lt"/>
                </a:rPr>
                <a:t> ribbons.</a:t>
              </a:r>
            </a:p>
          </p:txBody>
        </p:sp>
      </p:grpSp>
      <p:pic>
        <p:nvPicPr>
          <p:cNvPr id="5" name="Picture 4" descr="A black and purple triangle&#10;&#10;Description automatically generated">
            <a:extLst>
              <a:ext uri="{FF2B5EF4-FFF2-40B4-BE49-F238E27FC236}">
                <a16:creationId xmlns:a16="http://schemas.microsoft.com/office/drawing/2014/main" id="{91989A41-8997-463C-8C86-AB42F19E12A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47190292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hree Icon Panels">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E1000538-60E4-C8AB-E925-C494E8455391}"/>
              </a:ext>
            </a:extLst>
          </p:cNvPr>
          <p:cNvSpPr>
            <a:spLocks noGrp="1"/>
          </p:cNvSpPr>
          <p:nvPr>
            <p:ph type="body" sz="quarter" idx="22" hasCustomPrompt="1"/>
          </p:nvPr>
        </p:nvSpPr>
        <p:spPr>
          <a:xfrm>
            <a:off x="546100" y="2184400"/>
            <a:ext cx="3308350" cy="3289300"/>
          </a:xfrm>
          <a:solidFill>
            <a:schemeClr val="accent1"/>
          </a:solidFill>
        </p:spPr>
        <p:txBody>
          <a:bodyPr vert="horz" wrap="square" lIns="288000" tIns="504000" rIns="216000" bIns="4572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lvl="0"/>
            <a:r>
              <a:rPr lang="en-US"/>
              <a:t>Add text</a:t>
            </a:r>
          </a:p>
          <a:p>
            <a:pPr lvl="1">
              <a:buClr>
                <a:schemeClr val="bg1"/>
              </a:buClr>
            </a:pPr>
            <a:r>
              <a:rPr lang="en-US"/>
              <a:t>Second level</a:t>
            </a:r>
          </a:p>
          <a:p>
            <a:pPr lvl="2">
              <a:buClr>
                <a:schemeClr val="bg1"/>
              </a:buClr>
            </a:pPr>
            <a:r>
              <a:rPr lang="en-US"/>
              <a:t>Third level</a:t>
            </a:r>
          </a:p>
          <a:p>
            <a:pPr lvl="3">
              <a:buClr>
                <a:schemeClr val="bg1"/>
              </a:buClr>
            </a:pPr>
            <a:r>
              <a:rPr lang="en-US"/>
              <a:t>Fourth level</a:t>
            </a:r>
          </a:p>
          <a:p>
            <a:pPr lvl="4">
              <a:buClr>
                <a:schemeClr val="bg1"/>
              </a:buClr>
            </a:pPr>
            <a:r>
              <a:rPr lang="en-US"/>
              <a:t>Fifth level</a:t>
            </a:r>
            <a:endParaRPr lang="en-GB"/>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sp>
        <p:nvSpPr>
          <p:cNvPr id="16" name="Text Placeholder 15">
            <a:extLst>
              <a:ext uri="{FF2B5EF4-FFF2-40B4-BE49-F238E27FC236}">
                <a16:creationId xmlns:a16="http://schemas.microsoft.com/office/drawing/2014/main" id="{3EDFF97C-A0D0-5AAF-2029-3EB30D20EAB7}"/>
              </a:ext>
            </a:extLst>
          </p:cNvPr>
          <p:cNvSpPr>
            <a:spLocks noGrp="1"/>
          </p:cNvSpPr>
          <p:nvPr>
            <p:ph type="body" sz="quarter" idx="14" hasCustomPrompt="1"/>
          </p:nvPr>
        </p:nvSpPr>
        <p:spPr>
          <a:xfrm>
            <a:off x="858832" y="1801813"/>
            <a:ext cx="773112" cy="773112"/>
          </a:xfrm>
          <a:prstGeom prst="ellipse">
            <a:avLst/>
          </a:prstGeom>
          <a:solidFill>
            <a:schemeClr val="bg1"/>
          </a:solidFill>
          <a:ln w="12700">
            <a:solidFill>
              <a:schemeClr val="accent1"/>
            </a:solidFill>
          </a:ln>
        </p:spPr>
        <p:txBody>
          <a:bodyPr/>
          <a:lstStyle>
            <a:lvl1pPr>
              <a:defRPr>
                <a:ln>
                  <a:solidFill>
                    <a:schemeClr val="accent1"/>
                  </a:solidFill>
                </a:ln>
              </a:defRPr>
            </a:lvl1pPr>
          </a:lstStyle>
          <a:p>
            <a:pPr lvl="0"/>
            <a:r>
              <a:rPr lang="en-US"/>
              <a:t> </a:t>
            </a:r>
            <a:endParaRPr lang="en-GB"/>
          </a:p>
        </p:txBody>
      </p:sp>
      <p:sp>
        <p:nvSpPr>
          <p:cNvPr id="18" name="Picture Placeholder 17">
            <a:extLst>
              <a:ext uri="{FF2B5EF4-FFF2-40B4-BE49-F238E27FC236}">
                <a16:creationId xmlns:a16="http://schemas.microsoft.com/office/drawing/2014/main" id="{AD9EBAE3-C54E-9388-CB54-08278F15C552}"/>
              </a:ext>
            </a:extLst>
          </p:cNvPr>
          <p:cNvSpPr>
            <a:spLocks noGrp="1"/>
          </p:cNvSpPr>
          <p:nvPr>
            <p:ph type="pic" sz="quarter" idx="15" hasCustomPrompt="1"/>
          </p:nvPr>
        </p:nvSpPr>
        <p:spPr>
          <a:xfrm>
            <a:off x="952487" y="1896305"/>
            <a:ext cx="585802" cy="584128"/>
          </a:xfrm>
          <a:prstGeom prst="ellipse">
            <a:avLst/>
          </a:prstGeom>
        </p:spPr>
        <p:txBody>
          <a:bodyPr lIns="0" rIns="0" bIns="576000"/>
          <a:lstStyle>
            <a:lvl1pPr algn="ctr">
              <a:defRPr sz="1200"/>
            </a:lvl1pPr>
          </a:lstStyle>
          <a:p>
            <a:r>
              <a:rPr lang="en-GB"/>
              <a:t>Icon</a:t>
            </a:r>
          </a:p>
        </p:txBody>
      </p:sp>
      <p:sp>
        <p:nvSpPr>
          <p:cNvPr id="27" name="Text Placeholder 25">
            <a:extLst>
              <a:ext uri="{FF2B5EF4-FFF2-40B4-BE49-F238E27FC236}">
                <a16:creationId xmlns:a16="http://schemas.microsoft.com/office/drawing/2014/main" id="{45383CF5-75AA-1EF5-69C0-D82F717FBC01}"/>
              </a:ext>
            </a:extLst>
          </p:cNvPr>
          <p:cNvSpPr>
            <a:spLocks noGrp="1"/>
          </p:cNvSpPr>
          <p:nvPr>
            <p:ph type="body" sz="quarter" idx="23" hasCustomPrompt="1"/>
          </p:nvPr>
        </p:nvSpPr>
        <p:spPr>
          <a:xfrm>
            <a:off x="4441825" y="2184400"/>
            <a:ext cx="3308350" cy="3289300"/>
          </a:xfrm>
          <a:solidFill>
            <a:schemeClr val="accent1"/>
          </a:solidFill>
        </p:spPr>
        <p:txBody>
          <a:bodyPr vert="horz" wrap="square" lIns="288000" tIns="504000" rIns="216000" bIns="4572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lvl="0"/>
            <a:r>
              <a:rPr lang="en-US"/>
              <a:t>Add text</a:t>
            </a:r>
          </a:p>
          <a:p>
            <a:pPr lvl="1">
              <a:buClr>
                <a:schemeClr val="bg1"/>
              </a:buClr>
            </a:pPr>
            <a:r>
              <a:rPr lang="en-US"/>
              <a:t>Second level</a:t>
            </a:r>
          </a:p>
          <a:p>
            <a:pPr lvl="2">
              <a:buClr>
                <a:schemeClr val="bg1"/>
              </a:buClr>
            </a:pPr>
            <a:r>
              <a:rPr lang="en-US"/>
              <a:t>Third level</a:t>
            </a:r>
          </a:p>
          <a:p>
            <a:pPr lvl="3">
              <a:buClr>
                <a:schemeClr val="bg1"/>
              </a:buClr>
            </a:pPr>
            <a:r>
              <a:rPr lang="en-US"/>
              <a:t>Fourth level</a:t>
            </a:r>
          </a:p>
          <a:p>
            <a:pPr lvl="4">
              <a:buClr>
                <a:schemeClr val="bg1"/>
              </a:buClr>
            </a:pPr>
            <a:r>
              <a:rPr lang="en-US"/>
              <a:t>Fifth level</a:t>
            </a:r>
            <a:endParaRPr lang="en-GB"/>
          </a:p>
        </p:txBody>
      </p:sp>
      <p:sp>
        <p:nvSpPr>
          <p:cNvPr id="20" name="Text Placeholder 15">
            <a:extLst>
              <a:ext uri="{FF2B5EF4-FFF2-40B4-BE49-F238E27FC236}">
                <a16:creationId xmlns:a16="http://schemas.microsoft.com/office/drawing/2014/main" id="{301E9B1F-E264-4331-7A15-B4369072C1D0}"/>
              </a:ext>
            </a:extLst>
          </p:cNvPr>
          <p:cNvSpPr>
            <a:spLocks noGrp="1"/>
          </p:cNvSpPr>
          <p:nvPr>
            <p:ph type="body" sz="quarter" idx="17" hasCustomPrompt="1"/>
          </p:nvPr>
        </p:nvSpPr>
        <p:spPr>
          <a:xfrm>
            <a:off x="4754557" y="1801813"/>
            <a:ext cx="773112" cy="773112"/>
          </a:xfrm>
          <a:prstGeom prst="ellipse">
            <a:avLst/>
          </a:prstGeom>
          <a:solidFill>
            <a:schemeClr val="bg1"/>
          </a:solidFill>
          <a:ln w="12700">
            <a:solidFill>
              <a:schemeClr val="accent1"/>
            </a:solidFill>
          </a:ln>
        </p:spPr>
        <p:txBody>
          <a:bodyPr/>
          <a:lstStyle>
            <a:lvl1pPr>
              <a:defRPr>
                <a:ln>
                  <a:solidFill>
                    <a:schemeClr val="accent1"/>
                  </a:solidFill>
                </a:ln>
              </a:defRPr>
            </a:lvl1pPr>
          </a:lstStyle>
          <a:p>
            <a:pPr lvl="0"/>
            <a:r>
              <a:rPr lang="en-US"/>
              <a:t> </a:t>
            </a:r>
            <a:endParaRPr lang="en-GB"/>
          </a:p>
        </p:txBody>
      </p:sp>
      <p:sp>
        <p:nvSpPr>
          <p:cNvPr id="21" name="Picture Placeholder 17">
            <a:extLst>
              <a:ext uri="{FF2B5EF4-FFF2-40B4-BE49-F238E27FC236}">
                <a16:creationId xmlns:a16="http://schemas.microsoft.com/office/drawing/2014/main" id="{67D8D77D-EFB1-6AF2-9663-A1E99AAAE025}"/>
              </a:ext>
            </a:extLst>
          </p:cNvPr>
          <p:cNvSpPr>
            <a:spLocks noGrp="1"/>
          </p:cNvSpPr>
          <p:nvPr>
            <p:ph type="pic" sz="quarter" idx="18" hasCustomPrompt="1"/>
          </p:nvPr>
        </p:nvSpPr>
        <p:spPr>
          <a:xfrm>
            <a:off x="4848212" y="1896305"/>
            <a:ext cx="585802" cy="584128"/>
          </a:xfrm>
          <a:prstGeom prst="ellipse">
            <a:avLst/>
          </a:prstGeom>
        </p:spPr>
        <p:txBody>
          <a:bodyPr lIns="0" rIns="0" bIns="576000"/>
          <a:lstStyle>
            <a:lvl1pPr algn="ctr">
              <a:defRPr sz="1200"/>
            </a:lvl1pPr>
          </a:lstStyle>
          <a:p>
            <a:r>
              <a:rPr lang="en-GB"/>
              <a:t>Icon</a:t>
            </a:r>
          </a:p>
        </p:txBody>
      </p:sp>
      <p:sp>
        <p:nvSpPr>
          <p:cNvPr id="28" name="Text Placeholder 25">
            <a:extLst>
              <a:ext uri="{FF2B5EF4-FFF2-40B4-BE49-F238E27FC236}">
                <a16:creationId xmlns:a16="http://schemas.microsoft.com/office/drawing/2014/main" id="{2DDD5F56-676F-99A0-7C98-840D299005F7}"/>
              </a:ext>
            </a:extLst>
          </p:cNvPr>
          <p:cNvSpPr>
            <a:spLocks noGrp="1"/>
          </p:cNvSpPr>
          <p:nvPr>
            <p:ph type="body" sz="quarter" idx="24" hasCustomPrompt="1"/>
          </p:nvPr>
        </p:nvSpPr>
        <p:spPr>
          <a:xfrm>
            <a:off x="8337550" y="2184400"/>
            <a:ext cx="3308350" cy="3289300"/>
          </a:xfrm>
          <a:solidFill>
            <a:schemeClr val="accent1"/>
          </a:solidFill>
        </p:spPr>
        <p:txBody>
          <a:bodyPr vert="horz" wrap="square" lIns="288000" tIns="504000" rIns="216000" bIns="4572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lvl="0"/>
            <a:r>
              <a:rPr lang="en-US"/>
              <a:t>Add text</a:t>
            </a:r>
          </a:p>
          <a:p>
            <a:pPr lvl="1">
              <a:buClr>
                <a:schemeClr val="bg1"/>
              </a:buClr>
            </a:pPr>
            <a:r>
              <a:rPr lang="en-US"/>
              <a:t>Second level</a:t>
            </a:r>
          </a:p>
          <a:p>
            <a:pPr lvl="2">
              <a:buClr>
                <a:schemeClr val="bg1"/>
              </a:buClr>
            </a:pPr>
            <a:r>
              <a:rPr lang="en-US"/>
              <a:t>Third level</a:t>
            </a:r>
          </a:p>
          <a:p>
            <a:pPr lvl="3">
              <a:buClr>
                <a:schemeClr val="bg1"/>
              </a:buClr>
            </a:pPr>
            <a:r>
              <a:rPr lang="en-US"/>
              <a:t>Fourth level</a:t>
            </a:r>
          </a:p>
          <a:p>
            <a:pPr lvl="4">
              <a:buClr>
                <a:schemeClr val="bg1"/>
              </a:buClr>
            </a:pPr>
            <a:r>
              <a:rPr lang="en-US"/>
              <a:t>Fifth level</a:t>
            </a:r>
            <a:endParaRPr lang="en-GB"/>
          </a:p>
        </p:txBody>
      </p:sp>
      <p:sp>
        <p:nvSpPr>
          <p:cNvPr id="23" name="Text Placeholder 15">
            <a:extLst>
              <a:ext uri="{FF2B5EF4-FFF2-40B4-BE49-F238E27FC236}">
                <a16:creationId xmlns:a16="http://schemas.microsoft.com/office/drawing/2014/main" id="{5089AE3D-0216-7372-42C5-554A58E4A010}"/>
              </a:ext>
            </a:extLst>
          </p:cNvPr>
          <p:cNvSpPr>
            <a:spLocks noGrp="1"/>
          </p:cNvSpPr>
          <p:nvPr>
            <p:ph type="body" sz="quarter" idx="20" hasCustomPrompt="1"/>
          </p:nvPr>
        </p:nvSpPr>
        <p:spPr>
          <a:xfrm>
            <a:off x="8650282" y="1801813"/>
            <a:ext cx="773112" cy="773112"/>
          </a:xfrm>
          <a:prstGeom prst="ellipse">
            <a:avLst/>
          </a:prstGeom>
          <a:solidFill>
            <a:schemeClr val="bg1"/>
          </a:solidFill>
          <a:ln w="12700">
            <a:solidFill>
              <a:schemeClr val="accent1"/>
            </a:solidFill>
          </a:ln>
        </p:spPr>
        <p:txBody>
          <a:bodyPr/>
          <a:lstStyle>
            <a:lvl1pPr>
              <a:defRPr>
                <a:ln>
                  <a:solidFill>
                    <a:schemeClr val="accent1"/>
                  </a:solidFill>
                </a:ln>
              </a:defRPr>
            </a:lvl1pPr>
          </a:lstStyle>
          <a:p>
            <a:pPr lvl="0"/>
            <a:r>
              <a:rPr lang="en-US"/>
              <a:t> </a:t>
            </a:r>
            <a:endParaRPr lang="en-GB"/>
          </a:p>
        </p:txBody>
      </p:sp>
      <p:sp>
        <p:nvSpPr>
          <p:cNvPr id="24" name="Picture Placeholder 17">
            <a:extLst>
              <a:ext uri="{FF2B5EF4-FFF2-40B4-BE49-F238E27FC236}">
                <a16:creationId xmlns:a16="http://schemas.microsoft.com/office/drawing/2014/main" id="{5EE02A8C-E7D1-C518-CBC2-2F17DA7AC175}"/>
              </a:ext>
            </a:extLst>
          </p:cNvPr>
          <p:cNvSpPr>
            <a:spLocks noGrp="1"/>
          </p:cNvSpPr>
          <p:nvPr>
            <p:ph type="pic" sz="quarter" idx="21" hasCustomPrompt="1"/>
          </p:nvPr>
        </p:nvSpPr>
        <p:spPr>
          <a:xfrm>
            <a:off x="8743937" y="1896305"/>
            <a:ext cx="585802" cy="584128"/>
          </a:xfrm>
          <a:prstGeom prst="ellipse">
            <a:avLst/>
          </a:prstGeom>
        </p:spPr>
        <p:txBody>
          <a:bodyPr lIns="0" rIns="0" bIns="576000"/>
          <a:lstStyle>
            <a:lvl1pPr algn="ctr">
              <a:defRPr sz="1200"/>
            </a:lvl1pPr>
          </a:lstStyle>
          <a:p>
            <a:r>
              <a:rPr lang="en-GB"/>
              <a:t>Icon</a:t>
            </a:r>
          </a:p>
        </p:txBody>
      </p:sp>
      <p:grpSp>
        <p:nvGrpSpPr>
          <p:cNvPr id="6" name="Group 5">
            <a:extLst>
              <a:ext uri="{FF2B5EF4-FFF2-40B4-BE49-F238E27FC236}">
                <a16:creationId xmlns:a16="http://schemas.microsoft.com/office/drawing/2014/main" id="{114237F1-CF83-631D-BF7D-073EE5D7C18E}"/>
              </a:ext>
            </a:extLst>
          </p:cNvPr>
          <p:cNvGrpSpPr/>
          <p:nvPr userDrawn="1"/>
        </p:nvGrpSpPr>
        <p:grpSpPr>
          <a:xfrm>
            <a:off x="-3626001" y="0"/>
            <a:ext cx="3513653" cy="4531360"/>
            <a:chOff x="-3626001" y="0"/>
            <a:chExt cx="3513653" cy="4531360"/>
          </a:xfrm>
        </p:grpSpPr>
        <p:sp>
          <p:nvSpPr>
            <p:cNvPr id="8" name="Rectangle 7">
              <a:extLst>
                <a:ext uri="{FF2B5EF4-FFF2-40B4-BE49-F238E27FC236}">
                  <a16:creationId xmlns:a16="http://schemas.microsoft.com/office/drawing/2014/main" id="{AFE92908-93CD-7B3D-E307-91816D7AFA9E}"/>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D30746FD-29B1-2B88-D67C-9A5683D9DE8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8554B28E-91FF-BEAC-D7A4-BEA657FF50E3}"/>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3577E3EA-4CBD-60A6-F4B7-574C366F5348}"/>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an image from file, or select the placeholder and paste an image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Picture </a:t>
              </a:r>
              <a:r>
                <a:rPr lang="en-US" sz="1200">
                  <a:solidFill>
                    <a:schemeClr val="tx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image within the placeholder, using the white circles in the corners of the image.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image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989F9DBC-EDD4-97CC-638B-D4B3F786BD9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07753018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413583" y="2396084"/>
            <a:ext cx="4315897" cy="1830476"/>
          </a:xfrm>
        </p:spPr>
        <p:txBody>
          <a:bodyPr anchor="t"/>
          <a:lstStyle>
            <a:lvl1pPr>
              <a:defRPr>
                <a:solidFill>
                  <a:schemeClr val="tx1"/>
                </a:solidFill>
              </a:defRPr>
            </a:lvl1pPr>
          </a:lstStyle>
          <a:p>
            <a:r>
              <a:rPr lang="en-US"/>
              <a:t>Add quote</a:t>
            </a:r>
            <a:endParaRPr lang="en-GB"/>
          </a:p>
        </p:txBody>
      </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p:txBody>
          <a:bodyPr/>
          <a:lstStyle/>
          <a:p>
            <a:endParaRPr lang="en-GB"/>
          </a:p>
        </p:txBody>
      </p:sp>
      <p:sp>
        <p:nvSpPr>
          <p:cNvPr id="11" name="Picture Placeholder 4">
            <a:extLst>
              <a:ext uri="{FF2B5EF4-FFF2-40B4-BE49-F238E27FC236}">
                <a16:creationId xmlns:a16="http://schemas.microsoft.com/office/drawing/2014/main" id="{5E2EB1A3-7036-4947-4249-9A6C4291D1CA}"/>
              </a:ext>
            </a:extLst>
          </p:cNvPr>
          <p:cNvSpPr>
            <a:spLocks noGrp="1"/>
          </p:cNvSpPr>
          <p:nvPr>
            <p:ph type="pic" sz="quarter" idx="12" hasCustomPrompt="1"/>
          </p:nvPr>
        </p:nvSpPr>
        <p:spPr>
          <a:xfrm>
            <a:off x="415304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a:noFill/>
        </p:spPr>
        <p:txBody>
          <a:bodyPr wrap="square" bIns="648000" anchor="ctr">
            <a:noAutofit/>
          </a:bodyPr>
          <a:lstStyle>
            <a:lvl1pPr algn="ctr">
              <a:defRPr sz="1200"/>
            </a:lvl1pPr>
          </a:lstStyle>
          <a:p>
            <a:r>
              <a:rPr lang="en-GB"/>
              <a:t>Click icon to insert image</a:t>
            </a:r>
          </a:p>
        </p:txBody>
      </p:sp>
      <p:sp>
        <p:nvSpPr>
          <p:cNvPr id="16" name="Text Placeholder 15">
            <a:extLst>
              <a:ext uri="{FF2B5EF4-FFF2-40B4-BE49-F238E27FC236}">
                <a16:creationId xmlns:a16="http://schemas.microsoft.com/office/drawing/2014/main" id="{484CC794-E93A-86EB-9716-B1AE51482A95}"/>
              </a:ext>
            </a:extLst>
          </p:cNvPr>
          <p:cNvSpPr>
            <a:spLocks noGrp="1"/>
          </p:cNvSpPr>
          <p:nvPr>
            <p:ph type="body" sz="quarter" idx="17" hasCustomPrompt="1"/>
          </p:nvPr>
        </p:nvSpPr>
        <p:spPr>
          <a:xfrm>
            <a:off x="497155" y="1686560"/>
            <a:ext cx="716909" cy="458392"/>
          </a:xfrm>
          <a:custGeom>
            <a:avLst/>
            <a:gdLst/>
            <a:ahLst/>
            <a:cxnLst/>
            <a:rect l="l" t="t" r="r" b="b"/>
            <a:pathLst>
              <a:path w="1069795" h="684028">
                <a:moveTo>
                  <a:pt x="751814" y="0"/>
                </a:moveTo>
                <a:lnTo>
                  <a:pt x="1069795" y="0"/>
                </a:lnTo>
                <a:lnTo>
                  <a:pt x="891085" y="684028"/>
                </a:lnTo>
                <a:lnTo>
                  <a:pt x="527502" y="684028"/>
                </a:lnTo>
                <a:close/>
                <a:moveTo>
                  <a:pt x="229241" y="0"/>
                </a:moveTo>
                <a:lnTo>
                  <a:pt x="547222" y="0"/>
                </a:lnTo>
                <a:lnTo>
                  <a:pt x="361117" y="684028"/>
                </a:lnTo>
                <a:lnTo>
                  <a:pt x="0" y="684028"/>
                </a:lnTo>
                <a:close/>
              </a:path>
            </a:pathLst>
          </a:custGeom>
          <a:solidFill>
            <a:schemeClr val="accent1"/>
          </a:solidFill>
        </p:spPr>
        <p:txBody>
          <a:bodyPr wrap="square">
            <a:noAutofit/>
          </a:bodyPr>
          <a:lstStyle>
            <a:lvl1pPr>
              <a:defRPr/>
            </a:lvl1pPr>
          </a:lstStyle>
          <a:p>
            <a:pPr lvl="0"/>
            <a:r>
              <a:rPr lang="en-US"/>
              <a:t> </a:t>
            </a:r>
            <a:endParaRPr lang="en-GB"/>
          </a:p>
        </p:txBody>
      </p:sp>
      <p:sp>
        <p:nvSpPr>
          <p:cNvPr id="17" name="Text Placeholder 6">
            <a:extLst>
              <a:ext uri="{FF2B5EF4-FFF2-40B4-BE49-F238E27FC236}">
                <a16:creationId xmlns:a16="http://schemas.microsoft.com/office/drawing/2014/main" id="{C56EA86E-26B7-D57F-56C1-784C8AE4725C}"/>
              </a:ext>
            </a:extLst>
          </p:cNvPr>
          <p:cNvSpPr>
            <a:spLocks noGrp="1"/>
          </p:cNvSpPr>
          <p:nvPr>
            <p:ph type="body" sz="quarter" idx="18" hasCustomPrompt="1"/>
          </p:nvPr>
        </p:nvSpPr>
        <p:spPr>
          <a:xfrm>
            <a:off x="414338" y="4363403"/>
            <a:ext cx="4315142" cy="508000"/>
          </a:xfrm>
        </p:spPr>
        <p:txBody>
          <a:bodyPr/>
          <a:lstStyle>
            <a:lvl1pPr>
              <a:defRPr b="0"/>
            </a:lvl1pPr>
          </a:lstStyle>
          <a:p>
            <a:pPr lvl="0"/>
            <a:r>
              <a:rPr lang="en-US"/>
              <a:t>Add source</a:t>
            </a:r>
            <a:endParaRPr lang="en-GB"/>
          </a:p>
        </p:txBody>
      </p:sp>
      <p:sp>
        <p:nvSpPr>
          <p:cNvPr id="19" name="Isosceles Triangle 18">
            <a:extLst>
              <a:ext uri="{FF2B5EF4-FFF2-40B4-BE49-F238E27FC236}">
                <a16:creationId xmlns:a16="http://schemas.microsoft.com/office/drawing/2014/main" id="{A731CCBB-1902-34F3-8A2E-8BFE8D31D6E8}"/>
              </a:ext>
            </a:extLst>
          </p:cNvPr>
          <p:cNvSpPr/>
          <p:nvPr userDrawn="1"/>
        </p:nvSpPr>
        <p:spPr>
          <a:xfrm flipH="1">
            <a:off x="6051860" y="5067428"/>
            <a:ext cx="2076520" cy="1790572"/>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p>
            <a:fld id="{E8F1A65C-595C-4736-BF40-F7D31E789466}" type="slidenum">
              <a:rPr lang="en-GB" smtClean="0"/>
              <a:pPr/>
              <a:t>‹#›</a:t>
            </a:fld>
            <a:endParaRPr lang="en-GB"/>
          </a:p>
        </p:txBody>
      </p:sp>
      <p:grpSp>
        <p:nvGrpSpPr>
          <p:cNvPr id="5" name="Group 4">
            <a:extLst>
              <a:ext uri="{FF2B5EF4-FFF2-40B4-BE49-F238E27FC236}">
                <a16:creationId xmlns:a16="http://schemas.microsoft.com/office/drawing/2014/main" id="{68E9F9DC-9101-4781-5C4C-C66BA19CE4D1}"/>
              </a:ext>
            </a:extLst>
          </p:cNvPr>
          <p:cNvGrpSpPr/>
          <p:nvPr userDrawn="1"/>
        </p:nvGrpSpPr>
        <p:grpSpPr>
          <a:xfrm>
            <a:off x="-3626001" y="0"/>
            <a:ext cx="3513653" cy="4531360"/>
            <a:chOff x="-3626001" y="0"/>
            <a:chExt cx="3513653" cy="4531360"/>
          </a:xfrm>
        </p:grpSpPr>
        <p:sp>
          <p:nvSpPr>
            <p:cNvPr id="6" name="Rectangle 5">
              <a:extLst>
                <a:ext uri="{FF2B5EF4-FFF2-40B4-BE49-F238E27FC236}">
                  <a16:creationId xmlns:a16="http://schemas.microsoft.com/office/drawing/2014/main" id="{5B5F412F-1148-FC3D-2650-409280AF8797}"/>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7" name="Rectangle 6">
              <a:extLst>
                <a:ext uri="{FF2B5EF4-FFF2-40B4-BE49-F238E27FC236}">
                  <a16:creationId xmlns:a16="http://schemas.microsoft.com/office/drawing/2014/main" id="{53B2990F-0BD8-41F4-3CEE-FA1D58BC33E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8" name="TextBox 7">
              <a:extLst>
                <a:ext uri="{FF2B5EF4-FFF2-40B4-BE49-F238E27FC236}">
                  <a16:creationId xmlns:a16="http://schemas.microsoft.com/office/drawing/2014/main" id="{490D80D0-C155-9CBA-4350-D80AAD66E38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9" name="TextBox 8">
              <a:extLst>
                <a:ext uri="{FF2B5EF4-FFF2-40B4-BE49-F238E27FC236}">
                  <a16:creationId xmlns:a16="http://schemas.microsoft.com/office/drawing/2014/main" id="{F12DD658-947A-54FF-2325-B7795F4FE781}"/>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an image from file, or select the placeholder and paste an image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Picture </a:t>
              </a:r>
              <a:r>
                <a:rPr lang="en-US" sz="1200">
                  <a:solidFill>
                    <a:schemeClr val="tx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image within the placeholder, using the white circles in the corners of the image.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image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pic>
        <p:nvPicPr>
          <p:cNvPr id="10" name="Picture 9" descr="A black and purple triangle&#10;&#10;Description automatically generated">
            <a:extLst>
              <a:ext uri="{FF2B5EF4-FFF2-40B4-BE49-F238E27FC236}">
                <a16:creationId xmlns:a16="http://schemas.microsoft.com/office/drawing/2014/main" id="{4291839C-BB72-42BE-93B6-DEA3A1F09EA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3859393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2"/>
      </p:bgRef>
    </p:bg>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999563FA-14B9-4919-E106-8B0B596846D3}"/>
              </a:ext>
            </a:extLst>
          </p:cNvPr>
          <p:cNvSpPr>
            <a:spLocks noGrp="1"/>
          </p:cNvSpPr>
          <p:nvPr>
            <p:ph type="body" sz="quarter" idx="13" hasCustomPrompt="1"/>
          </p:nvPr>
        </p:nvSpPr>
        <p:spPr>
          <a:xfrm flipH="1" flipV="1">
            <a:off x="8966200" y="0"/>
            <a:ext cx="3225800" cy="5588000"/>
          </a:xfrm>
          <a:custGeom>
            <a:avLst/>
            <a:gdLst>
              <a:gd name="connsiteX0" fmla="*/ 0 w 3225800"/>
              <a:gd name="connsiteY0" fmla="*/ 0 h 5588000"/>
              <a:gd name="connsiteX1" fmla="*/ 3225800 w 3225800"/>
              <a:gd name="connsiteY1" fmla="*/ 5588000 h 5588000"/>
              <a:gd name="connsiteX2" fmla="*/ 0 w 3225800"/>
              <a:gd name="connsiteY2" fmla="*/ 5588000 h 5588000"/>
            </a:gdLst>
            <a:ahLst/>
            <a:cxnLst>
              <a:cxn ang="0">
                <a:pos x="connsiteX0" y="connsiteY0"/>
              </a:cxn>
              <a:cxn ang="0">
                <a:pos x="connsiteX1" y="connsiteY1"/>
              </a:cxn>
              <a:cxn ang="0">
                <a:pos x="connsiteX2" y="connsiteY2"/>
              </a:cxn>
            </a:cxnLst>
            <a:rect l="l" t="t" r="r" b="b"/>
            <a:pathLst>
              <a:path w="3225800" h="5588000">
                <a:moveTo>
                  <a:pt x="0" y="0"/>
                </a:moveTo>
                <a:lnTo>
                  <a:pt x="3225800" y="5588000"/>
                </a:lnTo>
                <a:lnTo>
                  <a:pt x="0" y="5588000"/>
                </a:lnTo>
                <a:close/>
              </a:path>
            </a:pathLst>
          </a:custGeom>
          <a:solidFill>
            <a:schemeClr val="accent1"/>
          </a:solidFill>
        </p:spPr>
        <p:txBody>
          <a:bodyPr wrap="square">
            <a:noAutofit/>
          </a:bodyPr>
          <a:lstStyle>
            <a:lvl1pPr>
              <a:defRPr/>
            </a:lvl1pPr>
          </a:lstStyle>
          <a:p>
            <a:pPr lvl="0"/>
            <a:r>
              <a:rPr lang="en-US"/>
              <a:t>  </a:t>
            </a:r>
            <a:endParaRPr lang="en-GB"/>
          </a:p>
        </p:txBody>
      </p:sp>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2997201" y="2076450"/>
            <a:ext cx="6197598" cy="2705100"/>
          </a:xfrm>
          <a:solidFill>
            <a:schemeClr val="tx1"/>
          </a:solidFill>
        </p:spPr>
        <p:txBody>
          <a:bodyPr anchor="ctr"/>
          <a:lstStyle>
            <a:lvl1pPr algn="ctr">
              <a:defRPr sz="3600">
                <a:solidFill>
                  <a:schemeClr val="bg1"/>
                </a:solidFill>
              </a:defRPr>
            </a:lvl1pPr>
          </a:lstStyle>
          <a:p>
            <a:r>
              <a:rPr lang="en-US"/>
              <a:t>Add statement</a:t>
            </a:r>
            <a:endParaRPr lang="en-GB"/>
          </a:p>
        </p:txBody>
      </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a:xfrm>
            <a:off x="3531432" y="6330949"/>
            <a:ext cx="5474137" cy="365125"/>
          </a:xfrm>
        </p:spPr>
        <p:txBody>
          <a:bodyPr/>
          <a:lstStyle/>
          <a:p>
            <a:endParaRPr lang="en-GB"/>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a:p>
        </p:txBody>
      </p:sp>
      <p:sp>
        <p:nvSpPr>
          <p:cNvPr id="20" name="Text Placeholder 19">
            <a:extLst>
              <a:ext uri="{FF2B5EF4-FFF2-40B4-BE49-F238E27FC236}">
                <a16:creationId xmlns:a16="http://schemas.microsoft.com/office/drawing/2014/main" id="{107A9DC0-341C-EC5B-4A0F-BB22E8474492}"/>
              </a:ext>
            </a:extLst>
          </p:cNvPr>
          <p:cNvSpPr>
            <a:spLocks noGrp="1"/>
          </p:cNvSpPr>
          <p:nvPr>
            <p:ph type="body" sz="quarter" idx="12" hasCustomPrompt="1"/>
          </p:nvPr>
        </p:nvSpPr>
        <p:spPr>
          <a:xfrm>
            <a:off x="0" y="1270000"/>
            <a:ext cx="3225800" cy="5588000"/>
          </a:xfrm>
          <a:custGeom>
            <a:avLst/>
            <a:gdLst>
              <a:gd name="connsiteX0" fmla="*/ 0 w 3225800"/>
              <a:gd name="connsiteY0" fmla="*/ 0 h 5588000"/>
              <a:gd name="connsiteX1" fmla="*/ 3225800 w 3225800"/>
              <a:gd name="connsiteY1" fmla="*/ 5588000 h 5588000"/>
              <a:gd name="connsiteX2" fmla="*/ 0 w 3225800"/>
              <a:gd name="connsiteY2" fmla="*/ 5588000 h 5588000"/>
            </a:gdLst>
            <a:ahLst/>
            <a:cxnLst>
              <a:cxn ang="0">
                <a:pos x="connsiteX0" y="connsiteY0"/>
              </a:cxn>
              <a:cxn ang="0">
                <a:pos x="connsiteX1" y="connsiteY1"/>
              </a:cxn>
              <a:cxn ang="0">
                <a:pos x="connsiteX2" y="connsiteY2"/>
              </a:cxn>
            </a:cxnLst>
            <a:rect l="l" t="t" r="r" b="b"/>
            <a:pathLst>
              <a:path w="3225800" h="5588000">
                <a:moveTo>
                  <a:pt x="0" y="0"/>
                </a:moveTo>
                <a:lnTo>
                  <a:pt x="3225800" y="5588000"/>
                </a:lnTo>
                <a:lnTo>
                  <a:pt x="0" y="5588000"/>
                </a:lnTo>
                <a:close/>
              </a:path>
            </a:pathLst>
          </a:custGeom>
          <a:solidFill>
            <a:schemeClr val="accent1"/>
          </a:solidFill>
        </p:spPr>
        <p:txBody>
          <a:bodyPr wrap="square">
            <a:noAutofit/>
          </a:bodyPr>
          <a:lstStyle>
            <a:lvl1pPr>
              <a:defRPr/>
            </a:lvl1pPr>
          </a:lstStyle>
          <a:p>
            <a:pPr lvl="0"/>
            <a:r>
              <a:rPr lang="en-US"/>
              <a:t>  </a:t>
            </a:r>
            <a:endParaRPr lang="en-GB"/>
          </a:p>
        </p:txBody>
      </p:sp>
      <p:sp>
        <p:nvSpPr>
          <p:cNvPr id="22" name="Text Placeholder 18">
            <a:extLst>
              <a:ext uri="{FF2B5EF4-FFF2-40B4-BE49-F238E27FC236}">
                <a16:creationId xmlns:a16="http://schemas.microsoft.com/office/drawing/2014/main" id="{73925FD9-E816-7AAA-4060-E88CE9F68D4A}"/>
              </a:ext>
            </a:extLst>
          </p:cNvPr>
          <p:cNvSpPr>
            <a:spLocks noGrp="1"/>
          </p:cNvSpPr>
          <p:nvPr>
            <p:ph type="body" sz="quarter" idx="16" hasCustomPrompt="1"/>
          </p:nvPr>
        </p:nvSpPr>
        <p:spPr>
          <a:xfrm>
            <a:off x="10566400" y="390842"/>
            <a:ext cx="1223964" cy="814389"/>
          </a:xfrm>
          <a:blipFill>
            <a:blip r:embed="rId3">
              <a:lum bright="100000"/>
              <a:extLst>
                <a:ext uri="{96DAC541-7B7A-43D3-8B79-37D633B846F1}">
                  <asvg:svgBlip xmlns:asvg="http://schemas.microsoft.com/office/drawing/2016/SVG/main" r:embed="rId4"/>
                </a:ext>
              </a:extLst>
            </a:blip>
            <a:stretch>
              <a:fillRect/>
            </a:stretch>
          </a:blipFill>
        </p:spPr>
        <p:txBody>
          <a:bodyPr/>
          <a:lstStyle>
            <a:lvl1pPr>
              <a:defRPr/>
            </a:lvl1pPr>
          </a:lstStyle>
          <a:p>
            <a:pPr lvl="0"/>
            <a:r>
              <a:rPr lang="en-US"/>
              <a:t>  </a:t>
            </a:r>
            <a:endParaRPr lang="en-GB"/>
          </a:p>
        </p:txBody>
      </p:sp>
      <p:sp>
        <p:nvSpPr>
          <p:cNvPr id="24" name="Picture Placeholder 23">
            <a:extLst>
              <a:ext uri="{FF2B5EF4-FFF2-40B4-BE49-F238E27FC236}">
                <a16:creationId xmlns:a16="http://schemas.microsoft.com/office/drawing/2014/main" id="{D5A43392-B67A-2D5D-F46C-8E26CB2187FE}"/>
              </a:ext>
            </a:extLst>
          </p:cNvPr>
          <p:cNvSpPr>
            <a:spLocks noGrp="1"/>
          </p:cNvSpPr>
          <p:nvPr>
            <p:ph type="pic" sz="quarter" idx="17" hasCustomPrompt="1"/>
          </p:nvPr>
        </p:nvSpPr>
        <p:spPr>
          <a:xfrm>
            <a:off x="0" y="0"/>
            <a:ext cx="12192000" cy="6858000"/>
          </a:xfrm>
        </p:spPr>
        <p:txBody>
          <a:bodyPr bIns="792000" anchor="ctr"/>
          <a:lstStyle>
            <a:lvl1pPr algn="ctr">
              <a:defRPr>
                <a:solidFill>
                  <a:schemeClr val="bg1"/>
                </a:solidFill>
              </a:defRPr>
            </a:lvl1pPr>
          </a:lstStyle>
          <a:p>
            <a:r>
              <a:rPr lang="en-GB"/>
              <a:t>Click icon to insert image &gt; Right Click &gt; Send to Back</a:t>
            </a:r>
          </a:p>
        </p:txBody>
      </p:sp>
      <p:grpSp>
        <p:nvGrpSpPr>
          <p:cNvPr id="25" name="Group 24">
            <a:extLst>
              <a:ext uri="{FF2B5EF4-FFF2-40B4-BE49-F238E27FC236}">
                <a16:creationId xmlns:a16="http://schemas.microsoft.com/office/drawing/2014/main" id="{F0D7A2EE-C740-A4B9-520B-12059F29EF4E}"/>
              </a:ext>
            </a:extLst>
          </p:cNvPr>
          <p:cNvGrpSpPr/>
          <p:nvPr userDrawn="1"/>
        </p:nvGrpSpPr>
        <p:grpSpPr>
          <a:xfrm>
            <a:off x="-3626001" y="0"/>
            <a:ext cx="3513653" cy="4531360"/>
            <a:chOff x="-3626001" y="0"/>
            <a:chExt cx="3513653" cy="4531360"/>
          </a:xfrm>
        </p:grpSpPr>
        <p:sp>
          <p:nvSpPr>
            <p:cNvPr id="26" name="Rectangle 25">
              <a:extLst>
                <a:ext uri="{FF2B5EF4-FFF2-40B4-BE49-F238E27FC236}">
                  <a16:creationId xmlns:a16="http://schemas.microsoft.com/office/drawing/2014/main" id="{27649CF9-BCCE-C640-8404-E0BA05FEFEF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27" name="Rectangle 26">
              <a:extLst>
                <a:ext uri="{FF2B5EF4-FFF2-40B4-BE49-F238E27FC236}">
                  <a16:creationId xmlns:a16="http://schemas.microsoft.com/office/drawing/2014/main" id="{26A18F9B-BECE-4987-0A50-1B44C5110A2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28" name="TextBox 27">
              <a:extLst>
                <a:ext uri="{FF2B5EF4-FFF2-40B4-BE49-F238E27FC236}">
                  <a16:creationId xmlns:a16="http://schemas.microsoft.com/office/drawing/2014/main" id="{C82DC443-7739-E346-7C81-CC2D7DBE72E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tx1"/>
                  </a:solidFill>
                  <a:latin typeface="+mn-lt"/>
                  <a:ea typeface="Inter Semi Bold" panose="02000703000000020004" pitchFamily="50" charset="0"/>
                  <a:cs typeface="Inter Semi Bold" panose="02000703000000020004" pitchFamily="50" charset="0"/>
                </a:rPr>
                <a:t>How to insert </a:t>
              </a:r>
              <a:br>
                <a:rPr lang="en-GB" sz="2400">
                  <a:solidFill>
                    <a:schemeClr val="tx1"/>
                  </a:solidFill>
                  <a:latin typeface="+mn-lt"/>
                  <a:ea typeface="Inter Semi Bold" panose="02000703000000020004" pitchFamily="50" charset="0"/>
                  <a:cs typeface="Inter Semi Bold" panose="02000703000000020004" pitchFamily="50" charset="0"/>
                </a:rPr>
              </a:br>
              <a:r>
                <a:rPr lang="en-GB" sz="2400">
                  <a:solidFill>
                    <a:schemeClr val="tx1"/>
                  </a:solidFill>
                  <a:latin typeface="+mn-lt"/>
                  <a:ea typeface="Inter Semi Bold" panose="02000703000000020004" pitchFamily="50" charset="0"/>
                  <a:cs typeface="Inter Semi Bold" panose="02000703000000020004" pitchFamily="50" charset="0"/>
                </a:rPr>
                <a:t>an image</a:t>
              </a:r>
            </a:p>
          </p:txBody>
        </p:sp>
        <p:sp>
          <p:nvSpPr>
            <p:cNvPr id="29" name="TextBox 28">
              <a:extLst>
                <a:ext uri="{FF2B5EF4-FFF2-40B4-BE49-F238E27FC236}">
                  <a16:creationId xmlns:a16="http://schemas.microsoft.com/office/drawing/2014/main" id="{71B2826A-13BD-5D2D-971F-D4C4CBF2708A}"/>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the icon in the middle of the placeholder and choose an image from file, or select the placeholder and paste an image in using </a:t>
              </a:r>
              <a:r>
                <a:rPr lang="en-US" sz="1200" b="1">
                  <a:solidFill>
                    <a:schemeClr val="bg1"/>
                  </a:solidFill>
                  <a:latin typeface="+mn-lt"/>
                </a:rPr>
                <a:t>Ctrl + V</a:t>
              </a:r>
              <a:r>
                <a:rPr lang="en-US" sz="120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on the </a:t>
              </a:r>
              <a:r>
                <a:rPr lang="en-US" sz="1200" b="1">
                  <a:solidFill>
                    <a:schemeClr val="bg1"/>
                  </a:solidFill>
                  <a:latin typeface="+mn-lt"/>
                </a:rPr>
                <a:t>Format Picture </a:t>
              </a:r>
              <a:r>
                <a:rPr lang="en-US" sz="120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Choose </a:t>
              </a:r>
              <a:r>
                <a:rPr lang="en-US" sz="1200" b="1">
                  <a:solidFill>
                    <a:schemeClr val="bg1"/>
                  </a:solidFill>
                  <a:latin typeface="+mn-lt"/>
                </a:rPr>
                <a:t>Crop</a:t>
              </a:r>
              <a:r>
                <a:rPr lang="en-US" sz="1200">
                  <a:solidFill>
                    <a:schemeClr val="bg1"/>
                  </a:solidFill>
                  <a:latin typeface="+mn-lt"/>
                </a:rPr>
                <a:t> to resize and move the image within the placeholder, using the white circles in the corners of the image. Click on the drop down arrow and choose </a:t>
              </a:r>
              <a:r>
                <a:rPr lang="en-US" sz="1200" b="1">
                  <a:solidFill>
                    <a:schemeClr val="bg1"/>
                  </a:solidFill>
                  <a:latin typeface="+mn-lt"/>
                </a:rPr>
                <a:t>Fit</a:t>
              </a:r>
              <a:r>
                <a:rPr lang="en-US" sz="1200">
                  <a:solidFill>
                    <a:schemeClr val="bg1"/>
                  </a:solidFill>
                  <a:latin typeface="+mn-lt"/>
                </a:rPr>
                <a:t> or </a:t>
              </a:r>
              <a:r>
                <a:rPr lang="en-US" sz="1200" b="1">
                  <a:solidFill>
                    <a:schemeClr val="bg1"/>
                  </a:solidFill>
                  <a:latin typeface="+mn-lt"/>
                </a:rPr>
                <a:t>Fill</a:t>
              </a:r>
              <a:r>
                <a:rPr lang="en-US" sz="120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Right click the image and choose </a:t>
              </a:r>
              <a:r>
                <a:rPr lang="en-US" sz="1200" b="1">
                  <a:solidFill>
                    <a:schemeClr val="bg1"/>
                  </a:solidFill>
                  <a:latin typeface="+mn-lt"/>
                </a:rPr>
                <a:t>Send to back </a:t>
              </a:r>
              <a:r>
                <a:rPr lang="en-US" sz="1200">
                  <a:solidFill>
                    <a:schemeClr val="bg1"/>
                  </a:solidFill>
                  <a:latin typeface="+mn-lt"/>
                </a:rPr>
                <a:t>if it is obscuring any other elements.</a:t>
              </a:r>
            </a:p>
          </p:txBody>
        </p:sp>
      </p:grpSp>
    </p:spTree>
    <p:custDataLst>
      <p:tags r:id="rId1"/>
    </p:custDataLst>
    <p:extLst>
      <p:ext uri="{BB962C8B-B14F-4D97-AF65-F5344CB8AC3E}">
        <p14:creationId xmlns:p14="http://schemas.microsoft.com/office/powerpoint/2010/main" val="624604606"/>
      </p:ext>
    </p:extLst>
  </p:cSld>
  <p:clrMapOvr>
    <a:overrideClrMapping bg1="dk1" tx1="lt1" bg2="dk2" tx2="lt2" accent1="accent1" accent2="accent2" accent3="accent3" accent4="accent4" accent5="accent5" accent6="accent6" hlink="hlink" folHlink="folHlink"/>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pic>
        <p:nvPicPr>
          <p:cNvPr id="5" name="Picture 4" descr="A black and purple triangle&#10;&#10;Description automatically generated">
            <a:extLst>
              <a:ext uri="{FF2B5EF4-FFF2-40B4-BE49-F238E27FC236}">
                <a16:creationId xmlns:a16="http://schemas.microsoft.com/office/drawing/2014/main" id="{E289E477-866F-3114-8486-EE68695A784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41201264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Blank Dark">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solidFill>
                  <a:schemeClr val="tx1"/>
                </a:solidFill>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pic>
        <p:nvPicPr>
          <p:cNvPr id="5" name="Graphic 4">
            <a:extLst>
              <a:ext uri="{FF2B5EF4-FFF2-40B4-BE49-F238E27FC236}">
                <a16:creationId xmlns:a16="http://schemas.microsoft.com/office/drawing/2014/main" id="{00BADAD2-4955-F862-7697-6FA1B97A8797}"/>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10566400" y="390842"/>
            <a:ext cx="1223964" cy="814389"/>
          </a:xfrm>
          <a:prstGeom prst="rect">
            <a:avLst/>
          </a:prstGeom>
        </p:spPr>
      </p:pic>
    </p:spTree>
    <p:custDataLst>
      <p:tags r:id="rId1"/>
    </p:custDataLst>
    <p:extLst>
      <p:ext uri="{BB962C8B-B14F-4D97-AF65-F5344CB8AC3E}">
        <p14:creationId xmlns:p14="http://schemas.microsoft.com/office/powerpoint/2010/main" val="2587257670"/>
      </p:ext>
    </p:extLst>
  </p:cSld>
  <p:clrMapOvr>
    <a:overrideClrMapping bg1="dk1" tx1="lt1" bg2="dk2" tx2="lt2" accent1="accent1" accent2="accent2" accent3="accent3" accent4="accent4" accent5="accent5" accent6="accent6" hlink="hlink" folHlink="folHlink"/>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Full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flipH="1">
            <a:off x="0" y="0"/>
            <a:ext cx="12192000" cy="6858000"/>
          </a:xfrm>
          <a:prstGeom prst="rect">
            <a:avLst/>
          </a:prstGeom>
        </p:spPr>
        <p:txBody>
          <a:bodyPr wrap="square" bIns="648000" anchor="ctr">
            <a:noAutofit/>
          </a:bodyPr>
          <a:lstStyle>
            <a:lvl1pPr algn="ctr">
              <a:defRPr sz="1200"/>
            </a:lvl1pPr>
          </a:lstStyle>
          <a:p>
            <a:r>
              <a:rPr lang="en-GB"/>
              <a:t>Click icon to insert image</a:t>
            </a:r>
          </a:p>
        </p:txBody>
      </p:sp>
      <p:grpSp>
        <p:nvGrpSpPr>
          <p:cNvPr id="3" name="Group 2">
            <a:extLst>
              <a:ext uri="{FF2B5EF4-FFF2-40B4-BE49-F238E27FC236}">
                <a16:creationId xmlns:a16="http://schemas.microsoft.com/office/drawing/2014/main" id="{F84A09E1-068E-DE93-CF8A-C2DFE814A030}"/>
              </a:ext>
            </a:extLst>
          </p:cNvPr>
          <p:cNvGrpSpPr/>
          <p:nvPr userDrawn="1"/>
        </p:nvGrpSpPr>
        <p:grpSpPr>
          <a:xfrm>
            <a:off x="-3626001" y="0"/>
            <a:ext cx="3513653" cy="4531360"/>
            <a:chOff x="-3626001" y="0"/>
            <a:chExt cx="3513653" cy="4531360"/>
          </a:xfrm>
        </p:grpSpPr>
        <p:sp>
          <p:nvSpPr>
            <p:cNvPr id="4" name="Rectangle 3">
              <a:extLst>
                <a:ext uri="{FF2B5EF4-FFF2-40B4-BE49-F238E27FC236}">
                  <a16:creationId xmlns:a16="http://schemas.microsoft.com/office/drawing/2014/main" id="{A932DFFE-7593-B0FB-FADF-68F4AEE377C8}"/>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6" name="Rectangle 5">
              <a:extLst>
                <a:ext uri="{FF2B5EF4-FFF2-40B4-BE49-F238E27FC236}">
                  <a16:creationId xmlns:a16="http://schemas.microsoft.com/office/drawing/2014/main" id="{0204AA30-BBAC-A800-406E-7EB477DF658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9" name="TextBox 8">
              <a:extLst>
                <a:ext uri="{FF2B5EF4-FFF2-40B4-BE49-F238E27FC236}">
                  <a16:creationId xmlns:a16="http://schemas.microsoft.com/office/drawing/2014/main" id="{C742677E-BD62-7B04-CD02-0DCBEA4F2871}"/>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0" name="TextBox 9">
              <a:extLst>
                <a:ext uri="{FF2B5EF4-FFF2-40B4-BE49-F238E27FC236}">
                  <a16:creationId xmlns:a16="http://schemas.microsoft.com/office/drawing/2014/main" id="{FB9646F3-2D26-3B30-BCAA-71C1202F9AA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an image from file, or select the placeholder and paste an image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Picture </a:t>
              </a:r>
              <a:r>
                <a:rPr lang="en-US" sz="1200">
                  <a:solidFill>
                    <a:schemeClr val="tx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image within the placeholder, using the white circles in the corners of the image.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image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spTree>
    <p:custDataLst>
      <p:tags r:id="rId1"/>
    </p:custDataLst>
    <p:extLst>
      <p:ext uri="{BB962C8B-B14F-4D97-AF65-F5344CB8AC3E}">
        <p14:creationId xmlns:p14="http://schemas.microsoft.com/office/powerpoint/2010/main" val="4218391774"/>
      </p:ext>
    </p:extLst>
  </p:cSld>
  <p:clrMapOvr>
    <a:overrideClrMapping bg1="lt1" tx1="dk1" bg2="lt2" tx2="dk2" accent1="accent1" accent2="accent2" accent3="accent3" accent4="accent4" accent5="accent5" accent6="accent6" hlink="hlink" folHlink="folHlink"/>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Full Image">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100"/>
            </a:lvl1pPr>
          </a:lstStyle>
          <a:p>
            <a:r>
              <a:rPr lang="en-GB"/>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 video from file, or select the placeholder and paste an video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Video </a:t>
              </a:r>
              <a:r>
                <a:rPr lang="en-US" sz="120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video within the placeholder, using the white circles in the corners of the video.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video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spTree>
    <p:custDataLst>
      <p:tags r:id="rId1"/>
    </p:custDataLst>
    <p:extLst>
      <p:ext uri="{BB962C8B-B14F-4D97-AF65-F5344CB8AC3E}">
        <p14:creationId xmlns:p14="http://schemas.microsoft.com/office/powerpoint/2010/main" val="2523913955"/>
      </p:ext>
    </p:extLst>
  </p:cSld>
  <p:clrMapOvr>
    <a:overrideClrMapping bg1="lt1" tx1="dk1" bg2="lt2" tx2="dk2" accent1="accent1" accent2="accent2" accent3="accent3" accent4="accent4" accent5="accent5" accent6="accent6" hlink="hlink" folHlink="folHlink"/>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hank You Light No Partn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a:t>add thank you</a:t>
            </a:r>
            <a:endParaRPr lang="en-GB"/>
          </a:p>
        </p:txBody>
      </p:sp>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flipH="1">
            <a:off x="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p:spPr>
        <p:txBody>
          <a:bodyPr wrap="square" bIns="648000" anchor="ctr">
            <a:noAutofit/>
          </a:bodyPr>
          <a:lstStyle>
            <a:lvl1pPr algn="ctr">
              <a:defRPr sz="1200"/>
            </a:lvl1pPr>
          </a:lstStyle>
          <a:p>
            <a:r>
              <a:rPr lang="en-GB"/>
              <a:t>Click icon to insert image</a:t>
            </a:r>
          </a:p>
        </p:txBody>
      </p:sp>
      <p:grpSp>
        <p:nvGrpSpPr>
          <p:cNvPr id="3" name="Group 2">
            <a:extLst>
              <a:ext uri="{FF2B5EF4-FFF2-40B4-BE49-F238E27FC236}">
                <a16:creationId xmlns:a16="http://schemas.microsoft.com/office/drawing/2014/main" id="{F84A09E1-068E-DE93-CF8A-C2DFE814A030}"/>
              </a:ext>
            </a:extLst>
          </p:cNvPr>
          <p:cNvGrpSpPr/>
          <p:nvPr userDrawn="1"/>
        </p:nvGrpSpPr>
        <p:grpSpPr>
          <a:xfrm>
            <a:off x="-3626001" y="0"/>
            <a:ext cx="3513653" cy="4531360"/>
            <a:chOff x="-3626001" y="0"/>
            <a:chExt cx="3513653" cy="4531360"/>
          </a:xfrm>
        </p:grpSpPr>
        <p:sp>
          <p:nvSpPr>
            <p:cNvPr id="4" name="Rectangle 3">
              <a:extLst>
                <a:ext uri="{FF2B5EF4-FFF2-40B4-BE49-F238E27FC236}">
                  <a16:creationId xmlns:a16="http://schemas.microsoft.com/office/drawing/2014/main" id="{A932DFFE-7593-B0FB-FADF-68F4AEE377C8}"/>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6" name="Rectangle 5">
              <a:extLst>
                <a:ext uri="{FF2B5EF4-FFF2-40B4-BE49-F238E27FC236}">
                  <a16:creationId xmlns:a16="http://schemas.microsoft.com/office/drawing/2014/main" id="{0204AA30-BBAC-A800-406E-7EB477DF658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9" name="TextBox 8">
              <a:extLst>
                <a:ext uri="{FF2B5EF4-FFF2-40B4-BE49-F238E27FC236}">
                  <a16:creationId xmlns:a16="http://schemas.microsoft.com/office/drawing/2014/main" id="{C742677E-BD62-7B04-CD02-0DCBEA4F2871}"/>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0" name="TextBox 9">
              <a:extLst>
                <a:ext uri="{FF2B5EF4-FFF2-40B4-BE49-F238E27FC236}">
                  <a16:creationId xmlns:a16="http://schemas.microsoft.com/office/drawing/2014/main" id="{FB9646F3-2D26-3B30-BCAA-71C1202F9AA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an image from file, or select the placeholder and paste an image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Picture </a:t>
              </a:r>
              <a:r>
                <a:rPr lang="en-US" sz="1200">
                  <a:solidFill>
                    <a:schemeClr val="tx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image within the placeholder, using the white circles in the corners of the image.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image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pic>
        <p:nvPicPr>
          <p:cNvPr id="7" name="Picture 6" descr="A black and purple triangle&#10;&#10;Description automatically generated">
            <a:extLst>
              <a:ext uri="{FF2B5EF4-FFF2-40B4-BE49-F238E27FC236}">
                <a16:creationId xmlns:a16="http://schemas.microsoft.com/office/drawing/2014/main" id="{31B5A21A-4F0D-0994-FCA9-13151A74A9D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497251765"/>
      </p:ext>
    </p:extLst>
  </p:cSld>
  <p:clrMapOvr>
    <a:overrideClrMapping bg1="lt1" tx1="dk1" bg2="lt2" tx2="dk2" accent1="accent1" accent2="accent2" accent3="accent3" accent4="accent4" accent5="accent5" accent6="accent6" hlink="hlink" folHlink="folHlink"/>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hank You Dark No Partn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bg1"/>
                </a:solidFill>
              </a:defRPr>
            </a:lvl1pPr>
          </a:lstStyle>
          <a:p>
            <a:r>
              <a:rPr lang="en-US"/>
              <a:t>add thank you</a:t>
            </a:r>
            <a:endParaRPr lang="en-GB"/>
          </a:p>
        </p:txBody>
      </p:sp>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flipH="1">
            <a:off x="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p:spPr>
        <p:txBody>
          <a:bodyPr wrap="square" bIns="648000" anchor="ctr">
            <a:noAutofit/>
          </a:bodyPr>
          <a:lstStyle>
            <a:lvl1pPr algn="ctr">
              <a:defRPr sz="1200">
                <a:solidFill>
                  <a:schemeClr val="bg1"/>
                </a:solidFill>
              </a:defRPr>
            </a:lvl1pPr>
          </a:lstStyle>
          <a:p>
            <a:r>
              <a:rPr lang="en-GB"/>
              <a:t>Click icon to insert image</a:t>
            </a:r>
          </a:p>
        </p:txBody>
      </p:sp>
      <p:grpSp>
        <p:nvGrpSpPr>
          <p:cNvPr id="3" name="Group 2">
            <a:extLst>
              <a:ext uri="{FF2B5EF4-FFF2-40B4-BE49-F238E27FC236}">
                <a16:creationId xmlns:a16="http://schemas.microsoft.com/office/drawing/2014/main" id="{F84A09E1-068E-DE93-CF8A-C2DFE814A030}"/>
              </a:ext>
            </a:extLst>
          </p:cNvPr>
          <p:cNvGrpSpPr/>
          <p:nvPr userDrawn="1"/>
        </p:nvGrpSpPr>
        <p:grpSpPr>
          <a:xfrm>
            <a:off x="-3626001" y="0"/>
            <a:ext cx="3513653" cy="4531360"/>
            <a:chOff x="-3626001" y="0"/>
            <a:chExt cx="3513653" cy="4531360"/>
          </a:xfrm>
        </p:grpSpPr>
        <p:sp>
          <p:nvSpPr>
            <p:cNvPr id="4" name="Rectangle 3">
              <a:extLst>
                <a:ext uri="{FF2B5EF4-FFF2-40B4-BE49-F238E27FC236}">
                  <a16:creationId xmlns:a16="http://schemas.microsoft.com/office/drawing/2014/main" id="{A932DFFE-7593-B0FB-FADF-68F4AEE377C8}"/>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6" name="Rectangle 5">
              <a:extLst>
                <a:ext uri="{FF2B5EF4-FFF2-40B4-BE49-F238E27FC236}">
                  <a16:creationId xmlns:a16="http://schemas.microsoft.com/office/drawing/2014/main" id="{0204AA30-BBAC-A800-406E-7EB477DF658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9" name="TextBox 8">
              <a:extLst>
                <a:ext uri="{FF2B5EF4-FFF2-40B4-BE49-F238E27FC236}">
                  <a16:creationId xmlns:a16="http://schemas.microsoft.com/office/drawing/2014/main" id="{C742677E-BD62-7B04-CD02-0DCBEA4F2871}"/>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0" name="TextBox 9">
              <a:extLst>
                <a:ext uri="{FF2B5EF4-FFF2-40B4-BE49-F238E27FC236}">
                  <a16:creationId xmlns:a16="http://schemas.microsoft.com/office/drawing/2014/main" id="{FB9646F3-2D26-3B30-BCAA-71C1202F9AA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an image from file, or select the placeholder and paste an image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Picture </a:t>
              </a:r>
              <a:r>
                <a:rPr lang="en-US" sz="1200">
                  <a:solidFill>
                    <a:schemeClr val="tx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image within the placeholder, using the white circles in the corners of the image.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image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pic>
        <p:nvPicPr>
          <p:cNvPr id="7" name="Graphic 6">
            <a:extLst>
              <a:ext uri="{FF2B5EF4-FFF2-40B4-BE49-F238E27FC236}">
                <a16:creationId xmlns:a16="http://schemas.microsoft.com/office/drawing/2014/main" id="{4CE5D83B-BA72-99C0-07E3-4BAE9CA4736C}"/>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10654130" y="449214"/>
            <a:ext cx="1048505" cy="697644"/>
          </a:xfrm>
          <a:prstGeom prst="rect">
            <a:avLst/>
          </a:prstGeom>
        </p:spPr>
      </p:pic>
    </p:spTree>
    <p:custDataLst>
      <p:tags r:id="rId1"/>
    </p:custDataLst>
    <p:extLst>
      <p:ext uri="{BB962C8B-B14F-4D97-AF65-F5344CB8AC3E}">
        <p14:creationId xmlns:p14="http://schemas.microsoft.com/office/powerpoint/2010/main" val="2904713005"/>
      </p:ext>
    </p:extLst>
  </p:cSld>
  <p:clrMapOvr>
    <a:overrideClrMapping bg1="lt1" tx1="dk1" bg2="lt2" tx2="dk2" accent1="accent1" accent2="accent2" accent3="accent3" accent4="accent4" accent5="accent5" accent6="accent6" hlink="hlink" folHlink="folHlink"/>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Thank You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a:t>add thank you</a:t>
            </a:r>
            <a:endParaRPr lang="en-GB"/>
          </a:p>
        </p:txBody>
      </p:sp>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flipH="1">
            <a:off x="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p:spPr>
        <p:txBody>
          <a:bodyPr wrap="square" bIns="648000" anchor="ctr">
            <a:noAutofit/>
          </a:bodyPr>
          <a:lstStyle>
            <a:lvl1pPr algn="ctr">
              <a:defRPr sz="1200"/>
            </a:lvl1pPr>
          </a:lstStyle>
          <a:p>
            <a:r>
              <a:rPr lang="en-GB"/>
              <a:t>Click icon to insert image</a:t>
            </a:r>
          </a:p>
        </p:txBody>
      </p:sp>
      <p:pic>
        <p:nvPicPr>
          <p:cNvPr id="8" name="Picture 7" descr="A black and purple triangle&#10;&#10;Description automatically generated">
            <a:extLst>
              <a:ext uri="{FF2B5EF4-FFF2-40B4-BE49-F238E27FC236}">
                <a16:creationId xmlns:a16="http://schemas.microsoft.com/office/drawing/2014/main" id="{B548C9AC-BCF5-51FE-2836-E8AFAF23499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A70A8D77-5378-63BA-9926-00E6C63BB443}"/>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a:t>Add partner logo</a:t>
            </a:r>
          </a:p>
        </p:txBody>
      </p:sp>
      <p:grpSp>
        <p:nvGrpSpPr>
          <p:cNvPr id="3" name="Group 2">
            <a:extLst>
              <a:ext uri="{FF2B5EF4-FFF2-40B4-BE49-F238E27FC236}">
                <a16:creationId xmlns:a16="http://schemas.microsoft.com/office/drawing/2014/main" id="{F84A09E1-068E-DE93-CF8A-C2DFE814A030}"/>
              </a:ext>
            </a:extLst>
          </p:cNvPr>
          <p:cNvGrpSpPr/>
          <p:nvPr userDrawn="1"/>
        </p:nvGrpSpPr>
        <p:grpSpPr>
          <a:xfrm>
            <a:off x="-3626001" y="0"/>
            <a:ext cx="3513653" cy="4531360"/>
            <a:chOff x="-3626001" y="0"/>
            <a:chExt cx="3513653" cy="4531360"/>
          </a:xfrm>
        </p:grpSpPr>
        <p:sp>
          <p:nvSpPr>
            <p:cNvPr id="4" name="Rectangle 3">
              <a:extLst>
                <a:ext uri="{FF2B5EF4-FFF2-40B4-BE49-F238E27FC236}">
                  <a16:creationId xmlns:a16="http://schemas.microsoft.com/office/drawing/2014/main" id="{A932DFFE-7593-B0FB-FADF-68F4AEE377C8}"/>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6" name="Rectangle 5">
              <a:extLst>
                <a:ext uri="{FF2B5EF4-FFF2-40B4-BE49-F238E27FC236}">
                  <a16:creationId xmlns:a16="http://schemas.microsoft.com/office/drawing/2014/main" id="{0204AA30-BBAC-A800-406E-7EB477DF658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9" name="TextBox 8">
              <a:extLst>
                <a:ext uri="{FF2B5EF4-FFF2-40B4-BE49-F238E27FC236}">
                  <a16:creationId xmlns:a16="http://schemas.microsoft.com/office/drawing/2014/main" id="{C742677E-BD62-7B04-CD02-0DCBEA4F2871}"/>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0" name="TextBox 9">
              <a:extLst>
                <a:ext uri="{FF2B5EF4-FFF2-40B4-BE49-F238E27FC236}">
                  <a16:creationId xmlns:a16="http://schemas.microsoft.com/office/drawing/2014/main" id="{FB9646F3-2D26-3B30-BCAA-71C1202F9AA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an image from file, or select the placeholder and paste an image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Picture </a:t>
              </a:r>
              <a:r>
                <a:rPr lang="en-US" sz="1200">
                  <a:solidFill>
                    <a:schemeClr val="tx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image within the placeholder, using the white circles in the corners of the image.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image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cxnSp>
        <p:nvCxnSpPr>
          <p:cNvPr id="14" name="Straight Connector 13">
            <a:extLst>
              <a:ext uri="{FF2B5EF4-FFF2-40B4-BE49-F238E27FC236}">
                <a16:creationId xmlns:a16="http://schemas.microsoft.com/office/drawing/2014/main" id="{EDF3BB5C-94E2-C279-DD21-9BF28E34248E}"/>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17772512"/>
      </p:ext>
    </p:extLst>
  </p:cSld>
  <p:clrMapOvr>
    <a:overrideClrMapping bg1="lt1" tx1="dk1" bg2="lt2" tx2="dk2" accent1="accent1" accent2="accent2" accent3="accent3" accent4="accent4" accent5="accent5" accent6="accent6" hlink="hlink" folHlink="folHlink"/>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hank You Dark">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flipH="1">
            <a:off x="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p:spPr>
        <p:txBody>
          <a:bodyPr wrap="square" bIns="648000" anchor="ctr">
            <a:noAutofit/>
          </a:bodyPr>
          <a:lstStyle>
            <a:lvl1pPr algn="ctr">
              <a:defRPr sz="1200"/>
            </a:lvl1pPr>
          </a:lstStyle>
          <a:p>
            <a:r>
              <a:rPr lang="en-GB"/>
              <a:t>Click icon to insert image</a:t>
            </a:r>
          </a:p>
        </p:txBody>
      </p:sp>
      <p:grpSp>
        <p:nvGrpSpPr>
          <p:cNvPr id="3" name="Group 2">
            <a:extLst>
              <a:ext uri="{FF2B5EF4-FFF2-40B4-BE49-F238E27FC236}">
                <a16:creationId xmlns:a16="http://schemas.microsoft.com/office/drawing/2014/main" id="{88D049F0-FEA5-6940-DE3B-5028FD0F9BF7}"/>
              </a:ext>
            </a:extLst>
          </p:cNvPr>
          <p:cNvGrpSpPr/>
          <p:nvPr userDrawn="1"/>
        </p:nvGrpSpPr>
        <p:grpSpPr>
          <a:xfrm>
            <a:off x="-3626001" y="0"/>
            <a:ext cx="3513653" cy="4531360"/>
            <a:chOff x="-3626001" y="0"/>
            <a:chExt cx="3513653" cy="4531360"/>
          </a:xfrm>
        </p:grpSpPr>
        <p:sp>
          <p:nvSpPr>
            <p:cNvPr id="4" name="Rectangle 3">
              <a:extLst>
                <a:ext uri="{FF2B5EF4-FFF2-40B4-BE49-F238E27FC236}">
                  <a16:creationId xmlns:a16="http://schemas.microsoft.com/office/drawing/2014/main" id="{CA9F6967-EFFC-3DC5-6419-FF7DBC0EFD2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6" name="Rectangle 5">
              <a:extLst>
                <a:ext uri="{FF2B5EF4-FFF2-40B4-BE49-F238E27FC236}">
                  <a16:creationId xmlns:a16="http://schemas.microsoft.com/office/drawing/2014/main" id="{78255190-89B6-8718-B410-E7B0A754479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9" name="TextBox 8">
              <a:extLst>
                <a:ext uri="{FF2B5EF4-FFF2-40B4-BE49-F238E27FC236}">
                  <a16:creationId xmlns:a16="http://schemas.microsoft.com/office/drawing/2014/main" id="{EBA3EB97-BAC7-EFB0-E17A-193559850B45}"/>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tx1"/>
                  </a:solidFill>
                  <a:latin typeface="+mn-lt"/>
                  <a:ea typeface="Inter Semi Bold" panose="02000703000000020004" pitchFamily="50" charset="0"/>
                  <a:cs typeface="Inter Semi Bold" panose="02000703000000020004" pitchFamily="50" charset="0"/>
                </a:rPr>
                <a:t>How to insert </a:t>
              </a:r>
              <a:br>
                <a:rPr lang="en-GB" sz="2400">
                  <a:solidFill>
                    <a:schemeClr val="tx1"/>
                  </a:solidFill>
                  <a:latin typeface="+mn-lt"/>
                  <a:ea typeface="Inter Semi Bold" panose="02000703000000020004" pitchFamily="50" charset="0"/>
                  <a:cs typeface="Inter Semi Bold" panose="02000703000000020004" pitchFamily="50" charset="0"/>
                </a:rPr>
              </a:br>
              <a:r>
                <a:rPr lang="en-GB" sz="2400">
                  <a:solidFill>
                    <a:schemeClr val="tx1"/>
                  </a:solidFill>
                  <a:latin typeface="+mn-lt"/>
                  <a:ea typeface="Inter Semi Bold" panose="02000703000000020004" pitchFamily="50" charset="0"/>
                  <a:cs typeface="Inter Semi Bold" panose="02000703000000020004" pitchFamily="50" charset="0"/>
                </a:rPr>
                <a:t>an image</a:t>
              </a:r>
            </a:p>
          </p:txBody>
        </p:sp>
        <p:sp>
          <p:nvSpPr>
            <p:cNvPr id="10" name="TextBox 9">
              <a:extLst>
                <a:ext uri="{FF2B5EF4-FFF2-40B4-BE49-F238E27FC236}">
                  <a16:creationId xmlns:a16="http://schemas.microsoft.com/office/drawing/2014/main" id="{336B4693-2F73-3191-667E-6E59AB03C89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the icon in the middle of the placeholder and choose an image from file, or select the placeholder and paste an image in using </a:t>
              </a:r>
              <a:r>
                <a:rPr lang="en-US" sz="1200" b="1">
                  <a:solidFill>
                    <a:schemeClr val="bg1"/>
                  </a:solidFill>
                  <a:latin typeface="+mn-lt"/>
                </a:rPr>
                <a:t>Ctrl + V</a:t>
              </a:r>
              <a:r>
                <a:rPr lang="en-US" sz="120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on the </a:t>
              </a:r>
              <a:r>
                <a:rPr lang="en-US" sz="1200" b="1">
                  <a:solidFill>
                    <a:schemeClr val="bg1"/>
                  </a:solidFill>
                  <a:latin typeface="+mn-lt"/>
                </a:rPr>
                <a:t>Format Picture </a:t>
              </a:r>
              <a:r>
                <a:rPr lang="en-US" sz="120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Choose </a:t>
              </a:r>
              <a:r>
                <a:rPr lang="en-US" sz="1200" b="1">
                  <a:solidFill>
                    <a:schemeClr val="bg1"/>
                  </a:solidFill>
                  <a:latin typeface="+mn-lt"/>
                </a:rPr>
                <a:t>Crop</a:t>
              </a:r>
              <a:r>
                <a:rPr lang="en-US" sz="1200">
                  <a:solidFill>
                    <a:schemeClr val="bg1"/>
                  </a:solidFill>
                  <a:latin typeface="+mn-lt"/>
                </a:rPr>
                <a:t> to resize and move the image within the placeholder, using the white circles in the corners of the image. Click on the drop down arrow and choose </a:t>
              </a:r>
              <a:r>
                <a:rPr lang="en-US" sz="1200" b="1">
                  <a:solidFill>
                    <a:schemeClr val="bg1"/>
                  </a:solidFill>
                  <a:latin typeface="+mn-lt"/>
                </a:rPr>
                <a:t>Fit</a:t>
              </a:r>
              <a:r>
                <a:rPr lang="en-US" sz="1200">
                  <a:solidFill>
                    <a:schemeClr val="bg1"/>
                  </a:solidFill>
                  <a:latin typeface="+mn-lt"/>
                </a:rPr>
                <a:t> or </a:t>
              </a:r>
              <a:r>
                <a:rPr lang="en-US" sz="1200" b="1">
                  <a:solidFill>
                    <a:schemeClr val="bg1"/>
                  </a:solidFill>
                  <a:latin typeface="+mn-lt"/>
                </a:rPr>
                <a:t>Fill</a:t>
              </a:r>
              <a:r>
                <a:rPr lang="en-US" sz="120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Right click the image and choose </a:t>
              </a:r>
              <a:r>
                <a:rPr lang="en-US" sz="1200" b="1">
                  <a:solidFill>
                    <a:schemeClr val="bg1"/>
                  </a:solidFill>
                  <a:latin typeface="+mn-lt"/>
                </a:rPr>
                <a:t>Send to back </a:t>
              </a:r>
              <a:r>
                <a:rPr lang="en-US" sz="1200">
                  <a:solidFill>
                    <a:schemeClr val="bg1"/>
                  </a:solidFill>
                  <a:latin typeface="+mn-lt"/>
                </a:rPr>
                <a:t>if it is obscuring any other elements.</a:t>
              </a:r>
            </a:p>
          </p:txBody>
        </p:sp>
      </p:grpSp>
      <p:sp>
        <p:nvSpPr>
          <p:cNvPr id="19" name="Title 1">
            <a:extLst>
              <a:ext uri="{FF2B5EF4-FFF2-40B4-BE49-F238E27FC236}">
                <a16:creationId xmlns:a16="http://schemas.microsoft.com/office/drawing/2014/main" id="{EFE9A9EA-D005-0594-2B0A-7806ECBC8D04}"/>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a:t>add thank you</a:t>
            </a:r>
            <a:endParaRPr lang="en-GB"/>
          </a:p>
        </p:txBody>
      </p:sp>
      <p:pic>
        <p:nvPicPr>
          <p:cNvPr id="11" name="Graphic 10">
            <a:extLst>
              <a:ext uri="{FF2B5EF4-FFF2-40B4-BE49-F238E27FC236}">
                <a16:creationId xmlns:a16="http://schemas.microsoft.com/office/drawing/2014/main" id="{7E87998D-719B-1B90-2E87-C4F3BA3B27DC}"/>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06B2CACF-942F-06F1-7DB8-BA716808C901}"/>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a:t>Add partner logo</a:t>
            </a:r>
          </a:p>
        </p:txBody>
      </p:sp>
      <p:cxnSp>
        <p:nvCxnSpPr>
          <p:cNvPr id="8" name="Straight Connector 7">
            <a:extLst>
              <a:ext uri="{FF2B5EF4-FFF2-40B4-BE49-F238E27FC236}">
                <a16:creationId xmlns:a16="http://schemas.microsoft.com/office/drawing/2014/main" id="{06DA4408-30C4-6C74-B259-C1F5B271E647}"/>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3830237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21" Type="http://schemas.openxmlformats.org/officeDocument/2006/relationships/theme" Target="../theme/theme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3" Type="http://schemas.openxmlformats.org/officeDocument/2006/relationships/slideLayout" Target="../slideLayouts/slideLayout63.xml"/><Relationship Id="rId21" Type="http://schemas.openxmlformats.org/officeDocument/2006/relationships/theme" Target="../theme/theme4.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3" Type="http://schemas.openxmlformats.org/officeDocument/2006/relationships/slideLayout" Target="../slideLayouts/slideLayout83.xml"/><Relationship Id="rId21" Type="http://schemas.openxmlformats.org/officeDocument/2006/relationships/theme" Target="../theme/theme5.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3" Type="http://schemas.openxmlformats.org/officeDocument/2006/relationships/slideLayout" Target="../slideLayouts/slideLayout103.xml"/><Relationship Id="rId21" Type="http://schemas.openxmlformats.org/officeDocument/2006/relationships/theme" Target="../theme/theme6.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18" Type="http://schemas.openxmlformats.org/officeDocument/2006/relationships/slideLayout" Target="../slideLayouts/slideLayout138.xml"/><Relationship Id="rId3" Type="http://schemas.openxmlformats.org/officeDocument/2006/relationships/slideLayout" Target="../slideLayouts/slideLayout123.xml"/><Relationship Id="rId21" Type="http://schemas.openxmlformats.org/officeDocument/2006/relationships/theme" Target="../theme/theme7.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17" Type="http://schemas.openxmlformats.org/officeDocument/2006/relationships/slideLayout" Target="../slideLayouts/slideLayout137.xml"/><Relationship Id="rId2" Type="http://schemas.openxmlformats.org/officeDocument/2006/relationships/slideLayout" Target="../slideLayouts/slideLayout122.xml"/><Relationship Id="rId16" Type="http://schemas.openxmlformats.org/officeDocument/2006/relationships/slideLayout" Target="../slideLayouts/slideLayout136.xml"/><Relationship Id="rId20" Type="http://schemas.openxmlformats.org/officeDocument/2006/relationships/slideLayout" Target="../slideLayouts/slideLayout140.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slideLayout" Target="../slideLayouts/slideLayout135.xml"/><Relationship Id="rId10" Type="http://schemas.openxmlformats.org/officeDocument/2006/relationships/slideLayout" Target="../slideLayouts/slideLayout130.xml"/><Relationship Id="rId19" Type="http://schemas.openxmlformats.org/officeDocument/2006/relationships/slideLayout" Target="../slideLayouts/slideLayout139.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8.xml"/><Relationship Id="rId13" Type="http://schemas.openxmlformats.org/officeDocument/2006/relationships/slideLayout" Target="../slideLayouts/slideLayout153.xml"/><Relationship Id="rId18" Type="http://schemas.openxmlformats.org/officeDocument/2006/relationships/slideLayout" Target="../slideLayouts/slideLayout158.xml"/><Relationship Id="rId3" Type="http://schemas.openxmlformats.org/officeDocument/2006/relationships/slideLayout" Target="../slideLayouts/slideLayout143.xml"/><Relationship Id="rId21" Type="http://schemas.openxmlformats.org/officeDocument/2006/relationships/slideLayout" Target="../slideLayouts/slideLayout161.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17" Type="http://schemas.openxmlformats.org/officeDocument/2006/relationships/slideLayout" Target="../slideLayouts/slideLayout157.xml"/><Relationship Id="rId25" Type="http://schemas.openxmlformats.org/officeDocument/2006/relationships/tags" Target="../tags/tag1.xml"/><Relationship Id="rId2" Type="http://schemas.openxmlformats.org/officeDocument/2006/relationships/slideLayout" Target="../slideLayouts/slideLayout142.xml"/><Relationship Id="rId16" Type="http://schemas.openxmlformats.org/officeDocument/2006/relationships/slideLayout" Target="../slideLayouts/slideLayout156.xml"/><Relationship Id="rId20" Type="http://schemas.openxmlformats.org/officeDocument/2006/relationships/slideLayout" Target="../slideLayouts/slideLayout160.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24" Type="http://schemas.openxmlformats.org/officeDocument/2006/relationships/theme" Target="../theme/theme8.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23" Type="http://schemas.openxmlformats.org/officeDocument/2006/relationships/slideLayout" Target="../slideLayouts/slideLayout163.xml"/><Relationship Id="rId10" Type="http://schemas.openxmlformats.org/officeDocument/2006/relationships/slideLayout" Target="../slideLayouts/slideLayout150.xml"/><Relationship Id="rId19" Type="http://schemas.openxmlformats.org/officeDocument/2006/relationships/slideLayout" Target="../slideLayouts/slideLayout159.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 Id="rId22" Type="http://schemas.openxmlformats.org/officeDocument/2006/relationships/slideLayout" Target="../slideLayouts/slideLayout1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28AB54D8-D7B1-2203-B766-9409401D3FA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0FFB335F-FA44-36C1-190E-822346021E8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03432824"/>
      </p:ext>
    </p:extLst>
  </p:cSld>
  <p:clrMap bg1="dk1" tx1="lt1" bg2="dk2" tx2="lt2" accent1="accent1" accent2="accent2" accent3="accent3" accent4="accent4" accent5="accent5" accent6="accent6" hlink="hlink" folHlink="folHlink"/>
  <p:sldLayoutIdLst>
    <p:sldLayoutId id="2147483799" r:id="rId1"/>
    <p:sldLayoutId id="2147483800" r:id="rId2"/>
    <p:sldLayoutId id="2147483801" r:id="rId3"/>
    <p:sldLayoutId id="2147483933" r:id="rId4"/>
    <p:sldLayoutId id="2147483803" r:id="rId5"/>
    <p:sldLayoutId id="2147483802" r:id="rId6"/>
    <p:sldLayoutId id="2147483903" r:id="rId7"/>
    <p:sldLayoutId id="2147483904" r:id="rId8"/>
    <p:sldLayoutId id="2147483905" r:id="rId9"/>
    <p:sldLayoutId id="2147483812" r:id="rId10"/>
    <p:sldLayoutId id="2147483807" r:id="rId11"/>
    <p:sldLayoutId id="2147483808" r:id="rId12"/>
    <p:sldLayoutId id="2147483809" r:id="rId13"/>
    <p:sldLayoutId id="2147483810" r:id="rId14"/>
    <p:sldLayoutId id="2147483811" r:id="rId15"/>
    <p:sldLayoutId id="2147483948" r:id="rId16"/>
    <p:sldLayoutId id="2147483949" r:id="rId17"/>
    <p:sldLayoutId id="2147483947" r:id="rId18"/>
    <p:sldLayoutId id="2147483936" r:id="rId19"/>
    <p:sldLayoutId id="2147483951"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8" name="Footer Placeholder 4">
            <a:extLst>
              <a:ext uri="{FF2B5EF4-FFF2-40B4-BE49-F238E27FC236}">
                <a16:creationId xmlns:a16="http://schemas.microsoft.com/office/drawing/2014/main" id="{8C4D7240-D232-95F4-C21B-298DDD2BE5C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900" b="0" i="0">
                <a:solidFill>
                  <a:schemeClr val="tx1"/>
                </a:solidFill>
                <a:latin typeface="Aptos" panose="020B0004020202020204" pitchFamily="34" charset="0"/>
                <a:cs typeface="Calibri" panose="020F0502020204030204" pitchFamily="34" charset="0"/>
              </a:defRPr>
            </a:lvl1pPr>
          </a:lstStyle>
          <a:p>
            <a:endParaRPr lang="en-GB"/>
          </a:p>
        </p:txBody>
      </p:sp>
      <p:sp>
        <p:nvSpPr>
          <p:cNvPr id="19" name="Slide Number Placeholder 5">
            <a:extLst>
              <a:ext uri="{FF2B5EF4-FFF2-40B4-BE49-F238E27FC236}">
                <a16:creationId xmlns:a16="http://schemas.microsoft.com/office/drawing/2014/main" id="{1DC63404-594E-BCA7-9102-08E61E3F9D5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Tree>
    <p:extLst>
      <p:ext uri="{BB962C8B-B14F-4D97-AF65-F5344CB8AC3E}">
        <p14:creationId xmlns:p14="http://schemas.microsoft.com/office/powerpoint/2010/main" val="4251766028"/>
      </p:ext>
    </p:extLst>
  </p:cSld>
  <p:clrMap bg1="dk1" tx1="lt1" bg2="dk2" tx2="lt2" accent1="accent1" accent2="accent2" accent3="accent3" accent4="accent4" accent5="accent5" accent6="accent6" hlink="hlink" folHlink="folHlink"/>
  <p:sldLayoutIdLst>
    <p:sldLayoutId id="2147483814" r:id="rId1"/>
    <p:sldLayoutId id="2147483815" r:id="rId2"/>
    <p:sldLayoutId id="2147483816" r:id="rId3"/>
    <p:sldLayoutId id="2147483932" r:id="rId4"/>
    <p:sldLayoutId id="2147483818" r:id="rId5"/>
    <p:sldLayoutId id="2147483817" r:id="rId6"/>
    <p:sldLayoutId id="2147483906" r:id="rId7"/>
    <p:sldLayoutId id="2147483907" r:id="rId8"/>
    <p:sldLayoutId id="2147483908" r:id="rId9"/>
    <p:sldLayoutId id="2147483827" r:id="rId10"/>
    <p:sldLayoutId id="2147483822" r:id="rId11"/>
    <p:sldLayoutId id="2147483823" r:id="rId12"/>
    <p:sldLayoutId id="2147483824" r:id="rId13"/>
    <p:sldLayoutId id="2147483825" r:id="rId14"/>
    <p:sldLayoutId id="2147483826" r:id="rId15"/>
    <p:sldLayoutId id="2147483952" r:id="rId16"/>
    <p:sldLayoutId id="2147483953" r:id="rId17"/>
    <p:sldLayoutId id="2147483954" r:id="rId18"/>
    <p:sldLayoutId id="2147483937" r:id="rId19"/>
    <p:sldLayoutId id="2147483956"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48DBD2B0-55F3-A63B-D200-9AE2F14584C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6B1CF57D-73B6-439E-2ADE-A41FA70DCFC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30631141"/>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931" r:id="rId4"/>
    <p:sldLayoutId id="2147483833" r:id="rId5"/>
    <p:sldLayoutId id="2147483832" r:id="rId6"/>
    <p:sldLayoutId id="2147483909" r:id="rId7"/>
    <p:sldLayoutId id="2147483910" r:id="rId8"/>
    <p:sldLayoutId id="2147483911" r:id="rId9"/>
    <p:sldLayoutId id="2147483842" r:id="rId10"/>
    <p:sldLayoutId id="2147483837" r:id="rId11"/>
    <p:sldLayoutId id="2147483838" r:id="rId12"/>
    <p:sldLayoutId id="2147483839" r:id="rId13"/>
    <p:sldLayoutId id="2147483840" r:id="rId14"/>
    <p:sldLayoutId id="2147483841" r:id="rId15"/>
    <p:sldLayoutId id="2147483957" r:id="rId16"/>
    <p:sldLayoutId id="2147483958" r:id="rId17"/>
    <p:sldLayoutId id="2147483959" r:id="rId18"/>
    <p:sldLayoutId id="2147483938" r:id="rId19"/>
    <p:sldLayoutId id="2147483961"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5C93378A-6677-05CC-756F-EFA23F9CBC9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A29DDE8-8C80-2680-ADC4-5D69C5A89F6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85715043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930" r:id="rId4"/>
    <p:sldLayoutId id="2147483848" r:id="rId5"/>
    <p:sldLayoutId id="2147483847" r:id="rId6"/>
    <p:sldLayoutId id="2147483912" r:id="rId7"/>
    <p:sldLayoutId id="2147483913" r:id="rId8"/>
    <p:sldLayoutId id="2147483914" r:id="rId9"/>
    <p:sldLayoutId id="2147483857" r:id="rId10"/>
    <p:sldLayoutId id="2147483852" r:id="rId11"/>
    <p:sldLayoutId id="2147483853" r:id="rId12"/>
    <p:sldLayoutId id="2147483854" r:id="rId13"/>
    <p:sldLayoutId id="2147483855" r:id="rId14"/>
    <p:sldLayoutId id="2147483856" r:id="rId15"/>
    <p:sldLayoutId id="2147483977" r:id="rId16"/>
    <p:sldLayoutId id="2147483978" r:id="rId17"/>
    <p:sldLayoutId id="2147483979" r:id="rId18"/>
    <p:sldLayoutId id="2147483939" r:id="rId19"/>
    <p:sldLayoutId id="2147483981"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FEC4EDBF-2CB8-82EC-24AE-78509B283CD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D7BE6DE3-225D-4767-1F5E-38B5898EDDC2}"/>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443831479"/>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929" r:id="rId4"/>
    <p:sldLayoutId id="2147483863" r:id="rId5"/>
    <p:sldLayoutId id="2147483862" r:id="rId6"/>
    <p:sldLayoutId id="2147483915" r:id="rId7"/>
    <p:sldLayoutId id="2147483916" r:id="rId8"/>
    <p:sldLayoutId id="2147483917" r:id="rId9"/>
    <p:sldLayoutId id="2147483872" r:id="rId10"/>
    <p:sldLayoutId id="2147483867" r:id="rId11"/>
    <p:sldLayoutId id="2147483868" r:id="rId12"/>
    <p:sldLayoutId id="2147483869" r:id="rId13"/>
    <p:sldLayoutId id="2147483870" r:id="rId14"/>
    <p:sldLayoutId id="2147483871" r:id="rId15"/>
    <p:sldLayoutId id="2147483972" r:id="rId16"/>
    <p:sldLayoutId id="2147483973" r:id="rId17"/>
    <p:sldLayoutId id="2147483974" r:id="rId18"/>
    <p:sldLayoutId id="2147483940" r:id="rId19"/>
    <p:sldLayoutId id="2147483976"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ED25403A-F43E-EF34-8303-65CBD3B66C7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154643D9-7BD4-18F8-5DA6-C51216EA24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369691242"/>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928" r:id="rId4"/>
    <p:sldLayoutId id="2147483878" r:id="rId5"/>
    <p:sldLayoutId id="2147483877" r:id="rId6"/>
    <p:sldLayoutId id="2147483918" r:id="rId7"/>
    <p:sldLayoutId id="2147483919" r:id="rId8"/>
    <p:sldLayoutId id="2147483920" r:id="rId9"/>
    <p:sldLayoutId id="2147483887" r:id="rId10"/>
    <p:sldLayoutId id="2147483882" r:id="rId11"/>
    <p:sldLayoutId id="2147483883" r:id="rId12"/>
    <p:sldLayoutId id="2147483884" r:id="rId13"/>
    <p:sldLayoutId id="2147483885" r:id="rId14"/>
    <p:sldLayoutId id="2147483886" r:id="rId15"/>
    <p:sldLayoutId id="2147483967" r:id="rId16"/>
    <p:sldLayoutId id="2147483968" r:id="rId17"/>
    <p:sldLayoutId id="2147483969" r:id="rId18"/>
    <p:sldLayoutId id="2147483941" r:id="rId19"/>
    <p:sldLayoutId id="2147483971"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425FC056-23FE-5B0B-86D3-91AB6CA75BE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066C055-7738-F2B2-5C9C-0C5840A7D5F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330832898"/>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924" r:id="rId4"/>
    <p:sldLayoutId id="2147483893" r:id="rId5"/>
    <p:sldLayoutId id="2147483892" r:id="rId6"/>
    <p:sldLayoutId id="2147483921" r:id="rId7"/>
    <p:sldLayoutId id="2147483922" r:id="rId8"/>
    <p:sldLayoutId id="2147483923" r:id="rId9"/>
    <p:sldLayoutId id="2147483902" r:id="rId10"/>
    <p:sldLayoutId id="2147483897" r:id="rId11"/>
    <p:sldLayoutId id="2147483898" r:id="rId12"/>
    <p:sldLayoutId id="2147483899" r:id="rId13"/>
    <p:sldLayoutId id="2147483900" r:id="rId14"/>
    <p:sldLayoutId id="2147483901" r:id="rId15"/>
    <p:sldLayoutId id="2147483962" r:id="rId16"/>
    <p:sldLayoutId id="2147483963" r:id="rId17"/>
    <p:sldLayoutId id="2147483964" r:id="rId18"/>
    <p:sldLayoutId id="2147483942" r:id="rId19"/>
    <p:sldLayoutId id="2147483966"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17BBB-14D1-E0D8-045B-A6F528466659}"/>
              </a:ext>
            </a:extLst>
          </p:cNvPr>
          <p:cNvSpPr>
            <a:spLocks noGrp="1"/>
          </p:cNvSpPr>
          <p:nvPr>
            <p:ph type="title"/>
          </p:nvPr>
        </p:nvSpPr>
        <p:spPr>
          <a:xfrm>
            <a:off x="413583" y="472593"/>
            <a:ext cx="9497497" cy="512927"/>
          </a:xfrm>
          <a:prstGeom prst="rect">
            <a:avLst/>
          </a:prstGeom>
        </p:spPr>
        <p:txBody>
          <a:bodyPr vert="horz" lIns="91440" tIns="45720" rIns="91440" bIns="45720" rtlCol="0" anchor="b">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787A105-965F-FC65-72F5-3ECA3DF6CFE8}"/>
              </a:ext>
            </a:extLst>
          </p:cNvPr>
          <p:cNvSpPr>
            <a:spLocks noGrp="1"/>
          </p:cNvSpPr>
          <p:nvPr>
            <p:ph type="body" idx="1"/>
          </p:nvPr>
        </p:nvSpPr>
        <p:spPr>
          <a:xfrm>
            <a:off x="413583" y="1657985"/>
            <a:ext cx="9497497"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3BDE715D-FBDB-06BD-AFCD-B960E70D3B76}"/>
              </a:ext>
            </a:extLst>
          </p:cNvPr>
          <p:cNvSpPr>
            <a:spLocks noGrp="1"/>
          </p:cNvSpPr>
          <p:nvPr>
            <p:ph type="ftr" sz="quarter" idx="3"/>
          </p:nvPr>
        </p:nvSpPr>
        <p:spPr>
          <a:xfrm>
            <a:off x="413582" y="6330949"/>
            <a:ext cx="5474137" cy="365125"/>
          </a:xfrm>
          <a:prstGeom prst="rect">
            <a:avLst/>
          </a:prstGeom>
        </p:spPr>
        <p:txBody>
          <a:bodyPr vert="horz" lIns="91440" tIns="45720" rIns="91440" bIns="45720" rtlCol="0" anchor="ctr">
            <a:noAutofit/>
          </a:bodyPr>
          <a:lstStyle>
            <a:lvl1pPr algn="l">
              <a:lnSpc>
                <a:spcPct val="100000"/>
              </a:lnSpc>
              <a:spcBef>
                <a:spcPts val="0"/>
              </a:spcBef>
              <a:spcAft>
                <a:spcPts val="800"/>
              </a:spcAft>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864C33B6-40F8-318B-FDF0-081CCC707FDF}"/>
              </a:ext>
            </a:extLst>
          </p:cNvPr>
          <p:cNvSpPr>
            <a:spLocks noGrp="1"/>
          </p:cNvSpPr>
          <p:nvPr>
            <p:ph type="sldNum" sz="quarter" idx="4"/>
          </p:nvPr>
        </p:nvSpPr>
        <p:spPr>
          <a:xfrm>
            <a:off x="11038840" y="6330949"/>
            <a:ext cx="863600" cy="365125"/>
          </a:xfrm>
          <a:prstGeom prst="rect">
            <a:avLst/>
          </a:prstGeom>
        </p:spPr>
        <p:txBody>
          <a:bodyPr vert="horz" lIns="91440" tIns="45720" rIns="91440" bIns="45720" rtlCol="0" anchor="ctr">
            <a:noAutofit/>
          </a:bodyPr>
          <a:lstStyle>
            <a:lvl1pPr algn="r">
              <a:lnSpc>
                <a:spcPct val="100000"/>
              </a:lnSpc>
              <a:spcBef>
                <a:spcPts val="0"/>
              </a:spcBef>
              <a:spcAft>
                <a:spcPts val="800"/>
              </a:spcAft>
              <a:defRPr sz="1200" b="1">
                <a:solidFill>
                  <a:schemeClr val="accent1"/>
                </a:solidFill>
              </a:defRPr>
            </a:lvl1pPr>
          </a:lstStyle>
          <a:p>
            <a:fld id="{E8F1A65C-595C-4736-BF40-F7D31E789466}" type="slidenum">
              <a:rPr lang="en-GB" smtClean="0"/>
              <a:pPr/>
              <a:t>‹#›</a:t>
            </a:fld>
            <a:endParaRPr lang="en-GB"/>
          </a:p>
        </p:txBody>
      </p:sp>
    </p:spTree>
    <p:custDataLst>
      <p:tags r:id="rId25"/>
    </p:custDataLst>
    <p:extLst>
      <p:ext uri="{BB962C8B-B14F-4D97-AF65-F5344CB8AC3E}">
        <p14:creationId xmlns:p14="http://schemas.microsoft.com/office/powerpoint/2010/main" val="1244248059"/>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 id="2147484000" r:id="rId18"/>
    <p:sldLayoutId id="2147484001" r:id="rId19"/>
    <p:sldLayoutId id="2147484002" r:id="rId20"/>
    <p:sldLayoutId id="2147484003" r:id="rId21"/>
    <p:sldLayoutId id="2147484004" r:id="rId22"/>
    <p:sldLayoutId id="2147484005" r:id="rId23"/>
  </p:sldLayoutIdLst>
  <p:txStyles>
    <p:titleStyle>
      <a:lvl1pPr algn="l" defTabSz="914400" rtl="0" eaLnBrk="1" latinLnBrk="0" hangingPunct="1">
        <a:lnSpc>
          <a:spcPct val="90000"/>
        </a:lnSpc>
        <a:spcBef>
          <a:spcPct val="0"/>
        </a:spcBef>
        <a:buNone/>
        <a:defRPr sz="22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mn-lt"/>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1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2.xml"/></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128.xml"/></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132.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23.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31.xml"/><Relationship Id="rId4" Type="http://schemas.openxmlformats.org/officeDocument/2006/relationships/hyperlink" Target="https://warwick.ac.uk/students/life-at-warwick/living-off-campu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131.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31.xml"/></Relationships>
</file>

<file path=ppt/slides/_rels/slide9.xml.rels><?xml version="1.0" encoding="UTF-8" standalone="yes"?>
<Relationships xmlns="http://schemas.openxmlformats.org/package/2006/relationships"><Relationship Id="rId3" Type="http://schemas.openxmlformats.org/officeDocument/2006/relationships/hyperlink" Target="mailto:accommodation@warwick.ac.uk" TargetMode="External"/><Relationship Id="rId2" Type="http://schemas.openxmlformats.org/officeDocument/2006/relationships/notesSlide" Target="../notesSlides/notesSlide9.xml"/><Relationship Id="rId1" Type="http://schemas.openxmlformats.org/officeDocument/2006/relationships/slideLayout" Target="../slideLayouts/slideLayout1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3C711FA-A916-291F-605B-3F728281B30F}"/>
              </a:ext>
            </a:extLst>
          </p:cNvPr>
          <p:cNvSpPr>
            <a:spLocks noGrp="1"/>
          </p:cNvSpPr>
          <p:nvPr>
            <p:ph type="body" sz="quarter" idx="13"/>
          </p:nvPr>
        </p:nvSpPr>
        <p:spPr>
          <a:xfrm>
            <a:off x="499733" y="3779224"/>
            <a:ext cx="6540500" cy="1706562"/>
          </a:xfrm>
        </p:spPr>
        <p:txBody>
          <a:bodyPr vert="horz" wrap="square" lIns="0" tIns="0" rIns="0" bIns="0" rtlCol="0" anchor="t">
            <a:normAutofit lnSpcReduction="10000"/>
          </a:bodyPr>
          <a:lstStyle/>
          <a:p>
            <a:pPr>
              <a:spcAft>
                <a:spcPts val="600"/>
              </a:spcAft>
            </a:pPr>
            <a:endParaRPr lang="en-GB"/>
          </a:p>
          <a:p>
            <a:pPr>
              <a:spcAft>
                <a:spcPts val="600"/>
              </a:spcAft>
            </a:pPr>
            <a:endParaRPr lang="en-GB"/>
          </a:p>
          <a:p>
            <a:pPr>
              <a:spcAft>
                <a:spcPts val="600"/>
              </a:spcAft>
            </a:pPr>
            <a:endParaRPr lang="en-GB"/>
          </a:p>
          <a:p>
            <a:pPr>
              <a:spcAft>
                <a:spcPts val="600"/>
              </a:spcAft>
            </a:pPr>
            <a:endParaRPr lang="en-GB"/>
          </a:p>
          <a:p>
            <a:pPr>
              <a:spcAft>
                <a:spcPts val="600"/>
              </a:spcAft>
            </a:pPr>
            <a:r>
              <a:rPr lang="en-GB">
                <a:latin typeface="Aptos"/>
                <a:cs typeface="Calibri"/>
              </a:rPr>
              <a:t>27 March 2026</a:t>
            </a:r>
          </a:p>
        </p:txBody>
      </p:sp>
      <p:sp>
        <p:nvSpPr>
          <p:cNvPr id="6" name="Title 5">
            <a:extLst>
              <a:ext uri="{FF2B5EF4-FFF2-40B4-BE49-F238E27FC236}">
                <a16:creationId xmlns:a16="http://schemas.microsoft.com/office/drawing/2014/main" id="{7BAD94A2-22B1-DE4C-5836-189D7CF11029}"/>
              </a:ext>
            </a:extLst>
          </p:cNvPr>
          <p:cNvSpPr>
            <a:spLocks noGrp="1"/>
          </p:cNvSpPr>
          <p:nvPr>
            <p:ph type="title"/>
          </p:nvPr>
        </p:nvSpPr>
        <p:spPr>
          <a:xfrm>
            <a:off x="499732" y="1889950"/>
            <a:ext cx="6996221" cy="1806905"/>
          </a:xfrm>
        </p:spPr>
        <p:txBody>
          <a:bodyPr wrap="square" anchor="t">
            <a:normAutofit/>
          </a:bodyPr>
          <a:lstStyle/>
          <a:p>
            <a:r>
              <a:rPr lang="en-GB"/>
              <a:t>Accommodation</a:t>
            </a:r>
            <a:br>
              <a:rPr lang="en-GB"/>
            </a:br>
            <a:r>
              <a:rPr lang="en-GB"/>
              <a:t>1</a:t>
            </a:r>
            <a:r>
              <a:rPr lang="en-GB" baseline="30000"/>
              <a:t>st</a:t>
            </a:r>
            <a:r>
              <a:rPr lang="en-GB"/>
              <a:t> Year MBChB</a:t>
            </a:r>
          </a:p>
        </p:txBody>
      </p:sp>
      <p:pic>
        <p:nvPicPr>
          <p:cNvPr id="9" name="Picture Placeholder 8">
            <a:extLst>
              <a:ext uri="{FF2B5EF4-FFF2-40B4-BE49-F238E27FC236}">
                <a16:creationId xmlns:a16="http://schemas.microsoft.com/office/drawing/2014/main" id="{C837AD0E-689A-9707-2000-6A8F690028C8}"/>
              </a:ext>
            </a:extLst>
          </p:cNvPr>
          <p:cNvPicPr>
            <a:picLocks noGrp="1" noChangeAspect="1"/>
          </p:cNvPicPr>
          <p:nvPr>
            <p:ph type="pic" sz="quarter" idx="12"/>
          </p:nvPr>
        </p:nvPicPr>
        <p:blipFill>
          <a:blip r:embed="rId3"/>
          <a:srcRect l="28943" r="28943"/>
          <a:stretch/>
        </p:blipFill>
        <p:spPr>
          <a:xfrm>
            <a:off x="7678168" y="10"/>
            <a:ext cx="4014099" cy="6354440"/>
          </a:xfrm>
          <a:noFill/>
        </p:spPr>
      </p:pic>
    </p:spTree>
    <p:extLst>
      <p:ext uri="{BB962C8B-B14F-4D97-AF65-F5344CB8AC3E}">
        <p14:creationId xmlns:p14="http://schemas.microsoft.com/office/powerpoint/2010/main" val="3963572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6017E-B865-281E-B76B-94450810EA6B}"/>
            </a:ext>
          </a:extLst>
        </p:cNvPr>
        <p:cNvGrpSpPr/>
        <p:nvPr/>
      </p:nvGrpSpPr>
      <p:grpSpPr>
        <a:xfrm>
          <a:off x="0" y="0"/>
          <a:ext cx="0" cy="0"/>
          <a:chOff x="0" y="0"/>
          <a:chExt cx="0" cy="0"/>
        </a:xfrm>
      </p:grpSpPr>
      <p:sp>
        <p:nvSpPr>
          <p:cNvPr id="23" name="Text Placeholder 22">
            <a:extLst>
              <a:ext uri="{FF2B5EF4-FFF2-40B4-BE49-F238E27FC236}">
                <a16:creationId xmlns:a16="http://schemas.microsoft.com/office/drawing/2014/main" id="{BBA287B5-25CC-BEF7-E971-78CBCCFCC364}"/>
              </a:ext>
            </a:extLst>
          </p:cNvPr>
          <p:cNvSpPr>
            <a:spLocks noGrp="1"/>
          </p:cNvSpPr>
          <p:nvPr>
            <p:ph type="body" sz="quarter" idx="13"/>
          </p:nvPr>
        </p:nvSpPr>
        <p:spPr/>
        <p:txBody>
          <a:bodyPr/>
          <a:lstStyle/>
          <a:p>
            <a:endParaRPr lang="en-GB"/>
          </a:p>
        </p:txBody>
      </p:sp>
      <p:sp>
        <p:nvSpPr>
          <p:cNvPr id="24" name="Text Placeholder 23">
            <a:extLst>
              <a:ext uri="{FF2B5EF4-FFF2-40B4-BE49-F238E27FC236}">
                <a16:creationId xmlns:a16="http://schemas.microsoft.com/office/drawing/2014/main" id="{84E6C132-0D23-B7E0-F9CE-71CB4AB55A50}"/>
              </a:ext>
            </a:extLst>
          </p:cNvPr>
          <p:cNvSpPr>
            <a:spLocks noGrp="1"/>
          </p:cNvSpPr>
          <p:nvPr>
            <p:ph type="body" sz="quarter" idx="14"/>
          </p:nvPr>
        </p:nvSpPr>
        <p:spPr/>
        <p:txBody>
          <a:bodyPr vert="horz" lIns="0" tIns="0" rIns="0" bIns="0" rtlCol="0" anchor="t">
            <a:noAutofit/>
          </a:bodyPr>
          <a:lstStyle/>
          <a:p>
            <a:r>
              <a:rPr lang="en-GB">
                <a:solidFill>
                  <a:srgbClr val="000000"/>
                </a:solidFill>
                <a:latin typeface="Aptos"/>
                <a:cs typeface="Calibri"/>
              </a:rPr>
              <a:t>Your accommodation options</a:t>
            </a:r>
            <a:r>
              <a:rPr lang="en-GB">
                <a:solidFill>
                  <a:srgbClr val="F0957F"/>
                </a:solidFill>
                <a:latin typeface="Aptos"/>
                <a:cs typeface="Calibri"/>
              </a:rPr>
              <a:t> campus?</a:t>
            </a:r>
          </a:p>
        </p:txBody>
      </p:sp>
      <p:sp>
        <p:nvSpPr>
          <p:cNvPr id="25" name="Text Placeholder 24">
            <a:extLst>
              <a:ext uri="{FF2B5EF4-FFF2-40B4-BE49-F238E27FC236}">
                <a16:creationId xmlns:a16="http://schemas.microsoft.com/office/drawing/2014/main" id="{6426BB1C-2966-C990-51E9-8CB17554D4FF}"/>
              </a:ext>
            </a:extLst>
          </p:cNvPr>
          <p:cNvSpPr>
            <a:spLocks noGrp="1"/>
          </p:cNvSpPr>
          <p:nvPr>
            <p:ph type="body" sz="quarter" idx="15"/>
          </p:nvPr>
        </p:nvSpPr>
        <p:spPr/>
        <p:txBody>
          <a:bodyPr/>
          <a:lstStyle/>
          <a:p>
            <a:endParaRPr lang="en-GB"/>
          </a:p>
        </p:txBody>
      </p:sp>
      <p:sp>
        <p:nvSpPr>
          <p:cNvPr id="26" name="Text Placeholder 25">
            <a:extLst>
              <a:ext uri="{FF2B5EF4-FFF2-40B4-BE49-F238E27FC236}">
                <a16:creationId xmlns:a16="http://schemas.microsoft.com/office/drawing/2014/main" id="{2D2F0620-1F8F-48D5-5BBE-03FD5EBD7900}"/>
              </a:ext>
            </a:extLst>
          </p:cNvPr>
          <p:cNvSpPr>
            <a:spLocks noGrp="1"/>
          </p:cNvSpPr>
          <p:nvPr>
            <p:ph type="body" sz="quarter" idx="17"/>
          </p:nvPr>
        </p:nvSpPr>
        <p:spPr/>
        <p:txBody>
          <a:bodyPr/>
          <a:lstStyle/>
          <a:p>
            <a:endParaRPr lang="en-GB"/>
          </a:p>
        </p:txBody>
      </p:sp>
      <p:sp>
        <p:nvSpPr>
          <p:cNvPr id="27" name="Text Placeholder 26">
            <a:extLst>
              <a:ext uri="{FF2B5EF4-FFF2-40B4-BE49-F238E27FC236}">
                <a16:creationId xmlns:a16="http://schemas.microsoft.com/office/drawing/2014/main" id="{27B42ADC-ACC4-E7A3-A4D9-47C441978940}"/>
              </a:ext>
            </a:extLst>
          </p:cNvPr>
          <p:cNvSpPr>
            <a:spLocks noGrp="1"/>
          </p:cNvSpPr>
          <p:nvPr>
            <p:ph type="body" sz="quarter" idx="19"/>
          </p:nvPr>
        </p:nvSpPr>
        <p:spPr/>
        <p:txBody>
          <a:bodyPr/>
          <a:lstStyle/>
          <a:p>
            <a:endParaRPr lang="en-GB"/>
          </a:p>
        </p:txBody>
      </p:sp>
      <p:sp>
        <p:nvSpPr>
          <p:cNvPr id="28" name="Text Placeholder 27">
            <a:extLst>
              <a:ext uri="{FF2B5EF4-FFF2-40B4-BE49-F238E27FC236}">
                <a16:creationId xmlns:a16="http://schemas.microsoft.com/office/drawing/2014/main" id="{DA0F9387-0C1D-8CDB-020B-1E25819446BC}"/>
              </a:ext>
            </a:extLst>
          </p:cNvPr>
          <p:cNvSpPr>
            <a:spLocks noGrp="1"/>
          </p:cNvSpPr>
          <p:nvPr>
            <p:ph type="body" sz="quarter" idx="21"/>
          </p:nvPr>
        </p:nvSpPr>
        <p:spPr/>
        <p:txBody>
          <a:bodyPr/>
          <a:lstStyle/>
          <a:p>
            <a:endParaRPr lang="en-GB"/>
          </a:p>
        </p:txBody>
      </p:sp>
      <p:sp>
        <p:nvSpPr>
          <p:cNvPr id="18" name="Title 17">
            <a:extLst>
              <a:ext uri="{FF2B5EF4-FFF2-40B4-BE49-F238E27FC236}">
                <a16:creationId xmlns:a16="http://schemas.microsoft.com/office/drawing/2014/main" id="{4DDC0C3E-6E70-6219-6726-33C735B78829}"/>
              </a:ext>
            </a:extLst>
          </p:cNvPr>
          <p:cNvSpPr>
            <a:spLocks noGrp="1"/>
          </p:cNvSpPr>
          <p:nvPr>
            <p:ph type="title"/>
          </p:nvPr>
        </p:nvSpPr>
        <p:spPr/>
        <p:txBody>
          <a:bodyPr/>
          <a:lstStyle/>
          <a:p>
            <a:r>
              <a:rPr lang="en-GB"/>
              <a:t>Agenda</a:t>
            </a:r>
          </a:p>
        </p:txBody>
      </p:sp>
      <p:sp>
        <p:nvSpPr>
          <p:cNvPr id="29" name="Text Placeholder 28">
            <a:extLst>
              <a:ext uri="{FF2B5EF4-FFF2-40B4-BE49-F238E27FC236}">
                <a16:creationId xmlns:a16="http://schemas.microsoft.com/office/drawing/2014/main" id="{F8456FE8-46E0-BBB7-44A9-0ED5DC66642D}"/>
              </a:ext>
            </a:extLst>
          </p:cNvPr>
          <p:cNvSpPr>
            <a:spLocks noGrp="1"/>
          </p:cNvSpPr>
          <p:nvPr>
            <p:ph type="body" sz="quarter" idx="24"/>
          </p:nvPr>
        </p:nvSpPr>
        <p:spPr/>
        <p:txBody>
          <a:bodyPr/>
          <a:lstStyle/>
          <a:p>
            <a:r>
              <a:rPr lang="en-GB"/>
              <a:t>Living on campus</a:t>
            </a:r>
          </a:p>
        </p:txBody>
      </p:sp>
      <p:sp>
        <p:nvSpPr>
          <p:cNvPr id="30" name="Text Placeholder 29">
            <a:extLst>
              <a:ext uri="{FF2B5EF4-FFF2-40B4-BE49-F238E27FC236}">
                <a16:creationId xmlns:a16="http://schemas.microsoft.com/office/drawing/2014/main" id="{CD76F8E3-3454-5151-25EF-5246D1510AFC}"/>
              </a:ext>
            </a:extLst>
          </p:cNvPr>
          <p:cNvSpPr>
            <a:spLocks noGrp="1"/>
          </p:cNvSpPr>
          <p:nvPr>
            <p:ph type="body" sz="quarter" idx="25"/>
          </p:nvPr>
        </p:nvSpPr>
        <p:spPr/>
        <p:txBody>
          <a:bodyPr/>
          <a:lstStyle/>
          <a:p>
            <a:r>
              <a:rPr lang="en-GB"/>
              <a:t>Living off campus</a:t>
            </a:r>
          </a:p>
        </p:txBody>
      </p:sp>
      <p:sp>
        <p:nvSpPr>
          <p:cNvPr id="32" name="Text Placeholder 31">
            <a:extLst>
              <a:ext uri="{FF2B5EF4-FFF2-40B4-BE49-F238E27FC236}">
                <a16:creationId xmlns:a16="http://schemas.microsoft.com/office/drawing/2014/main" id="{D56BBF2D-DFCC-949D-2FFB-13E6AF93D2D2}"/>
              </a:ext>
            </a:extLst>
          </p:cNvPr>
          <p:cNvSpPr>
            <a:spLocks noGrp="1"/>
          </p:cNvSpPr>
          <p:nvPr>
            <p:ph type="body" sz="quarter" idx="26"/>
          </p:nvPr>
        </p:nvSpPr>
        <p:spPr/>
        <p:txBody>
          <a:bodyPr/>
          <a:lstStyle/>
          <a:p>
            <a:r>
              <a:rPr lang="en-GB"/>
              <a:t>Warwick </a:t>
            </a:r>
            <a:r>
              <a:rPr lang="en-GB" err="1"/>
              <a:t>Studentpad</a:t>
            </a:r>
            <a:endParaRPr lang="en-GB"/>
          </a:p>
        </p:txBody>
      </p:sp>
      <p:sp>
        <p:nvSpPr>
          <p:cNvPr id="33" name="Text Placeholder 32">
            <a:extLst>
              <a:ext uri="{FF2B5EF4-FFF2-40B4-BE49-F238E27FC236}">
                <a16:creationId xmlns:a16="http://schemas.microsoft.com/office/drawing/2014/main" id="{2DF910BA-78E6-90E3-4C4D-60D2725AD1BB}"/>
              </a:ext>
            </a:extLst>
          </p:cNvPr>
          <p:cNvSpPr>
            <a:spLocks noGrp="1"/>
          </p:cNvSpPr>
          <p:nvPr>
            <p:ph type="body" sz="quarter" idx="27"/>
          </p:nvPr>
        </p:nvSpPr>
        <p:spPr/>
        <p:txBody>
          <a:bodyPr/>
          <a:lstStyle/>
          <a:p>
            <a:r>
              <a:rPr lang="en-GB"/>
              <a:t>Advice, guidance and support</a:t>
            </a:r>
          </a:p>
        </p:txBody>
      </p:sp>
      <p:sp>
        <p:nvSpPr>
          <p:cNvPr id="34" name="Text Placeholder 33">
            <a:extLst>
              <a:ext uri="{FF2B5EF4-FFF2-40B4-BE49-F238E27FC236}">
                <a16:creationId xmlns:a16="http://schemas.microsoft.com/office/drawing/2014/main" id="{2BFBA0D3-3B10-A6AB-538A-83D492552F72}"/>
              </a:ext>
            </a:extLst>
          </p:cNvPr>
          <p:cNvSpPr>
            <a:spLocks noGrp="1"/>
          </p:cNvSpPr>
          <p:nvPr>
            <p:ph type="body" sz="quarter" idx="30"/>
          </p:nvPr>
        </p:nvSpPr>
        <p:spPr/>
        <p:txBody>
          <a:bodyPr/>
          <a:lstStyle/>
          <a:p>
            <a:r>
              <a:rPr lang="en-GB"/>
              <a:t>Thanks</a:t>
            </a:r>
          </a:p>
        </p:txBody>
      </p:sp>
      <p:sp>
        <p:nvSpPr>
          <p:cNvPr id="35" name="Text Placeholder 34">
            <a:extLst>
              <a:ext uri="{FF2B5EF4-FFF2-40B4-BE49-F238E27FC236}">
                <a16:creationId xmlns:a16="http://schemas.microsoft.com/office/drawing/2014/main" id="{751C453B-8480-5E4B-FCC5-9982292C86EB}"/>
              </a:ext>
            </a:extLst>
          </p:cNvPr>
          <p:cNvSpPr>
            <a:spLocks noGrp="1"/>
          </p:cNvSpPr>
          <p:nvPr>
            <p:ph type="body" sz="quarter" idx="32"/>
          </p:nvPr>
        </p:nvSpPr>
        <p:spPr/>
        <p:txBody>
          <a:bodyPr/>
          <a:lstStyle/>
          <a:p>
            <a:endParaRPr lang="en-GB"/>
          </a:p>
        </p:txBody>
      </p:sp>
      <p:sp>
        <p:nvSpPr>
          <p:cNvPr id="21" name="Footer Placeholder 28">
            <a:extLst>
              <a:ext uri="{FF2B5EF4-FFF2-40B4-BE49-F238E27FC236}">
                <a16:creationId xmlns:a16="http://schemas.microsoft.com/office/drawing/2014/main" id="{F0D2EFC6-4A68-5941-0EC9-AEC29121C9BA}"/>
              </a:ext>
            </a:extLst>
          </p:cNvPr>
          <p:cNvSpPr>
            <a:spLocks noGrp="1"/>
          </p:cNvSpPr>
          <p:nvPr>
            <p:ph type="ftr" sz="quarter" idx="3"/>
          </p:nvPr>
        </p:nvSpPr>
        <p:spPr/>
        <p:txBody>
          <a:bodyPr/>
          <a:lstStyle/>
          <a:p>
            <a:endParaRPr lang="en-GB"/>
          </a:p>
        </p:txBody>
      </p:sp>
      <p:sp>
        <p:nvSpPr>
          <p:cNvPr id="22" name="Slide Number Placeholder 29">
            <a:extLst>
              <a:ext uri="{FF2B5EF4-FFF2-40B4-BE49-F238E27FC236}">
                <a16:creationId xmlns:a16="http://schemas.microsoft.com/office/drawing/2014/main" id="{EBF48C1C-8BE2-1A3D-1650-0A4DA9A91A06}"/>
              </a:ext>
            </a:extLst>
          </p:cNvPr>
          <p:cNvSpPr>
            <a:spLocks noGrp="1"/>
          </p:cNvSpPr>
          <p:nvPr>
            <p:ph type="sldNum" sz="quarter" idx="4"/>
          </p:nvPr>
        </p:nvSpPr>
        <p:spPr/>
        <p:txBody>
          <a:bodyPr/>
          <a:lstStyle/>
          <a:p>
            <a:endParaRPr lang="en-GB"/>
          </a:p>
        </p:txBody>
      </p:sp>
    </p:spTree>
    <p:extLst>
      <p:ext uri="{BB962C8B-B14F-4D97-AF65-F5344CB8AC3E}">
        <p14:creationId xmlns:p14="http://schemas.microsoft.com/office/powerpoint/2010/main" val="863679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F18FB-03C6-3A1F-7F81-E592954FBBDB}"/>
            </a:ext>
          </a:extLst>
        </p:cNvPr>
        <p:cNvGrpSpPr/>
        <p:nvPr/>
      </p:nvGrpSpPr>
      <p:grpSpPr>
        <a:xfrm>
          <a:off x="0" y="0"/>
          <a:ext cx="0" cy="0"/>
          <a:chOff x="0" y="0"/>
          <a:chExt cx="0" cy="0"/>
        </a:xfrm>
      </p:grpSpPr>
      <p:sp>
        <p:nvSpPr>
          <p:cNvPr id="44" name="Title 43">
            <a:extLst>
              <a:ext uri="{FF2B5EF4-FFF2-40B4-BE49-F238E27FC236}">
                <a16:creationId xmlns:a16="http://schemas.microsoft.com/office/drawing/2014/main" id="{6A1A8C09-B3CB-A56A-7E11-53A84C8826CD}"/>
              </a:ext>
            </a:extLst>
          </p:cNvPr>
          <p:cNvSpPr>
            <a:spLocks noGrp="1"/>
          </p:cNvSpPr>
          <p:nvPr>
            <p:ph type="title"/>
          </p:nvPr>
        </p:nvSpPr>
        <p:spPr>
          <a:xfrm>
            <a:off x="499733" y="538538"/>
            <a:ext cx="11192534" cy="383567"/>
          </a:xfrm>
        </p:spPr>
        <p:txBody>
          <a:bodyPr wrap="square" anchor="t">
            <a:normAutofit/>
          </a:bodyPr>
          <a:lstStyle/>
          <a:p>
            <a:r>
              <a:rPr lang="en-GB"/>
              <a:t>Accommodation Options</a:t>
            </a:r>
          </a:p>
        </p:txBody>
      </p:sp>
      <p:sp>
        <p:nvSpPr>
          <p:cNvPr id="64" name="Content Placeholder 2">
            <a:extLst>
              <a:ext uri="{FF2B5EF4-FFF2-40B4-BE49-F238E27FC236}">
                <a16:creationId xmlns:a16="http://schemas.microsoft.com/office/drawing/2014/main" id="{7B171624-7234-A8D0-31FE-0E8D66C44533}"/>
              </a:ext>
            </a:extLst>
          </p:cNvPr>
          <p:cNvSpPr>
            <a:spLocks noGrp="1"/>
          </p:cNvSpPr>
          <p:nvPr>
            <p:ph sz="quarter" idx="19"/>
          </p:nvPr>
        </p:nvSpPr>
        <p:spPr>
          <a:xfrm>
            <a:off x="499730" y="1544245"/>
            <a:ext cx="5741582" cy="3317700"/>
          </a:xfrm>
        </p:spPr>
        <p:txBody>
          <a:bodyPr vert="horz" lIns="0" tIns="0" rIns="0" bIns="0" rtlCol="0" anchor="t">
            <a:noAutofit/>
          </a:bodyPr>
          <a:lstStyle/>
          <a:p>
            <a:r>
              <a:rPr lang="en-US" sz="1600">
                <a:latin typeface="Aptos"/>
                <a:cs typeface="Calibri"/>
              </a:rPr>
              <a:t>During your first year MBChB, you can explore living on campus or off campus in the local area.</a:t>
            </a:r>
          </a:p>
          <a:p>
            <a:endParaRPr lang="en-US" sz="1600">
              <a:latin typeface="Aptos"/>
              <a:cs typeface="Calibri"/>
            </a:endParaRPr>
          </a:p>
          <a:p>
            <a:endParaRPr lang="en-US" sz="1600">
              <a:latin typeface="Aptos"/>
              <a:cs typeface="Calibri"/>
            </a:endParaRPr>
          </a:p>
          <a:p>
            <a:r>
              <a:rPr lang="en-US" sz="1600">
                <a:latin typeface="Aptos"/>
                <a:cs typeface="Calibri"/>
              </a:rPr>
              <a:t>Around 7,000 rooms on campus owned and managed by the University.</a:t>
            </a:r>
          </a:p>
          <a:p>
            <a:endParaRPr lang="en-US" sz="1600">
              <a:latin typeface="Aptos"/>
              <a:cs typeface="Calibri"/>
            </a:endParaRPr>
          </a:p>
          <a:p>
            <a:pPr marL="285750" indent="-285750">
              <a:buFont typeface="Wingdings" panose="05000000000000000000" pitchFamily="2" charset="2"/>
              <a:buChar char="Ø"/>
            </a:pPr>
            <a:r>
              <a:rPr lang="en-US" sz="1600">
                <a:latin typeface="Aptos"/>
                <a:cs typeface="Calibri"/>
              </a:rPr>
              <a:t>Majority of these rooms are held for first year undergraduate students</a:t>
            </a:r>
          </a:p>
          <a:p>
            <a:pPr marL="285750" indent="-285750">
              <a:buFont typeface="Wingdings" panose="05000000000000000000" pitchFamily="2" charset="2"/>
              <a:buChar char="Ø"/>
            </a:pPr>
            <a:r>
              <a:rPr lang="en-US" sz="1600">
                <a:latin typeface="Aptos"/>
                <a:cs typeface="Calibri"/>
              </a:rPr>
              <a:t>We also house a small number of returning undergraduate students and postgraduate students on campus each year</a:t>
            </a:r>
          </a:p>
          <a:p>
            <a:pPr marL="285750" indent="-285750">
              <a:buFont typeface="Wingdings" panose="05000000000000000000" pitchFamily="2" charset="2"/>
              <a:buChar char="Ø"/>
            </a:pPr>
            <a:endParaRPr lang="en-US" sz="1600">
              <a:latin typeface="Aptos"/>
              <a:cs typeface="Calibri"/>
            </a:endParaRPr>
          </a:p>
          <a:p>
            <a:r>
              <a:rPr lang="en-US" sz="1600">
                <a:latin typeface="Aptos"/>
                <a:cs typeface="Calibri"/>
              </a:rPr>
              <a:t>Off campus we offer a property search platform for our students called Warwick </a:t>
            </a:r>
            <a:r>
              <a:rPr lang="en-US" sz="1600" err="1">
                <a:latin typeface="Aptos"/>
                <a:cs typeface="Calibri"/>
              </a:rPr>
              <a:t>Studentpad</a:t>
            </a:r>
            <a:r>
              <a:rPr lang="en-US" sz="1600">
                <a:latin typeface="Aptos"/>
                <a:cs typeface="Calibri"/>
              </a:rPr>
              <a:t>.</a:t>
            </a:r>
          </a:p>
        </p:txBody>
      </p:sp>
      <p:sp>
        <p:nvSpPr>
          <p:cNvPr id="65" name="Text Placeholder 3">
            <a:extLst>
              <a:ext uri="{FF2B5EF4-FFF2-40B4-BE49-F238E27FC236}">
                <a16:creationId xmlns:a16="http://schemas.microsoft.com/office/drawing/2014/main" id="{AD277790-45B4-6F5E-AB25-07F60198BBA3}"/>
              </a:ext>
            </a:extLst>
          </p:cNvPr>
          <p:cNvSpPr>
            <a:spLocks noGrp="1"/>
          </p:cNvSpPr>
          <p:nvPr>
            <p:ph type="body" sz="quarter" idx="20"/>
          </p:nvPr>
        </p:nvSpPr>
        <p:spPr>
          <a:xfrm>
            <a:off x="499730" y="1178254"/>
            <a:ext cx="5269470" cy="564450"/>
          </a:xfrm>
        </p:spPr>
        <p:txBody>
          <a:bodyPr/>
          <a:lstStyle/>
          <a:p>
            <a:r>
              <a:rPr lang="en-US"/>
              <a:t>Overview:</a:t>
            </a:r>
          </a:p>
          <a:p>
            <a:endParaRPr lang="en-US"/>
          </a:p>
          <a:p>
            <a:endParaRPr lang="en-US"/>
          </a:p>
          <a:p>
            <a:endParaRPr lang="en-US"/>
          </a:p>
        </p:txBody>
      </p:sp>
      <p:pic>
        <p:nvPicPr>
          <p:cNvPr id="46" name="Content Placeholder 4">
            <a:extLst>
              <a:ext uri="{FF2B5EF4-FFF2-40B4-BE49-F238E27FC236}">
                <a16:creationId xmlns:a16="http://schemas.microsoft.com/office/drawing/2014/main" id="{5D70E521-12C2-B03B-4817-44E44DF0AD05}"/>
              </a:ext>
            </a:extLst>
          </p:cNvPr>
          <p:cNvPicPr>
            <a:picLocks noGrp="1" noChangeAspect="1"/>
          </p:cNvPicPr>
          <p:nvPr>
            <p:ph sz="quarter" idx="18"/>
          </p:nvPr>
        </p:nvPicPr>
        <p:blipFill>
          <a:blip r:embed="rId3"/>
          <a:srcRect l="1094" r="12541" b="-1"/>
          <a:stretch>
            <a:fillRect/>
          </a:stretch>
        </p:blipFill>
        <p:spPr>
          <a:xfrm>
            <a:off x="6422796" y="1408770"/>
            <a:ext cx="5269471" cy="4047306"/>
          </a:xfrm>
          <a:prstGeom prst="rect">
            <a:avLst/>
          </a:prstGeom>
          <a:noFill/>
        </p:spPr>
      </p:pic>
      <p:sp>
        <p:nvSpPr>
          <p:cNvPr id="66" name="Footer Placeholder 5">
            <a:extLst>
              <a:ext uri="{FF2B5EF4-FFF2-40B4-BE49-F238E27FC236}">
                <a16:creationId xmlns:a16="http://schemas.microsoft.com/office/drawing/2014/main" id="{7E001F24-00F4-0ACA-34A6-96D865AC39B8}"/>
              </a:ext>
            </a:extLst>
          </p:cNvPr>
          <p:cNvSpPr>
            <a:spLocks noGrp="1"/>
          </p:cNvSpPr>
          <p:nvPr>
            <p:ph type="ftr" sz="quarter" idx="3"/>
          </p:nvPr>
        </p:nvSpPr>
        <p:spPr>
          <a:xfrm>
            <a:off x="1039733" y="5994450"/>
            <a:ext cx="10652534" cy="360000"/>
          </a:xfrm>
        </p:spPr>
        <p:txBody>
          <a:bodyPr/>
          <a:lstStyle/>
          <a:p>
            <a:endParaRPr lang="en-GB"/>
          </a:p>
        </p:txBody>
      </p:sp>
      <p:sp>
        <p:nvSpPr>
          <p:cNvPr id="67" name="Slide Number Placeholder 6">
            <a:extLst>
              <a:ext uri="{FF2B5EF4-FFF2-40B4-BE49-F238E27FC236}">
                <a16:creationId xmlns:a16="http://schemas.microsoft.com/office/drawing/2014/main" id="{6B5103E7-1312-0F8A-CF1D-FB7B2C8FB4C3}"/>
              </a:ext>
            </a:extLst>
          </p:cNvPr>
          <p:cNvSpPr>
            <a:spLocks noGrp="1"/>
          </p:cNvSpPr>
          <p:nvPr>
            <p:ph type="sldNum" sz="quarter" idx="4"/>
          </p:nvPr>
        </p:nvSpPr>
        <p:spPr>
          <a:xfrm>
            <a:off x="499733" y="5994450"/>
            <a:ext cx="360000" cy="360000"/>
          </a:xfrm>
        </p:spPr>
        <p:txBody>
          <a:bodyPr/>
          <a:lstStyle/>
          <a:p>
            <a:r>
              <a:rPr lang="en-GB"/>
              <a:t>1</a:t>
            </a:r>
          </a:p>
        </p:txBody>
      </p:sp>
      <p:sp>
        <p:nvSpPr>
          <p:cNvPr id="23" name="Slide Number Placeholder 22" hidden="1">
            <a:extLst>
              <a:ext uri="{FF2B5EF4-FFF2-40B4-BE49-F238E27FC236}">
                <a16:creationId xmlns:a16="http://schemas.microsoft.com/office/drawing/2014/main" id="{4A4F9298-BD07-B4D0-252D-FADFC5505CA4}"/>
              </a:ext>
            </a:extLst>
          </p:cNvPr>
          <p:cNvSpPr>
            <a:spLocks noGrp="1"/>
          </p:cNvSpPr>
          <p:nvPr>
            <p:ph type="sldNum" sz="quarter" idx="4294967295"/>
          </p:nvPr>
        </p:nvSpPr>
        <p:spPr>
          <a:xfrm>
            <a:off x="499733" y="5994450"/>
            <a:ext cx="360000" cy="360000"/>
          </a:xfrm>
        </p:spPr>
        <p:txBody>
          <a:bodyPr/>
          <a:lstStyle/>
          <a:p>
            <a:fld id="{E8F1A65C-595C-4736-BF40-F7D31E789466}" type="slidenum">
              <a:rPr lang="en-GB" smtClean="0"/>
              <a:pPr/>
              <a:t>3</a:t>
            </a:fld>
            <a:endParaRPr lang="en-GB"/>
          </a:p>
        </p:txBody>
      </p:sp>
    </p:spTree>
    <p:extLst>
      <p:ext uri="{BB962C8B-B14F-4D97-AF65-F5344CB8AC3E}">
        <p14:creationId xmlns:p14="http://schemas.microsoft.com/office/powerpoint/2010/main" val="1658808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4E5C9A6E-DCD2-B761-1ED4-21A1C955A67E}"/>
              </a:ext>
            </a:extLst>
          </p:cNvPr>
          <p:cNvSpPr>
            <a:spLocks noGrp="1"/>
          </p:cNvSpPr>
          <p:nvPr>
            <p:ph type="title"/>
          </p:nvPr>
        </p:nvSpPr>
        <p:spPr>
          <a:xfrm>
            <a:off x="499734" y="538538"/>
            <a:ext cx="4860000" cy="383567"/>
          </a:xfrm>
        </p:spPr>
        <p:txBody>
          <a:bodyPr wrap="square" anchor="t">
            <a:normAutofit/>
          </a:bodyPr>
          <a:lstStyle/>
          <a:p>
            <a:r>
              <a:rPr lang="en-GB"/>
              <a:t>Living On Campus</a:t>
            </a:r>
          </a:p>
        </p:txBody>
      </p:sp>
      <p:sp>
        <p:nvSpPr>
          <p:cNvPr id="30" name="Text Placeholder 29">
            <a:extLst>
              <a:ext uri="{FF2B5EF4-FFF2-40B4-BE49-F238E27FC236}">
                <a16:creationId xmlns:a16="http://schemas.microsoft.com/office/drawing/2014/main" id="{7452DEF5-3B46-F441-7502-3C6C99F8742F}"/>
              </a:ext>
            </a:extLst>
          </p:cNvPr>
          <p:cNvSpPr>
            <a:spLocks noGrp="1"/>
          </p:cNvSpPr>
          <p:nvPr>
            <p:ph type="body" sz="quarter" idx="13"/>
          </p:nvPr>
        </p:nvSpPr>
        <p:spPr>
          <a:xfrm>
            <a:off x="499733" y="1077065"/>
            <a:ext cx="4860000" cy="564450"/>
          </a:xfrm>
        </p:spPr>
        <p:txBody>
          <a:bodyPr wrap="square">
            <a:normAutofit/>
          </a:bodyPr>
          <a:lstStyle/>
          <a:p>
            <a:pPr>
              <a:spcAft>
                <a:spcPts val="600"/>
              </a:spcAft>
            </a:pPr>
            <a:r>
              <a:rPr lang="en-GB" err="1"/>
              <a:t>Tocil</a:t>
            </a:r>
            <a:r>
              <a:rPr lang="en-GB"/>
              <a:t> Residences</a:t>
            </a:r>
          </a:p>
        </p:txBody>
      </p:sp>
      <p:sp>
        <p:nvSpPr>
          <p:cNvPr id="29" name="Content Placeholder 28">
            <a:extLst>
              <a:ext uri="{FF2B5EF4-FFF2-40B4-BE49-F238E27FC236}">
                <a16:creationId xmlns:a16="http://schemas.microsoft.com/office/drawing/2014/main" id="{D56D0B07-2E1D-83CC-D629-0833CEC920E9}"/>
              </a:ext>
            </a:extLst>
          </p:cNvPr>
          <p:cNvSpPr>
            <a:spLocks noGrp="1"/>
          </p:cNvSpPr>
          <p:nvPr>
            <p:ph sz="quarter" idx="20"/>
          </p:nvPr>
        </p:nvSpPr>
        <p:spPr>
          <a:xfrm>
            <a:off x="499733" y="1562986"/>
            <a:ext cx="5237038" cy="1245528"/>
          </a:xfrm>
        </p:spPr>
        <p:txBody>
          <a:bodyPr vert="horz" lIns="0" tIns="0" rIns="0" bIns="0" rtlCol="0" anchor="t">
            <a:normAutofit lnSpcReduction="10000"/>
          </a:bodyPr>
          <a:lstStyle/>
          <a:p>
            <a:pPr marL="285750" indent="-285750">
              <a:buFont typeface="Wingdings" panose="05000000000000000000" pitchFamily="2" charset="2"/>
              <a:buChar char="Ø"/>
            </a:pPr>
            <a:r>
              <a:rPr lang="en-GB" sz="1600"/>
              <a:t>£136 per week</a:t>
            </a:r>
          </a:p>
          <a:p>
            <a:pPr marL="285750" indent="-285750">
              <a:buFont typeface="Wingdings" panose="05000000000000000000" pitchFamily="2" charset="2"/>
              <a:buChar char="Ø"/>
            </a:pPr>
            <a:r>
              <a:rPr lang="en-GB" sz="1600"/>
              <a:t>45 week contract (arrival from Saturday 19 September)</a:t>
            </a:r>
          </a:p>
          <a:p>
            <a:pPr marL="285750" indent="-285750">
              <a:buFont typeface="Wingdings" panose="05000000000000000000" pitchFamily="2" charset="2"/>
              <a:buChar char="Ø"/>
            </a:pPr>
            <a:r>
              <a:rPr lang="en-GB" sz="1600"/>
              <a:t>Flats shared with up to 12 students</a:t>
            </a:r>
          </a:p>
          <a:p>
            <a:pPr marL="285750" indent="-285750">
              <a:buFont typeface="Wingdings" panose="05000000000000000000" pitchFamily="2" charset="2"/>
              <a:buChar char="Ø"/>
            </a:pPr>
            <a:r>
              <a:rPr lang="en-GB" sz="1600"/>
              <a:t>Bathrooms shared between 4 students on average</a:t>
            </a:r>
          </a:p>
          <a:p>
            <a:pPr marL="285750" indent="-285750">
              <a:buFont typeface="Wingdings" panose="05000000000000000000" pitchFamily="2" charset="2"/>
              <a:buChar char="Ø"/>
            </a:pPr>
            <a:r>
              <a:rPr lang="en-GB" sz="1600"/>
              <a:t>Short walk from Gibbet Hill</a:t>
            </a:r>
          </a:p>
          <a:p>
            <a:pPr marL="285750" indent="-285750">
              <a:buFont typeface="Wingdings" panose="05000000000000000000" pitchFamily="2" charset="2"/>
              <a:buChar char="Ø"/>
            </a:pPr>
            <a:endParaRPr lang="en-GB" sz="1600"/>
          </a:p>
          <a:p>
            <a:pPr marL="285750" indent="-285750">
              <a:buFont typeface="Wingdings" panose="05000000000000000000" pitchFamily="2" charset="2"/>
              <a:buChar char="Ø"/>
            </a:pPr>
            <a:endParaRPr lang="en-GB" sz="1600"/>
          </a:p>
          <a:p>
            <a:endParaRPr lang="en-GB" sz="1600"/>
          </a:p>
          <a:p>
            <a:pPr marL="285750" indent="-285750">
              <a:buFont typeface="Wingdings" panose="05000000000000000000" pitchFamily="2" charset="2"/>
              <a:buChar char="Ø"/>
            </a:pPr>
            <a:endParaRPr lang="en-GB" sz="1600"/>
          </a:p>
          <a:p>
            <a:pPr>
              <a:spcAft>
                <a:spcPts val="600"/>
              </a:spcAft>
            </a:pPr>
            <a:endParaRPr lang="en-GB"/>
          </a:p>
          <a:p>
            <a:pPr>
              <a:spcAft>
                <a:spcPts val="600"/>
              </a:spcAft>
            </a:pPr>
            <a:endParaRPr lang="en-GB"/>
          </a:p>
          <a:p>
            <a:pPr>
              <a:spcAft>
                <a:spcPts val="600"/>
              </a:spcAft>
            </a:pPr>
            <a:endParaRPr lang="en-GB"/>
          </a:p>
          <a:p>
            <a:pPr>
              <a:spcAft>
                <a:spcPts val="600"/>
              </a:spcAft>
            </a:pPr>
            <a:endParaRPr lang="en-GB"/>
          </a:p>
        </p:txBody>
      </p:sp>
      <p:pic>
        <p:nvPicPr>
          <p:cNvPr id="25" name="Picture Placeholder 24">
            <a:extLst>
              <a:ext uri="{FF2B5EF4-FFF2-40B4-BE49-F238E27FC236}">
                <a16:creationId xmlns:a16="http://schemas.microsoft.com/office/drawing/2014/main" id="{BFB3CA85-0526-0F96-A1C7-2C4CA251B14C}"/>
              </a:ext>
            </a:extLst>
          </p:cNvPr>
          <p:cNvPicPr>
            <a:picLocks noGrp="1" noChangeAspect="1"/>
          </p:cNvPicPr>
          <p:nvPr>
            <p:ph type="pic" sz="quarter" idx="12"/>
          </p:nvPr>
        </p:nvPicPr>
        <p:blipFill>
          <a:blip r:embed="rId3"/>
          <a:srcRect l="27865" r="27865"/>
          <a:stretch/>
        </p:blipFill>
        <p:spPr>
          <a:xfrm>
            <a:off x="5981999" y="10"/>
            <a:ext cx="4554000" cy="6857990"/>
          </a:xfrm>
          <a:noFill/>
        </p:spPr>
      </p:pic>
      <p:sp>
        <p:nvSpPr>
          <p:cNvPr id="35" name="Footer Placeholder 5">
            <a:extLst>
              <a:ext uri="{FF2B5EF4-FFF2-40B4-BE49-F238E27FC236}">
                <a16:creationId xmlns:a16="http://schemas.microsoft.com/office/drawing/2014/main" id="{A44183FA-5781-6B07-A18C-A9C63AF5D7FE}"/>
              </a:ext>
            </a:extLst>
          </p:cNvPr>
          <p:cNvSpPr>
            <a:spLocks noGrp="1"/>
          </p:cNvSpPr>
          <p:nvPr>
            <p:ph type="ftr" sz="quarter" idx="3"/>
          </p:nvPr>
        </p:nvSpPr>
        <p:spPr>
          <a:xfrm>
            <a:off x="1039733" y="5994450"/>
            <a:ext cx="4320000" cy="360000"/>
          </a:xfrm>
        </p:spPr>
        <p:txBody>
          <a:bodyPr/>
          <a:lstStyle/>
          <a:p>
            <a:endParaRPr lang="en-GB"/>
          </a:p>
        </p:txBody>
      </p:sp>
      <p:sp>
        <p:nvSpPr>
          <p:cNvPr id="37" name="Slide Number Placeholder 6">
            <a:extLst>
              <a:ext uri="{FF2B5EF4-FFF2-40B4-BE49-F238E27FC236}">
                <a16:creationId xmlns:a16="http://schemas.microsoft.com/office/drawing/2014/main" id="{59B31056-3B83-6A9D-5185-77A357F8642B}"/>
              </a:ext>
            </a:extLst>
          </p:cNvPr>
          <p:cNvSpPr>
            <a:spLocks noGrp="1"/>
          </p:cNvSpPr>
          <p:nvPr>
            <p:ph type="sldNum" sz="quarter" idx="4"/>
          </p:nvPr>
        </p:nvSpPr>
        <p:spPr>
          <a:xfrm>
            <a:off x="499733" y="5994450"/>
            <a:ext cx="360000" cy="360000"/>
          </a:xfrm>
        </p:spPr>
        <p:txBody>
          <a:bodyPr/>
          <a:lstStyle/>
          <a:p>
            <a:r>
              <a:rPr lang="en-GB"/>
              <a:t>2</a:t>
            </a:r>
          </a:p>
        </p:txBody>
      </p:sp>
      <p:sp>
        <p:nvSpPr>
          <p:cNvPr id="2" name="Text Placeholder 29">
            <a:extLst>
              <a:ext uri="{FF2B5EF4-FFF2-40B4-BE49-F238E27FC236}">
                <a16:creationId xmlns:a16="http://schemas.microsoft.com/office/drawing/2014/main" id="{6814AA4D-A5CE-94B2-B77A-90AD4B0AE979}"/>
              </a:ext>
            </a:extLst>
          </p:cNvPr>
          <p:cNvSpPr txBox="1">
            <a:spLocks/>
          </p:cNvSpPr>
          <p:nvPr/>
        </p:nvSpPr>
        <p:spPr>
          <a:xfrm>
            <a:off x="499733" y="2846850"/>
            <a:ext cx="4860000" cy="564450"/>
          </a:xfrm>
          <a:prstGeom prst="rect">
            <a:avLst/>
          </a:prstGeom>
        </p:spPr>
        <p:txBody>
          <a:bodyPr vert="horz" wrap="square" lIns="0" tIns="0" rIns="0" bIns="0" rtlCol="0">
            <a:normAutofit/>
          </a:bodyPr>
          <a:lstStyle>
            <a:lvl1pPr marL="0" indent="0" algn="l" defTabSz="914400" rtl="0" eaLnBrk="1" latinLnBrk="0" hangingPunct="1">
              <a:lnSpc>
                <a:spcPct val="104000"/>
              </a:lnSpc>
              <a:spcBef>
                <a:spcPts val="0"/>
              </a:spcBef>
              <a:buFont typeface="Arial" panose="020B0604020202020204" pitchFamily="34" charset="0"/>
              <a:buNone/>
              <a:defRPr sz="18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GB"/>
              <a:t>Booking a room</a:t>
            </a:r>
          </a:p>
        </p:txBody>
      </p:sp>
      <p:sp>
        <p:nvSpPr>
          <p:cNvPr id="3" name="Content Placeholder 28">
            <a:extLst>
              <a:ext uri="{FF2B5EF4-FFF2-40B4-BE49-F238E27FC236}">
                <a16:creationId xmlns:a16="http://schemas.microsoft.com/office/drawing/2014/main" id="{A72242BC-2FF2-629F-DE13-208163426F92}"/>
              </a:ext>
            </a:extLst>
          </p:cNvPr>
          <p:cNvSpPr txBox="1">
            <a:spLocks/>
          </p:cNvSpPr>
          <p:nvPr/>
        </p:nvSpPr>
        <p:spPr>
          <a:xfrm>
            <a:off x="499733" y="3127422"/>
            <a:ext cx="5237038" cy="1579554"/>
          </a:xfrm>
          <a:prstGeom prst="rect">
            <a:avLst/>
          </a:prstGeom>
        </p:spPr>
        <p:txBody>
          <a:bodyPr vert="horz" lIns="0" tIns="0" rIns="0" bIns="0" rtlCol="0" anchor="t">
            <a:normAutofit/>
          </a:bodyPr>
          <a:lstStyle>
            <a:lvl1pPr marL="0" indent="0" algn="l" defTabSz="914400" rtl="0" eaLnBrk="1" latinLnBrk="0" hangingPunct="1">
              <a:lnSpc>
                <a:spcPct val="104000"/>
              </a:lnSpc>
              <a:spcBef>
                <a:spcPts val="0"/>
              </a:spcBef>
              <a:buFont typeface="Arial" panose="020B0604020202020204" pitchFamily="34" charset="0"/>
              <a:buNone/>
              <a:defRPr sz="14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Ø"/>
            </a:pPr>
            <a:r>
              <a:rPr lang="en-GB" sz="1600"/>
              <a:t>Bookings usually open in late April/May time</a:t>
            </a:r>
          </a:p>
          <a:p>
            <a:pPr marL="285750" indent="-285750">
              <a:buFont typeface="Wingdings" panose="05000000000000000000" pitchFamily="2" charset="2"/>
              <a:buChar char="Ø"/>
            </a:pPr>
            <a:r>
              <a:rPr lang="en-GB" sz="1600"/>
              <a:t>Instant booking platform</a:t>
            </a:r>
          </a:p>
          <a:p>
            <a:pPr marL="285750" indent="-285750">
              <a:buFont typeface="Wingdings" panose="05000000000000000000" pitchFamily="2" charset="2"/>
              <a:buChar char="Ø"/>
            </a:pPr>
            <a:r>
              <a:rPr lang="en-GB" sz="1600"/>
              <a:t>Need to have unconditional firm offer of study to book</a:t>
            </a:r>
          </a:p>
          <a:p>
            <a:pPr marL="285750" indent="-285750">
              <a:buFont typeface="Wingdings" panose="05000000000000000000" pitchFamily="2" charset="2"/>
              <a:buChar char="Ø"/>
            </a:pPr>
            <a:r>
              <a:rPr lang="en-GB" sz="1600"/>
              <a:t>First-come first-served, subject to availability</a:t>
            </a:r>
          </a:p>
          <a:p>
            <a:pPr marL="285750" indent="-285750">
              <a:buFont typeface="Wingdings" panose="05000000000000000000" pitchFamily="2" charset="2"/>
              <a:buChar char="Ø"/>
            </a:pPr>
            <a:r>
              <a:rPr lang="en-GB" sz="1600"/>
              <a:t>We aim to house MBChB students together</a:t>
            </a:r>
          </a:p>
          <a:p>
            <a:pPr marL="285750" indent="-285750">
              <a:buFont typeface="Wingdings" panose="05000000000000000000" pitchFamily="2" charset="2"/>
              <a:buChar char="Ø"/>
            </a:pPr>
            <a:r>
              <a:rPr lang="en-GB" sz="1600">
                <a:latin typeface="Aptos"/>
                <a:cs typeface="Calibri"/>
              </a:rPr>
              <a:t>No deposit payment required</a:t>
            </a:r>
          </a:p>
          <a:p>
            <a:pPr marL="285750" indent="-285750">
              <a:buFont typeface="Wingdings" panose="05000000000000000000" pitchFamily="2" charset="2"/>
              <a:buChar char="Ø"/>
            </a:pPr>
            <a:endParaRPr lang="en-GB" sz="1600"/>
          </a:p>
          <a:p>
            <a:endParaRPr lang="en-GB" sz="1600"/>
          </a:p>
          <a:p>
            <a:endParaRPr lang="en-GB" sz="1600"/>
          </a:p>
          <a:p>
            <a:pPr marL="285750" indent="-285750">
              <a:buFont typeface="Wingdings" panose="05000000000000000000" pitchFamily="2" charset="2"/>
              <a:buChar char="Ø"/>
            </a:pPr>
            <a:endParaRPr lang="en-GB" sz="1600"/>
          </a:p>
          <a:p>
            <a:pPr>
              <a:spcAft>
                <a:spcPts val="600"/>
              </a:spcAft>
            </a:pPr>
            <a:endParaRPr lang="en-GB"/>
          </a:p>
          <a:p>
            <a:pPr>
              <a:spcAft>
                <a:spcPts val="600"/>
              </a:spcAft>
            </a:pPr>
            <a:endParaRPr lang="en-GB"/>
          </a:p>
          <a:p>
            <a:pPr>
              <a:spcAft>
                <a:spcPts val="600"/>
              </a:spcAft>
            </a:pPr>
            <a:endParaRPr lang="en-GB"/>
          </a:p>
          <a:p>
            <a:pPr>
              <a:spcAft>
                <a:spcPts val="600"/>
              </a:spcAft>
            </a:pPr>
            <a:endParaRPr lang="en-GB"/>
          </a:p>
        </p:txBody>
      </p:sp>
      <p:sp>
        <p:nvSpPr>
          <p:cNvPr id="8" name="Content Placeholder 28">
            <a:extLst>
              <a:ext uri="{FF2B5EF4-FFF2-40B4-BE49-F238E27FC236}">
                <a16:creationId xmlns:a16="http://schemas.microsoft.com/office/drawing/2014/main" id="{90A79D0A-6B5F-4A0C-7B05-C63228256782}"/>
              </a:ext>
            </a:extLst>
          </p:cNvPr>
          <p:cNvSpPr txBox="1">
            <a:spLocks/>
          </p:cNvSpPr>
          <p:nvPr/>
        </p:nvSpPr>
        <p:spPr>
          <a:xfrm>
            <a:off x="499733" y="4744174"/>
            <a:ext cx="5237038" cy="1245528"/>
          </a:xfrm>
          <a:prstGeom prst="rect">
            <a:avLst/>
          </a:prstGeom>
        </p:spPr>
        <p:txBody>
          <a:bodyPr vert="horz" lIns="0" tIns="0" rIns="0" bIns="0" rtlCol="0" anchor="t">
            <a:noAutofit/>
          </a:bodyPr>
          <a:lstStyle>
            <a:lvl1pPr marL="0" indent="0" algn="l" defTabSz="914400" rtl="0" eaLnBrk="1" latinLnBrk="0" hangingPunct="1">
              <a:lnSpc>
                <a:spcPct val="104000"/>
              </a:lnSpc>
              <a:spcBef>
                <a:spcPts val="0"/>
              </a:spcBef>
              <a:buFont typeface="Arial" panose="020B0604020202020204" pitchFamily="34" charset="0"/>
              <a:buNone/>
              <a:defRPr sz="14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Ø"/>
            </a:pPr>
            <a:r>
              <a:rPr lang="en-GB" sz="1600">
                <a:latin typeface="Aptos"/>
                <a:cs typeface="Calibri"/>
              </a:rPr>
              <a:t>If you have a health/medical condition and specific accommodation requirements, you will need to get supported by 17:00 on 7 August 2026 – Wellbeing and Student Support can assess your needs and we can then support you for a suitable room on campus</a:t>
            </a:r>
          </a:p>
          <a:p>
            <a:pPr marL="285750" indent="-285750">
              <a:buFont typeface="Wingdings" panose="05000000000000000000" pitchFamily="2" charset="2"/>
              <a:buChar char="Ø"/>
            </a:pPr>
            <a:endParaRPr lang="en-GB" sz="1600"/>
          </a:p>
          <a:p>
            <a:endParaRPr lang="en-GB" sz="1600"/>
          </a:p>
          <a:p>
            <a:endParaRPr lang="en-GB" sz="1600"/>
          </a:p>
          <a:p>
            <a:pPr marL="285750" indent="-285750">
              <a:buFont typeface="Wingdings" panose="05000000000000000000" pitchFamily="2" charset="2"/>
              <a:buChar char="Ø"/>
            </a:pPr>
            <a:endParaRPr lang="en-GB" sz="1600"/>
          </a:p>
          <a:p>
            <a:pPr>
              <a:spcAft>
                <a:spcPts val="600"/>
              </a:spcAft>
            </a:pPr>
            <a:endParaRPr lang="en-GB"/>
          </a:p>
          <a:p>
            <a:pPr>
              <a:spcAft>
                <a:spcPts val="600"/>
              </a:spcAft>
            </a:pPr>
            <a:endParaRPr lang="en-GB"/>
          </a:p>
          <a:p>
            <a:pPr>
              <a:spcAft>
                <a:spcPts val="600"/>
              </a:spcAft>
            </a:pPr>
            <a:endParaRPr lang="en-GB"/>
          </a:p>
          <a:p>
            <a:pPr>
              <a:spcAft>
                <a:spcPts val="600"/>
              </a:spcAft>
            </a:pPr>
            <a:endParaRPr lang="en-GB"/>
          </a:p>
        </p:txBody>
      </p:sp>
    </p:spTree>
    <p:extLst>
      <p:ext uri="{BB962C8B-B14F-4D97-AF65-F5344CB8AC3E}">
        <p14:creationId xmlns:p14="http://schemas.microsoft.com/office/powerpoint/2010/main" val="907534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6162CCCB-DD3F-5058-BA9A-DC0E55B1084F}"/>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5" name="Title 4">
            <a:extLst>
              <a:ext uri="{FF2B5EF4-FFF2-40B4-BE49-F238E27FC236}">
                <a16:creationId xmlns:a16="http://schemas.microsoft.com/office/drawing/2014/main" id="{DBE17E10-0F03-BAFB-C8D8-75C2B7859548}"/>
              </a:ext>
            </a:extLst>
          </p:cNvPr>
          <p:cNvSpPr>
            <a:spLocks noGrp="1"/>
          </p:cNvSpPr>
          <p:nvPr>
            <p:ph type="title"/>
          </p:nvPr>
        </p:nvSpPr>
        <p:spPr>
          <a:xfrm>
            <a:off x="456190" y="2737361"/>
            <a:ext cx="8124493" cy="1743682"/>
          </a:xfrm>
        </p:spPr>
        <p:txBody>
          <a:bodyPr wrap="square" anchor="t">
            <a:normAutofit/>
          </a:bodyPr>
          <a:lstStyle/>
          <a:p>
            <a:r>
              <a:rPr lang="en-GB" sz="6700">
                <a:solidFill>
                  <a:schemeClr val="bg1"/>
                </a:solidFill>
                <a:latin typeface="Aptos"/>
                <a:cs typeface="Calibri"/>
              </a:rPr>
              <a:t>Living Off Campus</a:t>
            </a:r>
          </a:p>
        </p:txBody>
      </p:sp>
    </p:spTree>
    <p:extLst>
      <p:ext uri="{BB962C8B-B14F-4D97-AF65-F5344CB8AC3E}">
        <p14:creationId xmlns:p14="http://schemas.microsoft.com/office/powerpoint/2010/main" val="4125413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42757-897A-1D14-1858-CE7E71EDD2BE}"/>
            </a:ext>
          </a:extLst>
        </p:cNvPr>
        <p:cNvGrpSpPr/>
        <p:nvPr/>
      </p:nvGrpSpPr>
      <p:grpSpPr>
        <a:xfrm>
          <a:off x="0" y="0"/>
          <a:ext cx="0" cy="0"/>
          <a:chOff x="0" y="0"/>
          <a:chExt cx="0" cy="0"/>
        </a:xfrm>
      </p:grpSpPr>
      <p:pic>
        <p:nvPicPr>
          <p:cNvPr id="25" name="Picture Placeholder 24">
            <a:extLst>
              <a:ext uri="{FF2B5EF4-FFF2-40B4-BE49-F238E27FC236}">
                <a16:creationId xmlns:a16="http://schemas.microsoft.com/office/drawing/2014/main" id="{35FAC827-4A43-6E57-76D4-45D3B8D04BEB}"/>
              </a:ext>
            </a:extLst>
          </p:cNvPr>
          <p:cNvPicPr>
            <a:picLocks noGrp="1" noChangeAspect="1"/>
          </p:cNvPicPr>
          <p:nvPr>
            <p:ph type="pic" sz="quarter" idx="12"/>
          </p:nvPr>
        </p:nvPicPr>
        <p:blipFill>
          <a:blip r:embed="rId3"/>
          <a:srcRect l="27882" r="27882"/>
          <a:stretch/>
        </p:blipFill>
        <p:spPr>
          <a:xfrm>
            <a:off x="5981999" y="10"/>
            <a:ext cx="4554000" cy="6857990"/>
          </a:xfrm>
          <a:noFill/>
        </p:spPr>
      </p:pic>
      <p:sp>
        <p:nvSpPr>
          <p:cNvPr id="28" name="Title 27">
            <a:extLst>
              <a:ext uri="{FF2B5EF4-FFF2-40B4-BE49-F238E27FC236}">
                <a16:creationId xmlns:a16="http://schemas.microsoft.com/office/drawing/2014/main" id="{66F60903-5D73-2CBE-96C1-CBAF24361214}"/>
              </a:ext>
            </a:extLst>
          </p:cNvPr>
          <p:cNvSpPr>
            <a:spLocks noGrp="1"/>
          </p:cNvSpPr>
          <p:nvPr>
            <p:ph type="title"/>
          </p:nvPr>
        </p:nvSpPr>
        <p:spPr>
          <a:xfrm>
            <a:off x="499733" y="538538"/>
            <a:ext cx="4860001" cy="383567"/>
          </a:xfrm>
        </p:spPr>
        <p:txBody>
          <a:bodyPr wrap="square" anchor="t">
            <a:normAutofit/>
          </a:bodyPr>
          <a:lstStyle/>
          <a:p>
            <a:r>
              <a:rPr lang="en-GB"/>
              <a:t>Private Accommodation</a:t>
            </a:r>
          </a:p>
        </p:txBody>
      </p:sp>
      <p:sp>
        <p:nvSpPr>
          <p:cNvPr id="29" name="Content Placeholder 28">
            <a:extLst>
              <a:ext uri="{FF2B5EF4-FFF2-40B4-BE49-F238E27FC236}">
                <a16:creationId xmlns:a16="http://schemas.microsoft.com/office/drawing/2014/main" id="{706A2CEF-E0D8-D6DA-46C9-C719A8200D29}"/>
              </a:ext>
            </a:extLst>
          </p:cNvPr>
          <p:cNvSpPr>
            <a:spLocks noGrp="1"/>
          </p:cNvSpPr>
          <p:nvPr>
            <p:ph sz="quarter" idx="20"/>
          </p:nvPr>
        </p:nvSpPr>
        <p:spPr>
          <a:xfrm>
            <a:off x="499731" y="1883194"/>
            <a:ext cx="4860001" cy="3538214"/>
          </a:xfrm>
        </p:spPr>
        <p:txBody>
          <a:bodyPr vert="horz" lIns="0" tIns="0" rIns="0" bIns="0" rtlCol="0" anchor="t">
            <a:normAutofit lnSpcReduction="10000"/>
          </a:bodyPr>
          <a:lstStyle/>
          <a:p>
            <a:pPr marL="285750" indent="-285750">
              <a:spcAft>
                <a:spcPts val="600"/>
              </a:spcAft>
              <a:buFont typeface="Wingdings" panose="05000000000000000000" pitchFamily="2" charset="2"/>
              <a:buChar char="Ø"/>
            </a:pPr>
            <a:r>
              <a:rPr lang="en-GB" sz="1600">
                <a:latin typeface="Aptos"/>
                <a:cs typeface="Calibri"/>
              </a:rPr>
              <a:t>Get advice and support from Warwick SU Advice Centre – they can check your contract and help you in the event you need housing advice before or after you sign a contract</a:t>
            </a:r>
          </a:p>
          <a:p>
            <a:pPr>
              <a:spcAft>
                <a:spcPts val="600"/>
              </a:spcAft>
            </a:pPr>
            <a:endParaRPr lang="en-GB" sz="1600">
              <a:latin typeface="Aptos"/>
              <a:cs typeface="Calibri"/>
            </a:endParaRPr>
          </a:p>
          <a:p>
            <a:pPr marL="285750" indent="-285750">
              <a:spcAft>
                <a:spcPts val="600"/>
              </a:spcAft>
              <a:buFont typeface="Wingdings" panose="05000000000000000000" pitchFamily="2" charset="2"/>
              <a:buChar char="Ø"/>
            </a:pPr>
            <a:r>
              <a:rPr lang="en-GB" sz="1600">
                <a:latin typeface="Aptos"/>
                <a:cs typeface="Calibri"/>
              </a:rPr>
              <a:t>Visit the University’s off campus living advice and guidance website: </a:t>
            </a:r>
            <a:r>
              <a:rPr lang="en-GB" sz="1600">
                <a:solidFill>
                  <a:schemeClr val="tx2"/>
                </a:solidFill>
                <a:latin typeface="Aptos"/>
                <a:cs typeface="Calibri"/>
                <a:hlinkClick r:id="rId4">
                  <a:extLst>
                    <a:ext uri="{A12FA001-AC4F-418D-AE19-62706E023703}">
                      <ahyp:hlinkClr xmlns:ahyp="http://schemas.microsoft.com/office/drawing/2018/hyperlinkcolor" val="tx"/>
                    </a:ext>
                  </a:extLst>
                </a:hlinkClick>
              </a:rPr>
              <a:t>https://warwick.ac.uk/students/life-at-warwick/living-off-campus/</a:t>
            </a:r>
            <a:r>
              <a:rPr lang="en-GB" sz="1600">
                <a:solidFill>
                  <a:schemeClr val="tx2"/>
                </a:solidFill>
                <a:latin typeface="Aptos"/>
                <a:cs typeface="Calibri"/>
              </a:rPr>
              <a:t> </a:t>
            </a:r>
          </a:p>
          <a:p>
            <a:pPr>
              <a:spcAft>
                <a:spcPts val="600"/>
              </a:spcAft>
            </a:pPr>
            <a:endParaRPr lang="en-GB" sz="1600">
              <a:solidFill>
                <a:schemeClr val="tx2"/>
              </a:solidFill>
              <a:latin typeface="Aptos"/>
              <a:cs typeface="Calibri"/>
            </a:endParaRPr>
          </a:p>
          <a:p>
            <a:pPr marL="285750" indent="-285750">
              <a:spcAft>
                <a:spcPts val="600"/>
              </a:spcAft>
              <a:buFont typeface="Wingdings" panose="05000000000000000000" pitchFamily="2" charset="2"/>
              <a:buChar char="Ø"/>
            </a:pPr>
            <a:r>
              <a:rPr lang="en-GB" sz="1600">
                <a:latin typeface="Aptos"/>
                <a:cs typeface="Calibri"/>
              </a:rPr>
              <a:t>Information on location, types of accommodation, where to search, things to look out for, etc</a:t>
            </a:r>
          </a:p>
          <a:p>
            <a:pPr marL="285750" indent="-285750">
              <a:spcAft>
                <a:spcPts val="600"/>
              </a:spcAft>
              <a:buFont typeface="Wingdings" panose="05000000000000000000" pitchFamily="2" charset="2"/>
              <a:buChar char="Ø"/>
            </a:pPr>
            <a:endParaRPr lang="en-GB" sz="1800"/>
          </a:p>
          <a:p>
            <a:pPr marL="285750" indent="-285750">
              <a:spcAft>
                <a:spcPts val="600"/>
              </a:spcAft>
              <a:buFont typeface="Wingdings" panose="05000000000000000000" pitchFamily="2" charset="2"/>
              <a:buChar char="Ø"/>
            </a:pPr>
            <a:endParaRPr lang="en-GB" sz="1800"/>
          </a:p>
          <a:p>
            <a:pPr marL="285750" indent="-285750">
              <a:spcAft>
                <a:spcPts val="600"/>
              </a:spcAft>
              <a:buFont typeface="Wingdings" panose="05000000000000000000" pitchFamily="2" charset="2"/>
              <a:buChar char="Ø"/>
            </a:pPr>
            <a:endParaRPr lang="en-GB"/>
          </a:p>
          <a:p>
            <a:pPr>
              <a:spcAft>
                <a:spcPts val="600"/>
              </a:spcAft>
            </a:pPr>
            <a:endParaRPr lang="en-GB"/>
          </a:p>
        </p:txBody>
      </p:sp>
      <p:sp>
        <p:nvSpPr>
          <p:cNvPr id="30" name="Text Placeholder 29">
            <a:extLst>
              <a:ext uri="{FF2B5EF4-FFF2-40B4-BE49-F238E27FC236}">
                <a16:creationId xmlns:a16="http://schemas.microsoft.com/office/drawing/2014/main" id="{583584E9-438D-5812-72F7-1C9842D67C21}"/>
              </a:ext>
            </a:extLst>
          </p:cNvPr>
          <p:cNvSpPr>
            <a:spLocks noGrp="1"/>
          </p:cNvSpPr>
          <p:nvPr>
            <p:ph type="body" sz="quarter" idx="22"/>
          </p:nvPr>
        </p:nvSpPr>
        <p:spPr>
          <a:xfrm>
            <a:off x="499730" y="1436592"/>
            <a:ext cx="4860002" cy="383567"/>
          </a:xfrm>
        </p:spPr>
        <p:txBody>
          <a:bodyPr anchor="t">
            <a:normAutofit/>
          </a:bodyPr>
          <a:lstStyle/>
          <a:p>
            <a:pPr>
              <a:spcAft>
                <a:spcPts val="600"/>
              </a:spcAft>
            </a:pPr>
            <a:r>
              <a:rPr lang="en-GB"/>
              <a:t>Most students live off campus in the local area</a:t>
            </a:r>
          </a:p>
        </p:txBody>
      </p:sp>
      <p:sp>
        <p:nvSpPr>
          <p:cNvPr id="35" name="Footer Placeholder 5">
            <a:extLst>
              <a:ext uri="{FF2B5EF4-FFF2-40B4-BE49-F238E27FC236}">
                <a16:creationId xmlns:a16="http://schemas.microsoft.com/office/drawing/2014/main" id="{F9F64CB7-5DEF-0F5D-50E8-C07B1E08B700}"/>
              </a:ext>
            </a:extLst>
          </p:cNvPr>
          <p:cNvSpPr>
            <a:spLocks noGrp="1"/>
          </p:cNvSpPr>
          <p:nvPr>
            <p:ph type="ftr" sz="quarter" idx="3"/>
          </p:nvPr>
        </p:nvSpPr>
        <p:spPr>
          <a:xfrm>
            <a:off x="1039733" y="5994450"/>
            <a:ext cx="4320000" cy="360000"/>
          </a:xfrm>
        </p:spPr>
        <p:txBody>
          <a:bodyPr/>
          <a:lstStyle/>
          <a:p>
            <a:endParaRPr lang="en-GB"/>
          </a:p>
        </p:txBody>
      </p:sp>
      <p:sp>
        <p:nvSpPr>
          <p:cNvPr id="37" name="Slide Number Placeholder 6">
            <a:extLst>
              <a:ext uri="{FF2B5EF4-FFF2-40B4-BE49-F238E27FC236}">
                <a16:creationId xmlns:a16="http://schemas.microsoft.com/office/drawing/2014/main" id="{644D0C20-A1AC-B084-BDA5-3F975EAD1277}"/>
              </a:ext>
            </a:extLst>
          </p:cNvPr>
          <p:cNvSpPr>
            <a:spLocks noGrp="1"/>
          </p:cNvSpPr>
          <p:nvPr>
            <p:ph type="sldNum" sz="quarter" idx="4"/>
          </p:nvPr>
        </p:nvSpPr>
        <p:spPr>
          <a:xfrm>
            <a:off x="499733" y="5994450"/>
            <a:ext cx="360000" cy="360000"/>
          </a:xfrm>
        </p:spPr>
        <p:txBody>
          <a:bodyPr/>
          <a:lstStyle/>
          <a:p>
            <a:r>
              <a:rPr lang="en-GB"/>
              <a:t>3</a:t>
            </a:r>
          </a:p>
        </p:txBody>
      </p:sp>
      <p:sp>
        <p:nvSpPr>
          <p:cNvPr id="5" name="Text Placeholder 29">
            <a:extLst>
              <a:ext uri="{FF2B5EF4-FFF2-40B4-BE49-F238E27FC236}">
                <a16:creationId xmlns:a16="http://schemas.microsoft.com/office/drawing/2014/main" id="{B76A8D9A-A080-B082-FF06-E7E18D7BD06D}"/>
              </a:ext>
            </a:extLst>
          </p:cNvPr>
          <p:cNvSpPr txBox="1">
            <a:spLocks/>
          </p:cNvSpPr>
          <p:nvPr/>
        </p:nvSpPr>
        <p:spPr>
          <a:xfrm>
            <a:off x="499731" y="3146775"/>
            <a:ext cx="4860002" cy="564450"/>
          </a:xfrm>
          <a:prstGeom prst="rect">
            <a:avLst/>
          </a:prstGeom>
        </p:spPr>
        <p:txBody>
          <a:bodyPr vert="horz" lIns="0" tIns="0" rIns="0" bIns="0" rtlCol="0" anchor="t">
            <a:normAutofit/>
          </a:bodyPr>
          <a:lstStyle>
            <a:lvl1pPr marL="0" indent="0" algn="l" defTabSz="914400" rtl="0" eaLnBrk="1" latinLnBrk="0" hangingPunct="1">
              <a:lnSpc>
                <a:spcPct val="104000"/>
              </a:lnSpc>
              <a:spcBef>
                <a:spcPts val="0"/>
              </a:spcBef>
              <a:buFont typeface="Arial" panose="020B0604020202020204" pitchFamily="34" charset="0"/>
              <a:buNone/>
              <a:defRPr sz="1600" b="1"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endParaRPr lang="en-GB"/>
          </a:p>
        </p:txBody>
      </p:sp>
      <p:sp>
        <p:nvSpPr>
          <p:cNvPr id="7" name="Text Placeholder 29">
            <a:extLst>
              <a:ext uri="{FF2B5EF4-FFF2-40B4-BE49-F238E27FC236}">
                <a16:creationId xmlns:a16="http://schemas.microsoft.com/office/drawing/2014/main" id="{9B29F81A-08BD-B252-E234-6213ECFB7D34}"/>
              </a:ext>
            </a:extLst>
          </p:cNvPr>
          <p:cNvSpPr txBox="1">
            <a:spLocks/>
          </p:cNvSpPr>
          <p:nvPr/>
        </p:nvSpPr>
        <p:spPr>
          <a:xfrm>
            <a:off x="499730" y="3883779"/>
            <a:ext cx="4860002" cy="383567"/>
          </a:xfrm>
          <a:prstGeom prst="rect">
            <a:avLst/>
          </a:prstGeom>
        </p:spPr>
        <p:txBody>
          <a:bodyPr vert="horz" lIns="0" tIns="0" rIns="0" bIns="0" rtlCol="0" anchor="t">
            <a:normAutofit/>
          </a:bodyPr>
          <a:lstStyle>
            <a:lvl1pPr marL="0" indent="0" algn="l" defTabSz="914400" rtl="0" eaLnBrk="1" latinLnBrk="0" hangingPunct="1">
              <a:lnSpc>
                <a:spcPct val="104000"/>
              </a:lnSpc>
              <a:spcBef>
                <a:spcPts val="0"/>
              </a:spcBef>
              <a:buFont typeface="Arial" panose="020B0604020202020204" pitchFamily="34" charset="0"/>
              <a:buNone/>
              <a:defRPr sz="1600" b="1"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endParaRPr lang="en-GB"/>
          </a:p>
        </p:txBody>
      </p:sp>
    </p:spTree>
    <p:extLst>
      <p:ext uri="{BB962C8B-B14F-4D97-AF65-F5344CB8AC3E}">
        <p14:creationId xmlns:p14="http://schemas.microsoft.com/office/powerpoint/2010/main" val="1891511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8B161-30A1-17CE-B055-DDF6E409722C}"/>
            </a:ext>
          </a:extLst>
        </p:cNvPr>
        <p:cNvGrpSpPr/>
        <p:nvPr/>
      </p:nvGrpSpPr>
      <p:grpSpPr>
        <a:xfrm>
          <a:off x="0" y="0"/>
          <a:ext cx="0" cy="0"/>
          <a:chOff x="0" y="0"/>
          <a:chExt cx="0" cy="0"/>
        </a:xfrm>
      </p:grpSpPr>
      <p:pic>
        <p:nvPicPr>
          <p:cNvPr id="25" name="Picture Placeholder 24">
            <a:extLst>
              <a:ext uri="{FF2B5EF4-FFF2-40B4-BE49-F238E27FC236}">
                <a16:creationId xmlns:a16="http://schemas.microsoft.com/office/drawing/2014/main" id="{AB3E5155-2C65-6D7A-7520-72FC47494942}"/>
              </a:ext>
            </a:extLst>
          </p:cNvPr>
          <p:cNvPicPr>
            <a:picLocks noGrp="1" noChangeAspect="1"/>
          </p:cNvPicPr>
          <p:nvPr>
            <p:ph type="pic" sz="quarter" idx="12"/>
          </p:nvPr>
        </p:nvPicPr>
        <p:blipFill>
          <a:blip r:embed="rId3"/>
          <a:srcRect l="27865" r="27865"/>
          <a:stretch/>
        </p:blipFill>
        <p:spPr>
          <a:xfrm>
            <a:off x="5981999" y="10"/>
            <a:ext cx="4554000" cy="6857990"/>
          </a:xfrm>
          <a:noFill/>
        </p:spPr>
      </p:pic>
      <p:sp>
        <p:nvSpPr>
          <p:cNvPr id="28" name="Title 27">
            <a:extLst>
              <a:ext uri="{FF2B5EF4-FFF2-40B4-BE49-F238E27FC236}">
                <a16:creationId xmlns:a16="http://schemas.microsoft.com/office/drawing/2014/main" id="{8970542C-5B19-27F7-9FB5-5928D8721CBE}"/>
              </a:ext>
            </a:extLst>
          </p:cNvPr>
          <p:cNvSpPr>
            <a:spLocks noGrp="1"/>
          </p:cNvSpPr>
          <p:nvPr>
            <p:ph type="title"/>
          </p:nvPr>
        </p:nvSpPr>
        <p:spPr>
          <a:xfrm>
            <a:off x="499733" y="538538"/>
            <a:ext cx="4860001" cy="383567"/>
          </a:xfrm>
        </p:spPr>
        <p:txBody>
          <a:bodyPr wrap="square" anchor="t">
            <a:normAutofit/>
          </a:bodyPr>
          <a:lstStyle/>
          <a:p>
            <a:r>
              <a:rPr lang="en-GB"/>
              <a:t>Warwick </a:t>
            </a:r>
            <a:r>
              <a:rPr lang="en-GB" err="1"/>
              <a:t>Studentpad</a:t>
            </a:r>
            <a:endParaRPr lang="en-GB"/>
          </a:p>
        </p:txBody>
      </p:sp>
      <p:sp>
        <p:nvSpPr>
          <p:cNvPr id="29" name="Content Placeholder 28">
            <a:extLst>
              <a:ext uri="{FF2B5EF4-FFF2-40B4-BE49-F238E27FC236}">
                <a16:creationId xmlns:a16="http://schemas.microsoft.com/office/drawing/2014/main" id="{ADFD4200-F5C7-C6B6-F4B4-15A00F61CFD4}"/>
              </a:ext>
            </a:extLst>
          </p:cNvPr>
          <p:cNvSpPr>
            <a:spLocks noGrp="1"/>
          </p:cNvSpPr>
          <p:nvPr>
            <p:ph sz="quarter" idx="20"/>
          </p:nvPr>
        </p:nvSpPr>
        <p:spPr>
          <a:xfrm>
            <a:off x="499731" y="1883195"/>
            <a:ext cx="4860001" cy="4007242"/>
          </a:xfrm>
        </p:spPr>
        <p:txBody>
          <a:bodyPr vert="horz" lIns="0" tIns="0" rIns="0" bIns="0" rtlCol="0" anchor="t">
            <a:normAutofit/>
          </a:bodyPr>
          <a:lstStyle/>
          <a:p>
            <a:pPr marL="285750" indent="-285750">
              <a:spcAft>
                <a:spcPts val="600"/>
              </a:spcAft>
              <a:buFont typeface="Wingdings" panose="05000000000000000000" pitchFamily="2" charset="2"/>
              <a:buChar char="Ø"/>
            </a:pPr>
            <a:r>
              <a:rPr lang="en-GB" sz="1600">
                <a:latin typeface="Aptos"/>
                <a:cs typeface="Calibri"/>
              </a:rPr>
              <a:t>We offer a property search platform to help you look for suitable properties</a:t>
            </a:r>
          </a:p>
          <a:p>
            <a:pPr marL="285750" indent="-285750">
              <a:spcAft>
                <a:spcPts val="600"/>
              </a:spcAft>
              <a:buFont typeface="Wingdings" panose="05000000000000000000" pitchFamily="2" charset="2"/>
              <a:buChar char="Ø"/>
            </a:pPr>
            <a:endParaRPr lang="en-GB" sz="1600">
              <a:latin typeface="Aptos"/>
              <a:cs typeface="Calibri"/>
            </a:endParaRPr>
          </a:p>
          <a:p>
            <a:pPr marL="285750" indent="-285750">
              <a:spcAft>
                <a:spcPts val="600"/>
              </a:spcAft>
              <a:buFont typeface="Wingdings" panose="05000000000000000000" pitchFamily="2" charset="2"/>
              <a:buChar char="Ø"/>
            </a:pPr>
            <a:r>
              <a:rPr lang="en-GB" sz="1600">
                <a:latin typeface="Aptos"/>
                <a:cs typeface="Calibri"/>
              </a:rPr>
              <a:t>Need to have unconditional firm offer of study to start searching</a:t>
            </a:r>
          </a:p>
          <a:p>
            <a:pPr marL="285750" indent="-285750">
              <a:spcAft>
                <a:spcPts val="600"/>
              </a:spcAft>
              <a:buFont typeface="Wingdings" panose="05000000000000000000" pitchFamily="2" charset="2"/>
              <a:buChar char="Ø"/>
            </a:pPr>
            <a:endParaRPr lang="en-GB" sz="1600">
              <a:latin typeface="Aptos"/>
              <a:cs typeface="Calibri"/>
            </a:endParaRPr>
          </a:p>
          <a:p>
            <a:pPr marL="285750" indent="-285750">
              <a:spcAft>
                <a:spcPts val="600"/>
              </a:spcAft>
              <a:buFont typeface="Wingdings" panose="05000000000000000000" pitchFamily="2" charset="2"/>
              <a:buChar char="Ø"/>
            </a:pPr>
            <a:r>
              <a:rPr lang="en-GB" sz="1600">
                <a:latin typeface="Aptos"/>
                <a:cs typeface="Calibri"/>
              </a:rPr>
              <a:t>Talk with landlords and use the message board function to find housemates</a:t>
            </a:r>
          </a:p>
          <a:p>
            <a:pPr marL="285750" indent="-285750">
              <a:spcAft>
                <a:spcPts val="600"/>
              </a:spcAft>
              <a:buFont typeface="Wingdings" panose="05000000000000000000" pitchFamily="2" charset="2"/>
              <a:buChar char="Ø"/>
            </a:pPr>
            <a:endParaRPr lang="en-GB" sz="1600">
              <a:latin typeface="Aptos"/>
              <a:cs typeface="Calibri"/>
            </a:endParaRPr>
          </a:p>
          <a:p>
            <a:pPr marL="285750" indent="-285750">
              <a:spcAft>
                <a:spcPts val="600"/>
              </a:spcAft>
              <a:buFont typeface="Wingdings" panose="05000000000000000000" pitchFamily="2" charset="2"/>
              <a:buChar char="Ø"/>
            </a:pPr>
            <a:r>
              <a:rPr lang="en-GB" sz="1600">
                <a:latin typeface="Aptos"/>
                <a:cs typeface="Calibri"/>
              </a:rPr>
              <a:t>We actively recruit landlords to list their properties which include PBSA, shared houses and flats</a:t>
            </a:r>
          </a:p>
          <a:p>
            <a:pPr marL="285750" indent="-285750">
              <a:spcAft>
                <a:spcPts val="600"/>
              </a:spcAft>
              <a:buFont typeface="Wingdings" panose="05000000000000000000" pitchFamily="2" charset="2"/>
              <a:buChar char="Ø"/>
            </a:pPr>
            <a:endParaRPr lang="en-GB" sz="1800"/>
          </a:p>
          <a:p>
            <a:pPr>
              <a:spcAft>
                <a:spcPts val="600"/>
              </a:spcAft>
            </a:pPr>
            <a:endParaRPr lang="en-GB" sz="1800"/>
          </a:p>
          <a:p>
            <a:pPr marL="285750" indent="-285750">
              <a:spcAft>
                <a:spcPts val="600"/>
              </a:spcAft>
              <a:buFont typeface="Arial" panose="020B0604020202020204" pitchFamily="34" charset="0"/>
              <a:buChar char="•"/>
            </a:pPr>
            <a:endParaRPr lang="en-GB" sz="1800"/>
          </a:p>
          <a:p>
            <a:pPr>
              <a:spcAft>
                <a:spcPts val="600"/>
              </a:spcAft>
            </a:pPr>
            <a:endParaRPr lang="en-GB"/>
          </a:p>
          <a:p>
            <a:pPr>
              <a:spcAft>
                <a:spcPts val="600"/>
              </a:spcAft>
            </a:pPr>
            <a:endParaRPr lang="en-GB"/>
          </a:p>
        </p:txBody>
      </p:sp>
      <p:sp>
        <p:nvSpPr>
          <p:cNvPr id="30" name="Text Placeholder 29">
            <a:extLst>
              <a:ext uri="{FF2B5EF4-FFF2-40B4-BE49-F238E27FC236}">
                <a16:creationId xmlns:a16="http://schemas.microsoft.com/office/drawing/2014/main" id="{49F6B385-6DD7-A33C-6488-0651A94302DD}"/>
              </a:ext>
            </a:extLst>
          </p:cNvPr>
          <p:cNvSpPr>
            <a:spLocks noGrp="1"/>
          </p:cNvSpPr>
          <p:nvPr>
            <p:ph type="body" sz="quarter" idx="22"/>
          </p:nvPr>
        </p:nvSpPr>
        <p:spPr>
          <a:xfrm>
            <a:off x="499732" y="1408771"/>
            <a:ext cx="4860002" cy="383567"/>
          </a:xfrm>
        </p:spPr>
        <p:txBody>
          <a:bodyPr anchor="t">
            <a:normAutofit/>
          </a:bodyPr>
          <a:lstStyle/>
          <a:p>
            <a:pPr>
              <a:spcAft>
                <a:spcPts val="600"/>
              </a:spcAft>
            </a:pPr>
            <a:r>
              <a:rPr lang="en-GB"/>
              <a:t>Exclusively for University of Warwick students</a:t>
            </a:r>
          </a:p>
        </p:txBody>
      </p:sp>
      <p:sp>
        <p:nvSpPr>
          <p:cNvPr id="35" name="Footer Placeholder 5">
            <a:extLst>
              <a:ext uri="{FF2B5EF4-FFF2-40B4-BE49-F238E27FC236}">
                <a16:creationId xmlns:a16="http://schemas.microsoft.com/office/drawing/2014/main" id="{B5C94DE1-CC1D-2172-DEA2-F2EB42A56329}"/>
              </a:ext>
            </a:extLst>
          </p:cNvPr>
          <p:cNvSpPr>
            <a:spLocks noGrp="1"/>
          </p:cNvSpPr>
          <p:nvPr>
            <p:ph type="ftr" sz="quarter" idx="3"/>
          </p:nvPr>
        </p:nvSpPr>
        <p:spPr>
          <a:xfrm>
            <a:off x="1039733" y="5994450"/>
            <a:ext cx="4320000" cy="360000"/>
          </a:xfrm>
        </p:spPr>
        <p:txBody>
          <a:bodyPr/>
          <a:lstStyle/>
          <a:p>
            <a:endParaRPr lang="en-GB"/>
          </a:p>
        </p:txBody>
      </p:sp>
      <p:sp>
        <p:nvSpPr>
          <p:cNvPr id="37" name="Slide Number Placeholder 6">
            <a:extLst>
              <a:ext uri="{FF2B5EF4-FFF2-40B4-BE49-F238E27FC236}">
                <a16:creationId xmlns:a16="http://schemas.microsoft.com/office/drawing/2014/main" id="{37A62ED1-F14C-51D1-D50F-E175AC2B3BE5}"/>
              </a:ext>
            </a:extLst>
          </p:cNvPr>
          <p:cNvSpPr>
            <a:spLocks noGrp="1"/>
          </p:cNvSpPr>
          <p:nvPr>
            <p:ph type="sldNum" sz="quarter" idx="4"/>
          </p:nvPr>
        </p:nvSpPr>
        <p:spPr>
          <a:xfrm>
            <a:off x="499733" y="5994450"/>
            <a:ext cx="360000" cy="360000"/>
          </a:xfrm>
        </p:spPr>
        <p:txBody>
          <a:bodyPr/>
          <a:lstStyle/>
          <a:p>
            <a:r>
              <a:rPr lang="en-GB"/>
              <a:t>4</a:t>
            </a:r>
          </a:p>
        </p:txBody>
      </p:sp>
      <p:sp>
        <p:nvSpPr>
          <p:cNvPr id="5" name="Text Placeholder 29">
            <a:extLst>
              <a:ext uri="{FF2B5EF4-FFF2-40B4-BE49-F238E27FC236}">
                <a16:creationId xmlns:a16="http://schemas.microsoft.com/office/drawing/2014/main" id="{AE00773E-215B-7585-B09A-73BE2E62C252}"/>
              </a:ext>
            </a:extLst>
          </p:cNvPr>
          <p:cNvSpPr txBox="1">
            <a:spLocks/>
          </p:cNvSpPr>
          <p:nvPr/>
        </p:nvSpPr>
        <p:spPr>
          <a:xfrm>
            <a:off x="499731" y="3146775"/>
            <a:ext cx="4860002" cy="564450"/>
          </a:xfrm>
          <a:prstGeom prst="rect">
            <a:avLst/>
          </a:prstGeom>
        </p:spPr>
        <p:txBody>
          <a:bodyPr vert="horz" lIns="0" tIns="0" rIns="0" bIns="0" rtlCol="0" anchor="t">
            <a:normAutofit/>
          </a:bodyPr>
          <a:lstStyle>
            <a:lvl1pPr marL="0" indent="0" algn="l" defTabSz="914400" rtl="0" eaLnBrk="1" latinLnBrk="0" hangingPunct="1">
              <a:lnSpc>
                <a:spcPct val="104000"/>
              </a:lnSpc>
              <a:spcBef>
                <a:spcPts val="0"/>
              </a:spcBef>
              <a:buFont typeface="Arial" panose="020B0604020202020204" pitchFamily="34" charset="0"/>
              <a:buNone/>
              <a:defRPr sz="1600" b="1"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endParaRPr lang="en-GB"/>
          </a:p>
        </p:txBody>
      </p:sp>
    </p:spTree>
    <p:extLst>
      <p:ext uri="{BB962C8B-B14F-4D97-AF65-F5344CB8AC3E}">
        <p14:creationId xmlns:p14="http://schemas.microsoft.com/office/powerpoint/2010/main" val="1101778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347F3-B234-C5CE-FDA4-E4C9220E7CD0}"/>
            </a:ext>
          </a:extLst>
        </p:cNvPr>
        <p:cNvGrpSpPr/>
        <p:nvPr/>
      </p:nvGrpSpPr>
      <p:grpSpPr>
        <a:xfrm>
          <a:off x="0" y="0"/>
          <a:ext cx="0" cy="0"/>
          <a:chOff x="0" y="0"/>
          <a:chExt cx="0" cy="0"/>
        </a:xfrm>
      </p:grpSpPr>
      <p:pic>
        <p:nvPicPr>
          <p:cNvPr id="25" name="Picture Placeholder 24">
            <a:extLst>
              <a:ext uri="{FF2B5EF4-FFF2-40B4-BE49-F238E27FC236}">
                <a16:creationId xmlns:a16="http://schemas.microsoft.com/office/drawing/2014/main" id="{655F5A5E-EF35-3721-BD13-D33EF8D7FE3C}"/>
              </a:ext>
            </a:extLst>
          </p:cNvPr>
          <p:cNvPicPr>
            <a:picLocks noGrp="1" noChangeAspect="1"/>
          </p:cNvPicPr>
          <p:nvPr>
            <p:ph type="pic" sz="quarter" idx="12"/>
          </p:nvPr>
        </p:nvPicPr>
        <p:blipFill>
          <a:blip r:embed="rId3"/>
          <a:srcRect l="27865" r="27865"/>
          <a:stretch/>
        </p:blipFill>
        <p:spPr>
          <a:xfrm>
            <a:off x="5641758" y="-1932"/>
            <a:ext cx="4554000" cy="6857990"/>
          </a:xfrm>
          <a:noFill/>
        </p:spPr>
      </p:pic>
      <p:sp>
        <p:nvSpPr>
          <p:cNvPr id="28" name="Title 27">
            <a:extLst>
              <a:ext uri="{FF2B5EF4-FFF2-40B4-BE49-F238E27FC236}">
                <a16:creationId xmlns:a16="http://schemas.microsoft.com/office/drawing/2014/main" id="{47C29673-85A3-E3EC-B5B0-400114556157}"/>
              </a:ext>
            </a:extLst>
          </p:cNvPr>
          <p:cNvSpPr>
            <a:spLocks noGrp="1"/>
          </p:cNvSpPr>
          <p:nvPr>
            <p:ph type="title"/>
          </p:nvPr>
        </p:nvSpPr>
        <p:spPr>
          <a:xfrm>
            <a:off x="499733" y="538538"/>
            <a:ext cx="4860001" cy="383567"/>
          </a:xfrm>
        </p:spPr>
        <p:txBody>
          <a:bodyPr wrap="square" anchor="t">
            <a:normAutofit/>
          </a:bodyPr>
          <a:lstStyle/>
          <a:p>
            <a:r>
              <a:rPr lang="en-GB"/>
              <a:t>Advice and Guidance</a:t>
            </a:r>
          </a:p>
        </p:txBody>
      </p:sp>
      <p:sp>
        <p:nvSpPr>
          <p:cNvPr id="29" name="Content Placeholder 28">
            <a:extLst>
              <a:ext uri="{FF2B5EF4-FFF2-40B4-BE49-F238E27FC236}">
                <a16:creationId xmlns:a16="http://schemas.microsoft.com/office/drawing/2014/main" id="{EE87C161-89DB-31A7-F8AC-21C39A08B680}"/>
              </a:ext>
            </a:extLst>
          </p:cNvPr>
          <p:cNvSpPr>
            <a:spLocks noGrp="1"/>
          </p:cNvSpPr>
          <p:nvPr>
            <p:ph sz="quarter" idx="20"/>
          </p:nvPr>
        </p:nvSpPr>
        <p:spPr>
          <a:xfrm>
            <a:off x="499733" y="1856540"/>
            <a:ext cx="4860001" cy="2757990"/>
          </a:xfrm>
        </p:spPr>
        <p:txBody>
          <a:bodyPr vert="horz" lIns="0" tIns="0" rIns="0" bIns="0" rtlCol="0" anchor="t">
            <a:noAutofit/>
          </a:bodyPr>
          <a:lstStyle/>
          <a:p>
            <a:pPr marL="285750" lvl="0" indent="-285750">
              <a:lnSpc>
                <a:spcPct val="100000"/>
              </a:lnSpc>
              <a:spcAft>
                <a:spcPts val="800"/>
              </a:spcAft>
              <a:buFont typeface="Wingdings" panose="05000000000000000000" pitchFamily="2" charset="2"/>
              <a:buChar char="Ø"/>
              <a:defRPr/>
            </a:pPr>
            <a:r>
              <a:rPr lang="en-GB" sz="1600">
                <a:solidFill>
                  <a:prstClr val="black"/>
                </a:solidFill>
                <a:latin typeface="Aptos"/>
                <a:cs typeface="Calibri"/>
              </a:rPr>
              <a:t>Think about the location of where you might like to live – do some research and make an informed decision</a:t>
            </a:r>
          </a:p>
          <a:p>
            <a:pPr marL="285750" lvl="0" indent="-285750">
              <a:lnSpc>
                <a:spcPct val="100000"/>
              </a:lnSpc>
              <a:spcAft>
                <a:spcPts val="800"/>
              </a:spcAft>
              <a:buFont typeface="Wingdings" panose="05000000000000000000" pitchFamily="2" charset="2"/>
              <a:buChar char="Ø"/>
              <a:defRPr/>
            </a:pPr>
            <a:r>
              <a:rPr lang="en-GB" sz="1600">
                <a:solidFill>
                  <a:prstClr val="black"/>
                </a:solidFill>
                <a:latin typeface="Aptos"/>
                <a:cs typeface="Calibri"/>
              </a:rPr>
              <a:t>Speak with previous students about their experience – </a:t>
            </a:r>
            <a:r>
              <a:rPr lang="en-GB" sz="1600" err="1">
                <a:solidFill>
                  <a:prstClr val="black"/>
                </a:solidFill>
                <a:latin typeface="Aptos"/>
                <a:cs typeface="Calibri"/>
              </a:rPr>
              <a:t>Unibuddy</a:t>
            </a:r>
            <a:r>
              <a:rPr lang="en-GB" sz="1600">
                <a:solidFill>
                  <a:prstClr val="black"/>
                </a:solidFill>
                <a:latin typeface="Aptos"/>
                <a:cs typeface="Calibri"/>
              </a:rPr>
              <a:t> blogs</a:t>
            </a:r>
          </a:p>
          <a:p>
            <a:pPr marL="285750" lvl="0" indent="-285750">
              <a:lnSpc>
                <a:spcPct val="100000"/>
              </a:lnSpc>
              <a:spcAft>
                <a:spcPts val="800"/>
              </a:spcAft>
              <a:buFont typeface="Wingdings" panose="05000000000000000000" pitchFamily="2" charset="2"/>
              <a:buChar char="Ø"/>
              <a:defRPr/>
            </a:pPr>
            <a:r>
              <a:rPr lang="en-GB" sz="1600">
                <a:solidFill>
                  <a:prstClr val="black"/>
                </a:solidFill>
                <a:latin typeface="Aptos"/>
                <a:cs typeface="Calibri"/>
              </a:rPr>
              <a:t>Once you have a ‘UF’ offer of study – you can check campus room availability and book a room, or start using Warwick </a:t>
            </a:r>
            <a:r>
              <a:rPr lang="en-GB" sz="1600" err="1">
                <a:solidFill>
                  <a:prstClr val="black"/>
                </a:solidFill>
                <a:latin typeface="Aptos"/>
                <a:cs typeface="Calibri"/>
              </a:rPr>
              <a:t>Studentpad</a:t>
            </a:r>
            <a:r>
              <a:rPr lang="en-GB" sz="1600">
                <a:solidFill>
                  <a:prstClr val="black"/>
                </a:solidFill>
                <a:latin typeface="Aptos"/>
                <a:cs typeface="Calibri"/>
              </a:rPr>
              <a:t> to search for suitable properties.</a:t>
            </a:r>
          </a:p>
          <a:p>
            <a:pPr marL="285750" lvl="0" indent="-285750">
              <a:lnSpc>
                <a:spcPct val="100000"/>
              </a:lnSpc>
              <a:spcAft>
                <a:spcPts val="800"/>
              </a:spcAft>
              <a:buFont typeface="Wingdings" panose="05000000000000000000" pitchFamily="2" charset="2"/>
              <a:buChar char="Ø"/>
              <a:defRPr/>
            </a:pPr>
            <a:r>
              <a:rPr lang="en-GB" sz="1600">
                <a:solidFill>
                  <a:prstClr val="black"/>
                </a:solidFill>
                <a:latin typeface="Aptos"/>
                <a:cs typeface="Calibri"/>
              </a:rPr>
              <a:t>Make sure to reach out to Warwick SU Advice Centre for guidance before signing a contract</a:t>
            </a:r>
          </a:p>
          <a:p>
            <a:pPr marL="285750" lvl="0" indent="-285750">
              <a:lnSpc>
                <a:spcPct val="100000"/>
              </a:lnSpc>
              <a:spcAft>
                <a:spcPts val="800"/>
              </a:spcAft>
              <a:buFont typeface="Wingdings" panose="05000000000000000000" pitchFamily="2" charset="2"/>
              <a:buChar char="Ø"/>
              <a:defRPr/>
            </a:pPr>
            <a:r>
              <a:rPr lang="en-GB" sz="1600">
                <a:solidFill>
                  <a:prstClr val="black"/>
                </a:solidFill>
                <a:latin typeface="Aptos"/>
                <a:cs typeface="Calibri"/>
              </a:rPr>
              <a:t>We encourage you to read the University’s off campus living guidance website</a:t>
            </a:r>
          </a:p>
          <a:p>
            <a:pPr lvl="0">
              <a:lnSpc>
                <a:spcPct val="100000"/>
              </a:lnSpc>
              <a:spcAft>
                <a:spcPts val="800"/>
              </a:spcAft>
              <a:defRPr/>
            </a:pPr>
            <a:endParaRPr lang="en-GB">
              <a:solidFill>
                <a:prstClr val="black"/>
              </a:solidFill>
              <a:latin typeface="Calibri"/>
            </a:endParaRPr>
          </a:p>
          <a:p>
            <a:pPr lvl="0">
              <a:lnSpc>
                <a:spcPct val="100000"/>
              </a:lnSpc>
              <a:spcAft>
                <a:spcPts val="800"/>
              </a:spcAft>
              <a:defRPr/>
            </a:pPr>
            <a:endParaRPr lang="en-GB">
              <a:solidFill>
                <a:prstClr val="black"/>
              </a:solidFill>
              <a:latin typeface="Calibri"/>
            </a:endParaRPr>
          </a:p>
          <a:p>
            <a:pPr lvl="0">
              <a:lnSpc>
                <a:spcPct val="100000"/>
              </a:lnSpc>
              <a:spcAft>
                <a:spcPts val="800"/>
              </a:spcAft>
              <a:defRPr/>
            </a:pPr>
            <a:endParaRPr lang="en-GB">
              <a:solidFill>
                <a:prstClr val="black"/>
              </a:solidFill>
              <a:latin typeface="Calibri"/>
            </a:endParaRPr>
          </a:p>
          <a:p>
            <a:pPr lvl="0">
              <a:lnSpc>
                <a:spcPct val="100000"/>
              </a:lnSpc>
              <a:spcAft>
                <a:spcPts val="800"/>
              </a:spcAft>
              <a:defRPr/>
            </a:pPr>
            <a:endParaRPr lang="en-GB" spc="0">
              <a:solidFill>
                <a:prstClr val="black"/>
              </a:solidFill>
              <a:latin typeface="Calibri"/>
            </a:endParaRPr>
          </a:p>
          <a:p>
            <a:pPr lvl="0">
              <a:lnSpc>
                <a:spcPct val="100000"/>
              </a:lnSpc>
              <a:spcAft>
                <a:spcPts val="800"/>
              </a:spcAft>
              <a:defRPr/>
            </a:pPr>
            <a:endParaRPr lang="en-GB" spc="0">
              <a:solidFill>
                <a:prstClr val="black"/>
              </a:solidFill>
              <a:latin typeface="Calibri"/>
            </a:endParaRPr>
          </a:p>
          <a:p>
            <a:pPr lvl="0">
              <a:lnSpc>
                <a:spcPct val="100000"/>
              </a:lnSpc>
              <a:spcAft>
                <a:spcPts val="800"/>
              </a:spcAft>
              <a:defRPr/>
            </a:pPr>
            <a:endParaRPr lang="en-GB" spc="0">
              <a:solidFill>
                <a:prstClr val="black"/>
              </a:solidFill>
              <a:latin typeface="Calibri"/>
            </a:endParaRPr>
          </a:p>
          <a:p>
            <a:pPr>
              <a:spcAft>
                <a:spcPts val="600"/>
              </a:spcAft>
            </a:pPr>
            <a:endParaRPr lang="en-GB"/>
          </a:p>
          <a:p>
            <a:pPr marL="285750" indent="-285750">
              <a:spcAft>
                <a:spcPts val="600"/>
              </a:spcAft>
              <a:buFont typeface="Arial" panose="020B0604020202020204" pitchFamily="34" charset="0"/>
              <a:buChar char="•"/>
            </a:pPr>
            <a:endParaRPr lang="en-GB"/>
          </a:p>
          <a:p>
            <a:pPr>
              <a:spcAft>
                <a:spcPts val="600"/>
              </a:spcAft>
            </a:pPr>
            <a:endParaRPr lang="en-GB"/>
          </a:p>
        </p:txBody>
      </p:sp>
      <p:sp>
        <p:nvSpPr>
          <p:cNvPr id="30" name="Text Placeholder 29">
            <a:extLst>
              <a:ext uri="{FF2B5EF4-FFF2-40B4-BE49-F238E27FC236}">
                <a16:creationId xmlns:a16="http://schemas.microsoft.com/office/drawing/2014/main" id="{FBD4FB1A-FAE7-D5DB-E892-96D29E8EA60F}"/>
              </a:ext>
            </a:extLst>
          </p:cNvPr>
          <p:cNvSpPr>
            <a:spLocks noGrp="1"/>
          </p:cNvSpPr>
          <p:nvPr>
            <p:ph type="body" sz="quarter" idx="22"/>
          </p:nvPr>
        </p:nvSpPr>
        <p:spPr>
          <a:xfrm>
            <a:off x="499732" y="1293949"/>
            <a:ext cx="4860002" cy="564450"/>
          </a:xfrm>
        </p:spPr>
        <p:txBody>
          <a:bodyPr anchor="t">
            <a:normAutofit/>
          </a:bodyPr>
          <a:lstStyle/>
          <a:p>
            <a:pPr>
              <a:spcAft>
                <a:spcPts val="600"/>
              </a:spcAft>
            </a:pPr>
            <a:r>
              <a:rPr lang="en-GB">
                <a:latin typeface="Aptos"/>
                <a:cs typeface="Calibri"/>
              </a:rPr>
              <a:t>Next steps</a:t>
            </a:r>
          </a:p>
        </p:txBody>
      </p:sp>
      <p:sp>
        <p:nvSpPr>
          <p:cNvPr id="4" name="Slide Number Placeholder 6">
            <a:extLst>
              <a:ext uri="{FF2B5EF4-FFF2-40B4-BE49-F238E27FC236}">
                <a16:creationId xmlns:a16="http://schemas.microsoft.com/office/drawing/2014/main" id="{2A959A08-9B49-957E-BA4F-E557719397C4}"/>
              </a:ext>
            </a:extLst>
          </p:cNvPr>
          <p:cNvSpPr>
            <a:spLocks noGrp="1"/>
          </p:cNvSpPr>
          <p:nvPr>
            <p:ph type="sldNum" sz="quarter" idx="4"/>
          </p:nvPr>
        </p:nvSpPr>
        <p:spPr>
          <a:xfrm>
            <a:off x="499733" y="5994450"/>
            <a:ext cx="360000" cy="360000"/>
          </a:xfrm>
        </p:spPr>
        <p:txBody>
          <a:bodyPr wrap="square" anchor="b">
            <a:normAutofit/>
          </a:bodyPr>
          <a:lstStyle/>
          <a:p>
            <a:r>
              <a:rPr lang="en-GB"/>
              <a:t>5</a:t>
            </a:r>
          </a:p>
        </p:txBody>
      </p:sp>
    </p:spTree>
    <p:extLst>
      <p:ext uri="{BB962C8B-B14F-4D97-AF65-F5344CB8AC3E}">
        <p14:creationId xmlns:p14="http://schemas.microsoft.com/office/powerpoint/2010/main" val="3380621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774D8-1FF0-21D4-ABDA-ECAA02133EBB}"/>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1A04C134-AD5D-C0DD-050A-098744995ADC}"/>
              </a:ext>
            </a:extLst>
          </p:cNvPr>
          <p:cNvSpPr>
            <a:spLocks noGrp="1"/>
          </p:cNvSpPr>
          <p:nvPr>
            <p:ph type="title"/>
          </p:nvPr>
        </p:nvSpPr>
        <p:spPr>
          <a:xfrm>
            <a:off x="499733" y="538538"/>
            <a:ext cx="11192534" cy="383567"/>
          </a:xfrm>
        </p:spPr>
        <p:txBody>
          <a:bodyPr wrap="square" anchor="ctr">
            <a:normAutofit/>
          </a:bodyPr>
          <a:lstStyle/>
          <a:p>
            <a:r>
              <a:rPr lang="en-GB"/>
              <a:t>Thanks!</a:t>
            </a:r>
          </a:p>
        </p:txBody>
      </p:sp>
      <p:sp>
        <p:nvSpPr>
          <p:cNvPr id="25" name="Content Placeholder 16">
            <a:extLst>
              <a:ext uri="{FF2B5EF4-FFF2-40B4-BE49-F238E27FC236}">
                <a16:creationId xmlns:a16="http://schemas.microsoft.com/office/drawing/2014/main" id="{3C8F9342-1613-D054-D724-2EC9C704748B}"/>
              </a:ext>
            </a:extLst>
          </p:cNvPr>
          <p:cNvSpPr>
            <a:spLocks noGrp="1"/>
          </p:cNvSpPr>
          <p:nvPr>
            <p:ph idx="1"/>
          </p:nvPr>
        </p:nvSpPr>
        <p:spPr>
          <a:xfrm>
            <a:off x="499733" y="1888476"/>
            <a:ext cx="9888276" cy="3567600"/>
          </a:xfrm>
        </p:spPr>
        <p:txBody>
          <a:bodyPr vert="horz" lIns="0" tIns="0" rIns="0" bIns="0" rtlCol="0" anchor="t">
            <a:normAutofit/>
          </a:bodyPr>
          <a:lstStyle/>
          <a:p>
            <a:pPr>
              <a:spcAft>
                <a:spcPts val="600"/>
              </a:spcAft>
            </a:pPr>
            <a:r>
              <a:rPr lang="en-GB">
                <a:latin typeface="Aptos"/>
                <a:cs typeface="Calibri"/>
              </a:rPr>
              <a:t>Join us for a 121 live chat in the summer (visit the ‘contact us’ section of website)</a:t>
            </a:r>
          </a:p>
          <a:p>
            <a:pPr marL="285750" indent="-285750">
              <a:spcAft>
                <a:spcPts val="600"/>
              </a:spcAft>
              <a:buFont typeface="Wingdings" panose="05000000000000000000" pitchFamily="2" charset="2"/>
              <a:buChar char="Ø"/>
            </a:pPr>
            <a:r>
              <a:rPr lang="en-GB">
                <a:latin typeface="Aptos"/>
                <a:cs typeface="Calibri"/>
              </a:rPr>
              <a:t>5 days a week from July to September</a:t>
            </a:r>
          </a:p>
          <a:p>
            <a:pPr marL="285750" indent="-285750">
              <a:spcAft>
                <a:spcPts val="600"/>
              </a:spcAft>
              <a:buFont typeface="Wingdings" panose="05000000000000000000" pitchFamily="2" charset="2"/>
              <a:buChar char="Ø"/>
            </a:pPr>
            <a:endParaRPr lang="en-GB"/>
          </a:p>
          <a:p>
            <a:pPr>
              <a:spcAft>
                <a:spcPts val="600"/>
              </a:spcAft>
            </a:pPr>
            <a:r>
              <a:rPr lang="en-GB">
                <a:latin typeface="Aptos"/>
                <a:cs typeface="Calibri"/>
              </a:rPr>
              <a:t>Email us if you need help</a:t>
            </a:r>
          </a:p>
          <a:p>
            <a:pPr marL="285750" indent="-285750">
              <a:spcAft>
                <a:spcPts val="600"/>
              </a:spcAft>
              <a:buFont typeface="Wingdings" panose="05000000000000000000" pitchFamily="2" charset="2"/>
              <a:buChar char="Ø"/>
            </a:pPr>
            <a:r>
              <a:rPr lang="en-GB">
                <a:latin typeface="Aptos"/>
                <a:cs typeface="Calibri"/>
              </a:rPr>
              <a:t>Always feel free to contact the team </a:t>
            </a:r>
            <a:r>
              <a:rPr lang="en-GB">
                <a:solidFill>
                  <a:schemeClr val="tx2"/>
                </a:solidFill>
                <a:latin typeface="Aptos"/>
                <a:cs typeface="Calibri"/>
                <a:hlinkClick r:id="rId3">
                  <a:extLst>
                    <a:ext uri="{A12FA001-AC4F-418D-AE19-62706E023703}">
                      <ahyp:hlinkClr xmlns:ahyp="http://schemas.microsoft.com/office/drawing/2018/hyperlinkcolor" val="tx"/>
                    </a:ext>
                  </a:extLst>
                </a:hlinkClick>
              </a:rPr>
              <a:t>accommodation@warwick.ac.uk</a:t>
            </a:r>
          </a:p>
          <a:p>
            <a:pPr marL="285750" indent="-285750">
              <a:spcAft>
                <a:spcPts val="600"/>
              </a:spcAft>
              <a:buFont typeface="Wingdings" panose="05000000000000000000" pitchFamily="2" charset="2"/>
              <a:buChar char="Ø"/>
            </a:pPr>
            <a:endParaRPr lang="en-GB" sz="1800"/>
          </a:p>
          <a:p>
            <a:pPr>
              <a:spcAft>
                <a:spcPts val="600"/>
              </a:spcAft>
            </a:pPr>
            <a:endParaRPr lang="en-GB" sz="1800"/>
          </a:p>
          <a:p>
            <a:pPr marL="285750" indent="-285750">
              <a:spcAft>
                <a:spcPts val="600"/>
              </a:spcAft>
              <a:buFont typeface="Wingdings" panose="05000000000000000000" pitchFamily="2" charset="2"/>
              <a:buChar char="Ø"/>
            </a:pPr>
            <a:endParaRPr lang="en-GB" sz="1800"/>
          </a:p>
          <a:p>
            <a:pPr marL="285750" indent="-285750">
              <a:spcAft>
                <a:spcPts val="600"/>
              </a:spcAft>
              <a:buFont typeface="Wingdings" panose="05000000000000000000" pitchFamily="2" charset="2"/>
              <a:buChar char="Ø"/>
            </a:pPr>
            <a:endParaRPr lang="en-GB" sz="1800"/>
          </a:p>
          <a:p>
            <a:pPr>
              <a:spcAft>
                <a:spcPts val="600"/>
              </a:spcAft>
            </a:pPr>
            <a:endParaRPr lang="en-GB" sz="1800"/>
          </a:p>
          <a:p>
            <a:pPr>
              <a:spcAft>
                <a:spcPts val="600"/>
              </a:spcAft>
            </a:pPr>
            <a:endParaRPr lang="en-GB"/>
          </a:p>
          <a:p>
            <a:pPr>
              <a:spcAft>
                <a:spcPts val="600"/>
              </a:spcAft>
            </a:pPr>
            <a:endParaRPr lang="en-GB"/>
          </a:p>
          <a:p>
            <a:pPr>
              <a:spcAft>
                <a:spcPts val="600"/>
              </a:spcAft>
            </a:pPr>
            <a:endParaRPr lang="en-GB"/>
          </a:p>
          <a:p>
            <a:pPr>
              <a:spcAft>
                <a:spcPts val="600"/>
              </a:spcAft>
            </a:pPr>
            <a:endParaRPr lang="en-GB"/>
          </a:p>
        </p:txBody>
      </p:sp>
      <p:sp>
        <p:nvSpPr>
          <p:cNvPr id="22" name="Footer Placeholder 4">
            <a:extLst>
              <a:ext uri="{FF2B5EF4-FFF2-40B4-BE49-F238E27FC236}">
                <a16:creationId xmlns:a16="http://schemas.microsoft.com/office/drawing/2014/main" id="{E3DA2344-5920-8C33-88C6-A560B0DAFDC8}"/>
              </a:ext>
            </a:extLst>
          </p:cNvPr>
          <p:cNvSpPr>
            <a:spLocks noGrp="1"/>
          </p:cNvSpPr>
          <p:nvPr>
            <p:ph type="ftr" sz="quarter" idx="3"/>
          </p:nvPr>
        </p:nvSpPr>
        <p:spPr>
          <a:xfrm>
            <a:off x="1039733" y="5994450"/>
            <a:ext cx="10652534" cy="360000"/>
          </a:xfrm>
        </p:spPr>
        <p:txBody>
          <a:bodyPr/>
          <a:lstStyle/>
          <a:p>
            <a:endParaRPr lang="en-GB"/>
          </a:p>
        </p:txBody>
      </p:sp>
      <p:sp>
        <p:nvSpPr>
          <p:cNvPr id="2" name="Slide Number Placeholder 6">
            <a:extLst>
              <a:ext uri="{FF2B5EF4-FFF2-40B4-BE49-F238E27FC236}">
                <a16:creationId xmlns:a16="http://schemas.microsoft.com/office/drawing/2014/main" id="{D7DDFA92-C4DC-CE2D-BBC1-09D55DB2E1BB}"/>
              </a:ext>
            </a:extLst>
          </p:cNvPr>
          <p:cNvSpPr>
            <a:spLocks noGrp="1"/>
          </p:cNvSpPr>
          <p:nvPr>
            <p:ph type="sldNum" sz="quarter" idx="4"/>
          </p:nvPr>
        </p:nvSpPr>
        <p:spPr>
          <a:xfrm>
            <a:off x="499733" y="5994450"/>
            <a:ext cx="360000" cy="360000"/>
          </a:xfrm>
        </p:spPr>
        <p:txBody>
          <a:bodyPr wrap="square" anchor="b">
            <a:normAutofit/>
          </a:bodyPr>
          <a:lstStyle/>
          <a:p>
            <a:r>
              <a:rPr lang="en-GB"/>
              <a:t>7</a:t>
            </a:r>
          </a:p>
        </p:txBody>
      </p:sp>
      <p:sp>
        <p:nvSpPr>
          <p:cNvPr id="8" name="Text Placeholder 7">
            <a:extLst>
              <a:ext uri="{FF2B5EF4-FFF2-40B4-BE49-F238E27FC236}">
                <a16:creationId xmlns:a16="http://schemas.microsoft.com/office/drawing/2014/main" id="{204FD21A-13D3-7157-DD5E-B83EDD747E9D}"/>
              </a:ext>
            </a:extLst>
          </p:cNvPr>
          <p:cNvSpPr>
            <a:spLocks noGrp="1"/>
          </p:cNvSpPr>
          <p:nvPr>
            <p:ph type="body" sz="quarter" idx="12"/>
          </p:nvPr>
        </p:nvSpPr>
        <p:spPr>
          <a:xfrm>
            <a:off x="499733" y="1327586"/>
            <a:ext cx="11192534" cy="564450"/>
          </a:xfrm>
        </p:spPr>
        <p:txBody>
          <a:bodyPr/>
          <a:lstStyle/>
          <a:p>
            <a:r>
              <a:rPr lang="en-GB" b="1"/>
              <a:t>We’re here to help</a:t>
            </a:r>
          </a:p>
        </p:txBody>
      </p:sp>
    </p:spTree>
    <p:extLst>
      <p:ext uri="{BB962C8B-B14F-4D97-AF65-F5344CB8AC3E}">
        <p14:creationId xmlns:p14="http://schemas.microsoft.com/office/powerpoint/2010/main" val="29334826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oW_Template_Black">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UoW_Template_Purple">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UoW_Template_Lavender">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UoW_Template_Blue">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UoW_Template_Green">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UoW_Template_Yellow">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UoW_Template_Coral">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Purple">
  <a:themeElements>
    <a:clrScheme name="University of Warwick Colours">
      <a:dk1>
        <a:sysClr val="windowText" lastClr="000000"/>
      </a:dk1>
      <a:lt1>
        <a:sysClr val="window" lastClr="FFFFFF"/>
      </a:lt1>
      <a:dk2>
        <a:srgbClr val="3F4246"/>
      </a:dk2>
      <a:lt2>
        <a:srgbClr val="FFFFFF"/>
      </a:lt2>
      <a:accent1>
        <a:srgbClr val="3C1053"/>
      </a:accent1>
      <a:accent2>
        <a:srgbClr val="6DCDB8"/>
      </a:accent2>
      <a:accent3>
        <a:srgbClr val="CB333B"/>
      </a:accent3>
      <a:accent4>
        <a:srgbClr val="F1BE48"/>
      </a:accent4>
      <a:accent5>
        <a:srgbClr val="E87722"/>
      </a:accent5>
      <a:accent6>
        <a:srgbClr val="00A9CE"/>
      </a:accent6>
      <a:hlink>
        <a:srgbClr val="00A9CE"/>
      </a:hlink>
      <a:folHlink>
        <a:srgbClr val="CB333B"/>
      </a:folHlink>
    </a:clrScheme>
    <a:fontScheme name="Warwick">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600"/>
          </a:spcAft>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lnSpc>
            <a:spcPct val="100000"/>
          </a:lnSpc>
          <a:spcBef>
            <a:spcPts val="0"/>
          </a:spcBef>
          <a:spcAft>
            <a:spcPts val="800"/>
          </a:spcAft>
          <a:defRPr dirty="0" smtClean="0"/>
        </a:defPPr>
      </a:lstStyle>
    </a:txDef>
  </a:objectDefaults>
  <a:extraClrSchemeLst/>
  <a:extLst>
    <a:ext uri="{05A4C25C-085E-4340-85A3-A5531E510DB2}">
      <thm15:themeFamily xmlns:thm15="http://schemas.microsoft.com/office/thememl/2012/main" name="Presentation2" id="{DCBFDB4C-9E8D-40FB-81CA-27FD0EBF71BF}" vid="{D3639643-2EA0-4C9F-80CA-EE5385B7976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38BF2393C4EA04AB7F96C5D4020735B" ma:contentTypeVersion="16" ma:contentTypeDescription="Create a new document." ma:contentTypeScope="" ma:versionID="455c2161f5b73f2a698616d02f07aa47">
  <xsd:schema xmlns:xsd="http://www.w3.org/2001/XMLSchema" xmlns:xs="http://www.w3.org/2001/XMLSchema" xmlns:p="http://schemas.microsoft.com/office/2006/metadata/properties" xmlns:ns2="2457cae1-bbb3-49df-91d0-3eeeba63d323" xmlns:ns3="ef19808f-d5e4-40cd-93fa-31b8700ee2cf" targetNamespace="http://schemas.microsoft.com/office/2006/metadata/properties" ma:root="true" ma:fieldsID="f888cfaeb3c0a23ff9de9fddae14e9fe" ns2:_="" ns3:_="">
    <xsd:import namespace="2457cae1-bbb3-49df-91d0-3eeeba63d323"/>
    <xsd:import namespace="ef19808f-d5e4-40cd-93fa-31b8700ee2c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57cae1-bbb3-49df-91d0-3eeeba63d3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55cd427-a42c-44c8-816a-2405638e27c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19808f-d5e4-40cd-93fa-31b8700ee2c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d093c4e-51e7-44f8-921c-27a14d3f10ee}" ma:internalName="TaxCatchAll" ma:showField="CatchAllData" ma:web="ef19808f-d5e4-40cd-93fa-31b8700ee2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457cae1-bbb3-49df-91d0-3eeeba63d323">
      <Terms xmlns="http://schemas.microsoft.com/office/infopath/2007/PartnerControls"/>
    </lcf76f155ced4ddcb4097134ff3c332f>
    <TaxCatchAll xmlns="ef19808f-d5e4-40cd-93fa-31b8700ee2cf" xsi:nil="true"/>
  </documentManagement>
</p:properties>
</file>

<file path=customXml/itemProps1.xml><?xml version="1.0" encoding="utf-8"?>
<ds:datastoreItem xmlns:ds="http://schemas.openxmlformats.org/officeDocument/2006/customXml" ds:itemID="{32889AE9-2A76-4CF2-8699-356903226B0A}">
  <ds:schemaRefs>
    <ds:schemaRef ds:uri="http://schemas.microsoft.com/sharepoint/v3/contenttype/forms"/>
  </ds:schemaRefs>
</ds:datastoreItem>
</file>

<file path=customXml/itemProps2.xml><?xml version="1.0" encoding="utf-8"?>
<ds:datastoreItem xmlns:ds="http://schemas.openxmlformats.org/officeDocument/2006/customXml" ds:itemID="{27E1CF70-444F-436E-BCF7-3A0908B68954}">
  <ds:schemaRefs>
    <ds:schemaRef ds:uri="2457cae1-bbb3-49df-91d0-3eeeba63d323"/>
    <ds:schemaRef ds:uri="ef19808f-d5e4-40cd-93fa-31b8700ee2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4299F2F-53D8-4F04-89F8-F8961CB59FBC}">
  <ds:schemaRefs>
    <ds:schemaRef ds:uri="2457cae1-bbb3-49df-91d0-3eeeba63d323"/>
    <ds:schemaRef ds:uri="ef19808f-d5e4-40cd-93fa-31b8700ee2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1168</Words>
  <Application>Microsoft Office PowerPoint</Application>
  <PresentationFormat>Widescreen</PresentationFormat>
  <Paragraphs>148</Paragraphs>
  <Slides>9</Slides>
  <Notes>9</Notes>
  <HiddenSlides>0</HiddenSlides>
  <MMClips>0</MMClips>
  <ScaleCrop>false</ScaleCrop>
  <HeadingPairs>
    <vt:vector size="6" baseType="variant">
      <vt:variant>
        <vt:lpstr>Fonts Used</vt:lpstr>
      </vt:variant>
      <vt:variant>
        <vt:i4>4</vt:i4>
      </vt:variant>
      <vt:variant>
        <vt:lpstr>Theme</vt:lpstr>
      </vt:variant>
      <vt:variant>
        <vt:i4>8</vt:i4>
      </vt:variant>
      <vt:variant>
        <vt:lpstr>Slide Titles</vt:lpstr>
      </vt:variant>
      <vt:variant>
        <vt:i4>9</vt:i4>
      </vt:variant>
    </vt:vector>
  </HeadingPairs>
  <TitlesOfParts>
    <vt:vector size="21" baseType="lpstr">
      <vt:lpstr>Aptos</vt:lpstr>
      <vt:lpstr>Arial</vt:lpstr>
      <vt:lpstr>Calibri</vt:lpstr>
      <vt:lpstr>Wingdings</vt:lpstr>
      <vt:lpstr>UoW_Template_Black</vt:lpstr>
      <vt:lpstr>UoW_Template_Purple</vt:lpstr>
      <vt:lpstr>UoW_Template_Lavender</vt:lpstr>
      <vt:lpstr>UoW_Template_Blue</vt:lpstr>
      <vt:lpstr>UoW_Template_Green</vt:lpstr>
      <vt:lpstr>UoW_Template_Yellow</vt:lpstr>
      <vt:lpstr>UoW_Template_Coral</vt:lpstr>
      <vt:lpstr>Purple</vt:lpstr>
      <vt:lpstr>Accommodation 1st Year MBChB</vt:lpstr>
      <vt:lpstr>Agenda</vt:lpstr>
      <vt:lpstr>Accommodation Options</vt:lpstr>
      <vt:lpstr>Living On Campus</vt:lpstr>
      <vt:lpstr>Living Off Campus</vt:lpstr>
      <vt:lpstr>Private Accommodation</vt:lpstr>
      <vt:lpstr>Warwick Studentpad</vt:lpstr>
      <vt:lpstr>Advice and Guidance</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 Seawright</dc:creator>
  <cp:lastModifiedBy>Cranshaw, Laura</cp:lastModifiedBy>
  <cp:revision>2</cp:revision>
  <dcterms:created xsi:type="dcterms:W3CDTF">2025-03-11T16:19:18Z</dcterms:created>
  <dcterms:modified xsi:type="dcterms:W3CDTF">2026-03-25T16:30:10Z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0x010100138BF2393C4EA04AB7F96C5D4020735B</vt:lpwstr>
  </property>
  <property fmtid="{D5CDD505-2E9C-101B-9397-08002B2CF9AE}" pid="3" name="MediaServiceImageTags">
    <vt:lpwstr/>
  </property>
</Properties>
</file>