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0" r:id="rId1"/>
  </p:sldMasterIdLst>
  <p:notesMasterIdLst>
    <p:notesMasterId r:id="rId16"/>
  </p:notesMasterIdLst>
  <p:sldIdLst>
    <p:sldId id="256" r:id="rId2"/>
    <p:sldId id="257" r:id="rId3"/>
    <p:sldId id="268" r:id="rId4"/>
    <p:sldId id="261" r:id="rId5"/>
    <p:sldId id="258" r:id="rId6"/>
    <p:sldId id="260" r:id="rId7"/>
    <p:sldId id="262" r:id="rId8"/>
    <p:sldId id="263" r:id="rId9"/>
    <p:sldId id="265" r:id="rId10"/>
    <p:sldId id="264" r:id="rId11"/>
    <p:sldId id="266" r:id="rId12"/>
    <p:sldId id="267" r:id="rId13"/>
    <p:sldId id="269" r:id="rId14"/>
    <p:sldId id="270" r:id="rId15"/>
  </p:sldIdLst>
  <p:sldSz cx="12192000" cy="6858000"/>
  <p:notesSz cx="6858000" cy="9144000"/>
  <p:custDataLst>
    <p:tags r:id="rId1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FBFBFB"/>
    <a:srgbClr val="FDFDFD"/>
    <a:srgbClr val="FEFFF8"/>
    <a:srgbClr val="3C10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D491BD-6B5F-F81D-65BF-DB70E9678156}" v="3" dt="2024-06-27T14:40:43.1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57"/>
    <p:restoredTop sz="80204" autoAdjust="0"/>
  </p:normalViewPr>
  <p:slideViewPr>
    <p:cSldViewPr snapToGrid="0">
      <p:cViewPr varScale="1">
        <p:scale>
          <a:sx n="91" d="100"/>
          <a:sy n="91" d="100"/>
        </p:scale>
        <p:origin x="95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rachan-Jones, Helen" userId="f110f698-69e1-43a1-bf68-bf8c33f815d8" providerId="ADAL" clId="{8529C268-8A98-4D20-B5FC-811F55BA8EE4}"/>
    <pc:docChg chg="undo custSel addSld delSld modSld sldOrd replTag delTag">
      <pc:chgData name="Strachan-Jones, Helen" userId="f110f698-69e1-43a1-bf68-bf8c33f815d8" providerId="ADAL" clId="{8529C268-8A98-4D20-B5FC-811F55BA8EE4}" dt="2024-05-03T16:41:22.196" v="3959"/>
      <pc:docMkLst>
        <pc:docMk/>
      </pc:docMkLst>
      <pc:sldChg chg="modSp new mod">
        <pc:chgData name="Strachan-Jones, Helen" userId="f110f698-69e1-43a1-bf68-bf8c33f815d8" providerId="ADAL" clId="{8529C268-8A98-4D20-B5FC-811F55BA8EE4}" dt="2024-04-30T16:03:35.471" v="23" actId="20577"/>
        <pc:sldMkLst>
          <pc:docMk/>
          <pc:sldMk cId="3033495075" sldId="256"/>
        </pc:sldMkLst>
        <pc:spChg chg="mod">
          <ac:chgData name="Strachan-Jones, Helen" userId="f110f698-69e1-43a1-bf68-bf8c33f815d8" providerId="ADAL" clId="{8529C268-8A98-4D20-B5FC-811F55BA8EE4}" dt="2024-04-30T16:03:35.471" v="23" actId="20577"/>
          <ac:spMkLst>
            <pc:docMk/>
            <pc:sldMk cId="3033495075" sldId="256"/>
            <ac:spMk id="2" creationId="{C1A11068-4709-1F4D-CBCE-566AA366CB0D}"/>
          </ac:spMkLst>
        </pc:spChg>
      </pc:sldChg>
      <pc:sldChg chg="new">
        <pc:chgData name="Strachan-Jones, Helen" userId="f110f698-69e1-43a1-bf68-bf8c33f815d8" providerId="ADAL" clId="{8529C268-8A98-4D20-B5FC-811F55BA8EE4}" dt="2024-04-30T16:03:51.053" v="30" actId="680"/>
        <pc:sldMkLst>
          <pc:docMk/>
          <pc:sldMk cId="3432608172" sldId="257"/>
        </pc:sldMkLst>
      </pc:sldChg>
      <pc:sldChg chg="addSp delSp modSp new mod modAnim chgLayout modNotesTx">
        <pc:chgData name="Strachan-Jones, Helen" userId="f110f698-69e1-43a1-bf68-bf8c33f815d8" providerId="ADAL" clId="{8529C268-8A98-4D20-B5FC-811F55BA8EE4}" dt="2024-05-03T13:06:22.493" v="1610"/>
        <pc:sldMkLst>
          <pc:docMk/>
          <pc:sldMk cId="1277256312" sldId="258"/>
        </pc:sldMkLst>
        <pc:spChg chg="del">
          <ac:chgData name="Strachan-Jones, Helen" userId="f110f698-69e1-43a1-bf68-bf8c33f815d8" providerId="ADAL" clId="{8529C268-8A98-4D20-B5FC-811F55BA8EE4}" dt="2024-04-30T16:34:19.793" v="47" actId="700"/>
          <ac:spMkLst>
            <pc:docMk/>
            <pc:sldMk cId="1277256312" sldId="258"/>
            <ac:spMk id="2" creationId="{865E7677-743D-2D6A-1090-48F43FF23795}"/>
          </ac:spMkLst>
        </pc:spChg>
        <pc:spChg chg="del">
          <ac:chgData name="Strachan-Jones, Helen" userId="f110f698-69e1-43a1-bf68-bf8c33f815d8" providerId="ADAL" clId="{8529C268-8A98-4D20-B5FC-811F55BA8EE4}" dt="2024-04-30T16:32:02.662" v="36" actId="478"/>
          <ac:spMkLst>
            <pc:docMk/>
            <pc:sldMk cId="1277256312" sldId="258"/>
            <ac:spMk id="3" creationId="{E3608EEE-F3C0-8F0A-DA3F-721BCC77F252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6" creationId="{A698A53F-F2C4-148A-B158-FC89AE5A57E1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7" creationId="{3468E5CA-094C-2F52-7257-48842B3E07B8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8" creationId="{4C6B3729-8788-06CC-74D4-CBC032BE051E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9" creationId="{5567D2DE-8D9E-0673-E41D-F72D26428507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10" creationId="{41844432-EC47-1FEA-375B-6268E6247268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11" creationId="{B8041334-FDD5-985F-6CB1-D633BB61E55A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14" creationId="{11AB9628-698D-3F1E-58FB-66DAD9181329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15" creationId="{1B4C505D-432F-5217-03F5-BEC59E873F34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19" creationId="{8E9CE518-AA2E-B849-B3D1-C1C63FDFE375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20" creationId="{5617E0C7-25EB-A772-B7D1-568B4D7950F3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21" creationId="{C073CF1E-9D53-FBE1-BFD4-ECA6B172243C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22" creationId="{924B93D5-AB0E-7C1F-7CDD-5BA3A6268A8C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23" creationId="{C7FF90D6-1E56-062E-32A8-BD39A8F5D35B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30" creationId="{B2D07870-AB29-0550-4F25-0F2560792464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31" creationId="{E873ECAC-E043-50FA-3C81-F657525DC82B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33" creationId="{95E68E30-1AE5-3B67-8F43-D238E337A6E5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34" creationId="{834BD468-CE61-F1B6-31CF-D3DF12E0E37E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35" creationId="{2CB8EC16-7E55-B74E-8157-0222D2B73F71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41" creationId="{EB28576B-6963-6091-1335-9D6394DC0D1F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42" creationId="{FCF2704F-2738-A01F-6D8B-BB2CBDD6ED0F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44" creationId="{184C59D3-B71C-BDCA-E304-2CE55164898A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45" creationId="{28BEF802-C848-97FA-361D-017E69B6F2C4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46" creationId="{B533606D-A5FA-2194-11AE-7BD26AF822CD}"/>
          </ac:spMkLst>
        </pc:spChg>
        <pc:spChg chg="mod">
          <ac:chgData name="Strachan-Jones, Helen" userId="f110f698-69e1-43a1-bf68-bf8c33f815d8" providerId="ADAL" clId="{8529C268-8A98-4D20-B5FC-811F55BA8EE4}" dt="2024-04-30T16:47:38.109" v="261" actId="1076"/>
          <ac:spMkLst>
            <pc:docMk/>
            <pc:sldMk cId="1277256312" sldId="258"/>
            <ac:spMk id="51" creationId="{B54D41F1-A219-884C-ABBD-F257E5251AEF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52" creationId="{F9E41E8D-4E7B-9D2C-BF65-5B119C6FD92C}"/>
          </ac:spMkLst>
        </pc:spChg>
        <pc:spChg chg="mod">
          <ac:chgData name="Strachan-Jones, Helen" userId="f110f698-69e1-43a1-bf68-bf8c33f815d8" providerId="ADAL" clId="{8529C268-8A98-4D20-B5FC-811F55BA8EE4}" dt="2024-04-30T16:47:25.503" v="248" actId="1076"/>
          <ac:spMkLst>
            <pc:docMk/>
            <pc:sldMk cId="1277256312" sldId="258"/>
            <ac:spMk id="54" creationId="{396372E4-64BB-EBEE-6269-ED5CF55B3CCE}"/>
          </ac:spMkLst>
        </pc:spChg>
        <pc:spChg chg="mod">
          <ac:chgData name="Strachan-Jones, Helen" userId="f110f698-69e1-43a1-bf68-bf8c33f815d8" providerId="ADAL" clId="{8529C268-8A98-4D20-B5FC-811F55BA8EE4}" dt="2024-04-30T16:47:09.997" v="242" actId="255"/>
          <ac:spMkLst>
            <pc:docMk/>
            <pc:sldMk cId="1277256312" sldId="258"/>
            <ac:spMk id="55" creationId="{A4769218-3FCA-1552-EB21-B35FEC1BDF0F}"/>
          </ac:spMkLst>
        </pc:spChg>
        <pc:spChg chg="mod">
          <ac:chgData name="Strachan-Jones, Helen" userId="f110f698-69e1-43a1-bf68-bf8c33f815d8" providerId="ADAL" clId="{8529C268-8A98-4D20-B5FC-811F55BA8EE4}" dt="2024-04-30T16:47:38.317" v="262" actId="1076"/>
          <ac:spMkLst>
            <pc:docMk/>
            <pc:sldMk cId="1277256312" sldId="258"/>
            <ac:spMk id="56" creationId="{CE22F9C6-55AE-A620-2D88-CFEA7DC3A2E6}"/>
          </ac:spMkLst>
        </pc:spChg>
        <pc:spChg chg="add mod ord">
          <ac:chgData name="Strachan-Jones, Helen" userId="f110f698-69e1-43a1-bf68-bf8c33f815d8" providerId="ADAL" clId="{8529C268-8A98-4D20-B5FC-811F55BA8EE4}" dt="2024-04-30T17:39:10.722" v="1602" actId="20577"/>
          <ac:spMkLst>
            <pc:docMk/>
            <pc:sldMk cId="1277256312" sldId="258"/>
            <ac:spMk id="61" creationId="{769CB143-53F0-1E10-1799-0EFEC0924955}"/>
          </ac:spMkLst>
        </pc:spChg>
        <pc:spChg chg="add mod ord">
          <ac:chgData name="Strachan-Jones, Helen" userId="f110f698-69e1-43a1-bf68-bf8c33f815d8" providerId="ADAL" clId="{8529C268-8A98-4D20-B5FC-811F55BA8EE4}" dt="2024-04-30T17:27:52.478" v="1465" actId="1076"/>
          <ac:spMkLst>
            <pc:docMk/>
            <pc:sldMk cId="1277256312" sldId="258"/>
            <ac:spMk id="62" creationId="{B59E1A92-0377-1AF6-1AAC-8F5340A6A5CD}"/>
          </ac:spMkLst>
        </pc:spChg>
        <pc:spChg chg="add mod">
          <ac:chgData name="Strachan-Jones, Helen" userId="f110f698-69e1-43a1-bf68-bf8c33f815d8" providerId="ADAL" clId="{8529C268-8A98-4D20-B5FC-811F55BA8EE4}" dt="2024-04-30T17:34:35.261" v="1589" actId="20577"/>
          <ac:spMkLst>
            <pc:docMk/>
            <pc:sldMk cId="1277256312" sldId="258"/>
            <ac:spMk id="65" creationId="{07380D66-702E-EBB8-24C7-15CA9289AA0E}"/>
          </ac:spMkLst>
        </pc:spChg>
        <pc:grpChg chg="add mod">
          <ac:chgData name="Strachan-Jones, Helen" userId="f110f698-69e1-43a1-bf68-bf8c33f815d8" providerId="ADAL" clId="{8529C268-8A98-4D20-B5FC-811F55BA8EE4}" dt="2024-04-30T16:32:09.678" v="40" actId="164"/>
          <ac:grpSpMkLst>
            <pc:docMk/>
            <pc:sldMk cId="1277256312" sldId="258"/>
            <ac:grpSpMk id="4" creationId="{DC067B75-5D8E-1B08-3864-215FD3C69BFB}"/>
          </ac:grpSpMkLst>
        </pc:grpChg>
        <pc:grpChg chg="mod">
          <ac:chgData name="Strachan-Jones, Helen" userId="f110f698-69e1-43a1-bf68-bf8c33f815d8" providerId="ADAL" clId="{8529C268-8A98-4D20-B5FC-811F55BA8EE4}" dt="2024-04-30T16:31:58.608" v="35"/>
          <ac:grpSpMkLst>
            <pc:docMk/>
            <pc:sldMk cId="1277256312" sldId="258"/>
            <ac:grpSpMk id="5" creationId="{A1BD2095-A309-C057-CB4E-24B5EC1AD48E}"/>
          </ac:grpSpMkLst>
        </pc:grpChg>
        <pc:grpChg chg="add mod">
          <ac:chgData name="Strachan-Jones, Helen" userId="f110f698-69e1-43a1-bf68-bf8c33f815d8" providerId="ADAL" clId="{8529C268-8A98-4D20-B5FC-811F55BA8EE4}" dt="2024-04-30T16:32:09.678" v="40" actId="164"/>
          <ac:grpSpMkLst>
            <pc:docMk/>
            <pc:sldMk cId="1277256312" sldId="258"/>
            <ac:grpSpMk id="17" creationId="{58C8F6A2-0F96-17A4-648F-EEA5B24CEBAA}"/>
          </ac:grpSpMkLst>
        </pc:grpChg>
        <pc:grpChg chg="mod">
          <ac:chgData name="Strachan-Jones, Helen" userId="f110f698-69e1-43a1-bf68-bf8c33f815d8" providerId="ADAL" clId="{8529C268-8A98-4D20-B5FC-811F55BA8EE4}" dt="2024-04-30T16:31:58.608" v="35"/>
          <ac:grpSpMkLst>
            <pc:docMk/>
            <pc:sldMk cId="1277256312" sldId="258"/>
            <ac:grpSpMk id="18" creationId="{0DFB3837-3DCB-88BE-4E45-4AC79D1AC23A}"/>
          </ac:grpSpMkLst>
        </pc:grpChg>
        <pc:grpChg chg="add mod">
          <ac:chgData name="Strachan-Jones, Helen" userId="f110f698-69e1-43a1-bf68-bf8c33f815d8" providerId="ADAL" clId="{8529C268-8A98-4D20-B5FC-811F55BA8EE4}" dt="2024-04-30T16:32:09.678" v="40" actId="164"/>
          <ac:grpSpMkLst>
            <pc:docMk/>
            <pc:sldMk cId="1277256312" sldId="258"/>
            <ac:grpSpMk id="26" creationId="{F3B1E547-867E-EBF8-0A8C-ACE6A8E10F64}"/>
          </ac:grpSpMkLst>
        </pc:grpChg>
        <pc:grpChg chg="mod">
          <ac:chgData name="Strachan-Jones, Helen" userId="f110f698-69e1-43a1-bf68-bf8c33f815d8" providerId="ADAL" clId="{8529C268-8A98-4D20-B5FC-811F55BA8EE4}" dt="2024-04-30T16:31:58.608" v="35"/>
          <ac:grpSpMkLst>
            <pc:docMk/>
            <pc:sldMk cId="1277256312" sldId="258"/>
            <ac:grpSpMk id="27" creationId="{583F7B2B-E00C-DEB9-ECF2-8C6C56A2DB0F}"/>
          </ac:grpSpMkLst>
        </pc:grpChg>
        <pc:grpChg chg="mod">
          <ac:chgData name="Strachan-Jones, Helen" userId="f110f698-69e1-43a1-bf68-bf8c33f815d8" providerId="ADAL" clId="{8529C268-8A98-4D20-B5FC-811F55BA8EE4}" dt="2024-04-30T16:31:58.608" v="35"/>
          <ac:grpSpMkLst>
            <pc:docMk/>
            <pc:sldMk cId="1277256312" sldId="258"/>
            <ac:grpSpMk id="29" creationId="{62249520-3467-8F88-FE1C-2E2FCA166ADF}"/>
          </ac:grpSpMkLst>
        </pc:grpChg>
        <pc:grpChg chg="mod">
          <ac:chgData name="Strachan-Jones, Helen" userId="f110f698-69e1-43a1-bf68-bf8c33f815d8" providerId="ADAL" clId="{8529C268-8A98-4D20-B5FC-811F55BA8EE4}" dt="2024-04-30T16:31:58.608" v="35"/>
          <ac:grpSpMkLst>
            <pc:docMk/>
            <pc:sldMk cId="1277256312" sldId="258"/>
            <ac:grpSpMk id="32" creationId="{D3A3B625-013D-3CA3-746F-51EE9B2A5311}"/>
          </ac:grpSpMkLst>
        </pc:grpChg>
        <pc:grpChg chg="add mod">
          <ac:chgData name="Strachan-Jones, Helen" userId="f110f698-69e1-43a1-bf68-bf8c33f815d8" providerId="ADAL" clId="{8529C268-8A98-4D20-B5FC-811F55BA8EE4}" dt="2024-04-30T16:32:09.678" v="40" actId="164"/>
          <ac:grpSpMkLst>
            <pc:docMk/>
            <pc:sldMk cId="1277256312" sldId="258"/>
            <ac:grpSpMk id="39" creationId="{BAC8818D-5E61-1EFA-082A-7AA2C5A6489F}"/>
          </ac:grpSpMkLst>
        </pc:grpChg>
        <pc:grpChg chg="mod">
          <ac:chgData name="Strachan-Jones, Helen" userId="f110f698-69e1-43a1-bf68-bf8c33f815d8" providerId="ADAL" clId="{8529C268-8A98-4D20-B5FC-811F55BA8EE4}" dt="2024-04-30T16:31:58.608" v="35"/>
          <ac:grpSpMkLst>
            <pc:docMk/>
            <pc:sldMk cId="1277256312" sldId="258"/>
            <ac:grpSpMk id="40" creationId="{D4CBB007-E461-8DB7-BA05-57B7C8A24EE1}"/>
          </ac:grpSpMkLst>
        </pc:grpChg>
        <pc:grpChg chg="mod">
          <ac:chgData name="Strachan-Jones, Helen" userId="f110f698-69e1-43a1-bf68-bf8c33f815d8" providerId="ADAL" clId="{8529C268-8A98-4D20-B5FC-811F55BA8EE4}" dt="2024-04-30T16:31:58.608" v="35"/>
          <ac:grpSpMkLst>
            <pc:docMk/>
            <pc:sldMk cId="1277256312" sldId="258"/>
            <ac:grpSpMk id="43" creationId="{602F350E-5252-853F-7B37-FF713C04568E}"/>
          </ac:grpSpMkLst>
        </pc:grpChg>
        <pc:grpChg chg="add mod">
          <ac:chgData name="Strachan-Jones, Helen" userId="f110f698-69e1-43a1-bf68-bf8c33f815d8" providerId="ADAL" clId="{8529C268-8A98-4D20-B5FC-811F55BA8EE4}" dt="2024-04-30T16:32:09.678" v="40" actId="164"/>
          <ac:grpSpMkLst>
            <pc:docMk/>
            <pc:sldMk cId="1277256312" sldId="258"/>
            <ac:grpSpMk id="49" creationId="{054B6D5A-BB00-D5E7-C757-B030A96C8697}"/>
          </ac:grpSpMkLst>
        </pc:grpChg>
        <pc:grpChg chg="mod">
          <ac:chgData name="Strachan-Jones, Helen" userId="f110f698-69e1-43a1-bf68-bf8c33f815d8" providerId="ADAL" clId="{8529C268-8A98-4D20-B5FC-811F55BA8EE4}" dt="2024-04-30T16:31:58.608" v="35"/>
          <ac:grpSpMkLst>
            <pc:docMk/>
            <pc:sldMk cId="1277256312" sldId="258"/>
            <ac:grpSpMk id="50" creationId="{24909445-E25E-C4EE-033A-C7111FE57A21}"/>
          </ac:grpSpMkLst>
        </pc:grpChg>
        <pc:grpChg chg="mod">
          <ac:chgData name="Strachan-Jones, Helen" userId="f110f698-69e1-43a1-bf68-bf8c33f815d8" providerId="ADAL" clId="{8529C268-8A98-4D20-B5FC-811F55BA8EE4}" dt="2024-04-30T16:31:58.608" v="35"/>
          <ac:grpSpMkLst>
            <pc:docMk/>
            <pc:sldMk cId="1277256312" sldId="258"/>
            <ac:grpSpMk id="53" creationId="{CA37F00D-DAB2-BDA1-35F4-3DDD9EC20C41}"/>
          </ac:grpSpMkLst>
        </pc:grpChg>
        <pc:grpChg chg="add del mod">
          <ac:chgData name="Strachan-Jones, Helen" userId="f110f698-69e1-43a1-bf68-bf8c33f815d8" providerId="ADAL" clId="{8529C268-8A98-4D20-B5FC-811F55BA8EE4}" dt="2024-04-30T16:47:42.421" v="267" actId="478"/>
          <ac:grpSpMkLst>
            <pc:docMk/>
            <pc:sldMk cId="1277256312" sldId="258"/>
            <ac:grpSpMk id="60" creationId="{974880DA-8010-B1BA-AB7A-0675CB8945D9}"/>
          </ac:grpSpMkLst>
        </pc:grpChg>
        <pc:picChg chg="add mod">
          <ac:chgData name="Strachan-Jones, Helen" userId="f110f698-69e1-43a1-bf68-bf8c33f815d8" providerId="ADAL" clId="{8529C268-8A98-4D20-B5FC-811F55BA8EE4}" dt="2024-04-30T17:26:52.826" v="1338" actId="1076"/>
          <ac:picMkLst>
            <pc:docMk/>
            <pc:sldMk cId="1277256312" sldId="258"/>
            <ac:picMk id="64" creationId="{0DB63AF3-5864-3224-E04F-03F7644A4DC3}"/>
          </ac:picMkLst>
        </pc:picChg>
        <pc:picChg chg="add mod">
          <ac:chgData name="Strachan-Jones, Helen" userId="f110f698-69e1-43a1-bf68-bf8c33f815d8" providerId="ADAL" clId="{8529C268-8A98-4D20-B5FC-811F55BA8EE4}" dt="2024-04-30T17:29:38.707" v="1512" actId="1076"/>
          <ac:picMkLst>
            <pc:docMk/>
            <pc:sldMk cId="1277256312" sldId="258"/>
            <ac:picMk id="67" creationId="{C29FC84F-709C-7E05-9306-45DBECF0EB83}"/>
          </ac:picMkLst>
        </pc:picChg>
        <pc:picChg chg="add mod">
          <ac:chgData name="Strachan-Jones, Helen" userId="f110f698-69e1-43a1-bf68-bf8c33f815d8" providerId="ADAL" clId="{8529C268-8A98-4D20-B5FC-811F55BA8EE4}" dt="2024-04-30T17:28:13.600" v="1481" actId="1076"/>
          <ac:picMkLst>
            <pc:docMk/>
            <pc:sldMk cId="1277256312" sldId="258"/>
            <ac:picMk id="69" creationId="{E7E77801-63C3-2BAC-E98E-4D97B50A771D}"/>
          </ac:picMkLst>
        </pc:picChg>
        <pc:cxnChg chg="mod">
          <ac:chgData name="Strachan-Jones, Helen" userId="f110f698-69e1-43a1-bf68-bf8c33f815d8" providerId="ADAL" clId="{8529C268-8A98-4D20-B5FC-811F55BA8EE4}" dt="2024-04-30T16:31:58.608" v="35"/>
          <ac:cxnSpMkLst>
            <pc:docMk/>
            <pc:sldMk cId="1277256312" sldId="258"/>
            <ac:cxnSpMk id="12" creationId="{BA9363F4-D581-CF36-DBD7-62628DD51D03}"/>
          </ac:cxnSpMkLst>
        </pc:cxnChg>
        <pc:cxnChg chg="mod">
          <ac:chgData name="Strachan-Jones, Helen" userId="f110f698-69e1-43a1-bf68-bf8c33f815d8" providerId="ADAL" clId="{8529C268-8A98-4D20-B5FC-811F55BA8EE4}" dt="2024-04-30T16:31:58.608" v="35"/>
          <ac:cxnSpMkLst>
            <pc:docMk/>
            <pc:sldMk cId="1277256312" sldId="258"/>
            <ac:cxnSpMk id="13" creationId="{831E3C31-7F12-4FCE-B090-7507A3436EB4}"/>
          </ac:cxnSpMkLst>
        </pc:cxnChg>
        <pc:cxnChg chg="add mod">
          <ac:chgData name="Strachan-Jones, Helen" userId="f110f698-69e1-43a1-bf68-bf8c33f815d8" providerId="ADAL" clId="{8529C268-8A98-4D20-B5FC-811F55BA8EE4}" dt="2024-04-30T16:32:09.678" v="40" actId="164"/>
          <ac:cxnSpMkLst>
            <pc:docMk/>
            <pc:sldMk cId="1277256312" sldId="258"/>
            <ac:cxnSpMk id="16" creationId="{01520C7A-9D28-9056-9516-A70524912B5A}"/>
          </ac:cxnSpMkLst>
        </pc:cxnChg>
        <pc:cxnChg chg="mod">
          <ac:chgData name="Strachan-Jones, Helen" userId="f110f698-69e1-43a1-bf68-bf8c33f815d8" providerId="ADAL" clId="{8529C268-8A98-4D20-B5FC-811F55BA8EE4}" dt="2024-04-30T16:31:58.608" v="35"/>
          <ac:cxnSpMkLst>
            <pc:docMk/>
            <pc:sldMk cId="1277256312" sldId="258"/>
            <ac:cxnSpMk id="24" creationId="{F1964609-938E-8CE8-48DE-A09641C01AB6}"/>
          </ac:cxnSpMkLst>
        </pc:cxnChg>
        <pc:cxnChg chg="mod">
          <ac:chgData name="Strachan-Jones, Helen" userId="f110f698-69e1-43a1-bf68-bf8c33f815d8" providerId="ADAL" clId="{8529C268-8A98-4D20-B5FC-811F55BA8EE4}" dt="2024-04-30T16:31:58.608" v="35"/>
          <ac:cxnSpMkLst>
            <pc:docMk/>
            <pc:sldMk cId="1277256312" sldId="258"/>
            <ac:cxnSpMk id="25" creationId="{4EA0579C-71E7-B91E-65BC-B7ACD13BE28D}"/>
          </ac:cxnSpMkLst>
        </pc:cxnChg>
        <pc:cxnChg chg="mod">
          <ac:chgData name="Strachan-Jones, Helen" userId="f110f698-69e1-43a1-bf68-bf8c33f815d8" providerId="ADAL" clId="{8529C268-8A98-4D20-B5FC-811F55BA8EE4}" dt="2024-04-30T16:31:58.608" v="35"/>
          <ac:cxnSpMkLst>
            <pc:docMk/>
            <pc:sldMk cId="1277256312" sldId="258"/>
            <ac:cxnSpMk id="28" creationId="{D05F0F00-561D-3E3A-B897-FA6759194B58}"/>
          </ac:cxnSpMkLst>
        </pc:cxnChg>
        <pc:cxnChg chg="mod">
          <ac:chgData name="Strachan-Jones, Helen" userId="f110f698-69e1-43a1-bf68-bf8c33f815d8" providerId="ADAL" clId="{8529C268-8A98-4D20-B5FC-811F55BA8EE4}" dt="2024-04-30T16:31:58.608" v="35"/>
          <ac:cxnSpMkLst>
            <pc:docMk/>
            <pc:sldMk cId="1277256312" sldId="258"/>
            <ac:cxnSpMk id="36" creationId="{CB382E6C-DB57-CB37-6482-E26A974AA70E}"/>
          </ac:cxnSpMkLst>
        </pc:cxnChg>
        <pc:cxnChg chg="mod">
          <ac:chgData name="Strachan-Jones, Helen" userId="f110f698-69e1-43a1-bf68-bf8c33f815d8" providerId="ADAL" clId="{8529C268-8A98-4D20-B5FC-811F55BA8EE4}" dt="2024-04-30T16:31:58.608" v="35"/>
          <ac:cxnSpMkLst>
            <pc:docMk/>
            <pc:sldMk cId="1277256312" sldId="258"/>
            <ac:cxnSpMk id="37" creationId="{DC0B7583-9A8E-0A92-1511-390E83BF4217}"/>
          </ac:cxnSpMkLst>
        </pc:cxnChg>
        <pc:cxnChg chg="add mod">
          <ac:chgData name="Strachan-Jones, Helen" userId="f110f698-69e1-43a1-bf68-bf8c33f815d8" providerId="ADAL" clId="{8529C268-8A98-4D20-B5FC-811F55BA8EE4}" dt="2024-04-30T16:32:09.678" v="40" actId="164"/>
          <ac:cxnSpMkLst>
            <pc:docMk/>
            <pc:sldMk cId="1277256312" sldId="258"/>
            <ac:cxnSpMk id="38" creationId="{8ECA09E3-1CC7-1B76-E2CC-4285F9B694D1}"/>
          </ac:cxnSpMkLst>
        </pc:cxnChg>
        <pc:cxnChg chg="mod">
          <ac:chgData name="Strachan-Jones, Helen" userId="f110f698-69e1-43a1-bf68-bf8c33f815d8" providerId="ADAL" clId="{8529C268-8A98-4D20-B5FC-811F55BA8EE4}" dt="2024-04-30T16:31:58.608" v="35"/>
          <ac:cxnSpMkLst>
            <pc:docMk/>
            <pc:sldMk cId="1277256312" sldId="258"/>
            <ac:cxnSpMk id="47" creationId="{4DBDD3E9-FEFC-F9CE-700D-DEC29B83052A}"/>
          </ac:cxnSpMkLst>
        </pc:cxnChg>
        <pc:cxnChg chg="mod">
          <ac:chgData name="Strachan-Jones, Helen" userId="f110f698-69e1-43a1-bf68-bf8c33f815d8" providerId="ADAL" clId="{8529C268-8A98-4D20-B5FC-811F55BA8EE4}" dt="2024-04-30T16:31:58.608" v="35"/>
          <ac:cxnSpMkLst>
            <pc:docMk/>
            <pc:sldMk cId="1277256312" sldId="258"/>
            <ac:cxnSpMk id="48" creationId="{1FF0964D-CFFF-AB69-4F82-0CE088135B08}"/>
          </ac:cxnSpMkLst>
        </pc:cxnChg>
        <pc:cxnChg chg="mod">
          <ac:chgData name="Strachan-Jones, Helen" userId="f110f698-69e1-43a1-bf68-bf8c33f815d8" providerId="ADAL" clId="{8529C268-8A98-4D20-B5FC-811F55BA8EE4}" dt="2024-04-30T16:47:20.075" v="247" actId="1076"/>
          <ac:cxnSpMkLst>
            <pc:docMk/>
            <pc:sldMk cId="1277256312" sldId="258"/>
            <ac:cxnSpMk id="57" creationId="{4C8B384C-78EA-364C-98B6-D8C52ED0BBDF}"/>
          </ac:cxnSpMkLst>
        </pc:cxnChg>
        <pc:cxnChg chg="mod">
          <ac:chgData name="Strachan-Jones, Helen" userId="f110f698-69e1-43a1-bf68-bf8c33f815d8" providerId="ADAL" clId="{8529C268-8A98-4D20-B5FC-811F55BA8EE4}" dt="2024-04-30T16:47:39.422" v="266" actId="1076"/>
          <ac:cxnSpMkLst>
            <pc:docMk/>
            <pc:sldMk cId="1277256312" sldId="258"/>
            <ac:cxnSpMk id="58" creationId="{DC13C9DE-B23F-70C1-012F-97FEBD58F7D2}"/>
          </ac:cxnSpMkLst>
        </pc:cxnChg>
        <pc:cxnChg chg="add mod">
          <ac:chgData name="Strachan-Jones, Helen" userId="f110f698-69e1-43a1-bf68-bf8c33f815d8" providerId="ADAL" clId="{8529C268-8A98-4D20-B5FC-811F55BA8EE4}" dt="2024-04-30T16:32:09.678" v="40" actId="164"/>
          <ac:cxnSpMkLst>
            <pc:docMk/>
            <pc:sldMk cId="1277256312" sldId="258"/>
            <ac:cxnSpMk id="59" creationId="{F3F2626B-8F06-3611-8A72-5973601F6F1C}"/>
          </ac:cxnSpMkLst>
        </pc:cxnChg>
      </pc:sldChg>
      <pc:sldChg chg="addSp delSp modSp new mod delAnim modAnim">
        <pc:chgData name="Strachan-Jones, Helen" userId="f110f698-69e1-43a1-bf68-bf8c33f815d8" providerId="ADAL" clId="{8529C268-8A98-4D20-B5FC-811F55BA8EE4}" dt="2024-04-30T17:24:57.364" v="1293" actId="164"/>
        <pc:sldMkLst>
          <pc:docMk/>
          <pc:sldMk cId="936297500" sldId="259"/>
        </pc:sldMkLst>
        <pc:spChg chg="mod">
          <ac:chgData name="Strachan-Jones, Helen" userId="f110f698-69e1-43a1-bf68-bf8c33f815d8" providerId="ADAL" clId="{8529C268-8A98-4D20-B5FC-811F55BA8EE4}" dt="2024-04-30T17:07:35.278" v="792" actId="165"/>
          <ac:spMkLst>
            <pc:docMk/>
            <pc:sldMk cId="936297500" sldId="259"/>
            <ac:spMk id="4" creationId="{919E9AF5-5301-3BD7-E6FC-745B88458B92}"/>
          </ac:spMkLst>
        </pc:spChg>
        <pc:spChg chg="mod">
          <ac:chgData name="Strachan-Jones, Helen" userId="f110f698-69e1-43a1-bf68-bf8c33f815d8" providerId="ADAL" clId="{8529C268-8A98-4D20-B5FC-811F55BA8EE4}" dt="2024-04-30T17:07:35.278" v="792" actId="165"/>
          <ac:spMkLst>
            <pc:docMk/>
            <pc:sldMk cId="936297500" sldId="259"/>
            <ac:spMk id="5" creationId="{C446756D-9920-DB72-FC48-5B321CB2D8CA}"/>
          </ac:spMkLst>
        </pc:spChg>
        <pc:spChg chg="mod">
          <ac:chgData name="Strachan-Jones, Helen" userId="f110f698-69e1-43a1-bf68-bf8c33f815d8" providerId="ADAL" clId="{8529C268-8A98-4D20-B5FC-811F55BA8EE4}" dt="2024-04-30T17:07:35.278" v="792" actId="165"/>
          <ac:spMkLst>
            <pc:docMk/>
            <pc:sldMk cId="936297500" sldId="259"/>
            <ac:spMk id="6" creationId="{378DAFDB-0B59-9BD1-B474-DCD3E6BFEE87}"/>
          </ac:spMkLst>
        </pc:spChg>
        <pc:spChg chg="mod">
          <ac:chgData name="Strachan-Jones, Helen" userId="f110f698-69e1-43a1-bf68-bf8c33f815d8" providerId="ADAL" clId="{8529C268-8A98-4D20-B5FC-811F55BA8EE4}" dt="2024-04-30T17:07:35.278" v="792" actId="165"/>
          <ac:spMkLst>
            <pc:docMk/>
            <pc:sldMk cId="936297500" sldId="259"/>
            <ac:spMk id="7" creationId="{A4C8663E-86D6-8B30-5E98-0CD80BA5BB41}"/>
          </ac:spMkLst>
        </pc:spChg>
        <pc:spChg chg="mod">
          <ac:chgData name="Strachan-Jones, Helen" userId="f110f698-69e1-43a1-bf68-bf8c33f815d8" providerId="ADAL" clId="{8529C268-8A98-4D20-B5FC-811F55BA8EE4}" dt="2024-04-30T17:07:35.278" v="792" actId="165"/>
          <ac:spMkLst>
            <pc:docMk/>
            <pc:sldMk cId="936297500" sldId="259"/>
            <ac:spMk id="8" creationId="{8D141A63-1A01-B022-1D2B-8B0785C80F93}"/>
          </ac:spMkLst>
        </pc:spChg>
        <pc:spChg chg="mod">
          <ac:chgData name="Strachan-Jones, Helen" userId="f110f698-69e1-43a1-bf68-bf8c33f815d8" providerId="ADAL" clId="{8529C268-8A98-4D20-B5FC-811F55BA8EE4}" dt="2024-04-30T17:07:35.278" v="792" actId="165"/>
          <ac:spMkLst>
            <pc:docMk/>
            <pc:sldMk cId="936297500" sldId="259"/>
            <ac:spMk id="9" creationId="{BA39B622-8E30-A843-8856-4D1CFEA30538}"/>
          </ac:spMkLst>
        </pc:spChg>
        <pc:spChg chg="mod">
          <ac:chgData name="Strachan-Jones, Helen" userId="f110f698-69e1-43a1-bf68-bf8c33f815d8" providerId="ADAL" clId="{8529C268-8A98-4D20-B5FC-811F55BA8EE4}" dt="2024-04-30T17:07:35.278" v="792" actId="165"/>
          <ac:spMkLst>
            <pc:docMk/>
            <pc:sldMk cId="936297500" sldId="259"/>
            <ac:spMk id="12" creationId="{56BDD0A5-89D5-4F46-B5E4-B86338D15837}"/>
          </ac:spMkLst>
        </pc:spChg>
        <pc:spChg chg="mod">
          <ac:chgData name="Strachan-Jones, Helen" userId="f110f698-69e1-43a1-bf68-bf8c33f815d8" providerId="ADAL" clId="{8529C268-8A98-4D20-B5FC-811F55BA8EE4}" dt="2024-04-30T17:07:35.278" v="792" actId="165"/>
          <ac:spMkLst>
            <pc:docMk/>
            <pc:sldMk cId="936297500" sldId="259"/>
            <ac:spMk id="13" creationId="{2D0276B6-BD94-943B-FDA1-455ED1BD3006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17" creationId="{84D41D09-D143-F412-4D47-4936308F5C63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18" creationId="{97F3128B-3480-C304-9B5C-2A7F04F580FB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19" creationId="{35B7D983-A2F5-EC94-F968-0F1071B19604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20" creationId="{CB196DE8-38FD-080A-5F52-94EAEEE80574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21" creationId="{2757731E-CBC4-9FD6-3CDA-DF27FD238335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28" creationId="{B9949B3A-0C98-70BA-0A38-EBC060F8F978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29" creationId="{29B6A1A6-7A11-4024-ED3E-C335FC92FB27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31" creationId="{51D7ECD2-7C84-4D85-0672-3F7C813A6499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32" creationId="{17A5B72E-BC4C-3F6E-E06E-14E5A7A93F50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33" creationId="{3FDBAE52-8CF1-EAA0-56BB-5C2D41B98478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39" creationId="{203041FE-6BE2-9EC6-7260-C8AADE21F68D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40" creationId="{BC041ADC-7B1A-2663-E8F9-F6AA4A06A807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42" creationId="{AA73631F-B6F8-D36C-973D-C1711B103BB6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43" creationId="{9B4EDD0E-90E2-A7AF-E81E-BE2753C1B89E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44" creationId="{3E8017EB-D78F-C111-2207-E8ECCA94FB64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49" creationId="{ED41DE37-1D43-17F6-FC4C-4C730A85B053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50" creationId="{CA70DE0D-2995-D84D-ED4F-D8E2B49E5975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52" creationId="{04F362B9-B78E-1371-EC52-4922F6101889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53" creationId="{0B8056D6-C02B-4D2C-20E7-22DB2CE7F5B5}"/>
          </ac:spMkLst>
        </pc:spChg>
        <pc:spChg chg="mod">
          <ac:chgData name="Strachan-Jones, Helen" userId="f110f698-69e1-43a1-bf68-bf8c33f815d8" providerId="ADAL" clId="{8529C268-8A98-4D20-B5FC-811F55BA8EE4}" dt="2024-04-30T16:56:00.192" v="523"/>
          <ac:spMkLst>
            <pc:docMk/>
            <pc:sldMk cId="936297500" sldId="259"/>
            <ac:spMk id="54" creationId="{AE3140C7-4CED-4982-7B35-7BDC1AB26F14}"/>
          </ac:spMkLst>
        </pc:spChg>
        <pc:spChg chg="add mod topLvl">
          <ac:chgData name="Strachan-Jones, Helen" userId="f110f698-69e1-43a1-bf68-bf8c33f815d8" providerId="ADAL" clId="{8529C268-8A98-4D20-B5FC-811F55BA8EE4}" dt="2024-04-30T17:24:57.364" v="1293" actId="164"/>
          <ac:spMkLst>
            <pc:docMk/>
            <pc:sldMk cId="936297500" sldId="259"/>
            <ac:spMk id="64" creationId="{50B36871-C37F-D710-0807-0DE7AFF2B9D8}"/>
          </ac:spMkLst>
        </pc:spChg>
        <pc:spChg chg="add mod topLvl">
          <ac:chgData name="Strachan-Jones, Helen" userId="f110f698-69e1-43a1-bf68-bf8c33f815d8" providerId="ADAL" clId="{8529C268-8A98-4D20-B5FC-811F55BA8EE4}" dt="2024-04-30T17:24:57.364" v="1293" actId="164"/>
          <ac:spMkLst>
            <pc:docMk/>
            <pc:sldMk cId="936297500" sldId="259"/>
            <ac:spMk id="65" creationId="{26A75A27-3894-0DC5-9739-FB76F2BEC8AC}"/>
          </ac:spMkLst>
        </pc:spChg>
        <pc:spChg chg="add mod">
          <ac:chgData name="Strachan-Jones, Helen" userId="f110f698-69e1-43a1-bf68-bf8c33f815d8" providerId="ADAL" clId="{8529C268-8A98-4D20-B5FC-811F55BA8EE4}" dt="2024-04-30T17:22:41.019" v="1214" actId="165"/>
          <ac:spMkLst>
            <pc:docMk/>
            <pc:sldMk cId="936297500" sldId="259"/>
            <ac:spMk id="67" creationId="{FAB94A5F-18F8-D5E7-51B7-6194EC8C3050}"/>
          </ac:spMkLst>
        </pc:spChg>
        <pc:spChg chg="add mod">
          <ac:chgData name="Strachan-Jones, Helen" userId="f110f698-69e1-43a1-bf68-bf8c33f815d8" providerId="ADAL" clId="{8529C268-8A98-4D20-B5FC-811F55BA8EE4}" dt="2024-04-30T17:22:41.019" v="1214" actId="165"/>
          <ac:spMkLst>
            <pc:docMk/>
            <pc:sldMk cId="936297500" sldId="259"/>
            <ac:spMk id="72" creationId="{240C9A9D-0669-9C0D-699E-165FBC819E3F}"/>
          </ac:spMkLst>
        </pc:spChg>
        <pc:spChg chg="add mod">
          <ac:chgData name="Strachan-Jones, Helen" userId="f110f698-69e1-43a1-bf68-bf8c33f815d8" providerId="ADAL" clId="{8529C268-8A98-4D20-B5FC-811F55BA8EE4}" dt="2024-04-30T17:22:41.019" v="1214" actId="165"/>
          <ac:spMkLst>
            <pc:docMk/>
            <pc:sldMk cId="936297500" sldId="259"/>
            <ac:spMk id="73" creationId="{504946DA-E531-299F-C9D4-EFFD4BC05349}"/>
          </ac:spMkLst>
        </pc:spChg>
        <pc:spChg chg="mod">
          <ac:chgData name="Strachan-Jones, Helen" userId="f110f698-69e1-43a1-bf68-bf8c33f815d8" providerId="ADAL" clId="{8529C268-8A98-4D20-B5FC-811F55BA8EE4}" dt="2024-04-30T17:22:41.019" v="1214" actId="165"/>
          <ac:spMkLst>
            <pc:docMk/>
            <pc:sldMk cId="936297500" sldId="259"/>
            <ac:spMk id="77" creationId="{EABD39AC-CCFA-3C69-54FB-C2F41520B41F}"/>
          </ac:spMkLst>
        </pc:spChg>
        <pc:spChg chg="mod">
          <ac:chgData name="Strachan-Jones, Helen" userId="f110f698-69e1-43a1-bf68-bf8c33f815d8" providerId="ADAL" clId="{8529C268-8A98-4D20-B5FC-811F55BA8EE4}" dt="2024-04-30T17:22:41.019" v="1214" actId="165"/>
          <ac:spMkLst>
            <pc:docMk/>
            <pc:sldMk cId="936297500" sldId="259"/>
            <ac:spMk id="80" creationId="{31CF1E72-6469-B324-9B7D-2F47C6204F81}"/>
          </ac:spMkLst>
        </pc:spChg>
        <pc:spChg chg="mod">
          <ac:chgData name="Strachan-Jones, Helen" userId="f110f698-69e1-43a1-bf68-bf8c33f815d8" providerId="ADAL" clId="{8529C268-8A98-4D20-B5FC-811F55BA8EE4}" dt="2024-04-30T17:22:41.019" v="1214" actId="165"/>
          <ac:spMkLst>
            <pc:docMk/>
            <pc:sldMk cId="936297500" sldId="259"/>
            <ac:spMk id="81" creationId="{F719EDD5-CA6D-0325-7CB2-4FD628F8D989}"/>
          </ac:spMkLst>
        </pc:spChg>
        <pc:spChg chg="mod">
          <ac:chgData name="Strachan-Jones, Helen" userId="f110f698-69e1-43a1-bf68-bf8c33f815d8" providerId="ADAL" clId="{8529C268-8A98-4D20-B5FC-811F55BA8EE4}" dt="2024-04-30T17:22:41.019" v="1214" actId="165"/>
          <ac:spMkLst>
            <pc:docMk/>
            <pc:sldMk cId="936297500" sldId="259"/>
            <ac:spMk id="84" creationId="{6C9D8821-C105-1901-0C92-5D16EDE20342}"/>
          </ac:spMkLst>
        </pc:spChg>
        <pc:spChg chg="mod">
          <ac:chgData name="Strachan-Jones, Helen" userId="f110f698-69e1-43a1-bf68-bf8c33f815d8" providerId="ADAL" clId="{8529C268-8A98-4D20-B5FC-811F55BA8EE4}" dt="2024-04-30T17:22:41.019" v="1214" actId="165"/>
          <ac:spMkLst>
            <pc:docMk/>
            <pc:sldMk cId="936297500" sldId="259"/>
            <ac:spMk id="87" creationId="{8DB66989-4ED2-E82F-357E-5FAF4C30EFCF}"/>
          </ac:spMkLst>
        </pc:spChg>
        <pc:spChg chg="mod">
          <ac:chgData name="Strachan-Jones, Helen" userId="f110f698-69e1-43a1-bf68-bf8c33f815d8" providerId="ADAL" clId="{8529C268-8A98-4D20-B5FC-811F55BA8EE4}" dt="2024-04-30T17:22:41.019" v="1214" actId="165"/>
          <ac:spMkLst>
            <pc:docMk/>
            <pc:sldMk cId="936297500" sldId="259"/>
            <ac:spMk id="88" creationId="{21A361B0-BFDF-F98A-C835-BA53D23DE433}"/>
          </ac:spMkLst>
        </pc:spChg>
        <pc:spChg chg="mod">
          <ac:chgData name="Strachan-Jones, Helen" userId="f110f698-69e1-43a1-bf68-bf8c33f815d8" providerId="ADAL" clId="{8529C268-8A98-4D20-B5FC-811F55BA8EE4}" dt="2024-04-30T17:22:41.019" v="1214" actId="165"/>
          <ac:spMkLst>
            <pc:docMk/>
            <pc:sldMk cId="936297500" sldId="259"/>
            <ac:spMk id="91" creationId="{61764F89-7118-1EC9-FBD7-35DCD593534C}"/>
          </ac:spMkLst>
        </pc:spChg>
        <pc:spChg chg="mod">
          <ac:chgData name="Strachan-Jones, Helen" userId="f110f698-69e1-43a1-bf68-bf8c33f815d8" providerId="ADAL" clId="{8529C268-8A98-4D20-B5FC-811F55BA8EE4}" dt="2024-04-30T17:22:41.019" v="1214" actId="165"/>
          <ac:spMkLst>
            <pc:docMk/>
            <pc:sldMk cId="936297500" sldId="259"/>
            <ac:spMk id="94" creationId="{BD253AF7-221D-F8A8-C5C6-E9F04C06CC0F}"/>
          </ac:spMkLst>
        </pc:spChg>
        <pc:spChg chg="mod">
          <ac:chgData name="Strachan-Jones, Helen" userId="f110f698-69e1-43a1-bf68-bf8c33f815d8" providerId="ADAL" clId="{8529C268-8A98-4D20-B5FC-811F55BA8EE4}" dt="2024-04-30T17:22:41.019" v="1214" actId="165"/>
          <ac:spMkLst>
            <pc:docMk/>
            <pc:sldMk cId="936297500" sldId="259"/>
            <ac:spMk id="95" creationId="{4BEB916B-4471-E6B7-2A7E-731C222007F4}"/>
          </ac:spMkLst>
        </pc:spChg>
        <pc:spChg chg="mod">
          <ac:chgData name="Strachan-Jones, Helen" userId="f110f698-69e1-43a1-bf68-bf8c33f815d8" providerId="ADAL" clId="{8529C268-8A98-4D20-B5FC-811F55BA8EE4}" dt="2024-04-30T17:22:41.019" v="1214" actId="165"/>
          <ac:spMkLst>
            <pc:docMk/>
            <pc:sldMk cId="936297500" sldId="259"/>
            <ac:spMk id="98" creationId="{A4C8C6A7-6254-B54B-1880-73C968F540FC}"/>
          </ac:spMkLst>
        </pc:spChg>
        <pc:spChg chg="mod">
          <ac:chgData name="Strachan-Jones, Helen" userId="f110f698-69e1-43a1-bf68-bf8c33f815d8" providerId="ADAL" clId="{8529C268-8A98-4D20-B5FC-811F55BA8EE4}" dt="2024-04-30T17:22:41.019" v="1214" actId="165"/>
          <ac:spMkLst>
            <pc:docMk/>
            <pc:sldMk cId="936297500" sldId="259"/>
            <ac:spMk id="101" creationId="{65A8C381-29C9-ADBB-BB8B-DE34C3AF27AD}"/>
          </ac:spMkLst>
        </pc:spChg>
        <pc:spChg chg="mod">
          <ac:chgData name="Strachan-Jones, Helen" userId="f110f698-69e1-43a1-bf68-bf8c33f815d8" providerId="ADAL" clId="{8529C268-8A98-4D20-B5FC-811F55BA8EE4}" dt="2024-04-30T17:22:41.019" v="1214" actId="165"/>
          <ac:spMkLst>
            <pc:docMk/>
            <pc:sldMk cId="936297500" sldId="259"/>
            <ac:spMk id="102" creationId="{A6164B8D-015B-7601-EDEA-80810D213812}"/>
          </ac:spMkLst>
        </pc:spChg>
        <pc:spChg chg="mod">
          <ac:chgData name="Strachan-Jones, Helen" userId="f110f698-69e1-43a1-bf68-bf8c33f815d8" providerId="ADAL" clId="{8529C268-8A98-4D20-B5FC-811F55BA8EE4}" dt="2024-04-30T17:22:41.019" v="1214" actId="165"/>
          <ac:spMkLst>
            <pc:docMk/>
            <pc:sldMk cId="936297500" sldId="259"/>
            <ac:spMk id="105" creationId="{CC23D938-5180-FC2B-AC78-7212C21E9B6B}"/>
          </ac:spMkLst>
        </pc:spChg>
        <pc:spChg chg="mod">
          <ac:chgData name="Strachan-Jones, Helen" userId="f110f698-69e1-43a1-bf68-bf8c33f815d8" providerId="ADAL" clId="{8529C268-8A98-4D20-B5FC-811F55BA8EE4}" dt="2024-04-30T17:22:41.019" v="1214" actId="165"/>
          <ac:spMkLst>
            <pc:docMk/>
            <pc:sldMk cId="936297500" sldId="259"/>
            <ac:spMk id="108" creationId="{2C1B9C29-EFA0-0F46-C72B-EF016AF62615}"/>
          </ac:spMkLst>
        </pc:spChg>
        <pc:spChg chg="mod">
          <ac:chgData name="Strachan-Jones, Helen" userId="f110f698-69e1-43a1-bf68-bf8c33f815d8" providerId="ADAL" clId="{8529C268-8A98-4D20-B5FC-811F55BA8EE4}" dt="2024-04-30T17:22:41.019" v="1214" actId="165"/>
          <ac:spMkLst>
            <pc:docMk/>
            <pc:sldMk cId="936297500" sldId="259"/>
            <ac:spMk id="109" creationId="{5687193E-C58D-FDFB-8D07-095500B98E2E}"/>
          </ac:spMkLst>
        </pc:spChg>
        <pc:spChg chg="mod topLvl">
          <ac:chgData name="Strachan-Jones, Helen" userId="f110f698-69e1-43a1-bf68-bf8c33f815d8" providerId="ADAL" clId="{8529C268-8A98-4D20-B5FC-811F55BA8EE4}" dt="2024-04-30T17:14:46.244" v="945" actId="165"/>
          <ac:spMkLst>
            <pc:docMk/>
            <pc:sldMk cId="936297500" sldId="259"/>
            <ac:spMk id="112" creationId="{9FA22414-AEA2-B982-600F-A040D308D1BE}"/>
          </ac:spMkLst>
        </pc:spChg>
        <pc:spChg chg="mod topLvl">
          <ac:chgData name="Strachan-Jones, Helen" userId="f110f698-69e1-43a1-bf68-bf8c33f815d8" providerId="ADAL" clId="{8529C268-8A98-4D20-B5FC-811F55BA8EE4}" dt="2024-04-30T17:14:46.244" v="945" actId="165"/>
          <ac:spMkLst>
            <pc:docMk/>
            <pc:sldMk cId="936297500" sldId="259"/>
            <ac:spMk id="113" creationId="{03A4FC6B-F3AF-6569-1CE3-A15E49ACCF20}"/>
          </ac:spMkLst>
        </pc:spChg>
        <pc:spChg chg="del mod topLvl">
          <ac:chgData name="Strachan-Jones, Helen" userId="f110f698-69e1-43a1-bf68-bf8c33f815d8" providerId="ADAL" clId="{8529C268-8A98-4D20-B5FC-811F55BA8EE4}" dt="2024-04-30T17:16:03.319" v="988" actId="478"/>
          <ac:spMkLst>
            <pc:docMk/>
            <pc:sldMk cId="936297500" sldId="259"/>
            <ac:spMk id="121" creationId="{026627FC-9F3B-1BBF-D65D-322CC518CC37}"/>
          </ac:spMkLst>
        </pc:spChg>
        <pc:spChg chg="del mod topLvl">
          <ac:chgData name="Strachan-Jones, Helen" userId="f110f698-69e1-43a1-bf68-bf8c33f815d8" providerId="ADAL" clId="{8529C268-8A98-4D20-B5FC-811F55BA8EE4}" dt="2024-04-30T17:16:04.391" v="992" actId="478"/>
          <ac:spMkLst>
            <pc:docMk/>
            <pc:sldMk cId="936297500" sldId="259"/>
            <ac:spMk id="124" creationId="{C3A3950D-A288-60AB-4131-7DB3740157B4}"/>
          </ac:spMkLst>
        </pc:spChg>
        <pc:spChg chg="del mod topLvl">
          <ac:chgData name="Strachan-Jones, Helen" userId="f110f698-69e1-43a1-bf68-bf8c33f815d8" providerId="ADAL" clId="{8529C268-8A98-4D20-B5FC-811F55BA8EE4}" dt="2024-04-30T17:16:03.319" v="988" actId="478"/>
          <ac:spMkLst>
            <pc:docMk/>
            <pc:sldMk cId="936297500" sldId="259"/>
            <ac:spMk id="125" creationId="{8044E57A-3640-BDED-8EB4-3AAECDDE9D43}"/>
          </ac:spMkLst>
        </pc:spChg>
        <pc:spChg chg="del mod topLvl">
          <ac:chgData name="Strachan-Jones, Helen" userId="f110f698-69e1-43a1-bf68-bf8c33f815d8" providerId="ADAL" clId="{8529C268-8A98-4D20-B5FC-811F55BA8EE4}" dt="2024-04-30T17:16:06.122" v="994" actId="478"/>
          <ac:spMkLst>
            <pc:docMk/>
            <pc:sldMk cId="936297500" sldId="259"/>
            <ac:spMk id="127" creationId="{65FB9D10-0030-A783-0328-348EB7EE35EF}"/>
          </ac:spMkLst>
        </pc:spChg>
        <pc:spChg chg="del mod topLvl">
          <ac:chgData name="Strachan-Jones, Helen" userId="f110f698-69e1-43a1-bf68-bf8c33f815d8" providerId="ADAL" clId="{8529C268-8A98-4D20-B5FC-811F55BA8EE4}" dt="2024-04-30T17:16:07.460" v="996" actId="478"/>
          <ac:spMkLst>
            <pc:docMk/>
            <pc:sldMk cId="936297500" sldId="259"/>
            <ac:spMk id="130" creationId="{874F6420-31C9-F95E-A0F4-DEB62215713E}"/>
          </ac:spMkLst>
        </pc:spChg>
        <pc:spChg chg="del mod topLvl">
          <ac:chgData name="Strachan-Jones, Helen" userId="f110f698-69e1-43a1-bf68-bf8c33f815d8" providerId="ADAL" clId="{8529C268-8A98-4D20-B5FC-811F55BA8EE4}" dt="2024-04-30T17:16:05.440" v="993" actId="478"/>
          <ac:spMkLst>
            <pc:docMk/>
            <pc:sldMk cId="936297500" sldId="259"/>
            <ac:spMk id="131" creationId="{E252BB16-3B75-5DB8-4CCE-E772E2E299AA}"/>
          </ac:spMkLst>
        </pc:spChg>
        <pc:spChg chg="del mod topLvl">
          <ac:chgData name="Strachan-Jones, Helen" userId="f110f698-69e1-43a1-bf68-bf8c33f815d8" providerId="ADAL" clId="{8529C268-8A98-4D20-B5FC-811F55BA8EE4}" dt="2024-04-30T17:15:58.727" v="984" actId="478"/>
          <ac:spMkLst>
            <pc:docMk/>
            <pc:sldMk cId="936297500" sldId="259"/>
            <ac:spMk id="133" creationId="{3E2E1FF8-E4CC-3E15-D443-A001B8E5BEA7}"/>
          </ac:spMkLst>
        </pc:spChg>
        <pc:spChg chg="del mod topLvl">
          <ac:chgData name="Strachan-Jones, Helen" userId="f110f698-69e1-43a1-bf68-bf8c33f815d8" providerId="ADAL" clId="{8529C268-8A98-4D20-B5FC-811F55BA8EE4}" dt="2024-04-30T17:15:58.727" v="984" actId="478"/>
          <ac:spMkLst>
            <pc:docMk/>
            <pc:sldMk cId="936297500" sldId="259"/>
            <ac:spMk id="136" creationId="{831AB579-B5AB-1748-8153-D96D1ED6770F}"/>
          </ac:spMkLst>
        </pc:spChg>
        <pc:spChg chg="del mod topLvl">
          <ac:chgData name="Strachan-Jones, Helen" userId="f110f698-69e1-43a1-bf68-bf8c33f815d8" providerId="ADAL" clId="{8529C268-8A98-4D20-B5FC-811F55BA8EE4}" dt="2024-04-30T17:15:58.727" v="984" actId="478"/>
          <ac:spMkLst>
            <pc:docMk/>
            <pc:sldMk cId="936297500" sldId="259"/>
            <ac:spMk id="137" creationId="{6FFE500F-B09D-6960-9D43-867B50B287EF}"/>
          </ac:spMkLst>
        </pc:spChg>
        <pc:spChg chg="del mod topLvl">
          <ac:chgData name="Strachan-Jones, Helen" userId="f110f698-69e1-43a1-bf68-bf8c33f815d8" providerId="ADAL" clId="{8529C268-8A98-4D20-B5FC-811F55BA8EE4}" dt="2024-04-30T17:15:56.280" v="982" actId="478"/>
          <ac:spMkLst>
            <pc:docMk/>
            <pc:sldMk cId="936297500" sldId="259"/>
            <ac:spMk id="139" creationId="{89DBD13F-C250-8FFE-AC45-227A3F153718}"/>
          </ac:spMkLst>
        </pc:spChg>
        <pc:spChg chg="del mod topLvl">
          <ac:chgData name="Strachan-Jones, Helen" userId="f110f698-69e1-43a1-bf68-bf8c33f815d8" providerId="ADAL" clId="{8529C268-8A98-4D20-B5FC-811F55BA8EE4}" dt="2024-04-30T17:15:56.280" v="982" actId="478"/>
          <ac:spMkLst>
            <pc:docMk/>
            <pc:sldMk cId="936297500" sldId="259"/>
            <ac:spMk id="142" creationId="{85B026AC-9BAC-08D2-4A52-794A271E8BC5}"/>
          </ac:spMkLst>
        </pc:spChg>
        <pc:spChg chg="del mod topLvl">
          <ac:chgData name="Strachan-Jones, Helen" userId="f110f698-69e1-43a1-bf68-bf8c33f815d8" providerId="ADAL" clId="{8529C268-8A98-4D20-B5FC-811F55BA8EE4}" dt="2024-04-30T17:15:56.280" v="982" actId="478"/>
          <ac:spMkLst>
            <pc:docMk/>
            <pc:sldMk cId="936297500" sldId="259"/>
            <ac:spMk id="143" creationId="{34C22A81-429B-AAE1-6DEE-338BF6F15FEB}"/>
          </ac:spMkLst>
        </pc:spChg>
        <pc:spChg chg="del mod topLvl">
          <ac:chgData name="Strachan-Jones, Helen" userId="f110f698-69e1-43a1-bf68-bf8c33f815d8" providerId="ADAL" clId="{8529C268-8A98-4D20-B5FC-811F55BA8EE4}" dt="2024-04-30T17:16:00.888" v="986" actId="478"/>
          <ac:spMkLst>
            <pc:docMk/>
            <pc:sldMk cId="936297500" sldId="259"/>
            <ac:spMk id="145" creationId="{52B9868E-74E2-2422-4493-7F4C0FDF87EE}"/>
          </ac:spMkLst>
        </pc:spChg>
        <pc:spChg chg="del mod topLvl">
          <ac:chgData name="Strachan-Jones, Helen" userId="f110f698-69e1-43a1-bf68-bf8c33f815d8" providerId="ADAL" clId="{8529C268-8A98-4D20-B5FC-811F55BA8EE4}" dt="2024-04-30T17:16:00.888" v="986" actId="478"/>
          <ac:spMkLst>
            <pc:docMk/>
            <pc:sldMk cId="936297500" sldId="259"/>
            <ac:spMk id="148" creationId="{4169DB58-24DE-39D6-4571-90D416F80F35}"/>
          </ac:spMkLst>
        </pc:spChg>
        <pc:spChg chg="del mod topLvl">
          <ac:chgData name="Strachan-Jones, Helen" userId="f110f698-69e1-43a1-bf68-bf8c33f815d8" providerId="ADAL" clId="{8529C268-8A98-4D20-B5FC-811F55BA8EE4}" dt="2024-04-30T17:16:00.888" v="986" actId="478"/>
          <ac:spMkLst>
            <pc:docMk/>
            <pc:sldMk cId="936297500" sldId="259"/>
            <ac:spMk id="149" creationId="{6F3C4D75-DDD8-5019-A48C-D0EB0760854E}"/>
          </ac:spMkLst>
        </pc:spChg>
        <pc:spChg chg="mod topLvl">
          <ac:chgData name="Strachan-Jones, Helen" userId="f110f698-69e1-43a1-bf68-bf8c33f815d8" providerId="ADAL" clId="{8529C268-8A98-4D20-B5FC-811F55BA8EE4}" dt="2024-04-30T17:20:27.555" v="1135" actId="164"/>
          <ac:spMkLst>
            <pc:docMk/>
            <pc:sldMk cId="936297500" sldId="259"/>
            <ac:spMk id="151" creationId="{0AE27A9E-EFD6-B840-9776-75E269C7F830}"/>
          </ac:spMkLst>
        </pc:spChg>
        <pc:spChg chg="mod topLvl">
          <ac:chgData name="Strachan-Jones, Helen" userId="f110f698-69e1-43a1-bf68-bf8c33f815d8" providerId="ADAL" clId="{8529C268-8A98-4D20-B5FC-811F55BA8EE4}" dt="2024-04-30T17:20:27.555" v="1135" actId="164"/>
          <ac:spMkLst>
            <pc:docMk/>
            <pc:sldMk cId="936297500" sldId="259"/>
            <ac:spMk id="154" creationId="{71EFD3FE-E784-B717-4600-C2BEBBFFFB3F}"/>
          </ac:spMkLst>
        </pc:spChg>
        <pc:spChg chg="mod topLvl">
          <ac:chgData name="Strachan-Jones, Helen" userId="f110f698-69e1-43a1-bf68-bf8c33f815d8" providerId="ADAL" clId="{8529C268-8A98-4D20-B5FC-811F55BA8EE4}" dt="2024-04-30T17:20:27.555" v="1135" actId="164"/>
          <ac:spMkLst>
            <pc:docMk/>
            <pc:sldMk cId="936297500" sldId="259"/>
            <ac:spMk id="155" creationId="{D5976813-42BE-DAE1-2B0F-DE164AA31619}"/>
          </ac:spMkLst>
        </pc:spChg>
        <pc:spChg chg="mod">
          <ac:chgData name="Strachan-Jones, Helen" userId="f110f698-69e1-43a1-bf68-bf8c33f815d8" providerId="ADAL" clId="{8529C268-8A98-4D20-B5FC-811F55BA8EE4}" dt="2024-04-30T17:16:21.812" v="1001"/>
          <ac:spMkLst>
            <pc:docMk/>
            <pc:sldMk cId="936297500" sldId="259"/>
            <ac:spMk id="163" creationId="{071D1A18-B88D-AA46-00C5-90D69171E7FB}"/>
          </ac:spMkLst>
        </pc:spChg>
        <pc:spChg chg="mod">
          <ac:chgData name="Strachan-Jones, Helen" userId="f110f698-69e1-43a1-bf68-bf8c33f815d8" providerId="ADAL" clId="{8529C268-8A98-4D20-B5FC-811F55BA8EE4}" dt="2024-04-30T17:16:21.812" v="1001"/>
          <ac:spMkLst>
            <pc:docMk/>
            <pc:sldMk cId="936297500" sldId="259"/>
            <ac:spMk id="166" creationId="{814FAC7E-7518-4678-B704-39EB22536138}"/>
          </ac:spMkLst>
        </pc:spChg>
        <pc:spChg chg="mod">
          <ac:chgData name="Strachan-Jones, Helen" userId="f110f698-69e1-43a1-bf68-bf8c33f815d8" providerId="ADAL" clId="{8529C268-8A98-4D20-B5FC-811F55BA8EE4}" dt="2024-04-30T17:16:21.812" v="1001"/>
          <ac:spMkLst>
            <pc:docMk/>
            <pc:sldMk cId="936297500" sldId="259"/>
            <ac:spMk id="167" creationId="{FDD359DB-CF0A-9A85-868F-FB6E73B19B2D}"/>
          </ac:spMkLst>
        </pc:spChg>
        <pc:spChg chg="mod">
          <ac:chgData name="Strachan-Jones, Helen" userId="f110f698-69e1-43a1-bf68-bf8c33f815d8" providerId="ADAL" clId="{8529C268-8A98-4D20-B5FC-811F55BA8EE4}" dt="2024-04-30T17:20:44.405" v="1146"/>
          <ac:spMkLst>
            <pc:docMk/>
            <pc:sldMk cId="936297500" sldId="259"/>
            <ac:spMk id="182" creationId="{C7D368C2-E5B0-8B97-D45D-B03CE35F146A}"/>
          </ac:spMkLst>
        </pc:spChg>
        <pc:spChg chg="mod">
          <ac:chgData name="Strachan-Jones, Helen" userId="f110f698-69e1-43a1-bf68-bf8c33f815d8" providerId="ADAL" clId="{8529C268-8A98-4D20-B5FC-811F55BA8EE4}" dt="2024-04-30T17:20:44.405" v="1146"/>
          <ac:spMkLst>
            <pc:docMk/>
            <pc:sldMk cId="936297500" sldId="259"/>
            <ac:spMk id="184" creationId="{A8077B28-6243-4278-2A72-382743332D9E}"/>
          </ac:spMkLst>
        </pc:spChg>
        <pc:spChg chg="mod">
          <ac:chgData name="Strachan-Jones, Helen" userId="f110f698-69e1-43a1-bf68-bf8c33f815d8" providerId="ADAL" clId="{8529C268-8A98-4D20-B5FC-811F55BA8EE4}" dt="2024-04-30T17:20:44.405" v="1146"/>
          <ac:spMkLst>
            <pc:docMk/>
            <pc:sldMk cId="936297500" sldId="259"/>
            <ac:spMk id="185" creationId="{A285BCBD-7917-C381-96B6-B87311821236}"/>
          </ac:spMkLst>
        </pc:spChg>
        <pc:spChg chg="mod">
          <ac:chgData name="Strachan-Jones, Helen" userId="f110f698-69e1-43a1-bf68-bf8c33f815d8" providerId="ADAL" clId="{8529C268-8A98-4D20-B5FC-811F55BA8EE4}" dt="2024-04-30T17:21:09.077" v="1157"/>
          <ac:spMkLst>
            <pc:docMk/>
            <pc:sldMk cId="936297500" sldId="259"/>
            <ac:spMk id="190" creationId="{1A059697-BC69-A88E-EFE3-1B83E02D010E}"/>
          </ac:spMkLst>
        </pc:spChg>
        <pc:spChg chg="mod">
          <ac:chgData name="Strachan-Jones, Helen" userId="f110f698-69e1-43a1-bf68-bf8c33f815d8" providerId="ADAL" clId="{8529C268-8A98-4D20-B5FC-811F55BA8EE4}" dt="2024-04-30T17:21:09.077" v="1157"/>
          <ac:spMkLst>
            <pc:docMk/>
            <pc:sldMk cId="936297500" sldId="259"/>
            <ac:spMk id="192" creationId="{DF885B40-68AD-D55E-E46B-BE630FA57E51}"/>
          </ac:spMkLst>
        </pc:spChg>
        <pc:spChg chg="mod">
          <ac:chgData name="Strachan-Jones, Helen" userId="f110f698-69e1-43a1-bf68-bf8c33f815d8" providerId="ADAL" clId="{8529C268-8A98-4D20-B5FC-811F55BA8EE4}" dt="2024-04-30T17:21:09.077" v="1157"/>
          <ac:spMkLst>
            <pc:docMk/>
            <pc:sldMk cId="936297500" sldId="259"/>
            <ac:spMk id="193" creationId="{0194ECCF-91FF-EABD-8F2E-569DD15A5F4C}"/>
          </ac:spMkLst>
        </pc:spChg>
        <pc:spChg chg="mod">
          <ac:chgData name="Strachan-Jones, Helen" userId="f110f698-69e1-43a1-bf68-bf8c33f815d8" providerId="ADAL" clId="{8529C268-8A98-4D20-B5FC-811F55BA8EE4}" dt="2024-04-30T17:21:21.756" v="1167"/>
          <ac:spMkLst>
            <pc:docMk/>
            <pc:sldMk cId="936297500" sldId="259"/>
            <ac:spMk id="198" creationId="{BBF9F4B0-ED2D-128E-5E62-97AD23ECC30B}"/>
          </ac:spMkLst>
        </pc:spChg>
        <pc:spChg chg="mod">
          <ac:chgData name="Strachan-Jones, Helen" userId="f110f698-69e1-43a1-bf68-bf8c33f815d8" providerId="ADAL" clId="{8529C268-8A98-4D20-B5FC-811F55BA8EE4}" dt="2024-04-30T17:21:21.756" v="1167"/>
          <ac:spMkLst>
            <pc:docMk/>
            <pc:sldMk cId="936297500" sldId="259"/>
            <ac:spMk id="200" creationId="{24249AAB-2751-1511-D819-1A49911C1B4B}"/>
          </ac:spMkLst>
        </pc:spChg>
        <pc:spChg chg="mod">
          <ac:chgData name="Strachan-Jones, Helen" userId="f110f698-69e1-43a1-bf68-bf8c33f815d8" providerId="ADAL" clId="{8529C268-8A98-4D20-B5FC-811F55BA8EE4}" dt="2024-04-30T17:21:21.756" v="1167"/>
          <ac:spMkLst>
            <pc:docMk/>
            <pc:sldMk cId="936297500" sldId="259"/>
            <ac:spMk id="201" creationId="{080FB151-5FC9-546C-59D8-4F970C28F7A6}"/>
          </ac:spMkLst>
        </pc:spChg>
        <pc:spChg chg="mod">
          <ac:chgData name="Strachan-Jones, Helen" userId="f110f698-69e1-43a1-bf68-bf8c33f815d8" providerId="ADAL" clId="{8529C268-8A98-4D20-B5FC-811F55BA8EE4}" dt="2024-04-30T17:21:36.761" v="1174"/>
          <ac:spMkLst>
            <pc:docMk/>
            <pc:sldMk cId="936297500" sldId="259"/>
            <ac:spMk id="206" creationId="{23FD12AF-6A86-0176-7196-789EF897A6D5}"/>
          </ac:spMkLst>
        </pc:spChg>
        <pc:spChg chg="mod">
          <ac:chgData name="Strachan-Jones, Helen" userId="f110f698-69e1-43a1-bf68-bf8c33f815d8" providerId="ADAL" clId="{8529C268-8A98-4D20-B5FC-811F55BA8EE4}" dt="2024-04-30T17:21:36.761" v="1174"/>
          <ac:spMkLst>
            <pc:docMk/>
            <pc:sldMk cId="936297500" sldId="259"/>
            <ac:spMk id="208" creationId="{B6C7433C-B2EE-504F-A418-550968D5F7DA}"/>
          </ac:spMkLst>
        </pc:spChg>
        <pc:spChg chg="mod">
          <ac:chgData name="Strachan-Jones, Helen" userId="f110f698-69e1-43a1-bf68-bf8c33f815d8" providerId="ADAL" clId="{8529C268-8A98-4D20-B5FC-811F55BA8EE4}" dt="2024-04-30T17:21:36.761" v="1174"/>
          <ac:spMkLst>
            <pc:docMk/>
            <pc:sldMk cId="936297500" sldId="259"/>
            <ac:spMk id="209" creationId="{49B4E378-B782-AA9F-EA4E-27D3EF2B6703}"/>
          </ac:spMkLst>
        </pc:spChg>
        <pc:spChg chg="mod">
          <ac:chgData name="Strachan-Jones, Helen" userId="f110f698-69e1-43a1-bf68-bf8c33f815d8" providerId="ADAL" clId="{8529C268-8A98-4D20-B5FC-811F55BA8EE4}" dt="2024-04-30T17:21:50.142" v="1186"/>
          <ac:spMkLst>
            <pc:docMk/>
            <pc:sldMk cId="936297500" sldId="259"/>
            <ac:spMk id="214" creationId="{94F9F19E-D3E7-4F4E-DBDC-D15EDDCFB3E5}"/>
          </ac:spMkLst>
        </pc:spChg>
        <pc:spChg chg="mod">
          <ac:chgData name="Strachan-Jones, Helen" userId="f110f698-69e1-43a1-bf68-bf8c33f815d8" providerId="ADAL" clId="{8529C268-8A98-4D20-B5FC-811F55BA8EE4}" dt="2024-04-30T17:21:50.142" v="1186"/>
          <ac:spMkLst>
            <pc:docMk/>
            <pc:sldMk cId="936297500" sldId="259"/>
            <ac:spMk id="216" creationId="{28B79635-8B5D-4A07-27CF-A2BDDFD96263}"/>
          </ac:spMkLst>
        </pc:spChg>
        <pc:spChg chg="mod">
          <ac:chgData name="Strachan-Jones, Helen" userId="f110f698-69e1-43a1-bf68-bf8c33f815d8" providerId="ADAL" clId="{8529C268-8A98-4D20-B5FC-811F55BA8EE4}" dt="2024-04-30T17:21:50.142" v="1186"/>
          <ac:spMkLst>
            <pc:docMk/>
            <pc:sldMk cId="936297500" sldId="259"/>
            <ac:spMk id="217" creationId="{B0D75915-98CA-BEE0-906C-58FF9AE67566}"/>
          </ac:spMkLst>
        </pc:spChg>
        <pc:spChg chg="mod">
          <ac:chgData name="Strachan-Jones, Helen" userId="f110f698-69e1-43a1-bf68-bf8c33f815d8" providerId="ADAL" clId="{8529C268-8A98-4D20-B5FC-811F55BA8EE4}" dt="2024-04-30T17:22:18.418" v="1199" actId="165"/>
          <ac:spMkLst>
            <pc:docMk/>
            <pc:sldMk cId="936297500" sldId="259"/>
            <ac:spMk id="222" creationId="{266855AA-2507-56F7-D237-BDD3AFDED5F5}"/>
          </ac:spMkLst>
        </pc:spChg>
        <pc:spChg chg="mod">
          <ac:chgData name="Strachan-Jones, Helen" userId="f110f698-69e1-43a1-bf68-bf8c33f815d8" providerId="ADAL" clId="{8529C268-8A98-4D20-B5FC-811F55BA8EE4}" dt="2024-04-30T17:22:18.418" v="1199" actId="165"/>
          <ac:spMkLst>
            <pc:docMk/>
            <pc:sldMk cId="936297500" sldId="259"/>
            <ac:spMk id="224" creationId="{388918C2-39A9-FB00-52F4-01367C9C4591}"/>
          </ac:spMkLst>
        </pc:spChg>
        <pc:spChg chg="mod">
          <ac:chgData name="Strachan-Jones, Helen" userId="f110f698-69e1-43a1-bf68-bf8c33f815d8" providerId="ADAL" clId="{8529C268-8A98-4D20-B5FC-811F55BA8EE4}" dt="2024-04-30T17:22:18.418" v="1199" actId="165"/>
          <ac:spMkLst>
            <pc:docMk/>
            <pc:sldMk cId="936297500" sldId="259"/>
            <ac:spMk id="225" creationId="{8CFAE581-A712-25A8-3739-4F10C3AC62A2}"/>
          </ac:spMkLst>
        </pc:spChg>
        <pc:spChg chg="mod">
          <ac:chgData name="Strachan-Jones, Helen" userId="f110f698-69e1-43a1-bf68-bf8c33f815d8" providerId="ADAL" clId="{8529C268-8A98-4D20-B5FC-811F55BA8EE4}" dt="2024-04-30T17:22:59.162" v="1228"/>
          <ac:spMkLst>
            <pc:docMk/>
            <pc:sldMk cId="936297500" sldId="259"/>
            <ac:spMk id="232" creationId="{6F8D75AD-785E-B165-0071-3FE88B108B45}"/>
          </ac:spMkLst>
        </pc:spChg>
        <pc:spChg chg="mod">
          <ac:chgData name="Strachan-Jones, Helen" userId="f110f698-69e1-43a1-bf68-bf8c33f815d8" providerId="ADAL" clId="{8529C268-8A98-4D20-B5FC-811F55BA8EE4}" dt="2024-04-30T17:22:59.162" v="1228"/>
          <ac:spMkLst>
            <pc:docMk/>
            <pc:sldMk cId="936297500" sldId="259"/>
            <ac:spMk id="234" creationId="{04EC0CAC-3DC1-CD03-CCF9-D1F7E6124F55}"/>
          </ac:spMkLst>
        </pc:spChg>
        <pc:spChg chg="mod">
          <ac:chgData name="Strachan-Jones, Helen" userId="f110f698-69e1-43a1-bf68-bf8c33f815d8" providerId="ADAL" clId="{8529C268-8A98-4D20-B5FC-811F55BA8EE4}" dt="2024-04-30T17:22:59.162" v="1228"/>
          <ac:spMkLst>
            <pc:docMk/>
            <pc:sldMk cId="936297500" sldId="259"/>
            <ac:spMk id="235" creationId="{F4F515AD-55B1-1A33-CDCD-242C32D00526}"/>
          </ac:spMkLst>
        </pc:spChg>
        <pc:spChg chg="mod">
          <ac:chgData name="Strachan-Jones, Helen" userId="f110f698-69e1-43a1-bf68-bf8c33f815d8" providerId="ADAL" clId="{8529C268-8A98-4D20-B5FC-811F55BA8EE4}" dt="2024-04-30T17:23:04.418" v="1229"/>
          <ac:spMkLst>
            <pc:docMk/>
            <pc:sldMk cId="936297500" sldId="259"/>
            <ac:spMk id="240" creationId="{78A19156-9C99-24C6-1700-39AB8D174A0A}"/>
          </ac:spMkLst>
        </pc:spChg>
        <pc:spChg chg="mod">
          <ac:chgData name="Strachan-Jones, Helen" userId="f110f698-69e1-43a1-bf68-bf8c33f815d8" providerId="ADAL" clId="{8529C268-8A98-4D20-B5FC-811F55BA8EE4}" dt="2024-04-30T17:23:04.418" v="1229"/>
          <ac:spMkLst>
            <pc:docMk/>
            <pc:sldMk cId="936297500" sldId="259"/>
            <ac:spMk id="242" creationId="{0D9CBD96-F50A-2DD4-8E08-602BF9FAB0A3}"/>
          </ac:spMkLst>
        </pc:spChg>
        <pc:spChg chg="mod">
          <ac:chgData name="Strachan-Jones, Helen" userId="f110f698-69e1-43a1-bf68-bf8c33f815d8" providerId="ADAL" clId="{8529C268-8A98-4D20-B5FC-811F55BA8EE4}" dt="2024-04-30T17:23:04.418" v="1229"/>
          <ac:spMkLst>
            <pc:docMk/>
            <pc:sldMk cId="936297500" sldId="259"/>
            <ac:spMk id="243" creationId="{AFEB68F0-8693-20A7-EF0F-FE0CBA596D3D}"/>
          </ac:spMkLst>
        </pc:spChg>
        <pc:spChg chg="mod">
          <ac:chgData name="Strachan-Jones, Helen" userId="f110f698-69e1-43a1-bf68-bf8c33f815d8" providerId="ADAL" clId="{8529C268-8A98-4D20-B5FC-811F55BA8EE4}" dt="2024-04-30T17:23:25.212" v="1243"/>
          <ac:spMkLst>
            <pc:docMk/>
            <pc:sldMk cId="936297500" sldId="259"/>
            <ac:spMk id="248" creationId="{8C5711A3-6FD5-F86A-04F6-9B1929EE5D9C}"/>
          </ac:spMkLst>
        </pc:spChg>
        <pc:spChg chg="mod">
          <ac:chgData name="Strachan-Jones, Helen" userId="f110f698-69e1-43a1-bf68-bf8c33f815d8" providerId="ADAL" clId="{8529C268-8A98-4D20-B5FC-811F55BA8EE4}" dt="2024-04-30T17:23:25.212" v="1243"/>
          <ac:spMkLst>
            <pc:docMk/>
            <pc:sldMk cId="936297500" sldId="259"/>
            <ac:spMk id="250" creationId="{5B22930E-D1BC-10F5-F390-C21A2048C8A3}"/>
          </ac:spMkLst>
        </pc:spChg>
        <pc:spChg chg="mod">
          <ac:chgData name="Strachan-Jones, Helen" userId="f110f698-69e1-43a1-bf68-bf8c33f815d8" providerId="ADAL" clId="{8529C268-8A98-4D20-B5FC-811F55BA8EE4}" dt="2024-04-30T17:23:25.212" v="1243"/>
          <ac:spMkLst>
            <pc:docMk/>
            <pc:sldMk cId="936297500" sldId="259"/>
            <ac:spMk id="251" creationId="{8EE798E7-AE31-EAF4-88BE-913A626A2B3A}"/>
          </ac:spMkLst>
        </pc:spChg>
        <pc:spChg chg="mod">
          <ac:chgData name="Strachan-Jones, Helen" userId="f110f698-69e1-43a1-bf68-bf8c33f815d8" providerId="ADAL" clId="{8529C268-8A98-4D20-B5FC-811F55BA8EE4}" dt="2024-04-30T17:23:36.926" v="1252"/>
          <ac:spMkLst>
            <pc:docMk/>
            <pc:sldMk cId="936297500" sldId="259"/>
            <ac:spMk id="256" creationId="{455AE4F5-6A4B-ED1C-C35E-371F0DE89817}"/>
          </ac:spMkLst>
        </pc:spChg>
        <pc:spChg chg="mod">
          <ac:chgData name="Strachan-Jones, Helen" userId="f110f698-69e1-43a1-bf68-bf8c33f815d8" providerId="ADAL" clId="{8529C268-8A98-4D20-B5FC-811F55BA8EE4}" dt="2024-04-30T17:23:36.926" v="1252"/>
          <ac:spMkLst>
            <pc:docMk/>
            <pc:sldMk cId="936297500" sldId="259"/>
            <ac:spMk id="258" creationId="{3DCC2674-0222-9312-C989-4C0C595393D0}"/>
          </ac:spMkLst>
        </pc:spChg>
        <pc:spChg chg="mod">
          <ac:chgData name="Strachan-Jones, Helen" userId="f110f698-69e1-43a1-bf68-bf8c33f815d8" providerId="ADAL" clId="{8529C268-8A98-4D20-B5FC-811F55BA8EE4}" dt="2024-04-30T17:23:36.926" v="1252"/>
          <ac:spMkLst>
            <pc:docMk/>
            <pc:sldMk cId="936297500" sldId="259"/>
            <ac:spMk id="259" creationId="{26853376-6D68-F047-EB05-60C3402A77FE}"/>
          </ac:spMkLst>
        </pc:spChg>
        <pc:spChg chg="mod">
          <ac:chgData name="Strachan-Jones, Helen" userId="f110f698-69e1-43a1-bf68-bf8c33f815d8" providerId="ADAL" clId="{8529C268-8A98-4D20-B5FC-811F55BA8EE4}" dt="2024-04-30T17:24:01.074" v="1268"/>
          <ac:spMkLst>
            <pc:docMk/>
            <pc:sldMk cId="936297500" sldId="259"/>
            <ac:spMk id="264" creationId="{86407CAE-4CE3-3AD6-605D-85C06F8AFF5F}"/>
          </ac:spMkLst>
        </pc:spChg>
        <pc:spChg chg="mod">
          <ac:chgData name="Strachan-Jones, Helen" userId="f110f698-69e1-43a1-bf68-bf8c33f815d8" providerId="ADAL" clId="{8529C268-8A98-4D20-B5FC-811F55BA8EE4}" dt="2024-04-30T17:24:01.074" v="1268"/>
          <ac:spMkLst>
            <pc:docMk/>
            <pc:sldMk cId="936297500" sldId="259"/>
            <ac:spMk id="266" creationId="{11AB8868-0DE9-7D93-ECFF-CDEA9210A974}"/>
          </ac:spMkLst>
        </pc:spChg>
        <pc:spChg chg="mod">
          <ac:chgData name="Strachan-Jones, Helen" userId="f110f698-69e1-43a1-bf68-bf8c33f815d8" providerId="ADAL" clId="{8529C268-8A98-4D20-B5FC-811F55BA8EE4}" dt="2024-04-30T17:24:01.074" v="1268"/>
          <ac:spMkLst>
            <pc:docMk/>
            <pc:sldMk cId="936297500" sldId="259"/>
            <ac:spMk id="267" creationId="{50CEF49E-9102-B183-315A-CF997C23929B}"/>
          </ac:spMkLst>
        </pc:spChg>
        <pc:spChg chg="mod">
          <ac:chgData name="Strachan-Jones, Helen" userId="f110f698-69e1-43a1-bf68-bf8c33f815d8" providerId="ADAL" clId="{8529C268-8A98-4D20-B5FC-811F55BA8EE4}" dt="2024-04-30T17:24:23.708" v="1282"/>
          <ac:spMkLst>
            <pc:docMk/>
            <pc:sldMk cId="936297500" sldId="259"/>
            <ac:spMk id="272" creationId="{605C4BEC-C6E2-3A72-C460-1CC44A4EF388}"/>
          </ac:spMkLst>
        </pc:spChg>
        <pc:spChg chg="mod">
          <ac:chgData name="Strachan-Jones, Helen" userId="f110f698-69e1-43a1-bf68-bf8c33f815d8" providerId="ADAL" clId="{8529C268-8A98-4D20-B5FC-811F55BA8EE4}" dt="2024-04-30T17:24:23.708" v="1282"/>
          <ac:spMkLst>
            <pc:docMk/>
            <pc:sldMk cId="936297500" sldId="259"/>
            <ac:spMk id="274" creationId="{4F9B5A20-97B3-1087-2ED6-77EC3EB27B21}"/>
          </ac:spMkLst>
        </pc:spChg>
        <pc:spChg chg="mod">
          <ac:chgData name="Strachan-Jones, Helen" userId="f110f698-69e1-43a1-bf68-bf8c33f815d8" providerId="ADAL" clId="{8529C268-8A98-4D20-B5FC-811F55BA8EE4}" dt="2024-04-30T17:24:23.708" v="1282"/>
          <ac:spMkLst>
            <pc:docMk/>
            <pc:sldMk cId="936297500" sldId="259"/>
            <ac:spMk id="275" creationId="{DE458F84-5E39-FFA1-5D8E-EC8003D94046}"/>
          </ac:spMkLst>
        </pc:spChg>
        <pc:grpChg chg="add del mod topLvl">
          <ac:chgData name="Strachan-Jones, Helen" userId="f110f698-69e1-43a1-bf68-bf8c33f815d8" providerId="ADAL" clId="{8529C268-8A98-4D20-B5FC-811F55BA8EE4}" dt="2024-04-30T17:10:25.750" v="819" actId="478"/>
          <ac:grpSpMkLst>
            <pc:docMk/>
            <pc:sldMk cId="936297500" sldId="259"/>
            <ac:grpSpMk id="2" creationId="{40C8F602-47EE-AE9E-5067-A8833549046A}"/>
          </ac:grpSpMkLst>
        </pc:grpChg>
        <pc:grpChg chg="mod">
          <ac:chgData name="Strachan-Jones, Helen" userId="f110f698-69e1-43a1-bf68-bf8c33f815d8" providerId="ADAL" clId="{8529C268-8A98-4D20-B5FC-811F55BA8EE4}" dt="2024-04-30T17:07:35.278" v="792" actId="165"/>
          <ac:grpSpMkLst>
            <pc:docMk/>
            <pc:sldMk cId="936297500" sldId="259"/>
            <ac:grpSpMk id="3" creationId="{E8640C8C-6FE4-BB66-5508-241978C58580}"/>
          </ac:grpSpMkLst>
        </pc:grpChg>
        <pc:grpChg chg="add del mod">
          <ac:chgData name="Strachan-Jones, Helen" userId="f110f698-69e1-43a1-bf68-bf8c33f815d8" providerId="ADAL" clId="{8529C268-8A98-4D20-B5FC-811F55BA8EE4}" dt="2024-04-30T16:57:50.073" v="535" actId="478"/>
          <ac:grpSpMkLst>
            <pc:docMk/>
            <pc:sldMk cId="936297500" sldId="259"/>
            <ac:grpSpMk id="15" creationId="{BFDE144B-BC80-AD01-C68E-0DD8CFEA76EB}"/>
          </ac:grpSpMkLst>
        </pc:grpChg>
        <pc:grpChg chg="mod">
          <ac:chgData name="Strachan-Jones, Helen" userId="f110f698-69e1-43a1-bf68-bf8c33f815d8" providerId="ADAL" clId="{8529C268-8A98-4D20-B5FC-811F55BA8EE4}" dt="2024-04-30T16:56:00.192" v="523"/>
          <ac:grpSpMkLst>
            <pc:docMk/>
            <pc:sldMk cId="936297500" sldId="259"/>
            <ac:grpSpMk id="16" creationId="{B316472D-2091-28CA-7600-FFBC57651AA9}"/>
          </ac:grpSpMkLst>
        </pc:grpChg>
        <pc:grpChg chg="add del mod">
          <ac:chgData name="Strachan-Jones, Helen" userId="f110f698-69e1-43a1-bf68-bf8c33f815d8" providerId="ADAL" clId="{8529C268-8A98-4D20-B5FC-811F55BA8EE4}" dt="2024-04-30T16:57:45.915" v="533" actId="478"/>
          <ac:grpSpMkLst>
            <pc:docMk/>
            <pc:sldMk cId="936297500" sldId="259"/>
            <ac:grpSpMk id="24" creationId="{93B79E5B-D66E-4752-D528-A3453C2984F0}"/>
          </ac:grpSpMkLst>
        </pc:grpChg>
        <pc:grpChg chg="mod">
          <ac:chgData name="Strachan-Jones, Helen" userId="f110f698-69e1-43a1-bf68-bf8c33f815d8" providerId="ADAL" clId="{8529C268-8A98-4D20-B5FC-811F55BA8EE4}" dt="2024-04-30T16:56:00.192" v="523"/>
          <ac:grpSpMkLst>
            <pc:docMk/>
            <pc:sldMk cId="936297500" sldId="259"/>
            <ac:grpSpMk id="25" creationId="{C85996DB-9E9F-A609-164B-82BE5189D4FF}"/>
          </ac:grpSpMkLst>
        </pc:grpChg>
        <pc:grpChg chg="mod">
          <ac:chgData name="Strachan-Jones, Helen" userId="f110f698-69e1-43a1-bf68-bf8c33f815d8" providerId="ADAL" clId="{8529C268-8A98-4D20-B5FC-811F55BA8EE4}" dt="2024-04-30T16:56:00.192" v="523"/>
          <ac:grpSpMkLst>
            <pc:docMk/>
            <pc:sldMk cId="936297500" sldId="259"/>
            <ac:grpSpMk id="27" creationId="{9A3E864A-DC3D-16A0-6AB6-C57C564E7EFE}"/>
          </ac:grpSpMkLst>
        </pc:grpChg>
        <pc:grpChg chg="mod">
          <ac:chgData name="Strachan-Jones, Helen" userId="f110f698-69e1-43a1-bf68-bf8c33f815d8" providerId="ADAL" clId="{8529C268-8A98-4D20-B5FC-811F55BA8EE4}" dt="2024-04-30T16:56:00.192" v="523"/>
          <ac:grpSpMkLst>
            <pc:docMk/>
            <pc:sldMk cId="936297500" sldId="259"/>
            <ac:grpSpMk id="30" creationId="{76F1BCDC-B681-C702-2ACD-029D247E073B}"/>
          </ac:grpSpMkLst>
        </pc:grpChg>
        <pc:grpChg chg="add del mod">
          <ac:chgData name="Strachan-Jones, Helen" userId="f110f698-69e1-43a1-bf68-bf8c33f815d8" providerId="ADAL" clId="{8529C268-8A98-4D20-B5FC-811F55BA8EE4}" dt="2024-04-30T16:57:52.524" v="536" actId="478"/>
          <ac:grpSpMkLst>
            <pc:docMk/>
            <pc:sldMk cId="936297500" sldId="259"/>
            <ac:grpSpMk id="37" creationId="{95E9356F-0AE0-6B0C-D82D-F7D16C363F0E}"/>
          </ac:grpSpMkLst>
        </pc:grpChg>
        <pc:grpChg chg="mod">
          <ac:chgData name="Strachan-Jones, Helen" userId="f110f698-69e1-43a1-bf68-bf8c33f815d8" providerId="ADAL" clId="{8529C268-8A98-4D20-B5FC-811F55BA8EE4}" dt="2024-04-30T16:56:00.192" v="523"/>
          <ac:grpSpMkLst>
            <pc:docMk/>
            <pc:sldMk cId="936297500" sldId="259"/>
            <ac:grpSpMk id="38" creationId="{813C302E-D086-08EA-7D3F-A947B8DE6353}"/>
          </ac:grpSpMkLst>
        </pc:grpChg>
        <pc:grpChg chg="mod">
          <ac:chgData name="Strachan-Jones, Helen" userId="f110f698-69e1-43a1-bf68-bf8c33f815d8" providerId="ADAL" clId="{8529C268-8A98-4D20-B5FC-811F55BA8EE4}" dt="2024-04-30T16:56:00.192" v="523"/>
          <ac:grpSpMkLst>
            <pc:docMk/>
            <pc:sldMk cId="936297500" sldId="259"/>
            <ac:grpSpMk id="41" creationId="{72D8948E-29E4-E023-D8EE-AC8F747B482C}"/>
          </ac:grpSpMkLst>
        </pc:grpChg>
        <pc:grpChg chg="add del mod">
          <ac:chgData name="Strachan-Jones, Helen" userId="f110f698-69e1-43a1-bf68-bf8c33f815d8" providerId="ADAL" clId="{8529C268-8A98-4D20-B5FC-811F55BA8EE4}" dt="2024-04-30T16:57:47.936" v="534" actId="478"/>
          <ac:grpSpMkLst>
            <pc:docMk/>
            <pc:sldMk cId="936297500" sldId="259"/>
            <ac:grpSpMk id="47" creationId="{070E7B43-DF22-9D79-4EAE-928061A088D2}"/>
          </ac:grpSpMkLst>
        </pc:grpChg>
        <pc:grpChg chg="mod">
          <ac:chgData name="Strachan-Jones, Helen" userId="f110f698-69e1-43a1-bf68-bf8c33f815d8" providerId="ADAL" clId="{8529C268-8A98-4D20-B5FC-811F55BA8EE4}" dt="2024-04-30T16:56:00.192" v="523"/>
          <ac:grpSpMkLst>
            <pc:docMk/>
            <pc:sldMk cId="936297500" sldId="259"/>
            <ac:grpSpMk id="48" creationId="{1B7DDA0D-ECFF-E7CC-0DE0-03563148CB65}"/>
          </ac:grpSpMkLst>
        </pc:grpChg>
        <pc:grpChg chg="mod">
          <ac:chgData name="Strachan-Jones, Helen" userId="f110f698-69e1-43a1-bf68-bf8c33f815d8" providerId="ADAL" clId="{8529C268-8A98-4D20-B5FC-811F55BA8EE4}" dt="2024-04-30T16:56:00.192" v="523"/>
          <ac:grpSpMkLst>
            <pc:docMk/>
            <pc:sldMk cId="936297500" sldId="259"/>
            <ac:grpSpMk id="51" creationId="{0E391F52-5D60-BC0D-F4FD-DB427D9D62B1}"/>
          </ac:grpSpMkLst>
        </pc:grpChg>
        <pc:grpChg chg="add del mod">
          <ac:chgData name="Strachan-Jones, Helen" userId="f110f698-69e1-43a1-bf68-bf8c33f815d8" providerId="ADAL" clId="{8529C268-8A98-4D20-B5FC-811F55BA8EE4}" dt="2024-04-30T17:07:35.278" v="792" actId="165"/>
          <ac:grpSpMkLst>
            <pc:docMk/>
            <pc:sldMk cId="936297500" sldId="259"/>
            <ac:grpSpMk id="63" creationId="{55597FB6-14C4-BB51-6D63-9DA65E1A47F3}"/>
          </ac:grpSpMkLst>
        </pc:grpChg>
        <pc:grpChg chg="add del mod topLvl">
          <ac:chgData name="Strachan-Jones, Helen" userId="f110f698-69e1-43a1-bf68-bf8c33f815d8" providerId="ADAL" clId="{8529C268-8A98-4D20-B5FC-811F55BA8EE4}" dt="2024-04-30T17:22:45.502" v="1215" actId="478"/>
          <ac:grpSpMkLst>
            <pc:docMk/>
            <pc:sldMk cId="936297500" sldId="259"/>
            <ac:grpSpMk id="74" creationId="{A38F5D7A-D54F-218F-C868-301A1DFA9307}"/>
          </ac:grpSpMkLst>
        </pc:grpChg>
        <pc:grpChg chg="add del mod topLvl">
          <ac:chgData name="Strachan-Jones, Helen" userId="f110f698-69e1-43a1-bf68-bf8c33f815d8" providerId="ADAL" clId="{8529C268-8A98-4D20-B5FC-811F55BA8EE4}" dt="2024-04-30T17:22:49.305" v="1221" actId="478"/>
          <ac:grpSpMkLst>
            <pc:docMk/>
            <pc:sldMk cId="936297500" sldId="259"/>
            <ac:grpSpMk id="75" creationId="{25BE94C5-8CAB-9265-9AD7-377BB8F030C7}"/>
          </ac:grpSpMkLst>
        </pc:grpChg>
        <pc:grpChg chg="add del mod topLvl">
          <ac:chgData name="Strachan-Jones, Helen" userId="f110f698-69e1-43a1-bf68-bf8c33f815d8" providerId="ADAL" clId="{8529C268-8A98-4D20-B5FC-811F55BA8EE4}" dt="2024-04-30T17:22:47.029" v="1219" actId="478"/>
          <ac:grpSpMkLst>
            <pc:docMk/>
            <pc:sldMk cId="936297500" sldId="259"/>
            <ac:grpSpMk id="82" creationId="{EA729983-9858-A129-584E-A6F2E228A6B0}"/>
          </ac:grpSpMkLst>
        </pc:grpChg>
        <pc:grpChg chg="add del mod topLvl">
          <ac:chgData name="Strachan-Jones, Helen" userId="f110f698-69e1-43a1-bf68-bf8c33f815d8" providerId="ADAL" clId="{8529C268-8A98-4D20-B5FC-811F55BA8EE4}" dt="2024-04-30T17:22:48.424" v="1220" actId="478"/>
          <ac:grpSpMkLst>
            <pc:docMk/>
            <pc:sldMk cId="936297500" sldId="259"/>
            <ac:grpSpMk id="89" creationId="{2DA92D25-84B4-B4E1-0096-B08C874A5E2C}"/>
          </ac:grpSpMkLst>
        </pc:grpChg>
        <pc:grpChg chg="add del mod topLvl">
          <ac:chgData name="Strachan-Jones, Helen" userId="f110f698-69e1-43a1-bf68-bf8c33f815d8" providerId="ADAL" clId="{8529C268-8A98-4D20-B5FC-811F55BA8EE4}" dt="2024-04-30T17:22:50.714" v="1223" actId="478"/>
          <ac:grpSpMkLst>
            <pc:docMk/>
            <pc:sldMk cId="936297500" sldId="259"/>
            <ac:grpSpMk id="96" creationId="{03814855-5E58-9144-77D8-B234E93254B3}"/>
          </ac:grpSpMkLst>
        </pc:grpChg>
        <pc:grpChg chg="add del mod topLvl">
          <ac:chgData name="Strachan-Jones, Helen" userId="f110f698-69e1-43a1-bf68-bf8c33f815d8" providerId="ADAL" clId="{8529C268-8A98-4D20-B5FC-811F55BA8EE4}" dt="2024-04-30T17:22:50.159" v="1222" actId="478"/>
          <ac:grpSpMkLst>
            <pc:docMk/>
            <pc:sldMk cId="936297500" sldId="259"/>
            <ac:grpSpMk id="103" creationId="{CA613916-FB6A-6293-D948-5FB3DDEFDE92}"/>
          </ac:grpSpMkLst>
        </pc:grpChg>
        <pc:grpChg chg="add del mod">
          <ac:chgData name="Strachan-Jones, Helen" userId="f110f698-69e1-43a1-bf68-bf8c33f815d8" providerId="ADAL" clId="{8529C268-8A98-4D20-B5FC-811F55BA8EE4}" dt="2024-04-30T17:22:41.019" v="1214" actId="165"/>
          <ac:grpSpMkLst>
            <pc:docMk/>
            <pc:sldMk cId="936297500" sldId="259"/>
            <ac:grpSpMk id="110" creationId="{ED4B9520-1F70-B8F6-8EDF-016CF7585D7D}"/>
          </ac:grpSpMkLst>
        </pc:grpChg>
        <pc:grpChg chg="add del mod">
          <ac:chgData name="Strachan-Jones, Helen" userId="f110f698-69e1-43a1-bf68-bf8c33f815d8" providerId="ADAL" clId="{8529C268-8A98-4D20-B5FC-811F55BA8EE4}" dt="2024-04-30T17:14:46.244" v="945" actId="165"/>
          <ac:grpSpMkLst>
            <pc:docMk/>
            <pc:sldMk cId="936297500" sldId="259"/>
            <ac:grpSpMk id="111" creationId="{AE8D0863-8B0F-F440-7DF0-C4ECE1477FDB}"/>
          </ac:grpSpMkLst>
        </pc:grpChg>
        <pc:grpChg chg="del mod topLvl">
          <ac:chgData name="Strachan-Jones, Helen" userId="f110f698-69e1-43a1-bf68-bf8c33f815d8" providerId="ADAL" clId="{8529C268-8A98-4D20-B5FC-811F55BA8EE4}" dt="2024-04-30T17:15:08.404" v="961" actId="165"/>
          <ac:grpSpMkLst>
            <pc:docMk/>
            <pc:sldMk cId="936297500" sldId="259"/>
            <ac:grpSpMk id="114" creationId="{68BE4D84-9D98-3A21-B732-7A659B7ABED2}"/>
          </ac:grpSpMkLst>
        </pc:grpChg>
        <pc:grpChg chg="del mod topLvl">
          <ac:chgData name="Strachan-Jones, Helen" userId="f110f698-69e1-43a1-bf68-bf8c33f815d8" providerId="ADAL" clId="{8529C268-8A98-4D20-B5FC-811F55BA8EE4}" dt="2024-04-30T17:15:08.404" v="961" actId="165"/>
          <ac:grpSpMkLst>
            <pc:docMk/>
            <pc:sldMk cId="936297500" sldId="259"/>
            <ac:grpSpMk id="115" creationId="{C4C86F08-DEF1-FED7-28ED-2EF8A92CEBE8}"/>
          </ac:grpSpMkLst>
        </pc:grpChg>
        <pc:grpChg chg="del mod topLvl">
          <ac:chgData name="Strachan-Jones, Helen" userId="f110f698-69e1-43a1-bf68-bf8c33f815d8" providerId="ADAL" clId="{8529C268-8A98-4D20-B5FC-811F55BA8EE4}" dt="2024-04-30T17:15:08.404" v="961" actId="165"/>
          <ac:grpSpMkLst>
            <pc:docMk/>
            <pc:sldMk cId="936297500" sldId="259"/>
            <ac:grpSpMk id="116" creationId="{E348FA1D-6A13-9B63-6D70-F121E77A9D6C}"/>
          </ac:grpSpMkLst>
        </pc:grpChg>
        <pc:grpChg chg="del mod topLvl">
          <ac:chgData name="Strachan-Jones, Helen" userId="f110f698-69e1-43a1-bf68-bf8c33f815d8" providerId="ADAL" clId="{8529C268-8A98-4D20-B5FC-811F55BA8EE4}" dt="2024-04-30T17:15:08.404" v="961" actId="165"/>
          <ac:grpSpMkLst>
            <pc:docMk/>
            <pc:sldMk cId="936297500" sldId="259"/>
            <ac:grpSpMk id="117" creationId="{18EE132D-F2B2-291F-4DE3-1B50C9EF5834}"/>
          </ac:grpSpMkLst>
        </pc:grpChg>
        <pc:grpChg chg="del mod topLvl">
          <ac:chgData name="Strachan-Jones, Helen" userId="f110f698-69e1-43a1-bf68-bf8c33f815d8" providerId="ADAL" clId="{8529C268-8A98-4D20-B5FC-811F55BA8EE4}" dt="2024-04-30T17:15:08.404" v="961" actId="165"/>
          <ac:grpSpMkLst>
            <pc:docMk/>
            <pc:sldMk cId="936297500" sldId="259"/>
            <ac:grpSpMk id="118" creationId="{A68B5103-9A7C-37A3-ED26-D4D67B52B934}"/>
          </ac:grpSpMkLst>
        </pc:grpChg>
        <pc:grpChg chg="del mod topLvl">
          <ac:chgData name="Strachan-Jones, Helen" userId="f110f698-69e1-43a1-bf68-bf8c33f815d8" providerId="ADAL" clId="{8529C268-8A98-4D20-B5FC-811F55BA8EE4}" dt="2024-04-30T17:15:08.404" v="961" actId="165"/>
          <ac:grpSpMkLst>
            <pc:docMk/>
            <pc:sldMk cId="936297500" sldId="259"/>
            <ac:grpSpMk id="119" creationId="{0D9E2D0D-926F-D28D-73BA-9EC08E49D6D1}"/>
          </ac:grpSpMkLst>
        </pc:grpChg>
        <pc:grpChg chg="add del mod topLvl">
          <ac:chgData name="Strachan-Jones, Helen" userId="f110f698-69e1-43a1-bf68-bf8c33f815d8" providerId="ADAL" clId="{8529C268-8A98-4D20-B5FC-811F55BA8EE4}" dt="2024-04-30T17:18:28.319" v="1065" actId="165"/>
          <ac:grpSpMkLst>
            <pc:docMk/>
            <pc:sldMk cId="936297500" sldId="259"/>
            <ac:grpSpMk id="158" creationId="{9B347201-EC34-1448-1898-A728390AA0E0}"/>
          </ac:grpSpMkLst>
        </pc:grpChg>
        <pc:grpChg chg="add del mod">
          <ac:chgData name="Strachan-Jones, Helen" userId="f110f698-69e1-43a1-bf68-bf8c33f815d8" providerId="ADAL" clId="{8529C268-8A98-4D20-B5FC-811F55BA8EE4}" dt="2024-04-30T17:16:51.837" v="1014" actId="165"/>
          <ac:grpSpMkLst>
            <pc:docMk/>
            <pc:sldMk cId="936297500" sldId="259"/>
            <ac:grpSpMk id="159" creationId="{7D8DD8C2-4233-0B20-26F9-11EF3A7EEE56}"/>
          </ac:grpSpMkLst>
        </pc:grpChg>
        <pc:grpChg chg="add del mod">
          <ac:chgData name="Strachan-Jones, Helen" userId="f110f698-69e1-43a1-bf68-bf8c33f815d8" providerId="ADAL" clId="{8529C268-8A98-4D20-B5FC-811F55BA8EE4}" dt="2024-04-30T17:20:03.597" v="1121" actId="478"/>
          <ac:grpSpMkLst>
            <pc:docMk/>
            <pc:sldMk cId="936297500" sldId="259"/>
            <ac:grpSpMk id="160" creationId="{E1630F5F-948B-F6B1-DA72-D231ED8E3FA9}"/>
          </ac:grpSpMkLst>
        </pc:grpChg>
        <pc:grpChg chg="mod">
          <ac:chgData name="Strachan-Jones, Helen" userId="f110f698-69e1-43a1-bf68-bf8c33f815d8" providerId="ADAL" clId="{8529C268-8A98-4D20-B5FC-811F55BA8EE4}" dt="2024-04-30T17:16:21.812" v="1001"/>
          <ac:grpSpMkLst>
            <pc:docMk/>
            <pc:sldMk cId="936297500" sldId="259"/>
            <ac:grpSpMk id="162" creationId="{E5053AA0-64DD-2958-F27D-3CF3F64DB2A0}"/>
          </ac:grpSpMkLst>
        </pc:grpChg>
        <pc:grpChg chg="add del mod">
          <ac:chgData name="Strachan-Jones, Helen" userId="f110f698-69e1-43a1-bf68-bf8c33f815d8" providerId="ADAL" clId="{8529C268-8A98-4D20-B5FC-811F55BA8EE4}" dt="2024-04-30T17:20:16.134" v="1130" actId="165"/>
          <ac:grpSpMkLst>
            <pc:docMk/>
            <pc:sldMk cId="936297500" sldId="259"/>
            <ac:grpSpMk id="175" creationId="{0D26957E-4B8C-D6ED-FA49-E21B7BF5A31C}"/>
          </ac:grpSpMkLst>
        </pc:grpChg>
        <pc:grpChg chg="add mod">
          <ac:chgData name="Strachan-Jones, Helen" userId="f110f698-69e1-43a1-bf68-bf8c33f815d8" providerId="ADAL" clId="{8529C268-8A98-4D20-B5FC-811F55BA8EE4}" dt="2024-04-30T17:20:42.980" v="1145" actId="164"/>
          <ac:grpSpMkLst>
            <pc:docMk/>
            <pc:sldMk cId="936297500" sldId="259"/>
            <ac:grpSpMk id="176" creationId="{6FC82395-31AD-44DD-AEAA-42FB476C965C}"/>
          </ac:grpSpMkLst>
        </pc:grpChg>
        <pc:grpChg chg="add mod">
          <ac:chgData name="Strachan-Jones, Helen" userId="f110f698-69e1-43a1-bf68-bf8c33f815d8" providerId="ADAL" clId="{8529C268-8A98-4D20-B5FC-811F55BA8EE4}" dt="2024-04-30T17:21:07.274" v="1156" actId="1076"/>
          <ac:grpSpMkLst>
            <pc:docMk/>
            <pc:sldMk cId="936297500" sldId="259"/>
            <ac:grpSpMk id="177" creationId="{4729167D-63EE-6885-7171-9D4FEA29448E}"/>
          </ac:grpSpMkLst>
        </pc:grpChg>
        <pc:grpChg chg="add mod">
          <ac:chgData name="Strachan-Jones, Helen" userId="f110f698-69e1-43a1-bf68-bf8c33f815d8" providerId="ADAL" clId="{8529C268-8A98-4D20-B5FC-811F55BA8EE4}" dt="2024-04-30T17:20:54.335" v="1151" actId="1076"/>
          <ac:grpSpMkLst>
            <pc:docMk/>
            <pc:sldMk cId="936297500" sldId="259"/>
            <ac:grpSpMk id="178" creationId="{A74D2174-6629-F421-CF17-0A5802807C9E}"/>
          </ac:grpSpMkLst>
        </pc:grpChg>
        <pc:grpChg chg="mod">
          <ac:chgData name="Strachan-Jones, Helen" userId="f110f698-69e1-43a1-bf68-bf8c33f815d8" providerId="ADAL" clId="{8529C268-8A98-4D20-B5FC-811F55BA8EE4}" dt="2024-04-30T17:20:44.405" v="1146"/>
          <ac:grpSpMkLst>
            <pc:docMk/>
            <pc:sldMk cId="936297500" sldId="259"/>
            <ac:grpSpMk id="180" creationId="{1D1C5846-E222-B6FB-83BC-C56C099F78AB}"/>
          </ac:grpSpMkLst>
        </pc:grpChg>
        <pc:grpChg chg="add mod">
          <ac:chgData name="Strachan-Jones, Helen" userId="f110f698-69e1-43a1-bf68-bf8c33f815d8" providerId="ADAL" clId="{8529C268-8A98-4D20-B5FC-811F55BA8EE4}" dt="2024-04-30T17:21:19.103" v="1166" actId="1076"/>
          <ac:grpSpMkLst>
            <pc:docMk/>
            <pc:sldMk cId="936297500" sldId="259"/>
            <ac:grpSpMk id="186" creationId="{B0EA7508-88B9-F341-5D4E-690AF3A8D314}"/>
          </ac:grpSpMkLst>
        </pc:grpChg>
        <pc:grpChg chg="mod">
          <ac:chgData name="Strachan-Jones, Helen" userId="f110f698-69e1-43a1-bf68-bf8c33f815d8" providerId="ADAL" clId="{8529C268-8A98-4D20-B5FC-811F55BA8EE4}" dt="2024-04-30T17:21:09.077" v="1157"/>
          <ac:grpSpMkLst>
            <pc:docMk/>
            <pc:sldMk cId="936297500" sldId="259"/>
            <ac:grpSpMk id="188" creationId="{A3A9464F-9A15-7A2F-6F9D-22FE44FDF054}"/>
          </ac:grpSpMkLst>
        </pc:grpChg>
        <pc:grpChg chg="add mod">
          <ac:chgData name="Strachan-Jones, Helen" userId="f110f698-69e1-43a1-bf68-bf8c33f815d8" providerId="ADAL" clId="{8529C268-8A98-4D20-B5FC-811F55BA8EE4}" dt="2024-04-30T17:21:35.020" v="1173" actId="1076"/>
          <ac:grpSpMkLst>
            <pc:docMk/>
            <pc:sldMk cId="936297500" sldId="259"/>
            <ac:grpSpMk id="194" creationId="{47BEE7EA-A7AB-3C68-9340-9B5FDDF7E3E5}"/>
          </ac:grpSpMkLst>
        </pc:grpChg>
        <pc:grpChg chg="mod">
          <ac:chgData name="Strachan-Jones, Helen" userId="f110f698-69e1-43a1-bf68-bf8c33f815d8" providerId="ADAL" clId="{8529C268-8A98-4D20-B5FC-811F55BA8EE4}" dt="2024-04-30T17:21:21.756" v="1167"/>
          <ac:grpSpMkLst>
            <pc:docMk/>
            <pc:sldMk cId="936297500" sldId="259"/>
            <ac:grpSpMk id="196" creationId="{7B0EEFC0-22D3-56F2-63A5-C1030DE368A1}"/>
          </ac:grpSpMkLst>
        </pc:grpChg>
        <pc:grpChg chg="add mod">
          <ac:chgData name="Strachan-Jones, Helen" userId="f110f698-69e1-43a1-bf68-bf8c33f815d8" providerId="ADAL" clId="{8529C268-8A98-4D20-B5FC-811F55BA8EE4}" dt="2024-04-30T17:21:48.478" v="1185" actId="1076"/>
          <ac:grpSpMkLst>
            <pc:docMk/>
            <pc:sldMk cId="936297500" sldId="259"/>
            <ac:grpSpMk id="202" creationId="{4EC08598-E8D1-A767-ED9B-BA7609352985}"/>
          </ac:grpSpMkLst>
        </pc:grpChg>
        <pc:grpChg chg="mod">
          <ac:chgData name="Strachan-Jones, Helen" userId="f110f698-69e1-43a1-bf68-bf8c33f815d8" providerId="ADAL" clId="{8529C268-8A98-4D20-B5FC-811F55BA8EE4}" dt="2024-04-30T17:21:36.761" v="1174"/>
          <ac:grpSpMkLst>
            <pc:docMk/>
            <pc:sldMk cId="936297500" sldId="259"/>
            <ac:grpSpMk id="204" creationId="{AB8FBD95-0193-4136-44B8-0B853B209A01}"/>
          </ac:grpSpMkLst>
        </pc:grpChg>
        <pc:grpChg chg="add mod">
          <ac:chgData name="Strachan-Jones, Helen" userId="f110f698-69e1-43a1-bf68-bf8c33f815d8" providerId="ADAL" clId="{8529C268-8A98-4D20-B5FC-811F55BA8EE4}" dt="2024-04-30T17:22:00.830" v="1192" actId="1076"/>
          <ac:grpSpMkLst>
            <pc:docMk/>
            <pc:sldMk cId="936297500" sldId="259"/>
            <ac:grpSpMk id="210" creationId="{B6348764-6C43-3547-B4B9-429F7934CCFC}"/>
          </ac:grpSpMkLst>
        </pc:grpChg>
        <pc:grpChg chg="mod">
          <ac:chgData name="Strachan-Jones, Helen" userId="f110f698-69e1-43a1-bf68-bf8c33f815d8" providerId="ADAL" clId="{8529C268-8A98-4D20-B5FC-811F55BA8EE4}" dt="2024-04-30T17:21:50.142" v="1186"/>
          <ac:grpSpMkLst>
            <pc:docMk/>
            <pc:sldMk cId="936297500" sldId="259"/>
            <ac:grpSpMk id="212" creationId="{AAAB5958-CAD6-7E44-BFF8-E25289FAFC55}"/>
          </ac:grpSpMkLst>
        </pc:grpChg>
        <pc:grpChg chg="add del mod">
          <ac:chgData name="Strachan-Jones, Helen" userId="f110f698-69e1-43a1-bf68-bf8c33f815d8" providerId="ADAL" clId="{8529C268-8A98-4D20-B5FC-811F55BA8EE4}" dt="2024-04-30T17:22:18.418" v="1199" actId="165"/>
          <ac:grpSpMkLst>
            <pc:docMk/>
            <pc:sldMk cId="936297500" sldId="259"/>
            <ac:grpSpMk id="218" creationId="{710493C1-F966-72C7-65C3-C14B04F8A881}"/>
          </ac:grpSpMkLst>
        </pc:grpChg>
        <pc:grpChg chg="mod topLvl">
          <ac:chgData name="Strachan-Jones, Helen" userId="f110f698-69e1-43a1-bf68-bf8c33f815d8" providerId="ADAL" clId="{8529C268-8A98-4D20-B5FC-811F55BA8EE4}" dt="2024-04-30T17:22:36.069" v="1210" actId="164"/>
          <ac:grpSpMkLst>
            <pc:docMk/>
            <pc:sldMk cId="936297500" sldId="259"/>
            <ac:grpSpMk id="220" creationId="{27869ABA-1780-E41A-4170-558D31F55E68}"/>
          </ac:grpSpMkLst>
        </pc:grpChg>
        <pc:grpChg chg="add mod">
          <ac:chgData name="Strachan-Jones, Helen" userId="f110f698-69e1-43a1-bf68-bf8c33f815d8" providerId="ADAL" clId="{8529C268-8A98-4D20-B5FC-811F55BA8EE4}" dt="2024-04-30T17:24:57.364" v="1293" actId="164"/>
          <ac:grpSpMkLst>
            <pc:docMk/>
            <pc:sldMk cId="936297500" sldId="259"/>
            <ac:grpSpMk id="227" creationId="{3ECD6793-1C9C-40ED-EAB4-B3A3C4740BBB}"/>
          </ac:grpSpMkLst>
        </pc:grpChg>
        <pc:grpChg chg="add mod">
          <ac:chgData name="Strachan-Jones, Helen" userId="f110f698-69e1-43a1-bf68-bf8c33f815d8" providerId="ADAL" clId="{8529C268-8A98-4D20-B5FC-811F55BA8EE4}" dt="2024-04-30T17:22:59.162" v="1228"/>
          <ac:grpSpMkLst>
            <pc:docMk/>
            <pc:sldMk cId="936297500" sldId="259"/>
            <ac:grpSpMk id="228" creationId="{71CA9785-FC0A-F027-22AF-25134BA6A1F5}"/>
          </ac:grpSpMkLst>
        </pc:grpChg>
        <pc:grpChg chg="mod">
          <ac:chgData name="Strachan-Jones, Helen" userId="f110f698-69e1-43a1-bf68-bf8c33f815d8" providerId="ADAL" clId="{8529C268-8A98-4D20-B5FC-811F55BA8EE4}" dt="2024-04-30T17:22:59.162" v="1228"/>
          <ac:grpSpMkLst>
            <pc:docMk/>
            <pc:sldMk cId="936297500" sldId="259"/>
            <ac:grpSpMk id="230" creationId="{2B558C01-52C0-7C69-52E0-534B88ED5C86}"/>
          </ac:grpSpMkLst>
        </pc:grpChg>
        <pc:grpChg chg="add mod">
          <ac:chgData name="Strachan-Jones, Helen" userId="f110f698-69e1-43a1-bf68-bf8c33f815d8" providerId="ADAL" clId="{8529C268-8A98-4D20-B5FC-811F55BA8EE4}" dt="2024-04-30T17:24:57.364" v="1293" actId="164"/>
          <ac:grpSpMkLst>
            <pc:docMk/>
            <pc:sldMk cId="936297500" sldId="259"/>
            <ac:grpSpMk id="236" creationId="{0C07D3FE-C3D5-CBDB-210C-CDE389B7D3ED}"/>
          </ac:grpSpMkLst>
        </pc:grpChg>
        <pc:grpChg chg="mod">
          <ac:chgData name="Strachan-Jones, Helen" userId="f110f698-69e1-43a1-bf68-bf8c33f815d8" providerId="ADAL" clId="{8529C268-8A98-4D20-B5FC-811F55BA8EE4}" dt="2024-04-30T17:23:04.418" v="1229"/>
          <ac:grpSpMkLst>
            <pc:docMk/>
            <pc:sldMk cId="936297500" sldId="259"/>
            <ac:grpSpMk id="238" creationId="{D5AA18C4-C9B7-FE00-9DA6-F68F23F166B6}"/>
          </ac:grpSpMkLst>
        </pc:grpChg>
        <pc:grpChg chg="add mod">
          <ac:chgData name="Strachan-Jones, Helen" userId="f110f698-69e1-43a1-bf68-bf8c33f815d8" providerId="ADAL" clId="{8529C268-8A98-4D20-B5FC-811F55BA8EE4}" dt="2024-04-30T17:24:57.364" v="1293" actId="164"/>
          <ac:grpSpMkLst>
            <pc:docMk/>
            <pc:sldMk cId="936297500" sldId="259"/>
            <ac:grpSpMk id="244" creationId="{48E9340B-8856-AAA1-06F4-472A939CF91A}"/>
          </ac:grpSpMkLst>
        </pc:grpChg>
        <pc:grpChg chg="mod">
          <ac:chgData name="Strachan-Jones, Helen" userId="f110f698-69e1-43a1-bf68-bf8c33f815d8" providerId="ADAL" clId="{8529C268-8A98-4D20-B5FC-811F55BA8EE4}" dt="2024-04-30T17:23:25.212" v="1243"/>
          <ac:grpSpMkLst>
            <pc:docMk/>
            <pc:sldMk cId="936297500" sldId="259"/>
            <ac:grpSpMk id="246" creationId="{57E56EA0-6FB3-50D8-6F41-C71B78B28874}"/>
          </ac:grpSpMkLst>
        </pc:grpChg>
        <pc:grpChg chg="add mod">
          <ac:chgData name="Strachan-Jones, Helen" userId="f110f698-69e1-43a1-bf68-bf8c33f815d8" providerId="ADAL" clId="{8529C268-8A98-4D20-B5FC-811F55BA8EE4}" dt="2024-04-30T17:24:57.364" v="1293" actId="164"/>
          <ac:grpSpMkLst>
            <pc:docMk/>
            <pc:sldMk cId="936297500" sldId="259"/>
            <ac:grpSpMk id="252" creationId="{817EA4BC-F955-317D-1FFD-B40CC4260721}"/>
          </ac:grpSpMkLst>
        </pc:grpChg>
        <pc:grpChg chg="mod">
          <ac:chgData name="Strachan-Jones, Helen" userId="f110f698-69e1-43a1-bf68-bf8c33f815d8" providerId="ADAL" clId="{8529C268-8A98-4D20-B5FC-811F55BA8EE4}" dt="2024-04-30T17:23:36.926" v="1252"/>
          <ac:grpSpMkLst>
            <pc:docMk/>
            <pc:sldMk cId="936297500" sldId="259"/>
            <ac:grpSpMk id="254" creationId="{2C81315D-79A1-3E74-7575-26CF79E54EFF}"/>
          </ac:grpSpMkLst>
        </pc:grpChg>
        <pc:grpChg chg="add mod">
          <ac:chgData name="Strachan-Jones, Helen" userId="f110f698-69e1-43a1-bf68-bf8c33f815d8" providerId="ADAL" clId="{8529C268-8A98-4D20-B5FC-811F55BA8EE4}" dt="2024-04-30T17:24:57.364" v="1293" actId="164"/>
          <ac:grpSpMkLst>
            <pc:docMk/>
            <pc:sldMk cId="936297500" sldId="259"/>
            <ac:grpSpMk id="260" creationId="{C20681BD-10DE-AAAE-CD84-4D3751CF07A6}"/>
          </ac:grpSpMkLst>
        </pc:grpChg>
        <pc:grpChg chg="mod">
          <ac:chgData name="Strachan-Jones, Helen" userId="f110f698-69e1-43a1-bf68-bf8c33f815d8" providerId="ADAL" clId="{8529C268-8A98-4D20-B5FC-811F55BA8EE4}" dt="2024-04-30T17:24:01.074" v="1268"/>
          <ac:grpSpMkLst>
            <pc:docMk/>
            <pc:sldMk cId="936297500" sldId="259"/>
            <ac:grpSpMk id="262" creationId="{8A665D2F-014D-D4BD-D309-3A2BCFD7990B}"/>
          </ac:grpSpMkLst>
        </pc:grpChg>
        <pc:grpChg chg="add mod">
          <ac:chgData name="Strachan-Jones, Helen" userId="f110f698-69e1-43a1-bf68-bf8c33f815d8" providerId="ADAL" clId="{8529C268-8A98-4D20-B5FC-811F55BA8EE4}" dt="2024-04-30T17:24:57.364" v="1293" actId="164"/>
          <ac:grpSpMkLst>
            <pc:docMk/>
            <pc:sldMk cId="936297500" sldId="259"/>
            <ac:grpSpMk id="268" creationId="{C3B59077-1A8B-3609-252F-B33ED05E9B87}"/>
          </ac:grpSpMkLst>
        </pc:grpChg>
        <pc:grpChg chg="mod">
          <ac:chgData name="Strachan-Jones, Helen" userId="f110f698-69e1-43a1-bf68-bf8c33f815d8" providerId="ADAL" clId="{8529C268-8A98-4D20-B5FC-811F55BA8EE4}" dt="2024-04-30T17:24:23.708" v="1282"/>
          <ac:grpSpMkLst>
            <pc:docMk/>
            <pc:sldMk cId="936297500" sldId="259"/>
            <ac:grpSpMk id="270" creationId="{C3915876-7298-6A38-B58C-E83444EC24D1}"/>
          </ac:grpSpMkLst>
        </pc:grpChg>
        <pc:grpChg chg="add mod">
          <ac:chgData name="Strachan-Jones, Helen" userId="f110f698-69e1-43a1-bf68-bf8c33f815d8" providerId="ADAL" clId="{8529C268-8A98-4D20-B5FC-811F55BA8EE4}" dt="2024-04-30T17:24:57.364" v="1293" actId="164"/>
          <ac:grpSpMkLst>
            <pc:docMk/>
            <pc:sldMk cId="936297500" sldId="259"/>
            <ac:grpSpMk id="276" creationId="{E0C2989C-FB4C-774E-7158-6BA0B58EDC64}"/>
          </ac:grpSpMkLst>
        </pc:grpChg>
        <pc:cxnChg chg="mod">
          <ac:chgData name="Strachan-Jones, Helen" userId="f110f698-69e1-43a1-bf68-bf8c33f815d8" providerId="ADAL" clId="{8529C268-8A98-4D20-B5FC-811F55BA8EE4}" dt="2024-04-30T17:07:35.278" v="792" actId="165"/>
          <ac:cxnSpMkLst>
            <pc:docMk/>
            <pc:sldMk cId="936297500" sldId="259"/>
            <ac:cxnSpMk id="10" creationId="{C475BE18-381F-4749-028D-B3319E15E438}"/>
          </ac:cxnSpMkLst>
        </pc:cxnChg>
        <pc:cxnChg chg="mod">
          <ac:chgData name="Strachan-Jones, Helen" userId="f110f698-69e1-43a1-bf68-bf8c33f815d8" providerId="ADAL" clId="{8529C268-8A98-4D20-B5FC-811F55BA8EE4}" dt="2024-04-30T17:07:35.278" v="792" actId="165"/>
          <ac:cxnSpMkLst>
            <pc:docMk/>
            <pc:sldMk cId="936297500" sldId="259"/>
            <ac:cxnSpMk id="11" creationId="{1C5B6ED9-3ED2-D720-384D-150AABE27337}"/>
          </ac:cxnSpMkLst>
        </pc:cxnChg>
        <pc:cxnChg chg="add mod topLvl">
          <ac:chgData name="Strachan-Jones, Helen" userId="f110f698-69e1-43a1-bf68-bf8c33f815d8" providerId="ADAL" clId="{8529C268-8A98-4D20-B5FC-811F55BA8EE4}" dt="2024-04-30T17:22:41.019" v="1214" actId="165"/>
          <ac:cxnSpMkLst>
            <pc:docMk/>
            <pc:sldMk cId="936297500" sldId="259"/>
            <ac:cxnSpMk id="14" creationId="{C196BB3C-81ED-DA60-D662-CD65C92234CA}"/>
          </ac:cxnSpMkLst>
        </pc:cxnChg>
        <pc:cxnChg chg="mod">
          <ac:chgData name="Strachan-Jones, Helen" userId="f110f698-69e1-43a1-bf68-bf8c33f815d8" providerId="ADAL" clId="{8529C268-8A98-4D20-B5FC-811F55BA8EE4}" dt="2024-04-30T16:56:00.192" v="523"/>
          <ac:cxnSpMkLst>
            <pc:docMk/>
            <pc:sldMk cId="936297500" sldId="259"/>
            <ac:cxnSpMk id="22" creationId="{060D8125-891F-BCBC-29EA-79B546DC09DA}"/>
          </ac:cxnSpMkLst>
        </pc:cxnChg>
        <pc:cxnChg chg="mod">
          <ac:chgData name="Strachan-Jones, Helen" userId="f110f698-69e1-43a1-bf68-bf8c33f815d8" providerId="ADAL" clId="{8529C268-8A98-4D20-B5FC-811F55BA8EE4}" dt="2024-04-30T16:56:00.192" v="523"/>
          <ac:cxnSpMkLst>
            <pc:docMk/>
            <pc:sldMk cId="936297500" sldId="259"/>
            <ac:cxnSpMk id="23" creationId="{6D70D6D6-4008-320B-FC30-7F2005FD5E56}"/>
          </ac:cxnSpMkLst>
        </pc:cxnChg>
        <pc:cxnChg chg="mod">
          <ac:chgData name="Strachan-Jones, Helen" userId="f110f698-69e1-43a1-bf68-bf8c33f815d8" providerId="ADAL" clId="{8529C268-8A98-4D20-B5FC-811F55BA8EE4}" dt="2024-04-30T16:56:00.192" v="523"/>
          <ac:cxnSpMkLst>
            <pc:docMk/>
            <pc:sldMk cId="936297500" sldId="259"/>
            <ac:cxnSpMk id="26" creationId="{A45068DE-8E3B-BD27-3C1E-8AC1B13D0D1D}"/>
          </ac:cxnSpMkLst>
        </pc:cxnChg>
        <pc:cxnChg chg="mod">
          <ac:chgData name="Strachan-Jones, Helen" userId="f110f698-69e1-43a1-bf68-bf8c33f815d8" providerId="ADAL" clId="{8529C268-8A98-4D20-B5FC-811F55BA8EE4}" dt="2024-04-30T16:56:00.192" v="523"/>
          <ac:cxnSpMkLst>
            <pc:docMk/>
            <pc:sldMk cId="936297500" sldId="259"/>
            <ac:cxnSpMk id="34" creationId="{30E40631-6DE4-6F46-71D5-00CA14EFBE8D}"/>
          </ac:cxnSpMkLst>
        </pc:cxnChg>
        <pc:cxnChg chg="mod">
          <ac:chgData name="Strachan-Jones, Helen" userId="f110f698-69e1-43a1-bf68-bf8c33f815d8" providerId="ADAL" clId="{8529C268-8A98-4D20-B5FC-811F55BA8EE4}" dt="2024-04-30T16:56:00.192" v="523"/>
          <ac:cxnSpMkLst>
            <pc:docMk/>
            <pc:sldMk cId="936297500" sldId="259"/>
            <ac:cxnSpMk id="35" creationId="{B3851E70-BA36-8385-D2F3-7A0B8988551C}"/>
          </ac:cxnSpMkLst>
        </pc:cxnChg>
        <pc:cxnChg chg="add del mod">
          <ac:chgData name="Strachan-Jones, Helen" userId="f110f698-69e1-43a1-bf68-bf8c33f815d8" providerId="ADAL" clId="{8529C268-8A98-4D20-B5FC-811F55BA8EE4}" dt="2024-04-30T16:57:55.586" v="540" actId="478"/>
          <ac:cxnSpMkLst>
            <pc:docMk/>
            <pc:sldMk cId="936297500" sldId="259"/>
            <ac:cxnSpMk id="36" creationId="{11A54296-EC61-537F-A8B1-5D6609779A15}"/>
          </ac:cxnSpMkLst>
        </pc:cxnChg>
        <pc:cxnChg chg="mod">
          <ac:chgData name="Strachan-Jones, Helen" userId="f110f698-69e1-43a1-bf68-bf8c33f815d8" providerId="ADAL" clId="{8529C268-8A98-4D20-B5FC-811F55BA8EE4}" dt="2024-04-30T16:56:00.192" v="523"/>
          <ac:cxnSpMkLst>
            <pc:docMk/>
            <pc:sldMk cId="936297500" sldId="259"/>
            <ac:cxnSpMk id="45" creationId="{96E73F8D-E0BC-3C3A-F8A0-98D29B8F3B04}"/>
          </ac:cxnSpMkLst>
        </pc:cxnChg>
        <pc:cxnChg chg="mod">
          <ac:chgData name="Strachan-Jones, Helen" userId="f110f698-69e1-43a1-bf68-bf8c33f815d8" providerId="ADAL" clId="{8529C268-8A98-4D20-B5FC-811F55BA8EE4}" dt="2024-04-30T16:56:00.192" v="523"/>
          <ac:cxnSpMkLst>
            <pc:docMk/>
            <pc:sldMk cId="936297500" sldId="259"/>
            <ac:cxnSpMk id="46" creationId="{1D4188CF-72D0-F6B4-2DA2-9D13B06BBC4C}"/>
          </ac:cxnSpMkLst>
        </pc:cxnChg>
        <pc:cxnChg chg="mod">
          <ac:chgData name="Strachan-Jones, Helen" userId="f110f698-69e1-43a1-bf68-bf8c33f815d8" providerId="ADAL" clId="{8529C268-8A98-4D20-B5FC-811F55BA8EE4}" dt="2024-04-30T16:56:00.192" v="523"/>
          <ac:cxnSpMkLst>
            <pc:docMk/>
            <pc:sldMk cId="936297500" sldId="259"/>
            <ac:cxnSpMk id="55" creationId="{C0E7F4D7-BF71-0390-6DC0-5113089C5DA8}"/>
          </ac:cxnSpMkLst>
        </pc:cxnChg>
        <pc:cxnChg chg="mod">
          <ac:chgData name="Strachan-Jones, Helen" userId="f110f698-69e1-43a1-bf68-bf8c33f815d8" providerId="ADAL" clId="{8529C268-8A98-4D20-B5FC-811F55BA8EE4}" dt="2024-04-30T16:56:00.192" v="523"/>
          <ac:cxnSpMkLst>
            <pc:docMk/>
            <pc:sldMk cId="936297500" sldId="259"/>
            <ac:cxnSpMk id="56" creationId="{EA06E1AF-7BE9-5236-724C-0108B46EDEAD}"/>
          </ac:cxnSpMkLst>
        </pc:cxnChg>
        <pc:cxnChg chg="add del mod">
          <ac:chgData name="Strachan-Jones, Helen" userId="f110f698-69e1-43a1-bf68-bf8c33f815d8" providerId="ADAL" clId="{8529C268-8A98-4D20-B5FC-811F55BA8EE4}" dt="2024-04-30T16:58:01.847" v="542" actId="478"/>
          <ac:cxnSpMkLst>
            <pc:docMk/>
            <pc:sldMk cId="936297500" sldId="259"/>
            <ac:cxnSpMk id="57" creationId="{03C5F8E4-AB6E-4D47-72E1-D4F937489926}"/>
          </ac:cxnSpMkLst>
        </pc:cxnChg>
        <pc:cxnChg chg="add mod">
          <ac:chgData name="Strachan-Jones, Helen" userId="f110f698-69e1-43a1-bf68-bf8c33f815d8" providerId="ADAL" clId="{8529C268-8A98-4D20-B5FC-811F55BA8EE4}" dt="2024-04-30T17:22:41.019" v="1214" actId="165"/>
          <ac:cxnSpMkLst>
            <pc:docMk/>
            <pc:sldMk cId="936297500" sldId="259"/>
            <ac:cxnSpMk id="68" creationId="{F6BB6737-742A-026F-06D0-66BC08EA0BC0}"/>
          </ac:cxnSpMkLst>
        </pc:cxnChg>
        <pc:cxnChg chg="add mod">
          <ac:chgData name="Strachan-Jones, Helen" userId="f110f698-69e1-43a1-bf68-bf8c33f815d8" providerId="ADAL" clId="{8529C268-8A98-4D20-B5FC-811F55BA8EE4}" dt="2024-04-30T17:22:41.019" v="1214" actId="165"/>
          <ac:cxnSpMkLst>
            <pc:docMk/>
            <pc:sldMk cId="936297500" sldId="259"/>
            <ac:cxnSpMk id="70" creationId="{8167206C-486E-B3E6-42B4-4DAD50997426}"/>
          </ac:cxnSpMkLst>
        </pc:cxnChg>
        <pc:cxnChg chg="mod">
          <ac:chgData name="Strachan-Jones, Helen" userId="f110f698-69e1-43a1-bf68-bf8c33f815d8" providerId="ADAL" clId="{8529C268-8A98-4D20-B5FC-811F55BA8EE4}" dt="2024-04-30T17:22:41.019" v="1214" actId="165"/>
          <ac:cxnSpMkLst>
            <pc:docMk/>
            <pc:sldMk cId="936297500" sldId="259"/>
            <ac:cxnSpMk id="76" creationId="{55EF3529-0014-FFA7-D7D0-666A800A6F95}"/>
          </ac:cxnSpMkLst>
        </pc:cxnChg>
        <pc:cxnChg chg="mod">
          <ac:chgData name="Strachan-Jones, Helen" userId="f110f698-69e1-43a1-bf68-bf8c33f815d8" providerId="ADAL" clId="{8529C268-8A98-4D20-B5FC-811F55BA8EE4}" dt="2024-04-30T17:22:41.019" v="1214" actId="165"/>
          <ac:cxnSpMkLst>
            <pc:docMk/>
            <pc:sldMk cId="936297500" sldId="259"/>
            <ac:cxnSpMk id="78" creationId="{AEC7964B-97F0-08D5-5BA9-D554C8C64F9E}"/>
          </ac:cxnSpMkLst>
        </pc:cxnChg>
        <pc:cxnChg chg="mod">
          <ac:chgData name="Strachan-Jones, Helen" userId="f110f698-69e1-43a1-bf68-bf8c33f815d8" providerId="ADAL" clId="{8529C268-8A98-4D20-B5FC-811F55BA8EE4}" dt="2024-04-30T17:22:41.019" v="1214" actId="165"/>
          <ac:cxnSpMkLst>
            <pc:docMk/>
            <pc:sldMk cId="936297500" sldId="259"/>
            <ac:cxnSpMk id="79" creationId="{901CA487-42C0-5D5E-4619-DB07833ADA3C}"/>
          </ac:cxnSpMkLst>
        </pc:cxnChg>
        <pc:cxnChg chg="mod">
          <ac:chgData name="Strachan-Jones, Helen" userId="f110f698-69e1-43a1-bf68-bf8c33f815d8" providerId="ADAL" clId="{8529C268-8A98-4D20-B5FC-811F55BA8EE4}" dt="2024-04-30T17:22:41.019" v="1214" actId="165"/>
          <ac:cxnSpMkLst>
            <pc:docMk/>
            <pc:sldMk cId="936297500" sldId="259"/>
            <ac:cxnSpMk id="83" creationId="{65F68D12-F8EA-BEFE-5679-D3F972074FCA}"/>
          </ac:cxnSpMkLst>
        </pc:cxnChg>
        <pc:cxnChg chg="mod">
          <ac:chgData name="Strachan-Jones, Helen" userId="f110f698-69e1-43a1-bf68-bf8c33f815d8" providerId="ADAL" clId="{8529C268-8A98-4D20-B5FC-811F55BA8EE4}" dt="2024-04-30T17:22:41.019" v="1214" actId="165"/>
          <ac:cxnSpMkLst>
            <pc:docMk/>
            <pc:sldMk cId="936297500" sldId="259"/>
            <ac:cxnSpMk id="85" creationId="{22DE31D2-C102-6B30-A63C-E975A0D3DB9C}"/>
          </ac:cxnSpMkLst>
        </pc:cxnChg>
        <pc:cxnChg chg="mod">
          <ac:chgData name="Strachan-Jones, Helen" userId="f110f698-69e1-43a1-bf68-bf8c33f815d8" providerId="ADAL" clId="{8529C268-8A98-4D20-B5FC-811F55BA8EE4}" dt="2024-04-30T17:22:41.019" v="1214" actId="165"/>
          <ac:cxnSpMkLst>
            <pc:docMk/>
            <pc:sldMk cId="936297500" sldId="259"/>
            <ac:cxnSpMk id="86" creationId="{F6CB0779-48E8-1C93-5466-EFFD0093DB92}"/>
          </ac:cxnSpMkLst>
        </pc:cxnChg>
        <pc:cxnChg chg="mod">
          <ac:chgData name="Strachan-Jones, Helen" userId="f110f698-69e1-43a1-bf68-bf8c33f815d8" providerId="ADAL" clId="{8529C268-8A98-4D20-B5FC-811F55BA8EE4}" dt="2024-04-30T17:22:41.019" v="1214" actId="165"/>
          <ac:cxnSpMkLst>
            <pc:docMk/>
            <pc:sldMk cId="936297500" sldId="259"/>
            <ac:cxnSpMk id="90" creationId="{68B63339-4235-AD07-0F07-2E0108E0E26A}"/>
          </ac:cxnSpMkLst>
        </pc:cxnChg>
        <pc:cxnChg chg="mod">
          <ac:chgData name="Strachan-Jones, Helen" userId="f110f698-69e1-43a1-bf68-bf8c33f815d8" providerId="ADAL" clId="{8529C268-8A98-4D20-B5FC-811F55BA8EE4}" dt="2024-04-30T17:22:41.019" v="1214" actId="165"/>
          <ac:cxnSpMkLst>
            <pc:docMk/>
            <pc:sldMk cId="936297500" sldId="259"/>
            <ac:cxnSpMk id="92" creationId="{2D525904-8391-CF2C-73BA-C726A2F643DB}"/>
          </ac:cxnSpMkLst>
        </pc:cxnChg>
        <pc:cxnChg chg="mod">
          <ac:chgData name="Strachan-Jones, Helen" userId="f110f698-69e1-43a1-bf68-bf8c33f815d8" providerId="ADAL" clId="{8529C268-8A98-4D20-B5FC-811F55BA8EE4}" dt="2024-04-30T17:22:41.019" v="1214" actId="165"/>
          <ac:cxnSpMkLst>
            <pc:docMk/>
            <pc:sldMk cId="936297500" sldId="259"/>
            <ac:cxnSpMk id="93" creationId="{F008752D-AB15-6553-3F10-A876AD6603FE}"/>
          </ac:cxnSpMkLst>
        </pc:cxnChg>
        <pc:cxnChg chg="mod">
          <ac:chgData name="Strachan-Jones, Helen" userId="f110f698-69e1-43a1-bf68-bf8c33f815d8" providerId="ADAL" clId="{8529C268-8A98-4D20-B5FC-811F55BA8EE4}" dt="2024-04-30T17:22:41.019" v="1214" actId="165"/>
          <ac:cxnSpMkLst>
            <pc:docMk/>
            <pc:sldMk cId="936297500" sldId="259"/>
            <ac:cxnSpMk id="97" creationId="{B66EE7AD-0148-9F32-0A45-D742F6D4FF73}"/>
          </ac:cxnSpMkLst>
        </pc:cxnChg>
        <pc:cxnChg chg="mod">
          <ac:chgData name="Strachan-Jones, Helen" userId="f110f698-69e1-43a1-bf68-bf8c33f815d8" providerId="ADAL" clId="{8529C268-8A98-4D20-B5FC-811F55BA8EE4}" dt="2024-04-30T17:22:41.019" v="1214" actId="165"/>
          <ac:cxnSpMkLst>
            <pc:docMk/>
            <pc:sldMk cId="936297500" sldId="259"/>
            <ac:cxnSpMk id="99" creationId="{6515D2A3-0CFF-2614-F356-8607E6AB4B82}"/>
          </ac:cxnSpMkLst>
        </pc:cxnChg>
        <pc:cxnChg chg="mod">
          <ac:chgData name="Strachan-Jones, Helen" userId="f110f698-69e1-43a1-bf68-bf8c33f815d8" providerId="ADAL" clId="{8529C268-8A98-4D20-B5FC-811F55BA8EE4}" dt="2024-04-30T17:22:41.019" v="1214" actId="165"/>
          <ac:cxnSpMkLst>
            <pc:docMk/>
            <pc:sldMk cId="936297500" sldId="259"/>
            <ac:cxnSpMk id="100" creationId="{32947850-2785-EA62-C42A-C317182C994E}"/>
          </ac:cxnSpMkLst>
        </pc:cxnChg>
        <pc:cxnChg chg="mod">
          <ac:chgData name="Strachan-Jones, Helen" userId="f110f698-69e1-43a1-bf68-bf8c33f815d8" providerId="ADAL" clId="{8529C268-8A98-4D20-B5FC-811F55BA8EE4}" dt="2024-04-30T17:22:41.019" v="1214" actId="165"/>
          <ac:cxnSpMkLst>
            <pc:docMk/>
            <pc:sldMk cId="936297500" sldId="259"/>
            <ac:cxnSpMk id="104" creationId="{78E525F4-458A-DE1F-3C58-EA3DC47E5C24}"/>
          </ac:cxnSpMkLst>
        </pc:cxnChg>
        <pc:cxnChg chg="mod">
          <ac:chgData name="Strachan-Jones, Helen" userId="f110f698-69e1-43a1-bf68-bf8c33f815d8" providerId="ADAL" clId="{8529C268-8A98-4D20-B5FC-811F55BA8EE4}" dt="2024-04-30T17:22:41.019" v="1214" actId="165"/>
          <ac:cxnSpMkLst>
            <pc:docMk/>
            <pc:sldMk cId="936297500" sldId="259"/>
            <ac:cxnSpMk id="106" creationId="{BC92EA90-82D1-77CB-5F47-F5C54EB62CF0}"/>
          </ac:cxnSpMkLst>
        </pc:cxnChg>
        <pc:cxnChg chg="mod">
          <ac:chgData name="Strachan-Jones, Helen" userId="f110f698-69e1-43a1-bf68-bf8c33f815d8" providerId="ADAL" clId="{8529C268-8A98-4D20-B5FC-811F55BA8EE4}" dt="2024-04-30T17:22:41.019" v="1214" actId="165"/>
          <ac:cxnSpMkLst>
            <pc:docMk/>
            <pc:sldMk cId="936297500" sldId="259"/>
            <ac:cxnSpMk id="107" creationId="{07807416-08C3-7D77-8BEE-8814FAFC51F4}"/>
          </ac:cxnSpMkLst>
        </pc:cxnChg>
        <pc:cxnChg chg="del mod topLvl">
          <ac:chgData name="Strachan-Jones, Helen" userId="f110f698-69e1-43a1-bf68-bf8c33f815d8" providerId="ADAL" clId="{8529C268-8A98-4D20-B5FC-811F55BA8EE4}" dt="2024-04-30T17:16:03.319" v="988" actId="478"/>
          <ac:cxnSpMkLst>
            <pc:docMk/>
            <pc:sldMk cId="936297500" sldId="259"/>
            <ac:cxnSpMk id="120" creationId="{9D3B716C-3476-5D2E-0CFB-C0BF9B799CEB}"/>
          </ac:cxnSpMkLst>
        </pc:cxnChg>
        <pc:cxnChg chg="del mod topLvl">
          <ac:chgData name="Strachan-Jones, Helen" userId="f110f698-69e1-43a1-bf68-bf8c33f815d8" providerId="ADAL" clId="{8529C268-8A98-4D20-B5FC-811F55BA8EE4}" dt="2024-04-30T17:16:03.319" v="988" actId="478"/>
          <ac:cxnSpMkLst>
            <pc:docMk/>
            <pc:sldMk cId="936297500" sldId="259"/>
            <ac:cxnSpMk id="122" creationId="{C7C8E8B5-BBBE-0575-4ACF-E5830416B0EC}"/>
          </ac:cxnSpMkLst>
        </pc:cxnChg>
        <pc:cxnChg chg="del mod topLvl">
          <ac:chgData name="Strachan-Jones, Helen" userId="f110f698-69e1-43a1-bf68-bf8c33f815d8" providerId="ADAL" clId="{8529C268-8A98-4D20-B5FC-811F55BA8EE4}" dt="2024-04-30T17:16:03.319" v="988" actId="478"/>
          <ac:cxnSpMkLst>
            <pc:docMk/>
            <pc:sldMk cId="936297500" sldId="259"/>
            <ac:cxnSpMk id="123" creationId="{4C7B4FB4-2FFD-CCAF-18AF-38AA58B0A35D}"/>
          </ac:cxnSpMkLst>
        </pc:cxnChg>
        <pc:cxnChg chg="del mod topLvl">
          <ac:chgData name="Strachan-Jones, Helen" userId="f110f698-69e1-43a1-bf68-bf8c33f815d8" providerId="ADAL" clId="{8529C268-8A98-4D20-B5FC-811F55BA8EE4}" dt="2024-04-30T17:16:06.706" v="995" actId="478"/>
          <ac:cxnSpMkLst>
            <pc:docMk/>
            <pc:sldMk cId="936297500" sldId="259"/>
            <ac:cxnSpMk id="126" creationId="{5BEC2E5A-DE48-69AA-638A-2470F367BF33}"/>
          </ac:cxnSpMkLst>
        </pc:cxnChg>
        <pc:cxnChg chg="del mod topLvl">
          <ac:chgData name="Strachan-Jones, Helen" userId="f110f698-69e1-43a1-bf68-bf8c33f815d8" providerId="ADAL" clId="{8529C268-8A98-4D20-B5FC-811F55BA8EE4}" dt="2024-04-30T17:16:05.440" v="993" actId="478"/>
          <ac:cxnSpMkLst>
            <pc:docMk/>
            <pc:sldMk cId="936297500" sldId="259"/>
            <ac:cxnSpMk id="128" creationId="{06203ACF-278C-8AC3-EA8F-796D2EAC774C}"/>
          </ac:cxnSpMkLst>
        </pc:cxnChg>
        <pc:cxnChg chg="del mod topLvl">
          <ac:chgData name="Strachan-Jones, Helen" userId="f110f698-69e1-43a1-bf68-bf8c33f815d8" providerId="ADAL" clId="{8529C268-8A98-4D20-B5FC-811F55BA8EE4}" dt="2024-04-30T17:16:05.440" v="993" actId="478"/>
          <ac:cxnSpMkLst>
            <pc:docMk/>
            <pc:sldMk cId="936297500" sldId="259"/>
            <ac:cxnSpMk id="129" creationId="{BFEEA667-EC12-7A97-4000-94EFDFBD19C0}"/>
          </ac:cxnSpMkLst>
        </pc:cxnChg>
        <pc:cxnChg chg="del mod topLvl">
          <ac:chgData name="Strachan-Jones, Helen" userId="f110f698-69e1-43a1-bf68-bf8c33f815d8" providerId="ADAL" clId="{8529C268-8A98-4D20-B5FC-811F55BA8EE4}" dt="2024-04-30T17:15:59.656" v="985" actId="478"/>
          <ac:cxnSpMkLst>
            <pc:docMk/>
            <pc:sldMk cId="936297500" sldId="259"/>
            <ac:cxnSpMk id="132" creationId="{2CABD53B-C2F4-1220-DA8B-723D05C98452}"/>
          </ac:cxnSpMkLst>
        </pc:cxnChg>
        <pc:cxnChg chg="del mod topLvl">
          <ac:chgData name="Strachan-Jones, Helen" userId="f110f698-69e1-43a1-bf68-bf8c33f815d8" providerId="ADAL" clId="{8529C268-8A98-4D20-B5FC-811F55BA8EE4}" dt="2024-04-30T17:15:58.727" v="984" actId="478"/>
          <ac:cxnSpMkLst>
            <pc:docMk/>
            <pc:sldMk cId="936297500" sldId="259"/>
            <ac:cxnSpMk id="134" creationId="{E58A0C24-7E22-15EE-4AC2-158D904AC879}"/>
          </ac:cxnSpMkLst>
        </pc:cxnChg>
        <pc:cxnChg chg="del mod topLvl">
          <ac:chgData name="Strachan-Jones, Helen" userId="f110f698-69e1-43a1-bf68-bf8c33f815d8" providerId="ADAL" clId="{8529C268-8A98-4D20-B5FC-811F55BA8EE4}" dt="2024-04-30T17:15:58.727" v="984" actId="478"/>
          <ac:cxnSpMkLst>
            <pc:docMk/>
            <pc:sldMk cId="936297500" sldId="259"/>
            <ac:cxnSpMk id="135" creationId="{0A16D0B4-3201-E0A5-8CA5-3A6E303EC676}"/>
          </ac:cxnSpMkLst>
        </pc:cxnChg>
        <pc:cxnChg chg="del mod topLvl">
          <ac:chgData name="Strachan-Jones, Helen" userId="f110f698-69e1-43a1-bf68-bf8c33f815d8" providerId="ADAL" clId="{8529C268-8A98-4D20-B5FC-811F55BA8EE4}" dt="2024-04-30T17:15:57.366" v="983" actId="478"/>
          <ac:cxnSpMkLst>
            <pc:docMk/>
            <pc:sldMk cId="936297500" sldId="259"/>
            <ac:cxnSpMk id="138" creationId="{2DC9F7BF-3F2E-150F-3CF1-7D42076AEE6D}"/>
          </ac:cxnSpMkLst>
        </pc:cxnChg>
        <pc:cxnChg chg="del mod topLvl">
          <ac:chgData name="Strachan-Jones, Helen" userId="f110f698-69e1-43a1-bf68-bf8c33f815d8" providerId="ADAL" clId="{8529C268-8A98-4D20-B5FC-811F55BA8EE4}" dt="2024-04-30T17:15:56.280" v="982" actId="478"/>
          <ac:cxnSpMkLst>
            <pc:docMk/>
            <pc:sldMk cId="936297500" sldId="259"/>
            <ac:cxnSpMk id="140" creationId="{27302285-B0D6-77B9-0046-760EFE661FF6}"/>
          </ac:cxnSpMkLst>
        </pc:cxnChg>
        <pc:cxnChg chg="del mod topLvl">
          <ac:chgData name="Strachan-Jones, Helen" userId="f110f698-69e1-43a1-bf68-bf8c33f815d8" providerId="ADAL" clId="{8529C268-8A98-4D20-B5FC-811F55BA8EE4}" dt="2024-04-30T17:15:56.280" v="982" actId="478"/>
          <ac:cxnSpMkLst>
            <pc:docMk/>
            <pc:sldMk cId="936297500" sldId="259"/>
            <ac:cxnSpMk id="141" creationId="{5274C05B-25E2-BE7D-2EB2-F6B030627DD2}"/>
          </ac:cxnSpMkLst>
        </pc:cxnChg>
        <pc:cxnChg chg="del mod topLvl">
          <ac:chgData name="Strachan-Jones, Helen" userId="f110f698-69e1-43a1-bf68-bf8c33f815d8" providerId="ADAL" clId="{8529C268-8A98-4D20-B5FC-811F55BA8EE4}" dt="2024-04-30T17:16:02.354" v="987" actId="478"/>
          <ac:cxnSpMkLst>
            <pc:docMk/>
            <pc:sldMk cId="936297500" sldId="259"/>
            <ac:cxnSpMk id="144" creationId="{19CCB80E-3916-00B9-EF6C-A8D06C9B4572}"/>
          </ac:cxnSpMkLst>
        </pc:cxnChg>
        <pc:cxnChg chg="del mod topLvl">
          <ac:chgData name="Strachan-Jones, Helen" userId="f110f698-69e1-43a1-bf68-bf8c33f815d8" providerId="ADAL" clId="{8529C268-8A98-4D20-B5FC-811F55BA8EE4}" dt="2024-04-30T17:16:00.888" v="986" actId="478"/>
          <ac:cxnSpMkLst>
            <pc:docMk/>
            <pc:sldMk cId="936297500" sldId="259"/>
            <ac:cxnSpMk id="146" creationId="{2F33E865-4015-D661-E6D7-58E03B63ADBC}"/>
          </ac:cxnSpMkLst>
        </pc:cxnChg>
        <pc:cxnChg chg="del mod topLvl">
          <ac:chgData name="Strachan-Jones, Helen" userId="f110f698-69e1-43a1-bf68-bf8c33f815d8" providerId="ADAL" clId="{8529C268-8A98-4D20-B5FC-811F55BA8EE4}" dt="2024-04-30T17:16:00.888" v="986" actId="478"/>
          <ac:cxnSpMkLst>
            <pc:docMk/>
            <pc:sldMk cId="936297500" sldId="259"/>
            <ac:cxnSpMk id="147" creationId="{04040B8A-518B-508D-8754-8C6AE1C3AA65}"/>
          </ac:cxnSpMkLst>
        </pc:cxnChg>
        <pc:cxnChg chg="mod topLvl">
          <ac:chgData name="Strachan-Jones, Helen" userId="f110f698-69e1-43a1-bf68-bf8c33f815d8" providerId="ADAL" clId="{8529C268-8A98-4D20-B5FC-811F55BA8EE4}" dt="2024-04-30T17:20:42.980" v="1145" actId="164"/>
          <ac:cxnSpMkLst>
            <pc:docMk/>
            <pc:sldMk cId="936297500" sldId="259"/>
            <ac:cxnSpMk id="150" creationId="{8A0C11E2-64CC-664A-B55D-C9D9811D9F58}"/>
          </ac:cxnSpMkLst>
        </pc:cxnChg>
        <pc:cxnChg chg="del mod topLvl">
          <ac:chgData name="Strachan-Jones, Helen" userId="f110f698-69e1-43a1-bf68-bf8c33f815d8" providerId="ADAL" clId="{8529C268-8A98-4D20-B5FC-811F55BA8EE4}" dt="2024-04-30T17:18:37.101" v="1071" actId="478"/>
          <ac:cxnSpMkLst>
            <pc:docMk/>
            <pc:sldMk cId="936297500" sldId="259"/>
            <ac:cxnSpMk id="152" creationId="{721672FE-5A22-36B1-D345-9D283759ADF1}"/>
          </ac:cxnSpMkLst>
        </pc:cxnChg>
        <pc:cxnChg chg="mod topLvl">
          <ac:chgData name="Strachan-Jones, Helen" userId="f110f698-69e1-43a1-bf68-bf8c33f815d8" providerId="ADAL" clId="{8529C268-8A98-4D20-B5FC-811F55BA8EE4}" dt="2024-04-30T17:20:27.555" v="1135" actId="164"/>
          <ac:cxnSpMkLst>
            <pc:docMk/>
            <pc:sldMk cId="936297500" sldId="259"/>
            <ac:cxnSpMk id="153" creationId="{5DCE3E6E-5226-CA53-11BC-524157E76C8E}"/>
          </ac:cxnSpMkLst>
        </pc:cxnChg>
        <pc:cxnChg chg="mod">
          <ac:chgData name="Strachan-Jones, Helen" userId="f110f698-69e1-43a1-bf68-bf8c33f815d8" providerId="ADAL" clId="{8529C268-8A98-4D20-B5FC-811F55BA8EE4}" dt="2024-04-30T17:16:21.812" v="1001"/>
          <ac:cxnSpMkLst>
            <pc:docMk/>
            <pc:sldMk cId="936297500" sldId="259"/>
            <ac:cxnSpMk id="161" creationId="{0D666134-D1E2-C08A-FE06-C4BF08D5BDD5}"/>
          </ac:cxnSpMkLst>
        </pc:cxnChg>
        <pc:cxnChg chg="mod">
          <ac:chgData name="Strachan-Jones, Helen" userId="f110f698-69e1-43a1-bf68-bf8c33f815d8" providerId="ADAL" clId="{8529C268-8A98-4D20-B5FC-811F55BA8EE4}" dt="2024-04-30T17:16:21.812" v="1001"/>
          <ac:cxnSpMkLst>
            <pc:docMk/>
            <pc:sldMk cId="936297500" sldId="259"/>
            <ac:cxnSpMk id="164" creationId="{FA63E076-F6D2-C0E4-9EAC-39F7094E0651}"/>
          </ac:cxnSpMkLst>
        </pc:cxnChg>
        <pc:cxnChg chg="mod">
          <ac:chgData name="Strachan-Jones, Helen" userId="f110f698-69e1-43a1-bf68-bf8c33f815d8" providerId="ADAL" clId="{8529C268-8A98-4D20-B5FC-811F55BA8EE4}" dt="2024-04-30T17:16:21.812" v="1001"/>
          <ac:cxnSpMkLst>
            <pc:docMk/>
            <pc:sldMk cId="936297500" sldId="259"/>
            <ac:cxnSpMk id="165" creationId="{87BFEA93-0357-E660-9FFA-C56B4303153C}"/>
          </ac:cxnSpMkLst>
        </pc:cxnChg>
        <pc:cxnChg chg="add mod ord topLvl">
          <ac:chgData name="Strachan-Jones, Helen" userId="f110f698-69e1-43a1-bf68-bf8c33f815d8" providerId="ADAL" clId="{8529C268-8A98-4D20-B5FC-811F55BA8EE4}" dt="2024-04-30T17:20:27.555" v="1135" actId="164"/>
          <ac:cxnSpMkLst>
            <pc:docMk/>
            <pc:sldMk cId="936297500" sldId="259"/>
            <ac:cxnSpMk id="172" creationId="{EC6B66C1-983D-816F-32DF-FDD31AD793B4}"/>
          </ac:cxnSpMkLst>
        </pc:cxnChg>
        <pc:cxnChg chg="mod">
          <ac:chgData name="Strachan-Jones, Helen" userId="f110f698-69e1-43a1-bf68-bf8c33f815d8" providerId="ADAL" clId="{8529C268-8A98-4D20-B5FC-811F55BA8EE4}" dt="2024-04-30T17:20:44.405" v="1146"/>
          <ac:cxnSpMkLst>
            <pc:docMk/>
            <pc:sldMk cId="936297500" sldId="259"/>
            <ac:cxnSpMk id="179" creationId="{689AEF10-BCAA-AB96-60AD-C3118936F8FB}"/>
          </ac:cxnSpMkLst>
        </pc:cxnChg>
        <pc:cxnChg chg="mod">
          <ac:chgData name="Strachan-Jones, Helen" userId="f110f698-69e1-43a1-bf68-bf8c33f815d8" providerId="ADAL" clId="{8529C268-8A98-4D20-B5FC-811F55BA8EE4}" dt="2024-04-30T17:20:44.405" v="1146"/>
          <ac:cxnSpMkLst>
            <pc:docMk/>
            <pc:sldMk cId="936297500" sldId="259"/>
            <ac:cxnSpMk id="181" creationId="{C2E09F72-DC6B-36B4-7E95-D992883D990A}"/>
          </ac:cxnSpMkLst>
        </pc:cxnChg>
        <pc:cxnChg chg="mod">
          <ac:chgData name="Strachan-Jones, Helen" userId="f110f698-69e1-43a1-bf68-bf8c33f815d8" providerId="ADAL" clId="{8529C268-8A98-4D20-B5FC-811F55BA8EE4}" dt="2024-04-30T17:20:44.405" v="1146"/>
          <ac:cxnSpMkLst>
            <pc:docMk/>
            <pc:sldMk cId="936297500" sldId="259"/>
            <ac:cxnSpMk id="183" creationId="{0FC27C21-AE4B-4CE1-6CA8-773D60E8AA66}"/>
          </ac:cxnSpMkLst>
        </pc:cxnChg>
        <pc:cxnChg chg="mod">
          <ac:chgData name="Strachan-Jones, Helen" userId="f110f698-69e1-43a1-bf68-bf8c33f815d8" providerId="ADAL" clId="{8529C268-8A98-4D20-B5FC-811F55BA8EE4}" dt="2024-04-30T17:21:09.077" v="1157"/>
          <ac:cxnSpMkLst>
            <pc:docMk/>
            <pc:sldMk cId="936297500" sldId="259"/>
            <ac:cxnSpMk id="187" creationId="{C02CA414-2681-9589-5515-0105BCD07265}"/>
          </ac:cxnSpMkLst>
        </pc:cxnChg>
        <pc:cxnChg chg="mod">
          <ac:chgData name="Strachan-Jones, Helen" userId="f110f698-69e1-43a1-bf68-bf8c33f815d8" providerId="ADAL" clId="{8529C268-8A98-4D20-B5FC-811F55BA8EE4}" dt="2024-04-30T17:21:09.077" v="1157"/>
          <ac:cxnSpMkLst>
            <pc:docMk/>
            <pc:sldMk cId="936297500" sldId="259"/>
            <ac:cxnSpMk id="189" creationId="{C8AEF0FC-DE19-C8C9-66D2-1BA4B1085795}"/>
          </ac:cxnSpMkLst>
        </pc:cxnChg>
        <pc:cxnChg chg="mod">
          <ac:chgData name="Strachan-Jones, Helen" userId="f110f698-69e1-43a1-bf68-bf8c33f815d8" providerId="ADAL" clId="{8529C268-8A98-4D20-B5FC-811F55BA8EE4}" dt="2024-04-30T17:21:09.077" v="1157"/>
          <ac:cxnSpMkLst>
            <pc:docMk/>
            <pc:sldMk cId="936297500" sldId="259"/>
            <ac:cxnSpMk id="191" creationId="{86DFBD0E-5432-DCC1-F6AF-50A8AFABDCE0}"/>
          </ac:cxnSpMkLst>
        </pc:cxnChg>
        <pc:cxnChg chg="mod">
          <ac:chgData name="Strachan-Jones, Helen" userId="f110f698-69e1-43a1-bf68-bf8c33f815d8" providerId="ADAL" clId="{8529C268-8A98-4D20-B5FC-811F55BA8EE4}" dt="2024-04-30T17:21:21.756" v="1167"/>
          <ac:cxnSpMkLst>
            <pc:docMk/>
            <pc:sldMk cId="936297500" sldId="259"/>
            <ac:cxnSpMk id="195" creationId="{3FD3EE38-67EA-CA9E-936E-422B8B549F9B}"/>
          </ac:cxnSpMkLst>
        </pc:cxnChg>
        <pc:cxnChg chg="mod">
          <ac:chgData name="Strachan-Jones, Helen" userId="f110f698-69e1-43a1-bf68-bf8c33f815d8" providerId="ADAL" clId="{8529C268-8A98-4D20-B5FC-811F55BA8EE4}" dt="2024-04-30T17:21:21.756" v="1167"/>
          <ac:cxnSpMkLst>
            <pc:docMk/>
            <pc:sldMk cId="936297500" sldId="259"/>
            <ac:cxnSpMk id="197" creationId="{1259E6C0-D430-BA3E-85A2-1AE9010C4314}"/>
          </ac:cxnSpMkLst>
        </pc:cxnChg>
        <pc:cxnChg chg="mod">
          <ac:chgData name="Strachan-Jones, Helen" userId="f110f698-69e1-43a1-bf68-bf8c33f815d8" providerId="ADAL" clId="{8529C268-8A98-4D20-B5FC-811F55BA8EE4}" dt="2024-04-30T17:21:21.756" v="1167"/>
          <ac:cxnSpMkLst>
            <pc:docMk/>
            <pc:sldMk cId="936297500" sldId="259"/>
            <ac:cxnSpMk id="199" creationId="{BAD377AA-B3FF-7A30-608E-73061B7BA074}"/>
          </ac:cxnSpMkLst>
        </pc:cxnChg>
        <pc:cxnChg chg="mod">
          <ac:chgData name="Strachan-Jones, Helen" userId="f110f698-69e1-43a1-bf68-bf8c33f815d8" providerId="ADAL" clId="{8529C268-8A98-4D20-B5FC-811F55BA8EE4}" dt="2024-04-30T17:21:36.761" v="1174"/>
          <ac:cxnSpMkLst>
            <pc:docMk/>
            <pc:sldMk cId="936297500" sldId="259"/>
            <ac:cxnSpMk id="203" creationId="{DCD84596-958F-F451-9FF2-D6D3D92B31D8}"/>
          </ac:cxnSpMkLst>
        </pc:cxnChg>
        <pc:cxnChg chg="mod">
          <ac:chgData name="Strachan-Jones, Helen" userId="f110f698-69e1-43a1-bf68-bf8c33f815d8" providerId="ADAL" clId="{8529C268-8A98-4D20-B5FC-811F55BA8EE4}" dt="2024-04-30T17:21:36.761" v="1174"/>
          <ac:cxnSpMkLst>
            <pc:docMk/>
            <pc:sldMk cId="936297500" sldId="259"/>
            <ac:cxnSpMk id="205" creationId="{51D49B86-70F2-006C-41B1-21102244864B}"/>
          </ac:cxnSpMkLst>
        </pc:cxnChg>
        <pc:cxnChg chg="mod">
          <ac:chgData name="Strachan-Jones, Helen" userId="f110f698-69e1-43a1-bf68-bf8c33f815d8" providerId="ADAL" clId="{8529C268-8A98-4D20-B5FC-811F55BA8EE4}" dt="2024-04-30T17:21:36.761" v="1174"/>
          <ac:cxnSpMkLst>
            <pc:docMk/>
            <pc:sldMk cId="936297500" sldId="259"/>
            <ac:cxnSpMk id="207" creationId="{ADAB9471-0DF1-1A5D-9021-22FDAECC3A33}"/>
          </ac:cxnSpMkLst>
        </pc:cxnChg>
        <pc:cxnChg chg="mod">
          <ac:chgData name="Strachan-Jones, Helen" userId="f110f698-69e1-43a1-bf68-bf8c33f815d8" providerId="ADAL" clId="{8529C268-8A98-4D20-B5FC-811F55BA8EE4}" dt="2024-04-30T17:21:50.142" v="1186"/>
          <ac:cxnSpMkLst>
            <pc:docMk/>
            <pc:sldMk cId="936297500" sldId="259"/>
            <ac:cxnSpMk id="211" creationId="{5A4ED4D8-DD52-CC66-9959-868A36D3F45A}"/>
          </ac:cxnSpMkLst>
        </pc:cxnChg>
        <pc:cxnChg chg="mod">
          <ac:chgData name="Strachan-Jones, Helen" userId="f110f698-69e1-43a1-bf68-bf8c33f815d8" providerId="ADAL" clId="{8529C268-8A98-4D20-B5FC-811F55BA8EE4}" dt="2024-04-30T17:21:50.142" v="1186"/>
          <ac:cxnSpMkLst>
            <pc:docMk/>
            <pc:sldMk cId="936297500" sldId="259"/>
            <ac:cxnSpMk id="213" creationId="{57055BDF-500D-6330-0DFE-4EB99E8D84F8}"/>
          </ac:cxnSpMkLst>
        </pc:cxnChg>
        <pc:cxnChg chg="mod">
          <ac:chgData name="Strachan-Jones, Helen" userId="f110f698-69e1-43a1-bf68-bf8c33f815d8" providerId="ADAL" clId="{8529C268-8A98-4D20-B5FC-811F55BA8EE4}" dt="2024-04-30T17:21:50.142" v="1186"/>
          <ac:cxnSpMkLst>
            <pc:docMk/>
            <pc:sldMk cId="936297500" sldId="259"/>
            <ac:cxnSpMk id="215" creationId="{F47CD963-C6DD-8B20-3E87-EF10DC868BC9}"/>
          </ac:cxnSpMkLst>
        </pc:cxnChg>
        <pc:cxnChg chg="mod topLvl">
          <ac:chgData name="Strachan-Jones, Helen" userId="f110f698-69e1-43a1-bf68-bf8c33f815d8" providerId="ADAL" clId="{8529C268-8A98-4D20-B5FC-811F55BA8EE4}" dt="2024-04-30T17:22:36.069" v="1210" actId="164"/>
          <ac:cxnSpMkLst>
            <pc:docMk/>
            <pc:sldMk cId="936297500" sldId="259"/>
            <ac:cxnSpMk id="219" creationId="{94D8A9E4-B69A-E8E9-5046-6B28115D46F1}"/>
          </ac:cxnSpMkLst>
        </pc:cxnChg>
        <pc:cxnChg chg="mod">
          <ac:chgData name="Strachan-Jones, Helen" userId="f110f698-69e1-43a1-bf68-bf8c33f815d8" providerId="ADAL" clId="{8529C268-8A98-4D20-B5FC-811F55BA8EE4}" dt="2024-04-30T17:22:18.418" v="1199" actId="165"/>
          <ac:cxnSpMkLst>
            <pc:docMk/>
            <pc:sldMk cId="936297500" sldId="259"/>
            <ac:cxnSpMk id="221" creationId="{D57BE398-DA92-86AE-D286-A282563401B0}"/>
          </ac:cxnSpMkLst>
        </pc:cxnChg>
        <pc:cxnChg chg="mod">
          <ac:chgData name="Strachan-Jones, Helen" userId="f110f698-69e1-43a1-bf68-bf8c33f815d8" providerId="ADAL" clId="{8529C268-8A98-4D20-B5FC-811F55BA8EE4}" dt="2024-04-30T17:22:18.418" v="1199" actId="165"/>
          <ac:cxnSpMkLst>
            <pc:docMk/>
            <pc:sldMk cId="936297500" sldId="259"/>
            <ac:cxnSpMk id="223" creationId="{0EFE814C-2334-40C8-9F39-443CCB46D5B3}"/>
          </ac:cxnSpMkLst>
        </pc:cxnChg>
        <pc:cxnChg chg="mod">
          <ac:chgData name="Strachan-Jones, Helen" userId="f110f698-69e1-43a1-bf68-bf8c33f815d8" providerId="ADAL" clId="{8529C268-8A98-4D20-B5FC-811F55BA8EE4}" dt="2024-04-30T17:22:59.162" v="1228"/>
          <ac:cxnSpMkLst>
            <pc:docMk/>
            <pc:sldMk cId="936297500" sldId="259"/>
            <ac:cxnSpMk id="229" creationId="{E6DA3488-3AD0-9951-85B2-2ED3E709CAAB}"/>
          </ac:cxnSpMkLst>
        </pc:cxnChg>
        <pc:cxnChg chg="mod">
          <ac:chgData name="Strachan-Jones, Helen" userId="f110f698-69e1-43a1-bf68-bf8c33f815d8" providerId="ADAL" clId="{8529C268-8A98-4D20-B5FC-811F55BA8EE4}" dt="2024-04-30T17:22:59.162" v="1228"/>
          <ac:cxnSpMkLst>
            <pc:docMk/>
            <pc:sldMk cId="936297500" sldId="259"/>
            <ac:cxnSpMk id="231" creationId="{782BBA92-A4D2-96F9-AAAD-3B4CE59D6562}"/>
          </ac:cxnSpMkLst>
        </pc:cxnChg>
        <pc:cxnChg chg="mod">
          <ac:chgData name="Strachan-Jones, Helen" userId="f110f698-69e1-43a1-bf68-bf8c33f815d8" providerId="ADAL" clId="{8529C268-8A98-4D20-B5FC-811F55BA8EE4}" dt="2024-04-30T17:22:59.162" v="1228"/>
          <ac:cxnSpMkLst>
            <pc:docMk/>
            <pc:sldMk cId="936297500" sldId="259"/>
            <ac:cxnSpMk id="233" creationId="{2AB0F767-2213-7292-D6B5-3654CA4BFF13}"/>
          </ac:cxnSpMkLst>
        </pc:cxnChg>
        <pc:cxnChg chg="mod">
          <ac:chgData name="Strachan-Jones, Helen" userId="f110f698-69e1-43a1-bf68-bf8c33f815d8" providerId="ADAL" clId="{8529C268-8A98-4D20-B5FC-811F55BA8EE4}" dt="2024-04-30T17:23:04.418" v="1229"/>
          <ac:cxnSpMkLst>
            <pc:docMk/>
            <pc:sldMk cId="936297500" sldId="259"/>
            <ac:cxnSpMk id="237" creationId="{261CE3B3-78AC-8C48-B7F1-69DFC6E5650E}"/>
          </ac:cxnSpMkLst>
        </pc:cxnChg>
        <pc:cxnChg chg="mod">
          <ac:chgData name="Strachan-Jones, Helen" userId="f110f698-69e1-43a1-bf68-bf8c33f815d8" providerId="ADAL" clId="{8529C268-8A98-4D20-B5FC-811F55BA8EE4}" dt="2024-04-30T17:23:04.418" v="1229"/>
          <ac:cxnSpMkLst>
            <pc:docMk/>
            <pc:sldMk cId="936297500" sldId="259"/>
            <ac:cxnSpMk id="239" creationId="{4F52112A-F516-6090-E758-AF9AB9B8A1D6}"/>
          </ac:cxnSpMkLst>
        </pc:cxnChg>
        <pc:cxnChg chg="mod">
          <ac:chgData name="Strachan-Jones, Helen" userId="f110f698-69e1-43a1-bf68-bf8c33f815d8" providerId="ADAL" clId="{8529C268-8A98-4D20-B5FC-811F55BA8EE4}" dt="2024-04-30T17:23:04.418" v="1229"/>
          <ac:cxnSpMkLst>
            <pc:docMk/>
            <pc:sldMk cId="936297500" sldId="259"/>
            <ac:cxnSpMk id="241" creationId="{DB7C6F8D-BC9A-BC05-D673-F02EEF1C409E}"/>
          </ac:cxnSpMkLst>
        </pc:cxnChg>
        <pc:cxnChg chg="mod">
          <ac:chgData name="Strachan-Jones, Helen" userId="f110f698-69e1-43a1-bf68-bf8c33f815d8" providerId="ADAL" clId="{8529C268-8A98-4D20-B5FC-811F55BA8EE4}" dt="2024-04-30T17:23:25.212" v="1243"/>
          <ac:cxnSpMkLst>
            <pc:docMk/>
            <pc:sldMk cId="936297500" sldId="259"/>
            <ac:cxnSpMk id="245" creationId="{87DB1BA9-EA4D-1325-6E78-44369F401D6C}"/>
          </ac:cxnSpMkLst>
        </pc:cxnChg>
        <pc:cxnChg chg="mod">
          <ac:chgData name="Strachan-Jones, Helen" userId="f110f698-69e1-43a1-bf68-bf8c33f815d8" providerId="ADAL" clId="{8529C268-8A98-4D20-B5FC-811F55BA8EE4}" dt="2024-04-30T17:23:25.212" v="1243"/>
          <ac:cxnSpMkLst>
            <pc:docMk/>
            <pc:sldMk cId="936297500" sldId="259"/>
            <ac:cxnSpMk id="247" creationId="{79F6AD09-0C00-3286-64E9-8970B4234540}"/>
          </ac:cxnSpMkLst>
        </pc:cxnChg>
        <pc:cxnChg chg="mod">
          <ac:chgData name="Strachan-Jones, Helen" userId="f110f698-69e1-43a1-bf68-bf8c33f815d8" providerId="ADAL" clId="{8529C268-8A98-4D20-B5FC-811F55BA8EE4}" dt="2024-04-30T17:23:25.212" v="1243"/>
          <ac:cxnSpMkLst>
            <pc:docMk/>
            <pc:sldMk cId="936297500" sldId="259"/>
            <ac:cxnSpMk id="249" creationId="{314385DB-1621-0124-4FB6-1BB67B53CE1B}"/>
          </ac:cxnSpMkLst>
        </pc:cxnChg>
        <pc:cxnChg chg="mod">
          <ac:chgData name="Strachan-Jones, Helen" userId="f110f698-69e1-43a1-bf68-bf8c33f815d8" providerId="ADAL" clId="{8529C268-8A98-4D20-B5FC-811F55BA8EE4}" dt="2024-04-30T17:23:36.926" v="1252"/>
          <ac:cxnSpMkLst>
            <pc:docMk/>
            <pc:sldMk cId="936297500" sldId="259"/>
            <ac:cxnSpMk id="253" creationId="{DE5EFFFD-C355-A99D-40A3-038075631418}"/>
          </ac:cxnSpMkLst>
        </pc:cxnChg>
        <pc:cxnChg chg="mod">
          <ac:chgData name="Strachan-Jones, Helen" userId="f110f698-69e1-43a1-bf68-bf8c33f815d8" providerId="ADAL" clId="{8529C268-8A98-4D20-B5FC-811F55BA8EE4}" dt="2024-04-30T17:23:36.926" v="1252"/>
          <ac:cxnSpMkLst>
            <pc:docMk/>
            <pc:sldMk cId="936297500" sldId="259"/>
            <ac:cxnSpMk id="255" creationId="{B7628586-C2FE-33E0-BA9A-BF3C165F6B33}"/>
          </ac:cxnSpMkLst>
        </pc:cxnChg>
        <pc:cxnChg chg="mod">
          <ac:chgData name="Strachan-Jones, Helen" userId="f110f698-69e1-43a1-bf68-bf8c33f815d8" providerId="ADAL" clId="{8529C268-8A98-4D20-B5FC-811F55BA8EE4}" dt="2024-04-30T17:23:36.926" v="1252"/>
          <ac:cxnSpMkLst>
            <pc:docMk/>
            <pc:sldMk cId="936297500" sldId="259"/>
            <ac:cxnSpMk id="257" creationId="{58BF7534-4E71-F070-D29D-437E5C9A111A}"/>
          </ac:cxnSpMkLst>
        </pc:cxnChg>
        <pc:cxnChg chg="mod">
          <ac:chgData name="Strachan-Jones, Helen" userId="f110f698-69e1-43a1-bf68-bf8c33f815d8" providerId="ADAL" clId="{8529C268-8A98-4D20-B5FC-811F55BA8EE4}" dt="2024-04-30T17:24:01.074" v="1268"/>
          <ac:cxnSpMkLst>
            <pc:docMk/>
            <pc:sldMk cId="936297500" sldId="259"/>
            <ac:cxnSpMk id="261" creationId="{2C4BE60D-E617-B801-70B2-5A3C21F08757}"/>
          </ac:cxnSpMkLst>
        </pc:cxnChg>
        <pc:cxnChg chg="mod">
          <ac:chgData name="Strachan-Jones, Helen" userId="f110f698-69e1-43a1-bf68-bf8c33f815d8" providerId="ADAL" clId="{8529C268-8A98-4D20-B5FC-811F55BA8EE4}" dt="2024-04-30T17:24:01.074" v="1268"/>
          <ac:cxnSpMkLst>
            <pc:docMk/>
            <pc:sldMk cId="936297500" sldId="259"/>
            <ac:cxnSpMk id="263" creationId="{E083401C-049D-048F-5611-D660E2387D8F}"/>
          </ac:cxnSpMkLst>
        </pc:cxnChg>
        <pc:cxnChg chg="mod">
          <ac:chgData name="Strachan-Jones, Helen" userId="f110f698-69e1-43a1-bf68-bf8c33f815d8" providerId="ADAL" clId="{8529C268-8A98-4D20-B5FC-811F55BA8EE4}" dt="2024-04-30T17:24:01.074" v="1268"/>
          <ac:cxnSpMkLst>
            <pc:docMk/>
            <pc:sldMk cId="936297500" sldId="259"/>
            <ac:cxnSpMk id="265" creationId="{FF6BB0AE-F328-9030-E63D-CD276080FF8A}"/>
          </ac:cxnSpMkLst>
        </pc:cxnChg>
        <pc:cxnChg chg="mod">
          <ac:chgData name="Strachan-Jones, Helen" userId="f110f698-69e1-43a1-bf68-bf8c33f815d8" providerId="ADAL" clId="{8529C268-8A98-4D20-B5FC-811F55BA8EE4}" dt="2024-04-30T17:24:23.708" v="1282"/>
          <ac:cxnSpMkLst>
            <pc:docMk/>
            <pc:sldMk cId="936297500" sldId="259"/>
            <ac:cxnSpMk id="269" creationId="{CD7C3A1E-5CB6-DF02-7B75-1B597059CCF7}"/>
          </ac:cxnSpMkLst>
        </pc:cxnChg>
        <pc:cxnChg chg="mod">
          <ac:chgData name="Strachan-Jones, Helen" userId="f110f698-69e1-43a1-bf68-bf8c33f815d8" providerId="ADAL" clId="{8529C268-8A98-4D20-B5FC-811F55BA8EE4}" dt="2024-04-30T17:24:23.708" v="1282"/>
          <ac:cxnSpMkLst>
            <pc:docMk/>
            <pc:sldMk cId="936297500" sldId="259"/>
            <ac:cxnSpMk id="271" creationId="{6E2FA29C-CCC2-651C-2859-204D903F8C17}"/>
          </ac:cxnSpMkLst>
        </pc:cxnChg>
        <pc:cxnChg chg="mod">
          <ac:chgData name="Strachan-Jones, Helen" userId="f110f698-69e1-43a1-bf68-bf8c33f815d8" providerId="ADAL" clId="{8529C268-8A98-4D20-B5FC-811F55BA8EE4}" dt="2024-04-30T17:24:23.708" v="1282"/>
          <ac:cxnSpMkLst>
            <pc:docMk/>
            <pc:sldMk cId="936297500" sldId="259"/>
            <ac:cxnSpMk id="273" creationId="{98AF54D3-96BA-A638-72BE-B0DAFDD76241}"/>
          </ac:cxnSpMkLst>
        </pc:cxnChg>
      </pc:sldChg>
      <pc:sldChg chg="new del">
        <pc:chgData name="Strachan-Jones, Helen" userId="f110f698-69e1-43a1-bf68-bf8c33f815d8" providerId="ADAL" clId="{8529C268-8A98-4D20-B5FC-811F55BA8EE4}" dt="2024-04-30T16:34:16.017" v="46" actId="680"/>
        <pc:sldMkLst>
          <pc:docMk/>
          <pc:sldMk cId="3499427720" sldId="259"/>
        </pc:sldMkLst>
      </pc:sldChg>
      <pc:sldChg chg="addSp delSp modSp new mod modAnim">
        <pc:chgData name="Strachan-Jones, Helen" userId="f110f698-69e1-43a1-bf68-bf8c33f815d8" providerId="ADAL" clId="{8529C268-8A98-4D20-B5FC-811F55BA8EE4}" dt="2024-05-03T16:25:27.586" v="3751" actId="33524"/>
        <pc:sldMkLst>
          <pc:docMk/>
          <pc:sldMk cId="2309762567" sldId="260"/>
        </pc:sldMkLst>
        <pc:spChg chg="mod">
          <ac:chgData name="Strachan-Jones, Helen" userId="f110f698-69e1-43a1-bf68-bf8c33f815d8" providerId="ADAL" clId="{8529C268-8A98-4D20-B5FC-811F55BA8EE4}" dt="2024-05-03T14:01:53.854" v="2413" actId="20577"/>
          <ac:spMkLst>
            <pc:docMk/>
            <pc:sldMk cId="2309762567" sldId="260"/>
            <ac:spMk id="2" creationId="{BCDF02D6-5834-9B75-9E90-0F93422891B6}"/>
          </ac:spMkLst>
        </pc:spChg>
        <pc:spChg chg="mod">
          <ac:chgData name="Strachan-Jones, Helen" userId="f110f698-69e1-43a1-bf68-bf8c33f815d8" providerId="ADAL" clId="{8529C268-8A98-4D20-B5FC-811F55BA8EE4}" dt="2024-05-03T16:25:27.586" v="3751" actId="33524"/>
          <ac:spMkLst>
            <pc:docMk/>
            <pc:sldMk cId="2309762567" sldId="260"/>
            <ac:spMk id="3" creationId="{26FC41C4-9D46-92C7-D986-DB465795C039}"/>
          </ac:spMkLst>
        </pc:spChg>
        <pc:spChg chg="add mod">
          <ac:chgData name="Strachan-Jones, Helen" userId="f110f698-69e1-43a1-bf68-bf8c33f815d8" providerId="ADAL" clId="{8529C268-8A98-4D20-B5FC-811F55BA8EE4}" dt="2024-05-03T16:23:22.325" v="3579" actId="1076"/>
          <ac:spMkLst>
            <pc:docMk/>
            <pc:sldMk cId="2309762567" sldId="260"/>
            <ac:spMk id="5" creationId="{979969C9-2E92-0C51-68B8-27AF6D4E813A}"/>
          </ac:spMkLst>
        </pc:spChg>
        <pc:spChg chg="add mod">
          <ac:chgData name="Strachan-Jones, Helen" userId="f110f698-69e1-43a1-bf68-bf8c33f815d8" providerId="ADAL" clId="{8529C268-8A98-4D20-B5FC-811F55BA8EE4}" dt="2024-05-03T16:23:22.325" v="3579" actId="1076"/>
          <ac:spMkLst>
            <pc:docMk/>
            <pc:sldMk cId="2309762567" sldId="260"/>
            <ac:spMk id="7" creationId="{2406B687-538C-A7A0-DD74-AB7198B32EA7}"/>
          </ac:spMkLst>
        </pc:spChg>
        <pc:spChg chg="add mod">
          <ac:chgData name="Strachan-Jones, Helen" userId="f110f698-69e1-43a1-bf68-bf8c33f815d8" providerId="ADAL" clId="{8529C268-8A98-4D20-B5FC-811F55BA8EE4}" dt="2024-05-03T16:23:22.325" v="3579" actId="1076"/>
          <ac:spMkLst>
            <pc:docMk/>
            <pc:sldMk cId="2309762567" sldId="260"/>
            <ac:spMk id="10" creationId="{6E3A8D16-1713-DC1A-B500-9FDACB3251F9}"/>
          </ac:spMkLst>
        </pc:spChg>
        <pc:spChg chg="add mod">
          <ac:chgData name="Strachan-Jones, Helen" userId="f110f698-69e1-43a1-bf68-bf8c33f815d8" providerId="ADAL" clId="{8529C268-8A98-4D20-B5FC-811F55BA8EE4}" dt="2024-05-03T13:31:00.145" v="1618"/>
          <ac:spMkLst>
            <pc:docMk/>
            <pc:sldMk cId="2309762567" sldId="260"/>
            <ac:spMk id="11" creationId="{7ED1DAFB-9EAB-ACD5-7EDF-A5BB3FE3C41C}"/>
          </ac:spMkLst>
        </pc:spChg>
        <pc:spChg chg="add mod">
          <ac:chgData name="Strachan-Jones, Helen" userId="f110f698-69e1-43a1-bf68-bf8c33f815d8" providerId="ADAL" clId="{8529C268-8A98-4D20-B5FC-811F55BA8EE4}" dt="2024-05-03T13:31:00.145" v="1618"/>
          <ac:spMkLst>
            <pc:docMk/>
            <pc:sldMk cId="2309762567" sldId="260"/>
            <ac:spMk id="12" creationId="{5AC790A0-F11A-3FF4-C7E7-F02C083F5DF2}"/>
          </ac:spMkLst>
        </pc:spChg>
        <pc:spChg chg="add mod">
          <ac:chgData name="Strachan-Jones, Helen" userId="f110f698-69e1-43a1-bf68-bf8c33f815d8" providerId="ADAL" clId="{8529C268-8A98-4D20-B5FC-811F55BA8EE4}" dt="2024-05-03T13:31:00.145" v="1618"/>
          <ac:spMkLst>
            <pc:docMk/>
            <pc:sldMk cId="2309762567" sldId="260"/>
            <ac:spMk id="15" creationId="{67E95383-DD80-4E53-E64A-785E3B8D190E}"/>
          </ac:spMkLst>
        </pc:spChg>
        <pc:spChg chg="add mod">
          <ac:chgData name="Strachan-Jones, Helen" userId="f110f698-69e1-43a1-bf68-bf8c33f815d8" providerId="ADAL" clId="{8529C268-8A98-4D20-B5FC-811F55BA8EE4}" dt="2024-05-03T13:31:00.145" v="1618"/>
          <ac:spMkLst>
            <pc:docMk/>
            <pc:sldMk cId="2309762567" sldId="260"/>
            <ac:spMk id="16" creationId="{10A9C252-7D54-6E9A-523E-9348A3F25C35}"/>
          </ac:spMkLst>
        </pc:spChg>
        <pc:spChg chg="add mod">
          <ac:chgData name="Strachan-Jones, Helen" userId="f110f698-69e1-43a1-bf68-bf8c33f815d8" providerId="ADAL" clId="{8529C268-8A98-4D20-B5FC-811F55BA8EE4}" dt="2024-05-03T13:31:00.145" v="1618"/>
          <ac:spMkLst>
            <pc:docMk/>
            <pc:sldMk cId="2309762567" sldId="260"/>
            <ac:spMk id="17" creationId="{4145664E-4FEB-DC97-4E6E-FC66E15B6E36}"/>
          </ac:spMkLst>
        </pc:spChg>
        <pc:spChg chg="add mod">
          <ac:chgData name="Strachan-Jones, Helen" userId="f110f698-69e1-43a1-bf68-bf8c33f815d8" providerId="ADAL" clId="{8529C268-8A98-4D20-B5FC-811F55BA8EE4}" dt="2024-05-03T13:31:00.145" v="1618"/>
          <ac:spMkLst>
            <pc:docMk/>
            <pc:sldMk cId="2309762567" sldId="260"/>
            <ac:spMk id="18" creationId="{8D9DEE75-F5A8-A988-00C4-9D24CAB26C00}"/>
          </ac:spMkLst>
        </pc:spChg>
        <pc:spChg chg="add mod">
          <ac:chgData name="Strachan-Jones, Helen" userId="f110f698-69e1-43a1-bf68-bf8c33f815d8" providerId="ADAL" clId="{8529C268-8A98-4D20-B5FC-811F55BA8EE4}" dt="2024-05-03T13:31:00.145" v="1618"/>
          <ac:spMkLst>
            <pc:docMk/>
            <pc:sldMk cId="2309762567" sldId="260"/>
            <ac:spMk id="19" creationId="{5BDCC435-5A8D-B898-C443-E6F388CC5FDF}"/>
          </ac:spMkLst>
        </pc:spChg>
        <pc:spChg chg="add mod">
          <ac:chgData name="Strachan-Jones, Helen" userId="f110f698-69e1-43a1-bf68-bf8c33f815d8" providerId="ADAL" clId="{8529C268-8A98-4D20-B5FC-811F55BA8EE4}" dt="2024-05-03T13:31:00.145" v="1618"/>
          <ac:spMkLst>
            <pc:docMk/>
            <pc:sldMk cId="2309762567" sldId="260"/>
            <ac:spMk id="22" creationId="{3C1F972A-F90A-686E-ABCC-43A02C38DED5}"/>
          </ac:spMkLst>
        </pc:spChg>
        <pc:spChg chg="add mod">
          <ac:chgData name="Strachan-Jones, Helen" userId="f110f698-69e1-43a1-bf68-bf8c33f815d8" providerId="ADAL" clId="{8529C268-8A98-4D20-B5FC-811F55BA8EE4}" dt="2024-05-03T13:31:00.145" v="1618"/>
          <ac:spMkLst>
            <pc:docMk/>
            <pc:sldMk cId="2309762567" sldId="260"/>
            <ac:spMk id="23" creationId="{5AF7E310-F466-4A6D-AE1D-9735C1FA7308}"/>
          </ac:spMkLst>
        </pc:spChg>
        <pc:spChg chg="add mod">
          <ac:chgData name="Strachan-Jones, Helen" userId="f110f698-69e1-43a1-bf68-bf8c33f815d8" providerId="ADAL" clId="{8529C268-8A98-4D20-B5FC-811F55BA8EE4}" dt="2024-05-03T13:31:00.145" v="1618"/>
          <ac:spMkLst>
            <pc:docMk/>
            <pc:sldMk cId="2309762567" sldId="260"/>
            <ac:spMk id="25" creationId="{3B53DC11-82C5-BFC9-86C6-385E481B46B6}"/>
          </ac:spMkLst>
        </pc:spChg>
        <pc:spChg chg="add mod">
          <ac:chgData name="Strachan-Jones, Helen" userId="f110f698-69e1-43a1-bf68-bf8c33f815d8" providerId="ADAL" clId="{8529C268-8A98-4D20-B5FC-811F55BA8EE4}" dt="2024-05-03T13:31:00.145" v="1618"/>
          <ac:spMkLst>
            <pc:docMk/>
            <pc:sldMk cId="2309762567" sldId="260"/>
            <ac:spMk id="26" creationId="{401CEFA7-1E05-9252-3179-5E65FE28341C}"/>
          </ac:spMkLst>
        </pc:spChg>
        <pc:spChg chg="add mod">
          <ac:chgData name="Strachan-Jones, Helen" userId="f110f698-69e1-43a1-bf68-bf8c33f815d8" providerId="ADAL" clId="{8529C268-8A98-4D20-B5FC-811F55BA8EE4}" dt="2024-05-03T13:31:00.145" v="1618"/>
          <ac:spMkLst>
            <pc:docMk/>
            <pc:sldMk cId="2309762567" sldId="260"/>
            <ac:spMk id="28" creationId="{268CFF02-6640-0E46-8106-9E25627DA28D}"/>
          </ac:spMkLst>
        </pc:spChg>
        <pc:spChg chg="add mod">
          <ac:chgData name="Strachan-Jones, Helen" userId="f110f698-69e1-43a1-bf68-bf8c33f815d8" providerId="ADAL" clId="{8529C268-8A98-4D20-B5FC-811F55BA8EE4}" dt="2024-05-03T13:31:00.145" v="1618"/>
          <ac:spMkLst>
            <pc:docMk/>
            <pc:sldMk cId="2309762567" sldId="260"/>
            <ac:spMk id="29" creationId="{842AD0E7-5E21-55B0-8DB5-B0EDA2A56D54}"/>
          </ac:spMkLst>
        </pc:spChg>
        <pc:spChg chg="add mod topLvl">
          <ac:chgData name="Strachan-Jones, Helen" userId="f110f698-69e1-43a1-bf68-bf8c33f815d8" providerId="ADAL" clId="{8529C268-8A98-4D20-B5FC-811F55BA8EE4}" dt="2024-05-03T13:52:20.230" v="2080" actId="1076"/>
          <ac:spMkLst>
            <pc:docMk/>
            <pc:sldMk cId="2309762567" sldId="260"/>
            <ac:spMk id="39" creationId="{E40B9C90-EE45-574D-6513-FC877D2AA48F}"/>
          </ac:spMkLst>
        </pc:spChg>
        <pc:spChg chg="add mod topLvl">
          <ac:chgData name="Strachan-Jones, Helen" userId="f110f698-69e1-43a1-bf68-bf8c33f815d8" providerId="ADAL" clId="{8529C268-8A98-4D20-B5FC-811F55BA8EE4}" dt="2024-05-03T13:52:16.360" v="2079" actId="1076"/>
          <ac:spMkLst>
            <pc:docMk/>
            <pc:sldMk cId="2309762567" sldId="260"/>
            <ac:spMk id="40" creationId="{D8D6344B-9544-348D-26C9-0615191E6038}"/>
          </ac:spMkLst>
        </pc:spChg>
        <pc:spChg chg="add mod topLvl">
          <ac:chgData name="Strachan-Jones, Helen" userId="f110f698-69e1-43a1-bf68-bf8c33f815d8" providerId="ADAL" clId="{8529C268-8A98-4D20-B5FC-811F55BA8EE4}" dt="2024-05-03T13:42:40.931" v="1892" actId="1076"/>
          <ac:spMkLst>
            <pc:docMk/>
            <pc:sldMk cId="2309762567" sldId="260"/>
            <ac:spMk id="41" creationId="{9C67846E-CA5E-C79F-C601-0D43CB674984}"/>
          </ac:spMkLst>
        </pc:spChg>
        <pc:spChg chg="add mod">
          <ac:chgData name="Strachan-Jones, Helen" userId="f110f698-69e1-43a1-bf68-bf8c33f815d8" providerId="ADAL" clId="{8529C268-8A98-4D20-B5FC-811F55BA8EE4}" dt="2024-05-03T13:42:17.747" v="1879" actId="1076"/>
          <ac:spMkLst>
            <pc:docMk/>
            <pc:sldMk cId="2309762567" sldId="260"/>
            <ac:spMk id="42" creationId="{AB16F8D8-C226-C5FB-4CAD-06A870DA0570}"/>
          </ac:spMkLst>
        </pc:spChg>
        <pc:spChg chg="add mod">
          <ac:chgData name="Strachan-Jones, Helen" userId="f110f698-69e1-43a1-bf68-bf8c33f815d8" providerId="ADAL" clId="{8529C268-8A98-4D20-B5FC-811F55BA8EE4}" dt="2024-05-03T13:41:22.210" v="1845" actId="1076"/>
          <ac:spMkLst>
            <pc:docMk/>
            <pc:sldMk cId="2309762567" sldId="260"/>
            <ac:spMk id="43" creationId="{ADB3C773-3305-1339-2574-3A8E959208EC}"/>
          </ac:spMkLst>
        </pc:spChg>
        <pc:spChg chg="add mod">
          <ac:chgData name="Strachan-Jones, Helen" userId="f110f698-69e1-43a1-bf68-bf8c33f815d8" providerId="ADAL" clId="{8529C268-8A98-4D20-B5FC-811F55BA8EE4}" dt="2024-05-03T13:41:36.553" v="1858" actId="1076"/>
          <ac:spMkLst>
            <pc:docMk/>
            <pc:sldMk cId="2309762567" sldId="260"/>
            <ac:spMk id="44" creationId="{717E4670-CFEA-92DB-FFCA-BA5314B6C81F}"/>
          </ac:spMkLst>
        </pc:spChg>
        <pc:spChg chg="add mod">
          <ac:chgData name="Strachan-Jones, Helen" userId="f110f698-69e1-43a1-bf68-bf8c33f815d8" providerId="ADAL" clId="{8529C268-8A98-4D20-B5FC-811F55BA8EE4}" dt="2024-05-03T13:42:33.242" v="1887" actId="1076"/>
          <ac:spMkLst>
            <pc:docMk/>
            <pc:sldMk cId="2309762567" sldId="260"/>
            <ac:spMk id="47" creationId="{1F3865A0-20FD-49BD-4172-B51FEF825F7F}"/>
          </ac:spMkLst>
        </pc:spChg>
        <pc:spChg chg="add mod">
          <ac:chgData name="Strachan-Jones, Helen" userId="f110f698-69e1-43a1-bf68-bf8c33f815d8" providerId="ADAL" clId="{8529C268-8A98-4D20-B5FC-811F55BA8EE4}" dt="2024-05-03T13:42:28.674" v="1883" actId="1076"/>
          <ac:spMkLst>
            <pc:docMk/>
            <pc:sldMk cId="2309762567" sldId="260"/>
            <ac:spMk id="48" creationId="{80B0A143-11A8-826E-AC43-22C29673510D}"/>
          </ac:spMkLst>
        </pc:spChg>
        <pc:spChg chg="add mod topLvl">
          <ac:chgData name="Strachan-Jones, Helen" userId="f110f698-69e1-43a1-bf68-bf8c33f815d8" providerId="ADAL" clId="{8529C268-8A98-4D20-B5FC-811F55BA8EE4}" dt="2024-05-03T13:52:54.460" v="2091" actId="165"/>
          <ac:spMkLst>
            <pc:docMk/>
            <pc:sldMk cId="2309762567" sldId="260"/>
            <ac:spMk id="51" creationId="{3B53DC11-82C5-BFC9-86C6-385E481B46B6}"/>
          </ac:spMkLst>
        </pc:spChg>
        <pc:spChg chg="add mod topLvl">
          <ac:chgData name="Strachan-Jones, Helen" userId="f110f698-69e1-43a1-bf68-bf8c33f815d8" providerId="ADAL" clId="{8529C268-8A98-4D20-B5FC-811F55BA8EE4}" dt="2024-05-03T13:52:54.460" v="2091" actId="165"/>
          <ac:spMkLst>
            <pc:docMk/>
            <pc:sldMk cId="2309762567" sldId="260"/>
            <ac:spMk id="52" creationId="{401CEFA7-1E05-9252-3179-5E65FE28341C}"/>
          </ac:spMkLst>
        </pc:spChg>
        <pc:spChg chg="add mod">
          <ac:chgData name="Strachan-Jones, Helen" userId="f110f698-69e1-43a1-bf68-bf8c33f815d8" providerId="ADAL" clId="{8529C268-8A98-4D20-B5FC-811F55BA8EE4}" dt="2024-05-03T13:52:54.460" v="2091" actId="165"/>
          <ac:spMkLst>
            <pc:docMk/>
            <pc:sldMk cId="2309762567" sldId="260"/>
            <ac:spMk id="54" creationId="{268CFF02-6640-0E46-8106-9E25627DA28D}"/>
          </ac:spMkLst>
        </pc:spChg>
        <pc:spChg chg="add mod">
          <ac:chgData name="Strachan-Jones, Helen" userId="f110f698-69e1-43a1-bf68-bf8c33f815d8" providerId="ADAL" clId="{8529C268-8A98-4D20-B5FC-811F55BA8EE4}" dt="2024-05-03T13:52:54.460" v="2091" actId="165"/>
          <ac:spMkLst>
            <pc:docMk/>
            <pc:sldMk cId="2309762567" sldId="260"/>
            <ac:spMk id="55" creationId="{842AD0E7-5E21-55B0-8DB5-B0EDA2A56D54}"/>
          </ac:spMkLst>
        </pc:spChg>
        <pc:spChg chg="add mod">
          <ac:chgData name="Strachan-Jones, Helen" userId="f110f698-69e1-43a1-bf68-bf8c33f815d8" providerId="ADAL" clId="{8529C268-8A98-4D20-B5FC-811F55BA8EE4}" dt="2024-05-03T13:52:54.460" v="2091" actId="165"/>
          <ac:spMkLst>
            <pc:docMk/>
            <pc:sldMk cId="2309762567" sldId="260"/>
            <ac:spMk id="64" creationId="{F3051DF0-4BB0-2847-92DA-B2E30AD0A2D8}"/>
          </ac:spMkLst>
        </pc:spChg>
        <pc:spChg chg="add mod topLvl">
          <ac:chgData name="Strachan-Jones, Helen" userId="f110f698-69e1-43a1-bf68-bf8c33f815d8" providerId="ADAL" clId="{8529C268-8A98-4D20-B5FC-811F55BA8EE4}" dt="2024-05-03T13:53:01.228" v="2098" actId="164"/>
          <ac:spMkLst>
            <pc:docMk/>
            <pc:sldMk cId="2309762567" sldId="260"/>
            <ac:spMk id="76" creationId="{0AACE182-1D98-C7B3-337D-FF557E1DD755}"/>
          </ac:spMkLst>
        </pc:spChg>
        <pc:spChg chg="add mod topLvl">
          <ac:chgData name="Strachan-Jones, Helen" userId="f110f698-69e1-43a1-bf68-bf8c33f815d8" providerId="ADAL" clId="{8529C268-8A98-4D20-B5FC-811F55BA8EE4}" dt="2024-05-03T13:53:01.228" v="2098" actId="164"/>
          <ac:spMkLst>
            <pc:docMk/>
            <pc:sldMk cId="2309762567" sldId="260"/>
            <ac:spMk id="77" creationId="{9006E904-715A-FE61-75FA-7070C5EA04FF}"/>
          </ac:spMkLst>
        </pc:spChg>
        <pc:spChg chg="add del mod">
          <ac:chgData name="Strachan-Jones, Helen" userId="f110f698-69e1-43a1-bf68-bf8c33f815d8" providerId="ADAL" clId="{8529C268-8A98-4D20-B5FC-811F55BA8EE4}" dt="2024-05-03T13:48:24.290" v="1992" actId="478"/>
          <ac:spMkLst>
            <pc:docMk/>
            <pc:sldMk cId="2309762567" sldId="260"/>
            <ac:spMk id="79" creationId="{485EEE31-6FC6-E5BE-7828-FE8EBD922CFA}"/>
          </ac:spMkLst>
        </pc:spChg>
        <pc:spChg chg="mod">
          <ac:chgData name="Strachan-Jones, Helen" userId="f110f698-69e1-43a1-bf68-bf8c33f815d8" providerId="ADAL" clId="{8529C268-8A98-4D20-B5FC-811F55BA8EE4}" dt="2024-05-03T13:52:48.149" v="2090" actId="165"/>
          <ac:spMkLst>
            <pc:docMk/>
            <pc:sldMk cId="2309762567" sldId="260"/>
            <ac:spMk id="82" creationId="{DBDF644D-023E-D4DE-D59B-6143DCC5D8A1}"/>
          </ac:spMkLst>
        </pc:spChg>
        <pc:spChg chg="mod">
          <ac:chgData name="Strachan-Jones, Helen" userId="f110f698-69e1-43a1-bf68-bf8c33f815d8" providerId="ADAL" clId="{8529C268-8A98-4D20-B5FC-811F55BA8EE4}" dt="2024-05-03T13:53:29.609" v="2102" actId="1076"/>
          <ac:spMkLst>
            <pc:docMk/>
            <pc:sldMk cId="2309762567" sldId="260"/>
            <ac:spMk id="83" creationId="{D2631F0B-40BE-24F9-99D9-25A0DFDE91C0}"/>
          </ac:spMkLst>
        </pc:spChg>
        <pc:spChg chg="mod">
          <ac:chgData name="Strachan-Jones, Helen" userId="f110f698-69e1-43a1-bf68-bf8c33f815d8" providerId="ADAL" clId="{8529C268-8A98-4D20-B5FC-811F55BA8EE4}" dt="2024-05-03T13:52:48.149" v="2090" actId="165"/>
          <ac:spMkLst>
            <pc:docMk/>
            <pc:sldMk cId="2309762567" sldId="260"/>
            <ac:spMk id="85" creationId="{BB24CEFB-1622-03EF-46EB-3DB7FFBC75B3}"/>
          </ac:spMkLst>
        </pc:spChg>
        <pc:spChg chg="mod">
          <ac:chgData name="Strachan-Jones, Helen" userId="f110f698-69e1-43a1-bf68-bf8c33f815d8" providerId="ADAL" clId="{8529C268-8A98-4D20-B5FC-811F55BA8EE4}" dt="2024-05-03T13:52:48.149" v="2090" actId="165"/>
          <ac:spMkLst>
            <pc:docMk/>
            <pc:sldMk cId="2309762567" sldId="260"/>
            <ac:spMk id="86" creationId="{14309FE5-DFD1-D9BE-BA1E-23F0248F99DD}"/>
          </ac:spMkLst>
        </pc:spChg>
        <pc:spChg chg="add del mod">
          <ac:chgData name="Strachan-Jones, Helen" userId="f110f698-69e1-43a1-bf68-bf8c33f815d8" providerId="ADAL" clId="{8529C268-8A98-4D20-B5FC-811F55BA8EE4}" dt="2024-05-03T13:52:48.149" v="2090" actId="165"/>
          <ac:spMkLst>
            <pc:docMk/>
            <pc:sldMk cId="2309762567" sldId="260"/>
            <ac:spMk id="88" creationId="{DEA8E737-86C1-4204-2F2C-8C0D7D5A7BE7}"/>
          </ac:spMkLst>
        </pc:spChg>
        <pc:spChg chg="mod">
          <ac:chgData name="Strachan-Jones, Helen" userId="f110f698-69e1-43a1-bf68-bf8c33f815d8" providerId="ADAL" clId="{8529C268-8A98-4D20-B5FC-811F55BA8EE4}" dt="2024-05-03T13:52:48.149" v="2090" actId="165"/>
          <ac:spMkLst>
            <pc:docMk/>
            <pc:sldMk cId="2309762567" sldId="260"/>
            <ac:spMk id="90" creationId="{9590242E-B408-89AF-E947-EFB81DBE9D9D}"/>
          </ac:spMkLst>
        </pc:spChg>
        <pc:spChg chg="mod">
          <ac:chgData name="Strachan-Jones, Helen" userId="f110f698-69e1-43a1-bf68-bf8c33f815d8" providerId="ADAL" clId="{8529C268-8A98-4D20-B5FC-811F55BA8EE4}" dt="2024-05-03T13:52:48.149" v="2090" actId="165"/>
          <ac:spMkLst>
            <pc:docMk/>
            <pc:sldMk cId="2309762567" sldId="260"/>
            <ac:spMk id="91" creationId="{9DE132EE-4E44-FA43-F5B1-42A07AAB9DB1}"/>
          </ac:spMkLst>
        </pc:spChg>
        <pc:spChg chg="add mod topLvl">
          <ac:chgData name="Strachan-Jones, Helen" userId="f110f698-69e1-43a1-bf68-bf8c33f815d8" providerId="ADAL" clId="{8529C268-8A98-4D20-B5FC-811F55BA8EE4}" dt="2024-05-03T14:00:34.211" v="2293" actId="164"/>
          <ac:spMkLst>
            <pc:docMk/>
            <pc:sldMk cId="2309762567" sldId="260"/>
            <ac:spMk id="96" creationId="{46C1AB93-2819-AC2C-F71D-F6DA00048C17}"/>
          </ac:spMkLst>
        </pc:spChg>
        <pc:spChg chg="mod">
          <ac:chgData name="Strachan-Jones, Helen" userId="f110f698-69e1-43a1-bf68-bf8c33f815d8" providerId="ADAL" clId="{8529C268-8A98-4D20-B5FC-811F55BA8EE4}" dt="2024-05-03T13:52:27.738" v="2085" actId="14100"/>
          <ac:spMkLst>
            <pc:docMk/>
            <pc:sldMk cId="2309762567" sldId="260"/>
            <ac:spMk id="100" creationId="{EAE8ACD4-5A17-EB3E-1A4C-9B65202CD531}"/>
          </ac:spMkLst>
        </pc:spChg>
        <pc:spChg chg="mod">
          <ac:chgData name="Strachan-Jones, Helen" userId="f110f698-69e1-43a1-bf68-bf8c33f815d8" providerId="ADAL" clId="{8529C268-8A98-4D20-B5FC-811F55BA8EE4}" dt="2024-05-03T13:52:09.167" v="2074" actId="1076"/>
          <ac:spMkLst>
            <pc:docMk/>
            <pc:sldMk cId="2309762567" sldId="260"/>
            <ac:spMk id="101" creationId="{563C8CE5-36BA-A663-1BD2-051D86C082C0}"/>
          </ac:spMkLst>
        </pc:spChg>
        <pc:spChg chg="mod">
          <ac:chgData name="Strachan-Jones, Helen" userId="f110f698-69e1-43a1-bf68-bf8c33f815d8" providerId="ADAL" clId="{8529C268-8A98-4D20-B5FC-811F55BA8EE4}" dt="2024-05-03T13:51:59.811" v="2069"/>
          <ac:spMkLst>
            <pc:docMk/>
            <pc:sldMk cId="2309762567" sldId="260"/>
            <ac:spMk id="102" creationId="{3CCA069F-6EF9-8C59-399B-5068BBB3060A}"/>
          </ac:spMkLst>
        </pc:spChg>
        <pc:spChg chg="mod">
          <ac:chgData name="Strachan-Jones, Helen" userId="f110f698-69e1-43a1-bf68-bf8c33f815d8" providerId="ADAL" clId="{8529C268-8A98-4D20-B5FC-811F55BA8EE4}" dt="2024-05-03T13:51:59.811" v="2069"/>
          <ac:spMkLst>
            <pc:docMk/>
            <pc:sldMk cId="2309762567" sldId="260"/>
            <ac:spMk id="103" creationId="{2E076BF8-C917-87ED-86BB-DE9C818F5DA3}"/>
          </ac:spMkLst>
        </pc:spChg>
        <pc:spChg chg="mod">
          <ac:chgData name="Strachan-Jones, Helen" userId="f110f698-69e1-43a1-bf68-bf8c33f815d8" providerId="ADAL" clId="{8529C268-8A98-4D20-B5FC-811F55BA8EE4}" dt="2024-05-03T13:51:59.811" v="2069"/>
          <ac:spMkLst>
            <pc:docMk/>
            <pc:sldMk cId="2309762567" sldId="260"/>
            <ac:spMk id="104" creationId="{AF9BEBC7-179E-A9C5-A845-B37829C42708}"/>
          </ac:spMkLst>
        </pc:spChg>
        <pc:spChg chg="mod">
          <ac:chgData name="Strachan-Jones, Helen" userId="f110f698-69e1-43a1-bf68-bf8c33f815d8" providerId="ADAL" clId="{8529C268-8A98-4D20-B5FC-811F55BA8EE4}" dt="2024-05-03T13:51:59.811" v="2069"/>
          <ac:spMkLst>
            <pc:docMk/>
            <pc:sldMk cId="2309762567" sldId="260"/>
            <ac:spMk id="105" creationId="{9F10B370-8DC2-1A47-CC37-648FD6D7A13E}"/>
          </ac:spMkLst>
        </pc:spChg>
        <pc:spChg chg="mod">
          <ac:chgData name="Strachan-Jones, Helen" userId="f110f698-69e1-43a1-bf68-bf8c33f815d8" providerId="ADAL" clId="{8529C268-8A98-4D20-B5FC-811F55BA8EE4}" dt="2024-05-03T13:51:59.811" v="2069"/>
          <ac:spMkLst>
            <pc:docMk/>
            <pc:sldMk cId="2309762567" sldId="260"/>
            <ac:spMk id="108" creationId="{7696D67F-A961-1E04-3A8F-33BEF73BC389}"/>
          </ac:spMkLst>
        </pc:spChg>
        <pc:spChg chg="mod">
          <ac:chgData name="Strachan-Jones, Helen" userId="f110f698-69e1-43a1-bf68-bf8c33f815d8" providerId="ADAL" clId="{8529C268-8A98-4D20-B5FC-811F55BA8EE4}" dt="2024-05-03T13:51:59.811" v="2069"/>
          <ac:spMkLst>
            <pc:docMk/>
            <pc:sldMk cId="2309762567" sldId="260"/>
            <ac:spMk id="109" creationId="{45485F9F-D0CD-1263-30D3-A7EAF4E767A1}"/>
          </ac:spMkLst>
        </pc:spChg>
        <pc:spChg chg="mod topLvl">
          <ac:chgData name="Strachan-Jones, Helen" userId="f110f698-69e1-43a1-bf68-bf8c33f815d8" providerId="ADAL" clId="{8529C268-8A98-4D20-B5FC-811F55BA8EE4}" dt="2024-05-03T13:58:48.378" v="2241" actId="164"/>
          <ac:spMkLst>
            <pc:docMk/>
            <pc:sldMk cId="2309762567" sldId="260"/>
            <ac:spMk id="114" creationId="{0C76BBA7-0550-05E6-A18D-C7BF8864F0E1}"/>
          </ac:spMkLst>
        </pc:spChg>
        <pc:spChg chg="del mod topLvl">
          <ac:chgData name="Strachan-Jones, Helen" userId="f110f698-69e1-43a1-bf68-bf8c33f815d8" providerId="ADAL" clId="{8529C268-8A98-4D20-B5FC-811F55BA8EE4}" dt="2024-05-03T13:54:05.903" v="2123" actId="478"/>
          <ac:spMkLst>
            <pc:docMk/>
            <pc:sldMk cId="2309762567" sldId="260"/>
            <ac:spMk id="115" creationId="{8069626F-877E-1691-28A6-40D3E18677C0}"/>
          </ac:spMkLst>
        </pc:spChg>
        <pc:spChg chg="mod">
          <ac:chgData name="Strachan-Jones, Helen" userId="f110f698-69e1-43a1-bf68-bf8c33f815d8" providerId="ADAL" clId="{8529C268-8A98-4D20-B5FC-811F55BA8EE4}" dt="2024-05-03T13:58:17.408" v="2226" actId="1076"/>
          <ac:spMkLst>
            <pc:docMk/>
            <pc:sldMk cId="2309762567" sldId="260"/>
            <ac:spMk id="117" creationId="{0CAF2D5F-EC92-2357-2682-69E53C11373A}"/>
          </ac:spMkLst>
        </pc:spChg>
        <pc:spChg chg="del mod">
          <ac:chgData name="Strachan-Jones, Helen" userId="f110f698-69e1-43a1-bf68-bf8c33f815d8" providerId="ADAL" clId="{8529C268-8A98-4D20-B5FC-811F55BA8EE4}" dt="2024-05-03T13:53:51.002" v="2114" actId="478"/>
          <ac:spMkLst>
            <pc:docMk/>
            <pc:sldMk cId="2309762567" sldId="260"/>
            <ac:spMk id="118" creationId="{6C1ADEB8-9971-E2B2-0211-F578715CA359}"/>
          </ac:spMkLst>
        </pc:spChg>
        <pc:spChg chg="del mod">
          <ac:chgData name="Strachan-Jones, Helen" userId="f110f698-69e1-43a1-bf68-bf8c33f815d8" providerId="ADAL" clId="{8529C268-8A98-4D20-B5FC-811F55BA8EE4}" dt="2024-05-03T13:55:25.590" v="2182" actId="478"/>
          <ac:spMkLst>
            <pc:docMk/>
            <pc:sldMk cId="2309762567" sldId="260"/>
            <ac:spMk id="120" creationId="{D847CA05-E67B-638B-F272-7DB0837984F3}"/>
          </ac:spMkLst>
        </pc:spChg>
        <pc:spChg chg="mod">
          <ac:chgData name="Strachan-Jones, Helen" userId="f110f698-69e1-43a1-bf68-bf8c33f815d8" providerId="ADAL" clId="{8529C268-8A98-4D20-B5FC-811F55BA8EE4}" dt="2024-05-03T13:57:40.165" v="2207" actId="1076"/>
          <ac:spMkLst>
            <pc:docMk/>
            <pc:sldMk cId="2309762567" sldId="260"/>
            <ac:spMk id="122" creationId="{1AFB8326-D640-4823-67D2-02178B30ABFB}"/>
          </ac:spMkLst>
        </pc:spChg>
        <pc:spChg chg="mod">
          <ac:chgData name="Strachan-Jones, Helen" userId="f110f698-69e1-43a1-bf68-bf8c33f815d8" providerId="ADAL" clId="{8529C268-8A98-4D20-B5FC-811F55BA8EE4}" dt="2024-05-03T13:54:57.284" v="2163" actId="1076"/>
          <ac:spMkLst>
            <pc:docMk/>
            <pc:sldMk cId="2309762567" sldId="260"/>
            <ac:spMk id="123" creationId="{E05063D5-0BC2-2F55-1352-DC4EE7FC8BB9}"/>
          </ac:spMkLst>
        </pc:spChg>
        <pc:spChg chg="add mod">
          <ac:chgData name="Strachan-Jones, Helen" userId="f110f698-69e1-43a1-bf68-bf8c33f815d8" providerId="ADAL" clId="{8529C268-8A98-4D20-B5FC-811F55BA8EE4}" dt="2024-05-03T13:58:48.378" v="2241" actId="164"/>
          <ac:spMkLst>
            <pc:docMk/>
            <pc:sldMk cId="2309762567" sldId="260"/>
            <ac:spMk id="137" creationId="{3D3F75D2-391D-EA7B-C501-371A5D83AE7A}"/>
          </ac:spMkLst>
        </pc:spChg>
        <pc:spChg chg="add mod">
          <ac:chgData name="Strachan-Jones, Helen" userId="f110f698-69e1-43a1-bf68-bf8c33f815d8" providerId="ADAL" clId="{8529C268-8A98-4D20-B5FC-811F55BA8EE4}" dt="2024-05-03T13:58:48.378" v="2241" actId="164"/>
          <ac:spMkLst>
            <pc:docMk/>
            <pc:sldMk cId="2309762567" sldId="260"/>
            <ac:spMk id="138" creationId="{E5C93043-73D9-3A08-DC61-4A9C2DB046BD}"/>
          </ac:spMkLst>
        </pc:spChg>
        <pc:spChg chg="add mod">
          <ac:chgData name="Strachan-Jones, Helen" userId="f110f698-69e1-43a1-bf68-bf8c33f815d8" providerId="ADAL" clId="{8529C268-8A98-4D20-B5FC-811F55BA8EE4}" dt="2024-05-03T13:58:48.378" v="2241" actId="164"/>
          <ac:spMkLst>
            <pc:docMk/>
            <pc:sldMk cId="2309762567" sldId="260"/>
            <ac:spMk id="139" creationId="{1C74F489-DBED-E7CE-C06C-08A8188C3BDB}"/>
          </ac:spMkLst>
        </pc:spChg>
        <pc:spChg chg="mod">
          <ac:chgData name="Strachan-Jones, Helen" userId="f110f698-69e1-43a1-bf68-bf8c33f815d8" providerId="ADAL" clId="{8529C268-8A98-4D20-B5FC-811F55BA8EE4}" dt="2024-05-03T13:58:51.657" v="2245"/>
          <ac:spMkLst>
            <pc:docMk/>
            <pc:sldMk cId="2309762567" sldId="260"/>
            <ac:spMk id="143" creationId="{642F813C-5AB0-AA51-F619-82623B8DF3EC}"/>
          </ac:spMkLst>
        </pc:spChg>
        <pc:spChg chg="mod">
          <ac:chgData name="Strachan-Jones, Helen" userId="f110f698-69e1-43a1-bf68-bf8c33f815d8" providerId="ADAL" clId="{8529C268-8A98-4D20-B5FC-811F55BA8EE4}" dt="2024-05-03T13:58:51.657" v="2245"/>
          <ac:spMkLst>
            <pc:docMk/>
            <pc:sldMk cId="2309762567" sldId="260"/>
            <ac:spMk id="144" creationId="{F31BFF9A-DF2C-B708-A002-C0331DC0EFED}"/>
          </ac:spMkLst>
        </pc:spChg>
        <pc:spChg chg="mod">
          <ac:chgData name="Strachan-Jones, Helen" userId="f110f698-69e1-43a1-bf68-bf8c33f815d8" providerId="ADAL" clId="{8529C268-8A98-4D20-B5FC-811F55BA8EE4}" dt="2024-05-03T13:58:51.657" v="2245"/>
          <ac:spMkLst>
            <pc:docMk/>
            <pc:sldMk cId="2309762567" sldId="260"/>
            <ac:spMk id="145" creationId="{BCB39503-4205-F2EA-EA79-C5EDCAE0DE15}"/>
          </ac:spMkLst>
        </pc:spChg>
        <pc:spChg chg="mod">
          <ac:chgData name="Strachan-Jones, Helen" userId="f110f698-69e1-43a1-bf68-bf8c33f815d8" providerId="ADAL" clId="{8529C268-8A98-4D20-B5FC-811F55BA8EE4}" dt="2024-05-03T13:58:51.657" v="2245"/>
          <ac:spMkLst>
            <pc:docMk/>
            <pc:sldMk cId="2309762567" sldId="260"/>
            <ac:spMk id="146" creationId="{C7936CBA-19DA-4C0E-46C8-E959FC3C4944}"/>
          </ac:spMkLst>
        </pc:spChg>
        <pc:spChg chg="mod">
          <ac:chgData name="Strachan-Jones, Helen" userId="f110f698-69e1-43a1-bf68-bf8c33f815d8" providerId="ADAL" clId="{8529C268-8A98-4D20-B5FC-811F55BA8EE4}" dt="2024-05-03T13:58:51.657" v="2245"/>
          <ac:spMkLst>
            <pc:docMk/>
            <pc:sldMk cId="2309762567" sldId="260"/>
            <ac:spMk id="147" creationId="{1D31E596-A0E4-159C-8636-21A426BD565F}"/>
          </ac:spMkLst>
        </pc:spChg>
        <pc:spChg chg="mod">
          <ac:chgData name="Strachan-Jones, Helen" userId="f110f698-69e1-43a1-bf68-bf8c33f815d8" providerId="ADAL" clId="{8529C268-8A98-4D20-B5FC-811F55BA8EE4}" dt="2024-05-03T13:58:51.657" v="2245"/>
          <ac:spMkLst>
            <pc:docMk/>
            <pc:sldMk cId="2309762567" sldId="260"/>
            <ac:spMk id="148" creationId="{2D98CD50-7DF3-B149-4F2A-FBC3532F7863}"/>
          </ac:spMkLst>
        </pc:spChg>
        <pc:spChg chg="mod">
          <ac:chgData name="Strachan-Jones, Helen" userId="f110f698-69e1-43a1-bf68-bf8c33f815d8" providerId="ADAL" clId="{8529C268-8A98-4D20-B5FC-811F55BA8EE4}" dt="2024-05-03T13:58:51.657" v="2245"/>
          <ac:spMkLst>
            <pc:docMk/>
            <pc:sldMk cId="2309762567" sldId="260"/>
            <ac:spMk id="151" creationId="{C517D119-1A16-765C-3159-DBC5EE5A3D28}"/>
          </ac:spMkLst>
        </pc:spChg>
        <pc:spChg chg="mod">
          <ac:chgData name="Strachan-Jones, Helen" userId="f110f698-69e1-43a1-bf68-bf8c33f815d8" providerId="ADAL" clId="{8529C268-8A98-4D20-B5FC-811F55BA8EE4}" dt="2024-05-03T13:58:51.657" v="2245"/>
          <ac:spMkLst>
            <pc:docMk/>
            <pc:sldMk cId="2309762567" sldId="260"/>
            <ac:spMk id="152" creationId="{EE22BCBC-61A5-169B-4855-BB0D5ECC55AA}"/>
          </ac:spMkLst>
        </pc:spChg>
        <pc:grpChg chg="add del mod">
          <ac:chgData name="Strachan-Jones, Helen" userId="f110f698-69e1-43a1-bf68-bf8c33f815d8" providerId="ADAL" clId="{8529C268-8A98-4D20-B5FC-811F55BA8EE4}" dt="2024-05-03T13:32:01.104" v="1623" actId="478"/>
          <ac:grpSpMkLst>
            <pc:docMk/>
            <pc:sldMk cId="2309762567" sldId="260"/>
            <ac:grpSpMk id="4" creationId="{6A98B031-94DB-12BF-0984-85DE3C6C2E25}"/>
          </ac:grpSpMkLst>
        </pc:grpChg>
        <pc:grpChg chg="add del mod">
          <ac:chgData name="Strachan-Jones, Helen" userId="f110f698-69e1-43a1-bf68-bf8c33f815d8" providerId="ADAL" clId="{8529C268-8A98-4D20-B5FC-811F55BA8EE4}" dt="2024-05-03T13:32:03.904" v="1624" actId="478"/>
          <ac:grpSpMkLst>
            <pc:docMk/>
            <pc:sldMk cId="2309762567" sldId="260"/>
            <ac:grpSpMk id="6" creationId="{90E67A76-1B44-F33A-BA26-EDD03D5E6A91}"/>
          </ac:grpSpMkLst>
        </pc:grpChg>
        <pc:grpChg chg="add del mod">
          <ac:chgData name="Strachan-Jones, Helen" userId="f110f698-69e1-43a1-bf68-bf8c33f815d8" providerId="ADAL" clId="{8529C268-8A98-4D20-B5FC-811F55BA8EE4}" dt="2024-05-03T13:32:01.104" v="1623" actId="478"/>
          <ac:grpSpMkLst>
            <pc:docMk/>
            <pc:sldMk cId="2309762567" sldId="260"/>
            <ac:grpSpMk id="8" creationId="{870FD44A-F6A5-58E6-1B7C-9D33DC27536A}"/>
          </ac:grpSpMkLst>
        </pc:grpChg>
        <pc:grpChg chg="add mod">
          <ac:chgData name="Strachan-Jones, Helen" userId="f110f698-69e1-43a1-bf68-bf8c33f815d8" providerId="ADAL" clId="{8529C268-8A98-4D20-B5FC-811F55BA8EE4}" dt="2024-05-03T13:31:00.145" v="1618"/>
          <ac:grpSpMkLst>
            <pc:docMk/>
            <pc:sldMk cId="2309762567" sldId="260"/>
            <ac:grpSpMk id="24" creationId="{3480A5DA-E37A-84D7-438F-211A378B7539}"/>
          </ac:grpSpMkLst>
        </pc:grpChg>
        <pc:grpChg chg="add del mod">
          <ac:chgData name="Strachan-Jones, Helen" userId="f110f698-69e1-43a1-bf68-bf8c33f815d8" providerId="ADAL" clId="{8529C268-8A98-4D20-B5FC-811F55BA8EE4}" dt="2024-05-03T16:23:22.325" v="3579" actId="1076"/>
          <ac:grpSpMkLst>
            <pc:docMk/>
            <pc:sldMk cId="2309762567" sldId="260"/>
            <ac:grpSpMk id="37" creationId="{DBDC6DD0-E3D2-2E2C-A227-0E41063CD2F9}"/>
          </ac:grpSpMkLst>
        </pc:grpChg>
        <pc:grpChg chg="add mod topLvl">
          <ac:chgData name="Strachan-Jones, Helen" userId="f110f698-69e1-43a1-bf68-bf8c33f815d8" providerId="ADAL" clId="{8529C268-8A98-4D20-B5FC-811F55BA8EE4}" dt="2024-05-03T13:41:15.327" v="1843" actId="165"/>
          <ac:grpSpMkLst>
            <pc:docMk/>
            <pc:sldMk cId="2309762567" sldId="260"/>
            <ac:grpSpMk id="38" creationId="{6B62C8BB-3139-CB35-CBB4-45D10ED55482}"/>
          </ac:grpSpMkLst>
        </pc:grpChg>
        <pc:grpChg chg="add del mod">
          <ac:chgData name="Strachan-Jones, Helen" userId="f110f698-69e1-43a1-bf68-bf8c33f815d8" providerId="ADAL" clId="{8529C268-8A98-4D20-B5FC-811F55BA8EE4}" dt="2024-05-03T13:37:58.630" v="1745" actId="165"/>
          <ac:grpSpMkLst>
            <pc:docMk/>
            <pc:sldMk cId="2309762567" sldId="260"/>
            <ac:grpSpMk id="49" creationId="{6A98B031-94DB-12BF-0984-85DE3C6C2E25}"/>
          </ac:grpSpMkLst>
        </pc:grpChg>
        <pc:grpChg chg="add mod topLvl">
          <ac:chgData name="Strachan-Jones, Helen" userId="f110f698-69e1-43a1-bf68-bf8c33f815d8" providerId="ADAL" clId="{8529C268-8A98-4D20-B5FC-811F55BA8EE4}" dt="2024-05-03T13:52:54.460" v="2091" actId="165"/>
          <ac:grpSpMkLst>
            <pc:docMk/>
            <pc:sldMk cId="2309762567" sldId="260"/>
            <ac:grpSpMk id="50" creationId="{3480A5DA-E37A-84D7-438F-211A378B7539}"/>
          </ac:grpSpMkLst>
        </pc:grpChg>
        <pc:grpChg chg="add mod topLvl">
          <ac:chgData name="Strachan-Jones, Helen" userId="f110f698-69e1-43a1-bf68-bf8c33f815d8" providerId="ADAL" clId="{8529C268-8A98-4D20-B5FC-811F55BA8EE4}" dt="2024-05-03T13:53:01.228" v="2098" actId="164"/>
          <ac:grpSpMkLst>
            <pc:docMk/>
            <pc:sldMk cId="2309762567" sldId="260"/>
            <ac:grpSpMk id="75" creationId="{D2DA45C8-E6B8-002C-4133-2F7237A0C63F}"/>
          </ac:grpSpMkLst>
        </pc:grpChg>
        <pc:grpChg chg="add del mod">
          <ac:chgData name="Strachan-Jones, Helen" userId="f110f698-69e1-43a1-bf68-bf8c33f815d8" providerId="ADAL" clId="{8529C268-8A98-4D20-B5FC-811F55BA8EE4}" dt="2024-05-03T13:52:54.460" v="2091" actId="165"/>
          <ac:grpSpMkLst>
            <pc:docMk/>
            <pc:sldMk cId="2309762567" sldId="260"/>
            <ac:grpSpMk id="78" creationId="{38976C8D-7634-1366-410B-EF7604B82E5B}"/>
          </ac:grpSpMkLst>
        </pc:grpChg>
        <pc:grpChg chg="add mod topLvl">
          <ac:chgData name="Strachan-Jones, Helen" userId="f110f698-69e1-43a1-bf68-bf8c33f815d8" providerId="ADAL" clId="{8529C268-8A98-4D20-B5FC-811F55BA8EE4}" dt="2024-05-03T14:00:34.211" v="2293" actId="164"/>
          <ac:grpSpMkLst>
            <pc:docMk/>
            <pc:sldMk cId="2309762567" sldId="260"/>
            <ac:grpSpMk id="80" creationId="{ADBB1407-896D-10CC-8AC0-C9AECCF92334}"/>
          </ac:grpSpMkLst>
        </pc:grpChg>
        <pc:grpChg chg="mod">
          <ac:chgData name="Strachan-Jones, Helen" userId="f110f698-69e1-43a1-bf68-bf8c33f815d8" providerId="ADAL" clId="{8529C268-8A98-4D20-B5FC-811F55BA8EE4}" dt="2024-05-03T13:52:48.149" v="2090" actId="165"/>
          <ac:grpSpMkLst>
            <pc:docMk/>
            <pc:sldMk cId="2309762567" sldId="260"/>
            <ac:grpSpMk id="81" creationId="{B884693D-4B48-BB63-AA61-163A89CFB290}"/>
          </ac:grpSpMkLst>
        </pc:grpChg>
        <pc:grpChg chg="mod">
          <ac:chgData name="Strachan-Jones, Helen" userId="f110f698-69e1-43a1-bf68-bf8c33f815d8" providerId="ADAL" clId="{8529C268-8A98-4D20-B5FC-811F55BA8EE4}" dt="2024-05-03T13:52:48.149" v="2090" actId="165"/>
          <ac:grpSpMkLst>
            <pc:docMk/>
            <pc:sldMk cId="2309762567" sldId="260"/>
            <ac:grpSpMk id="84" creationId="{11DA78ED-E06C-9BA1-7687-7F90617F862C}"/>
          </ac:grpSpMkLst>
        </pc:grpChg>
        <pc:grpChg chg="add mod">
          <ac:chgData name="Strachan-Jones, Helen" userId="f110f698-69e1-43a1-bf68-bf8c33f815d8" providerId="ADAL" clId="{8529C268-8A98-4D20-B5FC-811F55BA8EE4}" dt="2024-05-03T16:23:22.325" v="3579" actId="1076"/>
          <ac:grpSpMkLst>
            <pc:docMk/>
            <pc:sldMk cId="2309762567" sldId="260"/>
            <ac:grpSpMk id="98" creationId="{CC76BE2D-98F7-E6EC-5D79-C2169EE0728A}"/>
          </ac:grpSpMkLst>
        </pc:grpChg>
        <pc:grpChg chg="mod">
          <ac:chgData name="Strachan-Jones, Helen" userId="f110f698-69e1-43a1-bf68-bf8c33f815d8" providerId="ADAL" clId="{8529C268-8A98-4D20-B5FC-811F55BA8EE4}" dt="2024-05-03T13:51:59.811" v="2069"/>
          <ac:grpSpMkLst>
            <pc:docMk/>
            <pc:sldMk cId="2309762567" sldId="260"/>
            <ac:grpSpMk id="99" creationId="{BB8A38D6-E763-0C91-CD0D-BEB6047847E7}"/>
          </ac:grpSpMkLst>
        </pc:grpChg>
        <pc:grpChg chg="add del mod">
          <ac:chgData name="Strachan-Jones, Helen" userId="f110f698-69e1-43a1-bf68-bf8c33f815d8" providerId="ADAL" clId="{8529C268-8A98-4D20-B5FC-811F55BA8EE4}" dt="2024-05-03T13:52:48.149" v="2090" actId="165"/>
          <ac:grpSpMkLst>
            <pc:docMk/>
            <pc:sldMk cId="2309762567" sldId="260"/>
            <ac:grpSpMk id="110" creationId="{4BBCCA7E-1539-9F9A-5D90-042A904384DE}"/>
          </ac:grpSpMkLst>
        </pc:grpChg>
        <pc:grpChg chg="add mod">
          <ac:chgData name="Strachan-Jones, Helen" userId="f110f698-69e1-43a1-bf68-bf8c33f815d8" providerId="ADAL" clId="{8529C268-8A98-4D20-B5FC-811F55BA8EE4}" dt="2024-05-03T16:23:22.325" v="3579" actId="1076"/>
          <ac:grpSpMkLst>
            <pc:docMk/>
            <pc:sldMk cId="2309762567" sldId="260"/>
            <ac:grpSpMk id="111" creationId="{8715F33D-548A-E8CE-81EC-4A49852FD8E0}"/>
          </ac:grpSpMkLst>
        </pc:grpChg>
        <pc:grpChg chg="add del mod">
          <ac:chgData name="Strachan-Jones, Helen" userId="f110f698-69e1-43a1-bf68-bf8c33f815d8" providerId="ADAL" clId="{8529C268-8A98-4D20-B5FC-811F55BA8EE4}" dt="2024-05-03T13:53:57.178" v="2117" actId="165"/>
          <ac:grpSpMkLst>
            <pc:docMk/>
            <pc:sldMk cId="2309762567" sldId="260"/>
            <ac:grpSpMk id="112" creationId="{B760693A-EDBC-9846-B62B-E78106CB929E}"/>
          </ac:grpSpMkLst>
        </pc:grpChg>
        <pc:grpChg chg="mod topLvl">
          <ac:chgData name="Strachan-Jones, Helen" userId="f110f698-69e1-43a1-bf68-bf8c33f815d8" providerId="ADAL" clId="{8529C268-8A98-4D20-B5FC-811F55BA8EE4}" dt="2024-05-03T13:58:48.378" v="2241" actId="164"/>
          <ac:grpSpMkLst>
            <pc:docMk/>
            <pc:sldMk cId="2309762567" sldId="260"/>
            <ac:grpSpMk id="113" creationId="{73BD2349-8277-1AE7-CEFB-D2CA724C4B56}"/>
          </ac:grpSpMkLst>
        </pc:grpChg>
        <pc:grpChg chg="mod">
          <ac:chgData name="Strachan-Jones, Helen" userId="f110f698-69e1-43a1-bf68-bf8c33f815d8" providerId="ADAL" clId="{8529C268-8A98-4D20-B5FC-811F55BA8EE4}" dt="2024-05-03T13:53:57.178" v="2117" actId="165"/>
          <ac:grpSpMkLst>
            <pc:docMk/>
            <pc:sldMk cId="2309762567" sldId="260"/>
            <ac:grpSpMk id="116" creationId="{4AF62E76-1121-8C97-8788-2BD2356ABA5F}"/>
          </ac:grpSpMkLst>
        </pc:grpChg>
        <pc:grpChg chg="add mod">
          <ac:chgData name="Strachan-Jones, Helen" userId="f110f698-69e1-43a1-bf68-bf8c33f815d8" providerId="ADAL" clId="{8529C268-8A98-4D20-B5FC-811F55BA8EE4}" dt="2024-05-03T16:23:22.325" v="3579" actId="1076"/>
          <ac:grpSpMkLst>
            <pc:docMk/>
            <pc:sldMk cId="2309762567" sldId="260"/>
            <ac:grpSpMk id="140" creationId="{4ACFDDB1-9A35-CDB8-2CDC-90CF8DFF9242}"/>
          </ac:grpSpMkLst>
        </pc:grpChg>
        <pc:grpChg chg="add mod">
          <ac:chgData name="Strachan-Jones, Helen" userId="f110f698-69e1-43a1-bf68-bf8c33f815d8" providerId="ADAL" clId="{8529C268-8A98-4D20-B5FC-811F55BA8EE4}" dt="2024-05-03T16:23:22.325" v="3579" actId="1076"/>
          <ac:grpSpMkLst>
            <pc:docMk/>
            <pc:sldMk cId="2309762567" sldId="260"/>
            <ac:grpSpMk id="141" creationId="{98091589-F2EF-CE4D-D325-4C9AC20DACBF}"/>
          </ac:grpSpMkLst>
        </pc:grpChg>
        <pc:grpChg chg="mod">
          <ac:chgData name="Strachan-Jones, Helen" userId="f110f698-69e1-43a1-bf68-bf8c33f815d8" providerId="ADAL" clId="{8529C268-8A98-4D20-B5FC-811F55BA8EE4}" dt="2024-05-03T13:58:51.657" v="2245"/>
          <ac:grpSpMkLst>
            <pc:docMk/>
            <pc:sldMk cId="2309762567" sldId="260"/>
            <ac:grpSpMk id="142" creationId="{3B37D1C2-082D-9873-F712-390D0A89FC19}"/>
          </ac:grpSpMkLst>
        </pc:grpChg>
        <pc:grpChg chg="add mod">
          <ac:chgData name="Strachan-Jones, Helen" userId="f110f698-69e1-43a1-bf68-bf8c33f815d8" providerId="ADAL" clId="{8529C268-8A98-4D20-B5FC-811F55BA8EE4}" dt="2024-05-03T16:23:22.325" v="3579" actId="1076"/>
          <ac:grpSpMkLst>
            <pc:docMk/>
            <pc:sldMk cId="2309762567" sldId="260"/>
            <ac:grpSpMk id="158" creationId="{DD38C07D-1F70-575A-D242-C6219993A9A4}"/>
          </ac:grpSpMkLst>
        </pc:grpChg>
        <pc:picChg chg="add del mod">
          <ac:chgData name="Strachan-Jones, Helen" userId="f110f698-69e1-43a1-bf68-bf8c33f815d8" providerId="ADAL" clId="{8529C268-8A98-4D20-B5FC-811F55BA8EE4}" dt="2024-05-03T13:53:39.006" v="2103" actId="478"/>
          <ac:picMkLst>
            <pc:docMk/>
            <pc:sldMk cId="2309762567" sldId="260"/>
            <ac:picMk id="32" creationId="{AF828377-0B05-616E-42AC-62771C94EAB0}"/>
          </ac:picMkLst>
        </pc:picChg>
        <pc:picChg chg="add del mod">
          <ac:chgData name="Strachan-Jones, Helen" userId="f110f698-69e1-43a1-bf68-bf8c33f815d8" providerId="ADAL" clId="{8529C268-8A98-4D20-B5FC-811F55BA8EE4}" dt="2024-05-03T13:48:27.187" v="1993" actId="478"/>
          <ac:picMkLst>
            <pc:docMk/>
            <pc:sldMk cId="2309762567" sldId="260"/>
            <ac:picMk id="34" creationId="{3CBD366B-C6CF-927D-236B-970DEBD664D4}"/>
          </ac:picMkLst>
        </pc:picChg>
        <pc:picChg chg="add del mod">
          <ac:chgData name="Strachan-Jones, Helen" userId="f110f698-69e1-43a1-bf68-bf8c33f815d8" providerId="ADAL" clId="{8529C268-8A98-4D20-B5FC-811F55BA8EE4}" dt="2024-05-03T13:37:05.674" v="1714" actId="478"/>
          <ac:picMkLst>
            <pc:docMk/>
            <pc:sldMk cId="2309762567" sldId="260"/>
            <ac:picMk id="36" creationId="{D24DC853-509D-7D35-E00F-E188077333F5}"/>
          </ac:picMkLst>
        </pc:picChg>
        <pc:cxnChg chg="add del mod">
          <ac:chgData name="Strachan-Jones, Helen" userId="f110f698-69e1-43a1-bf68-bf8c33f815d8" providerId="ADAL" clId="{8529C268-8A98-4D20-B5FC-811F55BA8EE4}" dt="2024-05-03T13:32:01.104" v="1623" actId="478"/>
          <ac:cxnSpMkLst>
            <pc:docMk/>
            <pc:sldMk cId="2309762567" sldId="260"/>
            <ac:cxnSpMk id="9" creationId="{3948E604-1575-72E2-23CD-074D6C3F102D}"/>
          </ac:cxnSpMkLst>
        </pc:cxnChg>
        <pc:cxnChg chg="add mod">
          <ac:chgData name="Strachan-Jones, Helen" userId="f110f698-69e1-43a1-bf68-bf8c33f815d8" providerId="ADAL" clId="{8529C268-8A98-4D20-B5FC-811F55BA8EE4}" dt="2024-05-03T13:31:00.145" v="1618"/>
          <ac:cxnSpMkLst>
            <pc:docMk/>
            <pc:sldMk cId="2309762567" sldId="260"/>
            <ac:cxnSpMk id="13" creationId="{EA472C7C-86F2-4581-CF1B-C19190A614D9}"/>
          </ac:cxnSpMkLst>
        </pc:cxnChg>
        <pc:cxnChg chg="add mod">
          <ac:chgData name="Strachan-Jones, Helen" userId="f110f698-69e1-43a1-bf68-bf8c33f815d8" providerId="ADAL" clId="{8529C268-8A98-4D20-B5FC-811F55BA8EE4}" dt="2024-05-03T13:31:00.145" v="1618"/>
          <ac:cxnSpMkLst>
            <pc:docMk/>
            <pc:sldMk cId="2309762567" sldId="260"/>
            <ac:cxnSpMk id="14" creationId="{F35D358F-76DF-17B5-390D-DD4918E7905B}"/>
          </ac:cxnSpMkLst>
        </pc:cxnChg>
        <pc:cxnChg chg="add mod">
          <ac:chgData name="Strachan-Jones, Helen" userId="f110f698-69e1-43a1-bf68-bf8c33f815d8" providerId="ADAL" clId="{8529C268-8A98-4D20-B5FC-811F55BA8EE4}" dt="2024-05-03T13:31:00.145" v="1618"/>
          <ac:cxnSpMkLst>
            <pc:docMk/>
            <pc:sldMk cId="2309762567" sldId="260"/>
            <ac:cxnSpMk id="20" creationId="{7EA894E9-C4E9-6D7A-E77E-384B00E4BD78}"/>
          </ac:cxnSpMkLst>
        </pc:cxnChg>
        <pc:cxnChg chg="add mod">
          <ac:chgData name="Strachan-Jones, Helen" userId="f110f698-69e1-43a1-bf68-bf8c33f815d8" providerId="ADAL" clId="{8529C268-8A98-4D20-B5FC-811F55BA8EE4}" dt="2024-05-03T13:31:00.145" v="1618"/>
          <ac:cxnSpMkLst>
            <pc:docMk/>
            <pc:sldMk cId="2309762567" sldId="260"/>
            <ac:cxnSpMk id="21" creationId="{7348FF14-0B95-6C10-39F7-E6D137BDE689}"/>
          </ac:cxnSpMkLst>
        </pc:cxnChg>
        <pc:cxnChg chg="add mod">
          <ac:chgData name="Strachan-Jones, Helen" userId="f110f698-69e1-43a1-bf68-bf8c33f815d8" providerId="ADAL" clId="{8529C268-8A98-4D20-B5FC-811F55BA8EE4}" dt="2024-05-03T13:31:00.145" v="1618"/>
          <ac:cxnSpMkLst>
            <pc:docMk/>
            <pc:sldMk cId="2309762567" sldId="260"/>
            <ac:cxnSpMk id="27" creationId="{E6D13ECC-1A17-8113-9DFA-83EDCCECCB4A}"/>
          </ac:cxnSpMkLst>
        </pc:cxnChg>
        <pc:cxnChg chg="add mod">
          <ac:chgData name="Strachan-Jones, Helen" userId="f110f698-69e1-43a1-bf68-bf8c33f815d8" providerId="ADAL" clId="{8529C268-8A98-4D20-B5FC-811F55BA8EE4}" dt="2024-05-03T13:31:00.145" v="1618"/>
          <ac:cxnSpMkLst>
            <pc:docMk/>
            <pc:sldMk cId="2309762567" sldId="260"/>
            <ac:cxnSpMk id="30" creationId="{D942D820-594A-3FD2-4DD4-71690F980F1B}"/>
          </ac:cxnSpMkLst>
        </pc:cxnChg>
        <pc:cxnChg chg="add mod">
          <ac:chgData name="Strachan-Jones, Helen" userId="f110f698-69e1-43a1-bf68-bf8c33f815d8" providerId="ADAL" clId="{8529C268-8A98-4D20-B5FC-811F55BA8EE4}" dt="2024-05-03T13:42:13.265" v="1878" actId="14100"/>
          <ac:cxnSpMkLst>
            <pc:docMk/>
            <pc:sldMk cId="2309762567" sldId="260"/>
            <ac:cxnSpMk id="45" creationId="{523844D4-6BEA-6492-C93F-C31D6EFCD608}"/>
          </ac:cxnSpMkLst>
        </pc:cxnChg>
        <pc:cxnChg chg="add del mod">
          <ac:chgData name="Strachan-Jones, Helen" userId="f110f698-69e1-43a1-bf68-bf8c33f815d8" providerId="ADAL" clId="{8529C268-8A98-4D20-B5FC-811F55BA8EE4}" dt="2024-05-03T13:43:06.374" v="1904" actId="21"/>
          <ac:cxnSpMkLst>
            <pc:docMk/>
            <pc:sldMk cId="2309762567" sldId="260"/>
            <ac:cxnSpMk id="46" creationId="{8CE53401-1B9D-AE25-3A8D-94036032EDA0}"/>
          </ac:cxnSpMkLst>
        </pc:cxnChg>
        <pc:cxnChg chg="add mod topLvl">
          <ac:chgData name="Strachan-Jones, Helen" userId="f110f698-69e1-43a1-bf68-bf8c33f815d8" providerId="ADAL" clId="{8529C268-8A98-4D20-B5FC-811F55BA8EE4}" dt="2024-05-03T13:52:54.460" v="2091" actId="165"/>
          <ac:cxnSpMkLst>
            <pc:docMk/>
            <pc:sldMk cId="2309762567" sldId="260"/>
            <ac:cxnSpMk id="53" creationId="{E6D13ECC-1A17-8113-9DFA-83EDCCECCB4A}"/>
          </ac:cxnSpMkLst>
        </pc:cxnChg>
        <pc:cxnChg chg="add mod">
          <ac:chgData name="Strachan-Jones, Helen" userId="f110f698-69e1-43a1-bf68-bf8c33f815d8" providerId="ADAL" clId="{8529C268-8A98-4D20-B5FC-811F55BA8EE4}" dt="2024-05-03T13:52:54.460" v="2091" actId="165"/>
          <ac:cxnSpMkLst>
            <pc:docMk/>
            <pc:sldMk cId="2309762567" sldId="260"/>
            <ac:cxnSpMk id="56" creationId="{D942D820-594A-3FD2-4DD4-71690F980F1B}"/>
          </ac:cxnSpMkLst>
        </pc:cxnChg>
        <pc:cxnChg chg="add del mod">
          <ac:chgData name="Strachan-Jones, Helen" userId="f110f698-69e1-43a1-bf68-bf8c33f815d8" providerId="ADAL" clId="{8529C268-8A98-4D20-B5FC-811F55BA8EE4}" dt="2024-05-03T13:54:13.416" v="2129" actId="21"/>
          <ac:cxnSpMkLst>
            <pc:docMk/>
            <pc:sldMk cId="2309762567" sldId="260"/>
            <ac:cxnSpMk id="70" creationId="{01A406D9-DF1A-4391-5645-832952E1F5E6}"/>
          </ac:cxnSpMkLst>
        </pc:cxnChg>
        <pc:cxnChg chg="mod">
          <ac:chgData name="Strachan-Jones, Helen" userId="f110f698-69e1-43a1-bf68-bf8c33f815d8" providerId="ADAL" clId="{8529C268-8A98-4D20-B5FC-811F55BA8EE4}" dt="2024-05-03T13:52:48.149" v="2090" actId="165"/>
          <ac:cxnSpMkLst>
            <pc:docMk/>
            <pc:sldMk cId="2309762567" sldId="260"/>
            <ac:cxnSpMk id="87" creationId="{A4C2A75D-36F1-4D0D-0013-FAFEDCAE34B9}"/>
          </ac:cxnSpMkLst>
        </pc:cxnChg>
        <pc:cxnChg chg="del mod">
          <ac:chgData name="Strachan-Jones, Helen" userId="f110f698-69e1-43a1-bf68-bf8c33f815d8" providerId="ADAL" clId="{8529C268-8A98-4D20-B5FC-811F55BA8EE4}" dt="2024-05-03T13:54:10.803" v="2128" actId="478"/>
          <ac:cxnSpMkLst>
            <pc:docMk/>
            <pc:sldMk cId="2309762567" sldId="260"/>
            <ac:cxnSpMk id="89" creationId="{6E16663A-C14A-809C-3B22-0AA7FE05B80A}"/>
          </ac:cxnSpMkLst>
        </pc:cxnChg>
        <pc:cxnChg chg="mod">
          <ac:chgData name="Strachan-Jones, Helen" userId="f110f698-69e1-43a1-bf68-bf8c33f815d8" providerId="ADAL" clId="{8529C268-8A98-4D20-B5FC-811F55BA8EE4}" dt="2024-05-03T13:52:48.149" v="2090" actId="165"/>
          <ac:cxnSpMkLst>
            <pc:docMk/>
            <pc:sldMk cId="2309762567" sldId="260"/>
            <ac:cxnSpMk id="92" creationId="{542317AC-6DD9-9171-7C73-412AB9CE0BDD}"/>
          </ac:cxnSpMkLst>
        </pc:cxnChg>
        <pc:cxnChg chg="add mod topLvl">
          <ac:chgData name="Strachan-Jones, Helen" userId="f110f698-69e1-43a1-bf68-bf8c33f815d8" providerId="ADAL" clId="{8529C268-8A98-4D20-B5FC-811F55BA8EE4}" dt="2024-05-03T14:00:34.211" v="2293" actId="164"/>
          <ac:cxnSpMkLst>
            <pc:docMk/>
            <pc:sldMk cId="2309762567" sldId="260"/>
            <ac:cxnSpMk id="93" creationId="{DEA087C2-8A3A-E7EA-8EBB-4785C8407273}"/>
          </ac:cxnSpMkLst>
        </pc:cxnChg>
        <pc:cxnChg chg="add mod topLvl">
          <ac:chgData name="Strachan-Jones, Helen" userId="f110f698-69e1-43a1-bf68-bf8c33f815d8" providerId="ADAL" clId="{8529C268-8A98-4D20-B5FC-811F55BA8EE4}" dt="2024-05-03T14:00:34.211" v="2293" actId="164"/>
          <ac:cxnSpMkLst>
            <pc:docMk/>
            <pc:sldMk cId="2309762567" sldId="260"/>
            <ac:cxnSpMk id="95" creationId="{395191ED-BA94-9E93-9C69-7F63756E72AD}"/>
          </ac:cxnSpMkLst>
        </pc:cxnChg>
        <pc:cxnChg chg="mod">
          <ac:chgData name="Strachan-Jones, Helen" userId="f110f698-69e1-43a1-bf68-bf8c33f815d8" providerId="ADAL" clId="{8529C268-8A98-4D20-B5FC-811F55BA8EE4}" dt="2024-05-03T13:51:59.811" v="2069"/>
          <ac:cxnSpMkLst>
            <pc:docMk/>
            <pc:sldMk cId="2309762567" sldId="260"/>
            <ac:cxnSpMk id="106" creationId="{2FE92BCA-91E7-828F-1299-5B3A11EB947F}"/>
          </ac:cxnSpMkLst>
        </pc:cxnChg>
        <pc:cxnChg chg="mod">
          <ac:chgData name="Strachan-Jones, Helen" userId="f110f698-69e1-43a1-bf68-bf8c33f815d8" providerId="ADAL" clId="{8529C268-8A98-4D20-B5FC-811F55BA8EE4}" dt="2024-05-03T13:51:59.811" v="2069"/>
          <ac:cxnSpMkLst>
            <pc:docMk/>
            <pc:sldMk cId="2309762567" sldId="260"/>
            <ac:cxnSpMk id="107" creationId="{5F958DB3-88D2-3709-EBC2-A884082F799A}"/>
          </ac:cxnSpMkLst>
        </pc:cxnChg>
        <pc:cxnChg chg="del mod">
          <ac:chgData name="Strachan-Jones, Helen" userId="f110f698-69e1-43a1-bf68-bf8c33f815d8" providerId="ADAL" clId="{8529C268-8A98-4D20-B5FC-811F55BA8EE4}" dt="2024-05-03T13:55:27.284" v="2183" actId="478"/>
          <ac:cxnSpMkLst>
            <pc:docMk/>
            <pc:sldMk cId="2309762567" sldId="260"/>
            <ac:cxnSpMk id="119" creationId="{07FA49D3-300E-8BFE-FC3D-E229FC77D2E7}"/>
          </ac:cxnSpMkLst>
        </pc:cxnChg>
        <pc:cxnChg chg="del mod">
          <ac:chgData name="Strachan-Jones, Helen" userId="f110f698-69e1-43a1-bf68-bf8c33f815d8" providerId="ADAL" clId="{8529C268-8A98-4D20-B5FC-811F55BA8EE4}" dt="2024-05-03T13:54:07.219" v="2127" actId="478"/>
          <ac:cxnSpMkLst>
            <pc:docMk/>
            <pc:sldMk cId="2309762567" sldId="260"/>
            <ac:cxnSpMk id="121" creationId="{B9DA491A-362C-671B-589C-E6F843EF294A}"/>
          </ac:cxnSpMkLst>
        </pc:cxnChg>
        <pc:cxnChg chg="mod">
          <ac:chgData name="Strachan-Jones, Helen" userId="f110f698-69e1-43a1-bf68-bf8c33f815d8" providerId="ADAL" clId="{8529C268-8A98-4D20-B5FC-811F55BA8EE4}" dt="2024-05-03T13:57:33.101" v="2206" actId="1076"/>
          <ac:cxnSpMkLst>
            <pc:docMk/>
            <pc:sldMk cId="2309762567" sldId="260"/>
            <ac:cxnSpMk id="124" creationId="{95008564-72A8-1905-63D8-73FB628306FB}"/>
          </ac:cxnSpMkLst>
        </pc:cxnChg>
        <pc:cxnChg chg="add mod">
          <ac:chgData name="Strachan-Jones, Helen" userId="f110f698-69e1-43a1-bf68-bf8c33f815d8" providerId="ADAL" clId="{8529C268-8A98-4D20-B5FC-811F55BA8EE4}" dt="2024-05-03T16:23:22.325" v="3579" actId="1076"/>
          <ac:cxnSpMkLst>
            <pc:docMk/>
            <pc:sldMk cId="2309762567" sldId="260"/>
            <ac:cxnSpMk id="125" creationId="{01A406D9-DF1A-4391-5645-832952E1F5E6}"/>
          </ac:cxnSpMkLst>
        </pc:cxnChg>
        <pc:cxnChg chg="add mod">
          <ac:chgData name="Strachan-Jones, Helen" userId="f110f698-69e1-43a1-bf68-bf8c33f815d8" providerId="ADAL" clId="{8529C268-8A98-4D20-B5FC-811F55BA8EE4}" dt="2024-05-03T13:54:17.040" v="2134"/>
          <ac:cxnSpMkLst>
            <pc:docMk/>
            <pc:sldMk cId="2309762567" sldId="260"/>
            <ac:cxnSpMk id="126" creationId="{8A48B8EF-1C91-8C94-AAF2-574FA11D17D1}"/>
          </ac:cxnSpMkLst>
        </pc:cxnChg>
        <pc:cxnChg chg="add del mod">
          <ac:chgData name="Strachan-Jones, Helen" userId="f110f698-69e1-43a1-bf68-bf8c33f815d8" providerId="ADAL" clId="{8529C268-8A98-4D20-B5FC-811F55BA8EE4}" dt="2024-05-03T13:59:32.383" v="2271" actId="478"/>
          <ac:cxnSpMkLst>
            <pc:docMk/>
            <pc:sldMk cId="2309762567" sldId="260"/>
            <ac:cxnSpMk id="127" creationId="{7567540C-B5FA-42CB-FAFE-5EE1214B1ED8}"/>
          </ac:cxnSpMkLst>
        </pc:cxnChg>
        <pc:cxnChg chg="add del mod">
          <ac:chgData name="Strachan-Jones, Helen" userId="f110f698-69e1-43a1-bf68-bf8c33f815d8" providerId="ADAL" clId="{8529C268-8A98-4D20-B5FC-811F55BA8EE4}" dt="2024-05-03T13:59:00.148" v="2250" actId="478"/>
          <ac:cxnSpMkLst>
            <pc:docMk/>
            <pc:sldMk cId="2309762567" sldId="260"/>
            <ac:cxnSpMk id="129" creationId="{02865B0D-E98B-2FE9-AC41-FD751BB2B076}"/>
          </ac:cxnSpMkLst>
        </pc:cxnChg>
        <pc:cxnChg chg="add mod">
          <ac:chgData name="Strachan-Jones, Helen" userId="f110f698-69e1-43a1-bf68-bf8c33f815d8" providerId="ADAL" clId="{8529C268-8A98-4D20-B5FC-811F55BA8EE4}" dt="2024-05-03T13:58:48.378" v="2241" actId="164"/>
          <ac:cxnSpMkLst>
            <pc:docMk/>
            <pc:sldMk cId="2309762567" sldId="260"/>
            <ac:cxnSpMk id="133" creationId="{37339F68-2C6E-42C4-9190-064E1BC83F94}"/>
          </ac:cxnSpMkLst>
        </pc:cxnChg>
        <pc:cxnChg chg="mod">
          <ac:chgData name="Strachan-Jones, Helen" userId="f110f698-69e1-43a1-bf68-bf8c33f815d8" providerId="ADAL" clId="{8529C268-8A98-4D20-B5FC-811F55BA8EE4}" dt="2024-05-03T13:58:51.657" v="2245"/>
          <ac:cxnSpMkLst>
            <pc:docMk/>
            <pc:sldMk cId="2309762567" sldId="260"/>
            <ac:cxnSpMk id="149" creationId="{4932431D-9A3F-DE25-61B6-75B14092CFF7}"/>
          </ac:cxnSpMkLst>
        </pc:cxnChg>
        <pc:cxnChg chg="mod">
          <ac:chgData name="Strachan-Jones, Helen" userId="f110f698-69e1-43a1-bf68-bf8c33f815d8" providerId="ADAL" clId="{8529C268-8A98-4D20-B5FC-811F55BA8EE4}" dt="2024-05-03T13:58:51.657" v="2245"/>
          <ac:cxnSpMkLst>
            <pc:docMk/>
            <pc:sldMk cId="2309762567" sldId="260"/>
            <ac:cxnSpMk id="150" creationId="{E16CCAE6-A967-54A9-FF8F-11729B2C4218}"/>
          </ac:cxnSpMkLst>
        </pc:cxnChg>
        <pc:cxnChg chg="add mod">
          <ac:chgData name="Strachan-Jones, Helen" userId="f110f698-69e1-43a1-bf68-bf8c33f815d8" providerId="ADAL" clId="{8529C268-8A98-4D20-B5FC-811F55BA8EE4}" dt="2024-05-03T16:23:22.325" v="3579" actId="1076"/>
          <ac:cxnSpMkLst>
            <pc:docMk/>
            <pc:sldMk cId="2309762567" sldId="260"/>
            <ac:cxnSpMk id="153" creationId="{356EAD02-8D0F-F541-4300-17416ABF1F89}"/>
          </ac:cxnSpMkLst>
        </pc:cxnChg>
        <pc:cxnChg chg="add mod">
          <ac:chgData name="Strachan-Jones, Helen" userId="f110f698-69e1-43a1-bf68-bf8c33f815d8" providerId="ADAL" clId="{8529C268-8A98-4D20-B5FC-811F55BA8EE4}" dt="2024-05-03T16:23:22.325" v="3579" actId="1076"/>
          <ac:cxnSpMkLst>
            <pc:docMk/>
            <pc:sldMk cId="2309762567" sldId="260"/>
            <ac:cxnSpMk id="157" creationId="{053A7907-C576-7B1D-104F-ED07E9859AFF}"/>
          </ac:cxnSpMkLst>
        </pc:cxnChg>
      </pc:sldChg>
      <pc:sldChg chg="addSp delSp modSp new mod ord modAnim modNotesTx">
        <pc:chgData name="Strachan-Jones, Helen" userId="f110f698-69e1-43a1-bf68-bf8c33f815d8" providerId="ADAL" clId="{8529C268-8A98-4D20-B5FC-811F55BA8EE4}" dt="2024-05-03T16:20:41.353" v="3575" actId="1076"/>
        <pc:sldMkLst>
          <pc:docMk/>
          <pc:sldMk cId="3379268010" sldId="261"/>
        </pc:sldMkLst>
        <pc:spChg chg="mod">
          <ac:chgData name="Strachan-Jones, Helen" userId="f110f698-69e1-43a1-bf68-bf8c33f815d8" providerId="ADAL" clId="{8529C268-8A98-4D20-B5FC-811F55BA8EE4}" dt="2024-05-03T16:08:02.873" v="2877" actId="20577"/>
          <ac:spMkLst>
            <pc:docMk/>
            <pc:sldMk cId="3379268010" sldId="261"/>
            <ac:spMk id="2" creationId="{B6239A7B-7743-FF11-E27F-87D24E4A7D37}"/>
          </ac:spMkLst>
        </pc:spChg>
        <pc:spChg chg="mod">
          <ac:chgData name="Strachan-Jones, Helen" userId="f110f698-69e1-43a1-bf68-bf8c33f815d8" providerId="ADAL" clId="{8529C268-8A98-4D20-B5FC-811F55BA8EE4}" dt="2024-05-03T16:18:58.618" v="3395" actId="113"/>
          <ac:spMkLst>
            <pc:docMk/>
            <pc:sldMk cId="3379268010" sldId="261"/>
            <ac:spMk id="3" creationId="{9E8F3D4B-3DD1-534D-6A40-52BD67D07B11}"/>
          </ac:spMkLst>
        </pc:spChg>
        <pc:spChg chg="add mod">
          <ac:chgData name="Strachan-Jones, Helen" userId="f110f698-69e1-43a1-bf68-bf8c33f815d8" providerId="ADAL" clId="{8529C268-8A98-4D20-B5FC-811F55BA8EE4}" dt="2024-05-03T16:09:06.655" v="2959" actId="1076"/>
          <ac:spMkLst>
            <pc:docMk/>
            <pc:sldMk cId="3379268010" sldId="261"/>
            <ac:spMk id="8" creationId="{43FE58A7-1666-C26A-02BF-A5C352F97573}"/>
          </ac:spMkLst>
        </pc:spChg>
        <pc:spChg chg="add mod">
          <ac:chgData name="Strachan-Jones, Helen" userId="f110f698-69e1-43a1-bf68-bf8c33f815d8" providerId="ADAL" clId="{8529C268-8A98-4D20-B5FC-811F55BA8EE4}" dt="2024-05-03T16:09:06.655" v="2959" actId="1076"/>
          <ac:spMkLst>
            <pc:docMk/>
            <pc:sldMk cId="3379268010" sldId="261"/>
            <ac:spMk id="9" creationId="{045E5352-A1A9-C740-CF07-4F59AD4A683F}"/>
          </ac:spMkLst>
        </pc:spChg>
        <pc:spChg chg="add mod">
          <ac:chgData name="Strachan-Jones, Helen" userId="f110f698-69e1-43a1-bf68-bf8c33f815d8" providerId="ADAL" clId="{8529C268-8A98-4D20-B5FC-811F55BA8EE4}" dt="2024-05-03T16:14:39.701" v="3134" actId="122"/>
          <ac:spMkLst>
            <pc:docMk/>
            <pc:sldMk cId="3379268010" sldId="261"/>
            <ac:spMk id="10" creationId="{713AA058-92AF-6D96-143B-C02135589720}"/>
          </ac:spMkLst>
        </pc:spChg>
        <pc:spChg chg="add mod">
          <ac:chgData name="Strachan-Jones, Helen" userId="f110f698-69e1-43a1-bf68-bf8c33f815d8" providerId="ADAL" clId="{8529C268-8A98-4D20-B5FC-811F55BA8EE4}" dt="2024-05-03T16:14:02.651" v="3065" actId="1076"/>
          <ac:spMkLst>
            <pc:docMk/>
            <pc:sldMk cId="3379268010" sldId="261"/>
            <ac:spMk id="19" creationId="{187A00F0-E668-9497-CDB5-36F61774608A}"/>
          </ac:spMkLst>
        </pc:spChg>
        <pc:spChg chg="add mod">
          <ac:chgData name="Strachan-Jones, Helen" userId="f110f698-69e1-43a1-bf68-bf8c33f815d8" providerId="ADAL" clId="{8529C268-8A98-4D20-B5FC-811F55BA8EE4}" dt="2024-05-03T16:14:05.337" v="3069" actId="1076"/>
          <ac:spMkLst>
            <pc:docMk/>
            <pc:sldMk cId="3379268010" sldId="261"/>
            <ac:spMk id="20" creationId="{E70738A8-5434-D1AD-17CC-6B41204D673F}"/>
          </ac:spMkLst>
        </pc:spChg>
        <pc:spChg chg="add mod">
          <ac:chgData name="Strachan-Jones, Helen" userId="f110f698-69e1-43a1-bf68-bf8c33f815d8" providerId="ADAL" clId="{8529C268-8A98-4D20-B5FC-811F55BA8EE4}" dt="2024-05-03T16:15:56.843" v="3159" actId="113"/>
          <ac:spMkLst>
            <pc:docMk/>
            <pc:sldMk cId="3379268010" sldId="261"/>
            <ac:spMk id="21" creationId="{418957A7-E0BD-0E2A-104E-5C3FCD309857}"/>
          </ac:spMkLst>
        </pc:spChg>
        <pc:spChg chg="add del mod">
          <ac:chgData name="Strachan-Jones, Helen" userId="f110f698-69e1-43a1-bf68-bf8c33f815d8" providerId="ADAL" clId="{8529C268-8A98-4D20-B5FC-811F55BA8EE4}" dt="2024-05-03T16:18:13.089" v="3333" actId="478"/>
          <ac:spMkLst>
            <pc:docMk/>
            <pc:sldMk cId="3379268010" sldId="261"/>
            <ac:spMk id="22" creationId="{3F4E09B9-F203-54B0-68AB-CE236AC93C95}"/>
          </ac:spMkLst>
        </pc:spChg>
        <pc:spChg chg="add mod">
          <ac:chgData name="Strachan-Jones, Helen" userId="f110f698-69e1-43a1-bf68-bf8c33f815d8" providerId="ADAL" clId="{8529C268-8A98-4D20-B5FC-811F55BA8EE4}" dt="2024-05-03T16:20:41.353" v="3575" actId="1076"/>
          <ac:spMkLst>
            <pc:docMk/>
            <pc:sldMk cId="3379268010" sldId="261"/>
            <ac:spMk id="23" creationId="{F1E57924-3880-49C5-9572-04CC94A0888C}"/>
          </ac:spMkLst>
        </pc:spChg>
        <pc:picChg chg="add del mod">
          <ac:chgData name="Strachan-Jones, Helen" userId="f110f698-69e1-43a1-bf68-bf8c33f815d8" providerId="ADAL" clId="{8529C268-8A98-4D20-B5FC-811F55BA8EE4}" dt="2024-05-03T16:11:23.472" v="2970" actId="478"/>
          <ac:picMkLst>
            <pc:docMk/>
            <pc:sldMk cId="3379268010" sldId="261"/>
            <ac:picMk id="5" creationId="{064003A7-0932-D78F-DEEF-54ECA389B027}"/>
          </ac:picMkLst>
        </pc:picChg>
        <pc:picChg chg="add del mod">
          <ac:chgData name="Strachan-Jones, Helen" userId="f110f698-69e1-43a1-bf68-bf8c33f815d8" providerId="ADAL" clId="{8529C268-8A98-4D20-B5FC-811F55BA8EE4}" dt="2024-05-03T16:11:22.997" v="2969" actId="478"/>
          <ac:picMkLst>
            <pc:docMk/>
            <pc:sldMk cId="3379268010" sldId="261"/>
            <ac:picMk id="7" creationId="{94F1C6FF-FA54-08DE-83AD-3A8A1C73E3E6}"/>
          </ac:picMkLst>
        </pc:picChg>
        <pc:picChg chg="add mod">
          <ac:chgData name="Strachan-Jones, Helen" userId="f110f698-69e1-43a1-bf68-bf8c33f815d8" providerId="ADAL" clId="{8529C268-8A98-4D20-B5FC-811F55BA8EE4}" dt="2024-05-03T16:14:02.651" v="3065" actId="1076"/>
          <ac:picMkLst>
            <pc:docMk/>
            <pc:sldMk cId="3379268010" sldId="261"/>
            <ac:picMk id="12" creationId="{0DB53EC8-9593-2986-9654-241214FCF856}"/>
          </ac:picMkLst>
        </pc:picChg>
        <pc:picChg chg="add mod">
          <ac:chgData name="Strachan-Jones, Helen" userId="f110f698-69e1-43a1-bf68-bf8c33f815d8" providerId="ADAL" clId="{8529C268-8A98-4D20-B5FC-811F55BA8EE4}" dt="2024-05-03T16:15:12.433" v="3151" actId="1076"/>
          <ac:picMkLst>
            <pc:docMk/>
            <pc:sldMk cId="3379268010" sldId="261"/>
            <ac:picMk id="14" creationId="{62A24028-EBC9-56CD-38BB-AD14FBFA6693}"/>
          </ac:picMkLst>
        </pc:picChg>
        <pc:picChg chg="add mod">
          <ac:chgData name="Strachan-Jones, Helen" userId="f110f698-69e1-43a1-bf68-bf8c33f815d8" providerId="ADAL" clId="{8529C268-8A98-4D20-B5FC-811F55BA8EE4}" dt="2024-05-03T16:11:42.220" v="2991" actId="1076"/>
          <ac:picMkLst>
            <pc:docMk/>
            <pc:sldMk cId="3379268010" sldId="261"/>
            <ac:picMk id="16" creationId="{2CDDB257-527C-F3A6-DC95-52F82608B778}"/>
          </ac:picMkLst>
        </pc:picChg>
        <pc:picChg chg="add mod">
          <ac:chgData name="Strachan-Jones, Helen" userId="f110f698-69e1-43a1-bf68-bf8c33f815d8" providerId="ADAL" clId="{8529C268-8A98-4D20-B5FC-811F55BA8EE4}" dt="2024-05-03T16:11:46.388" v="2994" actId="14100"/>
          <ac:picMkLst>
            <pc:docMk/>
            <pc:sldMk cId="3379268010" sldId="261"/>
            <ac:picMk id="18" creationId="{7812AFFC-0909-8797-CCAF-3004E47E4B8B}"/>
          </ac:picMkLst>
        </pc:picChg>
      </pc:sldChg>
      <pc:sldChg chg="addSp modSp new mod modNotesTx">
        <pc:chgData name="Strachan-Jones, Helen" userId="f110f698-69e1-43a1-bf68-bf8c33f815d8" providerId="ADAL" clId="{8529C268-8A98-4D20-B5FC-811F55BA8EE4}" dt="2024-05-03T16:41:13.837" v="3956" actId="14100"/>
        <pc:sldMkLst>
          <pc:docMk/>
          <pc:sldMk cId="2587998328" sldId="262"/>
        </pc:sldMkLst>
        <pc:spChg chg="mod">
          <ac:chgData name="Strachan-Jones, Helen" userId="f110f698-69e1-43a1-bf68-bf8c33f815d8" providerId="ADAL" clId="{8529C268-8A98-4D20-B5FC-811F55BA8EE4}" dt="2024-05-03T16:31:14.577" v="3930" actId="20577"/>
          <ac:spMkLst>
            <pc:docMk/>
            <pc:sldMk cId="2587998328" sldId="262"/>
            <ac:spMk id="2" creationId="{A9E9C8C0-B446-BB0F-3621-CC1DB51AF5F4}"/>
          </ac:spMkLst>
        </pc:spChg>
        <pc:spChg chg="mod">
          <ac:chgData name="Strachan-Jones, Helen" userId="f110f698-69e1-43a1-bf68-bf8c33f815d8" providerId="ADAL" clId="{8529C268-8A98-4D20-B5FC-811F55BA8EE4}" dt="2024-05-03T16:31:17.941" v="3931" actId="1076"/>
          <ac:spMkLst>
            <pc:docMk/>
            <pc:sldMk cId="2587998328" sldId="262"/>
            <ac:spMk id="3" creationId="{60AC8280-6E9A-7221-084B-EA91D83EF8F6}"/>
          </ac:spMkLst>
        </pc:spChg>
        <pc:picChg chg="add mod">
          <ac:chgData name="Strachan-Jones, Helen" userId="f110f698-69e1-43a1-bf68-bf8c33f815d8" providerId="ADAL" clId="{8529C268-8A98-4D20-B5FC-811F55BA8EE4}" dt="2024-05-03T16:41:13.837" v="3956" actId="14100"/>
          <ac:picMkLst>
            <pc:docMk/>
            <pc:sldMk cId="2587998328" sldId="262"/>
            <ac:picMk id="5" creationId="{56124A18-377A-0A58-FC9F-9F9B357E0670}"/>
          </ac:picMkLst>
        </pc:picChg>
      </pc:sldChg>
    </pc:docChg>
  </pc:docChgLst>
  <pc:docChgLst>
    <pc:chgData name="Strachan-Jones, Helen" userId="f110f698-69e1-43a1-bf68-bf8c33f815d8" providerId="ADAL" clId="{A1CDECB0-364C-4408-879B-594AF317D8BB}"/>
    <pc:docChg chg="custSel modSld replTag delTag">
      <pc:chgData name="Strachan-Jones, Helen" userId="f110f698-69e1-43a1-bf68-bf8c33f815d8" providerId="ADAL" clId="{A1CDECB0-364C-4408-879B-594AF317D8BB}" dt="2024-06-24T15:29:33.758" v="157"/>
      <pc:docMkLst>
        <pc:docMk/>
      </pc:docMkLst>
      <pc:sldChg chg="delSp modTransition modAnim">
        <pc:chgData name="Strachan-Jones, Helen" userId="f110f698-69e1-43a1-bf68-bf8c33f815d8" providerId="ADAL" clId="{A1CDECB0-364C-4408-879B-594AF317D8BB}" dt="2024-06-10T14:28:19.068" v="0"/>
        <pc:sldMkLst>
          <pc:docMk/>
          <pc:sldMk cId="3033495075" sldId="256"/>
        </pc:sldMkLst>
        <pc:picChg chg="del">
          <ac:chgData name="Strachan-Jones, Helen" userId="f110f698-69e1-43a1-bf68-bf8c33f815d8" providerId="ADAL" clId="{A1CDECB0-364C-4408-879B-594AF317D8BB}" dt="2024-06-10T14:28:19.068" v="0"/>
          <ac:picMkLst>
            <pc:docMk/>
            <pc:sldMk cId="3033495075" sldId="256"/>
            <ac:picMk id="3" creationId="{80E8E583-17D3-27F7-71AF-20C19822F1D3}"/>
          </ac:picMkLst>
        </pc:picChg>
      </pc:sldChg>
      <pc:sldChg chg="delSp modTransition modAnim">
        <pc:chgData name="Strachan-Jones, Helen" userId="f110f698-69e1-43a1-bf68-bf8c33f815d8" providerId="ADAL" clId="{A1CDECB0-364C-4408-879B-594AF317D8BB}" dt="2024-06-10T14:28:19.068" v="0"/>
        <pc:sldMkLst>
          <pc:docMk/>
          <pc:sldMk cId="3432608172" sldId="257"/>
        </pc:sldMkLst>
        <pc:picChg chg="del">
          <ac:chgData name="Strachan-Jones, Helen" userId="f110f698-69e1-43a1-bf68-bf8c33f815d8" providerId="ADAL" clId="{A1CDECB0-364C-4408-879B-594AF317D8BB}" dt="2024-06-10T14:28:19.068" v="0"/>
          <ac:picMkLst>
            <pc:docMk/>
            <pc:sldMk cId="3432608172" sldId="257"/>
            <ac:picMk id="17" creationId="{C0D26FBE-6B9D-87CE-14FB-4B49E68B9DDF}"/>
          </ac:picMkLst>
        </pc:picChg>
      </pc:sldChg>
      <pc:sldChg chg="delSp modTransition modAnim modNotesTx">
        <pc:chgData name="Strachan-Jones, Helen" userId="f110f698-69e1-43a1-bf68-bf8c33f815d8" providerId="ADAL" clId="{A1CDECB0-364C-4408-879B-594AF317D8BB}" dt="2024-06-10T14:28:28.118" v="5" actId="20577"/>
        <pc:sldMkLst>
          <pc:docMk/>
          <pc:sldMk cId="1277256312" sldId="258"/>
        </pc:sldMkLst>
        <pc:picChg chg="del">
          <ac:chgData name="Strachan-Jones, Helen" userId="f110f698-69e1-43a1-bf68-bf8c33f815d8" providerId="ADAL" clId="{A1CDECB0-364C-4408-879B-594AF317D8BB}" dt="2024-06-10T14:28:19.068" v="0"/>
          <ac:picMkLst>
            <pc:docMk/>
            <pc:sldMk cId="1277256312" sldId="258"/>
            <ac:picMk id="30" creationId="{220562ED-9871-3F14-003A-C8C3F2BCBC37}"/>
          </ac:picMkLst>
        </pc:picChg>
      </pc:sldChg>
      <pc:sldChg chg="delSp modTransition modAnim modNotesTx">
        <pc:chgData name="Strachan-Jones, Helen" userId="f110f698-69e1-43a1-bf68-bf8c33f815d8" providerId="ADAL" clId="{A1CDECB0-364C-4408-879B-594AF317D8BB}" dt="2024-06-10T14:28:30.068" v="6" actId="20577"/>
        <pc:sldMkLst>
          <pc:docMk/>
          <pc:sldMk cId="2309762567" sldId="260"/>
        </pc:sldMkLst>
        <pc:picChg chg="del">
          <ac:chgData name="Strachan-Jones, Helen" userId="f110f698-69e1-43a1-bf68-bf8c33f815d8" providerId="ADAL" clId="{A1CDECB0-364C-4408-879B-594AF317D8BB}" dt="2024-06-10T14:28:19.068" v="0"/>
          <ac:picMkLst>
            <pc:docMk/>
            <pc:sldMk cId="2309762567" sldId="260"/>
            <ac:picMk id="22" creationId="{0CC047EA-7872-7543-1AF7-C49B816ABB92}"/>
          </ac:picMkLst>
        </pc:picChg>
      </pc:sldChg>
      <pc:sldChg chg="delSp modTransition modAnim modNotesTx">
        <pc:chgData name="Strachan-Jones, Helen" userId="f110f698-69e1-43a1-bf68-bf8c33f815d8" providerId="ADAL" clId="{A1CDECB0-364C-4408-879B-594AF317D8BB}" dt="2024-06-24T15:27:29.550" v="25" actId="20577"/>
        <pc:sldMkLst>
          <pc:docMk/>
          <pc:sldMk cId="3379268010" sldId="261"/>
        </pc:sldMkLst>
        <pc:picChg chg="del">
          <ac:chgData name="Strachan-Jones, Helen" userId="f110f698-69e1-43a1-bf68-bf8c33f815d8" providerId="ADAL" clId="{A1CDECB0-364C-4408-879B-594AF317D8BB}" dt="2024-06-10T14:28:19.068" v="0"/>
          <ac:picMkLst>
            <pc:docMk/>
            <pc:sldMk cId="3379268010" sldId="261"/>
            <ac:picMk id="6" creationId="{DE05B521-0516-8306-FA23-174C14ACB6CF}"/>
          </ac:picMkLst>
        </pc:picChg>
      </pc:sldChg>
      <pc:sldChg chg="delSp modTransition modAnim modNotesTx">
        <pc:chgData name="Strachan-Jones, Helen" userId="f110f698-69e1-43a1-bf68-bf8c33f815d8" providerId="ADAL" clId="{A1CDECB0-364C-4408-879B-594AF317D8BB}" dt="2024-06-24T15:28:24.803" v="58"/>
        <pc:sldMkLst>
          <pc:docMk/>
          <pc:sldMk cId="2587998328" sldId="262"/>
        </pc:sldMkLst>
        <pc:picChg chg="del">
          <ac:chgData name="Strachan-Jones, Helen" userId="f110f698-69e1-43a1-bf68-bf8c33f815d8" providerId="ADAL" clId="{A1CDECB0-364C-4408-879B-594AF317D8BB}" dt="2024-06-10T14:28:19.068" v="0"/>
          <ac:picMkLst>
            <pc:docMk/>
            <pc:sldMk cId="2587998328" sldId="262"/>
            <ac:picMk id="31" creationId="{04582289-4117-A54D-7935-35E9D7D4F06F}"/>
          </ac:picMkLst>
        </pc:picChg>
      </pc:sldChg>
      <pc:sldChg chg="delSp modTransition modAnim modNotesTx">
        <pc:chgData name="Strachan-Jones, Helen" userId="f110f698-69e1-43a1-bf68-bf8c33f815d8" providerId="ADAL" clId="{A1CDECB0-364C-4408-879B-594AF317D8BB}" dt="2024-06-24T15:28:45.703" v="70"/>
        <pc:sldMkLst>
          <pc:docMk/>
          <pc:sldMk cId="1879775985" sldId="263"/>
        </pc:sldMkLst>
        <pc:picChg chg="del">
          <ac:chgData name="Strachan-Jones, Helen" userId="f110f698-69e1-43a1-bf68-bf8c33f815d8" providerId="ADAL" clId="{A1CDECB0-364C-4408-879B-594AF317D8BB}" dt="2024-06-10T14:28:19.068" v="0"/>
          <ac:picMkLst>
            <pc:docMk/>
            <pc:sldMk cId="1879775985" sldId="263"/>
            <ac:picMk id="30" creationId="{A0DABC57-A07C-D067-CD73-E2E472AEED6D}"/>
          </ac:picMkLst>
        </pc:picChg>
      </pc:sldChg>
      <pc:sldChg chg="delSp modTransition modAnim">
        <pc:chgData name="Strachan-Jones, Helen" userId="f110f698-69e1-43a1-bf68-bf8c33f815d8" providerId="ADAL" clId="{A1CDECB0-364C-4408-879B-594AF317D8BB}" dt="2024-06-10T14:28:19.068" v="0"/>
        <pc:sldMkLst>
          <pc:docMk/>
          <pc:sldMk cId="1558679301" sldId="264"/>
        </pc:sldMkLst>
        <pc:picChg chg="del">
          <ac:chgData name="Strachan-Jones, Helen" userId="f110f698-69e1-43a1-bf68-bf8c33f815d8" providerId="ADAL" clId="{A1CDECB0-364C-4408-879B-594AF317D8BB}" dt="2024-06-10T14:28:19.068" v="0"/>
          <ac:picMkLst>
            <pc:docMk/>
            <pc:sldMk cId="1558679301" sldId="264"/>
            <ac:picMk id="33" creationId="{9D21C92A-317E-3CE9-DBFE-2D137D1D1227}"/>
          </ac:picMkLst>
        </pc:picChg>
      </pc:sldChg>
      <pc:sldChg chg="delSp modTransition modAnim modNotesTx">
        <pc:chgData name="Strachan-Jones, Helen" userId="f110f698-69e1-43a1-bf68-bf8c33f815d8" providerId="ADAL" clId="{A1CDECB0-364C-4408-879B-594AF317D8BB}" dt="2024-06-24T15:27:55.381" v="46" actId="20577"/>
        <pc:sldMkLst>
          <pc:docMk/>
          <pc:sldMk cId="307832837" sldId="265"/>
        </pc:sldMkLst>
        <pc:picChg chg="del">
          <ac:chgData name="Strachan-Jones, Helen" userId="f110f698-69e1-43a1-bf68-bf8c33f815d8" providerId="ADAL" clId="{A1CDECB0-364C-4408-879B-594AF317D8BB}" dt="2024-06-10T14:28:19.068" v="0"/>
          <ac:picMkLst>
            <pc:docMk/>
            <pc:sldMk cId="307832837" sldId="265"/>
            <ac:picMk id="13" creationId="{1E918251-32E7-B737-3CAA-B6A0D9CAF0F7}"/>
          </ac:picMkLst>
        </pc:picChg>
      </pc:sldChg>
      <pc:sldChg chg="delSp modTransition modAnim modNotesTx">
        <pc:chgData name="Strachan-Jones, Helen" userId="f110f698-69e1-43a1-bf68-bf8c33f815d8" providerId="ADAL" clId="{A1CDECB0-364C-4408-879B-594AF317D8BB}" dt="2024-06-24T15:29:33.484" v="154" actId="20577"/>
        <pc:sldMkLst>
          <pc:docMk/>
          <pc:sldMk cId="3417335307" sldId="266"/>
        </pc:sldMkLst>
        <pc:picChg chg="del">
          <ac:chgData name="Strachan-Jones, Helen" userId="f110f698-69e1-43a1-bf68-bf8c33f815d8" providerId="ADAL" clId="{A1CDECB0-364C-4408-879B-594AF317D8BB}" dt="2024-06-10T14:28:19.068" v="0"/>
          <ac:picMkLst>
            <pc:docMk/>
            <pc:sldMk cId="3417335307" sldId="266"/>
            <ac:picMk id="7" creationId="{17A40C82-F1D4-4EFB-79CC-6DC89B64E18E}"/>
          </ac:picMkLst>
        </pc:picChg>
      </pc:sldChg>
      <pc:sldChg chg="delSp modTransition modAnim modNotesTx">
        <pc:chgData name="Strachan-Jones, Helen" userId="f110f698-69e1-43a1-bf68-bf8c33f815d8" providerId="ADAL" clId="{A1CDECB0-364C-4408-879B-594AF317D8BB}" dt="2024-06-24T15:29:16.854" v="105" actId="20577"/>
        <pc:sldMkLst>
          <pc:docMk/>
          <pc:sldMk cId="2120501421" sldId="267"/>
        </pc:sldMkLst>
        <pc:picChg chg="del">
          <ac:chgData name="Strachan-Jones, Helen" userId="f110f698-69e1-43a1-bf68-bf8c33f815d8" providerId="ADAL" clId="{A1CDECB0-364C-4408-879B-594AF317D8BB}" dt="2024-06-10T14:28:19.068" v="0"/>
          <ac:picMkLst>
            <pc:docMk/>
            <pc:sldMk cId="2120501421" sldId="267"/>
            <ac:picMk id="24" creationId="{4FBDFC28-5ECB-92CC-1431-EF59BAFD6AD9}"/>
          </ac:picMkLst>
        </pc:picChg>
      </pc:sldChg>
      <pc:sldChg chg="delSp modTransition modAnim">
        <pc:chgData name="Strachan-Jones, Helen" userId="f110f698-69e1-43a1-bf68-bf8c33f815d8" providerId="ADAL" clId="{A1CDECB0-364C-4408-879B-594AF317D8BB}" dt="2024-06-10T14:28:19.068" v="0"/>
        <pc:sldMkLst>
          <pc:docMk/>
          <pc:sldMk cId="2244883477" sldId="268"/>
        </pc:sldMkLst>
        <pc:picChg chg="del">
          <ac:chgData name="Strachan-Jones, Helen" userId="f110f698-69e1-43a1-bf68-bf8c33f815d8" providerId="ADAL" clId="{A1CDECB0-364C-4408-879B-594AF317D8BB}" dt="2024-06-10T14:28:19.068" v="0"/>
          <ac:picMkLst>
            <pc:docMk/>
            <pc:sldMk cId="2244883477" sldId="268"/>
            <ac:picMk id="15" creationId="{BE8E77FA-C6F9-AEED-D67D-93A9D05C992F}"/>
          </ac:picMkLst>
        </pc:picChg>
      </pc:sldChg>
      <pc:sldChg chg="delSp modTransition modAnim">
        <pc:chgData name="Strachan-Jones, Helen" userId="f110f698-69e1-43a1-bf68-bf8c33f815d8" providerId="ADAL" clId="{A1CDECB0-364C-4408-879B-594AF317D8BB}" dt="2024-06-10T14:28:19.068" v="0"/>
        <pc:sldMkLst>
          <pc:docMk/>
          <pc:sldMk cId="2520245483" sldId="269"/>
        </pc:sldMkLst>
        <pc:picChg chg="del">
          <ac:chgData name="Strachan-Jones, Helen" userId="f110f698-69e1-43a1-bf68-bf8c33f815d8" providerId="ADAL" clId="{A1CDECB0-364C-4408-879B-594AF317D8BB}" dt="2024-06-10T14:28:19.068" v="0"/>
          <ac:picMkLst>
            <pc:docMk/>
            <pc:sldMk cId="2520245483" sldId="269"/>
            <ac:picMk id="6" creationId="{E08A3C56-7A99-35D0-E585-C6A21AAE48E1}"/>
          </ac:picMkLst>
        </pc:picChg>
      </pc:sldChg>
      <pc:sldChg chg="modTransition">
        <pc:chgData name="Strachan-Jones, Helen" userId="f110f698-69e1-43a1-bf68-bf8c33f815d8" providerId="ADAL" clId="{A1CDECB0-364C-4408-879B-594AF317D8BB}" dt="2024-06-10T14:28:19.068" v="0"/>
        <pc:sldMkLst>
          <pc:docMk/>
          <pc:sldMk cId="3094451339" sldId="270"/>
        </pc:sldMkLst>
      </pc:sldChg>
    </pc:docChg>
  </pc:docChgLst>
  <pc:docChgLst>
    <pc:chgData name="Strachan-Jones, Helen" userId="S::u1673630@live.warwick.ac.uk::f110f698-69e1-43a1-bf68-bf8c33f815d8" providerId="AD" clId="Web-{7AD491BD-6B5F-F81D-65BF-DB70E9678156}"/>
    <pc:docChg chg="modSld">
      <pc:chgData name="Strachan-Jones, Helen" userId="S::u1673630@live.warwick.ac.uk::f110f698-69e1-43a1-bf68-bf8c33f815d8" providerId="AD" clId="Web-{7AD491BD-6B5F-F81D-65BF-DB70E9678156}" dt="2024-06-27T14:40:42.276" v="1" actId="20577"/>
      <pc:docMkLst>
        <pc:docMk/>
      </pc:docMkLst>
      <pc:sldChg chg="modSp">
        <pc:chgData name="Strachan-Jones, Helen" userId="S::u1673630@live.warwick.ac.uk::f110f698-69e1-43a1-bf68-bf8c33f815d8" providerId="AD" clId="Web-{7AD491BD-6B5F-F81D-65BF-DB70E9678156}" dt="2024-06-27T14:40:42.276" v="1" actId="20577"/>
        <pc:sldMkLst>
          <pc:docMk/>
          <pc:sldMk cId="2520245483" sldId="269"/>
        </pc:sldMkLst>
        <pc:spChg chg="mod">
          <ac:chgData name="Strachan-Jones, Helen" userId="S::u1673630@live.warwick.ac.uk::f110f698-69e1-43a1-bf68-bf8c33f815d8" providerId="AD" clId="Web-{7AD491BD-6B5F-F81D-65BF-DB70E9678156}" dt="2024-06-27T14:40:42.276" v="1" actId="20577"/>
          <ac:spMkLst>
            <pc:docMk/>
            <pc:sldMk cId="2520245483" sldId="269"/>
            <ac:spMk id="2" creationId="{AB99A5CD-9D32-DAFF-7E38-3FA314DB2E6D}"/>
          </ac:spMkLst>
        </pc:spChg>
      </pc:sldChg>
    </pc:docChg>
  </pc:docChgLst>
  <pc:docChgLst>
    <pc:chgData name="Strachan-Jones, Helen" userId="f110f698-69e1-43a1-bf68-bf8c33f815d8" providerId="ADAL" clId="{A9BAA748-E8C5-49B6-9821-BDCEADD14223}"/>
    <pc:docChg chg="undo custSel addSld delSld modSld modMainMaster replTag delTag">
      <pc:chgData name="Strachan-Jones, Helen" userId="f110f698-69e1-43a1-bf68-bf8c33f815d8" providerId="ADAL" clId="{A9BAA748-E8C5-49B6-9821-BDCEADD14223}" dt="2024-05-22T14:19:14.051" v="7189"/>
      <pc:docMkLst>
        <pc:docMk/>
      </pc:docMkLst>
      <pc:sldChg chg="addSp delSp modSp mod setBg">
        <pc:chgData name="Strachan-Jones, Helen" userId="f110f698-69e1-43a1-bf68-bf8c33f815d8" providerId="ADAL" clId="{A9BAA748-E8C5-49B6-9821-BDCEADD14223}" dt="2024-05-22T12:29:35.567" v="7166" actId="20577"/>
        <pc:sldMkLst>
          <pc:docMk/>
          <pc:sldMk cId="3033495075" sldId="256"/>
        </pc:sldMkLst>
        <pc:spChg chg="mod">
          <ac:chgData name="Strachan-Jones, Helen" userId="f110f698-69e1-43a1-bf68-bf8c33f815d8" providerId="ADAL" clId="{A9BAA748-E8C5-49B6-9821-BDCEADD14223}" dt="2024-05-22T12:29:35.567" v="7166" actId="20577"/>
          <ac:spMkLst>
            <pc:docMk/>
            <pc:sldMk cId="3033495075" sldId="256"/>
            <ac:spMk id="2" creationId="{C1A11068-4709-1F4D-CBCE-566AA366CB0D}"/>
          </ac:spMkLst>
        </pc:spChg>
        <pc:spChg chg="add del mod">
          <ac:chgData name="Strachan-Jones, Helen" userId="f110f698-69e1-43a1-bf68-bf8c33f815d8" providerId="ADAL" clId="{A9BAA748-E8C5-49B6-9821-BDCEADD14223}" dt="2024-05-15T16:52:52.974" v="5670" actId="478"/>
          <ac:spMkLst>
            <pc:docMk/>
            <pc:sldMk cId="3033495075" sldId="256"/>
            <ac:spMk id="6" creationId="{2241853D-2588-817D-B9E9-F86F07BA69B5}"/>
          </ac:spMkLst>
        </pc:spChg>
        <pc:spChg chg="add del">
          <ac:chgData name="Strachan-Jones, Helen" userId="f110f698-69e1-43a1-bf68-bf8c33f815d8" providerId="ADAL" clId="{A9BAA748-E8C5-49B6-9821-BDCEADD14223}" dt="2024-05-15T16:54:26.333" v="5692"/>
          <ac:spMkLst>
            <pc:docMk/>
            <pc:sldMk cId="3033495075" sldId="256"/>
            <ac:spMk id="7" creationId="{87C2E5F7-147C-D94A-0223-6D701A882A5C}"/>
          </ac:spMkLst>
        </pc:spChg>
        <pc:spChg chg="add del mod">
          <ac:chgData name="Strachan-Jones, Helen" userId="f110f698-69e1-43a1-bf68-bf8c33f815d8" providerId="ADAL" clId="{A9BAA748-E8C5-49B6-9821-BDCEADD14223}" dt="2024-05-15T16:54:26.333" v="5692"/>
          <ac:spMkLst>
            <pc:docMk/>
            <pc:sldMk cId="3033495075" sldId="256"/>
            <ac:spMk id="8" creationId="{16511CEA-75FE-73CE-D1BD-672619D481B3}"/>
          </ac:spMkLst>
        </pc:spChg>
        <pc:spChg chg="mod modCrop">
          <ac:chgData name="Strachan-Jones, Helen" userId="f110f698-69e1-43a1-bf68-bf8c33f815d8" providerId="ADAL" clId="{A9BAA748-E8C5-49B6-9821-BDCEADD14223}" dt="2024-05-22T09:15:25.696" v="5743" actId="1076"/>
          <ac:spMkLst>
            <pc:docMk/>
            <pc:sldMk cId="3033495075" sldId="256"/>
            <ac:spMk id="9" creationId="{2EB20C15-0A14-ABFD-EE6B-18BA0ADABE21}"/>
          </ac:spMkLst>
        </pc:spChg>
        <pc:graphicFrameChg chg="add mod">
          <ac:chgData name="Strachan-Jones, Helen" userId="f110f698-69e1-43a1-bf68-bf8c33f815d8" providerId="ADAL" clId="{A9BAA748-E8C5-49B6-9821-BDCEADD14223}" dt="2024-05-15T16:50:14.389" v="5637" actId="12084"/>
          <ac:graphicFrameMkLst>
            <pc:docMk/>
            <pc:sldMk cId="3033495075" sldId="256"/>
            <ac:graphicFrameMk id="5" creationId="{77311ED9-296C-25CA-4D72-19C2DBC37950}"/>
          </ac:graphicFrameMkLst>
        </pc:graphicFrameChg>
        <pc:picChg chg="add del mod modCrop">
          <ac:chgData name="Strachan-Jones, Helen" userId="f110f698-69e1-43a1-bf68-bf8c33f815d8" providerId="ADAL" clId="{A9BAA748-E8C5-49B6-9821-BDCEADD14223}" dt="2024-05-15T16:50:57.061" v="5650" actId="478"/>
          <ac:picMkLst>
            <pc:docMk/>
            <pc:sldMk cId="3033495075" sldId="256"/>
            <ac:picMk id="4" creationId="{BC631AF7-DD23-84E5-C0F9-A3C2E629F6F2}"/>
          </ac:picMkLst>
        </pc:picChg>
        <pc:picChg chg="add del mod">
          <ac:chgData name="Strachan-Jones, Helen" userId="f110f698-69e1-43a1-bf68-bf8c33f815d8" providerId="ADAL" clId="{A9BAA748-E8C5-49B6-9821-BDCEADD14223}" dt="2024-05-15T16:38:22.830" v="5451" actId="478"/>
          <ac:picMkLst>
            <pc:docMk/>
            <pc:sldMk cId="3033495075" sldId="256"/>
            <ac:picMk id="1026" creationId="{3EF57DFF-EF39-37B3-8486-70B25C949D1A}"/>
          </ac:picMkLst>
        </pc:picChg>
        <pc:picChg chg="add del mod">
          <ac:chgData name="Strachan-Jones, Helen" userId="f110f698-69e1-43a1-bf68-bf8c33f815d8" providerId="ADAL" clId="{A9BAA748-E8C5-49B6-9821-BDCEADD14223}" dt="2024-05-15T16:40:44.081" v="5482" actId="478"/>
          <ac:picMkLst>
            <pc:docMk/>
            <pc:sldMk cId="3033495075" sldId="256"/>
            <ac:picMk id="1028" creationId="{4BC84516-038B-CDE9-C72D-FD019C0E5FBE}"/>
          </ac:picMkLst>
        </pc:picChg>
        <pc:picChg chg="add del mod">
          <ac:chgData name="Strachan-Jones, Helen" userId="f110f698-69e1-43a1-bf68-bf8c33f815d8" providerId="ADAL" clId="{A9BAA748-E8C5-49B6-9821-BDCEADD14223}" dt="2024-05-15T16:43:48.640" v="5539" actId="478"/>
          <ac:picMkLst>
            <pc:docMk/>
            <pc:sldMk cId="3033495075" sldId="256"/>
            <ac:picMk id="1030" creationId="{81B07BEE-DD28-ED43-2B55-2522D3CBE99C}"/>
          </ac:picMkLst>
        </pc:picChg>
      </pc:sldChg>
      <pc:sldChg chg="addSp delSp modSp mod">
        <pc:chgData name="Strachan-Jones, Helen" userId="f110f698-69e1-43a1-bf68-bf8c33f815d8" providerId="ADAL" clId="{A9BAA748-E8C5-49B6-9821-BDCEADD14223}" dt="2024-05-22T11:54:21.689" v="7162"/>
        <pc:sldMkLst>
          <pc:docMk/>
          <pc:sldMk cId="3432608172" sldId="257"/>
        </pc:sldMkLst>
        <pc:spChg chg="mod">
          <ac:chgData name="Strachan-Jones, Helen" userId="f110f698-69e1-43a1-bf68-bf8c33f815d8" providerId="ADAL" clId="{A9BAA748-E8C5-49B6-9821-BDCEADD14223}" dt="2024-05-22T11:52:08.830" v="7154" actId="20577"/>
          <ac:spMkLst>
            <pc:docMk/>
            <pc:sldMk cId="3432608172" sldId="257"/>
            <ac:spMk id="2" creationId="{ED817A8D-434B-09EA-AC52-14743BC0BCB3}"/>
          </ac:spMkLst>
        </pc:spChg>
        <pc:spChg chg="mod">
          <ac:chgData name="Strachan-Jones, Helen" userId="f110f698-69e1-43a1-bf68-bf8c33f815d8" providerId="ADAL" clId="{A9BAA748-E8C5-49B6-9821-BDCEADD14223}" dt="2024-05-22T11:49:29.889" v="7124" actId="20577"/>
          <ac:spMkLst>
            <pc:docMk/>
            <pc:sldMk cId="3432608172" sldId="257"/>
            <ac:spMk id="3" creationId="{C11D756B-CBE5-8D6A-4DB9-B95D4B2F0ADD}"/>
          </ac:spMkLst>
        </pc:spChg>
        <pc:spChg chg="del">
          <ac:chgData name="Strachan-Jones, Helen" userId="f110f698-69e1-43a1-bf68-bf8c33f815d8" providerId="ADAL" clId="{A9BAA748-E8C5-49B6-9821-BDCEADD14223}" dt="2024-05-22T11:54:09.466" v="7158" actId="931"/>
          <ac:spMkLst>
            <pc:docMk/>
            <pc:sldMk cId="3432608172" sldId="257"/>
            <ac:spMk id="4" creationId="{90D8C34C-DFE7-3840-F012-9032A1B749FF}"/>
          </ac:spMkLst>
        </pc:spChg>
        <pc:picChg chg="add mod">
          <ac:chgData name="Strachan-Jones, Helen" userId="f110f698-69e1-43a1-bf68-bf8c33f815d8" providerId="ADAL" clId="{A9BAA748-E8C5-49B6-9821-BDCEADD14223}" dt="2024-05-22T11:54:21.689" v="7162"/>
          <ac:picMkLst>
            <pc:docMk/>
            <pc:sldMk cId="3432608172" sldId="257"/>
            <ac:picMk id="6" creationId="{3CB950E7-6392-179E-1547-4FE587E2A710}"/>
          </ac:picMkLst>
        </pc:picChg>
      </pc:sldChg>
      <pc:sldChg chg="modSp mod">
        <pc:chgData name="Strachan-Jones, Helen" userId="f110f698-69e1-43a1-bf68-bf8c33f815d8" providerId="ADAL" clId="{A9BAA748-E8C5-49B6-9821-BDCEADD14223}" dt="2024-05-22T09:11:38.862" v="5734"/>
        <pc:sldMkLst>
          <pc:docMk/>
          <pc:sldMk cId="1277256312" sldId="258"/>
        </pc:sldMkLst>
        <pc:spChg chg="mod">
          <ac:chgData name="Strachan-Jones, Helen" userId="f110f698-69e1-43a1-bf68-bf8c33f815d8" providerId="ADAL" clId="{A9BAA748-E8C5-49B6-9821-BDCEADD14223}" dt="2024-05-14T15:17:39.081" v="1259" actId="20577"/>
          <ac:spMkLst>
            <pc:docMk/>
            <pc:sldMk cId="1277256312" sldId="258"/>
            <ac:spMk id="61" creationId="{769CB143-53F0-1E10-1799-0EFEC0924955}"/>
          </ac:spMkLst>
        </pc:spChg>
        <pc:spChg chg="mod">
          <ac:chgData name="Strachan-Jones, Helen" userId="f110f698-69e1-43a1-bf68-bf8c33f815d8" providerId="ADAL" clId="{A9BAA748-E8C5-49B6-9821-BDCEADD14223}" dt="2024-05-14T15:17:40.772" v="1260" actId="20577"/>
          <ac:spMkLst>
            <pc:docMk/>
            <pc:sldMk cId="1277256312" sldId="258"/>
            <ac:spMk id="62" creationId="{B59E1A92-0377-1AF6-1AAC-8F5340A6A5CD}"/>
          </ac:spMkLst>
        </pc:spChg>
        <pc:picChg chg="mod">
          <ac:chgData name="Strachan-Jones, Helen" userId="f110f698-69e1-43a1-bf68-bf8c33f815d8" providerId="ADAL" clId="{A9BAA748-E8C5-49B6-9821-BDCEADD14223}" dt="2024-05-22T09:11:30.912" v="5732"/>
          <ac:picMkLst>
            <pc:docMk/>
            <pc:sldMk cId="1277256312" sldId="258"/>
            <ac:picMk id="64" creationId="{0DB63AF3-5864-3224-E04F-03F7644A4DC3}"/>
          </ac:picMkLst>
        </pc:picChg>
        <pc:picChg chg="mod">
          <ac:chgData name="Strachan-Jones, Helen" userId="f110f698-69e1-43a1-bf68-bf8c33f815d8" providerId="ADAL" clId="{A9BAA748-E8C5-49B6-9821-BDCEADD14223}" dt="2024-05-22T09:11:38.862" v="5734"/>
          <ac:picMkLst>
            <pc:docMk/>
            <pc:sldMk cId="1277256312" sldId="258"/>
            <ac:picMk id="67" creationId="{C29FC84F-709C-7E05-9306-45DBECF0EB83}"/>
          </ac:picMkLst>
        </pc:picChg>
        <pc:picChg chg="mod">
          <ac:chgData name="Strachan-Jones, Helen" userId="f110f698-69e1-43a1-bf68-bf8c33f815d8" providerId="ADAL" clId="{A9BAA748-E8C5-49B6-9821-BDCEADD14223}" dt="2024-05-22T09:11:34.824" v="5733"/>
          <ac:picMkLst>
            <pc:docMk/>
            <pc:sldMk cId="1277256312" sldId="258"/>
            <ac:picMk id="69" creationId="{E7E77801-63C3-2BAC-E98E-4D97B50A771D}"/>
          </ac:picMkLst>
        </pc:picChg>
      </pc:sldChg>
      <pc:sldChg chg="del">
        <pc:chgData name="Strachan-Jones, Helen" userId="f110f698-69e1-43a1-bf68-bf8c33f815d8" providerId="ADAL" clId="{A9BAA748-E8C5-49B6-9821-BDCEADD14223}" dt="2024-05-15T16:16:41.097" v="5242" actId="47"/>
        <pc:sldMkLst>
          <pc:docMk/>
          <pc:sldMk cId="936297500" sldId="259"/>
        </pc:sldMkLst>
      </pc:sldChg>
      <pc:sldChg chg="modSp mod">
        <pc:chgData name="Strachan-Jones, Helen" userId="f110f698-69e1-43a1-bf68-bf8c33f815d8" providerId="ADAL" clId="{A9BAA748-E8C5-49B6-9821-BDCEADD14223}" dt="2024-05-22T11:37:04.718" v="6000" actId="313"/>
        <pc:sldMkLst>
          <pc:docMk/>
          <pc:sldMk cId="2309762567" sldId="260"/>
        </pc:sldMkLst>
        <pc:spChg chg="mod">
          <ac:chgData name="Strachan-Jones, Helen" userId="f110f698-69e1-43a1-bf68-bf8c33f815d8" providerId="ADAL" clId="{A9BAA748-E8C5-49B6-9821-BDCEADD14223}" dt="2024-05-14T15:17:43.784" v="1261" actId="20577"/>
          <ac:spMkLst>
            <pc:docMk/>
            <pc:sldMk cId="2309762567" sldId="260"/>
            <ac:spMk id="2" creationId="{BCDF02D6-5834-9B75-9E90-0F93422891B6}"/>
          </ac:spMkLst>
        </pc:spChg>
        <pc:spChg chg="mod">
          <ac:chgData name="Strachan-Jones, Helen" userId="f110f698-69e1-43a1-bf68-bf8c33f815d8" providerId="ADAL" clId="{A9BAA748-E8C5-49B6-9821-BDCEADD14223}" dt="2024-05-14T15:17:49.826" v="1266" actId="20577"/>
          <ac:spMkLst>
            <pc:docMk/>
            <pc:sldMk cId="2309762567" sldId="260"/>
            <ac:spMk id="3" creationId="{26FC41C4-9D46-92C7-D986-DB465795C039}"/>
          </ac:spMkLst>
        </pc:spChg>
        <pc:spChg chg="mod">
          <ac:chgData name="Strachan-Jones, Helen" userId="f110f698-69e1-43a1-bf68-bf8c33f815d8" providerId="ADAL" clId="{A9BAA748-E8C5-49B6-9821-BDCEADD14223}" dt="2024-05-22T11:37:04.718" v="6000" actId="313"/>
          <ac:spMkLst>
            <pc:docMk/>
            <pc:sldMk cId="2309762567" sldId="260"/>
            <ac:spMk id="6" creationId="{70E5DADA-B204-9DFB-6057-94AB333F0EFA}"/>
          </ac:spMkLst>
        </pc:spChg>
      </pc:sldChg>
      <pc:sldChg chg="modSp mod">
        <pc:chgData name="Strachan-Jones, Helen" userId="f110f698-69e1-43a1-bf68-bf8c33f815d8" providerId="ADAL" clId="{A9BAA748-E8C5-49B6-9821-BDCEADD14223}" dt="2024-05-15T08:47:40.550" v="1488" actId="1076"/>
        <pc:sldMkLst>
          <pc:docMk/>
          <pc:sldMk cId="3379268010" sldId="261"/>
        </pc:sldMkLst>
        <pc:spChg chg="mod">
          <ac:chgData name="Strachan-Jones, Helen" userId="f110f698-69e1-43a1-bf68-bf8c33f815d8" providerId="ADAL" clId="{A9BAA748-E8C5-49B6-9821-BDCEADD14223}" dt="2024-05-14T15:17:33.076" v="1254" actId="20577"/>
          <ac:spMkLst>
            <pc:docMk/>
            <pc:sldMk cId="3379268010" sldId="261"/>
            <ac:spMk id="2" creationId="{B6239A7B-7743-FF11-E27F-87D24E4A7D37}"/>
          </ac:spMkLst>
        </pc:spChg>
        <pc:spChg chg="mod">
          <ac:chgData name="Strachan-Jones, Helen" userId="f110f698-69e1-43a1-bf68-bf8c33f815d8" providerId="ADAL" clId="{A9BAA748-E8C5-49B6-9821-BDCEADD14223}" dt="2024-05-14T15:17:35.004" v="1255" actId="20577"/>
          <ac:spMkLst>
            <pc:docMk/>
            <pc:sldMk cId="3379268010" sldId="261"/>
            <ac:spMk id="3" creationId="{9E8F3D4B-3DD1-534D-6A40-52BD67D07B11}"/>
          </ac:spMkLst>
        </pc:spChg>
        <pc:spChg chg="mod">
          <ac:chgData name="Strachan-Jones, Helen" userId="f110f698-69e1-43a1-bf68-bf8c33f815d8" providerId="ADAL" clId="{A9BAA748-E8C5-49B6-9821-BDCEADD14223}" dt="2024-05-15T08:47:40.550" v="1488" actId="1076"/>
          <ac:spMkLst>
            <pc:docMk/>
            <pc:sldMk cId="3379268010" sldId="261"/>
            <ac:spMk id="21" creationId="{418957A7-E0BD-0E2A-104E-5C3FCD309857}"/>
          </ac:spMkLst>
        </pc:spChg>
      </pc:sldChg>
      <pc:sldChg chg="modSp mod">
        <pc:chgData name="Strachan-Jones, Helen" userId="f110f698-69e1-43a1-bf68-bf8c33f815d8" providerId="ADAL" clId="{A9BAA748-E8C5-49B6-9821-BDCEADD14223}" dt="2024-05-22T11:36:56.910" v="5988" actId="313"/>
        <pc:sldMkLst>
          <pc:docMk/>
          <pc:sldMk cId="2587998328" sldId="262"/>
        </pc:sldMkLst>
        <pc:spChg chg="mod">
          <ac:chgData name="Strachan-Jones, Helen" userId="f110f698-69e1-43a1-bf68-bf8c33f815d8" providerId="ADAL" clId="{A9BAA748-E8C5-49B6-9821-BDCEADD14223}" dt="2024-05-22T11:36:56.910" v="5988" actId="313"/>
          <ac:spMkLst>
            <pc:docMk/>
            <pc:sldMk cId="2587998328" sldId="262"/>
            <ac:spMk id="38" creationId="{A27A6984-3DB7-F13E-2227-2C47A9A8F51F}"/>
          </ac:spMkLst>
        </pc:spChg>
        <pc:spChg chg="mod">
          <ac:chgData name="Strachan-Jones, Helen" userId="f110f698-69e1-43a1-bf68-bf8c33f815d8" providerId="ADAL" clId="{A9BAA748-E8C5-49B6-9821-BDCEADD14223}" dt="2024-05-14T15:17:56.442" v="1271" actId="20577"/>
          <ac:spMkLst>
            <pc:docMk/>
            <pc:sldMk cId="2587998328" sldId="262"/>
            <ac:spMk id="42" creationId="{2E077B09-A97D-F274-A0B2-9E738258D492}"/>
          </ac:spMkLst>
        </pc:spChg>
      </pc:sldChg>
      <pc:sldChg chg="modSp mod modAnim">
        <pc:chgData name="Strachan-Jones, Helen" userId="f110f698-69e1-43a1-bf68-bf8c33f815d8" providerId="ADAL" clId="{A9BAA748-E8C5-49B6-9821-BDCEADD14223}" dt="2024-05-22T12:53:52.899" v="7175" actId="20577"/>
        <pc:sldMkLst>
          <pc:docMk/>
          <pc:sldMk cId="1879775985" sldId="263"/>
        </pc:sldMkLst>
        <pc:spChg chg="mod">
          <ac:chgData name="Strachan-Jones, Helen" userId="f110f698-69e1-43a1-bf68-bf8c33f815d8" providerId="ADAL" clId="{A9BAA748-E8C5-49B6-9821-BDCEADD14223}" dt="2024-05-22T12:53:52.899" v="7175" actId="20577"/>
          <ac:spMkLst>
            <pc:docMk/>
            <pc:sldMk cId="1879775985" sldId="263"/>
            <ac:spMk id="2" creationId="{AF71EDAB-0E5A-F4A3-EF71-0E3A9AC05712}"/>
          </ac:spMkLst>
        </pc:spChg>
        <pc:spChg chg="mod">
          <ac:chgData name="Strachan-Jones, Helen" userId="f110f698-69e1-43a1-bf68-bf8c33f815d8" providerId="ADAL" clId="{A9BAA748-E8C5-49B6-9821-BDCEADD14223}" dt="2024-05-14T15:18:07.584" v="1276" actId="20577"/>
          <ac:spMkLst>
            <pc:docMk/>
            <pc:sldMk cId="1879775985" sldId="263"/>
            <ac:spMk id="3" creationId="{723E7187-737C-3A19-B1A9-49957B8837DD}"/>
          </ac:spMkLst>
        </pc:spChg>
        <pc:spChg chg="mod">
          <ac:chgData name="Strachan-Jones, Helen" userId="f110f698-69e1-43a1-bf68-bf8c33f815d8" providerId="ADAL" clId="{A9BAA748-E8C5-49B6-9821-BDCEADD14223}" dt="2024-05-22T11:31:16.104" v="5763" actId="1076"/>
          <ac:spMkLst>
            <pc:docMk/>
            <pc:sldMk cId="1879775985" sldId="263"/>
            <ac:spMk id="19" creationId="{650DB22C-3A93-0217-D440-4DEFCCC2D965}"/>
          </ac:spMkLst>
        </pc:spChg>
        <pc:picChg chg="mod">
          <ac:chgData name="Strachan-Jones, Helen" userId="f110f698-69e1-43a1-bf68-bf8c33f815d8" providerId="ADAL" clId="{A9BAA748-E8C5-49B6-9821-BDCEADD14223}" dt="2024-05-22T11:31:14.231" v="5762" actId="1076"/>
          <ac:picMkLst>
            <pc:docMk/>
            <pc:sldMk cId="1879775985" sldId="263"/>
            <ac:picMk id="9" creationId="{7DCA5C61-B524-455D-18E5-7E1BFF7D5B6B}"/>
          </ac:picMkLst>
        </pc:picChg>
      </pc:sldChg>
      <pc:sldChg chg="addSp delSp modSp new mod modAnim chgLayout">
        <pc:chgData name="Strachan-Jones, Helen" userId="f110f698-69e1-43a1-bf68-bf8c33f815d8" providerId="ADAL" clId="{A9BAA748-E8C5-49B6-9821-BDCEADD14223}" dt="2024-05-22T11:45:40.205" v="6583" actId="20577"/>
        <pc:sldMkLst>
          <pc:docMk/>
          <pc:sldMk cId="1558679301" sldId="264"/>
        </pc:sldMkLst>
        <pc:spChg chg="mod ord">
          <ac:chgData name="Strachan-Jones, Helen" userId="f110f698-69e1-43a1-bf68-bf8c33f815d8" providerId="ADAL" clId="{A9BAA748-E8C5-49B6-9821-BDCEADD14223}" dt="2024-05-15T09:22:30.624" v="2498" actId="1076"/>
          <ac:spMkLst>
            <pc:docMk/>
            <pc:sldMk cId="1558679301" sldId="264"/>
            <ac:spMk id="2" creationId="{0499B926-9F88-28D9-2303-1772FB55D737}"/>
          </ac:spMkLst>
        </pc:spChg>
        <pc:spChg chg="add mod ord">
          <ac:chgData name="Strachan-Jones, Helen" userId="f110f698-69e1-43a1-bf68-bf8c33f815d8" providerId="ADAL" clId="{A9BAA748-E8C5-49B6-9821-BDCEADD14223}" dt="2024-05-22T11:43:02.714" v="6487" actId="1076"/>
          <ac:spMkLst>
            <pc:docMk/>
            <pc:sldMk cId="1558679301" sldId="264"/>
            <ac:spMk id="3" creationId="{2DC60DA7-BBD1-832B-548F-C018E746E619}"/>
          </ac:spMkLst>
        </pc:spChg>
        <pc:spChg chg="del mod">
          <ac:chgData name="Strachan-Jones, Helen" userId="f110f698-69e1-43a1-bf68-bf8c33f815d8" providerId="ADAL" clId="{A9BAA748-E8C5-49B6-9821-BDCEADD14223}" dt="2024-05-14T14:39:24.220" v="393" actId="478"/>
          <ac:spMkLst>
            <pc:docMk/>
            <pc:sldMk cId="1558679301" sldId="264"/>
            <ac:spMk id="3" creationId="{AFEF13CF-F1B8-CBDD-0AE8-84DAFDEFF65E}"/>
          </ac:spMkLst>
        </pc:spChg>
        <pc:spChg chg="add mod topLvl">
          <ac:chgData name="Strachan-Jones, Helen" userId="f110f698-69e1-43a1-bf68-bf8c33f815d8" providerId="ADAL" clId="{A9BAA748-E8C5-49B6-9821-BDCEADD14223}" dt="2024-05-15T09:22:43.112" v="2502" actId="1076"/>
          <ac:spMkLst>
            <pc:docMk/>
            <pc:sldMk cId="1558679301" sldId="264"/>
            <ac:spMk id="5" creationId="{EDE32197-18FB-EC5D-F735-C6473950B6BE}"/>
          </ac:spMkLst>
        </pc:spChg>
        <pc:spChg chg="add del mod">
          <ac:chgData name="Strachan-Jones, Helen" userId="f110f698-69e1-43a1-bf68-bf8c33f815d8" providerId="ADAL" clId="{A9BAA748-E8C5-49B6-9821-BDCEADD14223}" dt="2024-05-14T14:39:24.224" v="395"/>
          <ac:spMkLst>
            <pc:docMk/>
            <pc:sldMk cId="1558679301" sldId="264"/>
            <ac:spMk id="6" creationId="{089108D6-27BA-A755-2167-96638908B0F1}"/>
          </ac:spMkLst>
        </pc:spChg>
        <pc:spChg chg="add mod topLvl">
          <ac:chgData name="Strachan-Jones, Helen" userId="f110f698-69e1-43a1-bf68-bf8c33f815d8" providerId="ADAL" clId="{A9BAA748-E8C5-49B6-9821-BDCEADD14223}" dt="2024-05-15T09:22:43.112" v="2502" actId="1076"/>
          <ac:spMkLst>
            <pc:docMk/>
            <pc:sldMk cId="1558679301" sldId="264"/>
            <ac:spMk id="7" creationId="{D58F8C01-2606-81C5-A9FE-30A1A3D7FD99}"/>
          </ac:spMkLst>
        </pc:spChg>
        <pc:spChg chg="add mod topLvl">
          <ac:chgData name="Strachan-Jones, Helen" userId="f110f698-69e1-43a1-bf68-bf8c33f815d8" providerId="ADAL" clId="{A9BAA748-E8C5-49B6-9821-BDCEADD14223}" dt="2024-05-15T09:22:43.112" v="2502" actId="1076"/>
          <ac:spMkLst>
            <pc:docMk/>
            <pc:sldMk cId="1558679301" sldId="264"/>
            <ac:spMk id="8" creationId="{7E102EAB-C6AD-CE27-049A-A3219CB9363B}"/>
          </ac:spMkLst>
        </pc:spChg>
        <pc:spChg chg="add del mod">
          <ac:chgData name="Strachan-Jones, Helen" userId="f110f698-69e1-43a1-bf68-bf8c33f815d8" providerId="ADAL" clId="{A9BAA748-E8C5-49B6-9821-BDCEADD14223}" dt="2024-05-14T14:40:22.171" v="470" actId="478"/>
          <ac:spMkLst>
            <pc:docMk/>
            <pc:sldMk cId="1558679301" sldId="264"/>
            <ac:spMk id="9" creationId="{FE692926-8164-E972-73E5-4440ADF437D3}"/>
          </ac:spMkLst>
        </pc:spChg>
        <pc:spChg chg="add mod topLvl">
          <ac:chgData name="Strachan-Jones, Helen" userId="f110f698-69e1-43a1-bf68-bf8c33f815d8" providerId="ADAL" clId="{A9BAA748-E8C5-49B6-9821-BDCEADD14223}" dt="2024-05-15T09:22:43.112" v="2502" actId="1076"/>
          <ac:spMkLst>
            <pc:docMk/>
            <pc:sldMk cId="1558679301" sldId="264"/>
            <ac:spMk id="10" creationId="{5983EF6F-4DD3-9255-75EC-7477F2E93186}"/>
          </ac:spMkLst>
        </pc:spChg>
        <pc:spChg chg="add mod topLvl">
          <ac:chgData name="Strachan-Jones, Helen" userId="f110f698-69e1-43a1-bf68-bf8c33f815d8" providerId="ADAL" clId="{A9BAA748-E8C5-49B6-9821-BDCEADD14223}" dt="2024-05-22T11:32:08.720" v="5767" actId="1076"/>
          <ac:spMkLst>
            <pc:docMk/>
            <pc:sldMk cId="1558679301" sldId="264"/>
            <ac:spMk id="11" creationId="{68CA64A6-760F-B5D4-7EB7-E75ADA8312AA}"/>
          </ac:spMkLst>
        </pc:spChg>
        <pc:spChg chg="add del mod">
          <ac:chgData name="Strachan-Jones, Helen" userId="f110f698-69e1-43a1-bf68-bf8c33f815d8" providerId="ADAL" clId="{A9BAA748-E8C5-49B6-9821-BDCEADD14223}" dt="2024-05-14T15:08:39.280" v="947" actId="478"/>
          <ac:spMkLst>
            <pc:docMk/>
            <pc:sldMk cId="1558679301" sldId="264"/>
            <ac:spMk id="12" creationId="{942C75A4-425D-FB6A-0491-CA798DEE6478}"/>
          </ac:spMkLst>
        </pc:spChg>
        <pc:spChg chg="add mod topLvl">
          <ac:chgData name="Strachan-Jones, Helen" userId="f110f698-69e1-43a1-bf68-bf8c33f815d8" providerId="ADAL" clId="{A9BAA748-E8C5-49B6-9821-BDCEADD14223}" dt="2024-05-15T09:22:43.112" v="2502" actId="1076"/>
          <ac:spMkLst>
            <pc:docMk/>
            <pc:sldMk cId="1558679301" sldId="264"/>
            <ac:spMk id="13" creationId="{932CA6A9-E59D-22C5-4E05-FEAD5531CB4B}"/>
          </ac:spMkLst>
        </pc:spChg>
        <pc:spChg chg="add mod topLvl">
          <ac:chgData name="Strachan-Jones, Helen" userId="f110f698-69e1-43a1-bf68-bf8c33f815d8" providerId="ADAL" clId="{A9BAA748-E8C5-49B6-9821-BDCEADD14223}" dt="2024-05-15T09:22:43.112" v="2502" actId="1076"/>
          <ac:spMkLst>
            <pc:docMk/>
            <pc:sldMk cId="1558679301" sldId="264"/>
            <ac:spMk id="14" creationId="{F5520B2B-3DEC-CDCB-C6C8-927F53A93E02}"/>
          </ac:spMkLst>
        </pc:spChg>
        <pc:spChg chg="add mod topLvl">
          <ac:chgData name="Strachan-Jones, Helen" userId="f110f698-69e1-43a1-bf68-bf8c33f815d8" providerId="ADAL" clId="{A9BAA748-E8C5-49B6-9821-BDCEADD14223}" dt="2024-05-15T09:22:43.112" v="2502" actId="1076"/>
          <ac:spMkLst>
            <pc:docMk/>
            <pc:sldMk cId="1558679301" sldId="264"/>
            <ac:spMk id="15" creationId="{3CBA13B3-CDF6-7A22-5851-036FDCFF9145}"/>
          </ac:spMkLst>
        </pc:spChg>
        <pc:spChg chg="add mod topLvl">
          <ac:chgData name="Strachan-Jones, Helen" userId="f110f698-69e1-43a1-bf68-bf8c33f815d8" providerId="ADAL" clId="{A9BAA748-E8C5-49B6-9821-BDCEADD14223}" dt="2024-05-15T09:22:43.112" v="2502" actId="1076"/>
          <ac:spMkLst>
            <pc:docMk/>
            <pc:sldMk cId="1558679301" sldId="264"/>
            <ac:spMk id="16" creationId="{D0D89DA8-38B6-4D4C-6E9D-29A9C9A1C93D}"/>
          </ac:spMkLst>
        </pc:spChg>
        <pc:spChg chg="add del mod">
          <ac:chgData name="Strachan-Jones, Helen" userId="f110f698-69e1-43a1-bf68-bf8c33f815d8" providerId="ADAL" clId="{A9BAA748-E8C5-49B6-9821-BDCEADD14223}" dt="2024-05-14T15:08:36.935" v="945" actId="478"/>
          <ac:spMkLst>
            <pc:docMk/>
            <pc:sldMk cId="1558679301" sldId="264"/>
            <ac:spMk id="17" creationId="{FBF73277-1D22-5168-04EF-E72AFAFD11F4}"/>
          </ac:spMkLst>
        </pc:spChg>
        <pc:spChg chg="add del mod">
          <ac:chgData name="Strachan-Jones, Helen" userId="f110f698-69e1-43a1-bf68-bf8c33f815d8" providerId="ADAL" clId="{A9BAA748-E8C5-49B6-9821-BDCEADD14223}" dt="2024-05-14T15:08:34.155" v="944" actId="478"/>
          <ac:spMkLst>
            <pc:docMk/>
            <pc:sldMk cId="1558679301" sldId="264"/>
            <ac:spMk id="18" creationId="{2E3F4EC8-041F-02B9-FD39-52B9FB7FB24A}"/>
          </ac:spMkLst>
        </pc:spChg>
        <pc:spChg chg="add mod">
          <ac:chgData name="Strachan-Jones, Helen" userId="f110f698-69e1-43a1-bf68-bf8c33f815d8" providerId="ADAL" clId="{A9BAA748-E8C5-49B6-9821-BDCEADD14223}" dt="2024-05-14T15:06:22.508" v="912"/>
          <ac:spMkLst>
            <pc:docMk/>
            <pc:sldMk cId="1558679301" sldId="264"/>
            <ac:spMk id="19" creationId="{195CBE10-0314-D596-7E51-C22CC07674FE}"/>
          </ac:spMkLst>
        </pc:spChg>
        <pc:spChg chg="add mod topLvl">
          <ac:chgData name="Strachan-Jones, Helen" userId="f110f698-69e1-43a1-bf68-bf8c33f815d8" providerId="ADAL" clId="{A9BAA748-E8C5-49B6-9821-BDCEADD14223}" dt="2024-05-15T09:22:43.112" v="2502" actId="1076"/>
          <ac:spMkLst>
            <pc:docMk/>
            <pc:sldMk cId="1558679301" sldId="264"/>
            <ac:spMk id="20" creationId="{42DF8EF7-8961-55D6-4B85-1A566263E090}"/>
          </ac:spMkLst>
        </pc:spChg>
        <pc:spChg chg="add mod topLvl">
          <ac:chgData name="Strachan-Jones, Helen" userId="f110f698-69e1-43a1-bf68-bf8c33f815d8" providerId="ADAL" clId="{A9BAA748-E8C5-49B6-9821-BDCEADD14223}" dt="2024-05-15T09:22:43.112" v="2502" actId="1076"/>
          <ac:spMkLst>
            <pc:docMk/>
            <pc:sldMk cId="1558679301" sldId="264"/>
            <ac:spMk id="21" creationId="{3D7938BC-253B-69D5-FE5B-ABDCC3D76FBA}"/>
          </ac:spMkLst>
        </pc:spChg>
        <pc:spChg chg="add mod topLvl">
          <ac:chgData name="Strachan-Jones, Helen" userId="f110f698-69e1-43a1-bf68-bf8c33f815d8" providerId="ADAL" clId="{A9BAA748-E8C5-49B6-9821-BDCEADD14223}" dt="2024-05-22T11:45:40.205" v="6583" actId="20577"/>
          <ac:spMkLst>
            <pc:docMk/>
            <pc:sldMk cId="1558679301" sldId="264"/>
            <ac:spMk id="22" creationId="{687838C6-2B04-1950-D420-A6043A02886D}"/>
          </ac:spMkLst>
        </pc:spChg>
        <pc:spChg chg="add mod topLvl">
          <ac:chgData name="Strachan-Jones, Helen" userId="f110f698-69e1-43a1-bf68-bf8c33f815d8" providerId="ADAL" clId="{A9BAA748-E8C5-49B6-9821-BDCEADD14223}" dt="2024-05-15T09:22:43.112" v="2502" actId="1076"/>
          <ac:spMkLst>
            <pc:docMk/>
            <pc:sldMk cId="1558679301" sldId="264"/>
            <ac:spMk id="23" creationId="{5A307BE6-F84D-A761-918B-51A4B8D27993}"/>
          </ac:spMkLst>
        </pc:spChg>
        <pc:spChg chg="add mod topLvl">
          <ac:chgData name="Strachan-Jones, Helen" userId="f110f698-69e1-43a1-bf68-bf8c33f815d8" providerId="ADAL" clId="{A9BAA748-E8C5-49B6-9821-BDCEADD14223}" dt="2024-05-15T09:22:43.112" v="2502" actId="1076"/>
          <ac:spMkLst>
            <pc:docMk/>
            <pc:sldMk cId="1558679301" sldId="264"/>
            <ac:spMk id="24" creationId="{E1540069-AB17-01E8-938D-604A8EBD9B24}"/>
          </ac:spMkLst>
        </pc:spChg>
        <pc:spChg chg="add mod topLvl">
          <ac:chgData name="Strachan-Jones, Helen" userId="f110f698-69e1-43a1-bf68-bf8c33f815d8" providerId="ADAL" clId="{A9BAA748-E8C5-49B6-9821-BDCEADD14223}" dt="2024-05-15T09:22:43.112" v="2502" actId="1076"/>
          <ac:spMkLst>
            <pc:docMk/>
            <pc:sldMk cId="1558679301" sldId="264"/>
            <ac:spMk id="25" creationId="{FEC36E3C-D12C-402D-756D-88EEB830ECC5}"/>
          </ac:spMkLst>
        </pc:spChg>
        <pc:spChg chg="add mod topLvl">
          <ac:chgData name="Strachan-Jones, Helen" userId="f110f698-69e1-43a1-bf68-bf8c33f815d8" providerId="ADAL" clId="{A9BAA748-E8C5-49B6-9821-BDCEADD14223}" dt="2024-05-15T09:22:43.112" v="2502" actId="1076"/>
          <ac:spMkLst>
            <pc:docMk/>
            <pc:sldMk cId="1558679301" sldId="264"/>
            <ac:spMk id="26" creationId="{6C0E9085-8DE7-C72D-921B-D3ED41863FCD}"/>
          </ac:spMkLst>
        </pc:spChg>
        <pc:spChg chg="add mod topLvl">
          <ac:chgData name="Strachan-Jones, Helen" userId="f110f698-69e1-43a1-bf68-bf8c33f815d8" providerId="ADAL" clId="{A9BAA748-E8C5-49B6-9821-BDCEADD14223}" dt="2024-05-15T10:26:19.755" v="2599" actId="20577"/>
          <ac:spMkLst>
            <pc:docMk/>
            <pc:sldMk cId="1558679301" sldId="264"/>
            <ac:spMk id="27" creationId="{4E00FD36-C45A-2DCD-AFC0-BDB3C4D6033A}"/>
          </ac:spMkLst>
        </pc:spChg>
        <pc:spChg chg="add mod topLvl">
          <ac:chgData name="Strachan-Jones, Helen" userId="f110f698-69e1-43a1-bf68-bf8c33f815d8" providerId="ADAL" clId="{A9BAA748-E8C5-49B6-9821-BDCEADD14223}" dt="2024-05-15T10:26:24.411" v="2605" actId="20577"/>
          <ac:spMkLst>
            <pc:docMk/>
            <pc:sldMk cId="1558679301" sldId="264"/>
            <ac:spMk id="28" creationId="{ABA7053C-660A-799E-9883-8F31C3DD5012}"/>
          </ac:spMkLst>
        </pc:spChg>
        <pc:spChg chg="add mod topLvl">
          <ac:chgData name="Strachan-Jones, Helen" userId="f110f698-69e1-43a1-bf68-bf8c33f815d8" providerId="ADAL" clId="{A9BAA748-E8C5-49B6-9821-BDCEADD14223}" dt="2024-05-15T10:26:28.214" v="2612" actId="20577"/>
          <ac:spMkLst>
            <pc:docMk/>
            <pc:sldMk cId="1558679301" sldId="264"/>
            <ac:spMk id="29" creationId="{0ACE6F93-4D0C-0A4B-E52A-0AF2AAE01763}"/>
          </ac:spMkLst>
        </pc:spChg>
        <pc:grpChg chg="add del mod">
          <ac:chgData name="Strachan-Jones, Helen" userId="f110f698-69e1-43a1-bf68-bf8c33f815d8" providerId="ADAL" clId="{A9BAA748-E8C5-49B6-9821-BDCEADD14223}" dt="2024-05-14T15:20:52.615" v="1303" actId="165"/>
          <ac:grpSpMkLst>
            <pc:docMk/>
            <pc:sldMk cId="1558679301" sldId="264"/>
            <ac:grpSpMk id="30" creationId="{ABCD9C8B-5CE4-41E0-5D9C-81523DA33DD7}"/>
          </ac:grpSpMkLst>
        </pc:grpChg>
        <pc:graphicFrameChg chg="add del mod modGraphic">
          <ac:chgData name="Strachan-Jones, Helen" userId="f110f698-69e1-43a1-bf68-bf8c33f815d8" providerId="ADAL" clId="{A9BAA748-E8C5-49B6-9821-BDCEADD14223}" dt="2024-05-14T14:37:10.568" v="301" actId="478"/>
          <ac:graphicFrameMkLst>
            <pc:docMk/>
            <pc:sldMk cId="1558679301" sldId="264"/>
            <ac:graphicFrameMk id="4" creationId="{47ACFF96-C0A0-193A-A3BE-7D7591899BF1}"/>
          </ac:graphicFrameMkLst>
        </pc:graphicFrameChg>
      </pc:sldChg>
      <pc:sldChg chg="addSp delSp modSp new mod delAnim modAnim chgLayout modNotesTx">
        <pc:chgData name="Strachan-Jones, Helen" userId="f110f698-69e1-43a1-bf68-bf8c33f815d8" providerId="ADAL" clId="{A9BAA748-E8C5-49B6-9821-BDCEADD14223}" dt="2024-05-15T16:18:51.866" v="5389" actId="1076"/>
        <pc:sldMkLst>
          <pc:docMk/>
          <pc:sldMk cId="307832837" sldId="265"/>
        </pc:sldMkLst>
        <pc:spChg chg="del">
          <ac:chgData name="Strachan-Jones, Helen" userId="f110f698-69e1-43a1-bf68-bf8c33f815d8" providerId="ADAL" clId="{A9BAA748-E8C5-49B6-9821-BDCEADD14223}" dt="2024-05-15T09:08:12.016" v="2309" actId="478"/>
          <ac:spMkLst>
            <pc:docMk/>
            <pc:sldMk cId="307832837" sldId="265"/>
            <ac:spMk id="2" creationId="{FA66E716-8293-F95D-0202-09AEE24D14BF}"/>
          </ac:spMkLst>
        </pc:spChg>
        <pc:spChg chg="del">
          <ac:chgData name="Strachan-Jones, Helen" userId="f110f698-69e1-43a1-bf68-bf8c33f815d8" providerId="ADAL" clId="{A9BAA748-E8C5-49B6-9821-BDCEADD14223}" dt="2024-05-15T08:59:14.327" v="1770" actId="478"/>
          <ac:spMkLst>
            <pc:docMk/>
            <pc:sldMk cId="307832837" sldId="265"/>
            <ac:spMk id="3" creationId="{FDFA530C-5488-FE77-9F55-26E2D8410FF0}"/>
          </ac:spMkLst>
        </pc:spChg>
        <pc:spChg chg="add mod">
          <ac:chgData name="Strachan-Jones, Helen" userId="f110f698-69e1-43a1-bf68-bf8c33f815d8" providerId="ADAL" clId="{A9BAA748-E8C5-49B6-9821-BDCEADD14223}" dt="2024-05-15T10:46:26.763" v="3008" actId="20577"/>
          <ac:spMkLst>
            <pc:docMk/>
            <pc:sldMk cId="307832837" sldId="265"/>
            <ac:spMk id="6" creationId="{09E12A86-6AB7-6BF5-1073-045E75F3F410}"/>
          </ac:spMkLst>
        </pc:spChg>
        <pc:spChg chg="add mod">
          <ac:chgData name="Strachan-Jones, Helen" userId="f110f698-69e1-43a1-bf68-bf8c33f815d8" providerId="ADAL" clId="{A9BAA748-E8C5-49B6-9821-BDCEADD14223}" dt="2024-05-15T08:54:10.902" v="1665" actId="20577"/>
          <ac:spMkLst>
            <pc:docMk/>
            <pc:sldMk cId="307832837" sldId="265"/>
            <ac:spMk id="7" creationId="{87DA7774-E0C6-5154-9181-4FC4397CE56E}"/>
          </ac:spMkLst>
        </pc:spChg>
        <pc:spChg chg="add mod">
          <ac:chgData name="Strachan-Jones, Helen" userId="f110f698-69e1-43a1-bf68-bf8c33f815d8" providerId="ADAL" clId="{A9BAA748-E8C5-49B6-9821-BDCEADD14223}" dt="2024-05-15T08:54:22.984" v="1696" actId="313"/>
          <ac:spMkLst>
            <pc:docMk/>
            <pc:sldMk cId="307832837" sldId="265"/>
            <ac:spMk id="8" creationId="{C04AB44B-376E-2A17-8545-6BABDB8AFA81}"/>
          </ac:spMkLst>
        </pc:spChg>
        <pc:spChg chg="add mod">
          <ac:chgData name="Strachan-Jones, Helen" userId="f110f698-69e1-43a1-bf68-bf8c33f815d8" providerId="ADAL" clId="{A9BAA748-E8C5-49B6-9821-BDCEADD14223}" dt="2024-05-15T10:46:28.291" v="3012" actId="20577"/>
          <ac:spMkLst>
            <pc:docMk/>
            <pc:sldMk cId="307832837" sldId="265"/>
            <ac:spMk id="11" creationId="{BFC8FC3F-F9CD-6C4E-37CA-094F599E63D1}"/>
          </ac:spMkLst>
        </pc:spChg>
        <pc:spChg chg="add mod">
          <ac:chgData name="Strachan-Jones, Helen" userId="f110f698-69e1-43a1-bf68-bf8c33f815d8" providerId="ADAL" clId="{A9BAA748-E8C5-49B6-9821-BDCEADD14223}" dt="2024-05-15T08:54:40.791" v="1707" actId="20577"/>
          <ac:spMkLst>
            <pc:docMk/>
            <pc:sldMk cId="307832837" sldId="265"/>
            <ac:spMk id="12" creationId="{CDC833C2-6885-1B46-A699-84679808A1DF}"/>
          </ac:spMkLst>
        </pc:spChg>
        <pc:spChg chg="add mod">
          <ac:chgData name="Strachan-Jones, Helen" userId="f110f698-69e1-43a1-bf68-bf8c33f815d8" providerId="ADAL" clId="{A9BAA748-E8C5-49B6-9821-BDCEADD14223}" dt="2024-05-15T08:54:51.790" v="1733" actId="20577"/>
          <ac:spMkLst>
            <pc:docMk/>
            <pc:sldMk cId="307832837" sldId="265"/>
            <ac:spMk id="13" creationId="{4F2AB686-2AFD-51E1-7862-74DAD87845EC}"/>
          </ac:spMkLst>
        </pc:spChg>
        <pc:spChg chg="add mod">
          <ac:chgData name="Strachan-Jones, Helen" userId="f110f698-69e1-43a1-bf68-bf8c33f815d8" providerId="ADAL" clId="{A9BAA748-E8C5-49B6-9821-BDCEADD14223}" dt="2024-05-15T16:18:51.866" v="5389" actId="1076"/>
          <ac:spMkLst>
            <pc:docMk/>
            <pc:sldMk cId="307832837" sldId="265"/>
            <ac:spMk id="16" creationId="{78B7FEAB-4259-3E63-40DF-58D8C72EC6EE}"/>
          </ac:spMkLst>
        </pc:spChg>
        <pc:spChg chg="mod">
          <ac:chgData name="Strachan-Jones, Helen" userId="f110f698-69e1-43a1-bf68-bf8c33f815d8" providerId="ADAL" clId="{A9BAA748-E8C5-49B6-9821-BDCEADD14223}" dt="2024-05-15T11:27:49.590" v="4075"/>
          <ac:spMkLst>
            <pc:docMk/>
            <pc:sldMk cId="307832837" sldId="265"/>
            <ac:spMk id="20" creationId="{49D48B08-6123-5C40-2F8D-77A47E13E41E}"/>
          </ac:spMkLst>
        </pc:spChg>
        <pc:spChg chg="mod">
          <ac:chgData name="Strachan-Jones, Helen" userId="f110f698-69e1-43a1-bf68-bf8c33f815d8" providerId="ADAL" clId="{A9BAA748-E8C5-49B6-9821-BDCEADD14223}" dt="2024-05-15T11:27:39.986" v="4067"/>
          <ac:spMkLst>
            <pc:docMk/>
            <pc:sldMk cId="307832837" sldId="265"/>
            <ac:spMk id="21" creationId="{394E0C08-7EE1-6522-FE4C-5E01DAF0F170}"/>
          </ac:spMkLst>
        </pc:spChg>
        <pc:spChg chg="mod">
          <ac:chgData name="Strachan-Jones, Helen" userId="f110f698-69e1-43a1-bf68-bf8c33f815d8" providerId="ADAL" clId="{A9BAA748-E8C5-49B6-9821-BDCEADD14223}" dt="2024-05-15T11:27:56.532" v="4084" actId="20577"/>
          <ac:spMkLst>
            <pc:docMk/>
            <pc:sldMk cId="307832837" sldId="265"/>
            <ac:spMk id="22" creationId="{3D61840F-1C48-73A7-0538-2877338F179D}"/>
          </ac:spMkLst>
        </pc:spChg>
        <pc:spChg chg="add mod ord">
          <ac:chgData name="Strachan-Jones, Helen" userId="f110f698-69e1-43a1-bf68-bf8c33f815d8" providerId="ADAL" clId="{A9BAA748-E8C5-49B6-9821-BDCEADD14223}" dt="2024-05-15T16:18:36.087" v="5381" actId="20577"/>
          <ac:spMkLst>
            <pc:docMk/>
            <pc:sldMk cId="307832837" sldId="265"/>
            <ac:spMk id="23" creationId="{745540C6-F5FA-1862-4401-9785756E949E}"/>
          </ac:spMkLst>
        </pc:spChg>
        <pc:spChg chg="add del mod ord">
          <ac:chgData name="Strachan-Jones, Helen" userId="f110f698-69e1-43a1-bf68-bf8c33f815d8" providerId="ADAL" clId="{A9BAA748-E8C5-49B6-9821-BDCEADD14223}" dt="2024-05-15T16:18:19.357" v="5324" actId="478"/>
          <ac:spMkLst>
            <pc:docMk/>
            <pc:sldMk cId="307832837" sldId="265"/>
            <ac:spMk id="24" creationId="{083DEB96-0B72-7A1A-7F9F-1A7352DE91D0}"/>
          </ac:spMkLst>
        </pc:spChg>
        <pc:grpChg chg="add mod">
          <ac:chgData name="Strachan-Jones, Helen" userId="f110f698-69e1-43a1-bf68-bf8c33f815d8" providerId="ADAL" clId="{A9BAA748-E8C5-49B6-9821-BDCEADD14223}" dt="2024-05-15T16:18:49.578" v="5385" actId="1076"/>
          <ac:grpSpMkLst>
            <pc:docMk/>
            <pc:sldMk cId="307832837" sldId="265"/>
            <ac:grpSpMk id="14" creationId="{8595E7FB-DD7E-12CF-2948-DF59D6394685}"/>
          </ac:grpSpMkLst>
        </pc:grpChg>
        <pc:grpChg chg="add del mod">
          <ac:chgData name="Strachan-Jones, Helen" userId="f110f698-69e1-43a1-bf68-bf8c33f815d8" providerId="ADAL" clId="{A9BAA748-E8C5-49B6-9821-BDCEADD14223}" dt="2024-05-15T11:28:02.847" v="4089" actId="478"/>
          <ac:grpSpMkLst>
            <pc:docMk/>
            <pc:sldMk cId="307832837" sldId="265"/>
            <ac:grpSpMk id="15" creationId="{4FDEB569-A9AE-4540-E818-BDEC19F7ADA5}"/>
          </ac:grpSpMkLst>
        </pc:grpChg>
        <pc:grpChg chg="add mod">
          <ac:chgData name="Strachan-Jones, Helen" userId="f110f698-69e1-43a1-bf68-bf8c33f815d8" providerId="ADAL" clId="{A9BAA748-E8C5-49B6-9821-BDCEADD14223}" dt="2024-05-15T16:18:49.578" v="5385" actId="1076"/>
          <ac:grpSpMkLst>
            <pc:docMk/>
            <pc:sldMk cId="307832837" sldId="265"/>
            <ac:grpSpMk id="17" creationId="{200C3B10-6889-EFA6-D593-84FE6AEF1ABD}"/>
          </ac:grpSpMkLst>
        </pc:grpChg>
        <pc:picChg chg="add mod">
          <ac:chgData name="Strachan-Jones, Helen" userId="f110f698-69e1-43a1-bf68-bf8c33f815d8" providerId="ADAL" clId="{A9BAA748-E8C5-49B6-9821-BDCEADD14223}" dt="2024-05-15T08:54:10.902" v="1665" actId="20577"/>
          <ac:picMkLst>
            <pc:docMk/>
            <pc:sldMk cId="307832837" sldId="265"/>
            <ac:picMk id="4" creationId="{EFE01C3C-6CDF-EE87-CEEA-5889F4EA419B}"/>
          </ac:picMkLst>
        </pc:picChg>
        <pc:picChg chg="add mod">
          <ac:chgData name="Strachan-Jones, Helen" userId="f110f698-69e1-43a1-bf68-bf8c33f815d8" providerId="ADAL" clId="{A9BAA748-E8C5-49B6-9821-BDCEADD14223}" dt="2024-05-15T08:54:10.902" v="1665" actId="20577"/>
          <ac:picMkLst>
            <pc:docMk/>
            <pc:sldMk cId="307832837" sldId="265"/>
            <ac:picMk id="5" creationId="{36AE11AF-9487-C0D0-AF68-FF78E569D2A5}"/>
          </ac:picMkLst>
        </pc:picChg>
        <pc:picChg chg="add mod">
          <ac:chgData name="Strachan-Jones, Helen" userId="f110f698-69e1-43a1-bf68-bf8c33f815d8" providerId="ADAL" clId="{A9BAA748-E8C5-49B6-9821-BDCEADD14223}" dt="2024-05-15T08:57:36.282" v="1759" actId="1076"/>
          <ac:picMkLst>
            <pc:docMk/>
            <pc:sldMk cId="307832837" sldId="265"/>
            <ac:picMk id="9" creationId="{8ADFBFDD-FE41-DD24-F763-5C247FC255BF}"/>
          </ac:picMkLst>
        </pc:picChg>
        <pc:picChg chg="add del mod">
          <ac:chgData name="Strachan-Jones, Helen" userId="f110f698-69e1-43a1-bf68-bf8c33f815d8" providerId="ADAL" clId="{A9BAA748-E8C5-49B6-9821-BDCEADD14223}" dt="2024-05-15T11:28:00.422" v="4088" actId="478"/>
          <ac:picMkLst>
            <pc:docMk/>
            <pc:sldMk cId="307832837" sldId="265"/>
            <ac:picMk id="10" creationId="{AAA178DA-84D0-B07E-A753-D8C9EC6B1995}"/>
          </ac:picMkLst>
        </pc:picChg>
        <pc:picChg chg="mod">
          <ac:chgData name="Strachan-Jones, Helen" userId="f110f698-69e1-43a1-bf68-bf8c33f815d8" providerId="ADAL" clId="{A9BAA748-E8C5-49B6-9821-BDCEADD14223}" dt="2024-05-15T11:27:39.986" v="4067"/>
          <ac:picMkLst>
            <pc:docMk/>
            <pc:sldMk cId="307832837" sldId="265"/>
            <ac:picMk id="18" creationId="{5B7FB316-A949-2717-5990-3960940EF0B9}"/>
          </ac:picMkLst>
        </pc:picChg>
        <pc:picChg chg="mod">
          <ac:chgData name="Strachan-Jones, Helen" userId="f110f698-69e1-43a1-bf68-bf8c33f815d8" providerId="ADAL" clId="{A9BAA748-E8C5-49B6-9821-BDCEADD14223}" dt="2024-05-15T11:27:39.986" v="4067"/>
          <ac:picMkLst>
            <pc:docMk/>
            <pc:sldMk cId="307832837" sldId="265"/>
            <ac:picMk id="19" creationId="{20D6C530-26E9-D91A-5129-E48593BE354B}"/>
          </ac:picMkLst>
        </pc:picChg>
      </pc:sldChg>
      <pc:sldChg chg="addSp delSp modSp new mod modAnim chgLayout modNotesTx">
        <pc:chgData name="Strachan-Jones, Helen" userId="f110f698-69e1-43a1-bf68-bf8c33f815d8" providerId="ADAL" clId="{A9BAA748-E8C5-49B6-9821-BDCEADD14223}" dt="2024-05-22T14:19:08.526" v="7186" actId="20577"/>
        <pc:sldMkLst>
          <pc:docMk/>
          <pc:sldMk cId="3417335307" sldId="266"/>
        </pc:sldMkLst>
        <pc:spChg chg="mod ord">
          <ac:chgData name="Strachan-Jones, Helen" userId="f110f698-69e1-43a1-bf68-bf8c33f815d8" providerId="ADAL" clId="{A9BAA748-E8C5-49B6-9821-BDCEADD14223}" dt="2024-05-15T11:00:56.054" v="3698" actId="255"/>
          <ac:spMkLst>
            <pc:docMk/>
            <pc:sldMk cId="3417335307" sldId="266"/>
            <ac:spMk id="2" creationId="{0993B42F-7D1E-F8EA-72D8-724D7D93C055}"/>
          </ac:spMkLst>
        </pc:spChg>
        <pc:spChg chg="del mod">
          <ac:chgData name="Strachan-Jones, Helen" userId="f110f698-69e1-43a1-bf68-bf8c33f815d8" providerId="ADAL" clId="{A9BAA748-E8C5-49B6-9821-BDCEADD14223}" dt="2024-05-15T10:54:27.833" v="3431" actId="478"/>
          <ac:spMkLst>
            <pc:docMk/>
            <pc:sldMk cId="3417335307" sldId="266"/>
            <ac:spMk id="3" creationId="{70E133E7-D094-4CB7-9C62-B3A789896D01}"/>
          </ac:spMkLst>
        </pc:spChg>
        <pc:spChg chg="add mod">
          <ac:chgData name="Strachan-Jones, Helen" userId="f110f698-69e1-43a1-bf68-bf8c33f815d8" providerId="ADAL" clId="{A9BAA748-E8C5-49B6-9821-BDCEADD14223}" dt="2024-05-15T11:09:00.910" v="3708" actId="164"/>
          <ac:spMkLst>
            <pc:docMk/>
            <pc:sldMk cId="3417335307" sldId="266"/>
            <ac:spMk id="6" creationId="{2299017D-A2C7-62DF-D2CC-38BE5488671F}"/>
          </ac:spMkLst>
        </pc:spChg>
        <pc:spChg chg="add mod">
          <ac:chgData name="Strachan-Jones, Helen" userId="f110f698-69e1-43a1-bf68-bf8c33f815d8" providerId="ADAL" clId="{A9BAA748-E8C5-49B6-9821-BDCEADD14223}" dt="2024-05-15T11:09:45.220" v="3715" actId="164"/>
          <ac:spMkLst>
            <pc:docMk/>
            <pc:sldMk cId="3417335307" sldId="266"/>
            <ac:spMk id="9" creationId="{3EA1C7C0-6AED-3170-BAAA-6F5CC1154C78}"/>
          </ac:spMkLst>
        </pc:spChg>
        <pc:spChg chg="add mod">
          <ac:chgData name="Strachan-Jones, Helen" userId="f110f698-69e1-43a1-bf68-bf8c33f815d8" providerId="ADAL" clId="{A9BAA748-E8C5-49B6-9821-BDCEADD14223}" dt="2024-05-22T14:19:08.526" v="7186" actId="20577"/>
          <ac:spMkLst>
            <pc:docMk/>
            <pc:sldMk cId="3417335307" sldId="266"/>
            <ac:spMk id="10" creationId="{9621F420-2737-91EE-F25D-B4A1520BC186}"/>
          </ac:spMkLst>
        </pc:spChg>
        <pc:spChg chg="add mod">
          <ac:chgData name="Strachan-Jones, Helen" userId="f110f698-69e1-43a1-bf68-bf8c33f815d8" providerId="ADAL" clId="{A9BAA748-E8C5-49B6-9821-BDCEADD14223}" dt="2024-05-15T11:01:10.373" v="3704" actId="1076"/>
          <ac:spMkLst>
            <pc:docMk/>
            <pc:sldMk cId="3417335307" sldId="266"/>
            <ac:spMk id="11" creationId="{B992AEE8-B31D-28E5-DAEA-33DA1F47E8C9}"/>
          </ac:spMkLst>
        </pc:spChg>
        <pc:spChg chg="add del mod">
          <ac:chgData name="Strachan-Jones, Helen" userId="f110f698-69e1-43a1-bf68-bf8c33f815d8" providerId="ADAL" clId="{A9BAA748-E8C5-49B6-9821-BDCEADD14223}" dt="2024-05-15T10:50:42.501" v="3206" actId="478"/>
          <ac:spMkLst>
            <pc:docMk/>
            <pc:sldMk cId="3417335307" sldId="266"/>
            <ac:spMk id="12" creationId="{AB2E459E-1DE0-846D-BCF5-D582D0DCE322}"/>
          </ac:spMkLst>
        </pc:spChg>
        <pc:spChg chg="add mod ord">
          <ac:chgData name="Strachan-Jones, Helen" userId="f110f698-69e1-43a1-bf68-bf8c33f815d8" providerId="ADAL" clId="{A9BAA748-E8C5-49B6-9821-BDCEADD14223}" dt="2024-05-15T11:09:28.456" v="3714" actId="1076"/>
          <ac:spMkLst>
            <pc:docMk/>
            <pc:sldMk cId="3417335307" sldId="266"/>
            <ac:spMk id="13" creationId="{55D6DE16-94C7-2B6B-F416-5B64D9CBD0DE}"/>
          </ac:spMkLst>
        </pc:spChg>
        <pc:grpChg chg="add mod">
          <ac:chgData name="Strachan-Jones, Helen" userId="f110f698-69e1-43a1-bf68-bf8c33f815d8" providerId="ADAL" clId="{A9BAA748-E8C5-49B6-9821-BDCEADD14223}" dt="2024-05-22T09:12:01.052" v="5738"/>
          <ac:grpSpMkLst>
            <pc:docMk/>
            <pc:sldMk cId="3417335307" sldId="266"/>
            <ac:grpSpMk id="14" creationId="{CDE733C3-B043-3F55-60B8-A19BEC4235FD}"/>
          </ac:grpSpMkLst>
        </pc:grpChg>
        <pc:grpChg chg="add mod">
          <ac:chgData name="Strachan-Jones, Helen" userId="f110f698-69e1-43a1-bf68-bf8c33f815d8" providerId="ADAL" clId="{A9BAA748-E8C5-49B6-9821-BDCEADD14223}" dt="2024-05-15T11:09:45.220" v="3715" actId="164"/>
          <ac:grpSpMkLst>
            <pc:docMk/>
            <pc:sldMk cId="3417335307" sldId="266"/>
            <ac:grpSpMk id="15" creationId="{B3F26A13-67B1-4B48-6002-FC4707928E07}"/>
          </ac:grpSpMkLst>
        </pc:grpChg>
        <pc:picChg chg="add mod">
          <ac:chgData name="Strachan-Jones, Helen" userId="f110f698-69e1-43a1-bf68-bf8c33f815d8" providerId="ADAL" clId="{A9BAA748-E8C5-49B6-9821-BDCEADD14223}" dt="2024-05-15T11:09:00.910" v="3708" actId="164"/>
          <ac:picMkLst>
            <pc:docMk/>
            <pc:sldMk cId="3417335307" sldId="266"/>
            <ac:picMk id="5" creationId="{FC212D8A-6203-F980-238D-C5450C52E7DC}"/>
          </ac:picMkLst>
        </pc:picChg>
        <pc:picChg chg="add mod">
          <ac:chgData name="Strachan-Jones, Helen" userId="f110f698-69e1-43a1-bf68-bf8c33f815d8" providerId="ADAL" clId="{A9BAA748-E8C5-49B6-9821-BDCEADD14223}" dt="2024-05-15T11:09:45.220" v="3715" actId="164"/>
          <ac:picMkLst>
            <pc:docMk/>
            <pc:sldMk cId="3417335307" sldId="266"/>
            <ac:picMk id="8" creationId="{7C43A431-8895-6A55-86B6-287F38623F83}"/>
          </ac:picMkLst>
        </pc:picChg>
      </pc:sldChg>
      <pc:sldChg chg="addSp modSp new mod modAnim modNotesTx">
        <pc:chgData name="Strachan-Jones, Helen" userId="f110f698-69e1-43a1-bf68-bf8c33f815d8" providerId="ADAL" clId="{A9BAA748-E8C5-49B6-9821-BDCEADD14223}" dt="2024-05-15T16:17:15.215" v="5251"/>
        <pc:sldMkLst>
          <pc:docMk/>
          <pc:sldMk cId="2120501421" sldId="267"/>
        </pc:sldMkLst>
        <pc:spChg chg="mod">
          <ac:chgData name="Strachan-Jones, Helen" userId="f110f698-69e1-43a1-bf68-bf8c33f815d8" providerId="ADAL" clId="{A9BAA748-E8C5-49B6-9821-BDCEADD14223}" dt="2024-05-15T14:58:26.372" v="4440" actId="14100"/>
          <ac:spMkLst>
            <pc:docMk/>
            <pc:sldMk cId="2120501421" sldId="267"/>
            <ac:spMk id="2" creationId="{61EB03CC-4DD5-B482-0976-41017162080B}"/>
          </ac:spMkLst>
        </pc:spChg>
        <pc:spChg chg="mod">
          <ac:chgData name="Strachan-Jones, Helen" userId="f110f698-69e1-43a1-bf68-bf8c33f815d8" providerId="ADAL" clId="{A9BAA748-E8C5-49B6-9821-BDCEADD14223}" dt="2024-05-15T16:14:55.465" v="5238" actId="1076"/>
          <ac:spMkLst>
            <pc:docMk/>
            <pc:sldMk cId="2120501421" sldId="267"/>
            <ac:spMk id="3" creationId="{39B78451-9EC9-862C-AC61-3D1B21166E96}"/>
          </ac:spMkLst>
        </pc:spChg>
        <pc:spChg chg="mod">
          <ac:chgData name="Strachan-Jones, Helen" userId="f110f698-69e1-43a1-bf68-bf8c33f815d8" providerId="ADAL" clId="{A9BAA748-E8C5-49B6-9821-BDCEADD14223}" dt="2024-05-15T11:29:04.416" v="4156"/>
          <ac:spMkLst>
            <pc:docMk/>
            <pc:sldMk cId="2120501421" sldId="267"/>
            <ac:spMk id="7" creationId="{3FB7B87A-F296-0DA2-4725-2BA033AFD61C}"/>
          </ac:spMkLst>
        </pc:spChg>
        <pc:spChg chg="mod">
          <ac:chgData name="Strachan-Jones, Helen" userId="f110f698-69e1-43a1-bf68-bf8c33f815d8" providerId="ADAL" clId="{A9BAA748-E8C5-49B6-9821-BDCEADD14223}" dt="2024-05-15T11:29:16.577" v="4180" actId="122"/>
          <ac:spMkLst>
            <pc:docMk/>
            <pc:sldMk cId="2120501421" sldId="267"/>
            <ac:spMk id="8" creationId="{CB889CAF-3678-FEFF-31E3-9D4F59905974}"/>
          </ac:spMkLst>
        </pc:spChg>
        <pc:spChg chg="mod">
          <ac:chgData name="Strachan-Jones, Helen" userId="f110f698-69e1-43a1-bf68-bf8c33f815d8" providerId="ADAL" clId="{A9BAA748-E8C5-49B6-9821-BDCEADD14223}" dt="2024-05-15T11:29:40.279" v="4189" actId="1076"/>
          <ac:spMkLst>
            <pc:docMk/>
            <pc:sldMk cId="2120501421" sldId="267"/>
            <ac:spMk id="9" creationId="{10CB8B66-4898-97B1-11DD-48351EBF25CE}"/>
          </ac:spMkLst>
        </pc:spChg>
        <pc:spChg chg="mod">
          <ac:chgData name="Strachan-Jones, Helen" userId="f110f698-69e1-43a1-bf68-bf8c33f815d8" providerId="ADAL" clId="{A9BAA748-E8C5-49B6-9821-BDCEADD14223}" dt="2024-05-15T11:28:28.919" v="4108" actId="20577"/>
          <ac:spMkLst>
            <pc:docMk/>
            <pc:sldMk cId="2120501421" sldId="267"/>
            <ac:spMk id="13" creationId="{C921FF9B-22AA-2355-61E3-6DE6BE203F08}"/>
          </ac:spMkLst>
        </pc:spChg>
        <pc:spChg chg="mod">
          <ac:chgData name="Strachan-Jones, Helen" userId="f110f698-69e1-43a1-bf68-bf8c33f815d8" providerId="ADAL" clId="{A9BAA748-E8C5-49B6-9821-BDCEADD14223}" dt="2024-05-15T11:28:50.611" v="4145" actId="1076"/>
          <ac:spMkLst>
            <pc:docMk/>
            <pc:sldMk cId="2120501421" sldId="267"/>
            <ac:spMk id="14" creationId="{BD530830-226A-FCB1-411E-8CCBD3FDB203}"/>
          </ac:spMkLst>
        </pc:spChg>
        <pc:spChg chg="mod">
          <ac:chgData name="Strachan-Jones, Helen" userId="f110f698-69e1-43a1-bf68-bf8c33f815d8" providerId="ADAL" clId="{A9BAA748-E8C5-49B6-9821-BDCEADD14223}" dt="2024-05-15T11:28:57.411" v="4152" actId="1076"/>
          <ac:spMkLst>
            <pc:docMk/>
            <pc:sldMk cId="2120501421" sldId="267"/>
            <ac:spMk id="15" creationId="{88BD9831-775C-AA48-24A0-0F9E33E067E2}"/>
          </ac:spMkLst>
        </pc:spChg>
        <pc:spChg chg="add mod">
          <ac:chgData name="Strachan-Jones, Helen" userId="f110f698-69e1-43a1-bf68-bf8c33f815d8" providerId="ADAL" clId="{A9BAA748-E8C5-49B6-9821-BDCEADD14223}" dt="2024-05-15T16:12:22.602" v="5101" actId="1076"/>
          <ac:spMkLst>
            <pc:docMk/>
            <pc:sldMk cId="2120501421" sldId="267"/>
            <ac:spMk id="16" creationId="{531E1904-ECE0-0721-8848-8C38F9AF7D1C}"/>
          </ac:spMkLst>
        </pc:spChg>
        <pc:spChg chg="add mod">
          <ac:chgData name="Strachan-Jones, Helen" userId="f110f698-69e1-43a1-bf68-bf8c33f815d8" providerId="ADAL" clId="{A9BAA748-E8C5-49B6-9821-BDCEADD14223}" dt="2024-05-15T16:12:22.602" v="5101" actId="1076"/>
          <ac:spMkLst>
            <pc:docMk/>
            <pc:sldMk cId="2120501421" sldId="267"/>
            <ac:spMk id="17" creationId="{42D829E3-ED65-669C-173A-23A1CC790E77}"/>
          </ac:spMkLst>
        </pc:spChg>
        <pc:spChg chg="add mod">
          <ac:chgData name="Strachan-Jones, Helen" userId="f110f698-69e1-43a1-bf68-bf8c33f815d8" providerId="ADAL" clId="{A9BAA748-E8C5-49B6-9821-BDCEADD14223}" dt="2024-05-15T16:17:13.819" v="5250" actId="164"/>
          <ac:spMkLst>
            <pc:docMk/>
            <pc:sldMk cId="2120501421" sldId="267"/>
            <ac:spMk id="20" creationId="{10EC7241-123A-27F1-C784-EA2B8AE3E987}"/>
          </ac:spMkLst>
        </pc:spChg>
        <pc:spChg chg="add mod">
          <ac:chgData name="Strachan-Jones, Helen" userId="f110f698-69e1-43a1-bf68-bf8c33f815d8" providerId="ADAL" clId="{A9BAA748-E8C5-49B6-9821-BDCEADD14223}" dt="2024-05-15T16:17:13.819" v="5250" actId="164"/>
          <ac:spMkLst>
            <pc:docMk/>
            <pc:sldMk cId="2120501421" sldId="267"/>
            <ac:spMk id="21" creationId="{183AF82B-647C-DF83-D6D9-27FB6A1D3DE9}"/>
          </ac:spMkLst>
        </pc:spChg>
        <pc:grpChg chg="add mod">
          <ac:chgData name="Strachan-Jones, Helen" userId="f110f698-69e1-43a1-bf68-bf8c33f815d8" providerId="ADAL" clId="{A9BAA748-E8C5-49B6-9821-BDCEADD14223}" dt="2024-05-15T12:30:14.175" v="4381" actId="1076"/>
          <ac:grpSpMkLst>
            <pc:docMk/>
            <pc:sldMk cId="2120501421" sldId="267"/>
            <ac:grpSpMk id="4" creationId="{F269DA5C-0B2E-4917-5EA4-E2C24EC209A9}"/>
          </ac:grpSpMkLst>
        </pc:grpChg>
        <pc:grpChg chg="add mod">
          <ac:chgData name="Strachan-Jones, Helen" userId="f110f698-69e1-43a1-bf68-bf8c33f815d8" providerId="ADAL" clId="{A9BAA748-E8C5-49B6-9821-BDCEADD14223}" dt="2024-05-15T12:30:14.175" v="4381" actId="1076"/>
          <ac:grpSpMkLst>
            <pc:docMk/>
            <pc:sldMk cId="2120501421" sldId="267"/>
            <ac:grpSpMk id="10" creationId="{051648C3-35A1-E537-4D6A-339BE4171AE8}"/>
          </ac:grpSpMkLst>
        </pc:grpChg>
        <pc:grpChg chg="add mod">
          <ac:chgData name="Strachan-Jones, Helen" userId="f110f698-69e1-43a1-bf68-bf8c33f815d8" providerId="ADAL" clId="{A9BAA748-E8C5-49B6-9821-BDCEADD14223}" dt="2024-05-15T16:17:13.819" v="5250" actId="164"/>
          <ac:grpSpMkLst>
            <pc:docMk/>
            <pc:sldMk cId="2120501421" sldId="267"/>
            <ac:grpSpMk id="22" creationId="{EF678314-B1DC-7264-DFF7-DA2BD03D17B9}"/>
          </ac:grpSpMkLst>
        </pc:grpChg>
        <pc:picChg chg="mod">
          <ac:chgData name="Strachan-Jones, Helen" userId="f110f698-69e1-43a1-bf68-bf8c33f815d8" providerId="ADAL" clId="{A9BAA748-E8C5-49B6-9821-BDCEADD14223}" dt="2024-05-15T11:22:51.404" v="4057"/>
          <ac:picMkLst>
            <pc:docMk/>
            <pc:sldMk cId="2120501421" sldId="267"/>
            <ac:picMk id="5" creationId="{C29192BC-98B3-CA47-7797-390AD5AD7B78}"/>
          </ac:picMkLst>
        </pc:picChg>
        <pc:picChg chg="mod">
          <ac:chgData name="Strachan-Jones, Helen" userId="f110f698-69e1-43a1-bf68-bf8c33f815d8" providerId="ADAL" clId="{A9BAA748-E8C5-49B6-9821-BDCEADD14223}" dt="2024-05-15T11:22:51.404" v="4057"/>
          <ac:picMkLst>
            <pc:docMk/>
            <pc:sldMk cId="2120501421" sldId="267"/>
            <ac:picMk id="6" creationId="{CE2182B2-84A5-9D74-92D5-8A148498BA24}"/>
          </ac:picMkLst>
        </pc:picChg>
        <pc:picChg chg="mod">
          <ac:chgData name="Strachan-Jones, Helen" userId="f110f698-69e1-43a1-bf68-bf8c33f815d8" providerId="ADAL" clId="{A9BAA748-E8C5-49B6-9821-BDCEADD14223}" dt="2024-05-15T11:27:22.213" v="4062"/>
          <ac:picMkLst>
            <pc:docMk/>
            <pc:sldMk cId="2120501421" sldId="267"/>
            <ac:picMk id="11" creationId="{39D77838-8A7E-3883-E028-2FEE4E6C7822}"/>
          </ac:picMkLst>
        </pc:picChg>
        <pc:picChg chg="mod">
          <ac:chgData name="Strachan-Jones, Helen" userId="f110f698-69e1-43a1-bf68-bf8c33f815d8" providerId="ADAL" clId="{A9BAA748-E8C5-49B6-9821-BDCEADD14223}" dt="2024-05-15T11:27:22.213" v="4062"/>
          <ac:picMkLst>
            <pc:docMk/>
            <pc:sldMk cId="2120501421" sldId="267"/>
            <ac:picMk id="12" creationId="{5595CDC7-BD77-2474-F6B1-F4F0BE88757B}"/>
          </ac:picMkLst>
        </pc:picChg>
        <pc:picChg chg="add mod">
          <ac:chgData name="Strachan-Jones, Helen" userId="f110f698-69e1-43a1-bf68-bf8c33f815d8" providerId="ADAL" clId="{A9BAA748-E8C5-49B6-9821-BDCEADD14223}" dt="2024-05-15T16:17:13.819" v="5250" actId="164"/>
          <ac:picMkLst>
            <pc:docMk/>
            <pc:sldMk cId="2120501421" sldId="267"/>
            <ac:picMk id="19" creationId="{CF750834-00FD-D240-EBB9-B1B8181154C5}"/>
          </ac:picMkLst>
        </pc:picChg>
      </pc:sldChg>
      <pc:sldChg chg="addSp delSp modSp new mod">
        <pc:chgData name="Strachan-Jones, Helen" userId="f110f698-69e1-43a1-bf68-bf8c33f815d8" providerId="ADAL" clId="{A9BAA748-E8C5-49B6-9821-BDCEADD14223}" dt="2024-05-15T15:56:33.585" v="4878" actId="1076"/>
        <pc:sldMkLst>
          <pc:docMk/>
          <pc:sldMk cId="2244883477" sldId="268"/>
        </pc:sldMkLst>
        <pc:spChg chg="mod">
          <ac:chgData name="Strachan-Jones, Helen" userId="f110f698-69e1-43a1-bf68-bf8c33f815d8" providerId="ADAL" clId="{A9BAA748-E8C5-49B6-9821-BDCEADD14223}" dt="2024-05-15T15:53:04.346" v="4742" actId="20577"/>
          <ac:spMkLst>
            <pc:docMk/>
            <pc:sldMk cId="2244883477" sldId="268"/>
            <ac:spMk id="2" creationId="{F5765F5A-3531-3E28-F94D-876757C5CB09}"/>
          </ac:spMkLst>
        </pc:spChg>
        <pc:spChg chg="mod">
          <ac:chgData name="Strachan-Jones, Helen" userId="f110f698-69e1-43a1-bf68-bf8c33f815d8" providerId="ADAL" clId="{A9BAA748-E8C5-49B6-9821-BDCEADD14223}" dt="2024-05-15T15:52:59.408" v="4720" actId="20577"/>
          <ac:spMkLst>
            <pc:docMk/>
            <pc:sldMk cId="2244883477" sldId="268"/>
            <ac:spMk id="3" creationId="{AD8E7A11-81AB-EC0E-591B-770AEA86E816}"/>
          </ac:spMkLst>
        </pc:spChg>
        <pc:picChg chg="add del mod">
          <ac:chgData name="Strachan-Jones, Helen" userId="f110f698-69e1-43a1-bf68-bf8c33f815d8" providerId="ADAL" clId="{A9BAA748-E8C5-49B6-9821-BDCEADD14223}" dt="2024-05-15T15:56:24.551" v="4872" actId="478"/>
          <ac:picMkLst>
            <pc:docMk/>
            <pc:sldMk cId="2244883477" sldId="268"/>
            <ac:picMk id="5" creationId="{BA3AC6C5-3480-0EA6-D4A3-F41E8CC253C6}"/>
          </ac:picMkLst>
        </pc:picChg>
        <pc:picChg chg="add mod">
          <ac:chgData name="Strachan-Jones, Helen" userId="f110f698-69e1-43a1-bf68-bf8c33f815d8" providerId="ADAL" clId="{A9BAA748-E8C5-49B6-9821-BDCEADD14223}" dt="2024-05-15T15:56:33.585" v="4878" actId="1076"/>
          <ac:picMkLst>
            <pc:docMk/>
            <pc:sldMk cId="2244883477" sldId="268"/>
            <ac:picMk id="7" creationId="{04FD83B0-67B5-47D3-9ED7-7BAFCE5ABC11}"/>
          </ac:picMkLst>
        </pc:picChg>
      </pc:sldChg>
      <pc:sldChg chg="modSp new mod setBg">
        <pc:chgData name="Strachan-Jones, Helen" userId="f110f698-69e1-43a1-bf68-bf8c33f815d8" providerId="ADAL" clId="{A9BAA748-E8C5-49B6-9821-BDCEADD14223}" dt="2024-05-22T11:51:56.135" v="7128"/>
        <pc:sldMkLst>
          <pc:docMk/>
          <pc:sldMk cId="2520245483" sldId="269"/>
        </pc:sldMkLst>
        <pc:spChg chg="mod">
          <ac:chgData name="Strachan-Jones, Helen" userId="f110f698-69e1-43a1-bf68-bf8c33f815d8" providerId="ADAL" clId="{A9BAA748-E8C5-49B6-9821-BDCEADD14223}" dt="2024-05-22T11:35:12.676" v="5805" actId="20577"/>
          <ac:spMkLst>
            <pc:docMk/>
            <pc:sldMk cId="2520245483" sldId="269"/>
            <ac:spMk id="2" creationId="{AB99A5CD-9D32-DAFF-7E38-3FA314DB2E6D}"/>
          </ac:spMkLst>
        </pc:spChg>
        <pc:spChg chg="mod">
          <ac:chgData name="Strachan-Jones, Helen" userId="f110f698-69e1-43a1-bf68-bf8c33f815d8" providerId="ADAL" clId="{A9BAA748-E8C5-49B6-9821-BDCEADD14223}" dt="2024-05-22T11:35:36.300" v="5842" actId="113"/>
          <ac:spMkLst>
            <pc:docMk/>
            <pc:sldMk cId="2520245483" sldId="269"/>
            <ac:spMk id="3" creationId="{536220DF-F9AF-1770-7974-F32268366F71}"/>
          </ac:spMkLst>
        </pc:spChg>
        <pc:spChg chg="mod">
          <ac:chgData name="Strachan-Jones, Helen" userId="f110f698-69e1-43a1-bf68-bf8c33f815d8" providerId="ADAL" clId="{A9BAA748-E8C5-49B6-9821-BDCEADD14223}" dt="2024-05-22T11:51:56.135" v="7128"/>
          <ac:spMkLst>
            <pc:docMk/>
            <pc:sldMk cId="2520245483" sldId="269"/>
            <ac:spMk id="4" creationId="{F742555A-F814-D552-D335-923188386D58}"/>
          </ac:spMkLst>
        </pc:spChg>
        <pc:spChg chg="mod">
          <ac:chgData name="Strachan-Jones, Helen" userId="f110f698-69e1-43a1-bf68-bf8c33f815d8" providerId="ADAL" clId="{A9BAA748-E8C5-49B6-9821-BDCEADD14223}" dt="2024-05-22T11:36:10.905" v="5948" actId="20577"/>
          <ac:spMkLst>
            <pc:docMk/>
            <pc:sldMk cId="2520245483" sldId="269"/>
            <ac:spMk id="5" creationId="{C9186E4F-8984-E5BC-B881-AA7A1549A4B1}"/>
          </ac:spMkLst>
        </pc:spChg>
      </pc:sldChg>
      <pc:sldChg chg="modSp add del">
        <pc:chgData name="Strachan-Jones, Helen" userId="f110f698-69e1-43a1-bf68-bf8c33f815d8" providerId="ADAL" clId="{A9BAA748-E8C5-49B6-9821-BDCEADD14223}" dt="2024-05-15T16:46:00.780" v="5578" actId="47"/>
        <pc:sldMkLst>
          <pc:docMk/>
          <pc:sldMk cId="1846829322" sldId="270"/>
        </pc:sldMkLst>
        <pc:picChg chg="mod">
          <ac:chgData name="Strachan-Jones, Helen" userId="f110f698-69e1-43a1-bf68-bf8c33f815d8" providerId="ADAL" clId="{A9BAA748-E8C5-49B6-9821-BDCEADD14223}" dt="2024-05-15T16:45:57.634" v="5577" actId="14826"/>
          <ac:picMkLst>
            <pc:docMk/>
            <pc:sldMk cId="1846829322" sldId="270"/>
            <ac:picMk id="1026" creationId="{39E02438-3E26-2FE0-91E3-D178611867A5}"/>
          </ac:picMkLst>
        </pc:picChg>
      </pc:sldChg>
      <pc:sldMasterChg chg="setBg delSldLayout modSldLayout">
        <pc:chgData name="Strachan-Jones, Helen" userId="f110f698-69e1-43a1-bf68-bf8c33f815d8" providerId="ADAL" clId="{A9BAA748-E8C5-49B6-9821-BDCEADD14223}" dt="2024-05-22T09:08:54.821" v="5728"/>
        <pc:sldMasterMkLst>
          <pc:docMk/>
          <pc:sldMasterMk cId="1539610391" sldId="2147483740"/>
        </pc:sldMasterMkLst>
        <pc:sldLayoutChg chg="setBg">
          <pc:chgData name="Strachan-Jones, Helen" userId="f110f698-69e1-43a1-bf68-bf8c33f815d8" providerId="ADAL" clId="{A9BAA748-E8C5-49B6-9821-BDCEADD14223}" dt="2024-05-22T09:08:54.821" v="5728"/>
          <pc:sldLayoutMkLst>
            <pc:docMk/>
            <pc:sldMasterMk cId="1539610391" sldId="2147483740"/>
            <pc:sldLayoutMk cId="405362622" sldId="2147483741"/>
          </pc:sldLayoutMkLst>
        </pc:sldLayoutChg>
        <pc:sldLayoutChg chg="setBg">
          <pc:chgData name="Strachan-Jones, Helen" userId="f110f698-69e1-43a1-bf68-bf8c33f815d8" providerId="ADAL" clId="{A9BAA748-E8C5-49B6-9821-BDCEADD14223}" dt="2024-05-22T09:08:54.821" v="5728"/>
          <pc:sldLayoutMkLst>
            <pc:docMk/>
            <pc:sldMasterMk cId="1539610391" sldId="2147483740"/>
            <pc:sldLayoutMk cId="1361309572" sldId="2147483754"/>
          </pc:sldLayoutMkLst>
        </pc:sldLayoutChg>
        <pc:sldLayoutChg chg="setBg">
          <pc:chgData name="Strachan-Jones, Helen" userId="f110f698-69e1-43a1-bf68-bf8c33f815d8" providerId="ADAL" clId="{A9BAA748-E8C5-49B6-9821-BDCEADD14223}" dt="2024-05-22T09:08:54.821" v="5728"/>
          <pc:sldLayoutMkLst>
            <pc:docMk/>
            <pc:sldMasterMk cId="1539610391" sldId="2147483740"/>
            <pc:sldLayoutMk cId="3399035317" sldId="2147483755"/>
          </pc:sldLayoutMkLst>
        </pc:sldLayoutChg>
        <pc:sldLayoutChg chg="setBg">
          <pc:chgData name="Strachan-Jones, Helen" userId="f110f698-69e1-43a1-bf68-bf8c33f815d8" providerId="ADAL" clId="{A9BAA748-E8C5-49B6-9821-BDCEADD14223}" dt="2024-05-22T09:08:54.821" v="5728"/>
          <pc:sldLayoutMkLst>
            <pc:docMk/>
            <pc:sldMasterMk cId="1539610391" sldId="2147483740"/>
            <pc:sldLayoutMk cId="1164419702" sldId="2147483756"/>
          </pc:sldLayoutMkLst>
        </pc:sldLayoutChg>
        <pc:sldLayoutChg chg="setBg">
          <pc:chgData name="Strachan-Jones, Helen" userId="f110f698-69e1-43a1-bf68-bf8c33f815d8" providerId="ADAL" clId="{A9BAA748-E8C5-49B6-9821-BDCEADD14223}" dt="2024-05-22T09:08:54.821" v="5728"/>
          <pc:sldLayoutMkLst>
            <pc:docMk/>
            <pc:sldMasterMk cId="1539610391" sldId="2147483740"/>
            <pc:sldLayoutMk cId="1092466590" sldId="2147483757"/>
          </pc:sldLayoutMkLst>
        </pc:sldLayoutChg>
        <pc:sldLayoutChg chg="setBg">
          <pc:chgData name="Strachan-Jones, Helen" userId="f110f698-69e1-43a1-bf68-bf8c33f815d8" providerId="ADAL" clId="{A9BAA748-E8C5-49B6-9821-BDCEADD14223}" dt="2024-05-22T09:08:54.821" v="5728"/>
          <pc:sldLayoutMkLst>
            <pc:docMk/>
            <pc:sldMasterMk cId="1539610391" sldId="2147483740"/>
            <pc:sldLayoutMk cId="2756511959" sldId="2147483758"/>
          </pc:sldLayoutMkLst>
        </pc:sldLayoutChg>
        <pc:sldLayoutChg chg="del">
          <pc:chgData name="Strachan-Jones, Helen" userId="f110f698-69e1-43a1-bf68-bf8c33f815d8" providerId="ADAL" clId="{A9BAA748-E8C5-49B6-9821-BDCEADD14223}" dt="2024-05-15T16:46:00.780" v="5578" actId="47"/>
          <pc:sldLayoutMkLst>
            <pc:docMk/>
            <pc:sldMasterMk cId="1539610391" sldId="2147483740"/>
            <pc:sldLayoutMk cId="3972717030" sldId="2147483759"/>
          </pc:sldLayoutMkLst>
        </pc:sldLayoutChg>
      </pc:sldMasterChg>
    </pc:docChg>
  </pc:docChgLst>
  <pc:docChgLst>
    <pc:chgData name="Strachan-Jones, Helen" userId="f110f698-69e1-43a1-bf68-bf8c33f815d8" providerId="ADAL" clId="{257C4828-1661-CA40-A8D2-E0C7470B9A61}"/>
    <pc:docChg chg="undo custSel modSld">
      <pc:chgData name="Strachan-Jones, Helen" userId="f110f698-69e1-43a1-bf68-bf8c33f815d8" providerId="ADAL" clId="{257C4828-1661-CA40-A8D2-E0C7470B9A61}" dt="2024-05-13T21:10:35.226" v="1204" actId="113"/>
      <pc:docMkLst>
        <pc:docMk/>
      </pc:docMkLst>
      <pc:sldChg chg="addSp modSp mod modAnim modNotesTx">
        <pc:chgData name="Strachan-Jones, Helen" userId="f110f698-69e1-43a1-bf68-bf8c33f815d8" providerId="ADAL" clId="{257C4828-1661-CA40-A8D2-E0C7470B9A61}" dt="2024-05-13T21:04:41.389" v="1141" actId="113"/>
        <pc:sldMkLst>
          <pc:docMk/>
          <pc:sldMk cId="2309762567" sldId="260"/>
        </pc:sldMkLst>
        <pc:spChg chg="mod">
          <ac:chgData name="Strachan-Jones, Helen" userId="f110f698-69e1-43a1-bf68-bf8c33f815d8" providerId="ADAL" clId="{257C4828-1661-CA40-A8D2-E0C7470B9A61}" dt="2024-05-13T20:35:41.142" v="436" actId="14100"/>
          <ac:spMkLst>
            <pc:docMk/>
            <pc:sldMk cId="2309762567" sldId="260"/>
            <ac:spMk id="2" creationId="{BCDF02D6-5834-9B75-9E90-0F93422891B6}"/>
          </ac:spMkLst>
        </pc:spChg>
        <pc:spChg chg="mod">
          <ac:chgData name="Strachan-Jones, Helen" userId="f110f698-69e1-43a1-bf68-bf8c33f815d8" providerId="ADAL" clId="{257C4828-1661-CA40-A8D2-E0C7470B9A61}" dt="2024-05-13T20:35:23.942" v="433" actId="1076"/>
          <ac:spMkLst>
            <pc:docMk/>
            <pc:sldMk cId="2309762567" sldId="260"/>
            <ac:spMk id="3" creationId="{26FC41C4-9D46-92C7-D986-DB465795C039}"/>
          </ac:spMkLst>
        </pc:spChg>
        <pc:spChg chg="add mod">
          <ac:chgData name="Strachan-Jones, Helen" userId="f110f698-69e1-43a1-bf68-bf8c33f815d8" providerId="ADAL" clId="{257C4828-1661-CA40-A8D2-E0C7470B9A61}" dt="2024-05-13T20:35:09.102" v="431"/>
          <ac:spMkLst>
            <pc:docMk/>
            <pc:sldMk cId="2309762567" sldId="260"/>
            <ac:spMk id="4" creationId="{DB7DD5D8-56D7-AA86-4D52-8A0A779515FB}"/>
          </ac:spMkLst>
        </pc:spChg>
        <pc:spChg chg="mod">
          <ac:chgData name="Strachan-Jones, Helen" userId="f110f698-69e1-43a1-bf68-bf8c33f815d8" providerId="ADAL" clId="{257C4828-1661-CA40-A8D2-E0C7470B9A61}" dt="2024-05-13T20:35:16.420" v="432" actId="1076"/>
          <ac:spMkLst>
            <pc:docMk/>
            <pc:sldMk cId="2309762567" sldId="260"/>
            <ac:spMk id="5" creationId="{979969C9-2E92-0C51-68B8-27AF6D4E813A}"/>
          </ac:spMkLst>
        </pc:spChg>
        <pc:spChg chg="add mod">
          <ac:chgData name="Strachan-Jones, Helen" userId="f110f698-69e1-43a1-bf68-bf8c33f815d8" providerId="ADAL" clId="{257C4828-1661-CA40-A8D2-E0C7470B9A61}" dt="2024-05-13T21:04:41.389" v="1141" actId="113"/>
          <ac:spMkLst>
            <pc:docMk/>
            <pc:sldMk cId="2309762567" sldId="260"/>
            <ac:spMk id="6" creationId="{70E5DADA-B204-9DFB-6057-94AB333F0EFA}"/>
          </ac:spMkLst>
        </pc:spChg>
        <pc:spChg chg="mod">
          <ac:chgData name="Strachan-Jones, Helen" userId="f110f698-69e1-43a1-bf68-bf8c33f815d8" providerId="ADAL" clId="{257C4828-1661-CA40-A8D2-E0C7470B9A61}" dt="2024-05-13T20:35:16.420" v="432" actId="1076"/>
          <ac:spMkLst>
            <pc:docMk/>
            <pc:sldMk cId="2309762567" sldId="260"/>
            <ac:spMk id="7" creationId="{2406B687-538C-A7A0-DD74-AB7198B32EA7}"/>
          </ac:spMkLst>
        </pc:spChg>
        <pc:spChg chg="mod">
          <ac:chgData name="Strachan-Jones, Helen" userId="f110f698-69e1-43a1-bf68-bf8c33f815d8" providerId="ADAL" clId="{257C4828-1661-CA40-A8D2-E0C7470B9A61}" dt="2024-05-13T20:35:16.420" v="432" actId="1076"/>
          <ac:spMkLst>
            <pc:docMk/>
            <pc:sldMk cId="2309762567" sldId="260"/>
            <ac:spMk id="10" creationId="{6E3A8D16-1713-DC1A-B500-9FDACB3251F9}"/>
          </ac:spMkLst>
        </pc:spChg>
        <pc:grpChg chg="mod">
          <ac:chgData name="Strachan-Jones, Helen" userId="f110f698-69e1-43a1-bf68-bf8c33f815d8" providerId="ADAL" clId="{257C4828-1661-CA40-A8D2-E0C7470B9A61}" dt="2024-05-13T20:35:16.420" v="432" actId="1076"/>
          <ac:grpSpMkLst>
            <pc:docMk/>
            <pc:sldMk cId="2309762567" sldId="260"/>
            <ac:grpSpMk id="37" creationId="{DBDC6DD0-E3D2-2E2C-A227-0E41063CD2F9}"/>
          </ac:grpSpMkLst>
        </pc:grpChg>
        <pc:grpChg chg="mod">
          <ac:chgData name="Strachan-Jones, Helen" userId="f110f698-69e1-43a1-bf68-bf8c33f815d8" providerId="ADAL" clId="{257C4828-1661-CA40-A8D2-E0C7470B9A61}" dt="2024-05-13T20:35:16.420" v="432" actId="1076"/>
          <ac:grpSpMkLst>
            <pc:docMk/>
            <pc:sldMk cId="2309762567" sldId="260"/>
            <ac:grpSpMk id="98" creationId="{CC76BE2D-98F7-E6EC-5D79-C2169EE0728A}"/>
          </ac:grpSpMkLst>
        </pc:grpChg>
        <pc:grpChg chg="mod">
          <ac:chgData name="Strachan-Jones, Helen" userId="f110f698-69e1-43a1-bf68-bf8c33f815d8" providerId="ADAL" clId="{257C4828-1661-CA40-A8D2-E0C7470B9A61}" dt="2024-05-13T20:35:16.420" v="432" actId="1076"/>
          <ac:grpSpMkLst>
            <pc:docMk/>
            <pc:sldMk cId="2309762567" sldId="260"/>
            <ac:grpSpMk id="111" creationId="{8715F33D-548A-E8CE-81EC-4A49852FD8E0}"/>
          </ac:grpSpMkLst>
        </pc:grpChg>
        <pc:grpChg chg="mod">
          <ac:chgData name="Strachan-Jones, Helen" userId="f110f698-69e1-43a1-bf68-bf8c33f815d8" providerId="ADAL" clId="{257C4828-1661-CA40-A8D2-E0C7470B9A61}" dt="2024-05-13T20:35:16.420" v="432" actId="1076"/>
          <ac:grpSpMkLst>
            <pc:docMk/>
            <pc:sldMk cId="2309762567" sldId="260"/>
            <ac:grpSpMk id="140" creationId="{4ACFDDB1-9A35-CDB8-2CDC-90CF8DFF9242}"/>
          </ac:grpSpMkLst>
        </pc:grpChg>
        <pc:grpChg chg="mod">
          <ac:chgData name="Strachan-Jones, Helen" userId="f110f698-69e1-43a1-bf68-bf8c33f815d8" providerId="ADAL" clId="{257C4828-1661-CA40-A8D2-E0C7470B9A61}" dt="2024-05-13T20:35:16.420" v="432" actId="1076"/>
          <ac:grpSpMkLst>
            <pc:docMk/>
            <pc:sldMk cId="2309762567" sldId="260"/>
            <ac:grpSpMk id="141" creationId="{98091589-F2EF-CE4D-D325-4C9AC20DACBF}"/>
          </ac:grpSpMkLst>
        </pc:grpChg>
        <pc:grpChg chg="mod">
          <ac:chgData name="Strachan-Jones, Helen" userId="f110f698-69e1-43a1-bf68-bf8c33f815d8" providerId="ADAL" clId="{257C4828-1661-CA40-A8D2-E0C7470B9A61}" dt="2024-05-13T20:35:16.420" v="432" actId="1076"/>
          <ac:grpSpMkLst>
            <pc:docMk/>
            <pc:sldMk cId="2309762567" sldId="260"/>
            <ac:grpSpMk id="158" creationId="{DD38C07D-1F70-575A-D242-C6219993A9A4}"/>
          </ac:grpSpMkLst>
        </pc:grpChg>
        <pc:cxnChg chg="mod">
          <ac:chgData name="Strachan-Jones, Helen" userId="f110f698-69e1-43a1-bf68-bf8c33f815d8" providerId="ADAL" clId="{257C4828-1661-CA40-A8D2-E0C7470B9A61}" dt="2024-05-13T20:35:16.420" v="432" actId="1076"/>
          <ac:cxnSpMkLst>
            <pc:docMk/>
            <pc:sldMk cId="2309762567" sldId="260"/>
            <ac:cxnSpMk id="125" creationId="{01A406D9-DF1A-4391-5645-832952E1F5E6}"/>
          </ac:cxnSpMkLst>
        </pc:cxnChg>
        <pc:cxnChg chg="mod">
          <ac:chgData name="Strachan-Jones, Helen" userId="f110f698-69e1-43a1-bf68-bf8c33f815d8" providerId="ADAL" clId="{257C4828-1661-CA40-A8D2-E0C7470B9A61}" dt="2024-05-13T20:35:16.420" v="432" actId="1076"/>
          <ac:cxnSpMkLst>
            <pc:docMk/>
            <pc:sldMk cId="2309762567" sldId="260"/>
            <ac:cxnSpMk id="153" creationId="{356EAD02-8D0F-F541-4300-17416ABF1F89}"/>
          </ac:cxnSpMkLst>
        </pc:cxnChg>
        <pc:cxnChg chg="mod">
          <ac:chgData name="Strachan-Jones, Helen" userId="f110f698-69e1-43a1-bf68-bf8c33f815d8" providerId="ADAL" clId="{257C4828-1661-CA40-A8D2-E0C7470B9A61}" dt="2024-05-13T20:35:16.420" v="432" actId="1076"/>
          <ac:cxnSpMkLst>
            <pc:docMk/>
            <pc:sldMk cId="2309762567" sldId="260"/>
            <ac:cxnSpMk id="157" creationId="{053A7907-C576-7B1D-104F-ED07E9859AFF}"/>
          </ac:cxnSpMkLst>
        </pc:cxnChg>
      </pc:sldChg>
      <pc:sldChg chg="modSp">
        <pc:chgData name="Strachan-Jones, Helen" userId="f110f698-69e1-43a1-bf68-bf8c33f815d8" providerId="ADAL" clId="{257C4828-1661-CA40-A8D2-E0C7470B9A61}" dt="2024-05-13T19:18:48.642" v="6" actId="20577"/>
        <pc:sldMkLst>
          <pc:docMk/>
          <pc:sldMk cId="3379268010" sldId="261"/>
        </pc:sldMkLst>
        <pc:spChg chg="mod">
          <ac:chgData name="Strachan-Jones, Helen" userId="f110f698-69e1-43a1-bf68-bf8c33f815d8" providerId="ADAL" clId="{257C4828-1661-CA40-A8D2-E0C7470B9A61}" dt="2024-05-13T19:18:48.642" v="6" actId="20577"/>
          <ac:spMkLst>
            <pc:docMk/>
            <pc:sldMk cId="3379268010" sldId="261"/>
            <ac:spMk id="23" creationId="{F1E57924-3880-49C5-9572-04CC94A0888C}"/>
          </ac:spMkLst>
        </pc:spChg>
      </pc:sldChg>
      <pc:sldChg chg="addSp delSp modSp mod addAnim delAnim modAnim chgLayout modNotesTx">
        <pc:chgData name="Strachan-Jones, Helen" userId="f110f698-69e1-43a1-bf68-bf8c33f815d8" providerId="ADAL" clId="{257C4828-1661-CA40-A8D2-E0C7470B9A61}" dt="2024-05-13T21:10:35.226" v="1204" actId="113"/>
        <pc:sldMkLst>
          <pc:docMk/>
          <pc:sldMk cId="2587998328" sldId="262"/>
        </pc:sldMkLst>
        <pc:spChg chg="del mod">
          <ac:chgData name="Strachan-Jones, Helen" userId="f110f698-69e1-43a1-bf68-bf8c33f815d8" providerId="ADAL" clId="{257C4828-1661-CA40-A8D2-E0C7470B9A61}" dt="2024-05-13T20:38:15.440" v="442" actId="478"/>
          <ac:spMkLst>
            <pc:docMk/>
            <pc:sldMk cId="2587998328" sldId="262"/>
            <ac:spMk id="2" creationId="{A9E9C8C0-B446-BB0F-3621-CC1DB51AF5F4}"/>
          </ac:spMkLst>
        </pc:spChg>
        <pc:spChg chg="del mod">
          <ac:chgData name="Strachan-Jones, Helen" userId="f110f698-69e1-43a1-bf68-bf8c33f815d8" providerId="ADAL" clId="{257C4828-1661-CA40-A8D2-E0C7470B9A61}" dt="2024-05-13T20:29:46.556" v="222" actId="478"/>
          <ac:spMkLst>
            <pc:docMk/>
            <pc:sldMk cId="2587998328" sldId="262"/>
            <ac:spMk id="3" creationId="{60AC8280-6E9A-7221-084B-EA91D83EF8F6}"/>
          </ac:spMkLst>
        </pc:spChg>
        <pc:spChg chg="add mod">
          <ac:chgData name="Strachan-Jones, Helen" userId="f110f698-69e1-43a1-bf68-bf8c33f815d8" providerId="ADAL" clId="{257C4828-1661-CA40-A8D2-E0C7470B9A61}" dt="2024-05-13T21:10:35.226" v="1204" actId="113"/>
          <ac:spMkLst>
            <pc:docMk/>
            <pc:sldMk cId="2587998328" sldId="262"/>
            <ac:spMk id="4" creationId="{4C5D921F-0CEE-EB87-3E88-F278AD1FDB2F}"/>
          </ac:spMkLst>
        </pc:spChg>
        <pc:spChg chg="add del mod">
          <ac:chgData name="Strachan-Jones, Helen" userId="f110f698-69e1-43a1-bf68-bf8c33f815d8" providerId="ADAL" clId="{257C4828-1661-CA40-A8D2-E0C7470B9A61}" dt="2024-05-13T19:52:28.519" v="49" actId="478"/>
          <ac:spMkLst>
            <pc:docMk/>
            <pc:sldMk cId="2587998328" sldId="262"/>
            <ac:spMk id="6" creationId="{42BAD907-22A2-6FB6-F75C-4CDC8A7161C2}"/>
          </ac:spMkLst>
        </pc:spChg>
        <pc:spChg chg="del mod">
          <ac:chgData name="Strachan-Jones, Helen" userId="f110f698-69e1-43a1-bf68-bf8c33f815d8" providerId="ADAL" clId="{257C4828-1661-CA40-A8D2-E0C7470B9A61}" dt="2024-05-13T19:52:55.040" v="57" actId="478"/>
          <ac:spMkLst>
            <pc:docMk/>
            <pc:sldMk cId="2587998328" sldId="262"/>
            <ac:spMk id="9" creationId="{4BDEFCEB-FC18-2713-551D-801ECF453BBE}"/>
          </ac:spMkLst>
        </pc:spChg>
        <pc:spChg chg="mod topLvl">
          <ac:chgData name="Strachan-Jones, Helen" userId="f110f698-69e1-43a1-bf68-bf8c33f815d8" providerId="ADAL" clId="{257C4828-1661-CA40-A8D2-E0C7470B9A61}" dt="2024-05-13T19:56:16.282" v="96" actId="1076"/>
          <ac:spMkLst>
            <pc:docMk/>
            <pc:sldMk cId="2587998328" sldId="262"/>
            <ac:spMk id="11" creationId="{E95168A6-C717-7DE6-6EB2-1AB92E01D36E}"/>
          </ac:spMkLst>
        </pc:spChg>
        <pc:spChg chg="del mod">
          <ac:chgData name="Strachan-Jones, Helen" userId="f110f698-69e1-43a1-bf68-bf8c33f815d8" providerId="ADAL" clId="{257C4828-1661-CA40-A8D2-E0C7470B9A61}" dt="2024-05-13T19:52:47.558" v="54" actId="478"/>
          <ac:spMkLst>
            <pc:docMk/>
            <pc:sldMk cId="2587998328" sldId="262"/>
            <ac:spMk id="12" creationId="{9FBA1E58-B5FF-30F2-808E-3E4A3B4BFD4C}"/>
          </ac:spMkLst>
        </pc:spChg>
        <pc:spChg chg="del mod">
          <ac:chgData name="Strachan-Jones, Helen" userId="f110f698-69e1-43a1-bf68-bf8c33f815d8" providerId="ADAL" clId="{257C4828-1661-CA40-A8D2-E0C7470B9A61}" dt="2024-05-13T19:52:41.471" v="52" actId="478"/>
          <ac:spMkLst>
            <pc:docMk/>
            <pc:sldMk cId="2587998328" sldId="262"/>
            <ac:spMk id="13" creationId="{F211AA4E-5B73-0C9B-505E-E3016D23C1EF}"/>
          </ac:spMkLst>
        </pc:spChg>
        <pc:spChg chg="del mod">
          <ac:chgData name="Strachan-Jones, Helen" userId="f110f698-69e1-43a1-bf68-bf8c33f815d8" providerId="ADAL" clId="{257C4828-1661-CA40-A8D2-E0C7470B9A61}" dt="2024-05-13T19:52:45.513" v="53" actId="478"/>
          <ac:spMkLst>
            <pc:docMk/>
            <pc:sldMk cId="2587998328" sldId="262"/>
            <ac:spMk id="15" creationId="{4274AC68-4C2B-8AD2-DDCF-D7B6979A8235}"/>
          </ac:spMkLst>
        </pc:spChg>
        <pc:spChg chg="mod topLvl">
          <ac:chgData name="Strachan-Jones, Helen" userId="f110f698-69e1-43a1-bf68-bf8c33f815d8" providerId="ADAL" clId="{257C4828-1661-CA40-A8D2-E0C7470B9A61}" dt="2024-05-13T19:56:16.282" v="96" actId="1076"/>
          <ac:spMkLst>
            <pc:docMk/>
            <pc:sldMk cId="2587998328" sldId="262"/>
            <ac:spMk id="16" creationId="{B9E84032-5F14-5FAB-2EBC-C154C4EA9126}"/>
          </ac:spMkLst>
        </pc:spChg>
        <pc:spChg chg="mod topLvl">
          <ac:chgData name="Strachan-Jones, Helen" userId="f110f698-69e1-43a1-bf68-bf8c33f815d8" providerId="ADAL" clId="{257C4828-1661-CA40-A8D2-E0C7470B9A61}" dt="2024-05-13T19:56:16.282" v="96" actId="1076"/>
          <ac:spMkLst>
            <pc:docMk/>
            <pc:sldMk cId="2587998328" sldId="262"/>
            <ac:spMk id="17" creationId="{6931C6A5-FEB3-8AB6-9E4C-58D4D4E9C20E}"/>
          </ac:spMkLst>
        </pc:spChg>
        <pc:spChg chg="add mod">
          <ac:chgData name="Strachan-Jones, Helen" userId="f110f698-69e1-43a1-bf68-bf8c33f815d8" providerId="ADAL" clId="{257C4828-1661-CA40-A8D2-E0C7470B9A61}" dt="2024-05-13T19:56:16.282" v="96" actId="1076"/>
          <ac:spMkLst>
            <pc:docMk/>
            <pc:sldMk cId="2587998328" sldId="262"/>
            <ac:spMk id="26" creationId="{E8DCFA28-5FE0-911A-9903-E75D2BC6C3E8}"/>
          </ac:spMkLst>
        </pc:spChg>
        <pc:spChg chg="add del mod">
          <ac:chgData name="Strachan-Jones, Helen" userId="f110f698-69e1-43a1-bf68-bf8c33f815d8" providerId="ADAL" clId="{257C4828-1661-CA40-A8D2-E0C7470B9A61}" dt="2024-05-13T19:56:36.195" v="100" actId="478"/>
          <ac:spMkLst>
            <pc:docMk/>
            <pc:sldMk cId="2587998328" sldId="262"/>
            <ac:spMk id="28" creationId="{9C93F9B5-5C01-5425-BFC8-3056B5711B86}"/>
          </ac:spMkLst>
        </pc:spChg>
        <pc:spChg chg="add del">
          <ac:chgData name="Strachan-Jones, Helen" userId="f110f698-69e1-43a1-bf68-bf8c33f815d8" providerId="ADAL" clId="{257C4828-1661-CA40-A8D2-E0C7470B9A61}" dt="2024-05-13T19:56:43.463" v="102" actId="478"/>
          <ac:spMkLst>
            <pc:docMk/>
            <pc:sldMk cId="2587998328" sldId="262"/>
            <ac:spMk id="30" creationId="{BAAC783F-4F68-1618-5C87-D960C196DE5A}"/>
          </ac:spMkLst>
        </pc:spChg>
        <pc:spChg chg="add del">
          <ac:chgData name="Strachan-Jones, Helen" userId="f110f698-69e1-43a1-bf68-bf8c33f815d8" providerId="ADAL" clId="{257C4828-1661-CA40-A8D2-E0C7470B9A61}" dt="2024-05-13T19:56:51.687" v="104" actId="478"/>
          <ac:spMkLst>
            <pc:docMk/>
            <pc:sldMk cId="2587998328" sldId="262"/>
            <ac:spMk id="32" creationId="{E265DDB8-CF51-FB2C-A9BE-3478A0F770DC}"/>
          </ac:spMkLst>
        </pc:spChg>
        <pc:spChg chg="add del">
          <ac:chgData name="Strachan-Jones, Helen" userId="f110f698-69e1-43a1-bf68-bf8c33f815d8" providerId="ADAL" clId="{257C4828-1661-CA40-A8D2-E0C7470B9A61}" dt="2024-05-13T19:57:02.645" v="106" actId="478"/>
          <ac:spMkLst>
            <pc:docMk/>
            <pc:sldMk cId="2587998328" sldId="262"/>
            <ac:spMk id="34" creationId="{24CA4DA1-149E-040D-D622-8DDAEE3C50A1}"/>
          </ac:spMkLst>
        </pc:spChg>
        <pc:spChg chg="add del mod">
          <ac:chgData name="Strachan-Jones, Helen" userId="f110f698-69e1-43a1-bf68-bf8c33f815d8" providerId="ADAL" clId="{257C4828-1661-CA40-A8D2-E0C7470B9A61}" dt="2024-05-13T20:58:18.327" v="1105" actId="1076"/>
          <ac:spMkLst>
            <pc:docMk/>
            <pc:sldMk cId="2587998328" sldId="262"/>
            <ac:spMk id="35" creationId="{319E8674-5FE7-D1BB-967E-4F96633CF23B}"/>
          </ac:spMkLst>
        </pc:spChg>
        <pc:spChg chg="add del mod">
          <ac:chgData name="Strachan-Jones, Helen" userId="f110f698-69e1-43a1-bf68-bf8c33f815d8" providerId="ADAL" clId="{257C4828-1661-CA40-A8D2-E0C7470B9A61}" dt="2024-05-13T20:38:26.689" v="445" actId="478"/>
          <ac:spMkLst>
            <pc:docMk/>
            <pc:sldMk cId="2587998328" sldId="262"/>
            <ac:spMk id="36" creationId="{2DAA4FDD-2A45-39BB-187C-80E172891323}"/>
          </ac:spMkLst>
        </pc:spChg>
        <pc:spChg chg="add mod ord">
          <ac:chgData name="Strachan-Jones, Helen" userId="f110f698-69e1-43a1-bf68-bf8c33f815d8" providerId="ADAL" clId="{257C4828-1661-CA40-A8D2-E0C7470B9A61}" dt="2024-05-13T21:04:48.863" v="1142" actId="113"/>
          <ac:spMkLst>
            <pc:docMk/>
            <pc:sldMk cId="2587998328" sldId="262"/>
            <ac:spMk id="38" creationId="{A27A6984-3DB7-F13E-2227-2C47A9A8F51F}"/>
          </ac:spMkLst>
        </pc:spChg>
        <pc:spChg chg="add del mod">
          <ac:chgData name="Strachan-Jones, Helen" userId="f110f698-69e1-43a1-bf68-bf8c33f815d8" providerId="ADAL" clId="{257C4828-1661-CA40-A8D2-E0C7470B9A61}" dt="2024-05-13T20:39:23.905" v="460"/>
          <ac:spMkLst>
            <pc:docMk/>
            <pc:sldMk cId="2587998328" sldId="262"/>
            <ac:spMk id="39" creationId="{0FDA86BF-DB0F-AEA3-90EF-126836100D15}"/>
          </ac:spMkLst>
        </pc:spChg>
        <pc:spChg chg="add del mod">
          <ac:chgData name="Strachan-Jones, Helen" userId="f110f698-69e1-43a1-bf68-bf8c33f815d8" providerId="ADAL" clId="{257C4828-1661-CA40-A8D2-E0C7470B9A61}" dt="2024-05-13T20:41:58.634" v="528"/>
          <ac:spMkLst>
            <pc:docMk/>
            <pc:sldMk cId="2587998328" sldId="262"/>
            <ac:spMk id="40" creationId="{97F938E5-1D38-A2FB-243D-E29123DF3C0E}"/>
          </ac:spMkLst>
        </pc:spChg>
        <pc:spChg chg="add del mod">
          <ac:chgData name="Strachan-Jones, Helen" userId="f110f698-69e1-43a1-bf68-bf8c33f815d8" providerId="ADAL" clId="{257C4828-1661-CA40-A8D2-E0C7470B9A61}" dt="2024-05-13T20:42:06.751" v="532" actId="478"/>
          <ac:spMkLst>
            <pc:docMk/>
            <pc:sldMk cId="2587998328" sldId="262"/>
            <ac:spMk id="41" creationId="{530C5551-B22B-7F7B-080D-E996720FB719}"/>
          </ac:spMkLst>
        </pc:spChg>
        <pc:spChg chg="add mod ord">
          <ac:chgData name="Strachan-Jones, Helen" userId="f110f698-69e1-43a1-bf68-bf8c33f815d8" providerId="ADAL" clId="{257C4828-1661-CA40-A8D2-E0C7470B9A61}" dt="2024-05-13T21:04:28.427" v="1140" actId="113"/>
          <ac:spMkLst>
            <pc:docMk/>
            <pc:sldMk cId="2587998328" sldId="262"/>
            <ac:spMk id="42" creationId="{2E077B09-A97D-F274-A0B2-9E738258D492}"/>
          </ac:spMkLst>
        </pc:spChg>
        <pc:spChg chg="add mod">
          <ac:chgData name="Strachan-Jones, Helen" userId="f110f698-69e1-43a1-bf68-bf8c33f815d8" providerId="ADAL" clId="{257C4828-1661-CA40-A8D2-E0C7470B9A61}" dt="2024-05-13T20:58:34.857" v="1127" actId="20577"/>
          <ac:spMkLst>
            <pc:docMk/>
            <pc:sldMk cId="2587998328" sldId="262"/>
            <ac:spMk id="43" creationId="{7EB6B8D4-77A5-1F4E-FBC9-38A2CE7F1D73}"/>
          </ac:spMkLst>
        </pc:spChg>
        <pc:grpChg chg="add del mod">
          <ac:chgData name="Strachan-Jones, Helen" userId="f110f698-69e1-43a1-bf68-bf8c33f815d8" providerId="ADAL" clId="{257C4828-1661-CA40-A8D2-E0C7470B9A61}" dt="2024-05-13T19:53:51.230" v="65" actId="165"/>
          <ac:grpSpMkLst>
            <pc:docMk/>
            <pc:sldMk cId="2587998328" sldId="262"/>
            <ac:grpSpMk id="7" creationId="{7A68E44A-3F0F-7977-024A-568D8CCA988A}"/>
          </ac:grpSpMkLst>
        </pc:grpChg>
        <pc:grpChg chg="del mod">
          <ac:chgData name="Strachan-Jones, Helen" userId="f110f698-69e1-43a1-bf68-bf8c33f815d8" providerId="ADAL" clId="{257C4828-1661-CA40-A8D2-E0C7470B9A61}" dt="2024-05-13T19:52:45.513" v="53" actId="478"/>
          <ac:grpSpMkLst>
            <pc:docMk/>
            <pc:sldMk cId="2587998328" sldId="262"/>
            <ac:grpSpMk id="8" creationId="{7C54EB23-49E9-B9F0-2640-0D46F7199133}"/>
          </ac:grpSpMkLst>
        </pc:grpChg>
        <pc:grpChg chg="del mod topLvl">
          <ac:chgData name="Strachan-Jones, Helen" userId="f110f698-69e1-43a1-bf68-bf8c33f815d8" providerId="ADAL" clId="{257C4828-1661-CA40-A8D2-E0C7470B9A61}" dt="2024-05-13T19:54:28.063" v="78" actId="165"/>
          <ac:grpSpMkLst>
            <pc:docMk/>
            <pc:sldMk cId="2587998328" sldId="262"/>
            <ac:grpSpMk id="14" creationId="{EEF9E82A-5E7E-D39C-D0AA-122D691797B2}"/>
          </ac:grpSpMkLst>
        </pc:grpChg>
        <pc:grpChg chg="add del mod">
          <ac:chgData name="Strachan-Jones, Helen" userId="f110f698-69e1-43a1-bf68-bf8c33f815d8" providerId="ADAL" clId="{257C4828-1661-CA40-A8D2-E0C7470B9A61}" dt="2024-05-13T20:58:18.327" v="1105" actId="1076"/>
          <ac:grpSpMkLst>
            <pc:docMk/>
            <pc:sldMk cId="2587998328" sldId="262"/>
            <ac:grpSpMk id="27" creationId="{36E44912-E811-39D4-642A-EDDA366CA8CA}"/>
          </ac:grpSpMkLst>
        </pc:grpChg>
        <pc:picChg chg="mod">
          <ac:chgData name="Strachan-Jones, Helen" userId="f110f698-69e1-43a1-bf68-bf8c33f815d8" providerId="ADAL" clId="{257C4828-1661-CA40-A8D2-E0C7470B9A61}" dt="2024-05-13T20:58:19.945" v="1106" actId="1076"/>
          <ac:picMkLst>
            <pc:docMk/>
            <pc:sldMk cId="2587998328" sldId="262"/>
            <ac:picMk id="5" creationId="{56124A18-377A-0A58-FC9F-9F9B357E0670}"/>
          </ac:picMkLst>
        </pc:picChg>
        <pc:cxnChg chg="mod topLvl">
          <ac:chgData name="Strachan-Jones, Helen" userId="f110f698-69e1-43a1-bf68-bf8c33f815d8" providerId="ADAL" clId="{257C4828-1661-CA40-A8D2-E0C7470B9A61}" dt="2024-05-13T19:56:16.282" v="96" actId="1076"/>
          <ac:cxnSpMkLst>
            <pc:docMk/>
            <pc:sldMk cId="2587998328" sldId="262"/>
            <ac:cxnSpMk id="10" creationId="{A917C5CC-24AA-709D-C1C3-60E89A581FD5}"/>
          </ac:cxnSpMkLst>
        </pc:cxnChg>
        <pc:cxnChg chg="mod topLvl">
          <ac:chgData name="Strachan-Jones, Helen" userId="f110f698-69e1-43a1-bf68-bf8c33f815d8" providerId="ADAL" clId="{257C4828-1661-CA40-A8D2-E0C7470B9A61}" dt="2024-05-13T19:56:16.282" v="96" actId="1076"/>
          <ac:cxnSpMkLst>
            <pc:docMk/>
            <pc:sldMk cId="2587998328" sldId="262"/>
            <ac:cxnSpMk id="18" creationId="{4282E068-C6FF-E166-BDEE-D354F5EBFCBF}"/>
          </ac:cxnSpMkLst>
        </pc:cxnChg>
        <pc:cxnChg chg="add del mod">
          <ac:chgData name="Strachan-Jones, Helen" userId="f110f698-69e1-43a1-bf68-bf8c33f815d8" providerId="ADAL" clId="{257C4828-1661-CA40-A8D2-E0C7470B9A61}" dt="2024-05-13T19:55:37.567" v="82" actId="478"/>
          <ac:cxnSpMkLst>
            <pc:docMk/>
            <pc:sldMk cId="2587998328" sldId="262"/>
            <ac:cxnSpMk id="22" creationId="{33E964CC-E517-FCF0-BF78-DBBFDA8EF625}"/>
          </ac:cxnSpMkLst>
        </pc:cxnChg>
        <pc:cxnChg chg="add mod">
          <ac:chgData name="Strachan-Jones, Helen" userId="f110f698-69e1-43a1-bf68-bf8c33f815d8" providerId="ADAL" clId="{257C4828-1661-CA40-A8D2-E0C7470B9A61}" dt="2024-05-13T19:56:16.282" v="96" actId="1076"/>
          <ac:cxnSpMkLst>
            <pc:docMk/>
            <pc:sldMk cId="2587998328" sldId="262"/>
            <ac:cxnSpMk id="24" creationId="{F3F2A6E4-F5EB-C3B9-AA01-F9DDB6B2DDDA}"/>
          </ac:cxnSpMkLst>
        </pc:cxnChg>
        <pc:cxnChg chg="add mod">
          <ac:chgData name="Strachan-Jones, Helen" userId="f110f698-69e1-43a1-bf68-bf8c33f815d8" providerId="ADAL" clId="{257C4828-1661-CA40-A8D2-E0C7470B9A61}" dt="2024-05-13T19:56:16.282" v="96" actId="1076"/>
          <ac:cxnSpMkLst>
            <pc:docMk/>
            <pc:sldMk cId="2587998328" sldId="262"/>
            <ac:cxnSpMk id="25" creationId="{FC04984A-F92F-1C67-8AB0-C67746D11B1F}"/>
          </ac:cxnSpMkLst>
        </pc:cxnChg>
      </pc:sldChg>
    </pc:docChg>
  </pc:docChgLst>
  <pc:docChgLst>
    <pc:chgData name="Jones, Helen" userId="f110f698-69e1-43a1-bf68-bf8c33f815d8" providerId="ADAL" clId="{A9BAA748-E8C5-49B6-9821-BDCEADD14223}"/>
    <pc:docChg chg="undo custSel addSld modSld sldOrd modMainMaster replTag delTag">
      <pc:chgData name="Jones, Helen" userId="f110f698-69e1-43a1-bf68-bf8c33f815d8" providerId="ADAL" clId="{A9BAA748-E8C5-49B6-9821-BDCEADD14223}" dt="2024-05-22T17:37:39.030" v="1156"/>
      <pc:docMkLst>
        <pc:docMk/>
      </pc:docMkLst>
      <pc:sldChg chg="setBg">
        <pc:chgData name="Jones, Helen" userId="f110f698-69e1-43a1-bf68-bf8c33f815d8" providerId="ADAL" clId="{A9BAA748-E8C5-49B6-9821-BDCEADD14223}" dt="2024-05-14T10:36:09.239" v="33"/>
        <pc:sldMkLst>
          <pc:docMk/>
          <pc:sldMk cId="3033495075" sldId="256"/>
        </pc:sldMkLst>
      </pc:sldChg>
      <pc:sldChg chg="modSp mod">
        <pc:chgData name="Jones, Helen" userId="f110f698-69e1-43a1-bf68-bf8c33f815d8" providerId="ADAL" clId="{A9BAA748-E8C5-49B6-9821-BDCEADD14223}" dt="2024-05-14T11:44:50.482" v="753" actId="20577"/>
        <pc:sldMkLst>
          <pc:docMk/>
          <pc:sldMk cId="1277256312" sldId="258"/>
        </pc:sldMkLst>
        <pc:spChg chg="mod">
          <ac:chgData name="Jones, Helen" userId="f110f698-69e1-43a1-bf68-bf8c33f815d8" providerId="ADAL" clId="{A9BAA748-E8C5-49B6-9821-BDCEADD14223}" dt="2024-05-14T11:44:48.184" v="752" actId="20577"/>
          <ac:spMkLst>
            <pc:docMk/>
            <pc:sldMk cId="1277256312" sldId="258"/>
            <ac:spMk id="61" creationId="{769CB143-53F0-1E10-1799-0EFEC0924955}"/>
          </ac:spMkLst>
        </pc:spChg>
        <pc:spChg chg="mod">
          <ac:chgData name="Jones, Helen" userId="f110f698-69e1-43a1-bf68-bf8c33f815d8" providerId="ADAL" clId="{A9BAA748-E8C5-49B6-9821-BDCEADD14223}" dt="2024-05-14T11:44:50.482" v="753" actId="20577"/>
          <ac:spMkLst>
            <pc:docMk/>
            <pc:sldMk cId="1277256312" sldId="258"/>
            <ac:spMk id="62" creationId="{B59E1A92-0377-1AF6-1AAC-8F5340A6A5CD}"/>
          </ac:spMkLst>
        </pc:spChg>
      </pc:sldChg>
      <pc:sldChg chg="modSp mod ord">
        <pc:chgData name="Jones, Helen" userId="f110f698-69e1-43a1-bf68-bf8c33f815d8" providerId="ADAL" clId="{A9BAA748-E8C5-49B6-9821-BDCEADD14223}" dt="2024-05-14T11:44:54.884" v="755" actId="20577"/>
        <pc:sldMkLst>
          <pc:docMk/>
          <pc:sldMk cId="2309762567" sldId="260"/>
        </pc:sldMkLst>
        <pc:spChg chg="mod">
          <ac:chgData name="Jones, Helen" userId="f110f698-69e1-43a1-bf68-bf8c33f815d8" providerId="ADAL" clId="{A9BAA748-E8C5-49B6-9821-BDCEADD14223}" dt="2024-05-14T11:44:53.555" v="754" actId="20577"/>
          <ac:spMkLst>
            <pc:docMk/>
            <pc:sldMk cId="2309762567" sldId="260"/>
            <ac:spMk id="2" creationId="{BCDF02D6-5834-9B75-9E90-0F93422891B6}"/>
          </ac:spMkLst>
        </pc:spChg>
        <pc:spChg chg="mod">
          <ac:chgData name="Jones, Helen" userId="f110f698-69e1-43a1-bf68-bf8c33f815d8" providerId="ADAL" clId="{A9BAA748-E8C5-49B6-9821-BDCEADD14223}" dt="2024-05-14T11:44:54.884" v="755" actId="20577"/>
          <ac:spMkLst>
            <pc:docMk/>
            <pc:sldMk cId="2309762567" sldId="260"/>
            <ac:spMk id="6" creationId="{70E5DADA-B204-9DFB-6057-94AB333F0EFA}"/>
          </ac:spMkLst>
        </pc:spChg>
      </pc:sldChg>
      <pc:sldChg chg="modSp">
        <pc:chgData name="Jones, Helen" userId="f110f698-69e1-43a1-bf68-bf8c33f815d8" providerId="ADAL" clId="{A9BAA748-E8C5-49B6-9821-BDCEADD14223}" dt="2024-05-14T10:39:11.189" v="43"/>
        <pc:sldMkLst>
          <pc:docMk/>
          <pc:sldMk cId="3379268010" sldId="261"/>
        </pc:sldMkLst>
        <pc:picChg chg="mod">
          <ac:chgData name="Jones, Helen" userId="f110f698-69e1-43a1-bf68-bf8c33f815d8" providerId="ADAL" clId="{A9BAA748-E8C5-49B6-9821-BDCEADD14223}" dt="2024-05-14T10:39:07.511" v="39"/>
          <ac:picMkLst>
            <pc:docMk/>
            <pc:sldMk cId="3379268010" sldId="261"/>
            <ac:picMk id="12" creationId="{0DB53EC8-9593-2986-9654-241214FCF856}"/>
          </ac:picMkLst>
        </pc:picChg>
        <pc:picChg chg="mod">
          <ac:chgData name="Jones, Helen" userId="f110f698-69e1-43a1-bf68-bf8c33f815d8" providerId="ADAL" clId="{A9BAA748-E8C5-49B6-9821-BDCEADD14223}" dt="2024-05-14T10:39:11.189" v="43"/>
          <ac:picMkLst>
            <pc:docMk/>
            <pc:sldMk cId="3379268010" sldId="261"/>
            <ac:picMk id="14" creationId="{62A24028-EBC9-56CD-38BB-AD14FBFA6693}"/>
          </ac:picMkLst>
        </pc:picChg>
        <pc:picChg chg="mod">
          <ac:chgData name="Jones, Helen" userId="f110f698-69e1-43a1-bf68-bf8c33f815d8" providerId="ADAL" clId="{A9BAA748-E8C5-49B6-9821-BDCEADD14223}" dt="2024-05-14T10:38:59.554" v="37"/>
          <ac:picMkLst>
            <pc:docMk/>
            <pc:sldMk cId="3379268010" sldId="261"/>
            <ac:picMk id="16" creationId="{2CDDB257-527C-F3A6-DC95-52F82608B778}"/>
          </ac:picMkLst>
        </pc:picChg>
        <pc:picChg chg="mod">
          <ac:chgData name="Jones, Helen" userId="f110f698-69e1-43a1-bf68-bf8c33f815d8" providerId="ADAL" clId="{A9BAA748-E8C5-49B6-9821-BDCEADD14223}" dt="2024-05-14T10:39:03.464" v="38"/>
          <ac:picMkLst>
            <pc:docMk/>
            <pc:sldMk cId="3379268010" sldId="261"/>
            <ac:picMk id="18" creationId="{7812AFFC-0909-8797-CCAF-3004E47E4B8B}"/>
          </ac:picMkLst>
        </pc:picChg>
      </pc:sldChg>
      <pc:sldChg chg="modSp mod">
        <pc:chgData name="Jones, Helen" userId="f110f698-69e1-43a1-bf68-bf8c33f815d8" providerId="ADAL" clId="{A9BAA748-E8C5-49B6-9821-BDCEADD14223}" dt="2024-05-14T11:44:59.840" v="760" actId="20577"/>
        <pc:sldMkLst>
          <pc:docMk/>
          <pc:sldMk cId="2587998328" sldId="262"/>
        </pc:sldMkLst>
        <pc:spChg chg="mod">
          <ac:chgData name="Jones, Helen" userId="f110f698-69e1-43a1-bf68-bf8c33f815d8" providerId="ADAL" clId="{A9BAA748-E8C5-49B6-9821-BDCEADD14223}" dt="2024-05-14T10:29:44.384" v="1" actId="688"/>
          <ac:spMkLst>
            <pc:docMk/>
            <pc:sldMk cId="2587998328" sldId="262"/>
            <ac:spMk id="11" creationId="{E95168A6-C717-7DE6-6EB2-1AB92E01D36E}"/>
          </ac:spMkLst>
        </pc:spChg>
        <pc:spChg chg="mod">
          <ac:chgData name="Jones, Helen" userId="f110f698-69e1-43a1-bf68-bf8c33f815d8" providerId="ADAL" clId="{A9BAA748-E8C5-49B6-9821-BDCEADD14223}" dt="2024-05-14T10:29:47.928" v="2" actId="688"/>
          <ac:spMkLst>
            <pc:docMk/>
            <pc:sldMk cId="2587998328" sldId="262"/>
            <ac:spMk id="16" creationId="{B9E84032-5F14-5FAB-2EBC-C154C4EA9126}"/>
          </ac:spMkLst>
        </pc:spChg>
        <pc:spChg chg="mod">
          <ac:chgData name="Jones, Helen" userId="f110f698-69e1-43a1-bf68-bf8c33f815d8" providerId="ADAL" clId="{A9BAA748-E8C5-49B6-9821-BDCEADD14223}" dt="2024-05-14T10:29:56.943" v="7" actId="688"/>
          <ac:spMkLst>
            <pc:docMk/>
            <pc:sldMk cId="2587998328" sldId="262"/>
            <ac:spMk id="17" creationId="{6931C6A5-FEB3-8AB6-9E4C-58D4D4E9C20E}"/>
          </ac:spMkLst>
        </pc:spChg>
        <pc:spChg chg="mod">
          <ac:chgData name="Jones, Helen" userId="f110f698-69e1-43a1-bf68-bf8c33f815d8" providerId="ADAL" clId="{A9BAA748-E8C5-49B6-9821-BDCEADD14223}" dt="2024-05-14T10:29:53.184" v="6" actId="688"/>
          <ac:spMkLst>
            <pc:docMk/>
            <pc:sldMk cId="2587998328" sldId="262"/>
            <ac:spMk id="26" creationId="{E8DCFA28-5FE0-911A-9903-E75D2BC6C3E8}"/>
          </ac:spMkLst>
        </pc:spChg>
        <pc:spChg chg="mod">
          <ac:chgData name="Jones, Helen" userId="f110f698-69e1-43a1-bf68-bf8c33f815d8" providerId="ADAL" clId="{A9BAA748-E8C5-49B6-9821-BDCEADD14223}" dt="2024-05-14T11:44:58.830" v="759" actId="20577"/>
          <ac:spMkLst>
            <pc:docMk/>
            <pc:sldMk cId="2587998328" sldId="262"/>
            <ac:spMk id="38" creationId="{A27A6984-3DB7-F13E-2227-2C47A9A8F51F}"/>
          </ac:spMkLst>
        </pc:spChg>
        <pc:spChg chg="mod">
          <ac:chgData name="Jones, Helen" userId="f110f698-69e1-43a1-bf68-bf8c33f815d8" providerId="ADAL" clId="{A9BAA748-E8C5-49B6-9821-BDCEADD14223}" dt="2024-05-14T11:44:59.840" v="760" actId="20577"/>
          <ac:spMkLst>
            <pc:docMk/>
            <pc:sldMk cId="2587998328" sldId="262"/>
            <ac:spMk id="42" creationId="{2E077B09-A97D-F274-A0B2-9E738258D492}"/>
          </ac:spMkLst>
        </pc:spChg>
        <pc:grpChg chg="mod">
          <ac:chgData name="Jones, Helen" userId="f110f698-69e1-43a1-bf68-bf8c33f815d8" providerId="ADAL" clId="{A9BAA748-E8C5-49B6-9821-BDCEADD14223}" dt="2024-05-14T10:30:16.872" v="16" actId="1076"/>
          <ac:grpSpMkLst>
            <pc:docMk/>
            <pc:sldMk cId="2587998328" sldId="262"/>
            <ac:grpSpMk id="27" creationId="{36E44912-E811-39D4-642A-EDDA366CA8CA}"/>
          </ac:grpSpMkLst>
        </pc:grpChg>
        <pc:picChg chg="mod">
          <ac:chgData name="Jones, Helen" userId="f110f698-69e1-43a1-bf68-bf8c33f815d8" providerId="ADAL" clId="{A9BAA748-E8C5-49B6-9821-BDCEADD14223}" dt="2024-05-14T10:39:19.250" v="47"/>
          <ac:picMkLst>
            <pc:docMk/>
            <pc:sldMk cId="2587998328" sldId="262"/>
            <ac:picMk id="5" creationId="{56124A18-377A-0A58-FC9F-9F9B357E0670}"/>
          </ac:picMkLst>
        </pc:picChg>
        <pc:cxnChg chg="mod">
          <ac:chgData name="Jones, Helen" userId="f110f698-69e1-43a1-bf68-bf8c33f815d8" providerId="ADAL" clId="{A9BAA748-E8C5-49B6-9821-BDCEADD14223}" dt="2024-05-14T10:30:07.748" v="12" actId="1035"/>
          <ac:cxnSpMkLst>
            <pc:docMk/>
            <pc:sldMk cId="2587998328" sldId="262"/>
            <ac:cxnSpMk id="25" creationId="{FC04984A-F92F-1C67-8AB0-C67746D11B1F}"/>
          </ac:cxnSpMkLst>
        </pc:cxnChg>
      </pc:sldChg>
      <pc:sldChg chg="addSp delSp modSp new mod modAnim modNotesTx">
        <pc:chgData name="Jones, Helen" userId="f110f698-69e1-43a1-bf68-bf8c33f815d8" providerId="ADAL" clId="{A9BAA748-E8C5-49B6-9821-BDCEADD14223}" dt="2024-05-14T11:47:22.357" v="961" actId="1076"/>
        <pc:sldMkLst>
          <pc:docMk/>
          <pc:sldMk cId="1879775985" sldId="263"/>
        </pc:sldMkLst>
        <pc:spChg chg="mod">
          <ac:chgData name="Jones, Helen" userId="f110f698-69e1-43a1-bf68-bf8c33f815d8" providerId="ADAL" clId="{A9BAA748-E8C5-49B6-9821-BDCEADD14223}" dt="2024-05-14T11:45:02.974" v="761" actId="20577"/>
          <ac:spMkLst>
            <pc:docMk/>
            <pc:sldMk cId="1879775985" sldId="263"/>
            <ac:spMk id="2" creationId="{AF71EDAB-0E5A-F4A3-EF71-0E3A9AC05712}"/>
          </ac:spMkLst>
        </pc:spChg>
        <pc:spChg chg="mod">
          <ac:chgData name="Jones, Helen" userId="f110f698-69e1-43a1-bf68-bf8c33f815d8" providerId="ADAL" clId="{A9BAA748-E8C5-49B6-9821-BDCEADD14223}" dt="2024-05-14T11:45:03.883" v="762" actId="20577"/>
          <ac:spMkLst>
            <pc:docMk/>
            <pc:sldMk cId="1879775985" sldId="263"/>
            <ac:spMk id="3" creationId="{723E7187-737C-3A19-B1A9-49957B8837DD}"/>
          </ac:spMkLst>
        </pc:spChg>
        <pc:spChg chg="add mod">
          <ac:chgData name="Jones, Helen" userId="f110f698-69e1-43a1-bf68-bf8c33f815d8" providerId="ADAL" clId="{A9BAA748-E8C5-49B6-9821-BDCEADD14223}" dt="2024-05-14T11:41:37.348" v="416" actId="164"/>
          <ac:spMkLst>
            <pc:docMk/>
            <pc:sldMk cId="1879775985" sldId="263"/>
            <ac:spMk id="10" creationId="{9D3A9DDE-1532-2D8A-6410-22B16BC71623}"/>
          </ac:spMkLst>
        </pc:spChg>
        <pc:spChg chg="add mod">
          <ac:chgData name="Jones, Helen" userId="f110f698-69e1-43a1-bf68-bf8c33f815d8" providerId="ADAL" clId="{A9BAA748-E8C5-49B6-9821-BDCEADD14223}" dt="2024-05-14T11:41:37.348" v="416" actId="164"/>
          <ac:spMkLst>
            <pc:docMk/>
            <pc:sldMk cId="1879775985" sldId="263"/>
            <ac:spMk id="11" creationId="{9E034CC5-78A5-412D-DFF6-C2F6B9D5959F}"/>
          </ac:spMkLst>
        </pc:spChg>
        <pc:spChg chg="add mod">
          <ac:chgData name="Jones, Helen" userId="f110f698-69e1-43a1-bf68-bf8c33f815d8" providerId="ADAL" clId="{A9BAA748-E8C5-49B6-9821-BDCEADD14223}" dt="2024-05-14T11:41:37.348" v="416" actId="164"/>
          <ac:spMkLst>
            <pc:docMk/>
            <pc:sldMk cId="1879775985" sldId="263"/>
            <ac:spMk id="12" creationId="{83B6C7A0-00A4-6CB6-5ED9-C62C9722F712}"/>
          </ac:spMkLst>
        </pc:spChg>
        <pc:spChg chg="add mod">
          <ac:chgData name="Jones, Helen" userId="f110f698-69e1-43a1-bf68-bf8c33f815d8" providerId="ADAL" clId="{A9BAA748-E8C5-49B6-9821-BDCEADD14223}" dt="2024-05-14T11:41:37.348" v="416" actId="164"/>
          <ac:spMkLst>
            <pc:docMk/>
            <pc:sldMk cId="1879775985" sldId="263"/>
            <ac:spMk id="13" creationId="{8B634A42-19A3-6FE4-4562-9948D67283AE}"/>
          </ac:spMkLst>
        </pc:spChg>
        <pc:spChg chg="add del mod">
          <ac:chgData name="Jones, Helen" userId="f110f698-69e1-43a1-bf68-bf8c33f815d8" providerId="ADAL" clId="{A9BAA748-E8C5-49B6-9821-BDCEADD14223}" dt="2024-05-14T11:40:59.698" v="393" actId="478"/>
          <ac:spMkLst>
            <pc:docMk/>
            <pc:sldMk cId="1879775985" sldId="263"/>
            <ac:spMk id="14" creationId="{9D00FF3D-E1BD-B21C-914A-3500282F9816}"/>
          </ac:spMkLst>
        </pc:spChg>
        <pc:spChg chg="add mod">
          <ac:chgData name="Jones, Helen" userId="f110f698-69e1-43a1-bf68-bf8c33f815d8" providerId="ADAL" clId="{A9BAA748-E8C5-49B6-9821-BDCEADD14223}" dt="2024-05-14T11:42:30.052" v="447" actId="1076"/>
          <ac:spMkLst>
            <pc:docMk/>
            <pc:sldMk cId="1879775985" sldId="263"/>
            <ac:spMk id="15" creationId="{1D5A8470-E5A7-EDAB-555C-828860045B16}"/>
          </ac:spMkLst>
        </pc:spChg>
        <pc:spChg chg="add mod">
          <ac:chgData name="Jones, Helen" userId="f110f698-69e1-43a1-bf68-bf8c33f815d8" providerId="ADAL" clId="{A9BAA748-E8C5-49B6-9821-BDCEADD14223}" dt="2024-05-14T11:43:07.550" v="478" actId="164"/>
          <ac:spMkLst>
            <pc:docMk/>
            <pc:sldMk cId="1879775985" sldId="263"/>
            <ac:spMk id="17" creationId="{CAE78837-A3BC-3758-47E8-B1EB7C727B79}"/>
          </ac:spMkLst>
        </pc:spChg>
        <pc:spChg chg="add mod">
          <ac:chgData name="Jones, Helen" userId="f110f698-69e1-43a1-bf68-bf8c33f815d8" providerId="ADAL" clId="{A9BAA748-E8C5-49B6-9821-BDCEADD14223}" dt="2024-05-14T11:47:22.357" v="961" actId="1076"/>
          <ac:spMkLst>
            <pc:docMk/>
            <pc:sldMk cId="1879775985" sldId="263"/>
            <ac:spMk id="19" creationId="{650DB22C-3A93-0217-D440-4DEFCCC2D965}"/>
          </ac:spMkLst>
        </pc:spChg>
        <pc:grpChg chg="add mod">
          <ac:chgData name="Jones, Helen" userId="f110f698-69e1-43a1-bf68-bf8c33f815d8" providerId="ADAL" clId="{A9BAA748-E8C5-49B6-9821-BDCEADD14223}" dt="2024-05-14T11:42:18.899" v="440" actId="1076"/>
          <ac:grpSpMkLst>
            <pc:docMk/>
            <pc:sldMk cId="1879775985" sldId="263"/>
            <ac:grpSpMk id="16" creationId="{F8299102-A598-9D8A-9BFC-4CC9A79592F2}"/>
          </ac:grpSpMkLst>
        </pc:grpChg>
        <pc:grpChg chg="add mod">
          <ac:chgData name="Jones, Helen" userId="f110f698-69e1-43a1-bf68-bf8c33f815d8" providerId="ADAL" clId="{A9BAA748-E8C5-49B6-9821-BDCEADD14223}" dt="2024-05-14T11:43:07.550" v="478" actId="164"/>
          <ac:grpSpMkLst>
            <pc:docMk/>
            <pc:sldMk cId="1879775985" sldId="263"/>
            <ac:grpSpMk id="18" creationId="{69075B91-743E-A8B2-A680-D523EB9382C5}"/>
          </ac:grpSpMkLst>
        </pc:grpChg>
        <pc:picChg chg="add mod">
          <ac:chgData name="Jones, Helen" userId="f110f698-69e1-43a1-bf68-bf8c33f815d8" providerId="ADAL" clId="{A9BAA748-E8C5-49B6-9821-BDCEADD14223}" dt="2024-05-14T11:41:37.348" v="416" actId="164"/>
          <ac:picMkLst>
            <pc:docMk/>
            <pc:sldMk cId="1879775985" sldId="263"/>
            <ac:picMk id="5" creationId="{AACAC6BD-8487-134B-5D40-6F31CEEBE0F5}"/>
          </ac:picMkLst>
        </pc:picChg>
        <pc:picChg chg="add mod">
          <ac:chgData name="Jones, Helen" userId="f110f698-69e1-43a1-bf68-bf8c33f815d8" providerId="ADAL" clId="{A9BAA748-E8C5-49B6-9821-BDCEADD14223}" dt="2024-05-14T11:43:07.550" v="478" actId="164"/>
          <ac:picMkLst>
            <pc:docMk/>
            <pc:sldMk cId="1879775985" sldId="263"/>
            <ac:picMk id="7" creationId="{CCB5916F-0DD6-E79B-F74E-6C6F25E91F44}"/>
          </ac:picMkLst>
        </pc:picChg>
        <pc:picChg chg="add mod">
          <ac:chgData name="Jones, Helen" userId="f110f698-69e1-43a1-bf68-bf8c33f815d8" providerId="ADAL" clId="{A9BAA748-E8C5-49B6-9821-BDCEADD14223}" dt="2024-05-14T11:47:19.269" v="960" actId="1076"/>
          <ac:picMkLst>
            <pc:docMk/>
            <pc:sldMk cId="1879775985" sldId="263"/>
            <ac:picMk id="9" creationId="{7DCA5C61-B524-455D-18E5-7E1BFF7D5B6B}"/>
          </ac:picMkLst>
        </pc:picChg>
      </pc:sldChg>
      <pc:sldChg chg="modSp">
        <pc:chgData name="Jones, Helen" userId="f110f698-69e1-43a1-bf68-bf8c33f815d8" providerId="ADAL" clId="{A9BAA748-E8C5-49B6-9821-BDCEADD14223}" dt="2024-05-22T17:37:28.042" v="1153" actId="20577"/>
        <pc:sldMkLst>
          <pc:docMk/>
          <pc:sldMk cId="2120501421" sldId="267"/>
        </pc:sldMkLst>
        <pc:spChg chg="mod">
          <ac:chgData name="Jones, Helen" userId="f110f698-69e1-43a1-bf68-bf8c33f815d8" providerId="ADAL" clId="{A9BAA748-E8C5-49B6-9821-BDCEADD14223}" dt="2024-05-22T17:37:28.042" v="1153" actId="20577"/>
          <ac:spMkLst>
            <pc:docMk/>
            <pc:sldMk cId="2120501421" sldId="267"/>
            <ac:spMk id="16" creationId="{531E1904-ECE0-0721-8848-8C38F9AF7D1C}"/>
          </ac:spMkLst>
        </pc:spChg>
      </pc:sldChg>
      <pc:sldChg chg="modSp new mod">
        <pc:chgData name="Jones, Helen" userId="f110f698-69e1-43a1-bf68-bf8c33f815d8" providerId="ADAL" clId="{A9BAA748-E8C5-49B6-9821-BDCEADD14223}" dt="2024-05-22T17:22:19.209" v="1141" actId="948"/>
        <pc:sldMkLst>
          <pc:docMk/>
          <pc:sldMk cId="3094451339" sldId="270"/>
        </pc:sldMkLst>
        <pc:spChg chg="mod">
          <ac:chgData name="Jones, Helen" userId="f110f698-69e1-43a1-bf68-bf8c33f815d8" providerId="ADAL" clId="{A9BAA748-E8C5-49B6-9821-BDCEADD14223}" dt="2024-05-22T17:22:19.209" v="1141" actId="948"/>
          <ac:spMkLst>
            <pc:docMk/>
            <pc:sldMk cId="3094451339" sldId="270"/>
            <ac:spMk id="3" creationId="{BDCBCF6A-2B4D-8200-9C1A-541EE61B40BE}"/>
          </ac:spMkLst>
        </pc:spChg>
      </pc:sldChg>
      <pc:sldMasterChg chg="setBg modSldLayout">
        <pc:chgData name="Jones, Helen" userId="f110f698-69e1-43a1-bf68-bf8c33f815d8" providerId="ADAL" clId="{A9BAA748-E8C5-49B6-9821-BDCEADD14223}" dt="2024-05-14T10:36:05.848" v="32"/>
        <pc:sldMasterMkLst>
          <pc:docMk/>
          <pc:sldMasterMk cId="1539610391" sldId="2147483740"/>
        </pc:sldMasterMkLst>
        <pc:sldLayoutChg chg="setBg">
          <pc:chgData name="Jones, Helen" userId="f110f698-69e1-43a1-bf68-bf8c33f815d8" providerId="ADAL" clId="{A9BAA748-E8C5-49B6-9821-BDCEADD14223}" dt="2024-05-14T10:36:05.848" v="32"/>
          <pc:sldLayoutMkLst>
            <pc:docMk/>
            <pc:sldMasterMk cId="1539610391" sldId="2147483740"/>
            <pc:sldLayoutMk cId="405362622" sldId="2147483741"/>
          </pc:sldLayoutMkLst>
        </pc:sldLayoutChg>
        <pc:sldLayoutChg chg="setBg">
          <pc:chgData name="Jones, Helen" userId="f110f698-69e1-43a1-bf68-bf8c33f815d8" providerId="ADAL" clId="{A9BAA748-E8C5-49B6-9821-BDCEADD14223}" dt="2024-05-14T10:36:05.848" v="32"/>
          <pc:sldLayoutMkLst>
            <pc:docMk/>
            <pc:sldMasterMk cId="1539610391" sldId="2147483740"/>
            <pc:sldLayoutMk cId="1361309572" sldId="2147483754"/>
          </pc:sldLayoutMkLst>
        </pc:sldLayoutChg>
        <pc:sldLayoutChg chg="setBg">
          <pc:chgData name="Jones, Helen" userId="f110f698-69e1-43a1-bf68-bf8c33f815d8" providerId="ADAL" clId="{A9BAA748-E8C5-49B6-9821-BDCEADD14223}" dt="2024-05-14T10:36:05.848" v="32"/>
          <pc:sldLayoutMkLst>
            <pc:docMk/>
            <pc:sldMasterMk cId="1539610391" sldId="2147483740"/>
            <pc:sldLayoutMk cId="3399035317" sldId="2147483755"/>
          </pc:sldLayoutMkLst>
        </pc:sldLayoutChg>
        <pc:sldLayoutChg chg="setBg">
          <pc:chgData name="Jones, Helen" userId="f110f698-69e1-43a1-bf68-bf8c33f815d8" providerId="ADAL" clId="{A9BAA748-E8C5-49B6-9821-BDCEADD14223}" dt="2024-05-14T10:36:05.848" v="32"/>
          <pc:sldLayoutMkLst>
            <pc:docMk/>
            <pc:sldMasterMk cId="1539610391" sldId="2147483740"/>
            <pc:sldLayoutMk cId="1164419702" sldId="2147483756"/>
          </pc:sldLayoutMkLst>
        </pc:sldLayoutChg>
        <pc:sldLayoutChg chg="setBg">
          <pc:chgData name="Jones, Helen" userId="f110f698-69e1-43a1-bf68-bf8c33f815d8" providerId="ADAL" clId="{A9BAA748-E8C5-49B6-9821-BDCEADD14223}" dt="2024-05-14T10:36:05.848" v="32"/>
          <pc:sldLayoutMkLst>
            <pc:docMk/>
            <pc:sldMasterMk cId="1539610391" sldId="2147483740"/>
            <pc:sldLayoutMk cId="1092466590" sldId="2147483757"/>
          </pc:sldLayoutMkLst>
        </pc:sldLayoutChg>
        <pc:sldLayoutChg chg="setBg">
          <pc:chgData name="Jones, Helen" userId="f110f698-69e1-43a1-bf68-bf8c33f815d8" providerId="ADAL" clId="{A9BAA748-E8C5-49B6-9821-BDCEADD14223}" dt="2024-05-14T10:36:05.848" v="32"/>
          <pc:sldLayoutMkLst>
            <pc:docMk/>
            <pc:sldMasterMk cId="1539610391" sldId="2147483740"/>
            <pc:sldLayoutMk cId="2756511959" sldId="2147483758"/>
          </pc:sldLayoutMkLst>
        </pc:sldLayoutChg>
      </pc:sldMasterChg>
    </pc:docChg>
  </pc:docChgLst>
  <pc:docChgLst>
    <pc:chgData name="Strachan-Jones, Helen" userId="f110f698-69e1-43a1-bf68-bf8c33f815d8" providerId="ADAL" clId="{3970E21F-2B1A-BB4F-AD26-08D2CBDF46A4}"/>
    <pc:docChg chg="custSel modSld">
      <pc:chgData name="Strachan-Jones, Helen" userId="f110f698-69e1-43a1-bf68-bf8c33f815d8" providerId="ADAL" clId="{3970E21F-2B1A-BB4F-AD26-08D2CBDF46A4}" dt="2024-06-05T17:25:10.482" v="289"/>
      <pc:docMkLst>
        <pc:docMk/>
      </pc:docMkLst>
      <pc:sldChg chg="addSp modSp mod">
        <pc:chgData name="Strachan-Jones, Helen" userId="f110f698-69e1-43a1-bf68-bf8c33f815d8" providerId="ADAL" clId="{3970E21F-2B1A-BB4F-AD26-08D2CBDF46A4}" dt="2024-06-05T17:16:46.899" v="238"/>
        <pc:sldMkLst>
          <pc:docMk/>
          <pc:sldMk cId="3033495075" sldId="256"/>
        </pc:sldMkLst>
        <pc:picChg chg="add mod">
          <ac:chgData name="Strachan-Jones, Helen" userId="f110f698-69e1-43a1-bf68-bf8c33f815d8" providerId="ADAL" clId="{3970E21F-2B1A-BB4F-AD26-08D2CBDF46A4}" dt="2024-06-05T17:16:46.899" v="238"/>
          <ac:picMkLst>
            <pc:docMk/>
            <pc:sldMk cId="3033495075" sldId="256"/>
            <ac:picMk id="3" creationId="{80E8E583-17D3-27F7-71AF-20C19822F1D3}"/>
          </ac:picMkLst>
        </pc:picChg>
      </pc:sldChg>
      <pc:sldChg chg="addSp delSp modSp modTransition modAnim">
        <pc:chgData name="Strachan-Jones, Helen" userId="f110f698-69e1-43a1-bf68-bf8c33f815d8" providerId="ADAL" clId="{3970E21F-2B1A-BB4F-AD26-08D2CBDF46A4}" dt="2024-06-05T17:23:01.316" v="245"/>
        <pc:sldMkLst>
          <pc:docMk/>
          <pc:sldMk cId="3432608172" sldId="257"/>
        </pc:sldMkLst>
        <pc:picChg chg="add del mod">
          <ac:chgData name="Strachan-Jones, Helen" userId="f110f698-69e1-43a1-bf68-bf8c33f815d8" providerId="ADAL" clId="{3970E21F-2B1A-BB4F-AD26-08D2CBDF46A4}" dt="2024-06-05T17:19:23.636" v="240"/>
          <ac:picMkLst>
            <pc:docMk/>
            <pc:sldMk cId="3432608172" sldId="257"/>
            <ac:picMk id="8" creationId="{06989BE5-2530-7C38-7CBB-96A45A683046}"/>
          </ac:picMkLst>
        </pc:picChg>
        <pc:picChg chg="add del mod">
          <ac:chgData name="Strachan-Jones, Helen" userId="f110f698-69e1-43a1-bf68-bf8c33f815d8" providerId="ADAL" clId="{3970E21F-2B1A-BB4F-AD26-08D2CBDF46A4}" dt="2024-06-05T17:20:26.793" v="242"/>
          <ac:picMkLst>
            <pc:docMk/>
            <pc:sldMk cId="3432608172" sldId="257"/>
            <ac:picMk id="11" creationId="{30F95CA6-CAA4-D22A-8FDE-66A0CF8EE61A}"/>
          </ac:picMkLst>
        </pc:picChg>
        <pc:picChg chg="add del mod">
          <ac:chgData name="Strachan-Jones, Helen" userId="f110f698-69e1-43a1-bf68-bf8c33f815d8" providerId="ADAL" clId="{3970E21F-2B1A-BB4F-AD26-08D2CBDF46A4}" dt="2024-06-05T17:22:03.260" v="244"/>
          <ac:picMkLst>
            <pc:docMk/>
            <pc:sldMk cId="3432608172" sldId="257"/>
            <ac:picMk id="14" creationId="{79D400A8-635A-D42A-F737-F0622DCF18E1}"/>
          </ac:picMkLst>
        </pc:picChg>
        <pc:picChg chg="add mod">
          <ac:chgData name="Strachan-Jones, Helen" userId="f110f698-69e1-43a1-bf68-bf8c33f815d8" providerId="ADAL" clId="{3970E21F-2B1A-BB4F-AD26-08D2CBDF46A4}" dt="2024-06-05T17:23:01.316" v="245"/>
          <ac:picMkLst>
            <pc:docMk/>
            <pc:sldMk cId="3432608172" sldId="257"/>
            <ac:picMk id="17" creationId="{C0D26FBE-6B9D-87CE-14FB-4B49E68B9DDF}"/>
          </ac:picMkLst>
        </pc:picChg>
      </pc:sldChg>
      <pc:sldChg chg="addSp delSp modSp mod modTransition modAnim">
        <pc:chgData name="Strachan-Jones, Helen" userId="f110f698-69e1-43a1-bf68-bf8c33f815d8" providerId="ADAL" clId="{3970E21F-2B1A-BB4F-AD26-08D2CBDF46A4}" dt="2024-06-05T16:23:46.560" v="193"/>
        <pc:sldMkLst>
          <pc:docMk/>
          <pc:sldMk cId="1277256312" sldId="258"/>
        </pc:sldMkLst>
        <pc:spChg chg="add mod">
          <ac:chgData name="Strachan-Jones, Helen" userId="f110f698-69e1-43a1-bf68-bf8c33f815d8" providerId="ADAL" clId="{3970E21F-2B1A-BB4F-AD26-08D2CBDF46A4}" dt="2024-06-05T16:18:32.945" v="186" actId="1076"/>
          <ac:spMkLst>
            <pc:docMk/>
            <pc:sldMk cId="1277256312" sldId="258"/>
            <ac:spMk id="19" creationId="{C73D2743-1FDE-E4F4-3B3B-E899050633C1}"/>
          </ac:spMkLst>
        </pc:spChg>
        <pc:picChg chg="add del mod">
          <ac:chgData name="Strachan-Jones, Helen" userId="f110f698-69e1-43a1-bf68-bf8c33f815d8" providerId="ADAL" clId="{3970E21F-2B1A-BB4F-AD26-08D2CBDF46A4}" dt="2024-06-05T16:13:13.907" v="139"/>
          <ac:picMkLst>
            <pc:docMk/>
            <pc:sldMk cId="1277256312" sldId="258"/>
            <ac:picMk id="5" creationId="{AF3995E9-989B-62E1-4D45-99ED3C4E8750}"/>
          </ac:picMkLst>
        </pc:picChg>
        <pc:picChg chg="add del mod">
          <ac:chgData name="Strachan-Jones, Helen" userId="f110f698-69e1-43a1-bf68-bf8c33f815d8" providerId="ADAL" clId="{3970E21F-2B1A-BB4F-AD26-08D2CBDF46A4}" dt="2024-06-05T16:14:31.657" v="141"/>
          <ac:picMkLst>
            <pc:docMk/>
            <pc:sldMk cId="1277256312" sldId="258"/>
            <ac:picMk id="9" creationId="{0D143057-B2EC-7D23-FCAE-607E358F23BA}"/>
          </ac:picMkLst>
        </pc:picChg>
        <pc:picChg chg="add del mod">
          <ac:chgData name="Strachan-Jones, Helen" userId="f110f698-69e1-43a1-bf68-bf8c33f815d8" providerId="ADAL" clId="{3970E21F-2B1A-BB4F-AD26-08D2CBDF46A4}" dt="2024-06-05T16:16:06.737" v="143"/>
          <ac:picMkLst>
            <pc:docMk/>
            <pc:sldMk cId="1277256312" sldId="258"/>
            <ac:picMk id="13" creationId="{01C1BB81-B065-05BE-8182-456BB5FC698B}"/>
          </ac:picMkLst>
        </pc:picChg>
        <pc:picChg chg="add del mod">
          <ac:chgData name="Strachan-Jones, Helen" userId="f110f698-69e1-43a1-bf68-bf8c33f815d8" providerId="ADAL" clId="{3970E21F-2B1A-BB4F-AD26-08D2CBDF46A4}" dt="2024-06-05T16:17:36.950" v="145"/>
          <ac:picMkLst>
            <pc:docMk/>
            <pc:sldMk cId="1277256312" sldId="258"/>
            <ac:picMk id="17" creationId="{A4A117BA-F8A5-AFF9-C0B6-7F92CD9EB8B4}"/>
          </ac:picMkLst>
        </pc:picChg>
        <pc:picChg chg="add del mod">
          <ac:chgData name="Strachan-Jones, Helen" userId="f110f698-69e1-43a1-bf68-bf8c33f815d8" providerId="ADAL" clId="{3970E21F-2B1A-BB4F-AD26-08D2CBDF46A4}" dt="2024-06-05T16:19:52.803" v="189"/>
          <ac:picMkLst>
            <pc:docMk/>
            <pc:sldMk cId="1277256312" sldId="258"/>
            <ac:picMk id="22" creationId="{39AC3DBC-0CA8-9FE5-A8DD-FFC1D56238E2}"/>
          </ac:picMkLst>
        </pc:picChg>
        <pc:picChg chg="add del mod">
          <ac:chgData name="Strachan-Jones, Helen" userId="f110f698-69e1-43a1-bf68-bf8c33f815d8" providerId="ADAL" clId="{3970E21F-2B1A-BB4F-AD26-08D2CBDF46A4}" dt="2024-06-05T16:21:29.633" v="191"/>
          <ac:picMkLst>
            <pc:docMk/>
            <pc:sldMk cId="1277256312" sldId="258"/>
            <ac:picMk id="26" creationId="{56FE2C23-5082-83A4-C8FA-0764A73CA9B9}"/>
          </ac:picMkLst>
        </pc:picChg>
        <pc:picChg chg="add mod">
          <ac:chgData name="Strachan-Jones, Helen" userId="f110f698-69e1-43a1-bf68-bf8c33f815d8" providerId="ADAL" clId="{3970E21F-2B1A-BB4F-AD26-08D2CBDF46A4}" dt="2024-06-05T16:23:46.560" v="193"/>
          <ac:picMkLst>
            <pc:docMk/>
            <pc:sldMk cId="1277256312" sldId="258"/>
            <ac:picMk id="30" creationId="{220562ED-9871-3F14-003A-C8C3F2BCBC37}"/>
          </ac:picMkLst>
        </pc:picChg>
      </pc:sldChg>
      <pc:sldChg chg="addSp delSp modSp modTransition modAnim">
        <pc:chgData name="Strachan-Jones, Helen" userId="f110f698-69e1-43a1-bf68-bf8c33f815d8" providerId="ADAL" clId="{3970E21F-2B1A-BB4F-AD26-08D2CBDF46A4}" dt="2024-06-05T16:34:34.184" v="200"/>
        <pc:sldMkLst>
          <pc:docMk/>
          <pc:sldMk cId="2309762567" sldId="260"/>
        </pc:sldMkLst>
        <pc:picChg chg="add del mod">
          <ac:chgData name="Strachan-Jones, Helen" userId="f110f698-69e1-43a1-bf68-bf8c33f815d8" providerId="ADAL" clId="{3970E21F-2B1A-BB4F-AD26-08D2CBDF46A4}" dt="2024-06-05T16:25:31.155" v="195"/>
          <ac:picMkLst>
            <pc:docMk/>
            <pc:sldMk cId="2309762567" sldId="260"/>
            <ac:picMk id="9" creationId="{A848780C-7518-F5E5-C4D2-BC8DFBC72AED}"/>
          </ac:picMkLst>
        </pc:picChg>
        <pc:picChg chg="add del mod">
          <ac:chgData name="Strachan-Jones, Helen" userId="f110f698-69e1-43a1-bf68-bf8c33f815d8" providerId="ADAL" clId="{3970E21F-2B1A-BB4F-AD26-08D2CBDF46A4}" dt="2024-06-05T16:27:09.047" v="197"/>
          <ac:picMkLst>
            <pc:docMk/>
            <pc:sldMk cId="2309762567" sldId="260"/>
            <ac:picMk id="14" creationId="{E626DF29-E594-E219-E0E9-6C223B6F992B}"/>
          </ac:picMkLst>
        </pc:picChg>
        <pc:picChg chg="add del mod">
          <ac:chgData name="Strachan-Jones, Helen" userId="f110f698-69e1-43a1-bf68-bf8c33f815d8" providerId="ADAL" clId="{3970E21F-2B1A-BB4F-AD26-08D2CBDF46A4}" dt="2024-06-05T16:32:04.442" v="199"/>
          <ac:picMkLst>
            <pc:docMk/>
            <pc:sldMk cId="2309762567" sldId="260"/>
            <ac:picMk id="18" creationId="{8896B614-5FA4-0F2F-DF60-FCFE314DFD7B}"/>
          </ac:picMkLst>
        </pc:picChg>
        <pc:picChg chg="add mod">
          <ac:chgData name="Strachan-Jones, Helen" userId="f110f698-69e1-43a1-bf68-bf8c33f815d8" providerId="ADAL" clId="{3970E21F-2B1A-BB4F-AD26-08D2CBDF46A4}" dt="2024-06-05T16:34:34.184" v="200"/>
          <ac:picMkLst>
            <pc:docMk/>
            <pc:sldMk cId="2309762567" sldId="260"/>
            <ac:picMk id="22" creationId="{0CC047EA-7872-7543-1AF7-C49B816ABB92}"/>
          </ac:picMkLst>
        </pc:picChg>
      </pc:sldChg>
      <pc:sldChg chg="addSp modSp">
        <pc:chgData name="Strachan-Jones, Helen" userId="f110f698-69e1-43a1-bf68-bf8c33f815d8" providerId="ADAL" clId="{3970E21F-2B1A-BB4F-AD26-08D2CBDF46A4}" dt="2024-06-05T16:10:50.574" v="137"/>
        <pc:sldMkLst>
          <pc:docMk/>
          <pc:sldMk cId="3379268010" sldId="261"/>
        </pc:sldMkLst>
        <pc:picChg chg="add mod">
          <ac:chgData name="Strachan-Jones, Helen" userId="f110f698-69e1-43a1-bf68-bf8c33f815d8" providerId="ADAL" clId="{3970E21F-2B1A-BB4F-AD26-08D2CBDF46A4}" dt="2024-06-05T16:10:50.574" v="137"/>
          <ac:picMkLst>
            <pc:docMk/>
            <pc:sldMk cId="3379268010" sldId="261"/>
            <ac:picMk id="6" creationId="{DE05B521-0516-8306-FA23-174C14ACB6CF}"/>
          </ac:picMkLst>
        </pc:picChg>
      </pc:sldChg>
      <pc:sldChg chg="addSp delSp modSp modTransition modAnim">
        <pc:chgData name="Strachan-Jones, Helen" userId="f110f698-69e1-43a1-bf68-bf8c33f815d8" providerId="ADAL" clId="{3970E21F-2B1A-BB4F-AD26-08D2CBDF46A4}" dt="2024-06-05T16:41:31.601" v="213"/>
        <pc:sldMkLst>
          <pc:docMk/>
          <pc:sldMk cId="2587998328" sldId="262"/>
        </pc:sldMkLst>
        <pc:picChg chg="add del mod">
          <ac:chgData name="Strachan-Jones, Helen" userId="f110f698-69e1-43a1-bf68-bf8c33f815d8" providerId="ADAL" clId="{3970E21F-2B1A-BB4F-AD26-08D2CBDF46A4}" dt="2024-06-05T16:35:12.078" v="202"/>
          <ac:picMkLst>
            <pc:docMk/>
            <pc:sldMk cId="2587998328" sldId="262"/>
            <ac:picMk id="6" creationId="{87621B13-B7E4-FC0A-0308-9D1518549940}"/>
          </ac:picMkLst>
        </pc:picChg>
        <pc:picChg chg="add del mod">
          <ac:chgData name="Strachan-Jones, Helen" userId="f110f698-69e1-43a1-bf68-bf8c33f815d8" providerId="ADAL" clId="{3970E21F-2B1A-BB4F-AD26-08D2CBDF46A4}" dt="2024-06-05T16:35:38.741" v="204"/>
          <ac:picMkLst>
            <pc:docMk/>
            <pc:sldMk cId="2587998328" sldId="262"/>
            <ac:picMk id="12" creationId="{028269E5-3852-4624-FB6F-ACFC6EB39922}"/>
          </ac:picMkLst>
        </pc:picChg>
        <pc:picChg chg="add del mod">
          <ac:chgData name="Strachan-Jones, Helen" userId="f110f698-69e1-43a1-bf68-bf8c33f815d8" providerId="ADAL" clId="{3970E21F-2B1A-BB4F-AD26-08D2CBDF46A4}" dt="2024-06-05T16:37:30.794" v="206"/>
          <ac:picMkLst>
            <pc:docMk/>
            <pc:sldMk cId="2587998328" sldId="262"/>
            <ac:picMk id="19" creationId="{5EA0C0BA-BD11-98D9-1E12-18F3163D4A1D}"/>
          </ac:picMkLst>
        </pc:picChg>
        <pc:picChg chg="add del mod">
          <ac:chgData name="Strachan-Jones, Helen" userId="f110f698-69e1-43a1-bf68-bf8c33f815d8" providerId="ADAL" clId="{3970E21F-2B1A-BB4F-AD26-08D2CBDF46A4}" dt="2024-06-05T16:39:46.504" v="212"/>
          <ac:picMkLst>
            <pc:docMk/>
            <pc:sldMk cId="2587998328" sldId="262"/>
            <ac:picMk id="23" creationId="{92BB5C72-2484-423B-1607-8739BBF381B6}"/>
          </ac:picMkLst>
        </pc:picChg>
        <pc:picChg chg="add mod">
          <ac:chgData name="Strachan-Jones, Helen" userId="f110f698-69e1-43a1-bf68-bf8c33f815d8" providerId="ADAL" clId="{3970E21F-2B1A-BB4F-AD26-08D2CBDF46A4}" dt="2024-06-05T16:41:31.601" v="213"/>
          <ac:picMkLst>
            <pc:docMk/>
            <pc:sldMk cId="2587998328" sldId="262"/>
            <ac:picMk id="31" creationId="{04582289-4117-A54D-7935-35E9D7D4F06F}"/>
          </ac:picMkLst>
        </pc:picChg>
      </pc:sldChg>
      <pc:sldChg chg="addSp delSp modSp modTransition modAnim">
        <pc:chgData name="Strachan-Jones, Helen" userId="f110f698-69e1-43a1-bf68-bf8c33f815d8" providerId="ADAL" clId="{3970E21F-2B1A-BB4F-AD26-08D2CBDF46A4}" dt="2024-06-05T16:47:20.189" v="220"/>
        <pc:sldMkLst>
          <pc:docMk/>
          <pc:sldMk cId="1879775985" sldId="263"/>
        </pc:sldMkLst>
        <pc:picChg chg="add del mod">
          <ac:chgData name="Strachan-Jones, Helen" userId="f110f698-69e1-43a1-bf68-bf8c33f815d8" providerId="ADAL" clId="{3970E21F-2B1A-BB4F-AD26-08D2CBDF46A4}" dt="2024-06-05T16:44:09.052" v="215"/>
          <ac:picMkLst>
            <pc:docMk/>
            <pc:sldMk cId="1879775985" sldId="263"/>
            <ac:picMk id="8" creationId="{B89DEBE8-713C-0B39-FF49-CC9772E43192}"/>
          </ac:picMkLst>
        </pc:picChg>
        <pc:picChg chg="add del mod">
          <ac:chgData name="Strachan-Jones, Helen" userId="f110f698-69e1-43a1-bf68-bf8c33f815d8" providerId="ADAL" clId="{3970E21F-2B1A-BB4F-AD26-08D2CBDF46A4}" dt="2024-06-05T16:44:39.549" v="217"/>
          <ac:picMkLst>
            <pc:docMk/>
            <pc:sldMk cId="1879775985" sldId="263"/>
            <ac:picMk id="22" creationId="{C3336224-CA7A-84C3-35FB-E0C0C41D8830}"/>
          </ac:picMkLst>
        </pc:picChg>
        <pc:picChg chg="add del mod">
          <ac:chgData name="Strachan-Jones, Helen" userId="f110f698-69e1-43a1-bf68-bf8c33f815d8" providerId="ADAL" clId="{3970E21F-2B1A-BB4F-AD26-08D2CBDF46A4}" dt="2024-06-05T16:45:16.603" v="219"/>
          <ac:picMkLst>
            <pc:docMk/>
            <pc:sldMk cId="1879775985" sldId="263"/>
            <ac:picMk id="26" creationId="{A7065321-B249-3F2F-D8D3-51C68BC41AA1}"/>
          </ac:picMkLst>
        </pc:picChg>
        <pc:picChg chg="add mod">
          <ac:chgData name="Strachan-Jones, Helen" userId="f110f698-69e1-43a1-bf68-bf8c33f815d8" providerId="ADAL" clId="{3970E21F-2B1A-BB4F-AD26-08D2CBDF46A4}" dt="2024-06-05T16:47:20.189" v="220"/>
          <ac:picMkLst>
            <pc:docMk/>
            <pc:sldMk cId="1879775985" sldId="263"/>
            <ac:picMk id="30" creationId="{A0DABC57-A07C-D067-CD73-E2E472AEED6D}"/>
          </ac:picMkLst>
        </pc:picChg>
      </pc:sldChg>
      <pc:sldChg chg="addSp delSp modSp mod modTransition modAnim">
        <pc:chgData name="Strachan-Jones, Helen" userId="f110f698-69e1-43a1-bf68-bf8c33f815d8" providerId="ADAL" clId="{3970E21F-2B1A-BB4F-AD26-08D2CBDF46A4}" dt="2024-06-05T17:10:10.037" v="234"/>
        <pc:sldMkLst>
          <pc:docMk/>
          <pc:sldMk cId="1558679301" sldId="264"/>
        </pc:sldMkLst>
        <pc:spChg chg="mod">
          <ac:chgData name="Strachan-Jones, Helen" userId="f110f698-69e1-43a1-bf68-bf8c33f815d8" providerId="ADAL" clId="{3970E21F-2B1A-BB4F-AD26-08D2CBDF46A4}" dt="2024-06-05T15:48:48.954" v="113" actId="313"/>
          <ac:spMkLst>
            <pc:docMk/>
            <pc:sldMk cId="1558679301" sldId="264"/>
            <ac:spMk id="3" creationId="{2DC60DA7-BBD1-832B-548F-C018E746E619}"/>
          </ac:spMkLst>
        </pc:spChg>
        <pc:spChg chg="mod">
          <ac:chgData name="Strachan-Jones, Helen" userId="f110f698-69e1-43a1-bf68-bf8c33f815d8" providerId="ADAL" clId="{3970E21F-2B1A-BB4F-AD26-08D2CBDF46A4}" dt="2024-06-05T15:42:33.329" v="19" actId="20577"/>
          <ac:spMkLst>
            <pc:docMk/>
            <pc:sldMk cId="1558679301" sldId="264"/>
            <ac:spMk id="10" creationId="{5983EF6F-4DD3-9255-75EC-7477F2E93186}"/>
          </ac:spMkLst>
        </pc:spChg>
        <pc:spChg chg="mod">
          <ac:chgData name="Strachan-Jones, Helen" userId="f110f698-69e1-43a1-bf68-bf8c33f815d8" providerId="ADAL" clId="{3970E21F-2B1A-BB4F-AD26-08D2CBDF46A4}" dt="2024-06-05T15:49:02.714" v="117" actId="1076"/>
          <ac:spMkLst>
            <pc:docMk/>
            <pc:sldMk cId="1558679301" sldId="264"/>
            <ac:spMk id="11" creationId="{68CA64A6-760F-B5D4-7EB7-E75ADA8312AA}"/>
          </ac:spMkLst>
        </pc:spChg>
        <pc:spChg chg="mod">
          <ac:chgData name="Strachan-Jones, Helen" userId="f110f698-69e1-43a1-bf68-bf8c33f815d8" providerId="ADAL" clId="{3970E21F-2B1A-BB4F-AD26-08D2CBDF46A4}" dt="2024-06-05T15:52:17.731" v="119" actId="1076"/>
          <ac:spMkLst>
            <pc:docMk/>
            <pc:sldMk cId="1558679301" sldId="264"/>
            <ac:spMk id="25" creationId="{FEC36E3C-D12C-402D-756D-88EEB830ECC5}"/>
          </ac:spMkLst>
        </pc:spChg>
        <pc:spChg chg="mod">
          <ac:chgData name="Strachan-Jones, Helen" userId="f110f698-69e1-43a1-bf68-bf8c33f815d8" providerId="ADAL" clId="{3970E21F-2B1A-BB4F-AD26-08D2CBDF46A4}" dt="2024-06-05T15:52:21.277" v="120" actId="1076"/>
          <ac:spMkLst>
            <pc:docMk/>
            <pc:sldMk cId="1558679301" sldId="264"/>
            <ac:spMk id="26" creationId="{6C0E9085-8DE7-C72D-921B-D3ED41863FCD}"/>
          </ac:spMkLst>
        </pc:spChg>
        <pc:spChg chg="mod">
          <ac:chgData name="Strachan-Jones, Helen" userId="f110f698-69e1-43a1-bf68-bf8c33f815d8" providerId="ADAL" clId="{3970E21F-2B1A-BB4F-AD26-08D2CBDF46A4}" dt="2024-06-05T15:56:12.591" v="130" actId="1076"/>
          <ac:spMkLst>
            <pc:docMk/>
            <pc:sldMk cId="1558679301" sldId="264"/>
            <ac:spMk id="28" creationId="{ABA7053C-660A-799E-9883-8F31C3DD5012}"/>
          </ac:spMkLst>
        </pc:spChg>
        <pc:spChg chg="mod">
          <ac:chgData name="Strachan-Jones, Helen" userId="f110f698-69e1-43a1-bf68-bf8c33f815d8" providerId="ADAL" clId="{3970E21F-2B1A-BB4F-AD26-08D2CBDF46A4}" dt="2024-06-05T15:53:24.306" v="129" actId="1076"/>
          <ac:spMkLst>
            <pc:docMk/>
            <pc:sldMk cId="1558679301" sldId="264"/>
            <ac:spMk id="29" creationId="{0ACE6F93-4D0C-0A4B-E52A-0AF2AAE01763}"/>
          </ac:spMkLst>
        </pc:spChg>
        <pc:picChg chg="add del mod">
          <ac:chgData name="Strachan-Jones, Helen" userId="f110f698-69e1-43a1-bf68-bf8c33f815d8" providerId="ADAL" clId="{3970E21F-2B1A-BB4F-AD26-08D2CBDF46A4}" dt="2024-06-05T17:05:02.126" v="231"/>
          <ac:picMkLst>
            <pc:docMk/>
            <pc:sldMk cId="1558679301" sldId="264"/>
            <ac:picMk id="9" creationId="{2168B637-920E-25D1-35E5-8CE16763B507}"/>
          </ac:picMkLst>
        </pc:picChg>
        <pc:picChg chg="add del mod">
          <ac:chgData name="Strachan-Jones, Helen" userId="f110f698-69e1-43a1-bf68-bf8c33f815d8" providerId="ADAL" clId="{3970E21F-2B1A-BB4F-AD26-08D2CBDF46A4}" dt="2024-06-05T16:53:33.093" v="225"/>
          <ac:picMkLst>
            <pc:docMk/>
            <pc:sldMk cId="1558679301" sldId="264"/>
            <ac:picMk id="9" creationId="{CD77008B-EE2E-F095-BE84-EE27C3FE3B0E}"/>
          </ac:picMkLst>
        </pc:picChg>
        <pc:picChg chg="add del mod">
          <ac:chgData name="Strachan-Jones, Helen" userId="f110f698-69e1-43a1-bf68-bf8c33f815d8" providerId="ADAL" clId="{3970E21F-2B1A-BB4F-AD26-08D2CBDF46A4}" dt="2024-06-05T17:05:49.320" v="233"/>
          <ac:picMkLst>
            <pc:docMk/>
            <pc:sldMk cId="1558679301" sldId="264"/>
            <ac:picMk id="19" creationId="{C312959B-617E-0FBE-EBCA-24A0F43CA231}"/>
          </ac:picMkLst>
        </pc:picChg>
        <pc:picChg chg="add del mod">
          <ac:chgData name="Strachan-Jones, Helen" userId="f110f698-69e1-43a1-bf68-bf8c33f815d8" providerId="ADAL" clId="{3970E21F-2B1A-BB4F-AD26-08D2CBDF46A4}" dt="2024-06-05T16:58:01.890" v="227"/>
          <ac:picMkLst>
            <pc:docMk/>
            <pc:sldMk cId="1558679301" sldId="264"/>
            <ac:picMk id="30" creationId="{DF467E08-1364-46EF-28BA-CCF584C97E89}"/>
          </ac:picMkLst>
        </pc:picChg>
        <pc:picChg chg="add mod">
          <ac:chgData name="Strachan-Jones, Helen" userId="f110f698-69e1-43a1-bf68-bf8c33f815d8" providerId="ADAL" clId="{3970E21F-2B1A-BB4F-AD26-08D2CBDF46A4}" dt="2024-06-05T17:10:10.037" v="234"/>
          <ac:picMkLst>
            <pc:docMk/>
            <pc:sldMk cId="1558679301" sldId="264"/>
            <ac:picMk id="33" creationId="{9D21C92A-317E-3CE9-DBFE-2D137D1D1227}"/>
          </ac:picMkLst>
        </pc:picChg>
        <pc:picChg chg="add del mod">
          <ac:chgData name="Strachan-Jones, Helen" userId="f110f698-69e1-43a1-bf68-bf8c33f815d8" providerId="ADAL" clId="{3970E21F-2B1A-BB4F-AD26-08D2CBDF46A4}" dt="2024-06-05T17:00:25.404" v="229"/>
          <ac:picMkLst>
            <pc:docMk/>
            <pc:sldMk cId="1558679301" sldId="264"/>
            <ac:picMk id="34" creationId="{F5F19EB3-E352-041D-E82F-65D2B5BE2CA0}"/>
          </ac:picMkLst>
        </pc:picChg>
      </pc:sldChg>
      <pc:sldChg chg="addSp delSp modSp modTransition modAnim">
        <pc:chgData name="Strachan-Jones, Helen" userId="f110f698-69e1-43a1-bf68-bf8c33f815d8" providerId="ADAL" clId="{3970E21F-2B1A-BB4F-AD26-08D2CBDF46A4}" dt="2024-06-05T16:50:39.693" v="223"/>
        <pc:sldMkLst>
          <pc:docMk/>
          <pc:sldMk cId="307832837" sldId="265"/>
        </pc:sldMkLst>
        <pc:picChg chg="add del mod">
          <ac:chgData name="Strachan-Jones, Helen" userId="f110f698-69e1-43a1-bf68-bf8c33f815d8" providerId="ADAL" clId="{3970E21F-2B1A-BB4F-AD26-08D2CBDF46A4}" dt="2024-06-05T16:48:43.591" v="222"/>
          <ac:picMkLst>
            <pc:docMk/>
            <pc:sldMk cId="307832837" sldId="265"/>
            <ac:picMk id="9" creationId="{3839D4FF-5A7A-BD3F-DDF2-0AE878757041}"/>
          </ac:picMkLst>
        </pc:picChg>
        <pc:picChg chg="add mod">
          <ac:chgData name="Strachan-Jones, Helen" userId="f110f698-69e1-43a1-bf68-bf8c33f815d8" providerId="ADAL" clId="{3970E21F-2B1A-BB4F-AD26-08D2CBDF46A4}" dt="2024-06-05T16:50:39.693" v="223"/>
          <ac:picMkLst>
            <pc:docMk/>
            <pc:sldMk cId="307832837" sldId="265"/>
            <ac:picMk id="13" creationId="{1E918251-32E7-B737-3CAA-B6A0D9CAF0F7}"/>
          </ac:picMkLst>
        </pc:picChg>
      </pc:sldChg>
      <pc:sldChg chg="addSp modSp">
        <pc:chgData name="Strachan-Jones, Helen" userId="f110f698-69e1-43a1-bf68-bf8c33f815d8" providerId="ADAL" clId="{3970E21F-2B1A-BB4F-AD26-08D2CBDF46A4}" dt="2024-06-05T17:12:09.758" v="235"/>
        <pc:sldMkLst>
          <pc:docMk/>
          <pc:sldMk cId="3417335307" sldId="266"/>
        </pc:sldMkLst>
        <pc:picChg chg="add mod">
          <ac:chgData name="Strachan-Jones, Helen" userId="f110f698-69e1-43a1-bf68-bf8c33f815d8" providerId="ADAL" clId="{3970E21F-2B1A-BB4F-AD26-08D2CBDF46A4}" dt="2024-06-05T17:12:09.758" v="235"/>
          <ac:picMkLst>
            <pc:docMk/>
            <pc:sldMk cId="3417335307" sldId="266"/>
            <ac:picMk id="7" creationId="{17A40C82-F1D4-4EFB-79CC-6DC89B64E18E}"/>
          </ac:picMkLst>
        </pc:picChg>
      </pc:sldChg>
      <pc:sldChg chg="addSp modSp modAnim">
        <pc:chgData name="Strachan-Jones, Helen" userId="f110f698-69e1-43a1-bf68-bf8c33f815d8" providerId="ADAL" clId="{3970E21F-2B1A-BB4F-AD26-08D2CBDF46A4}" dt="2024-06-05T17:14:51.003" v="236"/>
        <pc:sldMkLst>
          <pc:docMk/>
          <pc:sldMk cId="2120501421" sldId="267"/>
        </pc:sldMkLst>
        <pc:picChg chg="add mod">
          <ac:chgData name="Strachan-Jones, Helen" userId="f110f698-69e1-43a1-bf68-bf8c33f815d8" providerId="ADAL" clId="{3970E21F-2B1A-BB4F-AD26-08D2CBDF46A4}" dt="2024-06-05T17:14:51.003" v="236"/>
          <ac:picMkLst>
            <pc:docMk/>
            <pc:sldMk cId="2120501421" sldId="267"/>
            <ac:picMk id="24" creationId="{4FBDFC28-5ECB-92CC-1431-EF59BAFD6AD9}"/>
          </ac:picMkLst>
        </pc:picChg>
      </pc:sldChg>
      <pc:sldChg chg="addSp delSp modSp modTransition modAnim">
        <pc:chgData name="Strachan-Jones, Helen" userId="f110f698-69e1-43a1-bf68-bf8c33f815d8" providerId="ADAL" clId="{3970E21F-2B1A-BB4F-AD26-08D2CBDF46A4}" dt="2024-06-05T16:09:31.474" v="136"/>
        <pc:sldMkLst>
          <pc:docMk/>
          <pc:sldMk cId="2244883477" sldId="268"/>
        </pc:sldMkLst>
        <pc:picChg chg="add del mod">
          <ac:chgData name="Strachan-Jones, Helen" userId="f110f698-69e1-43a1-bf68-bf8c33f815d8" providerId="ADAL" clId="{3970E21F-2B1A-BB4F-AD26-08D2CBDF46A4}" dt="2024-06-05T16:06:50.693" v="133"/>
          <ac:picMkLst>
            <pc:docMk/>
            <pc:sldMk cId="2244883477" sldId="268"/>
            <ac:picMk id="6" creationId="{4C85F4E1-4B1C-B2C0-441D-4D5C3D68B4B9}"/>
          </ac:picMkLst>
        </pc:picChg>
        <pc:picChg chg="add del mod">
          <ac:chgData name="Strachan-Jones, Helen" userId="f110f698-69e1-43a1-bf68-bf8c33f815d8" providerId="ADAL" clId="{3970E21F-2B1A-BB4F-AD26-08D2CBDF46A4}" dt="2024-06-05T16:08:16.906" v="135"/>
          <ac:picMkLst>
            <pc:docMk/>
            <pc:sldMk cId="2244883477" sldId="268"/>
            <ac:picMk id="11" creationId="{562D495A-9329-C441-0450-FC73022C76C9}"/>
          </ac:picMkLst>
        </pc:picChg>
        <pc:picChg chg="add mod">
          <ac:chgData name="Strachan-Jones, Helen" userId="f110f698-69e1-43a1-bf68-bf8c33f815d8" providerId="ADAL" clId="{3970E21F-2B1A-BB4F-AD26-08D2CBDF46A4}" dt="2024-06-05T16:09:31.474" v="136"/>
          <ac:picMkLst>
            <pc:docMk/>
            <pc:sldMk cId="2244883477" sldId="268"/>
            <ac:picMk id="15" creationId="{BE8E77FA-C6F9-AEED-D67D-93A9D05C992F}"/>
          </ac:picMkLst>
        </pc:picChg>
      </pc:sldChg>
      <pc:sldChg chg="addSp modSp mod">
        <pc:chgData name="Strachan-Jones, Helen" userId="f110f698-69e1-43a1-bf68-bf8c33f815d8" providerId="ADAL" clId="{3970E21F-2B1A-BB4F-AD26-08D2CBDF46A4}" dt="2024-06-05T17:25:10.482" v="289"/>
        <pc:sldMkLst>
          <pc:docMk/>
          <pc:sldMk cId="2520245483" sldId="269"/>
        </pc:sldMkLst>
        <pc:picChg chg="add mod">
          <ac:chgData name="Strachan-Jones, Helen" userId="f110f698-69e1-43a1-bf68-bf8c33f815d8" providerId="ADAL" clId="{3970E21F-2B1A-BB4F-AD26-08D2CBDF46A4}" dt="2024-06-05T17:25:10.482" v="289"/>
          <ac:picMkLst>
            <pc:docMk/>
            <pc:sldMk cId="2520245483" sldId="269"/>
            <ac:picMk id="6" creationId="{E08A3C56-7A99-35D0-E585-C6A21AAE48E1}"/>
          </ac:picMkLst>
        </pc:picChg>
      </pc:sldChg>
      <pc:sldChg chg="modSp mod">
        <pc:chgData name="Strachan-Jones, Helen" userId="f110f698-69e1-43a1-bf68-bf8c33f815d8" providerId="ADAL" clId="{3970E21F-2B1A-BB4F-AD26-08D2CBDF46A4}" dt="2024-06-05T17:24:04.590" v="285" actId="20577"/>
        <pc:sldMkLst>
          <pc:docMk/>
          <pc:sldMk cId="3094451339" sldId="270"/>
        </pc:sldMkLst>
        <pc:spChg chg="mod">
          <ac:chgData name="Strachan-Jones, Helen" userId="f110f698-69e1-43a1-bf68-bf8c33f815d8" providerId="ADAL" clId="{3970E21F-2B1A-BB4F-AD26-08D2CBDF46A4}" dt="2024-06-05T17:24:04.590" v="285" actId="20577"/>
          <ac:spMkLst>
            <pc:docMk/>
            <pc:sldMk cId="3094451339" sldId="270"/>
            <ac:spMk id="2" creationId="{F140F65F-A5CB-6D58-CC08-588EA615DC8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EE708-A9E2-EB45-A7FB-6F7DF3060ADF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6FA16-8E5E-144C-A8CF-37909F500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54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.libretexts.org/Courses/Anoka-Ramsey_Community_College/Introduction_to_Chemistry/13%3A_States_of_Matter/13.06%3A_Polarity_and_Properties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ck12.org/c/chemistry/" TargetMode="External"/><Relationship Id="rId5" Type="http://schemas.openxmlformats.org/officeDocument/2006/relationships/hyperlink" Target="https://chemistry.stackexchange.com/users/5633/thomij" TargetMode="External"/><Relationship Id="rId4" Type="http://schemas.openxmlformats.org/officeDocument/2006/relationships/hyperlink" Target="https://www.ck12info.org/curriculum-materials-license/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bio.libretexts.org/Bookshelves/Microbiology/Microbiology_(Boundless)/02%3A_Chemistry/2.05%3A_Organic_Compounds/2.5.02%3A_Lipid_Molecules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bio.libretexts.org/Bookshelves/Introductory_and_General_Biology/Book%3A_General_Biology_(Boundless)/03%3A_Biological_Macromolecules/3.05%3A_Lipid_Molecules_-_Phospholipids" TargetMode="External"/><Relationship Id="rId4" Type="http://schemas.openxmlformats.org/officeDocument/2006/relationships/hyperlink" Target="https://creativecommons.org/licenses/by-sa/4.0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377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>
                <a:effectLst/>
              </a:rPr>
              <a:t>Image: </a:t>
            </a:r>
            <a:r>
              <a:rPr lang="en-GB" sz="1200" b="0" i="0" dirty="0" err="1">
                <a:effectLst/>
              </a:rPr>
              <a:t>brgfx</a:t>
            </a:r>
            <a:r>
              <a:rPr lang="en-GB" sz="1200" b="0" i="0" dirty="0">
                <a:effectLst/>
              </a:rPr>
              <a:t> on </a:t>
            </a:r>
            <a:r>
              <a:rPr lang="en-GB" sz="1200" b="0" i="0" dirty="0" err="1">
                <a:effectLst/>
              </a:rPr>
              <a:t>Freepik</a:t>
            </a:r>
            <a:r>
              <a:rPr lang="en-GB" sz="1200" b="0" i="0" dirty="0">
                <a:effectLst/>
              </a:rPr>
              <a:t> </a:t>
            </a:r>
            <a:r>
              <a:rPr lang="en-GB" sz="1200" dirty="0"/>
              <a:t>&lt;a </a:t>
            </a:r>
            <a:r>
              <a:rPr lang="en-GB" sz="1200" dirty="0" err="1"/>
              <a:t>href</a:t>
            </a:r>
            <a:r>
              <a:rPr lang="en-GB" sz="1200" dirty="0"/>
              <a:t>="https://www.freepik.com/free-vector/dissolving-science-experiment-with-sand-water_25592847.htm"&gt;Image by </a:t>
            </a:r>
            <a:r>
              <a:rPr lang="en-GB" sz="1200" dirty="0" err="1"/>
              <a:t>brgfx</a:t>
            </a:r>
            <a:r>
              <a:rPr lang="en-GB" sz="1200" dirty="0"/>
              <a:t>&lt;/a&gt; on </a:t>
            </a:r>
            <a:r>
              <a:rPr lang="en-GB" sz="1200" dirty="0" err="1"/>
              <a:t>Freepik</a:t>
            </a:r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501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838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181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Image: 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CC BY-SA 1.0 Generic; Victor </a:t>
            </a:r>
            <a:r>
              <a:rPr lang="en-GB" sz="1200" b="0" i="0" dirty="0" err="1">
                <a:solidFill>
                  <a:srgbClr val="000000"/>
                </a:solidFill>
                <a:effectLst/>
              </a:rPr>
              <a:t>Blacus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. </a:t>
            </a:r>
            <a:r>
              <a:rPr lang="en-GB" sz="1200" b="0" i="0" u="none" strike="noStrike" dirty="0">
                <a:solidFill>
                  <a:srgbClr val="0372A6"/>
                </a:solidFill>
                <a:effectLst/>
                <a:hlinkClick r:id="rId3" tooltip="13.6: Polarity and Properties"/>
              </a:rPr>
              <a:t>This page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 is shared under a </a:t>
            </a:r>
            <a:r>
              <a:rPr lang="en-GB" sz="1200" b="0" i="0" u="none" strike="noStrike" dirty="0">
                <a:solidFill>
                  <a:srgbClr val="0372A6"/>
                </a:solidFill>
                <a:effectLst/>
                <a:hlinkClick r:id="rId4" tooltip="https://www.ck12info.org/curriculum-materials-license/"/>
              </a:rPr>
              <a:t>CK-12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 license and was authored, remixed, and/or curated by </a:t>
            </a:r>
            <a:r>
              <a:rPr lang="en-GB" sz="1200" b="0" i="0" dirty="0" err="1">
                <a:solidFill>
                  <a:srgbClr val="000000"/>
                </a:solidFill>
                <a:effectLst/>
              </a:rPr>
              <a:t>StackExchange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 (</a:t>
            </a:r>
            <a:r>
              <a:rPr lang="en-GB" sz="1200" b="0" i="0" u="none" strike="noStrike" dirty="0" err="1">
                <a:solidFill>
                  <a:srgbClr val="0372A6"/>
                </a:solidFill>
                <a:effectLst/>
                <a:hlinkClick r:id="rId5"/>
              </a:rPr>
              <a:t>thomij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), Melissa </a:t>
            </a:r>
            <a:r>
              <a:rPr lang="en-GB" sz="1200" b="0" i="0" dirty="0" err="1">
                <a:solidFill>
                  <a:srgbClr val="000000"/>
                </a:solidFill>
                <a:effectLst/>
              </a:rPr>
              <a:t>Alviar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-Agnew, Henry Agnew, Lance S. Lund (Anoka-Ramsey Community College), and Vicki </a:t>
            </a:r>
            <a:r>
              <a:rPr lang="en-GB" sz="1200" b="0" i="0" dirty="0" err="1">
                <a:solidFill>
                  <a:srgbClr val="000000"/>
                </a:solidFill>
                <a:effectLst/>
              </a:rPr>
              <a:t>MacMurdo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 (Anoka-Ramsey Community College). Original source: </a:t>
            </a:r>
            <a:r>
              <a:rPr lang="en-GB" sz="1200" b="0" i="0" u="none" strike="noStrike" dirty="0">
                <a:solidFill>
                  <a:srgbClr val="0372A6"/>
                </a:solidFill>
                <a:effectLst/>
                <a:hlinkClick r:id="rId6" tooltip="https://www.ck12.org/c/chemistry/"/>
              </a:rPr>
              <a:t>https://www.ck12.org/c/chemistry/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156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Images: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b="0" i="0" dirty="0">
                <a:solidFill>
                  <a:srgbClr val="000000"/>
                </a:solidFill>
                <a:effectLst/>
              </a:rPr>
              <a:t>This page titled </a:t>
            </a:r>
            <a:r>
              <a:rPr lang="en-GB" sz="1200" b="0" i="0" u="none" strike="noStrike" dirty="0">
                <a:solidFill>
                  <a:srgbClr val="0372A6"/>
                </a:solidFill>
                <a:effectLst/>
                <a:hlinkClick r:id="rId3"/>
              </a:rPr>
              <a:t>2.5.2: Lipid Molecules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 is shared under a </a:t>
            </a:r>
            <a:r>
              <a:rPr lang="en-GB" sz="1200" b="0" i="0" u="none" strike="noStrike" dirty="0">
                <a:solidFill>
                  <a:srgbClr val="0372A6"/>
                </a:solidFill>
                <a:effectLst/>
                <a:hlinkClick r:id="rId4"/>
              </a:rPr>
              <a:t>CC BY-SA 4.0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 license and was authored, remixed, and/or curated by </a:t>
            </a:r>
            <a:r>
              <a:rPr lang="en-GB" sz="1200" b="0" i="0" u="none" strike="noStrike" dirty="0">
                <a:solidFill>
                  <a:srgbClr val="0372A6"/>
                </a:solidFill>
                <a:effectLst/>
                <a:hlinkClick r:id="rId3"/>
              </a:rPr>
              <a:t>Boundless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.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b="0" i="0" dirty="0">
                <a:solidFill>
                  <a:srgbClr val="000000"/>
                </a:solidFill>
                <a:effectLst/>
              </a:rPr>
              <a:t>This page titled </a:t>
            </a:r>
            <a:r>
              <a:rPr lang="en-GB" sz="1200" b="0" i="0" u="none" strike="noStrike" dirty="0">
                <a:solidFill>
                  <a:srgbClr val="0372A6"/>
                </a:solidFill>
                <a:effectLst/>
                <a:hlinkClick r:id="rId5"/>
              </a:rPr>
              <a:t>3.5: Lipid Molecules - Phospholipids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 is shared under a </a:t>
            </a:r>
            <a:r>
              <a:rPr lang="en-GB" sz="1200" b="0" i="0" u="none" strike="noStrike" dirty="0">
                <a:solidFill>
                  <a:srgbClr val="0372A6"/>
                </a:solidFill>
                <a:effectLst/>
                <a:hlinkClick r:id="rId4"/>
              </a:rPr>
              <a:t>CC BY-SA 4.0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 license and was authored, remixed, and/or curated by </a:t>
            </a:r>
            <a:r>
              <a:rPr lang="en-GB" sz="1200" b="0" i="0" u="none" strike="noStrike" dirty="0">
                <a:solidFill>
                  <a:srgbClr val="0372A6"/>
                </a:solidFill>
                <a:effectLst/>
                <a:hlinkClick r:id="rId5"/>
              </a:rPr>
              <a:t>Boundless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1872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>
                <a:effectLst/>
              </a:rPr>
              <a:t>Image: Adapted from: </a:t>
            </a:r>
            <a:r>
              <a:rPr lang="en-GB" sz="1200" b="0" i="0" dirty="0" err="1">
                <a:effectLst/>
              </a:rPr>
              <a:t>brgfx</a:t>
            </a:r>
            <a:r>
              <a:rPr lang="en-GB" sz="1200" b="0" i="0" dirty="0">
                <a:effectLst/>
              </a:rPr>
              <a:t> on </a:t>
            </a:r>
            <a:r>
              <a:rPr lang="en-GB" sz="1200" b="0" i="0" dirty="0" err="1">
                <a:effectLst/>
              </a:rPr>
              <a:t>Freepik</a:t>
            </a:r>
            <a:r>
              <a:rPr lang="en-GB" sz="1200" b="0" i="0" dirty="0">
                <a:effectLst/>
              </a:rPr>
              <a:t> </a:t>
            </a:r>
            <a:r>
              <a:rPr lang="en-GB" sz="1200" dirty="0"/>
              <a:t>&lt;a </a:t>
            </a:r>
            <a:r>
              <a:rPr lang="en-GB" sz="1200" dirty="0" err="1"/>
              <a:t>href</a:t>
            </a:r>
            <a:r>
              <a:rPr lang="en-GB" sz="1200" dirty="0"/>
              <a:t>="https://www.freepik.com/free-vector/dissolving-science-experiment-with-sand-water_25592847.htm"&gt;Image by </a:t>
            </a:r>
            <a:r>
              <a:rPr lang="en-GB" sz="1200" dirty="0" err="1"/>
              <a:t>brgfx</a:t>
            </a:r>
            <a:r>
              <a:rPr lang="en-GB" sz="1200" dirty="0"/>
              <a:t>&lt;/a&gt; on </a:t>
            </a:r>
            <a:r>
              <a:rPr lang="en-GB" sz="1200" dirty="0" err="1"/>
              <a:t>Freepik</a:t>
            </a:r>
            <a:r>
              <a:rPr lang="en-GB" sz="1200" dirty="0"/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969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>
                <a:effectLst/>
              </a:rPr>
              <a:t>Left image: Adapted from: </a:t>
            </a:r>
            <a:r>
              <a:rPr lang="en-GB" sz="1200" b="0" i="0" dirty="0" err="1">
                <a:effectLst/>
              </a:rPr>
              <a:t>brgfx</a:t>
            </a:r>
            <a:r>
              <a:rPr lang="en-GB" sz="1200" b="0" i="0" dirty="0">
                <a:effectLst/>
              </a:rPr>
              <a:t> on </a:t>
            </a:r>
            <a:r>
              <a:rPr lang="en-GB" sz="1200" b="0" i="0" dirty="0" err="1">
                <a:effectLst/>
              </a:rPr>
              <a:t>Freepik</a:t>
            </a:r>
            <a:r>
              <a:rPr lang="en-GB" sz="1200" b="0" i="0" dirty="0">
                <a:effectLst/>
              </a:rPr>
              <a:t> </a:t>
            </a:r>
            <a:r>
              <a:rPr lang="en-GB" sz="1200" dirty="0"/>
              <a:t>&lt;a </a:t>
            </a:r>
            <a:r>
              <a:rPr lang="en-GB" sz="1200" dirty="0" err="1"/>
              <a:t>href</a:t>
            </a:r>
            <a:r>
              <a:rPr lang="en-GB" sz="1200" dirty="0"/>
              <a:t>="https://www.freepik.com/free-vector/dissolving-science-experiment-with-sand-water_25592847.htm"&gt;Image by </a:t>
            </a:r>
            <a:r>
              <a:rPr lang="en-GB" sz="1200" dirty="0" err="1"/>
              <a:t>brgfx</a:t>
            </a:r>
            <a:r>
              <a:rPr lang="en-GB" sz="1200" dirty="0"/>
              <a:t>&lt;/a&gt; on </a:t>
            </a:r>
            <a:r>
              <a:rPr lang="en-GB" sz="1200" dirty="0" err="1"/>
              <a:t>Freepik</a:t>
            </a:r>
            <a:r>
              <a:rPr lang="en-GB" sz="1200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>
                <a:solidFill>
                  <a:srgbClr val="000000"/>
                </a:solidFill>
                <a:effectLst/>
              </a:rPr>
              <a:t>Right image: László 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</a:rPr>
              <a:t>Németh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</a:rPr>
              <a:t>, CC0, via Wikimedia Commons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8814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>
                <a:effectLst/>
              </a:rPr>
              <a:t>Left image: Adapted from: </a:t>
            </a:r>
            <a:r>
              <a:rPr lang="en-GB" sz="1200" b="0" i="0" dirty="0" err="1">
                <a:effectLst/>
              </a:rPr>
              <a:t>brgfx</a:t>
            </a:r>
            <a:r>
              <a:rPr lang="en-GB" sz="1200" b="0" i="0" dirty="0">
                <a:effectLst/>
              </a:rPr>
              <a:t> on </a:t>
            </a:r>
            <a:r>
              <a:rPr lang="en-GB" sz="1200" b="0" i="0" dirty="0" err="1">
                <a:effectLst/>
              </a:rPr>
              <a:t>Freepik</a:t>
            </a:r>
            <a:r>
              <a:rPr lang="en-GB" sz="1200" b="0" i="0" dirty="0">
                <a:effectLst/>
              </a:rPr>
              <a:t> </a:t>
            </a:r>
            <a:r>
              <a:rPr lang="en-GB" sz="1200" dirty="0"/>
              <a:t>&lt;a </a:t>
            </a:r>
            <a:r>
              <a:rPr lang="en-GB" sz="1200" dirty="0" err="1"/>
              <a:t>href</a:t>
            </a:r>
            <a:r>
              <a:rPr lang="en-GB" sz="1200" dirty="0"/>
              <a:t>="https://www.freepik.com/free-vector/dissolving-science-experiment-with-sand-water_25592847.htm"&gt;Image by </a:t>
            </a:r>
            <a:r>
              <a:rPr lang="en-GB" sz="1200" dirty="0" err="1"/>
              <a:t>brgfx</a:t>
            </a:r>
            <a:r>
              <a:rPr lang="en-GB" sz="1200" dirty="0"/>
              <a:t>&lt;/a&gt; on </a:t>
            </a:r>
            <a:r>
              <a:rPr lang="en-GB" sz="1200" dirty="0" err="1"/>
              <a:t>Freepik</a:t>
            </a:r>
            <a:r>
              <a:rPr lang="en-GB" sz="1200" dirty="0"/>
              <a:t>.</a:t>
            </a:r>
          </a:p>
          <a:p>
            <a:r>
              <a:rPr lang="en-US" sz="1200" dirty="0"/>
              <a:t>Right image: The use of the laboratory. Murphy, Michael, MA MD FRCP </a:t>
            </a:r>
            <a:r>
              <a:rPr lang="en-US" sz="1200" dirty="0" err="1"/>
              <a:t>FRCPath</a:t>
            </a:r>
            <a:r>
              <a:rPr lang="en-US" sz="1200" dirty="0"/>
              <a:t>, Clinical Biochemistry: An Illustrated </a:t>
            </a:r>
            <a:r>
              <a:rPr lang="en-US" sz="1200" dirty="0" err="1"/>
              <a:t>Colour</a:t>
            </a:r>
            <a:r>
              <a:rPr lang="en-US" sz="1200" dirty="0"/>
              <a:t> Text, 2, 4-5. Blood specimen tubes for specific biochemical tests. The </a:t>
            </a:r>
            <a:r>
              <a:rPr lang="en-US" sz="1200" dirty="0" err="1"/>
              <a:t>colour</a:t>
            </a:r>
            <a:r>
              <a:rPr lang="en-US" sz="1200" dirty="0"/>
              <a:t>-coded tubes are the Vacutainers in use in the authors’ hospital laboratories. Copyright ©  2024   © 2024, Elsevier Limited. All rights reserved.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06FA16-8E5E-144C-A8CF-37909F5000A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975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mailto:helen.strachan-jones@warwick.ac.uk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DDF7-9DD7-ED42-81EC-9E0846EDE852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84FE0-9954-4545-B18C-421A1A3C25B8}" type="slidenum">
              <a:rPr lang="en-US" smtClean="0"/>
              <a:t>‹#›</a:t>
            </a:fld>
            <a:endParaRPr lang="en-US"/>
          </a:p>
        </p:txBody>
      </p:sp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1DCF6C8B-8C4B-ECFA-B27E-C27EF42E51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ketchy line">
            <a:extLst>
              <a:ext uri="{FF2B5EF4-FFF2-40B4-BE49-F238E27FC236}">
                <a16:creationId xmlns:a16="http://schemas.microsoft.com/office/drawing/2014/main" id="{CB965398-0C42-3497-ED36-10FDF56E2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close-up of a sign&#10;&#10;Description automatically generated">
            <a:extLst>
              <a:ext uri="{FF2B5EF4-FFF2-40B4-BE49-F238E27FC236}">
                <a16:creationId xmlns:a16="http://schemas.microsoft.com/office/drawing/2014/main" id="{26225782-CD8B-E483-AA69-E231A19871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2825" y="989076"/>
            <a:ext cx="3556000" cy="1333500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70B0825E-8625-42E8-1397-C2558052C1E7}"/>
              </a:ext>
            </a:extLst>
          </p:cNvPr>
          <p:cNvSpPr txBox="1">
            <a:spLocks/>
          </p:cNvSpPr>
          <p:nvPr userDrawn="1"/>
        </p:nvSpPr>
        <p:spPr>
          <a:xfrm>
            <a:off x="809058" y="4645152"/>
            <a:ext cx="6878774" cy="15727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0" i="0" kern="1200" baseline="0">
                <a:solidFill>
                  <a:srgbClr val="303236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400">
                <a:solidFill>
                  <a:schemeClr val="tx1"/>
                </a:solidFill>
                <a:latin typeface="+mn-lt"/>
                <a:cs typeface="+mn-cs"/>
              </a:rPr>
              <a:t>Dr Helen Strachan-Jones 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400">
                <a:solidFill>
                  <a:schemeClr val="tx1"/>
                </a:solidFill>
                <a:latin typeface="+mn-lt"/>
                <a:cs typeface="+mn-cs"/>
                <a:hlinkClick r:id="rId3"/>
              </a:rPr>
              <a:t>helen.strachan-jones@warwick.ac.uk</a:t>
            </a:r>
            <a:r>
              <a:rPr lang="en-US" sz="2400">
                <a:solidFill>
                  <a:schemeClr val="tx1"/>
                </a:solidFill>
                <a:latin typeface="+mn-lt"/>
                <a:cs typeface="+mn-cs"/>
              </a:rPr>
              <a:t> 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6293F61-2929-F939-E416-9E9A339E99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6606" y="2329325"/>
            <a:ext cx="4658140" cy="1941512"/>
          </a:xfrm>
        </p:spPr>
        <p:txBody>
          <a:bodyPr>
            <a:noAutofit/>
          </a:bodyPr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GB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05362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56003-4EC7-1130-0FC0-61F743E352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4636239" cy="1325563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GB"/>
              <a:t>Learning outcomes</a:t>
            </a:r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B31E04-25F3-DBCF-59BE-118B328E86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025" y="6737718"/>
            <a:ext cx="12207200" cy="123363"/>
            <a:chOff x="-5025" y="6737718"/>
            <a:chExt cx="12207200" cy="12336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DA25D79-38A8-B727-7B96-00EA77F38D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AF7A731-ABE9-4FA0-A2D5-E07D88DD13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61C9AFD-D08C-A66F-2D19-4C30824033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066925"/>
            <a:ext cx="4635500" cy="4035425"/>
          </a:xfrm>
        </p:spPr>
        <p:txBody>
          <a:bodyPr>
            <a:normAutofit/>
          </a:bodyPr>
          <a:lstStyle>
            <a:lvl1pPr marL="342000" indent="-342000">
              <a:lnSpc>
                <a:spcPct val="87000"/>
              </a:lnSpc>
              <a:spcAft>
                <a:spcPts val="800"/>
              </a:spcAft>
              <a:defRPr sz="16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246BB5D-7A07-3E16-653E-04FFDB3D75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3999" y="1401556"/>
            <a:ext cx="4883150" cy="439261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309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9035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8CC18-3CC4-46C0-EBF9-716B2DDB6C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549274"/>
          </a:xfrm>
        </p:spPr>
        <p:txBody>
          <a:bodyPr anchor="t">
            <a:normAutofit/>
          </a:bodyPr>
          <a:lstStyle>
            <a:lvl1pPr algn="ctr"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en-GB"/>
              <a:t>Title</a:t>
            </a:r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4883223-FD8A-8C0C-F8AB-85E41D410B4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74738"/>
            <a:ext cx="10515600" cy="555625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23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164419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E76BF-3DFD-C12C-F80C-AA63168080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b">
            <a:normAutofit/>
          </a:bodyPr>
          <a:lstStyle>
            <a:lvl1pPr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en-GB"/>
              <a:t>Images references</a:t>
            </a:r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B17400E-A0FA-DD8F-7B5C-B7A36EE236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989138"/>
            <a:ext cx="10617200" cy="3941762"/>
          </a:xfrm>
        </p:spPr>
        <p:txBody>
          <a:bodyPr/>
          <a:lstStyle>
            <a:lvl1pPr marL="0" indent="0">
              <a:buNone/>
              <a:defRPr sz="1600"/>
            </a:lvl1pPr>
            <a:lvl2pPr>
              <a:defRPr sz="1600"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92466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D5205-3F8A-D18B-8962-07D4E35B49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2161"/>
            <a:ext cx="10515600" cy="13255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Title</a:t>
            </a:r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28BBB1F-75AF-F238-0A56-9361229A55A3}"/>
              </a:ext>
            </a:extLst>
          </p:cNvPr>
          <p:cNvSpPr/>
          <p:nvPr userDrawn="1"/>
        </p:nvSpPr>
        <p:spPr>
          <a:xfrm>
            <a:off x="838200" y="1873568"/>
            <a:ext cx="4149090" cy="2297430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2BE065D-EFC1-1444-34A8-042749B3B9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39690" y="1168358"/>
            <a:ext cx="5027612" cy="465138"/>
          </a:xfrm>
        </p:spPr>
        <p:txBody>
          <a:bodyPr/>
          <a:lstStyle>
            <a:lvl1pPr marL="0" indent="0">
              <a:buNone/>
              <a:defRPr sz="22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/>
              <a:t>Learning outcomes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DA6F139-1BE7-DC70-6871-6CA6227EAD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39690" y="1873568"/>
            <a:ext cx="5027612" cy="4225925"/>
          </a:xfrm>
        </p:spPr>
        <p:txBody>
          <a:bodyPr>
            <a:normAutofit/>
          </a:bodyPr>
          <a:lstStyle>
            <a:lvl1pPr marL="342000" indent="-342000">
              <a:lnSpc>
                <a:spcPct val="87000"/>
              </a:lnSpc>
              <a:spcAft>
                <a:spcPts val="800"/>
              </a:spcAft>
              <a:defRPr sz="17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A1CF44E-1FC6-81D5-C3F4-7222FB3A2AA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4429" y="2057876"/>
            <a:ext cx="3597275" cy="1928813"/>
          </a:xfrm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en-GB"/>
              <a:t>X.1: Video and transcript</a:t>
            </a:r>
          </a:p>
          <a:p>
            <a:pPr lvl="0"/>
            <a:endParaRPr lang="en-GB"/>
          </a:p>
          <a:p>
            <a:pPr lvl="0"/>
            <a:r>
              <a:rPr lang="en-GB"/>
              <a:t>X.2: Accompanying reading</a:t>
            </a:r>
          </a:p>
          <a:p>
            <a:pPr lvl="0"/>
            <a:endParaRPr lang="en-GB"/>
          </a:p>
          <a:p>
            <a:pPr lvl="0"/>
            <a:r>
              <a:rPr lang="en-GB"/>
              <a:t>X.3: Worksheet</a:t>
            </a:r>
          </a:p>
          <a:p>
            <a:pPr lvl="0"/>
            <a:endParaRPr lang="en-GB"/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511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2DDDF7-9DD7-ED42-81EC-9E0846EDE852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D84FE0-9954-4545-B18C-421A1A3C2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610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54" r:id="rId2"/>
    <p:sldLayoutId id="2147483755" r:id="rId3"/>
    <p:sldLayoutId id="2147483756" r:id="rId4"/>
    <p:sldLayoutId id="2147483757" r:id="rId5"/>
    <p:sldLayoutId id="214748375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6" Type="http://schemas.microsoft.com/office/2007/relationships/hdphoto" Target="../media/hdphoto1.wdp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6" Type="http://schemas.openxmlformats.org/officeDocument/2006/relationships/image" Target="../media/image19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bio.libretexts.org/Bookshelves/Introductory_and_General_Biology/Book%3A_General_Biology_(Boundless)/03%3A_Biological_Macromolecules/3.05%3A_Lipid_Molecules_-_Phospholipids" TargetMode="External"/><Relationship Id="rId3" Type="http://schemas.openxmlformats.org/officeDocument/2006/relationships/hyperlink" Target="https://www.ck12info.org/curriculum-materials-license/" TargetMode="External"/><Relationship Id="rId7" Type="http://schemas.openxmlformats.org/officeDocument/2006/relationships/hyperlink" Target="https://creativecommons.org/licenses/by-sa/4.0" TargetMode="External"/><Relationship Id="rId2" Type="http://schemas.openxmlformats.org/officeDocument/2006/relationships/hyperlink" Target="https://chem.libretexts.org/Courses/Anoka-Ramsey_Community_College/Introduction_to_Chemistry/13%3A_States_of_Matter/13.06%3A_Polarity_and_Properties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bio.libretexts.org/Bookshelves/Microbiology/Microbiology_(Boundless)/02%3A_Chemistry/2.05%3A_Organic_Compounds/2.5.02%3A_Lipid_Molecules" TargetMode="External"/><Relationship Id="rId5" Type="http://schemas.openxmlformats.org/officeDocument/2006/relationships/hyperlink" Target="https://www.ck12.org/c/chemistry/" TargetMode="External"/><Relationship Id="rId4" Type="http://schemas.openxmlformats.org/officeDocument/2006/relationships/hyperlink" Target="https://chemistry.stackexchange.com/users/5633/thomij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A11068-4709-1F4D-CBCE-566AA366CB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46606" y="2329325"/>
            <a:ext cx="4981700" cy="1941512"/>
          </a:xfrm>
        </p:spPr>
        <p:txBody>
          <a:bodyPr/>
          <a:lstStyle/>
          <a:p>
            <a:r>
              <a:rPr lang="en-GB" dirty="0"/>
              <a:t>4.1 Solutions and Concentration</a:t>
            </a:r>
          </a:p>
        </p:txBody>
      </p:sp>
      <p:sp>
        <p:nvSpPr>
          <p:cNvPr id="9" name="Freeform: Shape 8" descr="Beakers with solution on shelf in lab">
            <a:extLst>
              <a:ext uri="{FF2B5EF4-FFF2-40B4-BE49-F238E27FC236}">
                <a16:creationId xmlns:a16="http://schemas.microsoft.com/office/drawing/2014/main" id="{2EB20C15-0A14-ABFD-EE6B-18BA0ADABE21}"/>
              </a:ext>
            </a:extLst>
          </p:cNvPr>
          <p:cNvSpPr/>
          <p:nvPr/>
        </p:nvSpPr>
        <p:spPr>
          <a:xfrm>
            <a:off x="6096000" y="-55659"/>
            <a:ext cx="6096000" cy="6913659"/>
          </a:xfrm>
          <a:custGeom>
            <a:avLst/>
            <a:gdLst>
              <a:gd name="connsiteX0" fmla="*/ 2316480 w 6096000"/>
              <a:gd name="connsiteY0" fmla="*/ 0 h 6858001"/>
              <a:gd name="connsiteX1" fmla="*/ 6096000 w 6096000"/>
              <a:gd name="connsiteY1" fmla="*/ 0 h 6858001"/>
              <a:gd name="connsiteX2" fmla="*/ 6096000 w 6096000"/>
              <a:gd name="connsiteY2" fmla="*/ 6858000 h 6858001"/>
              <a:gd name="connsiteX3" fmla="*/ 2349080 w 6096000"/>
              <a:gd name="connsiteY3" fmla="*/ 6858000 h 6858001"/>
              <a:gd name="connsiteX4" fmla="*/ 2349052 w 6096000"/>
              <a:gd name="connsiteY4" fmla="*/ 6858001 h 6858001"/>
              <a:gd name="connsiteX5" fmla="*/ 2349024 w 6096000"/>
              <a:gd name="connsiteY5" fmla="*/ 6858000 h 6858001"/>
              <a:gd name="connsiteX6" fmla="*/ 2316480 w 6096000"/>
              <a:gd name="connsiteY6" fmla="*/ 6858000 h 6858001"/>
              <a:gd name="connsiteX7" fmla="*/ 2316480 w 6096000"/>
              <a:gd name="connsiteY7" fmla="*/ 6856799 h 6858001"/>
              <a:gd name="connsiteX8" fmla="*/ 2228170 w 6096000"/>
              <a:gd name="connsiteY8" fmla="*/ 6853539 h 6858001"/>
              <a:gd name="connsiteX9" fmla="*/ 0 w 6096000"/>
              <a:gd name="connsiteY9" fmla="*/ 3429001 h 6858001"/>
              <a:gd name="connsiteX10" fmla="*/ 2228170 w 6096000"/>
              <a:gd name="connsiteY10" fmla="*/ 4463 h 6858001"/>
              <a:gd name="connsiteX11" fmla="*/ 2316480 w 6096000"/>
              <a:gd name="connsiteY11" fmla="*/ 1203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096000" h="6858001">
                <a:moveTo>
                  <a:pt x="231648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2349080" y="6858000"/>
                </a:lnTo>
                <a:lnTo>
                  <a:pt x="2349052" y="6858001"/>
                </a:lnTo>
                <a:lnTo>
                  <a:pt x="2349024" y="6858000"/>
                </a:lnTo>
                <a:lnTo>
                  <a:pt x="2316480" y="6858000"/>
                </a:lnTo>
                <a:lnTo>
                  <a:pt x="2316480" y="6856799"/>
                </a:lnTo>
                <a:lnTo>
                  <a:pt x="2228170" y="6853539"/>
                </a:lnTo>
                <a:cubicBezTo>
                  <a:pt x="987002" y="6761700"/>
                  <a:pt x="0" y="5263604"/>
                  <a:pt x="0" y="3429001"/>
                </a:cubicBezTo>
                <a:cubicBezTo>
                  <a:pt x="0" y="1594398"/>
                  <a:pt x="987002" y="96302"/>
                  <a:pt x="2228170" y="4463"/>
                </a:cubicBezTo>
                <a:lnTo>
                  <a:pt x="2316480" y="1203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4391" t="574" r="-64399" b="-5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495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9B926-9F88-28D9-2303-1772FB55D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9217"/>
            <a:ext cx="10515600" cy="549274"/>
          </a:xfrm>
        </p:spPr>
        <p:txBody>
          <a:bodyPr>
            <a:normAutofit fontScale="90000"/>
          </a:bodyPr>
          <a:lstStyle/>
          <a:p>
            <a:r>
              <a:rPr lang="en-GB"/>
              <a:t>One </a:t>
            </a:r>
            <a:r>
              <a:rPr lang="en-GB" b="1"/>
              <a:t>mole</a:t>
            </a:r>
            <a:r>
              <a:rPr lang="en-GB"/>
              <a:t> (abbreviation: mol) of a substance contains approximately 6 x 10</a:t>
            </a:r>
            <a:r>
              <a:rPr lang="en-GB" baseline="30000"/>
              <a:t>23 </a:t>
            </a:r>
            <a:r>
              <a:rPr lang="en-GB"/>
              <a:t>‘particles’ (atoms, ions, or molecules) of the substance. 6 x 10</a:t>
            </a:r>
            <a:r>
              <a:rPr lang="en-GB" baseline="30000"/>
              <a:t>23 </a:t>
            </a:r>
            <a:r>
              <a:rPr lang="en-GB"/>
              <a:t>is </a:t>
            </a:r>
            <a:r>
              <a:rPr lang="en-GB" b="1" i="0">
                <a:effectLst/>
                <a:latin typeface="WordVisi_MSFontService"/>
              </a:rPr>
              <a:t>Avogadro's number</a:t>
            </a:r>
            <a:r>
              <a:rPr lang="en-GB" b="0" i="0">
                <a:effectLst/>
                <a:latin typeface="WordVisi_MSFontService"/>
              </a:rPr>
              <a:t>. 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C60DA7-BBD1-832B-548F-C018E746E6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47788"/>
            <a:ext cx="10515600" cy="66419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 mole is the amount of a substance equivalent to the formula mass expressed in grams.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E32197-18FB-EC5D-F735-C6473950B6BE}"/>
              </a:ext>
            </a:extLst>
          </p:cNvPr>
          <p:cNvSpPr txBox="1"/>
          <p:nvPr/>
        </p:nvSpPr>
        <p:spPr>
          <a:xfrm>
            <a:off x="461059" y="2741504"/>
            <a:ext cx="1528239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300">
                <a:solidFill>
                  <a:schemeClr val="accent1"/>
                </a:solidFill>
              </a:rPr>
              <a:t>Carbon-12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8F8C01-2606-81C5-A9FE-30A1A3D7FD99}"/>
              </a:ext>
            </a:extLst>
          </p:cNvPr>
          <p:cNvSpPr txBox="1"/>
          <p:nvPr/>
        </p:nvSpPr>
        <p:spPr>
          <a:xfrm>
            <a:off x="1989298" y="1750704"/>
            <a:ext cx="2428362" cy="715089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accent1"/>
                </a:solidFill>
              </a:rPr>
              <a:t>Number of ‘particles’ in 1 mole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102EAB-C6AD-CE27-049A-A3219CB9363B}"/>
              </a:ext>
            </a:extLst>
          </p:cNvPr>
          <p:cNvSpPr txBox="1"/>
          <p:nvPr/>
        </p:nvSpPr>
        <p:spPr>
          <a:xfrm>
            <a:off x="4730725" y="1743363"/>
            <a:ext cx="2160000" cy="715089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accent1"/>
                </a:solidFill>
              </a:rPr>
              <a:t>Number of atoms or ions in 1 mole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83EF6F-4DD3-9255-75EC-7477F2E93186}"/>
              </a:ext>
            </a:extLst>
          </p:cNvPr>
          <p:cNvSpPr txBox="1"/>
          <p:nvPr/>
        </p:nvSpPr>
        <p:spPr>
          <a:xfrm>
            <a:off x="7279156" y="1635468"/>
            <a:ext cx="2160000" cy="1021556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Molecular, formula or atomic mass of 1 ‘particle’ (amu)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CA64A6-760F-B5D4-7EB7-E75ADA8312AA}"/>
              </a:ext>
            </a:extLst>
          </p:cNvPr>
          <p:cNvSpPr txBox="1"/>
          <p:nvPr/>
        </p:nvSpPr>
        <p:spPr>
          <a:xfrm>
            <a:off x="9594098" y="1639162"/>
            <a:ext cx="2160000" cy="1021556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1"/>
                </a:solidFill>
              </a:rPr>
              <a:t>Molar mass – </a:t>
            </a:r>
            <a:r>
              <a:rPr lang="en-GB" dirty="0">
                <a:solidFill>
                  <a:schemeClr val="accent1"/>
                </a:solidFill>
              </a:rPr>
              <a:t>mass in grams of 1 mole (g/mol)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2CA6A9-E59D-22C5-4E05-FEAD5531CB4B}"/>
              </a:ext>
            </a:extLst>
          </p:cNvPr>
          <p:cNvSpPr txBox="1"/>
          <p:nvPr/>
        </p:nvSpPr>
        <p:spPr>
          <a:xfrm>
            <a:off x="482838" y="4876121"/>
            <a:ext cx="142539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300">
                <a:solidFill>
                  <a:schemeClr val="accent1"/>
                </a:solidFill>
              </a:rPr>
              <a:t>C</a:t>
            </a:r>
            <a:r>
              <a:rPr lang="en-GB" sz="2300" baseline="-25000">
                <a:solidFill>
                  <a:schemeClr val="accent1"/>
                </a:solidFill>
              </a:rPr>
              <a:t>6</a:t>
            </a:r>
            <a:r>
              <a:rPr lang="en-GB" sz="2300">
                <a:solidFill>
                  <a:schemeClr val="accent1"/>
                </a:solidFill>
              </a:rPr>
              <a:t>H</a:t>
            </a:r>
            <a:r>
              <a:rPr lang="en-GB" sz="2300" baseline="-25000">
                <a:solidFill>
                  <a:schemeClr val="accent1"/>
                </a:solidFill>
              </a:rPr>
              <a:t>12</a:t>
            </a:r>
            <a:r>
              <a:rPr lang="en-GB" sz="2300">
                <a:solidFill>
                  <a:schemeClr val="accent1"/>
                </a:solidFill>
              </a:rPr>
              <a:t>O</a:t>
            </a:r>
            <a:r>
              <a:rPr lang="en-GB" sz="2300" baseline="-25000">
                <a:solidFill>
                  <a:schemeClr val="accent1"/>
                </a:solidFill>
              </a:rPr>
              <a:t>6</a:t>
            </a:r>
          </a:p>
          <a:p>
            <a:r>
              <a:rPr lang="en-GB" sz="2300">
                <a:solidFill>
                  <a:schemeClr val="accent1"/>
                </a:solidFill>
              </a:rPr>
              <a:t>(Glucose)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520B2B-3DEC-CDCB-C6C8-927F53A93E02}"/>
              </a:ext>
            </a:extLst>
          </p:cNvPr>
          <p:cNvSpPr txBox="1"/>
          <p:nvPr/>
        </p:nvSpPr>
        <p:spPr>
          <a:xfrm>
            <a:off x="482838" y="3554481"/>
            <a:ext cx="1881735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>
                <a:solidFill>
                  <a:schemeClr val="accent1"/>
                </a:solidFill>
              </a:rPr>
              <a:t>NaCl</a:t>
            </a:r>
          </a:p>
          <a:p>
            <a:r>
              <a:rPr lang="en-GB" sz="2300">
                <a:solidFill>
                  <a:schemeClr val="accent1"/>
                </a:solidFill>
              </a:rPr>
              <a:t>(Sodium chloride)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BA13B3-CDF6-7A22-5851-036FDCFF9145}"/>
              </a:ext>
            </a:extLst>
          </p:cNvPr>
          <p:cNvSpPr txBox="1"/>
          <p:nvPr/>
        </p:nvSpPr>
        <p:spPr>
          <a:xfrm>
            <a:off x="2168206" y="2654269"/>
            <a:ext cx="20046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>
                <a:solidFill>
                  <a:schemeClr val="accent1"/>
                </a:solidFill>
              </a:rPr>
              <a:t>6 x 10</a:t>
            </a:r>
            <a:r>
              <a:rPr lang="en-GB" sz="2000" baseline="30000">
                <a:solidFill>
                  <a:schemeClr val="accent1"/>
                </a:solidFill>
              </a:rPr>
              <a:t>23 </a:t>
            </a:r>
            <a:r>
              <a:rPr lang="en-GB" sz="2000" b="1">
                <a:solidFill>
                  <a:schemeClr val="accent1"/>
                </a:solidFill>
              </a:rPr>
              <a:t>atoms</a:t>
            </a:r>
            <a:r>
              <a:rPr lang="en-GB" sz="2000">
                <a:solidFill>
                  <a:schemeClr val="accent1"/>
                </a:solidFill>
              </a:rPr>
              <a:t> of carbon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D89DA8-38B6-4D4C-6E9D-29A9C9A1C93D}"/>
              </a:ext>
            </a:extLst>
          </p:cNvPr>
          <p:cNvSpPr txBox="1"/>
          <p:nvPr/>
        </p:nvSpPr>
        <p:spPr>
          <a:xfrm>
            <a:off x="4730725" y="2687897"/>
            <a:ext cx="20046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>
                <a:solidFill>
                  <a:schemeClr val="accent1"/>
                </a:solidFill>
              </a:rPr>
              <a:t>6 x 10</a:t>
            </a:r>
            <a:r>
              <a:rPr lang="en-GB" sz="2000" baseline="30000">
                <a:solidFill>
                  <a:schemeClr val="accent1"/>
                </a:solidFill>
              </a:rPr>
              <a:t>23 </a:t>
            </a:r>
            <a:r>
              <a:rPr lang="en-GB" sz="2000">
                <a:solidFill>
                  <a:schemeClr val="accent1"/>
                </a:solidFill>
              </a:rPr>
              <a:t>atoms of carbon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DF8EF7-8961-55D6-4B85-1A566263E090}"/>
              </a:ext>
            </a:extLst>
          </p:cNvPr>
          <p:cNvSpPr txBox="1"/>
          <p:nvPr/>
        </p:nvSpPr>
        <p:spPr>
          <a:xfrm>
            <a:off x="2001061" y="4922287"/>
            <a:ext cx="2338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>
                <a:solidFill>
                  <a:schemeClr val="accent1"/>
                </a:solidFill>
              </a:rPr>
              <a:t>6 x 10</a:t>
            </a:r>
            <a:r>
              <a:rPr lang="en-GB" sz="2000" baseline="30000">
                <a:solidFill>
                  <a:schemeClr val="accent1"/>
                </a:solidFill>
              </a:rPr>
              <a:t>23 </a:t>
            </a:r>
            <a:r>
              <a:rPr lang="en-GB" sz="2000" b="1">
                <a:solidFill>
                  <a:schemeClr val="accent1"/>
                </a:solidFill>
              </a:rPr>
              <a:t>molecules</a:t>
            </a:r>
            <a:r>
              <a:rPr lang="en-GB" sz="2000">
                <a:solidFill>
                  <a:schemeClr val="accent1"/>
                </a:solidFill>
              </a:rPr>
              <a:t> of C</a:t>
            </a:r>
            <a:r>
              <a:rPr lang="en-GB" sz="2000" baseline="-25000">
                <a:solidFill>
                  <a:schemeClr val="accent1"/>
                </a:solidFill>
              </a:rPr>
              <a:t>6</a:t>
            </a:r>
            <a:r>
              <a:rPr lang="en-GB" sz="2000">
                <a:solidFill>
                  <a:schemeClr val="accent1"/>
                </a:solidFill>
              </a:rPr>
              <a:t>H</a:t>
            </a:r>
            <a:r>
              <a:rPr lang="en-GB" sz="2000" baseline="-25000">
                <a:solidFill>
                  <a:schemeClr val="accent1"/>
                </a:solidFill>
              </a:rPr>
              <a:t>12</a:t>
            </a:r>
            <a:r>
              <a:rPr lang="en-GB" sz="2000">
                <a:solidFill>
                  <a:schemeClr val="accent1"/>
                </a:solidFill>
              </a:rPr>
              <a:t>O</a:t>
            </a:r>
            <a:r>
              <a:rPr lang="en-GB" sz="2000" baseline="-25000">
                <a:solidFill>
                  <a:schemeClr val="accent1"/>
                </a:solidFill>
              </a:rPr>
              <a:t>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7938BC-253B-69D5-FE5B-ABDCC3D76FBA}"/>
              </a:ext>
            </a:extLst>
          </p:cNvPr>
          <p:cNvSpPr txBox="1"/>
          <p:nvPr/>
        </p:nvSpPr>
        <p:spPr>
          <a:xfrm>
            <a:off x="4563579" y="4876121"/>
            <a:ext cx="23389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1"/>
                </a:solidFill>
              </a:rPr>
              <a:t> 6 x 6 x 10</a:t>
            </a:r>
            <a:r>
              <a:rPr lang="en-GB" sz="2000" baseline="30000" dirty="0">
                <a:solidFill>
                  <a:schemeClr val="accent1"/>
                </a:solidFill>
              </a:rPr>
              <a:t>23 </a:t>
            </a:r>
            <a:r>
              <a:rPr lang="en-GB" sz="2000" dirty="0">
                <a:solidFill>
                  <a:schemeClr val="accent1"/>
                </a:solidFill>
              </a:rPr>
              <a:t>atoms of carbon</a:t>
            </a:r>
          </a:p>
          <a:p>
            <a:pPr algn="ctr"/>
            <a:r>
              <a:rPr lang="en-GB" sz="2000" dirty="0">
                <a:solidFill>
                  <a:schemeClr val="accent1"/>
                </a:solidFill>
              </a:rPr>
              <a:t>12 x 6 x 10</a:t>
            </a:r>
            <a:r>
              <a:rPr lang="en-GB" sz="2000" baseline="30000" dirty="0">
                <a:solidFill>
                  <a:schemeClr val="accent1"/>
                </a:solidFill>
              </a:rPr>
              <a:t>23 </a:t>
            </a:r>
            <a:r>
              <a:rPr lang="en-GB" sz="2000" dirty="0">
                <a:solidFill>
                  <a:schemeClr val="accent1"/>
                </a:solidFill>
              </a:rPr>
              <a:t>atoms of hydrogen</a:t>
            </a:r>
          </a:p>
          <a:p>
            <a:pPr algn="ctr"/>
            <a:r>
              <a:rPr lang="en-GB" sz="2000" dirty="0">
                <a:solidFill>
                  <a:schemeClr val="accent1"/>
                </a:solidFill>
              </a:rPr>
              <a:t>6 x 6 x 10</a:t>
            </a:r>
            <a:r>
              <a:rPr lang="en-GB" sz="2000" baseline="30000" dirty="0">
                <a:solidFill>
                  <a:schemeClr val="accent1"/>
                </a:solidFill>
              </a:rPr>
              <a:t>23 </a:t>
            </a:r>
            <a:r>
              <a:rPr lang="en-GB" sz="2000" dirty="0">
                <a:solidFill>
                  <a:schemeClr val="accent1"/>
                </a:solidFill>
              </a:rPr>
              <a:t>atoms of oxygen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87838C6-2B04-1950-D420-A6043A02886D}"/>
              </a:ext>
            </a:extLst>
          </p:cNvPr>
          <p:cNvSpPr txBox="1"/>
          <p:nvPr/>
        </p:nvSpPr>
        <p:spPr>
          <a:xfrm>
            <a:off x="2078752" y="3744335"/>
            <a:ext cx="2338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1"/>
                </a:solidFill>
              </a:rPr>
              <a:t>6 x 10</a:t>
            </a:r>
            <a:r>
              <a:rPr lang="en-GB" sz="2000" baseline="30000" dirty="0">
                <a:solidFill>
                  <a:schemeClr val="accent1"/>
                </a:solidFill>
              </a:rPr>
              <a:t>23 </a:t>
            </a:r>
            <a:r>
              <a:rPr lang="en-GB" sz="2000" b="1" dirty="0">
                <a:solidFill>
                  <a:schemeClr val="accent1"/>
                </a:solidFill>
              </a:rPr>
              <a:t>formula units</a:t>
            </a:r>
            <a:r>
              <a:rPr lang="en-GB" sz="2000" dirty="0">
                <a:solidFill>
                  <a:schemeClr val="accent1"/>
                </a:solidFill>
              </a:rPr>
              <a:t> of NaCl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A307BE6-F84D-A761-918B-51A4B8D27993}"/>
              </a:ext>
            </a:extLst>
          </p:cNvPr>
          <p:cNvSpPr txBox="1"/>
          <p:nvPr/>
        </p:nvSpPr>
        <p:spPr>
          <a:xfrm>
            <a:off x="4730723" y="3684863"/>
            <a:ext cx="20046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1"/>
                </a:solidFill>
              </a:rPr>
              <a:t>6 x 10</a:t>
            </a:r>
            <a:r>
              <a:rPr lang="en-GB" sz="2000" baseline="30000" dirty="0">
                <a:solidFill>
                  <a:schemeClr val="accent1"/>
                </a:solidFill>
              </a:rPr>
              <a:t>23 </a:t>
            </a:r>
            <a:r>
              <a:rPr lang="en-GB" sz="2000" dirty="0">
                <a:solidFill>
                  <a:schemeClr val="accent1"/>
                </a:solidFill>
              </a:rPr>
              <a:t>Na</a:t>
            </a:r>
            <a:r>
              <a:rPr lang="en-GB" sz="2000" baseline="30000" dirty="0">
                <a:solidFill>
                  <a:schemeClr val="accent1"/>
                </a:solidFill>
              </a:rPr>
              <a:t>+</a:t>
            </a:r>
            <a:r>
              <a:rPr lang="en-GB" sz="2000" dirty="0">
                <a:solidFill>
                  <a:schemeClr val="accent1"/>
                </a:solidFill>
              </a:rPr>
              <a:t> ions</a:t>
            </a:r>
          </a:p>
          <a:p>
            <a:pPr algn="ctr"/>
            <a:r>
              <a:rPr lang="en-GB" sz="2000" dirty="0">
                <a:solidFill>
                  <a:schemeClr val="accent1"/>
                </a:solidFill>
              </a:rPr>
              <a:t>6 x 10</a:t>
            </a:r>
            <a:r>
              <a:rPr lang="en-GB" sz="2000" baseline="30000" dirty="0">
                <a:solidFill>
                  <a:schemeClr val="accent1"/>
                </a:solidFill>
              </a:rPr>
              <a:t>23 </a:t>
            </a:r>
            <a:r>
              <a:rPr lang="en-GB" sz="2000" dirty="0">
                <a:solidFill>
                  <a:schemeClr val="accent1"/>
                </a:solidFill>
              </a:rPr>
              <a:t>Cl</a:t>
            </a:r>
            <a:r>
              <a:rPr lang="en-GB" sz="2000" baseline="30000" dirty="0">
                <a:solidFill>
                  <a:schemeClr val="accent1"/>
                </a:solidFill>
              </a:rPr>
              <a:t>-</a:t>
            </a:r>
            <a:r>
              <a:rPr lang="en-GB" sz="2000" dirty="0">
                <a:solidFill>
                  <a:schemeClr val="accent1"/>
                </a:solidFill>
              </a:rPr>
              <a:t> 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1540069-AB17-01E8-938D-604A8EBD9B24}"/>
              </a:ext>
            </a:extLst>
          </p:cNvPr>
          <p:cNvSpPr txBox="1"/>
          <p:nvPr/>
        </p:nvSpPr>
        <p:spPr>
          <a:xfrm>
            <a:off x="7356846" y="2741504"/>
            <a:ext cx="2004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>
                <a:solidFill>
                  <a:schemeClr val="accent1"/>
                </a:solidFill>
              </a:rPr>
              <a:t>12 amu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EC36E3C-D12C-402D-756D-88EEB830ECC5}"/>
              </a:ext>
            </a:extLst>
          </p:cNvPr>
          <p:cNvSpPr txBox="1"/>
          <p:nvPr/>
        </p:nvSpPr>
        <p:spPr>
          <a:xfrm>
            <a:off x="7375083" y="5026921"/>
            <a:ext cx="2004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1"/>
                </a:solidFill>
              </a:rPr>
              <a:t>180 amu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C0E9085-8DE7-C72D-921B-D3ED41863FCD}"/>
              </a:ext>
            </a:extLst>
          </p:cNvPr>
          <p:cNvSpPr txBox="1"/>
          <p:nvPr/>
        </p:nvSpPr>
        <p:spPr>
          <a:xfrm>
            <a:off x="7356846" y="3853333"/>
            <a:ext cx="2004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1"/>
                </a:solidFill>
              </a:rPr>
              <a:t>58.44 amu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00FD36-C45A-2DCD-AFC0-BDB3C4D6033A}"/>
              </a:ext>
            </a:extLst>
          </p:cNvPr>
          <p:cNvSpPr txBox="1"/>
          <p:nvPr/>
        </p:nvSpPr>
        <p:spPr>
          <a:xfrm>
            <a:off x="9671790" y="2718730"/>
            <a:ext cx="2004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>
                <a:solidFill>
                  <a:schemeClr val="accent1"/>
                </a:solidFill>
              </a:rPr>
              <a:t>12 g/mol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A7053C-660A-799E-9883-8F31C3DD5012}"/>
              </a:ext>
            </a:extLst>
          </p:cNvPr>
          <p:cNvSpPr txBox="1"/>
          <p:nvPr/>
        </p:nvSpPr>
        <p:spPr>
          <a:xfrm>
            <a:off x="9525277" y="5026921"/>
            <a:ext cx="2004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1"/>
                </a:solidFill>
              </a:rPr>
              <a:t>180 g/mol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ACE6F93-4D0C-0A4B-E52A-0AF2AAE01763}"/>
              </a:ext>
            </a:extLst>
          </p:cNvPr>
          <p:cNvSpPr txBox="1"/>
          <p:nvPr/>
        </p:nvSpPr>
        <p:spPr>
          <a:xfrm>
            <a:off x="9671790" y="3853333"/>
            <a:ext cx="2004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1"/>
                </a:solidFill>
              </a:rPr>
              <a:t>58.44 g/mol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867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7" grpId="0" animBg="1"/>
      <p:bldP spid="8" grpId="0" animBg="1"/>
      <p:bldP spid="10" grpId="0" animBg="1"/>
      <p:bldP spid="11" grpId="0" animBg="1"/>
      <p:bldP spid="13" grpId="0"/>
      <p:bldP spid="14" grpId="0"/>
      <p:bldP spid="15" grpId="0"/>
      <p:bldP spid="24" grpId="0"/>
      <p:bldP spid="25" grpId="0"/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3B42F-7D1E-F8EA-72D8-724D7D93C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8676"/>
          </a:xfrm>
        </p:spPr>
        <p:txBody>
          <a:bodyPr>
            <a:noAutofit/>
          </a:bodyPr>
          <a:lstStyle/>
          <a:p>
            <a:r>
              <a:rPr lang="en-GB" b="1" dirty="0"/>
              <a:t>Molar mass </a:t>
            </a:r>
            <a:r>
              <a:rPr lang="en-GB" dirty="0"/>
              <a:t>of a substance in grams per mole is numerically equal to the mass of that substance expressed in atomic mass units.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5D6DE16-94C7-2B6B-F416-5B64D9CBD0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183458"/>
            <a:ext cx="10515600" cy="815053"/>
          </a:xfrm>
        </p:spPr>
        <p:txBody>
          <a:bodyPr>
            <a:normAutofit/>
          </a:bodyPr>
          <a:lstStyle/>
          <a:p>
            <a:r>
              <a:rPr lang="en-GB"/>
              <a:t>We can calculate the number of moles in a sample based on the total mass divided by the molar mass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DE733C3-B043-3F55-60B8-A19BEC4235FD}"/>
              </a:ext>
            </a:extLst>
          </p:cNvPr>
          <p:cNvGrpSpPr/>
          <p:nvPr/>
        </p:nvGrpSpPr>
        <p:grpSpPr>
          <a:xfrm>
            <a:off x="1481325" y="2401937"/>
            <a:ext cx="2151903" cy="1396395"/>
            <a:chOff x="1481325" y="2401937"/>
            <a:chExt cx="2151903" cy="139639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C212D8A-6203-F980-238D-C5450C52E7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BFBFB"/>
                </a:clrFrom>
                <a:clrTo>
                  <a:srgbClr val="FBFBFB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81325" y="2401937"/>
              <a:ext cx="2095752" cy="115165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299017D-A2C7-62DF-D2CC-38BE5488671F}"/>
                </a:ext>
              </a:extLst>
            </p:cNvPr>
            <p:cNvSpPr txBox="1"/>
            <p:nvPr/>
          </p:nvSpPr>
          <p:spPr>
            <a:xfrm>
              <a:off x="1588435" y="3429000"/>
              <a:ext cx="20447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57.5 g of sodium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6A13-67B1-4B48-6002-FC4707928E07}"/>
              </a:ext>
            </a:extLst>
          </p:cNvPr>
          <p:cNvGrpSpPr/>
          <p:nvPr/>
        </p:nvGrpSpPr>
        <p:grpSpPr>
          <a:xfrm>
            <a:off x="4751157" y="2277340"/>
            <a:ext cx="2044793" cy="1858927"/>
            <a:chOff x="4751157" y="2277340"/>
            <a:chExt cx="2044793" cy="1858927"/>
          </a:xfrm>
        </p:grpSpPr>
        <p:pic>
          <p:nvPicPr>
            <p:cNvPr id="8" name="Picture 7" descr="A red and black sign with black text&#10;&#10;Description automatically generated">
              <a:extLst>
                <a:ext uri="{FF2B5EF4-FFF2-40B4-BE49-F238E27FC236}">
                  <a16:creationId xmlns:a16="http://schemas.microsoft.com/office/drawing/2014/main" id="{7C43A431-8895-6A55-86B6-287F38623F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289611" y="2277340"/>
              <a:ext cx="967884" cy="115166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EA1C7C0-6AED-3170-BAAA-6F5CC1154C78}"/>
                </a:ext>
              </a:extLst>
            </p:cNvPr>
            <p:cNvSpPr txBox="1"/>
            <p:nvPr/>
          </p:nvSpPr>
          <p:spPr>
            <a:xfrm>
              <a:off x="4751157" y="3489936"/>
              <a:ext cx="20447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Atomic mass of sodium = 23 amu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621F420-2737-91EE-F25D-B4A1520BC186}"/>
              </a:ext>
            </a:extLst>
          </p:cNvPr>
          <p:cNvSpPr txBox="1"/>
          <p:nvPr/>
        </p:nvSpPr>
        <p:spPr>
          <a:xfrm>
            <a:off x="7350459" y="2630266"/>
            <a:ext cx="36723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1 mole of sodium would weigh 23 g</a:t>
            </a:r>
          </a:p>
          <a:p>
            <a:pPr algn="ctr"/>
            <a:endParaRPr lang="en-GB" dirty="0">
              <a:solidFill>
                <a:schemeClr val="accent1"/>
              </a:solidFill>
            </a:endParaRPr>
          </a:p>
          <a:p>
            <a:pPr algn="ctr"/>
            <a:r>
              <a:rPr lang="en-GB" dirty="0">
                <a:solidFill>
                  <a:schemeClr val="accent1"/>
                </a:solidFill>
              </a:rPr>
              <a:t>Molar mass of sodium = 23 g/mol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992AEE8-B31D-28E5-DAEA-33DA1F47E8C9}"/>
                  </a:ext>
                </a:extLst>
              </p:cNvPr>
              <p:cNvSpPr txBox="1"/>
              <p:nvPr/>
            </p:nvSpPr>
            <p:spPr>
              <a:xfrm>
                <a:off x="3152782" y="4493652"/>
                <a:ext cx="5536516" cy="1592209"/>
              </a:xfrm>
              <a:prstGeom prst="roundRect">
                <a:avLst/>
              </a:prstGeom>
              <a:solidFill>
                <a:schemeClr val="accent2">
                  <a:alpha val="44000"/>
                </a:schemeClr>
              </a:solidFill>
              <a:ln>
                <a:noFill/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</a:rPr>
                        <m:t>Number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</a:rPr>
                        <m:t>of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</a:rPr>
                        <m:t>moles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</a:rPr>
                        <m:t> 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Total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mass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of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substance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in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grams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Molar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mass</m:t>
                          </m:r>
                        </m:den>
                      </m:f>
                    </m:oMath>
                  </m:oMathPara>
                </a14:m>
                <a:endParaRPr lang="en-GB" b="0">
                  <a:solidFill>
                    <a:schemeClr val="accent1"/>
                  </a:solidFill>
                  <a:ea typeface="Cambria Math" panose="02040503050406030204" pitchFamily="18" charset="0"/>
                </a:endParaRPr>
              </a:p>
              <a:p>
                <a:endParaRPr lang="en-GB" b="0" i="0">
                  <a:solidFill>
                    <a:schemeClr val="accent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</a:rPr>
                        <m:t>Number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</a:rPr>
                        <m:t>of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</a:rPr>
                        <m:t>moles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</a:rPr>
                        <m:t> 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57.5 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g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23 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g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mol</m:t>
                          </m:r>
                        </m:den>
                      </m:f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  <a:ea typeface="Cambria Math" panose="02040503050406030204" pitchFamily="18" charset="0"/>
                        </a:rPr>
                        <m:t>= 2.5 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  <a:ea typeface="Cambria Math" panose="02040503050406030204" pitchFamily="18" charset="0"/>
                        </a:rPr>
                        <m:t>moles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  <a:ea typeface="Cambria Math" panose="02040503050406030204" pitchFamily="18" charset="0"/>
                        </a:rPr>
                        <m:t>of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  <a:ea typeface="Cambria Math" panose="02040503050406030204" pitchFamily="18" charset="0"/>
                        </a:rPr>
                        <m:t>sodium</m:t>
                      </m:r>
                    </m:oMath>
                  </m:oMathPara>
                </a14:m>
                <a:endParaRPr lang="en-GB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992AEE8-B31D-28E5-DAEA-33DA1F47E8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2782" y="4493652"/>
                <a:ext cx="5536516" cy="1592209"/>
              </a:xfrm>
              <a:prstGeom prst="round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417335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B03CC-4DD5-B482-0976-410171620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2789"/>
          </a:xfrm>
        </p:spPr>
        <p:txBody>
          <a:bodyPr>
            <a:normAutofit/>
          </a:bodyPr>
          <a:lstStyle/>
          <a:p>
            <a:r>
              <a:rPr lang="en-GB" b="1" dirty="0"/>
              <a:t>Concentration</a:t>
            </a:r>
            <a:r>
              <a:rPr lang="en-GB" dirty="0"/>
              <a:t> is the amount of substance (solute) present in a specific volume or mass of solution.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B78451-9EC9-862C-AC61-3D1B21166E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7301" y="1186062"/>
            <a:ext cx="10515600" cy="759671"/>
          </a:xfrm>
        </p:spPr>
        <p:txBody>
          <a:bodyPr>
            <a:normAutofit/>
          </a:bodyPr>
          <a:lstStyle/>
          <a:p>
            <a:r>
              <a:rPr lang="en-GB" b="1"/>
              <a:t>Molarity</a:t>
            </a:r>
            <a:r>
              <a:rPr lang="en-GB"/>
              <a:t> is a measure of concentration. It is the number of moles of a substance in a certain volume.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269DA5C-0B2E-4917-5EA4-E2C24EC209A9}"/>
              </a:ext>
            </a:extLst>
          </p:cNvPr>
          <p:cNvGrpSpPr/>
          <p:nvPr/>
        </p:nvGrpSpPr>
        <p:grpSpPr>
          <a:xfrm>
            <a:off x="1038170" y="4459698"/>
            <a:ext cx="5242630" cy="2237223"/>
            <a:chOff x="719816" y="1971580"/>
            <a:chExt cx="5242630" cy="2237223"/>
          </a:xfrm>
        </p:grpSpPr>
        <p:pic>
          <p:nvPicPr>
            <p:cNvPr id="5" name="Picture 4" descr="A close-up of a beaker and a glass&#10;&#10;Description automatically generated">
              <a:extLst>
                <a:ext uri="{FF2B5EF4-FFF2-40B4-BE49-F238E27FC236}">
                  <a16:creationId xmlns:a16="http://schemas.microsoft.com/office/drawing/2014/main" id="{C29192BC-98B3-CA47-7797-390AD5AD7B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38200" y="1971580"/>
              <a:ext cx="3498114" cy="1647603"/>
            </a:xfrm>
            <a:prstGeom prst="rect">
              <a:avLst/>
            </a:prstGeom>
          </p:spPr>
        </p:pic>
        <p:pic>
          <p:nvPicPr>
            <p:cNvPr id="6" name="Picture 5" descr="A beaker with a liquid in it&#10;&#10;Description automatically generated">
              <a:extLst>
                <a:ext uri="{FF2B5EF4-FFF2-40B4-BE49-F238E27FC236}">
                  <a16:creationId xmlns:a16="http://schemas.microsoft.com/office/drawing/2014/main" id="{CE2182B2-84A5-9D74-92D5-8A148498BA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81357" y="1983757"/>
              <a:ext cx="1317003" cy="157871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FB7B87A-F296-0DA2-4725-2BA033AFD61C}"/>
                </a:ext>
              </a:extLst>
            </p:cNvPr>
            <p:cNvSpPr txBox="1"/>
            <p:nvPr/>
          </p:nvSpPr>
          <p:spPr>
            <a:xfrm>
              <a:off x="719816" y="3562472"/>
              <a:ext cx="20447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1 mole of NaCl (salt)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B889CAF-3678-FEFF-31E3-9D4F59905974}"/>
                </a:ext>
              </a:extLst>
            </p:cNvPr>
            <p:cNvSpPr txBox="1"/>
            <p:nvPr/>
          </p:nvSpPr>
          <p:spPr>
            <a:xfrm>
              <a:off x="2750573" y="3562462"/>
              <a:ext cx="12197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1 millilitre of water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0CB8B66-4898-97B1-11DD-48351EBF25CE}"/>
                </a:ext>
              </a:extLst>
            </p:cNvPr>
            <p:cNvSpPr txBox="1"/>
            <p:nvPr/>
          </p:nvSpPr>
          <p:spPr>
            <a:xfrm>
              <a:off x="4234387" y="3671297"/>
              <a:ext cx="17280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Solution B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51648C3-35A1-E537-4D6A-339BE4171AE8}"/>
              </a:ext>
            </a:extLst>
          </p:cNvPr>
          <p:cNvGrpSpPr/>
          <p:nvPr/>
        </p:nvGrpSpPr>
        <p:grpSpPr>
          <a:xfrm>
            <a:off x="1038170" y="2039371"/>
            <a:ext cx="5242630" cy="2237223"/>
            <a:chOff x="719816" y="1971580"/>
            <a:chExt cx="5242630" cy="2237223"/>
          </a:xfrm>
        </p:grpSpPr>
        <p:pic>
          <p:nvPicPr>
            <p:cNvPr id="11" name="Picture 10" descr="A close-up of a beaker and a glass&#10;&#10;Description automatically generated">
              <a:extLst>
                <a:ext uri="{FF2B5EF4-FFF2-40B4-BE49-F238E27FC236}">
                  <a16:creationId xmlns:a16="http://schemas.microsoft.com/office/drawing/2014/main" id="{39D77838-8A7E-3883-E028-2FEE4E6C78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38200" y="1971580"/>
              <a:ext cx="3498114" cy="1647603"/>
            </a:xfrm>
            <a:prstGeom prst="rect">
              <a:avLst/>
            </a:prstGeom>
          </p:spPr>
        </p:pic>
        <p:pic>
          <p:nvPicPr>
            <p:cNvPr id="12" name="Picture 11" descr="A beaker with a liquid in it&#10;&#10;Description automatically generated">
              <a:extLst>
                <a:ext uri="{FF2B5EF4-FFF2-40B4-BE49-F238E27FC236}">
                  <a16:creationId xmlns:a16="http://schemas.microsoft.com/office/drawing/2014/main" id="{5595CDC7-BD77-2474-F6B1-F4F0BE8875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81357" y="1983757"/>
              <a:ext cx="1317003" cy="1578715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921FF9B-22AA-2355-61E3-6DE6BE203F08}"/>
                </a:ext>
              </a:extLst>
            </p:cNvPr>
            <p:cNvSpPr txBox="1"/>
            <p:nvPr/>
          </p:nvSpPr>
          <p:spPr>
            <a:xfrm>
              <a:off x="719816" y="3562472"/>
              <a:ext cx="20447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1 mole of NaCl (salt)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D530830-226A-FCB1-411E-8CCBD3FDB203}"/>
                </a:ext>
              </a:extLst>
            </p:cNvPr>
            <p:cNvSpPr txBox="1"/>
            <p:nvPr/>
          </p:nvSpPr>
          <p:spPr>
            <a:xfrm>
              <a:off x="2687594" y="3562462"/>
              <a:ext cx="12197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1 litre of water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8BD9831-775C-AA48-24A0-0F9E33E067E2}"/>
                </a:ext>
              </a:extLst>
            </p:cNvPr>
            <p:cNvSpPr txBox="1"/>
            <p:nvPr/>
          </p:nvSpPr>
          <p:spPr>
            <a:xfrm>
              <a:off x="4234387" y="3588146"/>
              <a:ext cx="17280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Solution A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31E1904-ECE0-0721-8848-8C38F9AF7D1C}"/>
                  </a:ext>
                </a:extLst>
              </p:cNvPr>
              <p:cNvSpPr txBox="1"/>
              <p:nvPr/>
            </p:nvSpPr>
            <p:spPr>
              <a:xfrm>
                <a:off x="6959995" y="2110102"/>
                <a:ext cx="4121837" cy="739139"/>
              </a:xfrm>
              <a:prstGeom prst="roundRect">
                <a:avLst/>
              </a:prstGeom>
              <a:solidFill>
                <a:schemeClr val="accent2">
                  <a:alpha val="44000"/>
                </a:schemeClr>
              </a:solidFill>
              <a:ln>
                <a:noFill/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i="0" smtClean="0">
                          <a:solidFill>
                            <a:schemeClr val="accent1"/>
                          </a:solidFill>
                        </a:rPr>
                        <m:t>M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</a:rPr>
                        <m:t>olarity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</a:rPr>
                        <m:t> (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</a:rPr>
                        <m:t>mol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</a:rPr>
                        <m:t>/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</a:rPr>
                        <m:t>L</m:t>
                      </m:r>
                      <m:r>
                        <m:rPr>
                          <m:nor/>
                        </m:rPr>
                        <a:rPr lang="en-GB" b="0" i="0" smtClean="0">
                          <a:solidFill>
                            <a:schemeClr val="accent1"/>
                          </a:solidFill>
                        </a:rPr>
                        <m:t>) 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Number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of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moles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Volume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 (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l</m:t>
                          </m:r>
                          <m:r>
                            <m:rPr>
                              <m:nor/>
                            </m:rPr>
                            <a:rPr lang="en-GB" b="0" i="0" smtClean="0">
                              <a:solidFill>
                                <a:schemeClr val="accent1"/>
                              </a:solidFill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b="0" dirty="0">
                  <a:solidFill>
                    <a:schemeClr val="accent1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31E1904-ECE0-0721-8848-8C38F9AF7D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9995" y="2110102"/>
                <a:ext cx="4121837" cy="739139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42D829E3-ED65-669C-173A-23A1CC790E77}"/>
              </a:ext>
            </a:extLst>
          </p:cNvPr>
          <p:cNvSpPr txBox="1"/>
          <p:nvPr/>
        </p:nvSpPr>
        <p:spPr>
          <a:xfrm>
            <a:off x="6622446" y="3099916"/>
            <a:ext cx="4920447" cy="1328023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chemeClr val="accent1"/>
                </a:solidFill>
              </a:rPr>
              <a:t>Millimole</a:t>
            </a:r>
            <a:r>
              <a:rPr lang="en-GB">
                <a:solidFill>
                  <a:schemeClr val="accent1"/>
                </a:solidFill>
              </a:rPr>
              <a:t> </a:t>
            </a:r>
            <a:r>
              <a:rPr lang="en-GB" b="1">
                <a:solidFill>
                  <a:schemeClr val="accent1"/>
                </a:solidFill>
              </a:rPr>
              <a:t>(mmol)  </a:t>
            </a:r>
            <a:r>
              <a:rPr lang="en-GB">
                <a:solidFill>
                  <a:schemeClr val="accent1"/>
                </a:solidFill>
              </a:rPr>
              <a:t>= 1000</a:t>
            </a:r>
            <a:r>
              <a:rPr lang="en-GB" baseline="30000">
                <a:solidFill>
                  <a:schemeClr val="accent1"/>
                </a:solidFill>
              </a:rPr>
              <a:t>th</a:t>
            </a:r>
            <a:r>
              <a:rPr lang="en-GB">
                <a:solidFill>
                  <a:schemeClr val="accent1"/>
                </a:solidFill>
              </a:rPr>
              <a:t> (one thousandth) </a:t>
            </a:r>
          </a:p>
          <a:p>
            <a:r>
              <a:rPr lang="en-GB">
                <a:solidFill>
                  <a:schemeClr val="accent1"/>
                </a:solidFill>
              </a:rPr>
              <a:t>				     of a mole</a:t>
            </a:r>
          </a:p>
          <a:p>
            <a:r>
              <a:rPr lang="en-GB" b="1">
                <a:solidFill>
                  <a:schemeClr val="accent1"/>
                </a:solidFill>
              </a:rPr>
              <a:t>Micromole (</a:t>
            </a:r>
            <a:r>
              <a:rPr lang="en-GB" b="1" i="0">
                <a:solidFill>
                  <a:schemeClr val="accent1"/>
                </a:solidFill>
                <a:effectLst/>
              </a:rPr>
              <a:t>µmol</a:t>
            </a:r>
            <a:r>
              <a:rPr lang="en-GB" b="1">
                <a:solidFill>
                  <a:schemeClr val="accent1"/>
                </a:solidFill>
              </a:rPr>
              <a:t>) </a:t>
            </a:r>
            <a:r>
              <a:rPr lang="en-GB">
                <a:solidFill>
                  <a:schemeClr val="accent1"/>
                </a:solidFill>
              </a:rPr>
              <a:t>= 1000000</a:t>
            </a:r>
            <a:r>
              <a:rPr lang="en-GB" baseline="30000">
                <a:solidFill>
                  <a:schemeClr val="accent1"/>
                </a:solidFill>
              </a:rPr>
              <a:t>th</a:t>
            </a:r>
            <a:r>
              <a:rPr lang="en-GB">
                <a:solidFill>
                  <a:schemeClr val="accent1"/>
                </a:solidFill>
              </a:rPr>
              <a:t> (one millionth) 				  	     of a mole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F678314-B1DC-7264-DFF7-DA2BD03D17B9}"/>
              </a:ext>
            </a:extLst>
          </p:cNvPr>
          <p:cNvGrpSpPr/>
          <p:nvPr/>
        </p:nvGrpSpPr>
        <p:grpSpPr>
          <a:xfrm>
            <a:off x="7126973" y="4678614"/>
            <a:ext cx="4600148" cy="1781682"/>
            <a:chOff x="7126973" y="4678614"/>
            <a:chExt cx="4600148" cy="1781682"/>
          </a:xfrm>
        </p:grpSpPr>
        <p:pic>
          <p:nvPicPr>
            <p:cNvPr id="19" name="Picture 18" descr="A rectangular object with a rectangle in the middle&#10;&#10;Description automatically generated">
              <a:extLst>
                <a:ext uri="{FF2B5EF4-FFF2-40B4-BE49-F238E27FC236}">
                  <a16:creationId xmlns:a16="http://schemas.microsoft.com/office/drawing/2014/main" id="{CF750834-00FD-D240-EBB9-B1B8181154C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126973" y="4678614"/>
              <a:ext cx="577339" cy="1781682"/>
            </a:xfrm>
            <a:prstGeom prst="rect">
              <a:avLst/>
            </a:prstGeom>
          </p:spPr>
        </p:pic>
        <p:sp>
          <p:nvSpPr>
            <p:cNvPr id="20" name="Arrow: Right 19">
              <a:extLst>
                <a:ext uri="{FF2B5EF4-FFF2-40B4-BE49-F238E27FC236}">
                  <a16:creationId xmlns:a16="http://schemas.microsoft.com/office/drawing/2014/main" id="{10EC7241-123A-27F1-C784-EA2B8AE3E987}"/>
                </a:ext>
              </a:extLst>
            </p:cNvPr>
            <p:cNvSpPr/>
            <p:nvPr/>
          </p:nvSpPr>
          <p:spPr>
            <a:xfrm>
              <a:off x="7763056" y="5351048"/>
              <a:ext cx="787429" cy="283364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83AF82B-647C-DF83-D6D9-27FB6A1D3DE9}"/>
                </a:ext>
              </a:extLst>
            </p:cNvPr>
            <p:cNvSpPr txBox="1"/>
            <p:nvPr/>
          </p:nvSpPr>
          <p:spPr>
            <a:xfrm>
              <a:off x="8626112" y="5169564"/>
              <a:ext cx="31010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>
                  <a:solidFill>
                    <a:schemeClr val="accent1"/>
                  </a:solidFill>
                </a:rPr>
                <a:t>Sodium: 135-146 </a:t>
              </a:r>
              <a:r>
                <a:rPr lang="en-GB" b="1">
                  <a:solidFill>
                    <a:schemeClr val="accent1"/>
                  </a:solidFill>
                </a:rPr>
                <a:t>mmol/L</a:t>
              </a:r>
            </a:p>
            <a:p>
              <a:r>
                <a:rPr lang="en-GB">
                  <a:solidFill>
                    <a:schemeClr val="accent1"/>
                  </a:solidFill>
                </a:rPr>
                <a:t>Potassium: 3.5-5.3 </a:t>
              </a:r>
              <a:r>
                <a:rPr lang="en-GB" b="1">
                  <a:solidFill>
                    <a:schemeClr val="accent1"/>
                  </a:solidFill>
                </a:rPr>
                <a:t>mmol/L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2050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9A5CD-9D32-DAFF-7E38-3FA314DB2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Solutions and Concentration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220DF-F9AF-1770-7974-F32268366F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39690" y="1225508"/>
            <a:ext cx="5027612" cy="465138"/>
          </a:xfrm>
        </p:spPr>
        <p:txBody>
          <a:bodyPr/>
          <a:lstStyle/>
          <a:p>
            <a:r>
              <a:rPr lang="en-GB" dirty="0"/>
              <a:t>Learning outcomes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42555A-F814-D552-D335-923188386D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Define the terms solute, solvent, and solution.</a:t>
            </a:r>
          </a:p>
          <a:p>
            <a:r>
              <a:rPr lang="en-GB" dirty="0"/>
              <a:t>Describe how substances can interact with water. </a:t>
            </a:r>
          </a:p>
          <a:p>
            <a:r>
              <a:rPr lang="en-GB" dirty="0"/>
              <a:t>Distinguish between hydrophilic and hydrophobic substances. </a:t>
            </a:r>
          </a:p>
          <a:p>
            <a:r>
              <a:rPr lang="en-GB" dirty="0"/>
              <a:t>Describe the meaning of the term mole in the context of atoms, ions and molecules. </a:t>
            </a:r>
          </a:p>
          <a:p>
            <a:r>
              <a:rPr lang="en-GB" dirty="0"/>
              <a:t>Define the term concentration. </a:t>
            </a:r>
          </a:p>
          <a:p>
            <a:r>
              <a:rPr lang="en-GB" dirty="0"/>
              <a:t>Describe how moles, molar mass, and molarity are related. </a:t>
            </a:r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186E4F-8984-E5BC-B881-AA7A1549A4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4.1: Video and transcript</a:t>
            </a:r>
          </a:p>
          <a:p>
            <a:endParaRPr lang="en-GB" dirty="0"/>
          </a:p>
          <a:p>
            <a:r>
              <a:rPr lang="en-GB" dirty="0"/>
              <a:t>4.2: Accompanying reading</a:t>
            </a:r>
          </a:p>
          <a:p>
            <a:endParaRPr lang="en-GB" dirty="0"/>
          </a:p>
          <a:p>
            <a:r>
              <a:rPr lang="en-GB" dirty="0"/>
              <a:t>4.3: Worksheet</a:t>
            </a:r>
          </a:p>
        </p:txBody>
      </p:sp>
    </p:spTree>
    <p:extLst>
      <p:ext uri="{BB962C8B-B14F-4D97-AF65-F5344CB8AC3E}">
        <p14:creationId xmlns:p14="http://schemas.microsoft.com/office/powerpoint/2010/main" val="2520245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0F65F-A5CB-6D58-CC08-588EA615D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Images references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CBCF6A-2B4D-8200-9C1A-541EE61B40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GB" sz="1400" dirty="0"/>
              <a:t>Slide 4, 9, 11, 12: </a:t>
            </a:r>
            <a:r>
              <a:rPr lang="en-GB" sz="1400" b="0" i="0" dirty="0">
                <a:effectLst/>
              </a:rPr>
              <a:t>Image by </a:t>
            </a:r>
            <a:r>
              <a:rPr lang="en-GB" sz="1400" b="0" i="0" dirty="0" err="1">
                <a:effectLst/>
              </a:rPr>
              <a:t>brgfx</a:t>
            </a:r>
            <a:r>
              <a:rPr lang="en-GB" sz="1400" b="0" i="0" dirty="0">
                <a:effectLst/>
              </a:rPr>
              <a:t> on </a:t>
            </a:r>
            <a:r>
              <a:rPr lang="en-GB" sz="1400" b="0" i="0" dirty="0" err="1">
                <a:effectLst/>
              </a:rPr>
              <a:t>Freepik</a:t>
            </a:r>
            <a:r>
              <a:rPr lang="en-GB" sz="1400" b="0" i="0" dirty="0">
                <a:effectLst/>
              </a:rPr>
              <a:t> </a:t>
            </a:r>
            <a:r>
              <a:rPr lang="en-GB" sz="1400" dirty="0"/>
              <a:t>&lt;a </a:t>
            </a:r>
            <a:r>
              <a:rPr lang="en-GB" sz="1400" dirty="0" err="1"/>
              <a:t>href</a:t>
            </a:r>
            <a:r>
              <a:rPr lang="en-GB" sz="1400" dirty="0"/>
              <a:t>="https://www.freepik.com/free-vector/dissolving-science-experiment-with-sand-water_25592847.htm"&gt;Image by </a:t>
            </a:r>
            <a:r>
              <a:rPr lang="en-GB" sz="1400" dirty="0" err="1"/>
              <a:t>brgfx</a:t>
            </a:r>
            <a:r>
              <a:rPr lang="en-GB" sz="1400" dirty="0"/>
              <a:t>&lt;/a&gt; on </a:t>
            </a:r>
            <a:r>
              <a:rPr lang="en-GB" sz="1400" dirty="0" err="1"/>
              <a:t>Freepik</a:t>
            </a:r>
            <a:endParaRPr lang="en-GB" sz="1400" dirty="0"/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/>
              <a:t>Slide 7: Image: 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CC BY-SA 1.0 Generic; Victor </a:t>
            </a:r>
            <a:r>
              <a:rPr lang="en-GB" sz="1400" b="0" i="0" dirty="0" err="1">
                <a:solidFill>
                  <a:srgbClr val="000000"/>
                </a:solidFill>
                <a:effectLst/>
              </a:rPr>
              <a:t>Blacus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. </a:t>
            </a:r>
            <a:r>
              <a:rPr lang="en-GB" sz="1400" b="0" i="0" u="none" strike="noStrike" dirty="0">
                <a:solidFill>
                  <a:srgbClr val="0372A6"/>
                </a:solidFill>
                <a:effectLst/>
                <a:hlinkClick r:id="rId2" tooltip="13.6: Polarity and Properties"/>
              </a:rPr>
              <a:t>This page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is shared under a </a:t>
            </a:r>
            <a:r>
              <a:rPr lang="en-GB" sz="1400" b="0" i="0" u="none" strike="noStrike" dirty="0">
                <a:solidFill>
                  <a:srgbClr val="0372A6"/>
                </a:solidFill>
                <a:effectLst/>
                <a:hlinkClick r:id="rId3" tooltip="https://www.ck12info.org/curriculum-materials-license/"/>
              </a:rPr>
              <a:t>CK-12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license and was authored, remixed, and/or curated by </a:t>
            </a:r>
            <a:r>
              <a:rPr lang="en-GB" sz="1400" b="0" i="0" dirty="0" err="1">
                <a:solidFill>
                  <a:srgbClr val="000000"/>
                </a:solidFill>
                <a:effectLst/>
              </a:rPr>
              <a:t>StackExchange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 (</a:t>
            </a:r>
            <a:r>
              <a:rPr lang="en-GB" sz="1400" b="0" i="0" u="none" strike="noStrike" dirty="0" err="1">
                <a:solidFill>
                  <a:srgbClr val="0372A6"/>
                </a:solidFill>
                <a:effectLst/>
                <a:hlinkClick r:id="rId4"/>
              </a:rPr>
              <a:t>thomij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), Melissa </a:t>
            </a:r>
            <a:r>
              <a:rPr lang="en-GB" sz="1400" b="0" i="0" dirty="0" err="1">
                <a:solidFill>
                  <a:srgbClr val="000000"/>
                </a:solidFill>
                <a:effectLst/>
              </a:rPr>
              <a:t>Alviar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-Agnew, Henry Agnew, Lance S. Lund (Anoka-Ramsey Community College), and Vicki </a:t>
            </a:r>
            <a:r>
              <a:rPr lang="en-GB" sz="1400" b="0" i="0" dirty="0" err="1">
                <a:solidFill>
                  <a:srgbClr val="000000"/>
                </a:solidFill>
                <a:effectLst/>
              </a:rPr>
              <a:t>MacMurdo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(Anoka-Ramsey Community College). Original source: </a:t>
            </a:r>
            <a:r>
              <a:rPr lang="en-GB" sz="1400" b="0" i="0" u="none" strike="noStrike" dirty="0">
                <a:solidFill>
                  <a:srgbClr val="0372A6"/>
                </a:solidFill>
                <a:effectLst/>
                <a:hlinkClick r:id="rId5" tooltip="https://www.ck12.org/c/chemistry/"/>
              </a:rPr>
              <a:t>https://www.ck12.org/c/chemistry/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solidFill>
                  <a:srgbClr val="000000"/>
                </a:solidFill>
              </a:rPr>
              <a:t>Slide 8: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000000"/>
                </a:solidFill>
                <a:effectLst/>
              </a:rPr>
              <a:t>This page titled </a:t>
            </a:r>
            <a:r>
              <a:rPr lang="en-GB" sz="1400" b="0" i="0" u="none" strike="noStrike" dirty="0">
                <a:solidFill>
                  <a:srgbClr val="0372A6"/>
                </a:solidFill>
                <a:effectLst/>
                <a:hlinkClick r:id="rId6"/>
              </a:rPr>
              <a:t>2.5.2: Lipid Molecules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is shared under a </a:t>
            </a:r>
            <a:r>
              <a:rPr lang="en-GB" sz="1400" b="0" i="0" u="none" strike="noStrike" dirty="0">
                <a:solidFill>
                  <a:srgbClr val="0372A6"/>
                </a:solidFill>
                <a:effectLst/>
                <a:hlinkClick r:id="rId7"/>
              </a:rPr>
              <a:t>CC BY-SA 4.0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license and was authored, remixed, and/or curated by </a:t>
            </a:r>
            <a:r>
              <a:rPr lang="en-GB" sz="1400" b="0" i="0" u="none" strike="noStrike" dirty="0">
                <a:solidFill>
                  <a:srgbClr val="0372A6"/>
                </a:solidFill>
                <a:effectLst/>
                <a:hlinkClick r:id="rId6"/>
              </a:rPr>
              <a:t>Boundless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.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rgbClr val="000000"/>
                </a:solidFill>
                <a:effectLst/>
              </a:rPr>
              <a:t>This page titled </a:t>
            </a:r>
            <a:r>
              <a:rPr lang="en-GB" sz="1400" b="0" i="0" u="none" strike="noStrike" dirty="0">
                <a:solidFill>
                  <a:srgbClr val="0372A6"/>
                </a:solidFill>
                <a:effectLst/>
                <a:hlinkClick r:id="rId8"/>
              </a:rPr>
              <a:t>3.5: Lipid Molecules - Phospholipids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is shared under a </a:t>
            </a:r>
            <a:r>
              <a:rPr lang="en-GB" sz="1400" b="0" i="0" u="none" strike="noStrike" dirty="0">
                <a:solidFill>
                  <a:srgbClr val="0372A6"/>
                </a:solidFill>
                <a:effectLst/>
                <a:hlinkClick r:id="rId7"/>
              </a:rPr>
              <a:t>CC BY-SA 4.0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license and was authored, remixed, and/or curated by </a:t>
            </a:r>
            <a:r>
              <a:rPr lang="en-GB" sz="1400" b="0" i="0" u="none" strike="noStrike" dirty="0">
                <a:solidFill>
                  <a:srgbClr val="0372A6"/>
                </a:solidFill>
                <a:effectLst/>
                <a:hlinkClick r:id="rId8"/>
              </a:rPr>
              <a:t>Boundless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000000"/>
                </a:solidFill>
              </a:rPr>
              <a:t>Slide 11: 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</a:rPr>
              <a:t>László </a:t>
            </a:r>
            <a:r>
              <a:rPr lang="en-US" sz="1400" b="0" i="0" u="none" strike="noStrike" dirty="0" err="1">
                <a:solidFill>
                  <a:srgbClr val="000000"/>
                </a:solidFill>
                <a:effectLst/>
              </a:rPr>
              <a:t>Németh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</a:rPr>
              <a:t>, CC0, via Wikimedia Commons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dirty="0">
                <a:solidFill>
                  <a:srgbClr val="000000"/>
                </a:solidFill>
              </a:rPr>
              <a:t>Slide 12: </a:t>
            </a:r>
            <a:r>
              <a:rPr lang="en-US" sz="1400" dirty="0"/>
              <a:t>The use of the laboratory. Murphy, Michael, MA MD FRCP </a:t>
            </a:r>
            <a:r>
              <a:rPr lang="en-US" sz="1400" dirty="0" err="1"/>
              <a:t>FRCPath</a:t>
            </a:r>
            <a:r>
              <a:rPr lang="en-US" sz="1400" dirty="0"/>
              <a:t>, Clinical Biochemistry: An Illustrated </a:t>
            </a:r>
            <a:r>
              <a:rPr lang="en-US" sz="1400" dirty="0" err="1"/>
              <a:t>Colour</a:t>
            </a:r>
            <a:r>
              <a:rPr lang="en-US" sz="1400" dirty="0"/>
              <a:t> Text, 2, 4-5. Blood specimen tubes for specific biochemical tests. The </a:t>
            </a:r>
            <a:r>
              <a:rPr lang="en-US" sz="1400" dirty="0" err="1"/>
              <a:t>colour</a:t>
            </a:r>
            <a:r>
              <a:rPr lang="en-US" sz="1400" dirty="0"/>
              <a:t>-coded tubes are the Vacutainers in use in the authors’ hospital laboratories. Copyright ©  2024   © 2024, Elsevier Limited. All rights reserved.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94451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17A8D-434B-09EA-AC52-14743BC0B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outcomes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D756B-CBE5-8D6A-4DB9-B95D4B2F0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Define the terms solute, solvent, and solution.</a:t>
            </a:r>
          </a:p>
          <a:p>
            <a:r>
              <a:rPr lang="en-GB" dirty="0"/>
              <a:t>Describe how substances can interact with water. </a:t>
            </a:r>
          </a:p>
          <a:p>
            <a:r>
              <a:rPr lang="en-GB" dirty="0"/>
              <a:t>Distinguish between hydrophilic and hydrophobic substances. </a:t>
            </a:r>
          </a:p>
          <a:p>
            <a:r>
              <a:rPr lang="en-GB" dirty="0"/>
              <a:t>Describe the meaning of the term mole in the context of atoms, ions and molecules. </a:t>
            </a:r>
          </a:p>
          <a:p>
            <a:r>
              <a:rPr lang="en-GB" dirty="0"/>
              <a:t>Define the term concentration. </a:t>
            </a:r>
          </a:p>
          <a:p>
            <a:r>
              <a:rPr lang="en-GB" dirty="0"/>
              <a:t>Describe how moles, molar mass, and molarity are related.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Placeholder 5" descr="Glass of water on white background">
            <a:extLst>
              <a:ext uri="{FF2B5EF4-FFF2-40B4-BE49-F238E27FC236}">
                <a16:creationId xmlns:a16="http://schemas.microsoft.com/office/drawing/2014/main" id="{3CB950E7-6392-179E-1547-4FE587E2A71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35" b="38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32608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65F5A-3531-3E28-F94D-876757C5C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Water is essential for biological life.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8E7A11-81AB-EC0E-591B-770AEA86E8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14400"/>
            <a:ext cx="10515600" cy="555625"/>
          </a:xfrm>
        </p:spPr>
        <p:txBody>
          <a:bodyPr/>
          <a:lstStyle/>
          <a:p>
            <a:r>
              <a:rPr lang="en-GB"/>
              <a:t>Water makes up about 60-75% of our body weight.</a:t>
            </a:r>
          </a:p>
        </p:txBody>
      </p:sp>
      <p:pic>
        <p:nvPicPr>
          <p:cNvPr id="7" name="Picture 6" descr="Waves of water in the ocean">
            <a:extLst>
              <a:ext uri="{FF2B5EF4-FFF2-40B4-BE49-F238E27FC236}">
                <a16:creationId xmlns:a16="http://schemas.microsoft.com/office/drawing/2014/main" id="{04FD83B0-67B5-47D3-9ED7-7BAFCE5ABC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3917" y="1463674"/>
            <a:ext cx="7484165" cy="4989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883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39A7B-7743-FF11-E27F-87D24E4A7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If a substance is </a:t>
            </a:r>
            <a:r>
              <a:rPr lang="en-GB" b="1"/>
              <a:t>soluble</a:t>
            </a:r>
            <a:r>
              <a:rPr lang="en-GB"/>
              <a:t> in water, it can dissolve in water.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8F3D4B-3DD1-534D-6A40-52BD67D07B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22727"/>
            <a:ext cx="10515600" cy="555625"/>
          </a:xfrm>
        </p:spPr>
        <p:txBody>
          <a:bodyPr/>
          <a:lstStyle/>
          <a:p>
            <a:r>
              <a:rPr lang="en-GB"/>
              <a:t>A </a:t>
            </a:r>
            <a:r>
              <a:rPr lang="en-GB" b="1"/>
              <a:t>solution</a:t>
            </a:r>
            <a:r>
              <a:rPr lang="en-GB"/>
              <a:t> is a homogeneous mixture of two or more substances.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FE58A7-1666-C26A-02BF-A5C352F97573}"/>
              </a:ext>
            </a:extLst>
          </p:cNvPr>
          <p:cNvSpPr txBox="1"/>
          <p:nvPr/>
        </p:nvSpPr>
        <p:spPr>
          <a:xfrm>
            <a:off x="1497106" y="3295559"/>
            <a:ext cx="932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accent1"/>
                </a:solidFill>
              </a:rPr>
              <a:t>Sand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5E5352-A1A9-C740-CF07-4F59AD4A683F}"/>
              </a:ext>
            </a:extLst>
          </p:cNvPr>
          <p:cNvSpPr txBox="1"/>
          <p:nvPr/>
        </p:nvSpPr>
        <p:spPr>
          <a:xfrm>
            <a:off x="3122429" y="3295559"/>
            <a:ext cx="932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accent1"/>
                </a:solidFill>
              </a:rPr>
              <a:t>Water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3AA058-92AF-6D96-143B-C02135589720}"/>
              </a:ext>
            </a:extLst>
          </p:cNvPr>
          <p:cNvSpPr txBox="1"/>
          <p:nvPr/>
        </p:nvSpPr>
        <p:spPr>
          <a:xfrm>
            <a:off x="4240566" y="3250829"/>
            <a:ext cx="1728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accent1"/>
                </a:solidFill>
              </a:rPr>
              <a:t>Heterogeneous mixture</a:t>
            </a:r>
          </a:p>
        </p:txBody>
      </p:sp>
      <p:pic>
        <p:nvPicPr>
          <p:cNvPr id="12" name="Picture 11" descr="A close-up of a beaker and a glass&#10;&#10;Description automatically generated">
            <a:extLst>
              <a:ext uri="{FF2B5EF4-FFF2-40B4-BE49-F238E27FC236}">
                <a16:creationId xmlns:a16="http://schemas.microsoft.com/office/drawing/2014/main" id="{0DB53EC8-9593-2986-9654-241214FCF85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1924" y="4291363"/>
            <a:ext cx="3498114" cy="1647603"/>
          </a:xfrm>
          <a:prstGeom prst="rect">
            <a:avLst/>
          </a:prstGeom>
        </p:spPr>
      </p:pic>
      <p:pic>
        <p:nvPicPr>
          <p:cNvPr id="14" name="Picture 13" descr="A beaker with a liquid in it&#10;&#10;Description automatically generated">
            <a:extLst>
              <a:ext uri="{FF2B5EF4-FFF2-40B4-BE49-F238E27FC236}">
                <a16:creationId xmlns:a16="http://schemas.microsoft.com/office/drawing/2014/main" id="{62A24028-EBC9-56CD-38BB-AD14FBFA669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0038" y="4291363"/>
            <a:ext cx="1317003" cy="1578715"/>
          </a:xfrm>
          <a:prstGeom prst="rect">
            <a:avLst/>
          </a:prstGeom>
        </p:spPr>
      </p:pic>
      <p:pic>
        <p:nvPicPr>
          <p:cNvPr id="16" name="Picture 15" descr="A close-up of a beaker and a glass&#10;&#10;Description automatically generated">
            <a:extLst>
              <a:ext uri="{FF2B5EF4-FFF2-40B4-BE49-F238E27FC236}">
                <a16:creationId xmlns:a16="http://schemas.microsoft.com/office/drawing/2014/main" id="{2CDDB257-527C-F3A6-DC95-52F82608B778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09378" y="1695512"/>
            <a:ext cx="3080660" cy="1548032"/>
          </a:xfrm>
          <a:prstGeom prst="rect">
            <a:avLst/>
          </a:prstGeom>
        </p:spPr>
      </p:pic>
      <p:pic>
        <p:nvPicPr>
          <p:cNvPr id="18" name="Picture 17" descr="A beaker with a sand and water inside&#10;&#10;Description automatically generated">
            <a:extLst>
              <a:ext uri="{FF2B5EF4-FFF2-40B4-BE49-F238E27FC236}">
                <a16:creationId xmlns:a16="http://schemas.microsoft.com/office/drawing/2014/main" id="{7812AFFC-0909-8797-CCAF-3004E47E4B8B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0038" y="1759807"/>
            <a:ext cx="1360636" cy="154802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87A00F0-E668-9497-CDB5-36F61774608A}"/>
              </a:ext>
            </a:extLst>
          </p:cNvPr>
          <p:cNvSpPr txBox="1"/>
          <p:nvPr/>
        </p:nvSpPr>
        <p:spPr>
          <a:xfrm>
            <a:off x="1426226" y="5870078"/>
            <a:ext cx="986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accent1"/>
                </a:solidFill>
              </a:rPr>
              <a:t>Salt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70738A8-5434-D1AD-17CC-6B41204D673F}"/>
              </a:ext>
            </a:extLst>
          </p:cNvPr>
          <p:cNvSpPr txBox="1"/>
          <p:nvPr/>
        </p:nvSpPr>
        <p:spPr>
          <a:xfrm>
            <a:off x="2946645" y="5902718"/>
            <a:ext cx="932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accent1"/>
                </a:solidFill>
              </a:rPr>
              <a:t>Water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18957A7-E0BD-0E2A-104E-5C3FCD309857}"/>
              </a:ext>
            </a:extLst>
          </p:cNvPr>
          <p:cNvSpPr txBox="1"/>
          <p:nvPr/>
        </p:nvSpPr>
        <p:spPr>
          <a:xfrm>
            <a:off x="4172265" y="5829429"/>
            <a:ext cx="1728059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accent1"/>
                </a:solidFill>
              </a:rPr>
              <a:t>Homogeneous </a:t>
            </a:r>
            <a:r>
              <a:rPr lang="en-GB" b="1">
                <a:solidFill>
                  <a:schemeClr val="accent1"/>
                </a:solidFill>
              </a:rPr>
              <a:t>solution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F1E57924-3880-49C5-9572-04CC94A0888C}"/>
              </a:ext>
            </a:extLst>
          </p:cNvPr>
          <p:cNvSpPr txBox="1">
            <a:spLocks/>
          </p:cNvSpPr>
          <p:nvPr/>
        </p:nvSpPr>
        <p:spPr>
          <a:xfrm>
            <a:off x="6724385" y="2385453"/>
            <a:ext cx="4649798" cy="2558875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3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>
                <a:solidFill>
                  <a:schemeClr val="accent1"/>
                </a:solidFill>
              </a:rPr>
              <a:t>Solutions</a:t>
            </a:r>
            <a:r>
              <a:rPr lang="en-US">
                <a:solidFill>
                  <a:schemeClr val="accent1"/>
                </a:solidFill>
              </a:rPr>
              <a:t> are formed from: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accent1"/>
                </a:solidFill>
              </a:rPr>
              <a:t>Solute</a:t>
            </a:r>
            <a:r>
              <a:rPr lang="en-US">
                <a:solidFill>
                  <a:schemeClr val="accent1"/>
                </a:solidFill>
              </a:rPr>
              <a:t> – the substances dissolved into a solution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accent1"/>
                </a:solidFill>
              </a:rPr>
              <a:t>Solvent</a:t>
            </a:r>
            <a:r>
              <a:rPr lang="en-US">
                <a:solidFill>
                  <a:schemeClr val="accent1"/>
                </a:solidFill>
              </a:rPr>
              <a:t> – the substance in which the solute has dissolved</a:t>
            </a:r>
            <a:endParaRPr lang="en-US" b="1">
              <a:solidFill>
                <a:schemeClr val="accent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9268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  <p:bldP spid="10" grpId="0"/>
      <p:bldP spid="19" grpId="0"/>
      <p:bldP spid="20" grpId="0"/>
      <p:bldP spid="21" grpId="0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60">
            <a:extLst>
              <a:ext uri="{FF2B5EF4-FFF2-40B4-BE49-F238E27FC236}">
                <a16:creationId xmlns:a16="http://schemas.microsoft.com/office/drawing/2014/main" id="{769CB143-53F0-1E10-1799-0EFEC0924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6829"/>
            <a:ext cx="10515600" cy="761623"/>
          </a:xfrm>
        </p:spPr>
        <p:txBody>
          <a:bodyPr/>
          <a:lstStyle/>
          <a:p>
            <a:r>
              <a:rPr lang="en-GB"/>
              <a:t>Hydrogen bonding means water has a very ordered structure.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B59E1A92-0377-1AF6-1AAC-8F5340A6A5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98871" y="637329"/>
            <a:ext cx="10515600" cy="555625"/>
          </a:xfrm>
        </p:spPr>
        <p:txBody>
          <a:bodyPr/>
          <a:lstStyle/>
          <a:p>
            <a:r>
              <a:rPr lang="en-GB"/>
              <a:t>To dissolve substances, room must be made within this structure. </a:t>
            </a:r>
          </a:p>
        </p:txBody>
      </p:sp>
      <p:pic>
        <p:nvPicPr>
          <p:cNvPr id="64" name="Picture 63" descr="A diagram of a molecule&#10;&#10;Description automatically generated">
            <a:extLst>
              <a:ext uri="{FF2B5EF4-FFF2-40B4-BE49-F238E27FC236}">
                <a16:creationId xmlns:a16="http://schemas.microsoft.com/office/drawing/2014/main" id="{0DB63AF3-5864-3224-E04F-03F7644A4DC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9401" y="1755763"/>
            <a:ext cx="3792264" cy="3673945"/>
          </a:xfrm>
          <a:prstGeom prst="rect">
            <a:avLst/>
          </a:prstGeom>
        </p:spPr>
      </p:pic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07380D66-702E-EBB8-24C7-15CA9289AA0E}"/>
              </a:ext>
            </a:extLst>
          </p:cNvPr>
          <p:cNvSpPr txBox="1">
            <a:spLocks/>
          </p:cNvSpPr>
          <p:nvPr/>
        </p:nvSpPr>
        <p:spPr>
          <a:xfrm>
            <a:off x="5152708" y="4347986"/>
            <a:ext cx="6780805" cy="2211754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3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1"/>
                </a:solidFill>
              </a:rPr>
              <a:t>NaCl dissociates in water into Na</a:t>
            </a:r>
            <a:r>
              <a:rPr lang="en-US" baseline="30000">
                <a:solidFill>
                  <a:schemeClr val="accent1"/>
                </a:solidFill>
              </a:rPr>
              <a:t>+</a:t>
            </a:r>
            <a:r>
              <a:rPr lang="en-US">
                <a:solidFill>
                  <a:schemeClr val="accent1"/>
                </a:solidFill>
              </a:rPr>
              <a:t> and Cl</a:t>
            </a:r>
            <a:r>
              <a:rPr lang="en-US" baseline="30000">
                <a:solidFill>
                  <a:schemeClr val="accent1"/>
                </a:solidFill>
              </a:rPr>
              <a:t>- </a:t>
            </a:r>
            <a:r>
              <a:rPr lang="en-US">
                <a:solidFill>
                  <a:schemeClr val="accent1"/>
                </a:solidFill>
              </a:rPr>
              <a:t>ions.</a:t>
            </a:r>
            <a:endParaRPr lang="en-US" baseline="30000">
              <a:solidFill>
                <a:schemeClr val="accent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1"/>
                </a:solidFill>
              </a:rPr>
              <a:t>Water molecules form a </a:t>
            </a:r>
            <a:r>
              <a:rPr lang="en-US" b="1">
                <a:solidFill>
                  <a:schemeClr val="accent1"/>
                </a:solidFill>
              </a:rPr>
              <a:t>hydration sphere</a:t>
            </a:r>
            <a:r>
              <a:rPr lang="en-US">
                <a:solidFill>
                  <a:schemeClr val="accent1"/>
                </a:solidFill>
              </a:rPr>
              <a:t> around the ions.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1"/>
                </a:solidFill>
              </a:rPr>
              <a:t>Ionic compounds that dissolve in water to form ions are called </a:t>
            </a:r>
            <a:r>
              <a:rPr lang="en-US" b="1">
                <a:solidFill>
                  <a:schemeClr val="accent1"/>
                </a:solidFill>
              </a:rPr>
              <a:t>electrolytes </a:t>
            </a:r>
            <a:r>
              <a:rPr lang="en-US">
                <a:solidFill>
                  <a:schemeClr val="accent1"/>
                </a:solidFill>
              </a:rPr>
              <a:t>(e.g., Na</a:t>
            </a:r>
            <a:r>
              <a:rPr lang="en-US" baseline="30000">
                <a:solidFill>
                  <a:schemeClr val="accent1"/>
                </a:solidFill>
              </a:rPr>
              <a:t>+</a:t>
            </a:r>
            <a:r>
              <a:rPr lang="en-US">
                <a:solidFill>
                  <a:schemeClr val="accent1"/>
                </a:solidFill>
              </a:rPr>
              <a:t>, Cl</a:t>
            </a:r>
            <a:r>
              <a:rPr lang="en-US" baseline="30000">
                <a:solidFill>
                  <a:schemeClr val="accent1"/>
                </a:solidFill>
              </a:rPr>
              <a:t>-</a:t>
            </a:r>
            <a:r>
              <a:rPr lang="en-US">
                <a:solidFill>
                  <a:schemeClr val="accent1"/>
                </a:solidFill>
              </a:rPr>
              <a:t>, K</a:t>
            </a:r>
            <a:r>
              <a:rPr lang="en-US" baseline="30000">
                <a:solidFill>
                  <a:schemeClr val="accent1"/>
                </a:solidFill>
              </a:rPr>
              <a:t>+</a:t>
            </a:r>
            <a:r>
              <a:rPr lang="en-US">
                <a:solidFill>
                  <a:schemeClr val="accent1"/>
                </a:solidFill>
              </a:rPr>
              <a:t>)</a:t>
            </a:r>
            <a:r>
              <a:rPr lang="en-US" b="1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7" name="Picture 66" descr="A diagram of a molecule&#10;&#10;Description automatically generated">
            <a:extLst>
              <a:ext uri="{FF2B5EF4-FFF2-40B4-BE49-F238E27FC236}">
                <a16:creationId xmlns:a16="http://schemas.microsoft.com/office/drawing/2014/main" id="{C29FC84F-709C-7E05-9306-45DBECF0EB8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81037" y="1192954"/>
            <a:ext cx="3012092" cy="2952967"/>
          </a:xfrm>
          <a:prstGeom prst="rect">
            <a:avLst/>
          </a:prstGeom>
        </p:spPr>
      </p:pic>
      <p:pic>
        <p:nvPicPr>
          <p:cNvPr id="69" name="Picture 68" descr="A diagram of a molecule&#10;&#10;Description automatically generated">
            <a:extLst>
              <a:ext uri="{FF2B5EF4-FFF2-40B4-BE49-F238E27FC236}">
                <a16:creationId xmlns:a16="http://schemas.microsoft.com/office/drawing/2014/main" id="{E7E77801-63C3-2BAC-E98E-4D97B50A771D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8683" y="1452072"/>
            <a:ext cx="2721616" cy="263679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73D2743-1FDE-E4F4-3B3B-E899050633C1}"/>
              </a:ext>
            </a:extLst>
          </p:cNvPr>
          <p:cNvSpPr txBox="1"/>
          <p:nvPr/>
        </p:nvSpPr>
        <p:spPr>
          <a:xfrm>
            <a:off x="6835664" y="3921601"/>
            <a:ext cx="3012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Note: not drawn to scale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725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build="p"/>
      <p:bldP spid="65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F02D6-5834-9B75-9E90-0F9342289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8015"/>
          </a:xfrm>
        </p:spPr>
        <p:txBody>
          <a:bodyPr>
            <a:normAutofit fontScale="90000"/>
          </a:bodyPr>
          <a:lstStyle/>
          <a:p>
            <a:r>
              <a:rPr lang="en-GB" sz="2900"/>
              <a:t>Polar groups can form hydrogen bonds with water.</a:t>
            </a:r>
            <a:br>
              <a:rPr lang="en-GB" sz="2900"/>
            </a:br>
            <a:r>
              <a:rPr lang="en-GB"/>
              <a:t> 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C41C4-9D46-92C7-D986-DB465795C0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9910" y="1262159"/>
            <a:ext cx="10515600" cy="867455"/>
          </a:xfrm>
        </p:spPr>
        <p:txBody>
          <a:bodyPr>
            <a:normAutofit/>
          </a:bodyPr>
          <a:lstStyle/>
          <a:p>
            <a:r>
              <a:rPr lang="en-GB"/>
              <a:t>Generally, the more polar groups a molecule has, and the smaller the molecule, the more soluble it is in water. </a:t>
            </a:r>
          </a:p>
        </p:txBody>
      </p:sp>
      <p:sp>
        <p:nvSpPr>
          <p:cNvPr id="5" name="TextBox 17">
            <a:extLst>
              <a:ext uri="{FF2B5EF4-FFF2-40B4-BE49-F238E27FC236}">
                <a16:creationId xmlns:a16="http://schemas.microsoft.com/office/drawing/2014/main" id="{979969C9-2E92-0C51-68B8-27AF6D4E813A}"/>
              </a:ext>
            </a:extLst>
          </p:cNvPr>
          <p:cNvSpPr txBox="1"/>
          <p:nvPr/>
        </p:nvSpPr>
        <p:spPr>
          <a:xfrm>
            <a:off x="603969" y="5263003"/>
            <a:ext cx="3103078" cy="1464231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>
                <a:solidFill>
                  <a:schemeClr val="accent1"/>
                </a:solidFill>
              </a:rPr>
              <a:t>Hydroxyl group – </a:t>
            </a:r>
          </a:p>
          <a:p>
            <a:pPr algn="ctr"/>
            <a:r>
              <a:rPr lang="en-US" sz="2000">
                <a:solidFill>
                  <a:schemeClr val="accent1"/>
                </a:solidFill>
              </a:rPr>
              <a:t>found in alcohols, carbohydrates, proteins and nucleotides</a:t>
            </a:r>
          </a:p>
        </p:txBody>
      </p:sp>
      <p:sp>
        <p:nvSpPr>
          <p:cNvPr id="7" name="TextBox 42">
            <a:extLst>
              <a:ext uri="{FF2B5EF4-FFF2-40B4-BE49-F238E27FC236}">
                <a16:creationId xmlns:a16="http://schemas.microsoft.com/office/drawing/2014/main" id="{2406B687-538C-A7A0-DD74-AB7198B32EA7}"/>
              </a:ext>
            </a:extLst>
          </p:cNvPr>
          <p:cNvSpPr txBox="1"/>
          <p:nvPr/>
        </p:nvSpPr>
        <p:spPr>
          <a:xfrm>
            <a:off x="4571148" y="5258125"/>
            <a:ext cx="3103078" cy="1464231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>
                <a:solidFill>
                  <a:schemeClr val="accent1"/>
                </a:solidFill>
              </a:rPr>
              <a:t>Carbonyl group –</a:t>
            </a:r>
          </a:p>
          <a:p>
            <a:pPr algn="ctr"/>
            <a:r>
              <a:rPr lang="en-US" sz="2000">
                <a:solidFill>
                  <a:schemeClr val="accent1"/>
                </a:solidFill>
              </a:rPr>
              <a:t>found in organic acids, carbohydrates, proteins and nucleotides</a:t>
            </a:r>
          </a:p>
        </p:txBody>
      </p:sp>
      <p:sp>
        <p:nvSpPr>
          <p:cNvPr id="10" name="TextBox 55">
            <a:extLst>
              <a:ext uri="{FF2B5EF4-FFF2-40B4-BE49-F238E27FC236}">
                <a16:creationId xmlns:a16="http://schemas.microsoft.com/office/drawing/2014/main" id="{6E3A8D16-1713-DC1A-B500-9FDACB3251F9}"/>
              </a:ext>
            </a:extLst>
          </p:cNvPr>
          <p:cNvSpPr txBox="1"/>
          <p:nvPr/>
        </p:nvSpPr>
        <p:spPr>
          <a:xfrm>
            <a:off x="8393449" y="5277433"/>
            <a:ext cx="3103078" cy="1123712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>
                <a:solidFill>
                  <a:schemeClr val="accent1"/>
                </a:solidFill>
              </a:rPr>
              <a:t>Amino group –</a:t>
            </a:r>
          </a:p>
          <a:p>
            <a:pPr algn="ctr"/>
            <a:r>
              <a:rPr lang="en-US" sz="2000">
                <a:solidFill>
                  <a:schemeClr val="accent1"/>
                </a:solidFill>
              </a:rPr>
              <a:t>found in proteins and nucleotides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BDC6DD0-E3D2-2E2C-A227-0E41063CD2F9}"/>
              </a:ext>
            </a:extLst>
          </p:cNvPr>
          <p:cNvGrpSpPr/>
          <p:nvPr/>
        </p:nvGrpSpPr>
        <p:grpSpPr>
          <a:xfrm rot="10800000">
            <a:off x="2029309" y="2406780"/>
            <a:ext cx="2358079" cy="1332971"/>
            <a:chOff x="1195542" y="2353752"/>
            <a:chExt cx="2358079" cy="1332971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6B62C8BB-3139-CB35-CBB4-45D10ED55482}"/>
                </a:ext>
              </a:extLst>
            </p:cNvPr>
            <p:cNvGrpSpPr/>
            <p:nvPr/>
          </p:nvGrpSpPr>
          <p:grpSpPr>
            <a:xfrm>
              <a:off x="1578238" y="2353752"/>
              <a:ext cx="1601879" cy="1332971"/>
              <a:chOff x="1744032" y="2440301"/>
              <a:chExt cx="1601879" cy="1332971"/>
            </a:xfrm>
          </p:grpSpPr>
          <p:sp>
            <p:nvSpPr>
              <p:cNvPr id="42" name="TextBox 20">
                <a:extLst>
                  <a:ext uri="{FF2B5EF4-FFF2-40B4-BE49-F238E27FC236}">
                    <a16:creationId xmlns:a16="http://schemas.microsoft.com/office/drawing/2014/main" id="{AB16F8D8-C226-C5FB-4CAD-06A870DA0570}"/>
                  </a:ext>
                </a:extLst>
              </p:cNvPr>
              <p:cNvSpPr txBox="1"/>
              <p:nvPr/>
            </p:nvSpPr>
            <p:spPr>
              <a:xfrm rot="10800000">
                <a:off x="1744032" y="2445952"/>
                <a:ext cx="465192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000" b="1">
                    <a:solidFill>
                      <a:schemeClr val="accent1"/>
                    </a:solidFill>
                  </a:rPr>
                  <a:t>H</a:t>
                </a:r>
              </a:p>
            </p:txBody>
          </p:sp>
          <p:sp>
            <p:nvSpPr>
              <p:cNvPr id="43" name="TextBox 21">
                <a:extLst>
                  <a:ext uri="{FF2B5EF4-FFF2-40B4-BE49-F238E27FC236}">
                    <a16:creationId xmlns:a16="http://schemas.microsoft.com/office/drawing/2014/main" id="{ADB3C773-3305-1339-2574-3A8E959208EC}"/>
                  </a:ext>
                </a:extLst>
              </p:cNvPr>
              <p:cNvSpPr txBox="1"/>
              <p:nvPr/>
            </p:nvSpPr>
            <p:spPr>
              <a:xfrm rot="10800000">
                <a:off x="2880719" y="2440301"/>
                <a:ext cx="465192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000" b="1">
                    <a:solidFill>
                      <a:schemeClr val="accent1"/>
                    </a:solidFill>
                  </a:rPr>
                  <a:t>H</a:t>
                </a:r>
              </a:p>
            </p:txBody>
          </p:sp>
          <p:sp>
            <p:nvSpPr>
              <p:cNvPr id="44" name="TextBox 22">
                <a:extLst>
                  <a:ext uri="{FF2B5EF4-FFF2-40B4-BE49-F238E27FC236}">
                    <a16:creationId xmlns:a16="http://schemas.microsoft.com/office/drawing/2014/main" id="{717E4670-CFEA-92DB-FFCA-BA5314B6C81F}"/>
                  </a:ext>
                </a:extLst>
              </p:cNvPr>
              <p:cNvSpPr txBox="1"/>
              <p:nvPr/>
            </p:nvSpPr>
            <p:spPr>
              <a:xfrm rot="10800000">
                <a:off x="2332181" y="3085937"/>
                <a:ext cx="468398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000" b="1">
                    <a:solidFill>
                      <a:schemeClr val="accent1"/>
                    </a:solidFill>
                  </a:rPr>
                  <a:t>O</a:t>
                </a:r>
              </a:p>
            </p:txBody>
          </p: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523844D4-6BEA-6492-C93F-C31D6EFCD608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 flipV="1">
                <a:off x="2119770" y="2878920"/>
                <a:ext cx="334800" cy="324000"/>
              </a:xfrm>
              <a:prstGeom prst="line">
                <a:avLst/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8CE53401-1B9D-AE25-3A8D-94036032EDA0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2657036" y="2887136"/>
                <a:ext cx="334768" cy="323919"/>
              </a:xfrm>
              <a:prstGeom prst="line">
                <a:avLst/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25">
                <a:extLst>
                  <a:ext uri="{FF2B5EF4-FFF2-40B4-BE49-F238E27FC236}">
                    <a16:creationId xmlns:a16="http://schemas.microsoft.com/office/drawing/2014/main" id="{1F3865A0-20FD-49BD-4172-B51FEF825F7F}"/>
                  </a:ext>
                </a:extLst>
              </p:cNvPr>
              <p:cNvSpPr txBox="1"/>
              <p:nvPr/>
            </p:nvSpPr>
            <p:spPr>
              <a:xfrm rot="2034764">
                <a:off x="2252939" y="3250052"/>
                <a:ext cx="39946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accent1"/>
                    </a:solidFill>
                  </a:rPr>
                  <a:t>··</a:t>
                </a:r>
              </a:p>
            </p:txBody>
          </p:sp>
          <p:sp>
            <p:nvSpPr>
              <p:cNvPr id="48" name="TextBox 26">
                <a:extLst>
                  <a:ext uri="{FF2B5EF4-FFF2-40B4-BE49-F238E27FC236}">
                    <a16:creationId xmlns:a16="http://schemas.microsoft.com/office/drawing/2014/main" id="{80B0A143-11A8-826E-AC43-22C29673510D}"/>
                  </a:ext>
                </a:extLst>
              </p:cNvPr>
              <p:cNvSpPr txBox="1"/>
              <p:nvPr/>
            </p:nvSpPr>
            <p:spPr>
              <a:xfrm rot="19295624">
                <a:off x="2488521" y="3185548"/>
                <a:ext cx="5889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accent1"/>
                    </a:solidFill>
                  </a:rPr>
                  <a:t>··</a:t>
                </a:r>
              </a:p>
            </p:txBody>
          </p:sp>
        </p:grpSp>
        <p:sp>
          <p:nvSpPr>
            <p:cNvPr id="39" name="TextBox 17">
              <a:extLst>
                <a:ext uri="{FF2B5EF4-FFF2-40B4-BE49-F238E27FC236}">
                  <a16:creationId xmlns:a16="http://schemas.microsoft.com/office/drawing/2014/main" id="{E40B9C90-EE45-574D-6513-FC877D2AA48F}"/>
                </a:ext>
              </a:extLst>
            </p:cNvPr>
            <p:cNvSpPr txBox="1"/>
            <p:nvPr/>
          </p:nvSpPr>
          <p:spPr>
            <a:xfrm rot="10800000">
              <a:off x="1195542" y="2411896"/>
              <a:ext cx="54694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600">
                  <a:solidFill>
                    <a:schemeClr val="accent2"/>
                  </a:solidFill>
                </a:rPr>
                <a:t>δ+</a:t>
              </a:r>
            </a:p>
          </p:txBody>
        </p:sp>
        <p:sp>
          <p:nvSpPr>
            <p:cNvPr id="40" name="TextBox 18">
              <a:extLst>
                <a:ext uri="{FF2B5EF4-FFF2-40B4-BE49-F238E27FC236}">
                  <a16:creationId xmlns:a16="http://schemas.microsoft.com/office/drawing/2014/main" id="{D8D6344B-9544-348D-26C9-0615191E6038}"/>
                </a:ext>
              </a:extLst>
            </p:cNvPr>
            <p:cNvSpPr txBox="1"/>
            <p:nvPr/>
          </p:nvSpPr>
          <p:spPr>
            <a:xfrm rot="10800000">
              <a:off x="3006676" y="2387520"/>
              <a:ext cx="54694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600">
                  <a:solidFill>
                    <a:schemeClr val="accent2"/>
                  </a:solidFill>
                </a:rPr>
                <a:t>δ+</a:t>
              </a:r>
            </a:p>
          </p:txBody>
        </p:sp>
        <p:sp>
          <p:nvSpPr>
            <p:cNvPr id="41" name="TextBox 19">
              <a:extLst>
                <a:ext uri="{FF2B5EF4-FFF2-40B4-BE49-F238E27FC236}">
                  <a16:creationId xmlns:a16="http://schemas.microsoft.com/office/drawing/2014/main" id="{9C67846E-CA5E-C79F-C601-0D43CB674984}"/>
                </a:ext>
              </a:extLst>
            </p:cNvPr>
            <p:cNvSpPr txBox="1"/>
            <p:nvPr/>
          </p:nvSpPr>
          <p:spPr>
            <a:xfrm rot="10800000">
              <a:off x="2605950" y="3114421"/>
              <a:ext cx="482824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600">
                  <a:solidFill>
                    <a:schemeClr val="accent2"/>
                  </a:solidFill>
                </a:rPr>
                <a:t>δ-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715F33D-548A-E8CE-81EC-4A49852FD8E0}"/>
              </a:ext>
            </a:extLst>
          </p:cNvPr>
          <p:cNvGrpSpPr/>
          <p:nvPr/>
        </p:nvGrpSpPr>
        <p:grpSpPr>
          <a:xfrm>
            <a:off x="1144833" y="3480990"/>
            <a:ext cx="1687848" cy="1620445"/>
            <a:chOff x="1180692" y="2939265"/>
            <a:chExt cx="1687848" cy="1620445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D2DA45C8-E6B8-002C-4133-2F7237A0C63F}"/>
                </a:ext>
              </a:extLst>
            </p:cNvPr>
            <p:cNvGrpSpPr/>
            <p:nvPr/>
          </p:nvGrpSpPr>
          <p:grpSpPr>
            <a:xfrm>
              <a:off x="1180692" y="2939265"/>
              <a:ext cx="1687848" cy="1620445"/>
              <a:chOff x="1180692" y="2939265"/>
              <a:chExt cx="1687848" cy="1620445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3480A5DA-E37A-84D7-438F-211A378B7539}"/>
                  </a:ext>
                </a:extLst>
              </p:cNvPr>
              <p:cNvGrpSpPr/>
              <p:nvPr/>
            </p:nvGrpSpPr>
            <p:grpSpPr>
              <a:xfrm rot="5400000">
                <a:off x="1466895" y="3691095"/>
                <a:ext cx="1253306" cy="483924"/>
                <a:chOff x="893146" y="3325288"/>
                <a:chExt cx="1253306" cy="483924"/>
              </a:xfrm>
            </p:grpSpPr>
            <p:sp>
              <p:nvSpPr>
                <p:cNvPr id="54" name="TextBox 6">
                  <a:extLst>
                    <a:ext uri="{FF2B5EF4-FFF2-40B4-BE49-F238E27FC236}">
                      <a16:creationId xmlns:a16="http://schemas.microsoft.com/office/drawing/2014/main" id="{268CFF02-6640-0E46-8106-9E25627DA28D}"/>
                    </a:ext>
                  </a:extLst>
                </p:cNvPr>
                <p:cNvSpPr txBox="1"/>
                <p:nvPr/>
              </p:nvSpPr>
              <p:spPr>
                <a:xfrm rot="16200000">
                  <a:off x="1636857" y="3299617"/>
                  <a:ext cx="465192" cy="5539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3000" b="1">
                      <a:solidFill>
                        <a:schemeClr val="accent1"/>
                      </a:solidFill>
                    </a:rPr>
                    <a:t>H</a:t>
                  </a:r>
                </a:p>
              </p:txBody>
            </p:sp>
            <p:sp>
              <p:nvSpPr>
                <p:cNvPr id="55" name="TextBox 7">
                  <a:extLst>
                    <a:ext uri="{FF2B5EF4-FFF2-40B4-BE49-F238E27FC236}">
                      <a16:creationId xmlns:a16="http://schemas.microsoft.com/office/drawing/2014/main" id="{842AD0E7-5E21-55B0-8DB5-B0EDA2A56D54}"/>
                    </a:ext>
                  </a:extLst>
                </p:cNvPr>
                <p:cNvSpPr txBox="1"/>
                <p:nvPr/>
              </p:nvSpPr>
              <p:spPr>
                <a:xfrm rot="16200000">
                  <a:off x="935946" y="3282488"/>
                  <a:ext cx="468398" cy="5539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3000" b="1">
                      <a:solidFill>
                        <a:schemeClr val="accent1"/>
                      </a:solidFill>
                    </a:rPr>
                    <a:t>O</a:t>
                  </a:r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D942D820-594A-3FD2-4DD4-71690F980F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V="1">
                  <a:off x="1519799" y="3419081"/>
                  <a:ext cx="0" cy="309576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" name="TextBox 13">
                <a:extLst>
                  <a:ext uri="{FF2B5EF4-FFF2-40B4-BE49-F238E27FC236}">
                    <a16:creationId xmlns:a16="http://schemas.microsoft.com/office/drawing/2014/main" id="{3B53DC11-82C5-BFC9-86C6-385E481B46B6}"/>
                  </a:ext>
                </a:extLst>
              </p:cNvPr>
              <p:cNvSpPr txBox="1"/>
              <p:nvPr/>
            </p:nvSpPr>
            <p:spPr>
              <a:xfrm>
                <a:off x="2321595" y="4043069"/>
                <a:ext cx="546945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600">
                    <a:solidFill>
                      <a:schemeClr val="accent2"/>
                    </a:solidFill>
                  </a:rPr>
                  <a:t>δ+</a:t>
                </a:r>
              </a:p>
            </p:txBody>
          </p:sp>
          <p:sp>
            <p:nvSpPr>
              <p:cNvPr id="52" name="TextBox 14">
                <a:extLst>
                  <a:ext uri="{FF2B5EF4-FFF2-40B4-BE49-F238E27FC236}">
                    <a16:creationId xmlns:a16="http://schemas.microsoft.com/office/drawing/2014/main" id="{401CEFA7-1E05-9252-3179-5E65FE28341C}"/>
                  </a:ext>
                </a:extLst>
              </p:cNvPr>
              <p:cNvSpPr txBox="1"/>
              <p:nvPr/>
            </p:nvSpPr>
            <p:spPr>
              <a:xfrm>
                <a:off x="2321565" y="3324607"/>
                <a:ext cx="482824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600">
                    <a:solidFill>
                      <a:schemeClr val="accent2"/>
                    </a:solidFill>
                  </a:rPr>
                  <a:t>δ-</a:t>
                </a:r>
              </a:p>
            </p:txBody>
          </p: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E6D13ECC-1A17-8113-9DFA-83EDCCECCB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581309" y="3301014"/>
                <a:ext cx="355410" cy="204224"/>
              </a:xfrm>
              <a:prstGeom prst="line">
                <a:avLst/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">
                <a:extLst>
                  <a:ext uri="{FF2B5EF4-FFF2-40B4-BE49-F238E27FC236}">
                    <a16:creationId xmlns:a16="http://schemas.microsoft.com/office/drawing/2014/main" id="{F3051DF0-4BB0-2847-92DA-B2E30AD0A2D8}"/>
                  </a:ext>
                </a:extLst>
              </p:cNvPr>
              <p:cNvSpPr txBox="1"/>
              <p:nvPr/>
            </p:nvSpPr>
            <p:spPr>
              <a:xfrm>
                <a:off x="1180692" y="2939265"/>
                <a:ext cx="428322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000" b="1">
                    <a:solidFill>
                      <a:schemeClr val="accent1"/>
                    </a:solidFill>
                  </a:rPr>
                  <a:t>R</a:t>
                </a:r>
              </a:p>
            </p:txBody>
          </p:sp>
        </p:grpSp>
        <p:sp>
          <p:nvSpPr>
            <p:cNvPr id="76" name="TextBox 26">
              <a:extLst>
                <a:ext uri="{FF2B5EF4-FFF2-40B4-BE49-F238E27FC236}">
                  <a16:creationId xmlns:a16="http://schemas.microsoft.com/office/drawing/2014/main" id="{0AACE182-1D98-C7B3-337D-FF557E1DD755}"/>
                </a:ext>
              </a:extLst>
            </p:cNvPr>
            <p:cNvSpPr txBox="1"/>
            <p:nvPr/>
          </p:nvSpPr>
          <p:spPr>
            <a:xfrm rot="10800000">
              <a:off x="1715132" y="3140098"/>
              <a:ext cx="5889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b="1">
                  <a:solidFill>
                    <a:schemeClr val="accent1"/>
                  </a:solidFill>
                </a:rPr>
                <a:t>··</a:t>
              </a:r>
            </a:p>
          </p:txBody>
        </p:sp>
        <p:sp>
          <p:nvSpPr>
            <p:cNvPr id="77" name="TextBox 25">
              <a:extLst>
                <a:ext uri="{FF2B5EF4-FFF2-40B4-BE49-F238E27FC236}">
                  <a16:creationId xmlns:a16="http://schemas.microsoft.com/office/drawing/2014/main" id="{9006E904-715A-FE61-75FA-7070C5EA04FF}"/>
                </a:ext>
              </a:extLst>
            </p:cNvPr>
            <p:cNvSpPr txBox="1"/>
            <p:nvPr/>
          </p:nvSpPr>
          <p:spPr>
            <a:xfrm rot="16200000">
              <a:off x="2068671" y="3323635"/>
              <a:ext cx="3994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b="1">
                  <a:solidFill>
                    <a:schemeClr val="accent1"/>
                  </a:solidFill>
                </a:rPr>
                <a:t>··</a:t>
              </a: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DD38C07D-1F70-575A-D242-C6219993A9A4}"/>
              </a:ext>
            </a:extLst>
          </p:cNvPr>
          <p:cNvGrpSpPr/>
          <p:nvPr/>
        </p:nvGrpSpPr>
        <p:grpSpPr>
          <a:xfrm>
            <a:off x="4974690" y="3865792"/>
            <a:ext cx="2042296" cy="1303205"/>
            <a:chOff x="5010549" y="3324067"/>
            <a:chExt cx="2042296" cy="1303205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ADBB1407-896D-10CC-8AC0-C9AECCF92334}"/>
                </a:ext>
              </a:extLst>
            </p:cNvPr>
            <p:cNvGrpSpPr/>
            <p:nvPr/>
          </p:nvGrpSpPr>
          <p:grpSpPr>
            <a:xfrm>
              <a:off x="5010549" y="3324067"/>
              <a:ext cx="1723600" cy="1303205"/>
              <a:chOff x="1080789" y="3256505"/>
              <a:chExt cx="1723600" cy="1303205"/>
            </a:xfrm>
          </p:grpSpPr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B884693D-4B48-BB63-AA61-163A89CFB290}"/>
                  </a:ext>
                </a:extLst>
              </p:cNvPr>
              <p:cNvGrpSpPr/>
              <p:nvPr/>
            </p:nvGrpSpPr>
            <p:grpSpPr>
              <a:xfrm>
                <a:off x="1080789" y="3306404"/>
                <a:ext cx="1723600" cy="1253306"/>
                <a:chOff x="1080789" y="3306404"/>
                <a:chExt cx="1723600" cy="1253306"/>
              </a:xfrm>
            </p:grpSpPr>
            <p:grpSp>
              <p:nvGrpSpPr>
                <p:cNvPr id="84" name="Group 83">
                  <a:extLst>
                    <a:ext uri="{FF2B5EF4-FFF2-40B4-BE49-F238E27FC236}">
                      <a16:creationId xmlns:a16="http://schemas.microsoft.com/office/drawing/2014/main" id="{11DA78ED-E06C-9BA1-7687-7F90617F862C}"/>
                    </a:ext>
                  </a:extLst>
                </p:cNvPr>
                <p:cNvGrpSpPr/>
                <p:nvPr/>
              </p:nvGrpSpPr>
              <p:grpSpPr>
                <a:xfrm rot="5400000">
                  <a:off x="1466895" y="3691095"/>
                  <a:ext cx="1253306" cy="483924"/>
                  <a:chOff x="893146" y="3325288"/>
                  <a:chExt cx="1253306" cy="483924"/>
                </a:xfrm>
              </p:grpSpPr>
              <p:sp>
                <p:nvSpPr>
                  <p:cNvPr id="90" name="TextBox 6">
                    <a:extLst>
                      <a:ext uri="{FF2B5EF4-FFF2-40B4-BE49-F238E27FC236}">
                        <a16:creationId xmlns:a16="http://schemas.microsoft.com/office/drawing/2014/main" id="{9590242E-B408-89AF-E947-EFB81DBE9D9D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640865" y="3303625"/>
                    <a:ext cx="457176" cy="55399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sz="3000" b="1">
                        <a:solidFill>
                          <a:schemeClr val="accent1"/>
                        </a:solidFill>
                      </a:rPr>
                      <a:t>C</a:t>
                    </a:r>
                  </a:p>
                </p:txBody>
              </p:sp>
              <p:sp>
                <p:nvSpPr>
                  <p:cNvPr id="91" name="TextBox 7">
                    <a:extLst>
                      <a:ext uri="{FF2B5EF4-FFF2-40B4-BE49-F238E27FC236}">
                        <a16:creationId xmlns:a16="http://schemas.microsoft.com/office/drawing/2014/main" id="{9DE132EE-4E44-FA43-F5B1-42A07AAB9DB1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935946" y="3282488"/>
                    <a:ext cx="468398" cy="55399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sz="3000" b="1">
                        <a:solidFill>
                          <a:schemeClr val="accent1"/>
                        </a:solidFill>
                      </a:rPr>
                      <a:t>O</a:t>
                    </a:r>
                  </a:p>
                </p:txBody>
              </p:sp>
              <p:cxnSp>
                <p:nvCxnSpPr>
                  <p:cNvPr id="92" name="Straight Connector 91">
                    <a:extLst>
                      <a:ext uri="{FF2B5EF4-FFF2-40B4-BE49-F238E27FC236}">
                        <a16:creationId xmlns:a16="http://schemas.microsoft.com/office/drawing/2014/main" id="{542317AC-6DD9-9171-7C73-412AB9CE0B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200000" flipV="1">
                    <a:off x="1491018" y="3460324"/>
                    <a:ext cx="0" cy="309576"/>
                  </a:xfrm>
                  <a:prstGeom prst="line">
                    <a:avLst/>
                  </a:prstGeom>
                  <a:ln w="38100"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5" name="TextBox 13">
                  <a:extLst>
                    <a:ext uri="{FF2B5EF4-FFF2-40B4-BE49-F238E27FC236}">
                      <a16:creationId xmlns:a16="http://schemas.microsoft.com/office/drawing/2014/main" id="{BB24CEFB-1622-03EF-46EB-3DB7FFBC75B3}"/>
                    </a:ext>
                  </a:extLst>
                </p:cNvPr>
                <p:cNvSpPr txBox="1"/>
                <p:nvPr/>
              </p:nvSpPr>
              <p:spPr>
                <a:xfrm>
                  <a:off x="2213863" y="3817050"/>
                  <a:ext cx="546945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2600">
                      <a:solidFill>
                        <a:schemeClr val="accent2"/>
                      </a:solidFill>
                    </a:rPr>
                    <a:t>δ+</a:t>
                  </a:r>
                </a:p>
              </p:txBody>
            </p:sp>
            <p:sp>
              <p:nvSpPr>
                <p:cNvPr id="86" name="TextBox 14">
                  <a:extLst>
                    <a:ext uri="{FF2B5EF4-FFF2-40B4-BE49-F238E27FC236}">
                      <a16:creationId xmlns:a16="http://schemas.microsoft.com/office/drawing/2014/main" id="{14309FE5-DFD1-D9BE-BA1E-23F0248F99DD}"/>
                    </a:ext>
                  </a:extLst>
                </p:cNvPr>
                <p:cNvSpPr txBox="1"/>
                <p:nvPr/>
              </p:nvSpPr>
              <p:spPr>
                <a:xfrm>
                  <a:off x="2321565" y="3324607"/>
                  <a:ext cx="482824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2600">
                      <a:solidFill>
                        <a:schemeClr val="accent2"/>
                      </a:solidFill>
                    </a:rPr>
                    <a:t>δ-</a:t>
                  </a:r>
                </a:p>
              </p:txBody>
            </p: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A4C2A75D-36F1-4D0D-0013-FAFEDCAE34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472084" y="4281699"/>
                  <a:ext cx="420753" cy="0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8" name="TextBox 6">
                  <a:extLst>
                    <a:ext uri="{FF2B5EF4-FFF2-40B4-BE49-F238E27FC236}">
                      <a16:creationId xmlns:a16="http://schemas.microsoft.com/office/drawing/2014/main" id="{DEA8E737-86C1-4204-2F2C-8C0D7D5A7BE7}"/>
                    </a:ext>
                  </a:extLst>
                </p:cNvPr>
                <p:cNvSpPr txBox="1"/>
                <p:nvPr/>
              </p:nvSpPr>
              <p:spPr>
                <a:xfrm>
                  <a:off x="1080789" y="3969715"/>
                  <a:ext cx="428322" cy="5539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3000" b="1">
                      <a:solidFill>
                        <a:schemeClr val="accent1"/>
                      </a:solidFill>
                    </a:rPr>
                    <a:t>R</a:t>
                  </a:r>
                </a:p>
              </p:txBody>
            </p:sp>
          </p:grpSp>
          <p:sp>
            <p:nvSpPr>
              <p:cNvPr id="82" name="TextBox 26">
                <a:extLst>
                  <a:ext uri="{FF2B5EF4-FFF2-40B4-BE49-F238E27FC236}">
                    <a16:creationId xmlns:a16="http://schemas.microsoft.com/office/drawing/2014/main" id="{DBDF644D-023E-D4DE-D59B-6143DCC5D8A1}"/>
                  </a:ext>
                </a:extLst>
              </p:cNvPr>
              <p:cNvSpPr txBox="1"/>
              <p:nvPr/>
            </p:nvSpPr>
            <p:spPr>
              <a:xfrm rot="7571048">
                <a:off x="1610558" y="3289394"/>
                <a:ext cx="5889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accent1"/>
                    </a:solidFill>
                  </a:rPr>
                  <a:t>··</a:t>
                </a:r>
              </a:p>
            </p:txBody>
          </p:sp>
          <p:sp>
            <p:nvSpPr>
              <p:cNvPr id="83" name="TextBox 25">
                <a:extLst>
                  <a:ext uri="{FF2B5EF4-FFF2-40B4-BE49-F238E27FC236}">
                    <a16:creationId xmlns:a16="http://schemas.microsoft.com/office/drawing/2014/main" id="{D2631F0B-40BE-24F9-99D9-25A0DFDE91C0}"/>
                  </a:ext>
                </a:extLst>
              </p:cNvPr>
              <p:cNvSpPr txBox="1"/>
              <p:nvPr/>
            </p:nvSpPr>
            <p:spPr>
              <a:xfrm rot="13852648">
                <a:off x="2022087" y="3207624"/>
                <a:ext cx="39946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accent1"/>
                    </a:solidFill>
                  </a:rPr>
                  <a:t>··</a:t>
                </a:r>
              </a:p>
            </p:txBody>
          </p:sp>
        </p:grp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DEA087C2-8A3A-E7EA-8EBB-4785C84072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51570" y="3817050"/>
              <a:ext cx="0" cy="309576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395191ED-BA94-9E93-9C69-7F63756E72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98165" y="4349261"/>
              <a:ext cx="420753" cy="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6">
              <a:extLst>
                <a:ext uri="{FF2B5EF4-FFF2-40B4-BE49-F238E27FC236}">
                  <a16:creationId xmlns:a16="http://schemas.microsoft.com/office/drawing/2014/main" id="{46C1AB93-2819-AC2C-F71D-F6DA00048C17}"/>
                </a:ext>
              </a:extLst>
            </p:cNvPr>
            <p:cNvSpPr txBox="1"/>
            <p:nvPr/>
          </p:nvSpPr>
          <p:spPr>
            <a:xfrm>
              <a:off x="6624523" y="4041864"/>
              <a:ext cx="42832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000" b="1">
                  <a:solidFill>
                    <a:schemeClr val="accent1"/>
                  </a:solidFill>
                </a:rPr>
                <a:t>R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C76BE2D-98F7-E6EC-5D79-C2169EE0728A}"/>
              </a:ext>
            </a:extLst>
          </p:cNvPr>
          <p:cNvGrpSpPr/>
          <p:nvPr/>
        </p:nvGrpSpPr>
        <p:grpSpPr>
          <a:xfrm rot="10800000">
            <a:off x="5358172" y="2372612"/>
            <a:ext cx="2516240" cy="1332971"/>
            <a:chOff x="1050660" y="2353752"/>
            <a:chExt cx="2516240" cy="1332971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BB8A38D6-E763-0C91-CD0D-BEB6047847E7}"/>
                </a:ext>
              </a:extLst>
            </p:cNvPr>
            <p:cNvGrpSpPr/>
            <p:nvPr/>
          </p:nvGrpSpPr>
          <p:grpSpPr>
            <a:xfrm>
              <a:off x="1578238" y="2353752"/>
              <a:ext cx="1601879" cy="1332971"/>
              <a:chOff x="1744032" y="2440301"/>
              <a:chExt cx="1601879" cy="1332971"/>
            </a:xfrm>
          </p:grpSpPr>
          <p:sp>
            <p:nvSpPr>
              <p:cNvPr id="103" name="TextBox 20">
                <a:extLst>
                  <a:ext uri="{FF2B5EF4-FFF2-40B4-BE49-F238E27FC236}">
                    <a16:creationId xmlns:a16="http://schemas.microsoft.com/office/drawing/2014/main" id="{2E076BF8-C917-87ED-86BB-DE9C818F5DA3}"/>
                  </a:ext>
                </a:extLst>
              </p:cNvPr>
              <p:cNvSpPr txBox="1"/>
              <p:nvPr/>
            </p:nvSpPr>
            <p:spPr>
              <a:xfrm rot="10800000">
                <a:off x="1744032" y="2445952"/>
                <a:ext cx="465192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000" b="1">
                    <a:solidFill>
                      <a:schemeClr val="accent1"/>
                    </a:solidFill>
                  </a:rPr>
                  <a:t>H</a:t>
                </a:r>
              </a:p>
            </p:txBody>
          </p:sp>
          <p:sp>
            <p:nvSpPr>
              <p:cNvPr id="104" name="TextBox 21">
                <a:extLst>
                  <a:ext uri="{FF2B5EF4-FFF2-40B4-BE49-F238E27FC236}">
                    <a16:creationId xmlns:a16="http://schemas.microsoft.com/office/drawing/2014/main" id="{AF9BEBC7-179E-A9C5-A845-B37829C42708}"/>
                  </a:ext>
                </a:extLst>
              </p:cNvPr>
              <p:cNvSpPr txBox="1"/>
              <p:nvPr/>
            </p:nvSpPr>
            <p:spPr>
              <a:xfrm rot="10800000">
                <a:off x="2880719" y="2440301"/>
                <a:ext cx="465192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000" b="1">
                    <a:solidFill>
                      <a:schemeClr val="accent1"/>
                    </a:solidFill>
                  </a:rPr>
                  <a:t>H</a:t>
                </a:r>
              </a:p>
            </p:txBody>
          </p:sp>
          <p:sp>
            <p:nvSpPr>
              <p:cNvPr id="105" name="TextBox 22">
                <a:extLst>
                  <a:ext uri="{FF2B5EF4-FFF2-40B4-BE49-F238E27FC236}">
                    <a16:creationId xmlns:a16="http://schemas.microsoft.com/office/drawing/2014/main" id="{9F10B370-8DC2-1A47-CC37-648FD6D7A13E}"/>
                  </a:ext>
                </a:extLst>
              </p:cNvPr>
              <p:cNvSpPr txBox="1"/>
              <p:nvPr/>
            </p:nvSpPr>
            <p:spPr>
              <a:xfrm rot="10800000">
                <a:off x="2332181" y="3085937"/>
                <a:ext cx="468398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000" b="1">
                    <a:solidFill>
                      <a:schemeClr val="accent1"/>
                    </a:solidFill>
                  </a:rPr>
                  <a:t>O</a:t>
                </a:r>
              </a:p>
            </p:txBody>
          </p: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2FE92BCA-91E7-828F-1299-5B3A11EB947F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 flipV="1">
                <a:off x="2119770" y="2878920"/>
                <a:ext cx="334800" cy="324000"/>
              </a:xfrm>
              <a:prstGeom prst="line">
                <a:avLst/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5F958DB3-88D2-3709-EBC2-A884082F799A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2657036" y="2887136"/>
                <a:ext cx="334768" cy="323919"/>
              </a:xfrm>
              <a:prstGeom prst="line">
                <a:avLst/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TextBox 25">
                <a:extLst>
                  <a:ext uri="{FF2B5EF4-FFF2-40B4-BE49-F238E27FC236}">
                    <a16:creationId xmlns:a16="http://schemas.microsoft.com/office/drawing/2014/main" id="{7696D67F-A961-1E04-3A8F-33BEF73BC389}"/>
                  </a:ext>
                </a:extLst>
              </p:cNvPr>
              <p:cNvSpPr txBox="1"/>
              <p:nvPr/>
            </p:nvSpPr>
            <p:spPr>
              <a:xfrm rot="2034764">
                <a:off x="2252939" y="3250052"/>
                <a:ext cx="39946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accent1"/>
                    </a:solidFill>
                  </a:rPr>
                  <a:t>··</a:t>
                </a:r>
              </a:p>
            </p:txBody>
          </p:sp>
          <p:sp>
            <p:nvSpPr>
              <p:cNvPr id="109" name="TextBox 26">
                <a:extLst>
                  <a:ext uri="{FF2B5EF4-FFF2-40B4-BE49-F238E27FC236}">
                    <a16:creationId xmlns:a16="http://schemas.microsoft.com/office/drawing/2014/main" id="{45485F9F-D0CD-1263-30D3-A7EAF4E767A1}"/>
                  </a:ext>
                </a:extLst>
              </p:cNvPr>
              <p:cNvSpPr txBox="1"/>
              <p:nvPr/>
            </p:nvSpPr>
            <p:spPr>
              <a:xfrm rot="19295624">
                <a:off x="2488521" y="3185548"/>
                <a:ext cx="5889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accent1"/>
                    </a:solidFill>
                  </a:rPr>
                  <a:t>··</a:t>
                </a:r>
              </a:p>
            </p:txBody>
          </p:sp>
        </p:grpSp>
        <p:sp>
          <p:nvSpPr>
            <p:cNvPr id="100" name="TextBox 17">
              <a:extLst>
                <a:ext uri="{FF2B5EF4-FFF2-40B4-BE49-F238E27FC236}">
                  <a16:creationId xmlns:a16="http://schemas.microsoft.com/office/drawing/2014/main" id="{EAE8ACD4-5A17-EB3E-1A4C-9B65202CD531}"/>
                </a:ext>
              </a:extLst>
            </p:cNvPr>
            <p:cNvSpPr txBox="1"/>
            <p:nvPr/>
          </p:nvSpPr>
          <p:spPr>
            <a:xfrm rot="10800000">
              <a:off x="1050660" y="2354866"/>
              <a:ext cx="65797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600">
                  <a:solidFill>
                    <a:schemeClr val="accent2"/>
                  </a:solidFill>
                </a:rPr>
                <a:t>δ+</a:t>
              </a:r>
            </a:p>
          </p:txBody>
        </p:sp>
        <p:sp>
          <p:nvSpPr>
            <p:cNvPr id="101" name="TextBox 18">
              <a:extLst>
                <a:ext uri="{FF2B5EF4-FFF2-40B4-BE49-F238E27FC236}">
                  <a16:creationId xmlns:a16="http://schemas.microsoft.com/office/drawing/2014/main" id="{563C8CE5-36BA-A663-1BD2-051D86C082C0}"/>
                </a:ext>
              </a:extLst>
            </p:cNvPr>
            <p:cNvSpPr txBox="1"/>
            <p:nvPr/>
          </p:nvSpPr>
          <p:spPr>
            <a:xfrm rot="10800000">
              <a:off x="3019955" y="2389325"/>
              <a:ext cx="54694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600">
                  <a:solidFill>
                    <a:schemeClr val="accent2"/>
                  </a:solidFill>
                </a:rPr>
                <a:t>δ+</a:t>
              </a:r>
            </a:p>
          </p:txBody>
        </p:sp>
        <p:sp>
          <p:nvSpPr>
            <p:cNvPr id="102" name="TextBox 19">
              <a:extLst>
                <a:ext uri="{FF2B5EF4-FFF2-40B4-BE49-F238E27FC236}">
                  <a16:creationId xmlns:a16="http://schemas.microsoft.com/office/drawing/2014/main" id="{3CCA069F-6EF9-8C59-399B-5068BBB3060A}"/>
                </a:ext>
              </a:extLst>
            </p:cNvPr>
            <p:cNvSpPr txBox="1"/>
            <p:nvPr/>
          </p:nvSpPr>
          <p:spPr>
            <a:xfrm rot="10800000">
              <a:off x="2605950" y="3114421"/>
              <a:ext cx="482824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600">
                  <a:solidFill>
                    <a:schemeClr val="accent2"/>
                  </a:solidFill>
                </a:rPr>
                <a:t>δ-</a:t>
              </a:r>
            </a:p>
          </p:txBody>
        </p:sp>
      </p:grp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01A406D9-DF1A-4391-5645-832952E1F5E6}"/>
              </a:ext>
            </a:extLst>
          </p:cNvPr>
          <p:cNvCxnSpPr>
            <a:cxnSpLocks/>
          </p:cNvCxnSpPr>
          <p:nvPr/>
        </p:nvCxnSpPr>
        <p:spPr>
          <a:xfrm flipV="1">
            <a:off x="2207816" y="3613671"/>
            <a:ext cx="300111" cy="317935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4ACFDDB1-9A35-CDB8-2CDC-90CF8DFF9242}"/>
              </a:ext>
            </a:extLst>
          </p:cNvPr>
          <p:cNvGrpSpPr/>
          <p:nvPr/>
        </p:nvGrpSpPr>
        <p:grpSpPr>
          <a:xfrm>
            <a:off x="8678983" y="3674040"/>
            <a:ext cx="2133160" cy="1436324"/>
            <a:chOff x="8692497" y="3070723"/>
            <a:chExt cx="2133160" cy="1436324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73BD2349-8277-1AE7-CEFB-D2CA724C4B56}"/>
                </a:ext>
              </a:extLst>
            </p:cNvPr>
            <p:cNvGrpSpPr/>
            <p:nvPr/>
          </p:nvGrpSpPr>
          <p:grpSpPr>
            <a:xfrm>
              <a:off x="9095210" y="3278740"/>
              <a:ext cx="1730447" cy="1228307"/>
              <a:chOff x="1407075" y="3316498"/>
              <a:chExt cx="1730447" cy="1228307"/>
            </a:xfrm>
          </p:grpSpPr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4AF62E76-1121-8C97-8788-2BD2356ABA5F}"/>
                  </a:ext>
                </a:extLst>
              </p:cNvPr>
              <p:cNvGrpSpPr/>
              <p:nvPr/>
            </p:nvGrpSpPr>
            <p:grpSpPr>
              <a:xfrm rot="5400000">
                <a:off x="1236552" y="3487021"/>
                <a:ext cx="1228307" cy="887261"/>
                <a:chOff x="903239" y="3366463"/>
                <a:chExt cx="1228307" cy="887261"/>
              </a:xfrm>
            </p:grpSpPr>
            <p:sp>
              <p:nvSpPr>
                <p:cNvPr id="122" name="TextBox 6">
                  <a:extLst>
                    <a:ext uri="{FF2B5EF4-FFF2-40B4-BE49-F238E27FC236}">
                      <a16:creationId xmlns:a16="http://schemas.microsoft.com/office/drawing/2014/main" id="{1AFB8326-D640-4823-67D2-02178B30ABFB}"/>
                    </a:ext>
                  </a:extLst>
                </p:cNvPr>
                <p:cNvSpPr txBox="1"/>
                <p:nvPr/>
              </p:nvSpPr>
              <p:spPr>
                <a:xfrm rot="16200000">
                  <a:off x="1621951" y="3744129"/>
                  <a:ext cx="465192" cy="5539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3000" b="1">
                      <a:solidFill>
                        <a:schemeClr val="accent1"/>
                      </a:solidFill>
                    </a:rPr>
                    <a:t>H</a:t>
                  </a:r>
                </a:p>
              </p:txBody>
            </p:sp>
            <p:sp>
              <p:nvSpPr>
                <p:cNvPr id="123" name="TextBox 7">
                  <a:extLst>
                    <a:ext uri="{FF2B5EF4-FFF2-40B4-BE49-F238E27FC236}">
                      <a16:creationId xmlns:a16="http://schemas.microsoft.com/office/drawing/2014/main" id="{E05063D5-0BC2-2F55-1352-DC4EE7FC8BB9}"/>
                    </a:ext>
                  </a:extLst>
                </p:cNvPr>
                <p:cNvSpPr txBox="1"/>
                <p:nvPr/>
              </p:nvSpPr>
              <p:spPr>
                <a:xfrm rot="16200000">
                  <a:off x="949245" y="3320457"/>
                  <a:ext cx="461986" cy="5539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3000" b="1">
                      <a:solidFill>
                        <a:schemeClr val="accent1"/>
                      </a:solidFill>
                    </a:rPr>
                    <a:t>N</a:t>
                  </a:r>
                </a:p>
              </p:txBody>
            </p:sp>
            <p:cxnSp>
              <p:nvCxnSpPr>
                <p:cNvPr id="124" name="Straight Connector 123">
                  <a:extLst>
                    <a:ext uri="{FF2B5EF4-FFF2-40B4-BE49-F238E27FC236}">
                      <a16:creationId xmlns:a16="http://schemas.microsoft.com/office/drawing/2014/main" id="{95008564-72A8-1905-63D8-73FB628306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V="1">
                  <a:off x="1416937" y="3644746"/>
                  <a:ext cx="167809" cy="336140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7" name="TextBox 13">
                <a:extLst>
                  <a:ext uri="{FF2B5EF4-FFF2-40B4-BE49-F238E27FC236}">
                    <a16:creationId xmlns:a16="http://schemas.microsoft.com/office/drawing/2014/main" id="{0CAF2D5F-EC92-2357-2682-69E53C11373A}"/>
                  </a:ext>
                </a:extLst>
              </p:cNvPr>
              <p:cNvSpPr txBox="1"/>
              <p:nvPr/>
            </p:nvSpPr>
            <p:spPr>
              <a:xfrm>
                <a:off x="2590577" y="4009596"/>
                <a:ext cx="546945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600">
                    <a:solidFill>
                      <a:schemeClr val="accent2"/>
                    </a:solidFill>
                  </a:rPr>
                  <a:t>δ+</a:t>
                </a:r>
              </a:p>
            </p:txBody>
          </p:sp>
        </p:grpSp>
        <p:sp>
          <p:nvSpPr>
            <p:cNvPr id="114" name="TextBox 26">
              <a:extLst>
                <a:ext uri="{FF2B5EF4-FFF2-40B4-BE49-F238E27FC236}">
                  <a16:creationId xmlns:a16="http://schemas.microsoft.com/office/drawing/2014/main" id="{0C76BBA7-0550-05E6-A18D-C7BF8864F0E1}"/>
                </a:ext>
              </a:extLst>
            </p:cNvPr>
            <p:cNvSpPr txBox="1"/>
            <p:nvPr/>
          </p:nvSpPr>
          <p:spPr>
            <a:xfrm rot="10800000">
              <a:off x="9359120" y="3070723"/>
              <a:ext cx="5889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b="1">
                  <a:solidFill>
                    <a:schemeClr val="accent1"/>
                  </a:solidFill>
                </a:rPr>
                <a:t>··</a:t>
              </a:r>
            </a:p>
          </p:txBody>
        </p: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37339F68-2C6E-42C4-9190-064E1BC83F9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878504" y="3717078"/>
              <a:ext cx="169200" cy="35280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TextBox 6">
              <a:extLst>
                <a:ext uri="{FF2B5EF4-FFF2-40B4-BE49-F238E27FC236}">
                  <a16:creationId xmlns:a16="http://schemas.microsoft.com/office/drawing/2014/main" id="{3D3F75D2-391D-EA7B-C501-371A5D83AE7A}"/>
                </a:ext>
              </a:extLst>
            </p:cNvPr>
            <p:cNvSpPr txBox="1"/>
            <p:nvPr/>
          </p:nvSpPr>
          <p:spPr>
            <a:xfrm>
              <a:off x="9942151" y="3944509"/>
              <a:ext cx="46519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000" b="1">
                  <a:solidFill>
                    <a:schemeClr val="accent1"/>
                  </a:solidFill>
                </a:rPr>
                <a:t>H</a:t>
              </a:r>
            </a:p>
          </p:txBody>
        </p:sp>
        <p:sp>
          <p:nvSpPr>
            <p:cNvPr id="138" name="TextBox 13">
              <a:extLst>
                <a:ext uri="{FF2B5EF4-FFF2-40B4-BE49-F238E27FC236}">
                  <a16:creationId xmlns:a16="http://schemas.microsoft.com/office/drawing/2014/main" id="{E5C93043-73D9-3A08-DC61-4A9C2DB046BD}"/>
                </a:ext>
              </a:extLst>
            </p:cNvPr>
            <p:cNvSpPr txBox="1"/>
            <p:nvPr/>
          </p:nvSpPr>
          <p:spPr>
            <a:xfrm>
              <a:off x="8692497" y="3971777"/>
              <a:ext cx="54694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600">
                  <a:solidFill>
                    <a:schemeClr val="accent2"/>
                  </a:solidFill>
                </a:rPr>
                <a:t>δ+</a:t>
              </a:r>
            </a:p>
          </p:txBody>
        </p:sp>
        <p:sp>
          <p:nvSpPr>
            <p:cNvPr id="139" name="TextBox 14">
              <a:extLst>
                <a:ext uri="{FF2B5EF4-FFF2-40B4-BE49-F238E27FC236}">
                  <a16:creationId xmlns:a16="http://schemas.microsoft.com/office/drawing/2014/main" id="{1C74F489-DBED-E7CE-C06C-08A8188C3BDB}"/>
                </a:ext>
              </a:extLst>
            </p:cNvPr>
            <p:cNvSpPr txBox="1"/>
            <p:nvPr/>
          </p:nvSpPr>
          <p:spPr>
            <a:xfrm>
              <a:off x="9875095" y="3296987"/>
              <a:ext cx="482824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600">
                  <a:solidFill>
                    <a:schemeClr val="accent2"/>
                  </a:solidFill>
                </a:rPr>
                <a:t>δ-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98091589-F2EF-CE4D-D325-4C9AC20DACBF}"/>
              </a:ext>
            </a:extLst>
          </p:cNvPr>
          <p:cNvGrpSpPr/>
          <p:nvPr/>
        </p:nvGrpSpPr>
        <p:grpSpPr>
          <a:xfrm rot="10800000">
            <a:off x="9113364" y="2185303"/>
            <a:ext cx="2516240" cy="1332971"/>
            <a:chOff x="1050660" y="2353752"/>
            <a:chExt cx="2516240" cy="1332971"/>
          </a:xfrm>
        </p:grpSpPr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3B37D1C2-082D-9873-F712-390D0A89FC19}"/>
                </a:ext>
              </a:extLst>
            </p:cNvPr>
            <p:cNvGrpSpPr/>
            <p:nvPr/>
          </p:nvGrpSpPr>
          <p:grpSpPr>
            <a:xfrm>
              <a:off x="1578238" y="2353752"/>
              <a:ext cx="1601879" cy="1332971"/>
              <a:chOff x="1744032" y="2440301"/>
              <a:chExt cx="1601879" cy="1332971"/>
            </a:xfrm>
          </p:grpSpPr>
          <p:sp>
            <p:nvSpPr>
              <p:cNvPr id="146" name="TextBox 20">
                <a:extLst>
                  <a:ext uri="{FF2B5EF4-FFF2-40B4-BE49-F238E27FC236}">
                    <a16:creationId xmlns:a16="http://schemas.microsoft.com/office/drawing/2014/main" id="{C7936CBA-19DA-4C0E-46C8-E959FC3C4944}"/>
                  </a:ext>
                </a:extLst>
              </p:cNvPr>
              <p:cNvSpPr txBox="1"/>
              <p:nvPr/>
            </p:nvSpPr>
            <p:spPr>
              <a:xfrm rot="10800000">
                <a:off x="1744032" y="2445952"/>
                <a:ext cx="465192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000" b="1">
                    <a:solidFill>
                      <a:schemeClr val="accent1"/>
                    </a:solidFill>
                  </a:rPr>
                  <a:t>H</a:t>
                </a:r>
              </a:p>
            </p:txBody>
          </p:sp>
          <p:sp>
            <p:nvSpPr>
              <p:cNvPr id="147" name="TextBox 21">
                <a:extLst>
                  <a:ext uri="{FF2B5EF4-FFF2-40B4-BE49-F238E27FC236}">
                    <a16:creationId xmlns:a16="http://schemas.microsoft.com/office/drawing/2014/main" id="{1D31E596-A0E4-159C-8636-21A426BD565F}"/>
                  </a:ext>
                </a:extLst>
              </p:cNvPr>
              <p:cNvSpPr txBox="1"/>
              <p:nvPr/>
            </p:nvSpPr>
            <p:spPr>
              <a:xfrm rot="10800000">
                <a:off x="2880719" y="2440301"/>
                <a:ext cx="465192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000" b="1">
                    <a:solidFill>
                      <a:schemeClr val="accent1"/>
                    </a:solidFill>
                  </a:rPr>
                  <a:t>H</a:t>
                </a:r>
              </a:p>
            </p:txBody>
          </p:sp>
          <p:sp>
            <p:nvSpPr>
              <p:cNvPr id="148" name="TextBox 22">
                <a:extLst>
                  <a:ext uri="{FF2B5EF4-FFF2-40B4-BE49-F238E27FC236}">
                    <a16:creationId xmlns:a16="http://schemas.microsoft.com/office/drawing/2014/main" id="{2D98CD50-7DF3-B149-4F2A-FBC3532F7863}"/>
                  </a:ext>
                </a:extLst>
              </p:cNvPr>
              <p:cNvSpPr txBox="1"/>
              <p:nvPr/>
            </p:nvSpPr>
            <p:spPr>
              <a:xfrm rot="10800000">
                <a:off x="2332181" y="3085937"/>
                <a:ext cx="468398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000" b="1">
                    <a:solidFill>
                      <a:schemeClr val="accent1"/>
                    </a:solidFill>
                  </a:rPr>
                  <a:t>O</a:t>
                </a:r>
              </a:p>
            </p:txBody>
          </p:sp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4932431D-9A3F-DE25-61B6-75B14092CFF7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 flipV="1">
                <a:off x="2119770" y="2878920"/>
                <a:ext cx="334800" cy="324000"/>
              </a:xfrm>
              <a:prstGeom prst="line">
                <a:avLst/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id="{E16CCAE6-A967-54A9-FF8F-11729B2C4218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2657036" y="2887136"/>
                <a:ext cx="334768" cy="323919"/>
              </a:xfrm>
              <a:prstGeom prst="line">
                <a:avLst/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1" name="TextBox 25">
                <a:extLst>
                  <a:ext uri="{FF2B5EF4-FFF2-40B4-BE49-F238E27FC236}">
                    <a16:creationId xmlns:a16="http://schemas.microsoft.com/office/drawing/2014/main" id="{C517D119-1A16-765C-3159-DBC5EE5A3D28}"/>
                  </a:ext>
                </a:extLst>
              </p:cNvPr>
              <p:cNvSpPr txBox="1"/>
              <p:nvPr/>
            </p:nvSpPr>
            <p:spPr>
              <a:xfrm rot="2034764">
                <a:off x="2252939" y="3250052"/>
                <a:ext cx="39946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accent1"/>
                    </a:solidFill>
                  </a:rPr>
                  <a:t>··</a:t>
                </a:r>
              </a:p>
            </p:txBody>
          </p:sp>
          <p:sp>
            <p:nvSpPr>
              <p:cNvPr id="152" name="TextBox 26">
                <a:extLst>
                  <a:ext uri="{FF2B5EF4-FFF2-40B4-BE49-F238E27FC236}">
                    <a16:creationId xmlns:a16="http://schemas.microsoft.com/office/drawing/2014/main" id="{EE22BCBC-61A5-169B-4855-BB0D5ECC55AA}"/>
                  </a:ext>
                </a:extLst>
              </p:cNvPr>
              <p:cNvSpPr txBox="1"/>
              <p:nvPr/>
            </p:nvSpPr>
            <p:spPr>
              <a:xfrm rot="19295624">
                <a:off x="2488521" y="3185548"/>
                <a:ext cx="5889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accent1"/>
                    </a:solidFill>
                  </a:rPr>
                  <a:t>··</a:t>
                </a:r>
              </a:p>
            </p:txBody>
          </p:sp>
        </p:grpSp>
        <p:sp>
          <p:nvSpPr>
            <p:cNvPr id="143" name="TextBox 17">
              <a:extLst>
                <a:ext uri="{FF2B5EF4-FFF2-40B4-BE49-F238E27FC236}">
                  <a16:creationId xmlns:a16="http://schemas.microsoft.com/office/drawing/2014/main" id="{642F813C-5AB0-AA51-F619-82623B8DF3EC}"/>
                </a:ext>
              </a:extLst>
            </p:cNvPr>
            <p:cNvSpPr txBox="1"/>
            <p:nvPr/>
          </p:nvSpPr>
          <p:spPr>
            <a:xfrm rot="10800000">
              <a:off x="1050660" y="2354866"/>
              <a:ext cx="65797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600">
                  <a:solidFill>
                    <a:schemeClr val="accent2"/>
                  </a:solidFill>
                </a:rPr>
                <a:t>δ+</a:t>
              </a:r>
            </a:p>
          </p:txBody>
        </p:sp>
        <p:sp>
          <p:nvSpPr>
            <p:cNvPr id="144" name="TextBox 18">
              <a:extLst>
                <a:ext uri="{FF2B5EF4-FFF2-40B4-BE49-F238E27FC236}">
                  <a16:creationId xmlns:a16="http://schemas.microsoft.com/office/drawing/2014/main" id="{F31BFF9A-DF2C-B708-A002-C0331DC0EFED}"/>
                </a:ext>
              </a:extLst>
            </p:cNvPr>
            <p:cNvSpPr txBox="1"/>
            <p:nvPr/>
          </p:nvSpPr>
          <p:spPr>
            <a:xfrm rot="10800000">
              <a:off x="3019955" y="2389325"/>
              <a:ext cx="54694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600">
                  <a:solidFill>
                    <a:schemeClr val="accent2"/>
                  </a:solidFill>
                </a:rPr>
                <a:t>δ+</a:t>
              </a:r>
            </a:p>
          </p:txBody>
        </p:sp>
        <p:sp>
          <p:nvSpPr>
            <p:cNvPr id="145" name="TextBox 19">
              <a:extLst>
                <a:ext uri="{FF2B5EF4-FFF2-40B4-BE49-F238E27FC236}">
                  <a16:creationId xmlns:a16="http://schemas.microsoft.com/office/drawing/2014/main" id="{BCB39503-4205-F2EA-EA79-C5EDCAE0DE15}"/>
                </a:ext>
              </a:extLst>
            </p:cNvPr>
            <p:cNvSpPr txBox="1"/>
            <p:nvPr/>
          </p:nvSpPr>
          <p:spPr>
            <a:xfrm rot="10800000">
              <a:off x="2605950" y="3114421"/>
              <a:ext cx="482824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600">
                  <a:solidFill>
                    <a:schemeClr val="accent2"/>
                  </a:solidFill>
                </a:rPr>
                <a:t>δ-</a:t>
              </a:r>
            </a:p>
          </p:txBody>
        </p:sp>
      </p:grp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356EAD02-8D0F-F541-4300-17416ABF1F89}"/>
              </a:ext>
            </a:extLst>
          </p:cNvPr>
          <p:cNvCxnSpPr>
            <a:cxnSpLocks/>
          </p:cNvCxnSpPr>
          <p:nvPr/>
        </p:nvCxnSpPr>
        <p:spPr>
          <a:xfrm flipV="1">
            <a:off x="9715619" y="3435385"/>
            <a:ext cx="0" cy="35357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053A7907-C576-7B1D-104F-ED07E9859AFF}"/>
              </a:ext>
            </a:extLst>
          </p:cNvPr>
          <p:cNvCxnSpPr>
            <a:cxnSpLocks/>
          </p:cNvCxnSpPr>
          <p:nvPr/>
        </p:nvCxnSpPr>
        <p:spPr>
          <a:xfrm flipV="1">
            <a:off x="5974075" y="3571194"/>
            <a:ext cx="0" cy="35357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70E5DADA-B204-9DFB-6057-94AB333F0EFA}"/>
              </a:ext>
            </a:extLst>
          </p:cNvPr>
          <p:cNvSpPr txBox="1">
            <a:spLocks/>
          </p:cNvSpPr>
          <p:nvPr/>
        </p:nvSpPr>
        <p:spPr>
          <a:xfrm>
            <a:off x="849964" y="809515"/>
            <a:ext cx="10515600" cy="5556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Substances which interact with water are </a:t>
            </a:r>
            <a:r>
              <a:rPr lang="en-GB" b="1" dirty="0"/>
              <a:t>hydrophilic</a:t>
            </a:r>
            <a:r>
              <a:rPr lang="en-GB" dirty="0"/>
              <a:t> (‘water-loving’).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976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7" grpId="0" animBg="1"/>
      <p:bldP spid="10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lass of liquid with yellow liquid&#10;&#10;Description automatically generated">
            <a:extLst>
              <a:ext uri="{FF2B5EF4-FFF2-40B4-BE49-F238E27FC236}">
                <a16:creationId xmlns:a16="http://schemas.microsoft.com/office/drawing/2014/main" id="{56124A18-377A-0A58-FC9F-9F9B357E06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11275" y="2151986"/>
            <a:ext cx="2584863" cy="3353912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C5D921F-0CEE-EB87-3E88-F278AD1FDB2F}"/>
              </a:ext>
            </a:extLst>
          </p:cNvPr>
          <p:cNvSpPr txBox="1">
            <a:spLocks/>
          </p:cNvSpPr>
          <p:nvPr/>
        </p:nvSpPr>
        <p:spPr>
          <a:xfrm>
            <a:off x="7998730" y="1677110"/>
            <a:ext cx="4013296" cy="4698976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3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/>
                </a:solidFill>
              </a:rPr>
              <a:t>Apolar</a:t>
            </a:r>
            <a:r>
              <a:rPr lang="en-GB" dirty="0">
                <a:solidFill>
                  <a:schemeClr val="accent1"/>
                </a:solidFill>
              </a:rPr>
              <a:t> molecules can’t form hydrogen bonds with water.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Water will exclude hydrophobic molecules and they will </a:t>
            </a:r>
            <a:r>
              <a:rPr lang="en-GB" b="1" dirty="0">
                <a:solidFill>
                  <a:schemeClr val="accent1"/>
                </a:solidFill>
              </a:rPr>
              <a:t>coalescence</a:t>
            </a:r>
            <a:r>
              <a:rPr lang="en-GB" dirty="0">
                <a:solidFill>
                  <a:schemeClr val="accent1"/>
                </a:solidFill>
              </a:rPr>
              <a:t>.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Hydrophobic groups within molecules are important for forming barriers and for folding of proteins.  </a:t>
            </a:r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6E44912-E811-39D4-642A-EDDA366CA8CA}"/>
              </a:ext>
            </a:extLst>
          </p:cNvPr>
          <p:cNvGrpSpPr/>
          <p:nvPr/>
        </p:nvGrpSpPr>
        <p:grpSpPr>
          <a:xfrm rot="16200000">
            <a:off x="1284794" y="2625436"/>
            <a:ext cx="1499929" cy="2000154"/>
            <a:chOff x="1168618" y="2865779"/>
            <a:chExt cx="1499929" cy="2000154"/>
          </a:xfrm>
        </p:grpSpPr>
        <p:sp>
          <p:nvSpPr>
            <p:cNvPr id="16" name="TextBox 6">
              <a:extLst>
                <a:ext uri="{FF2B5EF4-FFF2-40B4-BE49-F238E27FC236}">
                  <a16:creationId xmlns:a16="http://schemas.microsoft.com/office/drawing/2014/main" id="{B9E84032-5F14-5FAB-2EBC-C154C4EA9126}"/>
                </a:ext>
              </a:extLst>
            </p:cNvPr>
            <p:cNvSpPr txBox="1"/>
            <p:nvPr/>
          </p:nvSpPr>
          <p:spPr>
            <a:xfrm rot="5400000">
              <a:off x="1493144" y="4356338"/>
              <a:ext cx="46519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000" b="1">
                  <a:solidFill>
                    <a:schemeClr val="accent1"/>
                  </a:solidFill>
                </a:rPr>
                <a:t>H</a:t>
              </a:r>
            </a:p>
          </p:txBody>
        </p:sp>
        <p:sp>
          <p:nvSpPr>
            <p:cNvPr id="17" name="TextBox 7">
              <a:extLst>
                <a:ext uri="{FF2B5EF4-FFF2-40B4-BE49-F238E27FC236}">
                  <a16:creationId xmlns:a16="http://schemas.microsoft.com/office/drawing/2014/main" id="{6931C6A5-FEB3-8AB6-9E4C-58D4D4E9C20E}"/>
                </a:ext>
              </a:extLst>
            </p:cNvPr>
            <p:cNvSpPr txBox="1"/>
            <p:nvPr/>
          </p:nvSpPr>
          <p:spPr>
            <a:xfrm rot="5400000">
              <a:off x="1471996" y="3584455"/>
              <a:ext cx="45717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000" b="1">
                  <a:solidFill>
                    <a:schemeClr val="accent1"/>
                  </a:solidFill>
                </a:rPr>
                <a:t>C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282E068-C6FF-E166-BDEE-D354F5EBFCB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9540" y="4078502"/>
              <a:ext cx="0" cy="33480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917C5CC-24AA-709D-C1C3-60E89A581FD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74574" y="3865855"/>
              <a:ext cx="334800" cy="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6">
              <a:extLst>
                <a:ext uri="{FF2B5EF4-FFF2-40B4-BE49-F238E27FC236}">
                  <a16:creationId xmlns:a16="http://schemas.microsoft.com/office/drawing/2014/main" id="{E95168A6-C717-7DE6-6EB2-1AB92E01D36E}"/>
                </a:ext>
              </a:extLst>
            </p:cNvPr>
            <p:cNvSpPr txBox="1"/>
            <p:nvPr/>
          </p:nvSpPr>
          <p:spPr>
            <a:xfrm rot="5400000">
              <a:off x="2158952" y="3584455"/>
              <a:ext cx="46519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000" b="1">
                  <a:solidFill>
                    <a:schemeClr val="accent1"/>
                  </a:solidFill>
                </a:rPr>
                <a:t>H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3F2A6E4-F5EB-C3B9-AA01-F9DDB6B2DD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09340" y="3298422"/>
              <a:ext cx="0" cy="33480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C04984A-F92F-1C67-8AB0-C67746D11B1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68618" y="3867094"/>
              <a:ext cx="334800" cy="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6">
              <a:extLst>
                <a:ext uri="{FF2B5EF4-FFF2-40B4-BE49-F238E27FC236}">
                  <a16:creationId xmlns:a16="http://schemas.microsoft.com/office/drawing/2014/main" id="{E8DCFA28-5FE0-911A-9903-E75D2BC6C3E8}"/>
                </a:ext>
              </a:extLst>
            </p:cNvPr>
            <p:cNvSpPr txBox="1"/>
            <p:nvPr/>
          </p:nvSpPr>
          <p:spPr>
            <a:xfrm rot="5400000">
              <a:off x="1493144" y="2821376"/>
              <a:ext cx="46519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000" b="1">
                  <a:solidFill>
                    <a:schemeClr val="accent1"/>
                  </a:solidFill>
                </a:rPr>
                <a:t>H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319E8674-5FE7-D1BB-967E-4F96633CF23B}"/>
              </a:ext>
            </a:extLst>
          </p:cNvPr>
          <p:cNvSpPr txBox="1"/>
          <p:nvPr/>
        </p:nvSpPr>
        <p:spPr>
          <a:xfrm>
            <a:off x="483219" y="4639236"/>
            <a:ext cx="3103078" cy="783193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Methyl group –</a:t>
            </a:r>
          </a:p>
          <a:p>
            <a:pPr algn="ctr"/>
            <a:r>
              <a:rPr lang="en-US" sz="2000">
                <a:solidFill>
                  <a:schemeClr val="accent1"/>
                </a:solidFill>
              </a:rPr>
              <a:t>found in</a:t>
            </a:r>
            <a:r>
              <a:rPr lang="en-US" sz="2000" b="1">
                <a:solidFill>
                  <a:schemeClr val="accent1"/>
                </a:solidFill>
              </a:rPr>
              <a:t> </a:t>
            </a:r>
            <a:r>
              <a:rPr lang="en-US" sz="2000">
                <a:solidFill>
                  <a:schemeClr val="accent1"/>
                </a:solidFill>
              </a:rPr>
              <a:t>proteins and fat</a:t>
            </a:r>
          </a:p>
        </p:txBody>
      </p:sp>
      <p:sp>
        <p:nvSpPr>
          <p:cNvPr id="38" name="Title 37">
            <a:extLst>
              <a:ext uri="{FF2B5EF4-FFF2-40B4-BE49-F238E27FC236}">
                <a16:creationId xmlns:a16="http://schemas.microsoft.com/office/drawing/2014/main" id="{A27A6984-3DB7-F13E-2227-2C47A9A8F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900" dirty="0"/>
              <a:t>Substances which don’t interact with water are </a:t>
            </a:r>
            <a:r>
              <a:rPr lang="en-GB" sz="2900" b="1" dirty="0"/>
              <a:t>hydrophobic</a:t>
            </a:r>
            <a:r>
              <a:rPr lang="en-GB" sz="2900" dirty="0"/>
              <a:t> (‘water-hating’).</a:t>
            </a:r>
            <a:br>
              <a:rPr lang="en-GB" dirty="0"/>
            </a:br>
            <a:endParaRPr lang="en-US" dirty="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2E077B09-A97D-F274-A0B2-9E738258D4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840002"/>
            <a:ext cx="10515600" cy="83710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1"/>
              <a:t>Apolar</a:t>
            </a:r>
            <a:r>
              <a:rPr lang="en-US"/>
              <a:t> molecules contain atoms with approximately equal electronegativities and an equal distribution of electrons.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EB6B8D4-77A5-1F4E-FBC9-38A2CE7F1D73}"/>
              </a:ext>
            </a:extLst>
          </p:cNvPr>
          <p:cNvSpPr txBox="1"/>
          <p:nvPr/>
        </p:nvSpPr>
        <p:spPr>
          <a:xfrm>
            <a:off x="3586297" y="5573918"/>
            <a:ext cx="4519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i="0">
                <a:solidFill>
                  <a:schemeClr val="accent1"/>
                </a:solidFill>
                <a:effectLst/>
              </a:rPr>
              <a:t>Polar molecules of water and nonpolar molecules of oil do not form liquid solutions. </a:t>
            </a:r>
            <a:endParaRPr lang="en-US">
              <a:solidFill>
                <a:schemeClr val="accent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7998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 animBg="1"/>
      <p:bldP spid="35" grpId="0" animBg="1"/>
      <p:bldP spid="4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1EDAB-0E5A-F4A3-EF71-0E3A9AC05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Amphipathic</a:t>
            </a:r>
            <a:r>
              <a:rPr lang="en-GB" dirty="0"/>
              <a:t> molecules have both polar and </a:t>
            </a:r>
            <a:r>
              <a:rPr lang="en-GB" dirty="0" err="1"/>
              <a:t>apolar</a:t>
            </a:r>
            <a:r>
              <a:rPr lang="en-GB" dirty="0"/>
              <a:t> parts.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3E7187-737C-3A19-B1A9-49957B8837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13785"/>
            <a:ext cx="10515600" cy="71739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In cell membranes, phospholipids form a bilayer with their polar hydrophilic heads pointing outwards and apolar hydrophobic tails pointing inwards.</a:t>
            </a:r>
          </a:p>
        </p:txBody>
      </p:sp>
      <p:pic>
        <p:nvPicPr>
          <p:cNvPr id="9" name="Picture 8" descr="Diagram of a cell structure&#10;&#10;Description automatically generated">
            <a:extLst>
              <a:ext uri="{FF2B5EF4-FFF2-40B4-BE49-F238E27FC236}">
                <a16:creationId xmlns:a16="http://schemas.microsoft.com/office/drawing/2014/main" id="{7DCA5C61-B524-455D-18E5-7E1BFF7D5B6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5101" y="4393693"/>
            <a:ext cx="3623504" cy="2435689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F8299102-A598-9D8A-9BFC-4CC9A79592F2}"/>
              </a:ext>
            </a:extLst>
          </p:cNvPr>
          <p:cNvGrpSpPr/>
          <p:nvPr/>
        </p:nvGrpSpPr>
        <p:grpSpPr>
          <a:xfrm>
            <a:off x="594314" y="1862190"/>
            <a:ext cx="6022697" cy="2324389"/>
            <a:chOff x="391348" y="2191737"/>
            <a:chExt cx="6022697" cy="232438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ACAC6BD-8487-134B-5D40-6F31CEEBE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591" y="2191737"/>
              <a:ext cx="5819454" cy="1135504"/>
            </a:xfrm>
            <a:prstGeom prst="rect">
              <a:avLst/>
            </a:prstGeom>
          </p:spPr>
        </p:pic>
        <p:sp>
          <p:nvSpPr>
            <p:cNvPr id="10" name="Right Brace 9">
              <a:extLst>
                <a:ext uri="{FF2B5EF4-FFF2-40B4-BE49-F238E27FC236}">
                  <a16:creationId xmlns:a16="http://schemas.microsoft.com/office/drawing/2014/main" id="{9D3A9DDE-1532-2D8A-6410-22B16BC71623}"/>
                </a:ext>
              </a:extLst>
            </p:cNvPr>
            <p:cNvSpPr/>
            <p:nvPr/>
          </p:nvSpPr>
          <p:spPr>
            <a:xfrm rot="5400000">
              <a:off x="1095412" y="3035618"/>
              <a:ext cx="133563" cy="716809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ight Brace 10">
              <a:extLst>
                <a:ext uri="{FF2B5EF4-FFF2-40B4-BE49-F238E27FC236}">
                  <a16:creationId xmlns:a16="http://schemas.microsoft.com/office/drawing/2014/main" id="{9E034CC5-78A5-412D-DFF6-C2F6B9D5959F}"/>
                </a:ext>
              </a:extLst>
            </p:cNvPr>
            <p:cNvSpPr/>
            <p:nvPr/>
          </p:nvSpPr>
          <p:spPr>
            <a:xfrm rot="5400000">
              <a:off x="3828955" y="1132568"/>
              <a:ext cx="133563" cy="4522907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3B6C7A0-00A4-6CB6-5ED9-C62C9722F712}"/>
                </a:ext>
              </a:extLst>
            </p:cNvPr>
            <p:cNvSpPr txBox="1"/>
            <p:nvPr/>
          </p:nvSpPr>
          <p:spPr>
            <a:xfrm>
              <a:off x="391348" y="3491766"/>
              <a:ext cx="14712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>
                  <a:solidFill>
                    <a:schemeClr val="accent1"/>
                  </a:solidFill>
                </a:rPr>
                <a:t>Carboxyl group (polar)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B634A42-19A3-6FE4-4562-9948D67283AE}"/>
                </a:ext>
              </a:extLst>
            </p:cNvPr>
            <p:cNvSpPr txBox="1"/>
            <p:nvPr/>
          </p:nvSpPr>
          <p:spPr>
            <a:xfrm>
              <a:off x="2540120" y="3491766"/>
              <a:ext cx="27437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accent1"/>
                  </a:solidFill>
                </a:rPr>
                <a:t>Long hydrocarbon chain (apolar)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D5A8470-E5A7-EDAB-555C-828860045B16}"/>
                </a:ext>
              </a:extLst>
            </p:cNvPr>
            <p:cNvSpPr txBox="1"/>
            <p:nvPr/>
          </p:nvSpPr>
          <p:spPr>
            <a:xfrm>
              <a:off x="1768443" y="4107503"/>
              <a:ext cx="3103078" cy="408623"/>
            </a:xfrm>
            <a:prstGeom prst="roundRect">
              <a:avLst/>
            </a:prstGeom>
            <a:solidFill>
              <a:schemeClr val="accent2">
                <a:alpha val="44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chemeClr val="accent1"/>
                  </a:solidFill>
                </a:rPr>
                <a:t>Fatty acid</a:t>
              </a:r>
              <a:endParaRPr 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9075B91-743E-A8B2-A680-D523EB9382C5}"/>
              </a:ext>
            </a:extLst>
          </p:cNvPr>
          <p:cNvGrpSpPr/>
          <p:nvPr/>
        </p:nvGrpSpPr>
        <p:grpSpPr>
          <a:xfrm>
            <a:off x="7450697" y="1877392"/>
            <a:ext cx="3869282" cy="4612204"/>
            <a:chOff x="7450697" y="1877392"/>
            <a:chExt cx="3869282" cy="4612204"/>
          </a:xfrm>
        </p:grpSpPr>
        <p:pic>
          <p:nvPicPr>
            <p:cNvPr id="7" name="Picture 6" descr="Diagram of a structure of a fat cell&#10;&#10;Description automatically generated with medium confidence">
              <a:extLst>
                <a:ext uri="{FF2B5EF4-FFF2-40B4-BE49-F238E27FC236}">
                  <a16:creationId xmlns:a16="http://schemas.microsoft.com/office/drawing/2014/main" id="{CCB5916F-0DD6-E79B-F74E-6C6F25E91F4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450697" y="1877392"/>
              <a:ext cx="3869282" cy="412764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AE78837-A3BC-3758-47E8-B1EB7C727B79}"/>
                </a:ext>
              </a:extLst>
            </p:cNvPr>
            <p:cNvSpPr txBox="1"/>
            <p:nvPr/>
          </p:nvSpPr>
          <p:spPr>
            <a:xfrm>
              <a:off x="7569112" y="6080973"/>
              <a:ext cx="3103078" cy="408623"/>
            </a:xfrm>
            <a:prstGeom prst="roundRect">
              <a:avLst/>
            </a:prstGeom>
            <a:solidFill>
              <a:schemeClr val="accent2">
                <a:alpha val="44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chemeClr val="accent1"/>
                  </a:solidFill>
                </a:rPr>
                <a:t>Phospholipid</a:t>
              </a:r>
              <a:endParaRPr lang="en-US">
                <a:solidFill>
                  <a:schemeClr val="accent1"/>
                </a:solidFill>
              </a:endParaRPr>
            </a:p>
          </p:txBody>
        </p:sp>
      </p:grp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650DB22C-3A93-0217-D440-4DEFCCC2D965}"/>
              </a:ext>
            </a:extLst>
          </p:cNvPr>
          <p:cNvSpPr txBox="1">
            <a:spLocks/>
          </p:cNvSpPr>
          <p:nvPr/>
        </p:nvSpPr>
        <p:spPr>
          <a:xfrm>
            <a:off x="357602" y="4733063"/>
            <a:ext cx="3103078" cy="1347910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3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GB" sz="1800" dirty="0">
                <a:solidFill>
                  <a:schemeClr val="accent1"/>
                </a:solidFill>
              </a:rPr>
              <a:t>Phospholipid membranes compartmentalise cells and restrict movement of substances. </a:t>
            </a:r>
            <a:endParaRPr lang="en-US" sz="1800" dirty="0">
              <a:solidFill>
                <a:schemeClr val="accent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9775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8595E7FB-DD7E-12CF-2948-DF59D6394685}"/>
              </a:ext>
            </a:extLst>
          </p:cNvPr>
          <p:cNvGrpSpPr/>
          <p:nvPr/>
        </p:nvGrpSpPr>
        <p:grpSpPr>
          <a:xfrm>
            <a:off x="921965" y="1539667"/>
            <a:ext cx="5242630" cy="2237223"/>
            <a:chOff x="719816" y="1971580"/>
            <a:chExt cx="5242630" cy="2237223"/>
          </a:xfrm>
        </p:grpSpPr>
        <p:pic>
          <p:nvPicPr>
            <p:cNvPr id="4" name="Picture 3" descr="A close-up of a beaker and a glass&#10;&#10;Description automatically generated">
              <a:extLst>
                <a:ext uri="{FF2B5EF4-FFF2-40B4-BE49-F238E27FC236}">
                  <a16:creationId xmlns:a16="http://schemas.microsoft.com/office/drawing/2014/main" id="{EFE01C3C-6CDF-EE87-CEEA-5889F4EA41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38200" y="1971580"/>
              <a:ext cx="3498114" cy="1647603"/>
            </a:xfrm>
            <a:prstGeom prst="rect">
              <a:avLst/>
            </a:prstGeom>
          </p:spPr>
        </p:pic>
        <p:pic>
          <p:nvPicPr>
            <p:cNvPr id="5" name="Picture 4" descr="A beaker with a liquid in it&#10;&#10;Description automatically generated">
              <a:extLst>
                <a:ext uri="{FF2B5EF4-FFF2-40B4-BE49-F238E27FC236}">
                  <a16:creationId xmlns:a16="http://schemas.microsoft.com/office/drawing/2014/main" id="{36AE11AF-9487-C0D0-AF68-FF78E569D2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81357" y="1983757"/>
              <a:ext cx="1317003" cy="1578715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9E12A86-6AB7-6BF5-1073-045E75F3F410}"/>
                </a:ext>
              </a:extLst>
            </p:cNvPr>
            <p:cNvSpPr txBox="1"/>
            <p:nvPr/>
          </p:nvSpPr>
          <p:spPr>
            <a:xfrm>
              <a:off x="719816" y="3562472"/>
              <a:ext cx="20447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1 g of NaCl (salt)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7DA7774-E0C6-5154-9181-4FC4397CE56E}"/>
                </a:ext>
              </a:extLst>
            </p:cNvPr>
            <p:cNvSpPr txBox="1"/>
            <p:nvPr/>
          </p:nvSpPr>
          <p:spPr>
            <a:xfrm>
              <a:off x="2969616" y="3564595"/>
              <a:ext cx="9323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>
                  <a:solidFill>
                    <a:schemeClr val="accent1"/>
                  </a:solidFill>
                </a:rPr>
                <a:t>Water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04AB44B-376E-2A17-8545-6BABDB8AFA81}"/>
                </a:ext>
              </a:extLst>
            </p:cNvPr>
            <p:cNvSpPr txBox="1"/>
            <p:nvPr/>
          </p:nvSpPr>
          <p:spPr>
            <a:xfrm>
              <a:off x="4234387" y="3562472"/>
              <a:ext cx="17280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Solution A</a:t>
              </a:r>
            </a:p>
            <a:p>
              <a:pPr algn="ctr"/>
              <a:r>
                <a:rPr lang="en-GB">
                  <a:solidFill>
                    <a:schemeClr val="accent1"/>
                  </a:solidFill>
                </a:rPr>
                <a:t>(salt solution)</a:t>
              </a:r>
            </a:p>
          </p:txBody>
        </p:sp>
      </p:grp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8B7FEAB-4259-3E63-40DF-58D8C72EC6EE}"/>
              </a:ext>
            </a:extLst>
          </p:cNvPr>
          <p:cNvSpPr txBox="1">
            <a:spLocks/>
          </p:cNvSpPr>
          <p:nvPr/>
        </p:nvSpPr>
        <p:spPr>
          <a:xfrm>
            <a:off x="7138355" y="1635368"/>
            <a:ext cx="4013296" cy="2990381"/>
          </a:xfrm>
          <a:prstGeom prst="roundRect">
            <a:avLst/>
          </a:prstGeom>
          <a:solidFill>
            <a:schemeClr val="accent2">
              <a:alpha val="44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3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Atoms and molecules vary in size.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/>
              </a:solidFill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Looking at the mass of a substance doesn’t easily tell us how many atoms or molecules there actually are.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00C3B10-6889-EFA6-D593-84FE6AEF1ABD}"/>
              </a:ext>
            </a:extLst>
          </p:cNvPr>
          <p:cNvGrpSpPr/>
          <p:nvPr/>
        </p:nvGrpSpPr>
        <p:grpSpPr>
          <a:xfrm>
            <a:off x="921965" y="4037610"/>
            <a:ext cx="5242630" cy="2237223"/>
            <a:chOff x="719816" y="1971580"/>
            <a:chExt cx="5242630" cy="2237223"/>
          </a:xfrm>
        </p:grpSpPr>
        <p:pic>
          <p:nvPicPr>
            <p:cNvPr id="18" name="Picture 17" descr="A close-up of a beaker and a glass&#10;&#10;Description automatically generated">
              <a:extLst>
                <a:ext uri="{FF2B5EF4-FFF2-40B4-BE49-F238E27FC236}">
                  <a16:creationId xmlns:a16="http://schemas.microsoft.com/office/drawing/2014/main" id="{5B7FB316-A949-2717-5990-3960940EF0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38200" y="1971580"/>
              <a:ext cx="3498114" cy="1647603"/>
            </a:xfrm>
            <a:prstGeom prst="rect">
              <a:avLst/>
            </a:prstGeom>
          </p:spPr>
        </p:pic>
        <p:pic>
          <p:nvPicPr>
            <p:cNvPr id="19" name="Picture 18" descr="A beaker with a liquid in it&#10;&#10;Description automatically generated">
              <a:extLst>
                <a:ext uri="{FF2B5EF4-FFF2-40B4-BE49-F238E27FC236}">
                  <a16:creationId xmlns:a16="http://schemas.microsoft.com/office/drawing/2014/main" id="{20D6C530-26E9-D91A-5129-E48593BE35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81357" y="1983757"/>
              <a:ext cx="1317003" cy="1578715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9D48B08-6123-5C40-2F8D-77A47E13E41E}"/>
                </a:ext>
              </a:extLst>
            </p:cNvPr>
            <p:cNvSpPr txBox="1"/>
            <p:nvPr/>
          </p:nvSpPr>
          <p:spPr>
            <a:xfrm>
              <a:off x="719816" y="3562472"/>
              <a:ext cx="20447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1 g of C</a:t>
              </a:r>
              <a:r>
                <a:rPr lang="en-GB" baseline="-25000">
                  <a:solidFill>
                    <a:schemeClr val="accent1"/>
                  </a:solidFill>
                </a:rPr>
                <a:t>6</a:t>
              </a:r>
              <a:r>
                <a:rPr lang="en-GB">
                  <a:solidFill>
                    <a:schemeClr val="accent1"/>
                  </a:solidFill>
                </a:rPr>
                <a:t>H</a:t>
              </a:r>
              <a:r>
                <a:rPr lang="en-GB" baseline="-25000">
                  <a:solidFill>
                    <a:schemeClr val="accent1"/>
                  </a:solidFill>
                </a:rPr>
                <a:t>12</a:t>
              </a:r>
              <a:r>
                <a:rPr lang="en-GB">
                  <a:solidFill>
                    <a:schemeClr val="accent1"/>
                  </a:solidFill>
                </a:rPr>
                <a:t>O</a:t>
              </a:r>
              <a:r>
                <a:rPr lang="en-GB" baseline="-25000">
                  <a:solidFill>
                    <a:schemeClr val="accent1"/>
                  </a:solidFill>
                </a:rPr>
                <a:t>6</a:t>
              </a:r>
              <a:r>
                <a:rPr lang="en-GB" baseline="-25000"/>
                <a:t> </a:t>
              </a:r>
              <a:r>
                <a:rPr lang="en-GB">
                  <a:solidFill>
                    <a:schemeClr val="accent1"/>
                  </a:solidFill>
                </a:rPr>
                <a:t>(glucose)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94E0C08-7EE1-6522-FE4C-5E01DAF0F170}"/>
                </a:ext>
              </a:extLst>
            </p:cNvPr>
            <p:cNvSpPr txBox="1"/>
            <p:nvPr/>
          </p:nvSpPr>
          <p:spPr>
            <a:xfrm>
              <a:off x="2969616" y="3564595"/>
              <a:ext cx="9323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>
                  <a:solidFill>
                    <a:schemeClr val="accent1"/>
                  </a:solidFill>
                </a:rPr>
                <a:t>Water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D61840F-1C48-73A7-0538-2877338F179D}"/>
                </a:ext>
              </a:extLst>
            </p:cNvPr>
            <p:cNvSpPr txBox="1"/>
            <p:nvPr/>
          </p:nvSpPr>
          <p:spPr>
            <a:xfrm>
              <a:off x="4234387" y="3562472"/>
              <a:ext cx="17280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Solution B</a:t>
              </a:r>
            </a:p>
            <a:p>
              <a:pPr algn="ctr"/>
              <a:r>
                <a:rPr lang="en-GB">
                  <a:solidFill>
                    <a:schemeClr val="accent1"/>
                  </a:solidFill>
                </a:rPr>
                <a:t>(sugar solution)</a:t>
              </a:r>
            </a:p>
          </p:txBody>
        </p:sp>
      </p:grpSp>
      <p:sp>
        <p:nvSpPr>
          <p:cNvPr id="23" name="Title 22">
            <a:extLst>
              <a:ext uri="{FF2B5EF4-FFF2-40B4-BE49-F238E27FC236}">
                <a16:creationId xmlns:a16="http://schemas.microsoft.com/office/drawing/2014/main" id="{745540C6-F5FA-1862-4401-9785756E9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41037"/>
          </a:xfrm>
        </p:spPr>
        <p:txBody>
          <a:bodyPr>
            <a:normAutofit/>
          </a:bodyPr>
          <a:lstStyle/>
          <a:p>
            <a:r>
              <a:rPr lang="en-GB"/>
              <a:t>In medicine, we often want to know how many atoms, ions or molecules are present  in certain places, e.g. in the blood.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783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uiExpand="1" build="allAtOnce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effd2791-fd5f-4bc9-8a32-1c428484fc1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|18.3|5.6|24.9|27.2|7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4|5.7|7.9|4.9|6.5|5.3|3.5|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1|12.7|10.8|19.9|3.3|18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12.3|1.4|1.6|19.6|15.6|5.6|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6|11.9|18.7|24|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|27.8|6.4|17.5|29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8|13.4|43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1|65.1|1.6|6.1|23|2|10.9|25.5|10.9|24.5|3.8|8.9|24.4|10.8|4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4|4.4|11.1|12.7"/>
</p:tagLst>
</file>

<file path=ppt/theme/theme1.xml><?xml version="1.0" encoding="utf-8"?>
<a:theme xmlns:a="http://schemas.openxmlformats.org/drawingml/2006/main" name="1_Office Theme">
  <a:themeElements>
    <a:clrScheme name="Warwick">
      <a:dk1>
        <a:srgbClr val="000000"/>
      </a:dk1>
      <a:lt1>
        <a:srgbClr val="FFFFFF"/>
      </a:lt1>
      <a:dk2>
        <a:srgbClr val="373545"/>
      </a:dk2>
      <a:lt2>
        <a:srgbClr val="DCD8DC"/>
      </a:lt2>
      <a:accent1>
        <a:srgbClr val="3C0F52"/>
      </a:accent1>
      <a:accent2>
        <a:srgbClr val="6CCCB8"/>
      </a:accent2>
      <a:accent3>
        <a:srgbClr val="CA323A"/>
      </a:accent3>
      <a:accent4>
        <a:srgbClr val="F1BE47"/>
      </a:accent4>
      <a:accent5>
        <a:srgbClr val="E77622"/>
      </a:accent5>
      <a:accent6>
        <a:srgbClr val="00A8CD"/>
      </a:accent6>
      <a:hlink>
        <a:srgbClr val="00A8CD"/>
      </a:hlink>
      <a:folHlink>
        <a:srgbClr val="CA323A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97E0A228-C590-4D20-B05F-A6BF04A054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1666</Words>
  <Application>Microsoft Office PowerPoint</Application>
  <PresentationFormat>Widescreen</PresentationFormat>
  <Paragraphs>204</Paragraphs>
  <Slides>14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1_Office Theme</vt:lpstr>
      <vt:lpstr>PowerPoint Presentation</vt:lpstr>
      <vt:lpstr>Learning outcomes</vt:lpstr>
      <vt:lpstr>Water is essential for biological life. </vt:lpstr>
      <vt:lpstr>If a substance is soluble in water, it can dissolve in water.</vt:lpstr>
      <vt:lpstr>Hydrogen bonding means water has a very ordered structure.</vt:lpstr>
      <vt:lpstr>Polar groups can form hydrogen bonds with water.   </vt:lpstr>
      <vt:lpstr>Substances which don’t interact with water are hydrophobic (‘water-hating’). </vt:lpstr>
      <vt:lpstr>Amphipathic molecules have both polar and apolar parts.</vt:lpstr>
      <vt:lpstr>In medicine, we often want to know how many atoms, ions or molecules are present  in certain places, e.g. in the blood.</vt:lpstr>
      <vt:lpstr>One mole (abbreviation: mol) of a substance contains approximately 6 x 1023 ‘particles’ (atoms, ions, or molecules) of the substance. 6 x 1023 is Avogadro's number. </vt:lpstr>
      <vt:lpstr>Molar mass of a substance in grams per mole is numerically equal to the mass of that substance expressed in atomic mass units.</vt:lpstr>
      <vt:lpstr>Concentration is the amount of substance (solute) present in a specific volume or mass of solution.</vt:lpstr>
      <vt:lpstr>Solutions and Concentration</vt:lpstr>
      <vt:lpstr>Images references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Atoms and Molecules </dc:title>
  <dc:creator>Strachan-Jones, Helen</dc:creator>
  <cp:lastModifiedBy>Strachan-Jones, Helen</cp:lastModifiedBy>
  <cp:revision>3</cp:revision>
  <dcterms:created xsi:type="dcterms:W3CDTF">2024-03-15T14:42:09Z</dcterms:created>
  <dcterms:modified xsi:type="dcterms:W3CDTF">2024-06-27T14:40:44Z</dcterms:modified>
</cp:coreProperties>
</file>