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0" r:id="rId6"/>
    <p:sldId id="269" r:id="rId7"/>
    <p:sldId id="266" r:id="rId8"/>
    <p:sldId id="268" r:id="rId9"/>
    <p:sldId id="262" r:id="rId10"/>
    <p:sldId id="267" r:id="rId11"/>
    <p:sldId id="270" r:id="rId12"/>
    <p:sldId id="261" r:id="rId13"/>
    <p:sldId id="271" r:id="rId14"/>
    <p:sldId id="263" r:id="rId15"/>
    <p:sldId id="264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video" Target="file:///E:\PHD\Write\MatlabModule\Intro%20To%20Matlab\walkerv1.avi" TargetMode="External"/><Relationship Id="rId7" Type="http://schemas.openxmlformats.org/officeDocument/2006/relationships/image" Target="../media/image16.png"/><Relationship Id="rId2" Type="http://schemas.openxmlformats.org/officeDocument/2006/relationships/video" Target="file:///E:\PHD\Write\MatlabModule\Intro%20To%20Matlab\WoW%20a%20walker.MPG" TargetMode="External"/><Relationship Id="rId1" Type="http://schemas.openxmlformats.org/officeDocument/2006/relationships/video" Target="file:///E:\PHD\Write\MatlabModule\Intro%20To%20Matlab\dubpend.avi" TargetMode="Externa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2.xml"/><Relationship Id="rId4" Type="http://schemas.openxmlformats.org/officeDocument/2006/relationships/video" Target="file:///E:\PHD\Write\MatlabModule\Intro%20To%20Matlab\IPDWwalk.avi" TargetMode="External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</a:t>
            </a:r>
            <a:r>
              <a:rPr lang="en-GB" dirty="0" err="1" smtClean="0"/>
              <a:t>Matlab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7" y="762000"/>
            <a:ext cx="778192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1737" y="4419600"/>
            <a:ext cx="42005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GB" dirty="0" smtClean="0"/>
              <a:t>Enter into the command line: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143069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401845"/>
            <a:ext cx="633412" cy="102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657600"/>
            <a:ext cx="12763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343400"/>
            <a:ext cx="14382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43000" y="5181600"/>
            <a:ext cx="6746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What is the difference between the last two?</a:t>
            </a:r>
            <a:endParaRPr lang="en-GB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Variables can be assigned values.</a:t>
            </a:r>
          </a:p>
          <a:p>
            <a:pPr lvl="1"/>
            <a:r>
              <a:rPr lang="en-GB" dirty="0" smtClean="0"/>
              <a:t>For instance to assign x the value of 5 enter:</a:t>
            </a:r>
          </a:p>
          <a:p>
            <a:pPr lvl="1"/>
            <a:r>
              <a:rPr lang="en-GB" dirty="0" smtClean="0"/>
              <a:t>x = 5</a:t>
            </a:r>
          </a:p>
          <a:p>
            <a:pPr lvl="1"/>
            <a:r>
              <a:rPr lang="en-GB" dirty="0" smtClean="0"/>
              <a:t>The number of will now be substituted where ever the variable x is.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What does the following give?</a:t>
            </a:r>
            <a:endParaRPr lang="en-GB" dirty="0" smtClean="0"/>
          </a:p>
          <a:p>
            <a:pPr lvl="2"/>
            <a:r>
              <a:rPr lang="en-GB" dirty="0" smtClean="0"/>
              <a:t>x^2 +3x +4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Note defined variables appear in the Workspace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Try: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429000"/>
            <a:ext cx="31051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257800"/>
            <a:ext cx="46005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5410200"/>
            <a:ext cx="6477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77705" y="2286000"/>
            <a:ext cx="678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What does the semi colon in the first line do?</a:t>
            </a:r>
            <a:endParaRPr lang="en-GB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To get help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Look in the help function browser ( or product help)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Type help followed by the function you want help with. </a:t>
            </a:r>
            <a:r>
              <a:rPr lang="en-GB" dirty="0" err="1" smtClean="0"/>
              <a:t>Eg</a:t>
            </a:r>
            <a:r>
              <a:rPr lang="en-GB" dirty="0" smtClean="0"/>
              <a:t>: help sin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G</a:t>
            </a:r>
            <a:r>
              <a:rPr lang="en-GB" dirty="0" smtClean="0"/>
              <a:t>oogle is also your friend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Arrays/</a:t>
            </a:r>
            <a:r>
              <a:rPr lang="en-GB" dirty="0" err="1" smtClean="0"/>
              <a:t>Matricies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can be entered into 1D arrays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x = [1,2,3,4,7,2,56]</a:t>
            </a:r>
          </a:p>
          <a:p>
            <a:endParaRPr lang="en-GB" dirty="0" smtClean="0"/>
          </a:p>
          <a:p>
            <a:r>
              <a:rPr lang="en-GB" dirty="0" smtClean="0"/>
              <a:t>Or 2D arrays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y = [1,3;2,5]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Or any dimension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r>
              <a:rPr lang="en-GB" dirty="0" smtClean="0"/>
              <a:t>What does the following give?</a:t>
            </a:r>
          </a:p>
          <a:p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x = [1,2,3,4,7,2,56</a:t>
            </a:r>
            <a:r>
              <a:rPr lang="en-GB" dirty="0" smtClean="0"/>
              <a:t>]; x + 6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Why does x*x return an error?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x </a:t>
            </a:r>
            <a:r>
              <a:rPr lang="en-GB" dirty="0" smtClean="0"/>
              <a:t>= [1,2,3,4,7,2,56</a:t>
            </a:r>
            <a:r>
              <a:rPr lang="en-GB" dirty="0" smtClean="0"/>
              <a:t>]; x.*x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y </a:t>
            </a:r>
            <a:r>
              <a:rPr lang="en-GB" dirty="0" smtClean="0"/>
              <a:t>= [1,3;2,5</a:t>
            </a:r>
            <a:r>
              <a:rPr lang="en-GB" dirty="0" smtClean="0"/>
              <a:t>]; z = y*y</a:t>
            </a:r>
            <a:endParaRPr lang="en-GB" dirty="0" smtClean="0"/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dubpen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09600" y="603308"/>
            <a:ext cx="3581400" cy="2825692"/>
          </a:xfrm>
          <a:prstGeom prst="rect">
            <a:avLst/>
          </a:prstGeom>
        </p:spPr>
      </p:pic>
      <p:pic>
        <p:nvPicPr>
          <p:cNvPr id="10" name="WoW a walker.MPG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5257800" y="4267200"/>
            <a:ext cx="3048000" cy="2286000"/>
          </a:xfrm>
          <a:prstGeom prst="rect">
            <a:avLst/>
          </a:prstGeom>
        </p:spPr>
      </p:pic>
      <p:pic>
        <p:nvPicPr>
          <p:cNvPr id="11" name="walkerv1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38200" y="3733800"/>
            <a:ext cx="2895600" cy="2895600"/>
          </a:xfrm>
          <a:prstGeom prst="rect">
            <a:avLst/>
          </a:prstGeom>
        </p:spPr>
      </p:pic>
      <p:pic>
        <p:nvPicPr>
          <p:cNvPr id="12" name="IPDWwalk.avi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9" cstate="print"/>
          <a:stretch>
            <a:fillRect/>
          </a:stretch>
        </p:blipFill>
        <p:spPr>
          <a:xfrm>
            <a:off x="4800600" y="1333500"/>
            <a:ext cx="41529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GB" dirty="0" smtClean="0"/>
              <a:t>An overview of </a:t>
            </a:r>
            <a:r>
              <a:rPr lang="en-GB" dirty="0" err="1" smtClean="0"/>
              <a:t>Matlab</a:t>
            </a:r>
            <a:r>
              <a:rPr lang="en-GB" dirty="0" smtClean="0"/>
              <a:t>, giving a introduction to</a:t>
            </a:r>
          </a:p>
          <a:p>
            <a:pPr lvl="1"/>
            <a:r>
              <a:rPr lang="en-GB" dirty="0" smtClean="0"/>
              <a:t>Plotting (2D and 3D)</a:t>
            </a:r>
          </a:p>
          <a:p>
            <a:pPr lvl="1"/>
            <a:r>
              <a:rPr lang="en-GB" dirty="0" smtClean="0"/>
              <a:t>Scripts</a:t>
            </a:r>
          </a:p>
          <a:p>
            <a:pPr lvl="1"/>
            <a:r>
              <a:rPr lang="en-GB" dirty="0" smtClean="0"/>
              <a:t>M-files</a:t>
            </a:r>
          </a:p>
          <a:p>
            <a:pPr lvl="1"/>
            <a:r>
              <a:rPr lang="en-GB" dirty="0" smtClean="0"/>
              <a:t>Basic Programming</a:t>
            </a:r>
          </a:p>
          <a:p>
            <a:pPr lvl="1"/>
            <a:r>
              <a:rPr lang="en-GB" dirty="0" smtClean="0"/>
              <a:t>Matrices</a:t>
            </a:r>
          </a:p>
          <a:p>
            <a:pPr lvl="1"/>
            <a:r>
              <a:rPr lang="en-GB" dirty="0" smtClean="0"/>
              <a:t>etc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Matlab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Mat</a:t>
            </a:r>
            <a:r>
              <a:rPr lang="en-GB" dirty="0" smtClean="0"/>
              <a:t>rix </a:t>
            </a:r>
            <a:r>
              <a:rPr lang="en-GB" b="1" dirty="0" err="1" smtClean="0"/>
              <a:t>Lab</a:t>
            </a:r>
            <a:r>
              <a:rPr lang="en-GB" dirty="0" err="1" smtClean="0"/>
              <a:t>ritory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Computation, visualisation and programming environment.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Additional toolboxes</a:t>
            </a:r>
          </a:p>
          <a:p>
            <a:pPr lvl="1"/>
            <a:r>
              <a:rPr lang="en-GB" dirty="0" smtClean="0"/>
              <a:t>Bioinformatics </a:t>
            </a:r>
          </a:p>
          <a:p>
            <a:pPr lvl="1"/>
            <a:r>
              <a:rPr lang="en-GB" dirty="0" smtClean="0"/>
              <a:t>etc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3716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47800" y="34290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1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86600" y="41910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4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22860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3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32004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2</a:t>
            </a:r>
            <a:endParaRPr lang="en-GB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Maths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Basic arithmetic</a:t>
            </a:r>
          </a:p>
          <a:p>
            <a:pPr lvl="1"/>
            <a:r>
              <a:rPr lang="en-GB" dirty="0" smtClean="0"/>
              <a:t>Addition  		+</a:t>
            </a:r>
          </a:p>
          <a:p>
            <a:pPr lvl="1"/>
            <a:r>
              <a:rPr lang="en-GB" dirty="0" smtClean="0"/>
              <a:t>Subtraction 		–</a:t>
            </a:r>
          </a:p>
          <a:p>
            <a:pPr lvl="1"/>
            <a:r>
              <a:rPr lang="en-GB" dirty="0" smtClean="0"/>
              <a:t>Multiplication 	*</a:t>
            </a:r>
          </a:p>
          <a:p>
            <a:pPr lvl="1"/>
            <a:r>
              <a:rPr lang="en-GB" dirty="0" smtClean="0"/>
              <a:t>Division 		/</a:t>
            </a:r>
          </a:p>
          <a:p>
            <a:pPr lvl="1"/>
            <a:r>
              <a:rPr lang="en-GB" dirty="0" smtClean="0"/>
              <a:t>Exponential 		^</a:t>
            </a:r>
          </a:p>
          <a:p>
            <a:pPr lvl="1"/>
            <a:endParaRPr lang="en-GB" dirty="0"/>
          </a:p>
          <a:p>
            <a:r>
              <a:rPr lang="en-GB" dirty="0" smtClean="0"/>
              <a:t>Enter into the command window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Enter into the command line (and press enter to evaluate)</a:t>
            </a:r>
          </a:p>
          <a:p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2 +3*4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123/345 +783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(1+3)*4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1+3*4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What is the difference between the last two?</a:t>
            </a:r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981075"/>
            <a:ext cx="8305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4267200"/>
            <a:ext cx="26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Enter the following:</a:t>
            </a:r>
            <a:endParaRPr lang="en-GB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5187" y="4800600"/>
            <a:ext cx="23336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Display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39963"/>
          </a:xfrm>
        </p:spPr>
        <p:txBody>
          <a:bodyPr/>
          <a:lstStyle/>
          <a:p>
            <a:r>
              <a:rPr lang="en-GB" dirty="0" smtClean="0"/>
              <a:t>Try the different formats (enter the above command into the command windows, then enter a number)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221" y="1371600"/>
            <a:ext cx="678955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Built in 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Matlab</a:t>
            </a:r>
            <a:r>
              <a:rPr lang="en-GB" dirty="0" smtClean="0"/>
              <a:t> has lots of predefined functions.</a:t>
            </a:r>
          </a:p>
          <a:p>
            <a:endParaRPr lang="en-GB" dirty="0" smtClean="0"/>
          </a:p>
          <a:p>
            <a:r>
              <a:rPr lang="en-GB" dirty="0" smtClean="0"/>
              <a:t>These can be useful.</a:t>
            </a: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298</Words>
  <Application>Microsoft Office PowerPoint</Application>
  <PresentationFormat>On-screen Show (4:3)</PresentationFormat>
  <Paragraphs>86</Paragraphs>
  <Slides>17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Introduction to Matlab</vt:lpstr>
      <vt:lpstr>Slide 2</vt:lpstr>
      <vt:lpstr>Matlab</vt:lpstr>
      <vt:lpstr>Layout</vt:lpstr>
      <vt:lpstr>Basic Maths</vt:lpstr>
      <vt:lpstr>Examples</vt:lpstr>
      <vt:lpstr>Slide 7</vt:lpstr>
      <vt:lpstr>Display format</vt:lpstr>
      <vt:lpstr>Built in Functions</vt:lpstr>
      <vt:lpstr>Slide 10</vt:lpstr>
      <vt:lpstr>Slide 11</vt:lpstr>
      <vt:lpstr>Variables</vt:lpstr>
      <vt:lpstr>Try:</vt:lpstr>
      <vt:lpstr>Help </vt:lpstr>
      <vt:lpstr>Arrays/Matricies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Matlab</dc:title>
  <dc:creator/>
  <cp:lastModifiedBy> </cp:lastModifiedBy>
  <cp:revision>12</cp:revision>
  <dcterms:created xsi:type="dcterms:W3CDTF">2006-08-16T00:00:00Z</dcterms:created>
  <dcterms:modified xsi:type="dcterms:W3CDTF">2010-11-09T22:30:48Z</dcterms:modified>
</cp:coreProperties>
</file>