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8" r:id="rId3"/>
    <p:sldId id="270" r:id="rId4"/>
    <p:sldId id="269" r:id="rId5"/>
    <p:sldId id="259" r:id="rId6"/>
    <p:sldId id="260" r:id="rId7"/>
    <p:sldId id="271" r:id="rId8"/>
    <p:sldId id="272" r:id="rId9"/>
    <p:sldId id="264" r:id="rId10"/>
    <p:sldId id="265" r:id="rId11"/>
    <p:sldId id="261" r:id="rId12"/>
    <p:sldId id="263" r:id="rId13"/>
    <p:sldId id="262" r:id="rId14"/>
    <p:sldId id="267" r:id="rId15"/>
    <p:sldId id="258" r:id="rId16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7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68783" autoAdjust="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9F2057-D393-430C-BF67-090906904465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E881F4-E78A-4875-8B73-0DD8C356FF78}">
      <dgm:prSet phldrT="[Text]"/>
      <dgm:spPr/>
      <dgm:t>
        <a:bodyPr/>
        <a:lstStyle/>
        <a:p>
          <a:r>
            <a:rPr lang="en-GB" dirty="0" smtClean="0"/>
            <a:t>Can’t copy</a:t>
          </a:r>
          <a:endParaRPr lang="en-US" dirty="0"/>
        </a:p>
      </dgm:t>
    </dgm:pt>
    <dgm:pt modelId="{C1027938-0ADA-4C1F-9B9A-BD25AFF18E3D}" type="parTrans" cxnId="{565E30BF-8BC1-4AFA-A9B9-971835F3223C}">
      <dgm:prSet/>
      <dgm:spPr/>
      <dgm:t>
        <a:bodyPr/>
        <a:lstStyle/>
        <a:p>
          <a:endParaRPr lang="en-US"/>
        </a:p>
      </dgm:t>
    </dgm:pt>
    <dgm:pt modelId="{2A62A1BF-E319-428E-923F-B6A2A74DF509}" type="sibTrans" cxnId="{565E30BF-8BC1-4AFA-A9B9-971835F3223C}">
      <dgm:prSet/>
      <dgm:spPr/>
      <dgm:t>
        <a:bodyPr/>
        <a:lstStyle/>
        <a:p>
          <a:endParaRPr lang="en-US"/>
        </a:p>
      </dgm:t>
    </dgm:pt>
    <dgm:pt modelId="{AD27EB21-729F-4252-B73B-C5CE4083CBBC}">
      <dgm:prSet phldrT="[Text]"/>
      <dgm:spPr/>
      <dgm:t>
        <a:bodyPr/>
        <a:lstStyle/>
        <a:p>
          <a:r>
            <a:rPr lang="en-GB" dirty="0" smtClean="0"/>
            <a:t>RISK</a:t>
          </a:r>
          <a:endParaRPr lang="en-US" dirty="0"/>
        </a:p>
      </dgm:t>
    </dgm:pt>
    <dgm:pt modelId="{5F278DA1-5298-4486-9B49-2F1E8AD29018}" type="parTrans" cxnId="{CC577C86-3C0F-490D-BC59-A1558BF99798}">
      <dgm:prSet/>
      <dgm:spPr/>
      <dgm:t>
        <a:bodyPr/>
        <a:lstStyle/>
        <a:p>
          <a:endParaRPr lang="en-US"/>
        </a:p>
      </dgm:t>
    </dgm:pt>
    <dgm:pt modelId="{03163C17-1EA1-4990-888B-260CE09A616F}" type="sibTrans" cxnId="{CC577C86-3C0F-490D-BC59-A1558BF99798}">
      <dgm:prSet/>
      <dgm:spPr/>
      <dgm:t>
        <a:bodyPr/>
        <a:lstStyle/>
        <a:p>
          <a:endParaRPr lang="en-US"/>
        </a:p>
      </dgm:t>
    </dgm:pt>
    <dgm:pt modelId="{096916A0-FD30-440C-B2D0-35321C865928}">
      <dgm:prSet phldrT="[Text]"/>
      <dgm:spPr/>
      <dgm:t>
        <a:bodyPr/>
        <a:lstStyle/>
        <a:p>
          <a:r>
            <a:rPr lang="en-GB" dirty="0" smtClean="0"/>
            <a:t>Exceptions &amp; exemptions</a:t>
          </a:r>
          <a:endParaRPr lang="en-US" dirty="0"/>
        </a:p>
      </dgm:t>
    </dgm:pt>
    <dgm:pt modelId="{6EEAAF12-D922-4AF7-B4A6-E5F06D29DA9C}" type="parTrans" cxnId="{29C182EE-940A-44B8-8EA8-0F60BD881512}">
      <dgm:prSet/>
      <dgm:spPr/>
      <dgm:t>
        <a:bodyPr/>
        <a:lstStyle/>
        <a:p>
          <a:endParaRPr lang="en-US"/>
        </a:p>
      </dgm:t>
    </dgm:pt>
    <dgm:pt modelId="{DBC5B8B5-C781-43AF-83F7-875FCFC22AB9}" type="sibTrans" cxnId="{29C182EE-940A-44B8-8EA8-0F60BD881512}">
      <dgm:prSet/>
      <dgm:spPr/>
      <dgm:t>
        <a:bodyPr/>
        <a:lstStyle/>
        <a:p>
          <a:endParaRPr lang="en-US"/>
        </a:p>
      </dgm:t>
    </dgm:pt>
    <dgm:pt modelId="{32A87E0F-A3A7-41A1-A4E0-B50F029B3662}">
      <dgm:prSet phldrT="[Text]"/>
      <dgm:spPr/>
      <dgm:t>
        <a:bodyPr/>
        <a:lstStyle/>
        <a:p>
          <a:r>
            <a:rPr lang="en-GB" dirty="0" smtClean="0"/>
            <a:t>Time out!</a:t>
          </a:r>
          <a:endParaRPr lang="en-US" dirty="0"/>
        </a:p>
      </dgm:t>
    </dgm:pt>
    <dgm:pt modelId="{62725E57-EF9A-4647-97ED-84F92FE6D36E}" type="parTrans" cxnId="{77F8142C-EBAF-4FA5-BE84-446AA836034F}">
      <dgm:prSet/>
      <dgm:spPr/>
      <dgm:t>
        <a:bodyPr/>
        <a:lstStyle/>
        <a:p>
          <a:endParaRPr lang="en-US"/>
        </a:p>
      </dgm:t>
    </dgm:pt>
    <dgm:pt modelId="{5A30CC35-0018-4740-9641-8C779063DB87}" type="sibTrans" cxnId="{77F8142C-EBAF-4FA5-BE84-446AA836034F}">
      <dgm:prSet/>
      <dgm:spPr/>
      <dgm:t>
        <a:bodyPr/>
        <a:lstStyle/>
        <a:p>
          <a:endParaRPr lang="en-US"/>
        </a:p>
      </dgm:t>
    </dgm:pt>
    <dgm:pt modelId="{B766D946-9DE5-44A0-90FD-7AA474151BDA}">
      <dgm:prSet phldrT="[Text]"/>
      <dgm:spPr/>
      <dgm:t>
        <a:bodyPr/>
        <a:lstStyle/>
        <a:p>
          <a:r>
            <a:rPr lang="en-GB" dirty="0" smtClean="0"/>
            <a:t>Permission granted</a:t>
          </a:r>
          <a:endParaRPr lang="en-US" dirty="0"/>
        </a:p>
      </dgm:t>
    </dgm:pt>
    <dgm:pt modelId="{2A04494F-A4CC-4C85-9769-A134EF228AFA}" type="parTrans" cxnId="{51C0159A-D877-4A32-9F95-EB7AFBA58739}">
      <dgm:prSet/>
      <dgm:spPr/>
      <dgm:t>
        <a:bodyPr/>
        <a:lstStyle/>
        <a:p>
          <a:endParaRPr lang="en-US"/>
        </a:p>
      </dgm:t>
    </dgm:pt>
    <dgm:pt modelId="{8658C775-8BA9-43A6-ACFA-961A0027F11D}" type="sibTrans" cxnId="{51C0159A-D877-4A32-9F95-EB7AFBA58739}">
      <dgm:prSet/>
      <dgm:spPr/>
      <dgm:t>
        <a:bodyPr/>
        <a:lstStyle/>
        <a:p>
          <a:endParaRPr lang="en-US"/>
        </a:p>
      </dgm:t>
    </dgm:pt>
    <dgm:pt modelId="{38279270-9060-4AC2-B226-07D728A733DA}">
      <dgm:prSet phldrT="[Text]"/>
      <dgm:spPr/>
      <dgm:t>
        <a:bodyPr/>
        <a:lstStyle/>
        <a:p>
          <a:r>
            <a:rPr lang="en-GB" smtClean="0"/>
            <a:t>Not a work</a:t>
          </a:r>
          <a:endParaRPr lang="en-US" dirty="0"/>
        </a:p>
      </dgm:t>
    </dgm:pt>
    <dgm:pt modelId="{CFE50F53-4FCC-49D2-BCCE-3D74D57031DE}" type="parTrans" cxnId="{21950DBC-0546-4DD4-9D5A-D70055C95B7F}">
      <dgm:prSet/>
      <dgm:spPr/>
      <dgm:t>
        <a:bodyPr/>
        <a:lstStyle/>
        <a:p>
          <a:endParaRPr lang="en-US"/>
        </a:p>
      </dgm:t>
    </dgm:pt>
    <dgm:pt modelId="{5DE6CFA8-3FA4-45B4-AA95-E432EB2322FB}" type="sibTrans" cxnId="{21950DBC-0546-4DD4-9D5A-D70055C95B7F}">
      <dgm:prSet/>
      <dgm:spPr/>
      <dgm:t>
        <a:bodyPr/>
        <a:lstStyle/>
        <a:p>
          <a:endParaRPr lang="en-US"/>
        </a:p>
      </dgm:t>
    </dgm:pt>
    <dgm:pt modelId="{70FF3155-7FC0-4B4A-BFCA-8DDEC59F951A}">
      <dgm:prSet phldrT="[Text]"/>
      <dgm:spPr/>
      <dgm:t>
        <a:bodyPr/>
        <a:lstStyle/>
        <a:p>
          <a:r>
            <a:rPr lang="en-GB" dirty="0" smtClean="0"/>
            <a:t>Licences</a:t>
          </a:r>
          <a:endParaRPr lang="en-US" dirty="0"/>
        </a:p>
      </dgm:t>
    </dgm:pt>
    <dgm:pt modelId="{850D83DB-0010-4327-B28B-11698B28AD29}" type="parTrans" cxnId="{D55A06EE-5914-4197-9552-A74DDD7E32A4}">
      <dgm:prSet/>
      <dgm:spPr/>
      <dgm:t>
        <a:bodyPr/>
        <a:lstStyle/>
        <a:p>
          <a:endParaRPr lang="en-US"/>
        </a:p>
      </dgm:t>
    </dgm:pt>
    <dgm:pt modelId="{F29C173A-AA89-4C77-AE41-03260BFEAEDE}" type="sibTrans" cxnId="{D55A06EE-5914-4197-9552-A74DDD7E32A4}">
      <dgm:prSet/>
      <dgm:spPr/>
      <dgm:t>
        <a:bodyPr/>
        <a:lstStyle/>
        <a:p>
          <a:endParaRPr lang="en-US"/>
        </a:p>
      </dgm:t>
    </dgm:pt>
    <dgm:pt modelId="{6818C714-BF74-498E-8225-F3787D29561F}">
      <dgm:prSet phldrT="[Text]"/>
      <dgm:spPr/>
      <dgm:t>
        <a:bodyPr/>
        <a:lstStyle/>
        <a:p>
          <a:r>
            <a:rPr lang="en-GB" dirty="0" smtClean="0"/>
            <a:t>Fair Use in US</a:t>
          </a:r>
          <a:endParaRPr lang="en-US" dirty="0"/>
        </a:p>
      </dgm:t>
    </dgm:pt>
    <dgm:pt modelId="{24BC1DC7-0C94-4559-9142-2CBAFD02D0EF}" type="parTrans" cxnId="{3E5EAE20-A239-43A4-AEF4-84421874D862}">
      <dgm:prSet/>
      <dgm:spPr/>
      <dgm:t>
        <a:bodyPr/>
        <a:lstStyle/>
        <a:p>
          <a:endParaRPr lang="en-US"/>
        </a:p>
      </dgm:t>
    </dgm:pt>
    <dgm:pt modelId="{96452DDD-0FBB-497F-B25B-7BFC65674262}" type="sibTrans" cxnId="{3E5EAE20-A239-43A4-AEF4-84421874D862}">
      <dgm:prSet/>
      <dgm:spPr/>
      <dgm:t>
        <a:bodyPr/>
        <a:lstStyle/>
        <a:p>
          <a:endParaRPr lang="en-US"/>
        </a:p>
      </dgm:t>
    </dgm:pt>
    <dgm:pt modelId="{B0325E71-9D78-4AD2-B35F-246C6FAC72AF}">
      <dgm:prSet phldrT="[Text]"/>
      <dgm:spPr/>
      <dgm:t>
        <a:bodyPr/>
        <a:lstStyle/>
        <a:p>
          <a:r>
            <a:rPr lang="en-GB" dirty="0" smtClean="0"/>
            <a:t>Fair Dealing in UK</a:t>
          </a:r>
          <a:endParaRPr lang="en-US" dirty="0"/>
        </a:p>
      </dgm:t>
    </dgm:pt>
    <dgm:pt modelId="{8600F05C-2DF5-4491-A73C-B649D294EFC9}" type="parTrans" cxnId="{5FF56EC9-8608-4213-82AF-DAF76E666D4A}">
      <dgm:prSet/>
      <dgm:spPr/>
      <dgm:t>
        <a:bodyPr/>
        <a:lstStyle/>
        <a:p>
          <a:endParaRPr lang="en-US"/>
        </a:p>
      </dgm:t>
    </dgm:pt>
    <dgm:pt modelId="{FBB0BAA0-87B6-41F0-8681-D61AD66F9E2B}" type="sibTrans" cxnId="{5FF56EC9-8608-4213-82AF-DAF76E666D4A}">
      <dgm:prSet/>
      <dgm:spPr/>
      <dgm:t>
        <a:bodyPr/>
        <a:lstStyle/>
        <a:p>
          <a:endParaRPr lang="en-US"/>
        </a:p>
      </dgm:t>
    </dgm:pt>
    <dgm:pt modelId="{E320C6B3-F9FC-4E77-8DC9-5D05F47CAF9C}">
      <dgm:prSet phldrT="[Text]"/>
      <dgm:spPr/>
      <dgm:t>
        <a:bodyPr/>
        <a:lstStyle/>
        <a:p>
          <a:r>
            <a:rPr lang="en-GB" dirty="0" smtClean="0"/>
            <a:t>Any purpose</a:t>
          </a:r>
          <a:endParaRPr lang="en-US" dirty="0"/>
        </a:p>
      </dgm:t>
    </dgm:pt>
    <dgm:pt modelId="{A425DCA5-8AAB-4933-AF3F-00044B1891C5}" type="parTrans" cxnId="{8BEB7078-12BC-4918-A522-2730BE6F3D29}">
      <dgm:prSet/>
      <dgm:spPr/>
      <dgm:t>
        <a:bodyPr/>
        <a:lstStyle/>
        <a:p>
          <a:endParaRPr lang="en-US"/>
        </a:p>
      </dgm:t>
    </dgm:pt>
    <dgm:pt modelId="{2A15C9D1-3D95-4AEA-88FC-6D08B1CB9349}" type="sibTrans" cxnId="{8BEB7078-12BC-4918-A522-2730BE6F3D29}">
      <dgm:prSet/>
      <dgm:spPr/>
      <dgm:t>
        <a:bodyPr/>
        <a:lstStyle/>
        <a:p>
          <a:endParaRPr lang="en-US"/>
        </a:p>
      </dgm:t>
    </dgm:pt>
    <dgm:pt modelId="{0BDF877E-71DA-4EC3-9936-F9A73BAE018E}">
      <dgm:prSet phldrT="[Text]"/>
      <dgm:spPr/>
      <dgm:t>
        <a:bodyPr/>
        <a:lstStyle/>
        <a:p>
          <a:r>
            <a:rPr lang="en-US" dirty="0" smtClean="0"/>
            <a:t>For particular purposes</a:t>
          </a:r>
          <a:endParaRPr lang="en-US" dirty="0"/>
        </a:p>
      </dgm:t>
    </dgm:pt>
    <dgm:pt modelId="{C2AEA6A0-6F75-43C8-B815-C656F7800EF7}" type="parTrans" cxnId="{0591BB6E-3BCE-4BC0-A7F4-85C178C4C0F9}">
      <dgm:prSet/>
      <dgm:spPr/>
      <dgm:t>
        <a:bodyPr/>
        <a:lstStyle/>
        <a:p>
          <a:endParaRPr lang="en-US"/>
        </a:p>
      </dgm:t>
    </dgm:pt>
    <dgm:pt modelId="{E37C3B7A-0D88-4D77-8625-B7115FB5A5FA}" type="sibTrans" cxnId="{0591BB6E-3BCE-4BC0-A7F4-85C178C4C0F9}">
      <dgm:prSet/>
      <dgm:spPr/>
      <dgm:t>
        <a:bodyPr/>
        <a:lstStyle/>
        <a:p>
          <a:endParaRPr lang="en-US"/>
        </a:p>
      </dgm:t>
    </dgm:pt>
    <dgm:pt modelId="{AEC747A4-6B01-475B-8C05-8C8D0ADF5EFD}" type="pres">
      <dgm:prSet presAssocID="{429F2057-D393-430C-BF67-0909069044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A0BF63-8D03-4215-9A1D-E09BD5121CEE}" type="pres">
      <dgm:prSet presAssocID="{45E881F4-E78A-4875-8B73-0DD8C356FF78}" presName="hierRoot1" presStyleCnt="0"/>
      <dgm:spPr/>
    </dgm:pt>
    <dgm:pt modelId="{C05603A3-EAD8-45D1-B14B-BD5BCD2D3FFE}" type="pres">
      <dgm:prSet presAssocID="{45E881F4-E78A-4875-8B73-0DD8C356FF78}" presName="composite" presStyleCnt="0"/>
      <dgm:spPr/>
    </dgm:pt>
    <dgm:pt modelId="{47BEB06A-656C-4335-94C8-B9299D2ED235}" type="pres">
      <dgm:prSet presAssocID="{45E881F4-E78A-4875-8B73-0DD8C356FF78}" presName="background" presStyleLbl="node0" presStyleIdx="0" presStyleCnt="1"/>
      <dgm:spPr/>
    </dgm:pt>
    <dgm:pt modelId="{CCF4CA55-59E7-4CF5-8CEB-DF2BF2D05249}" type="pres">
      <dgm:prSet presAssocID="{45E881F4-E78A-4875-8B73-0DD8C356FF7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80EE37-D8E6-4515-8145-521037870344}" type="pres">
      <dgm:prSet presAssocID="{45E881F4-E78A-4875-8B73-0DD8C356FF78}" presName="hierChild2" presStyleCnt="0"/>
      <dgm:spPr/>
    </dgm:pt>
    <dgm:pt modelId="{ADF4C021-08F5-43C6-AD5F-301BEE100A38}" type="pres">
      <dgm:prSet presAssocID="{5F278DA1-5298-4486-9B49-2F1E8AD29018}" presName="Name10" presStyleLbl="parChTrans1D2" presStyleIdx="0" presStyleCnt="6"/>
      <dgm:spPr/>
      <dgm:t>
        <a:bodyPr/>
        <a:lstStyle/>
        <a:p>
          <a:endParaRPr lang="en-US"/>
        </a:p>
      </dgm:t>
    </dgm:pt>
    <dgm:pt modelId="{88B0611C-5831-4D11-A685-B8A3B9C8A55D}" type="pres">
      <dgm:prSet presAssocID="{AD27EB21-729F-4252-B73B-C5CE4083CBBC}" presName="hierRoot2" presStyleCnt="0"/>
      <dgm:spPr/>
    </dgm:pt>
    <dgm:pt modelId="{42C2EBF5-0562-4358-91CB-392BD8689418}" type="pres">
      <dgm:prSet presAssocID="{AD27EB21-729F-4252-B73B-C5CE4083CBBC}" presName="composite2" presStyleCnt="0"/>
      <dgm:spPr/>
    </dgm:pt>
    <dgm:pt modelId="{A16DD418-1913-447C-B594-7358FD3F31B5}" type="pres">
      <dgm:prSet presAssocID="{AD27EB21-729F-4252-B73B-C5CE4083CBBC}" presName="background2" presStyleLbl="node2" presStyleIdx="0" presStyleCnt="6"/>
      <dgm:spPr/>
    </dgm:pt>
    <dgm:pt modelId="{B964D2A5-205F-4CCB-9445-9DFD9948CDDB}" type="pres">
      <dgm:prSet presAssocID="{AD27EB21-729F-4252-B73B-C5CE4083CBBC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806AD5-2A0D-4AE4-8861-744F58103655}" type="pres">
      <dgm:prSet presAssocID="{AD27EB21-729F-4252-B73B-C5CE4083CBBC}" presName="hierChild3" presStyleCnt="0"/>
      <dgm:spPr/>
    </dgm:pt>
    <dgm:pt modelId="{776C468A-F3BF-462E-B297-17839E744ACF}" type="pres">
      <dgm:prSet presAssocID="{CFE50F53-4FCC-49D2-BCCE-3D74D57031DE}" presName="Name10" presStyleLbl="parChTrans1D2" presStyleIdx="1" presStyleCnt="6"/>
      <dgm:spPr/>
      <dgm:t>
        <a:bodyPr/>
        <a:lstStyle/>
        <a:p>
          <a:endParaRPr lang="en-US"/>
        </a:p>
      </dgm:t>
    </dgm:pt>
    <dgm:pt modelId="{8B831D50-10F8-4855-95A0-05874B209B6A}" type="pres">
      <dgm:prSet presAssocID="{38279270-9060-4AC2-B226-07D728A733DA}" presName="hierRoot2" presStyleCnt="0"/>
      <dgm:spPr/>
    </dgm:pt>
    <dgm:pt modelId="{FB2E9C0A-D843-481D-9E74-37736BEB1EF8}" type="pres">
      <dgm:prSet presAssocID="{38279270-9060-4AC2-B226-07D728A733DA}" presName="composite2" presStyleCnt="0"/>
      <dgm:spPr/>
    </dgm:pt>
    <dgm:pt modelId="{FECF058C-0C92-456B-BDA5-EB832AE7D928}" type="pres">
      <dgm:prSet presAssocID="{38279270-9060-4AC2-B226-07D728A733DA}" presName="background2" presStyleLbl="node2" presStyleIdx="1" presStyleCnt="6"/>
      <dgm:spPr/>
    </dgm:pt>
    <dgm:pt modelId="{DC5C3D15-9CAF-45AB-9799-4F04BAC9B0A1}" type="pres">
      <dgm:prSet presAssocID="{38279270-9060-4AC2-B226-07D728A733DA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3E2C4B-8E35-4054-A11D-42EC83D2FEFC}" type="pres">
      <dgm:prSet presAssocID="{38279270-9060-4AC2-B226-07D728A733DA}" presName="hierChild3" presStyleCnt="0"/>
      <dgm:spPr/>
    </dgm:pt>
    <dgm:pt modelId="{1474B23F-315A-4680-AA1C-41ABDA373BFB}" type="pres">
      <dgm:prSet presAssocID="{6EEAAF12-D922-4AF7-B4A6-E5F06D29DA9C}" presName="Name10" presStyleLbl="parChTrans1D2" presStyleIdx="2" presStyleCnt="6"/>
      <dgm:spPr/>
      <dgm:t>
        <a:bodyPr/>
        <a:lstStyle/>
        <a:p>
          <a:endParaRPr lang="en-US"/>
        </a:p>
      </dgm:t>
    </dgm:pt>
    <dgm:pt modelId="{63DD9F23-A0B3-482A-B405-E1A042A143B3}" type="pres">
      <dgm:prSet presAssocID="{096916A0-FD30-440C-B2D0-35321C865928}" presName="hierRoot2" presStyleCnt="0"/>
      <dgm:spPr/>
    </dgm:pt>
    <dgm:pt modelId="{C3A85C27-7CDB-4D6A-8756-4678CA00EB8B}" type="pres">
      <dgm:prSet presAssocID="{096916A0-FD30-440C-B2D0-35321C865928}" presName="composite2" presStyleCnt="0"/>
      <dgm:spPr/>
    </dgm:pt>
    <dgm:pt modelId="{9E438451-60B6-4218-9BE8-0D6AB0F61DAB}" type="pres">
      <dgm:prSet presAssocID="{096916A0-FD30-440C-B2D0-35321C865928}" presName="background2" presStyleLbl="node2" presStyleIdx="2" presStyleCnt="6"/>
      <dgm:spPr/>
    </dgm:pt>
    <dgm:pt modelId="{DEB956BF-7078-4C02-8C53-B776A0D529C2}" type="pres">
      <dgm:prSet presAssocID="{096916A0-FD30-440C-B2D0-35321C865928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24A045-1B22-44BC-885D-A78A3D5DCE0B}" type="pres">
      <dgm:prSet presAssocID="{096916A0-FD30-440C-B2D0-35321C865928}" presName="hierChild3" presStyleCnt="0"/>
      <dgm:spPr/>
    </dgm:pt>
    <dgm:pt modelId="{1737D97B-2DC5-4802-82C8-5A8CEF42A51B}" type="pres">
      <dgm:prSet presAssocID="{24BC1DC7-0C94-4559-9142-2CBAFD02D0EF}" presName="Name17" presStyleLbl="parChTrans1D3" presStyleIdx="0" presStyleCnt="2"/>
      <dgm:spPr/>
      <dgm:t>
        <a:bodyPr/>
        <a:lstStyle/>
        <a:p>
          <a:endParaRPr lang="en-US"/>
        </a:p>
      </dgm:t>
    </dgm:pt>
    <dgm:pt modelId="{26FA386F-DAD6-445A-BD5B-06A11A821AAA}" type="pres">
      <dgm:prSet presAssocID="{6818C714-BF74-498E-8225-F3787D29561F}" presName="hierRoot3" presStyleCnt="0"/>
      <dgm:spPr/>
    </dgm:pt>
    <dgm:pt modelId="{47635D6E-9014-4B78-B46B-E479A1647E8A}" type="pres">
      <dgm:prSet presAssocID="{6818C714-BF74-498E-8225-F3787D29561F}" presName="composite3" presStyleCnt="0"/>
      <dgm:spPr/>
    </dgm:pt>
    <dgm:pt modelId="{FD6BEEB1-E4E0-4741-A28E-DE574081C465}" type="pres">
      <dgm:prSet presAssocID="{6818C714-BF74-498E-8225-F3787D29561F}" presName="background3" presStyleLbl="node3" presStyleIdx="0" presStyleCnt="2"/>
      <dgm:spPr/>
    </dgm:pt>
    <dgm:pt modelId="{7B0C377F-7448-4E5B-A1F6-82D17693C7D9}" type="pres">
      <dgm:prSet presAssocID="{6818C714-BF74-498E-8225-F3787D29561F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6731B1-CDE8-4283-B76A-5A8F7F4535ED}" type="pres">
      <dgm:prSet presAssocID="{6818C714-BF74-498E-8225-F3787D29561F}" presName="hierChild4" presStyleCnt="0"/>
      <dgm:spPr/>
    </dgm:pt>
    <dgm:pt modelId="{1414EF57-6489-435A-B4EB-1E071F3156A6}" type="pres">
      <dgm:prSet presAssocID="{A425DCA5-8AAB-4933-AF3F-00044B1891C5}" presName="Name23" presStyleLbl="parChTrans1D4" presStyleIdx="0" presStyleCnt="2"/>
      <dgm:spPr/>
      <dgm:t>
        <a:bodyPr/>
        <a:lstStyle/>
        <a:p>
          <a:endParaRPr lang="en-US"/>
        </a:p>
      </dgm:t>
    </dgm:pt>
    <dgm:pt modelId="{557D802A-E1DA-4D86-B48D-7C62493FA825}" type="pres">
      <dgm:prSet presAssocID="{E320C6B3-F9FC-4E77-8DC9-5D05F47CAF9C}" presName="hierRoot4" presStyleCnt="0"/>
      <dgm:spPr/>
    </dgm:pt>
    <dgm:pt modelId="{F16A1FDD-43D0-4619-874F-0EBF808F35B3}" type="pres">
      <dgm:prSet presAssocID="{E320C6B3-F9FC-4E77-8DC9-5D05F47CAF9C}" presName="composite4" presStyleCnt="0"/>
      <dgm:spPr/>
    </dgm:pt>
    <dgm:pt modelId="{8FC3B451-E32E-4F32-83FB-0072641D5E8C}" type="pres">
      <dgm:prSet presAssocID="{E320C6B3-F9FC-4E77-8DC9-5D05F47CAF9C}" presName="background4" presStyleLbl="node4" presStyleIdx="0" presStyleCnt="2"/>
      <dgm:spPr/>
    </dgm:pt>
    <dgm:pt modelId="{3FDC5C3C-161C-4575-8DBD-CAD60C2BE4F6}" type="pres">
      <dgm:prSet presAssocID="{E320C6B3-F9FC-4E77-8DC9-5D05F47CAF9C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FB1885-8B82-483A-AABB-F549977CBA7F}" type="pres">
      <dgm:prSet presAssocID="{E320C6B3-F9FC-4E77-8DC9-5D05F47CAF9C}" presName="hierChild5" presStyleCnt="0"/>
      <dgm:spPr/>
    </dgm:pt>
    <dgm:pt modelId="{DA9C8BBC-55A3-4A9D-A3B6-4144277BFDDE}" type="pres">
      <dgm:prSet presAssocID="{8600F05C-2DF5-4491-A73C-B649D294EFC9}" presName="Name17" presStyleLbl="parChTrans1D3" presStyleIdx="1" presStyleCnt="2"/>
      <dgm:spPr/>
      <dgm:t>
        <a:bodyPr/>
        <a:lstStyle/>
        <a:p>
          <a:endParaRPr lang="en-US"/>
        </a:p>
      </dgm:t>
    </dgm:pt>
    <dgm:pt modelId="{21FD0078-35D5-42E3-85EB-DD1125358B55}" type="pres">
      <dgm:prSet presAssocID="{B0325E71-9D78-4AD2-B35F-246C6FAC72AF}" presName="hierRoot3" presStyleCnt="0"/>
      <dgm:spPr/>
    </dgm:pt>
    <dgm:pt modelId="{DD9D84A5-5FC0-42AF-A266-50DBC4518684}" type="pres">
      <dgm:prSet presAssocID="{B0325E71-9D78-4AD2-B35F-246C6FAC72AF}" presName="composite3" presStyleCnt="0"/>
      <dgm:spPr/>
    </dgm:pt>
    <dgm:pt modelId="{55AE0906-985F-44F0-9CB6-DA2BF95CEE21}" type="pres">
      <dgm:prSet presAssocID="{B0325E71-9D78-4AD2-B35F-246C6FAC72AF}" presName="background3" presStyleLbl="node3" presStyleIdx="1" presStyleCnt="2"/>
      <dgm:spPr/>
    </dgm:pt>
    <dgm:pt modelId="{9F04D9D4-877E-494F-9A82-0354CEEA385A}" type="pres">
      <dgm:prSet presAssocID="{B0325E71-9D78-4AD2-B35F-246C6FAC72AF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D3B87C-C60C-423C-B9F2-B9A4ADDC43FF}" type="pres">
      <dgm:prSet presAssocID="{B0325E71-9D78-4AD2-B35F-246C6FAC72AF}" presName="hierChild4" presStyleCnt="0"/>
      <dgm:spPr/>
    </dgm:pt>
    <dgm:pt modelId="{91F443E7-00BB-468B-A584-441DC29D63BA}" type="pres">
      <dgm:prSet presAssocID="{C2AEA6A0-6F75-43C8-B815-C656F7800EF7}" presName="Name23" presStyleLbl="parChTrans1D4" presStyleIdx="1" presStyleCnt="2"/>
      <dgm:spPr/>
      <dgm:t>
        <a:bodyPr/>
        <a:lstStyle/>
        <a:p>
          <a:endParaRPr lang="en-US"/>
        </a:p>
      </dgm:t>
    </dgm:pt>
    <dgm:pt modelId="{0D116C5A-62D8-4A8B-A0A2-B31CEAD8DC5C}" type="pres">
      <dgm:prSet presAssocID="{0BDF877E-71DA-4EC3-9936-F9A73BAE018E}" presName="hierRoot4" presStyleCnt="0"/>
      <dgm:spPr/>
    </dgm:pt>
    <dgm:pt modelId="{5CEFB00E-DDA3-43E1-9468-DE4DD2321F56}" type="pres">
      <dgm:prSet presAssocID="{0BDF877E-71DA-4EC3-9936-F9A73BAE018E}" presName="composite4" presStyleCnt="0"/>
      <dgm:spPr/>
    </dgm:pt>
    <dgm:pt modelId="{DDCE7E97-80D0-45E9-B28A-0F7A37484FC5}" type="pres">
      <dgm:prSet presAssocID="{0BDF877E-71DA-4EC3-9936-F9A73BAE018E}" presName="background4" presStyleLbl="node4" presStyleIdx="1" presStyleCnt="2"/>
      <dgm:spPr/>
    </dgm:pt>
    <dgm:pt modelId="{398A109E-0D41-4FE7-BF9E-F2FDE4E30588}" type="pres">
      <dgm:prSet presAssocID="{0BDF877E-71DA-4EC3-9936-F9A73BAE018E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E6F54C-A445-421C-8890-AE105611E371}" type="pres">
      <dgm:prSet presAssocID="{0BDF877E-71DA-4EC3-9936-F9A73BAE018E}" presName="hierChild5" presStyleCnt="0"/>
      <dgm:spPr/>
    </dgm:pt>
    <dgm:pt modelId="{A50C6362-ABFA-4C59-9901-ADC90FF4185C}" type="pres">
      <dgm:prSet presAssocID="{850D83DB-0010-4327-B28B-11698B28AD29}" presName="Name10" presStyleLbl="parChTrans1D2" presStyleIdx="3" presStyleCnt="6"/>
      <dgm:spPr/>
      <dgm:t>
        <a:bodyPr/>
        <a:lstStyle/>
        <a:p>
          <a:endParaRPr lang="en-US"/>
        </a:p>
      </dgm:t>
    </dgm:pt>
    <dgm:pt modelId="{930D5C90-2CD1-414A-BDBA-AD79DB7B53D7}" type="pres">
      <dgm:prSet presAssocID="{70FF3155-7FC0-4B4A-BFCA-8DDEC59F951A}" presName="hierRoot2" presStyleCnt="0"/>
      <dgm:spPr/>
    </dgm:pt>
    <dgm:pt modelId="{9D04E240-6CCC-495E-8086-43213002E762}" type="pres">
      <dgm:prSet presAssocID="{70FF3155-7FC0-4B4A-BFCA-8DDEC59F951A}" presName="composite2" presStyleCnt="0"/>
      <dgm:spPr/>
    </dgm:pt>
    <dgm:pt modelId="{15E8F249-CB4B-4302-BCAC-C3A0C5E4B9C9}" type="pres">
      <dgm:prSet presAssocID="{70FF3155-7FC0-4B4A-BFCA-8DDEC59F951A}" presName="background2" presStyleLbl="node2" presStyleIdx="3" presStyleCnt="6"/>
      <dgm:spPr/>
    </dgm:pt>
    <dgm:pt modelId="{0BC38F70-9FC9-4234-8E68-01FEB0A88156}" type="pres">
      <dgm:prSet presAssocID="{70FF3155-7FC0-4B4A-BFCA-8DDEC59F951A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50E9D9-A9BF-4006-8FA4-D8115FDD2ACC}" type="pres">
      <dgm:prSet presAssocID="{70FF3155-7FC0-4B4A-BFCA-8DDEC59F951A}" presName="hierChild3" presStyleCnt="0"/>
      <dgm:spPr/>
    </dgm:pt>
    <dgm:pt modelId="{A23C5AE6-9D62-46A2-9B5E-FC79397207EA}" type="pres">
      <dgm:prSet presAssocID="{62725E57-EF9A-4647-97ED-84F92FE6D36E}" presName="Name10" presStyleLbl="parChTrans1D2" presStyleIdx="4" presStyleCnt="6"/>
      <dgm:spPr/>
      <dgm:t>
        <a:bodyPr/>
        <a:lstStyle/>
        <a:p>
          <a:endParaRPr lang="en-US"/>
        </a:p>
      </dgm:t>
    </dgm:pt>
    <dgm:pt modelId="{D4829214-4E50-4080-94A1-30AB20BA0DE1}" type="pres">
      <dgm:prSet presAssocID="{32A87E0F-A3A7-41A1-A4E0-B50F029B3662}" presName="hierRoot2" presStyleCnt="0"/>
      <dgm:spPr/>
    </dgm:pt>
    <dgm:pt modelId="{B233B46F-91FF-408E-A20D-8F4BF9EDC700}" type="pres">
      <dgm:prSet presAssocID="{32A87E0F-A3A7-41A1-A4E0-B50F029B3662}" presName="composite2" presStyleCnt="0"/>
      <dgm:spPr/>
    </dgm:pt>
    <dgm:pt modelId="{8F611233-A6D6-4738-84DD-209E2D8B55EC}" type="pres">
      <dgm:prSet presAssocID="{32A87E0F-A3A7-41A1-A4E0-B50F029B3662}" presName="background2" presStyleLbl="node2" presStyleIdx="4" presStyleCnt="6"/>
      <dgm:spPr/>
    </dgm:pt>
    <dgm:pt modelId="{9C9E724F-03CC-4F1E-8DDD-A289AFCBEA0D}" type="pres">
      <dgm:prSet presAssocID="{32A87E0F-A3A7-41A1-A4E0-B50F029B3662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A07DA1-68E2-41C5-A100-63E586F9AD4D}" type="pres">
      <dgm:prSet presAssocID="{32A87E0F-A3A7-41A1-A4E0-B50F029B3662}" presName="hierChild3" presStyleCnt="0"/>
      <dgm:spPr/>
    </dgm:pt>
    <dgm:pt modelId="{B4E3DAEC-A07B-4A26-AB86-5C5A64EC3EB8}" type="pres">
      <dgm:prSet presAssocID="{2A04494F-A4CC-4C85-9769-A134EF228AFA}" presName="Name10" presStyleLbl="parChTrans1D2" presStyleIdx="5" presStyleCnt="6"/>
      <dgm:spPr/>
      <dgm:t>
        <a:bodyPr/>
        <a:lstStyle/>
        <a:p>
          <a:endParaRPr lang="en-US"/>
        </a:p>
      </dgm:t>
    </dgm:pt>
    <dgm:pt modelId="{9E45EDA5-141C-49CB-B049-197F7D8E6715}" type="pres">
      <dgm:prSet presAssocID="{B766D946-9DE5-44A0-90FD-7AA474151BDA}" presName="hierRoot2" presStyleCnt="0"/>
      <dgm:spPr/>
    </dgm:pt>
    <dgm:pt modelId="{3199CAE5-1007-4CF2-931C-D4CA57E5476B}" type="pres">
      <dgm:prSet presAssocID="{B766D946-9DE5-44A0-90FD-7AA474151BDA}" presName="composite2" presStyleCnt="0"/>
      <dgm:spPr/>
    </dgm:pt>
    <dgm:pt modelId="{60ECAE7C-8527-4BE6-8734-7AF5CB8412B1}" type="pres">
      <dgm:prSet presAssocID="{B766D946-9DE5-44A0-90FD-7AA474151BDA}" presName="background2" presStyleLbl="node2" presStyleIdx="5" presStyleCnt="6"/>
      <dgm:spPr/>
    </dgm:pt>
    <dgm:pt modelId="{9050FAE6-B188-4AA5-A244-7568102E2AC7}" type="pres">
      <dgm:prSet presAssocID="{B766D946-9DE5-44A0-90FD-7AA474151BDA}" presName="text2" presStyleLbl="fgAcc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43F474-6691-4D33-BFC0-5461ED51F38C}" type="pres">
      <dgm:prSet presAssocID="{B766D946-9DE5-44A0-90FD-7AA474151BDA}" presName="hierChild3" presStyleCnt="0"/>
      <dgm:spPr/>
    </dgm:pt>
  </dgm:ptLst>
  <dgm:cxnLst>
    <dgm:cxn modelId="{94326305-3E77-41EA-9961-001865A0A05A}" type="presOf" srcId="{AD27EB21-729F-4252-B73B-C5CE4083CBBC}" destId="{B964D2A5-205F-4CCB-9445-9DFD9948CDDB}" srcOrd="0" destOrd="0" presId="urn:microsoft.com/office/officeart/2005/8/layout/hierarchy1"/>
    <dgm:cxn modelId="{5E25BE5D-8249-465F-8A47-E73BC3AA25E7}" type="presOf" srcId="{2A04494F-A4CC-4C85-9769-A134EF228AFA}" destId="{B4E3DAEC-A07B-4A26-AB86-5C5A64EC3EB8}" srcOrd="0" destOrd="0" presId="urn:microsoft.com/office/officeart/2005/8/layout/hierarchy1"/>
    <dgm:cxn modelId="{CC577C86-3C0F-490D-BC59-A1558BF99798}" srcId="{45E881F4-E78A-4875-8B73-0DD8C356FF78}" destId="{AD27EB21-729F-4252-B73B-C5CE4083CBBC}" srcOrd="0" destOrd="0" parTransId="{5F278DA1-5298-4486-9B49-2F1E8AD29018}" sibTransId="{03163C17-1EA1-4990-888B-260CE09A616F}"/>
    <dgm:cxn modelId="{5FF56EC9-8608-4213-82AF-DAF76E666D4A}" srcId="{096916A0-FD30-440C-B2D0-35321C865928}" destId="{B0325E71-9D78-4AD2-B35F-246C6FAC72AF}" srcOrd="1" destOrd="0" parTransId="{8600F05C-2DF5-4491-A73C-B649D294EFC9}" sibTransId="{FBB0BAA0-87B6-41F0-8681-D61AD66F9E2B}"/>
    <dgm:cxn modelId="{E401E6B8-DE79-4F41-BF5A-E75E7EEF887A}" type="presOf" srcId="{38279270-9060-4AC2-B226-07D728A733DA}" destId="{DC5C3D15-9CAF-45AB-9799-4F04BAC9B0A1}" srcOrd="0" destOrd="0" presId="urn:microsoft.com/office/officeart/2005/8/layout/hierarchy1"/>
    <dgm:cxn modelId="{0B06A2EF-C437-499B-84D6-1E4E61D292A3}" type="presOf" srcId="{8600F05C-2DF5-4491-A73C-B649D294EFC9}" destId="{DA9C8BBC-55A3-4A9D-A3B6-4144277BFDDE}" srcOrd="0" destOrd="0" presId="urn:microsoft.com/office/officeart/2005/8/layout/hierarchy1"/>
    <dgm:cxn modelId="{51C0159A-D877-4A32-9F95-EB7AFBA58739}" srcId="{45E881F4-E78A-4875-8B73-0DD8C356FF78}" destId="{B766D946-9DE5-44A0-90FD-7AA474151BDA}" srcOrd="5" destOrd="0" parTransId="{2A04494F-A4CC-4C85-9769-A134EF228AFA}" sibTransId="{8658C775-8BA9-43A6-ACFA-961A0027F11D}"/>
    <dgm:cxn modelId="{8BEB7078-12BC-4918-A522-2730BE6F3D29}" srcId="{6818C714-BF74-498E-8225-F3787D29561F}" destId="{E320C6B3-F9FC-4E77-8DC9-5D05F47CAF9C}" srcOrd="0" destOrd="0" parTransId="{A425DCA5-8AAB-4933-AF3F-00044B1891C5}" sibTransId="{2A15C9D1-3D95-4AEA-88FC-6D08B1CB9349}"/>
    <dgm:cxn modelId="{7C207783-35AB-4B0F-B1CC-A3B653CEF998}" type="presOf" srcId="{B0325E71-9D78-4AD2-B35F-246C6FAC72AF}" destId="{9F04D9D4-877E-494F-9A82-0354CEEA385A}" srcOrd="0" destOrd="0" presId="urn:microsoft.com/office/officeart/2005/8/layout/hierarchy1"/>
    <dgm:cxn modelId="{3AF74751-95A3-45D2-86FB-C91F8F16843B}" type="presOf" srcId="{6EEAAF12-D922-4AF7-B4A6-E5F06D29DA9C}" destId="{1474B23F-315A-4680-AA1C-41ABDA373BFB}" srcOrd="0" destOrd="0" presId="urn:microsoft.com/office/officeart/2005/8/layout/hierarchy1"/>
    <dgm:cxn modelId="{89C7E831-F99A-410E-BA63-3BC05F6A9560}" type="presOf" srcId="{62725E57-EF9A-4647-97ED-84F92FE6D36E}" destId="{A23C5AE6-9D62-46A2-9B5E-FC79397207EA}" srcOrd="0" destOrd="0" presId="urn:microsoft.com/office/officeart/2005/8/layout/hierarchy1"/>
    <dgm:cxn modelId="{6E8094DF-7041-4E61-A4D6-63EF57424E8C}" type="presOf" srcId="{A425DCA5-8AAB-4933-AF3F-00044B1891C5}" destId="{1414EF57-6489-435A-B4EB-1E071F3156A6}" srcOrd="0" destOrd="0" presId="urn:microsoft.com/office/officeart/2005/8/layout/hierarchy1"/>
    <dgm:cxn modelId="{26E147BE-BC31-471C-823C-4317752C2A78}" type="presOf" srcId="{70FF3155-7FC0-4B4A-BFCA-8DDEC59F951A}" destId="{0BC38F70-9FC9-4234-8E68-01FEB0A88156}" srcOrd="0" destOrd="0" presId="urn:microsoft.com/office/officeart/2005/8/layout/hierarchy1"/>
    <dgm:cxn modelId="{EE749CE6-8BDE-4269-8DB4-0167ACE414CE}" type="presOf" srcId="{B766D946-9DE5-44A0-90FD-7AA474151BDA}" destId="{9050FAE6-B188-4AA5-A244-7568102E2AC7}" srcOrd="0" destOrd="0" presId="urn:microsoft.com/office/officeart/2005/8/layout/hierarchy1"/>
    <dgm:cxn modelId="{66B4729D-0A96-428F-9B87-359BF1F51365}" type="presOf" srcId="{850D83DB-0010-4327-B28B-11698B28AD29}" destId="{A50C6362-ABFA-4C59-9901-ADC90FF4185C}" srcOrd="0" destOrd="0" presId="urn:microsoft.com/office/officeart/2005/8/layout/hierarchy1"/>
    <dgm:cxn modelId="{565E30BF-8BC1-4AFA-A9B9-971835F3223C}" srcId="{429F2057-D393-430C-BF67-090906904465}" destId="{45E881F4-E78A-4875-8B73-0DD8C356FF78}" srcOrd="0" destOrd="0" parTransId="{C1027938-0ADA-4C1F-9B9A-BD25AFF18E3D}" sibTransId="{2A62A1BF-E319-428E-923F-B6A2A74DF509}"/>
    <dgm:cxn modelId="{ABBFBD25-EDC1-4A82-BA51-3D159BAE8C71}" type="presOf" srcId="{6818C714-BF74-498E-8225-F3787D29561F}" destId="{7B0C377F-7448-4E5B-A1F6-82D17693C7D9}" srcOrd="0" destOrd="0" presId="urn:microsoft.com/office/officeart/2005/8/layout/hierarchy1"/>
    <dgm:cxn modelId="{7ACFEA73-CDE0-49AE-9289-BF5164408D5B}" type="presOf" srcId="{0BDF877E-71DA-4EC3-9936-F9A73BAE018E}" destId="{398A109E-0D41-4FE7-BF9E-F2FDE4E30588}" srcOrd="0" destOrd="0" presId="urn:microsoft.com/office/officeart/2005/8/layout/hierarchy1"/>
    <dgm:cxn modelId="{0F26CD41-1CBB-46F8-82FD-8C239210AAD9}" type="presOf" srcId="{E320C6B3-F9FC-4E77-8DC9-5D05F47CAF9C}" destId="{3FDC5C3C-161C-4575-8DBD-CAD60C2BE4F6}" srcOrd="0" destOrd="0" presId="urn:microsoft.com/office/officeart/2005/8/layout/hierarchy1"/>
    <dgm:cxn modelId="{0B3EBCF2-C1E3-4140-AC86-7A9D86436DC3}" type="presOf" srcId="{C2AEA6A0-6F75-43C8-B815-C656F7800EF7}" destId="{91F443E7-00BB-468B-A584-441DC29D63BA}" srcOrd="0" destOrd="0" presId="urn:microsoft.com/office/officeart/2005/8/layout/hierarchy1"/>
    <dgm:cxn modelId="{77F8142C-EBAF-4FA5-BE84-446AA836034F}" srcId="{45E881F4-E78A-4875-8B73-0DD8C356FF78}" destId="{32A87E0F-A3A7-41A1-A4E0-B50F029B3662}" srcOrd="4" destOrd="0" parTransId="{62725E57-EF9A-4647-97ED-84F92FE6D36E}" sibTransId="{5A30CC35-0018-4740-9641-8C779063DB87}"/>
    <dgm:cxn modelId="{C6EE2FEA-B584-42E3-9291-25D3405CE385}" type="presOf" srcId="{32A87E0F-A3A7-41A1-A4E0-B50F029B3662}" destId="{9C9E724F-03CC-4F1E-8DDD-A289AFCBEA0D}" srcOrd="0" destOrd="0" presId="urn:microsoft.com/office/officeart/2005/8/layout/hierarchy1"/>
    <dgm:cxn modelId="{33CB1E27-412E-42F2-805D-E7B15B9C8EA4}" type="presOf" srcId="{096916A0-FD30-440C-B2D0-35321C865928}" destId="{DEB956BF-7078-4C02-8C53-B776A0D529C2}" srcOrd="0" destOrd="0" presId="urn:microsoft.com/office/officeart/2005/8/layout/hierarchy1"/>
    <dgm:cxn modelId="{3E5EAE20-A239-43A4-AEF4-84421874D862}" srcId="{096916A0-FD30-440C-B2D0-35321C865928}" destId="{6818C714-BF74-498E-8225-F3787D29561F}" srcOrd="0" destOrd="0" parTransId="{24BC1DC7-0C94-4559-9142-2CBAFD02D0EF}" sibTransId="{96452DDD-0FBB-497F-B25B-7BFC65674262}"/>
    <dgm:cxn modelId="{4C1676A4-85EE-483A-A190-07A81357FF08}" type="presOf" srcId="{429F2057-D393-430C-BF67-090906904465}" destId="{AEC747A4-6B01-475B-8C05-8C8D0ADF5EFD}" srcOrd="0" destOrd="0" presId="urn:microsoft.com/office/officeart/2005/8/layout/hierarchy1"/>
    <dgm:cxn modelId="{21950DBC-0546-4DD4-9D5A-D70055C95B7F}" srcId="{45E881F4-E78A-4875-8B73-0DD8C356FF78}" destId="{38279270-9060-4AC2-B226-07D728A733DA}" srcOrd="1" destOrd="0" parTransId="{CFE50F53-4FCC-49D2-BCCE-3D74D57031DE}" sibTransId="{5DE6CFA8-3FA4-45B4-AA95-E432EB2322FB}"/>
    <dgm:cxn modelId="{B0688690-EEC2-455E-A765-890D4907EFC3}" type="presOf" srcId="{45E881F4-E78A-4875-8B73-0DD8C356FF78}" destId="{CCF4CA55-59E7-4CF5-8CEB-DF2BF2D05249}" srcOrd="0" destOrd="0" presId="urn:microsoft.com/office/officeart/2005/8/layout/hierarchy1"/>
    <dgm:cxn modelId="{1C8B17BE-1AAE-4A1F-B43B-3E4CB4F8F687}" type="presOf" srcId="{5F278DA1-5298-4486-9B49-2F1E8AD29018}" destId="{ADF4C021-08F5-43C6-AD5F-301BEE100A38}" srcOrd="0" destOrd="0" presId="urn:microsoft.com/office/officeart/2005/8/layout/hierarchy1"/>
    <dgm:cxn modelId="{91961AE6-F27E-41CC-885F-DB36D9111B58}" type="presOf" srcId="{CFE50F53-4FCC-49D2-BCCE-3D74D57031DE}" destId="{776C468A-F3BF-462E-B297-17839E744ACF}" srcOrd="0" destOrd="0" presId="urn:microsoft.com/office/officeart/2005/8/layout/hierarchy1"/>
    <dgm:cxn modelId="{29C182EE-940A-44B8-8EA8-0F60BD881512}" srcId="{45E881F4-E78A-4875-8B73-0DD8C356FF78}" destId="{096916A0-FD30-440C-B2D0-35321C865928}" srcOrd="2" destOrd="0" parTransId="{6EEAAF12-D922-4AF7-B4A6-E5F06D29DA9C}" sibTransId="{DBC5B8B5-C781-43AF-83F7-875FCFC22AB9}"/>
    <dgm:cxn modelId="{D55A06EE-5914-4197-9552-A74DDD7E32A4}" srcId="{45E881F4-E78A-4875-8B73-0DD8C356FF78}" destId="{70FF3155-7FC0-4B4A-BFCA-8DDEC59F951A}" srcOrd="3" destOrd="0" parTransId="{850D83DB-0010-4327-B28B-11698B28AD29}" sibTransId="{F29C173A-AA89-4C77-AE41-03260BFEAEDE}"/>
    <dgm:cxn modelId="{0591BB6E-3BCE-4BC0-A7F4-85C178C4C0F9}" srcId="{B0325E71-9D78-4AD2-B35F-246C6FAC72AF}" destId="{0BDF877E-71DA-4EC3-9936-F9A73BAE018E}" srcOrd="0" destOrd="0" parTransId="{C2AEA6A0-6F75-43C8-B815-C656F7800EF7}" sibTransId="{E37C3B7A-0D88-4D77-8625-B7115FB5A5FA}"/>
    <dgm:cxn modelId="{F7B6694F-F6BC-4828-8717-8701A31FB73A}" type="presOf" srcId="{24BC1DC7-0C94-4559-9142-2CBAFD02D0EF}" destId="{1737D97B-2DC5-4802-82C8-5A8CEF42A51B}" srcOrd="0" destOrd="0" presId="urn:microsoft.com/office/officeart/2005/8/layout/hierarchy1"/>
    <dgm:cxn modelId="{748D0EC0-1953-457D-AA94-61A3BCACB073}" type="presParOf" srcId="{AEC747A4-6B01-475B-8C05-8C8D0ADF5EFD}" destId="{16A0BF63-8D03-4215-9A1D-E09BD5121CEE}" srcOrd="0" destOrd="0" presId="urn:microsoft.com/office/officeart/2005/8/layout/hierarchy1"/>
    <dgm:cxn modelId="{CF4B91E9-A121-4DAB-A94E-1957EF7D4DB5}" type="presParOf" srcId="{16A0BF63-8D03-4215-9A1D-E09BD5121CEE}" destId="{C05603A3-EAD8-45D1-B14B-BD5BCD2D3FFE}" srcOrd="0" destOrd="0" presId="urn:microsoft.com/office/officeart/2005/8/layout/hierarchy1"/>
    <dgm:cxn modelId="{C5062CE9-CC57-41BE-8547-D3865F490AA6}" type="presParOf" srcId="{C05603A3-EAD8-45D1-B14B-BD5BCD2D3FFE}" destId="{47BEB06A-656C-4335-94C8-B9299D2ED235}" srcOrd="0" destOrd="0" presId="urn:microsoft.com/office/officeart/2005/8/layout/hierarchy1"/>
    <dgm:cxn modelId="{08773BA6-3B2B-4800-8181-E90F00B962D3}" type="presParOf" srcId="{C05603A3-EAD8-45D1-B14B-BD5BCD2D3FFE}" destId="{CCF4CA55-59E7-4CF5-8CEB-DF2BF2D05249}" srcOrd="1" destOrd="0" presId="urn:microsoft.com/office/officeart/2005/8/layout/hierarchy1"/>
    <dgm:cxn modelId="{F7947216-F6C3-4499-8C4C-33D1924BF2A3}" type="presParOf" srcId="{16A0BF63-8D03-4215-9A1D-E09BD5121CEE}" destId="{5280EE37-D8E6-4515-8145-521037870344}" srcOrd="1" destOrd="0" presId="urn:microsoft.com/office/officeart/2005/8/layout/hierarchy1"/>
    <dgm:cxn modelId="{9BF71779-43A6-40C5-81A3-E951F610D3CD}" type="presParOf" srcId="{5280EE37-D8E6-4515-8145-521037870344}" destId="{ADF4C021-08F5-43C6-AD5F-301BEE100A38}" srcOrd="0" destOrd="0" presId="urn:microsoft.com/office/officeart/2005/8/layout/hierarchy1"/>
    <dgm:cxn modelId="{1C97FFDE-78C5-4095-890A-C85C5423E608}" type="presParOf" srcId="{5280EE37-D8E6-4515-8145-521037870344}" destId="{88B0611C-5831-4D11-A685-B8A3B9C8A55D}" srcOrd="1" destOrd="0" presId="urn:microsoft.com/office/officeart/2005/8/layout/hierarchy1"/>
    <dgm:cxn modelId="{927A0F12-866C-444B-A34B-ECEB87F1C904}" type="presParOf" srcId="{88B0611C-5831-4D11-A685-B8A3B9C8A55D}" destId="{42C2EBF5-0562-4358-91CB-392BD8689418}" srcOrd="0" destOrd="0" presId="urn:microsoft.com/office/officeart/2005/8/layout/hierarchy1"/>
    <dgm:cxn modelId="{A00545BC-1EAE-4515-9DD5-80528B9CF562}" type="presParOf" srcId="{42C2EBF5-0562-4358-91CB-392BD8689418}" destId="{A16DD418-1913-447C-B594-7358FD3F31B5}" srcOrd="0" destOrd="0" presId="urn:microsoft.com/office/officeart/2005/8/layout/hierarchy1"/>
    <dgm:cxn modelId="{CE0471BB-DF3F-46AE-8E17-508E4C71D074}" type="presParOf" srcId="{42C2EBF5-0562-4358-91CB-392BD8689418}" destId="{B964D2A5-205F-4CCB-9445-9DFD9948CDDB}" srcOrd="1" destOrd="0" presId="urn:microsoft.com/office/officeart/2005/8/layout/hierarchy1"/>
    <dgm:cxn modelId="{D0AF5C68-9731-4CAE-A4C5-60D6D0781D93}" type="presParOf" srcId="{88B0611C-5831-4D11-A685-B8A3B9C8A55D}" destId="{4B806AD5-2A0D-4AE4-8861-744F58103655}" srcOrd="1" destOrd="0" presId="urn:microsoft.com/office/officeart/2005/8/layout/hierarchy1"/>
    <dgm:cxn modelId="{CBD4DC62-B216-4423-B8CC-AF8D3EF49EFC}" type="presParOf" srcId="{5280EE37-D8E6-4515-8145-521037870344}" destId="{776C468A-F3BF-462E-B297-17839E744ACF}" srcOrd="2" destOrd="0" presId="urn:microsoft.com/office/officeart/2005/8/layout/hierarchy1"/>
    <dgm:cxn modelId="{C04BB2BB-A534-4F8D-AADF-92B3A8941206}" type="presParOf" srcId="{5280EE37-D8E6-4515-8145-521037870344}" destId="{8B831D50-10F8-4855-95A0-05874B209B6A}" srcOrd="3" destOrd="0" presId="urn:microsoft.com/office/officeart/2005/8/layout/hierarchy1"/>
    <dgm:cxn modelId="{5DB9C10F-2FE8-4FE1-A006-D8BB23D52924}" type="presParOf" srcId="{8B831D50-10F8-4855-95A0-05874B209B6A}" destId="{FB2E9C0A-D843-481D-9E74-37736BEB1EF8}" srcOrd="0" destOrd="0" presId="urn:microsoft.com/office/officeart/2005/8/layout/hierarchy1"/>
    <dgm:cxn modelId="{EBEA166D-7D03-4BC9-AB33-1950163EAD90}" type="presParOf" srcId="{FB2E9C0A-D843-481D-9E74-37736BEB1EF8}" destId="{FECF058C-0C92-456B-BDA5-EB832AE7D928}" srcOrd="0" destOrd="0" presId="urn:microsoft.com/office/officeart/2005/8/layout/hierarchy1"/>
    <dgm:cxn modelId="{1809B30D-DB45-44CC-83C5-B0CFB15E0B76}" type="presParOf" srcId="{FB2E9C0A-D843-481D-9E74-37736BEB1EF8}" destId="{DC5C3D15-9CAF-45AB-9799-4F04BAC9B0A1}" srcOrd="1" destOrd="0" presId="urn:microsoft.com/office/officeart/2005/8/layout/hierarchy1"/>
    <dgm:cxn modelId="{A7BD1D9F-95A1-4518-9325-35E9B31C552A}" type="presParOf" srcId="{8B831D50-10F8-4855-95A0-05874B209B6A}" destId="{CE3E2C4B-8E35-4054-A11D-42EC83D2FEFC}" srcOrd="1" destOrd="0" presId="urn:microsoft.com/office/officeart/2005/8/layout/hierarchy1"/>
    <dgm:cxn modelId="{5883244E-F555-4C7A-8A83-50845F3026C4}" type="presParOf" srcId="{5280EE37-D8E6-4515-8145-521037870344}" destId="{1474B23F-315A-4680-AA1C-41ABDA373BFB}" srcOrd="4" destOrd="0" presId="urn:microsoft.com/office/officeart/2005/8/layout/hierarchy1"/>
    <dgm:cxn modelId="{C3F39092-C7BA-4B28-BB86-5E17D25E1B05}" type="presParOf" srcId="{5280EE37-D8E6-4515-8145-521037870344}" destId="{63DD9F23-A0B3-482A-B405-E1A042A143B3}" srcOrd="5" destOrd="0" presId="urn:microsoft.com/office/officeart/2005/8/layout/hierarchy1"/>
    <dgm:cxn modelId="{AC17A6DE-BEB5-4C6A-B7FB-6314CE9E3CBD}" type="presParOf" srcId="{63DD9F23-A0B3-482A-B405-E1A042A143B3}" destId="{C3A85C27-7CDB-4D6A-8756-4678CA00EB8B}" srcOrd="0" destOrd="0" presId="urn:microsoft.com/office/officeart/2005/8/layout/hierarchy1"/>
    <dgm:cxn modelId="{F51D6BEA-34B4-4B44-B518-F5ABF6DA1694}" type="presParOf" srcId="{C3A85C27-7CDB-4D6A-8756-4678CA00EB8B}" destId="{9E438451-60B6-4218-9BE8-0D6AB0F61DAB}" srcOrd="0" destOrd="0" presId="urn:microsoft.com/office/officeart/2005/8/layout/hierarchy1"/>
    <dgm:cxn modelId="{BE44E4CB-E91E-4306-AF1C-261A023665CE}" type="presParOf" srcId="{C3A85C27-7CDB-4D6A-8756-4678CA00EB8B}" destId="{DEB956BF-7078-4C02-8C53-B776A0D529C2}" srcOrd="1" destOrd="0" presId="urn:microsoft.com/office/officeart/2005/8/layout/hierarchy1"/>
    <dgm:cxn modelId="{BED31EA3-6917-49DE-B419-3E8C51EF0233}" type="presParOf" srcId="{63DD9F23-A0B3-482A-B405-E1A042A143B3}" destId="{3224A045-1B22-44BC-885D-A78A3D5DCE0B}" srcOrd="1" destOrd="0" presId="urn:microsoft.com/office/officeart/2005/8/layout/hierarchy1"/>
    <dgm:cxn modelId="{924029CB-883C-47D4-8483-93566A30C416}" type="presParOf" srcId="{3224A045-1B22-44BC-885D-A78A3D5DCE0B}" destId="{1737D97B-2DC5-4802-82C8-5A8CEF42A51B}" srcOrd="0" destOrd="0" presId="urn:microsoft.com/office/officeart/2005/8/layout/hierarchy1"/>
    <dgm:cxn modelId="{091DFF62-A48D-4A07-B502-976D92377C9C}" type="presParOf" srcId="{3224A045-1B22-44BC-885D-A78A3D5DCE0B}" destId="{26FA386F-DAD6-445A-BD5B-06A11A821AAA}" srcOrd="1" destOrd="0" presId="urn:microsoft.com/office/officeart/2005/8/layout/hierarchy1"/>
    <dgm:cxn modelId="{EF37794F-22CE-4344-AFE1-7DA0FBB8BB08}" type="presParOf" srcId="{26FA386F-DAD6-445A-BD5B-06A11A821AAA}" destId="{47635D6E-9014-4B78-B46B-E479A1647E8A}" srcOrd="0" destOrd="0" presId="urn:microsoft.com/office/officeart/2005/8/layout/hierarchy1"/>
    <dgm:cxn modelId="{49A78904-16CE-473D-B781-5A5A694B18E7}" type="presParOf" srcId="{47635D6E-9014-4B78-B46B-E479A1647E8A}" destId="{FD6BEEB1-E4E0-4741-A28E-DE574081C465}" srcOrd="0" destOrd="0" presId="urn:microsoft.com/office/officeart/2005/8/layout/hierarchy1"/>
    <dgm:cxn modelId="{BFB9001B-F9AC-43A2-8D70-3848765D5F47}" type="presParOf" srcId="{47635D6E-9014-4B78-B46B-E479A1647E8A}" destId="{7B0C377F-7448-4E5B-A1F6-82D17693C7D9}" srcOrd="1" destOrd="0" presId="urn:microsoft.com/office/officeart/2005/8/layout/hierarchy1"/>
    <dgm:cxn modelId="{8FE9060E-5D23-4D1C-AC3A-1C36B1D4E1EC}" type="presParOf" srcId="{26FA386F-DAD6-445A-BD5B-06A11A821AAA}" destId="{5C6731B1-CDE8-4283-B76A-5A8F7F4535ED}" srcOrd="1" destOrd="0" presId="urn:microsoft.com/office/officeart/2005/8/layout/hierarchy1"/>
    <dgm:cxn modelId="{01C63250-223C-4C8F-A2A4-1A6AA861B555}" type="presParOf" srcId="{5C6731B1-CDE8-4283-B76A-5A8F7F4535ED}" destId="{1414EF57-6489-435A-B4EB-1E071F3156A6}" srcOrd="0" destOrd="0" presId="urn:microsoft.com/office/officeart/2005/8/layout/hierarchy1"/>
    <dgm:cxn modelId="{8BFED041-3D2E-48C3-A255-B26F4EE6CF69}" type="presParOf" srcId="{5C6731B1-CDE8-4283-B76A-5A8F7F4535ED}" destId="{557D802A-E1DA-4D86-B48D-7C62493FA825}" srcOrd="1" destOrd="0" presId="urn:microsoft.com/office/officeart/2005/8/layout/hierarchy1"/>
    <dgm:cxn modelId="{050ED05A-02B2-4BE8-A4C5-1193184C3F6B}" type="presParOf" srcId="{557D802A-E1DA-4D86-B48D-7C62493FA825}" destId="{F16A1FDD-43D0-4619-874F-0EBF808F35B3}" srcOrd="0" destOrd="0" presId="urn:microsoft.com/office/officeart/2005/8/layout/hierarchy1"/>
    <dgm:cxn modelId="{9929C795-4BE0-4747-BBC7-C66212D54B57}" type="presParOf" srcId="{F16A1FDD-43D0-4619-874F-0EBF808F35B3}" destId="{8FC3B451-E32E-4F32-83FB-0072641D5E8C}" srcOrd="0" destOrd="0" presId="urn:microsoft.com/office/officeart/2005/8/layout/hierarchy1"/>
    <dgm:cxn modelId="{1AC4DDF9-62D0-402A-A51C-85F39E90F377}" type="presParOf" srcId="{F16A1FDD-43D0-4619-874F-0EBF808F35B3}" destId="{3FDC5C3C-161C-4575-8DBD-CAD60C2BE4F6}" srcOrd="1" destOrd="0" presId="urn:microsoft.com/office/officeart/2005/8/layout/hierarchy1"/>
    <dgm:cxn modelId="{56CD618C-8868-4CBF-845D-16C14B6B5050}" type="presParOf" srcId="{557D802A-E1DA-4D86-B48D-7C62493FA825}" destId="{66FB1885-8B82-483A-AABB-F549977CBA7F}" srcOrd="1" destOrd="0" presId="urn:microsoft.com/office/officeart/2005/8/layout/hierarchy1"/>
    <dgm:cxn modelId="{5DE4E7D7-724B-42A4-90A8-45214F0A31B7}" type="presParOf" srcId="{3224A045-1B22-44BC-885D-A78A3D5DCE0B}" destId="{DA9C8BBC-55A3-4A9D-A3B6-4144277BFDDE}" srcOrd="2" destOrd="0" presId="urn:microsoft.com/office/officeart/2005/8/layout/hierarchy1"/>
    <dgm:cxn modelId="{44000199-D233-476A-9164-E01DA48AE871}" type="presParOf" srcId="{3224A045-1B22-44BC-885D-A78A3D5DCE0B}" destId="{21FD0078-35D5-42E3-85EB-DD1125358B55}" srcOrd="3" destOrd="0" presId="urn:microsoft.com/office/officeart/2005/8/layout/hierarchy1"/>
    <dgm:cxn modelId="{4FD5131E-7D46-477B-A610-BA5419CD2C15}" type="presParOf" srcId="{21FD0078-35D5-42E3-85EB-DD1125358B55}" destId="{DD9D84A5-5FC0-42AF-A266-50DBC4518684}" srcOrd="0" destOrd="0" presId="urn:microsoft.com/office/officeart/2005/8/layout/hierarchy1"/>
    <dgm:cxn modelId="{89729F2D-BC16-4733-8A22-180BE09F3278}" type="presParOf" srcId="{DD9D84A5-5FC0-42AF-A266-50DBC4518684}" destId="{55AE0906-985F-44F0-9CB6-DA2BF95CEE21}" srcOrd="0" destOrd="0" presId="urn:microsoft.com/office/officeart/2005/8/layout/hierarchy1"/>
    <dgm:cxn modelId="{269791E9-6FB2-44F6-850A-A52988C40F2F}" type="presParOf" srcId="{DD9D84A5-5FC0-42AF-A266-50DBC4518684}" destId="{9F04D9D4-877E-494F-9A82-0354CEEA385A}" srcOrd="1" destOrd="0" presId="urn:microsoft.com/office/officeart/2005/8/layout/hierarchy1"/>
    <dgm:cxn modelId="{62E2ABCE-6CDF-4982-84E6-7C06A9556628}" type="presParOf" srcId="{21FD0078-35D5-42E3-85EB-DD1125358B55}" destId="{5FD3B87C-C60C-423C-B9F2-B9A4ADDC43FF}" srcOrd="1" destOrd="0" presId="urn:microsoft.com/office/officeart/2005/8/layout/hierarchy1"/>
    <dgm:cxn modelId="{415AA618-999E-4316-91D9-1979D2237B14}" type="presParOf" srcId="{5FD3B87C-C60C-423C-B9F2-B9A4ADDC43FF}" destId="{91F443E7-00BB-468B-A584-441DC29D63BA}" srcOrd="0" destOrd="0" presId="urn:microsoft.com/office/officeart/2005/8/layout/hierarchy1"/>
    <dgm:cxn modelId="{C1C092CB-4966-4678-AE92-1CBF9ACFD531}" type="presParOf" srcId="{5FD3B87C-C60C-423C-B9F2-B9A4ADDC43FF}" destId="{0D116C5A-62D8-4A8B-A0A2-B31CEAD8DC5C}" srcOrd="1" destOrd="0" presId="urn:microsoft.com/office/officeart/2005/8/layout/hierarchy1"/>
    <dgm:cxn modelId="{717E4946-639E-4462-B40E-26F94334CB95}" type="presParOf" srcId="{0D116C5A-62D8-4A8B-A0A2-B31CEAD8DC5C}" destId="{5CEFB00E-DDA3-43E1-9468-DE4DD2321F56}" srcOrd="0" destOrd="0" presId="urn:microsoft.com/office/officeart/2005/8/layout/hierarchy1"/>
    <dgm:cxn modelId="{5E1D6E03-B4EC-4AD1-A884-67B4B78E50B1}" type="presParOf" srcId="{5CEFB00E-DDA3-43E1-9468-DE4DD2321F56}" destId="{DDCE7E97-80D0-45E9-B28A-0F7A37484FC5}" srcOrd="0" destOrd="0" presId="urn:microsoft.com/office/officeart/2005/8/layout/hierarchy1"/>
    <dgm:cxn modelId="{6D241802-EAEB-4620-B980-8828628AA6AF}" type="presParOf" srcId="{5CEFB00E-DDA3-43E1-9468-DE4DD2321F56}" destId="{398A109E-0D41-4FE7-BF9E-F2FDE4E30588}" srcOrd="1" destOrd="0" presId="urn:microsoft.com/office/officeart/2005/8/layout/hierarchy1"/>
    <dgm:cxn modelId="{F161DDA1-D858-4F0D-9626-232CB323EF7D}" type="presParOf" srcId="{0D116C5A-62D8-4A8B-A0A2-B31CEAD8DC5C}" destId="{C5E6F54C-A445-421C-8890-AE105611E371}" srcOrd="1" destOrd="0" presId="urn:microsoft.com/office/officeart/2005/8/layout/hierarchy1"/>
    <dgm:cxn modelId="{FF82FCC1-EDC6-4486-80C0-73B3826675ED}" type="presParOf" srcId="{5280EE37-D8E6-4515-8145-521037870344}" destId="{A50C6362-ABFA-4C59-9901-ADC90FF4185C}" srcOrd="6" destOrd="0" presId="urn:microsoft.com/office/officeart/2005/8/layout/hierarchy1"/>
    <dgm:cxn modelId="{7977586B-BAC3-4E13-A326-E01409060845}" type="presParOf" srcId="{5280EE37-D8E6-4515-8145-521037870344}" destId="{930D5C90-2CD1-414A-BDBA-AD79DB7B53D7}" srcOrd="7" destOrd="0" presId="urn:microsoft.com/office/officeart/2005/8/layout/hierarchy1"/>
    <dgm:cxn modelId="{8282B02B-5145-4A7F-9D6B-2A7DD8B96C69}" type="presParOf" srcId="{930D5C90-2CD1-414A-BDBA-AD79DB7B53D7}" destId="{9D04E240-6CCC-495E-8086-43213002E762}" srcOrd="0" destOrd="0" presId="urn:microsoft.com/office/officeart/2005/8/layout/hierarchy1"/>
    <dgm:cxn modelId="{0E965AAA-3230-4617-970C-CECD08BC0AB2}" type="presParOf" srcId="{9D04E240-6CCC-495E-8086-43213002E762}" destId="{15E8F249-CB4B-4302-BCAC-C3A0C5E4B9C9}" srcOrd="0" destOrd="0" presId="urn:microsoft.com/office/officeart/2005/8/layout/hierarchy1"/>
    <dgm:cxn modelId="{F4190A3F-C64B-46BB-BB5F-D97540382DBC}" type="presParOf" srcId="{9D04E240-6CCC-495E-8086-43213002E762}" destId="{0BC38F70-9FC9-4234-8E68-01FEB0A88156}" srcOrd="1" destOrd="0" presId="urn:microsoft.com/office/officeart/2005/8/layout/hierarchy1"/>
    <dgm:cxn modelId="{905531C1-AD28-40F4-A7EA-BAED8EE29924}" type="presParOf" srcId="{930D5C90-2CD1-414A-BDBA-AD79DB7B53D7}" destId="{EB50E9D9-A9BF-4006-8FA4-D8115FDD2ACC}" srcOrd="1" destOrd="0" presId="urn:microsoft.com/office/officeart/2005/8/layout/hierarchy1"/>
    <dgm:cxn modelId="{E4E2242F-B695-4CCB-B382-D3823D241BB4}" type="presParOf" srcId="{5280EE37-D8E6-4515-8145-521037870344}" destId="{A23C5AE6-9D62-46A2-9B5E-FC79397207EA}" srcOrd="8" destOrd="0" presId="urn:microsoft.com/office/officeart/2005/8/layout/hierarchy1"/>
    <dgm:cxn modelId="{BB1C1543-C035-4756-9E2B-49B4D913F159}" type="presParOf" srcId="{5280EE37-D8E6-4515-8145-521037870344}" destId="{D4829214-4E50-4080-94A1-30AB20BA0DE1}" srcOrd="9" destOrd="0" presId="urn:microsoft.com/office/officeart/2005/8/layout/hierarchy1"/>
    <dgm:cxn modelId="{8EE00948-A1D5-450E-B1F0-179C413B013D}" type="presParOf" srcId="{D4829214-4E50-4080-94A1-30AB20BA0DE1}" destId="{B233B46F-91FF-408E-A20D-8F4BF9EDC700}" srcOrd="0" destOrd="0" presId="urn:microsoft.com/office/officeart/2005/8/layout/hierarchy1"/>
    <dgm:cxn modelId="{5A4CB304-0F92-4F0D-80DC-8FF28C5B2227}" type="presParOf" srcId="{B233B46F-91FF-408E-A20D-8F4BF9EDC700}" destId="{8F611233-A6D6-4738-84DD-209E2D8B55EC}" srcOrd="0" destOrd="0" presId="urn:microsoft.com/office/officeart/2005/8/layout/hierarchy1"/>
    <dgm:cxn modelId="{BCED42F2-D657-49A3-A813-0B1311D8075F}" type="presParOf" srcId="{B233B46F-91FF-408E-A20D-8F4BF9EDC700}" destId="{9C9E724F-03CC-4F1E-8DDD-A289AFCBEA0D}" srcOrd="1" destOrd="0" presId="urn:microsoft.com/office/officeart/2005/8/layout/hierarchy1"/>
    <dgm:cxn modelId="{B566BD24-13FB-43F8-94C6-3C0B091D12C4}" type="presParOf" srcId="{D4829214-4E50-4080-94A1-30AB20BA0DE1}" destId="{F8A07DA1-68E2-41C5-A100-63E586F9AD4D}" srcOrd="1" destOrd="0" presId="urn:microsoft.com/office/officeart/2005/8/layout/hierarchy1"/>
    <dgm:cxn modelId="{EC323151-06C0-4335-8D0A-DFF7933CC4BC}" type="presParOf" srcId="{5280EE37-D8E6-4515-8145-521037870344}" destId="{B4E3DAEC-A07B-4A26-AB86-5C5A64EC3EB8}" srcOrd="10" destOrd="0" presId="urn:microsoft.com/office/officeart/2005/8/layout/hierarchy1"/>
    <dgm:cxn modelId="{3B344DB8-3B6E-4757-92AC-4EEECAED39AF}" type="presParOf" srcId="{5280EE37-D8E6-4515-8145-521037870344}" destId="{9E45EDA5-141C-49CB-B049-197F7D8E6715}" srcOrd="11" destOrd="0" presId="urn:microsoft.com/office/officeart/2005/8/layout/hierarchy1"/>
    <dgm:cxn modelId="{A9F46731-3DEC-4CA3-910C-E8CD1A3350A7}" type="presParOf" srcId="{9E45EDA5-141C-49CB-B049-197F7D8E6715}" destId="{3199CAE5-1007-4CF2-931C-D4CA57E5476B}" srcOrd="0" destOrd="0" presId="urn:microsoft.com/office/officeart/2005/8/layout/hierarchy1"/>
    <dgm:cxn modelId="{5E46CDAE-2090-42BB-88F1-84037C96618D}" type="presParOf" srcId="{3199CAE5-1007-4CF2-931C-D4CA57E5476B}" destId="{60ECAE7C-8527-4BE6-8734-7AF5CB8412B1}" srcOrd="0" destOrd="0" presId="urn:microsoft.com/office/officeart/2005/8/layout/hierarchy1"/>
    <dgm:cxn modelId="{1A02D80B-7227-4FC8-9F2B-255A19DF7855}" type="presParOf" srcId="{3199CAE5-1007-4CF2-931C-D4CA57E5476B}" destId="{9050FAE6-B188-4AA5-A244-7568102E2AC7}" srcOrd="1" destOrd="0" presId="urn:microsoft.com/office/officeart/2005/8/layout/hierarchy1"/>
    <dgm:cxn modelId="{0E487232-3320-43DF-AA31-D2F072BDF68B}" type="presParOf" srcId="{9E45EDA5-141C-49CB-B049-197F7D8E6715}" destId="{1043F474-6691-4D33-BFC0-5461ED51F38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E3DAEC-A07B-4A26-AB86-5C5A64EC3EB8}">
      <dsp:nvSpPr>
        <dsp:cNvPr id="0" name=""/>
        <dsp:cNvSpPr/>
      </dsp:nvSpPr>
      <dsp:spPr>
        <a:xfrm>
          <a:off x="4051510" y="982483"/>
          <a:ext cx="3480903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3480903" y="225784"/>
              </a:lnTo>
              <a:lnTo>
                <a:pt x="3480903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C5AE6-9D62-46A2-9B5E-FC79397207EA}">
      <dsp:nvSpPr>
        <dsp:cNvPr id="0" name=""/>
        <dsp:cNvSpPr/>
      </dsp:nvSpPr>
      <dsp:spPr>
        <a:xfrm>
          <a:off x="4051510" y="982483"/>
          <a:ext cx="2088542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2088542" y="225784"/>
              </a:lnTo>
              <a:lnTo>
                <a:pt x="2088542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0C6362-ABFA-4C59-9901-ADC90FF4185C}">
      <dsp:nvSpPr>
        <dsp:cNvPr id="0" name=""/>
        <dsp:cNvSpPr/>
      </dsp:nvSpPr>
      <dsp:spPr>
        <a:xfrm>
          <a:off x="4051510" y="982483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696180" y="225784"/>
              </a:lnTo>
              <a:lnTo>
                <a:pt x="696180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F443E7-00BB-468B-A584-441DC29D63BA}">
      <dsp:nvSpPr>
        <dsp:cNvPr id="0" name=""/>
        <dsp:cNvSpPr/>
      </dsp:nvSpPr>
      <dsp:spPr>
        <a:xfrm>
          <a:off x="4005790" y="3091911"/>
          <a:ext cx="91440" cy="331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C8BBC-55A3-4A9D-A3B6-4144277BFDDE}">
      <dsp:nvSpPr>
        <dsp:cNvPr id="0" name=""/>
        <dsp:cNvSpPr/>
      </dsp:nvSpPr>
      <dsp:spPr>
        <a:xfrm>
          <a:off x="3355330" y="2037197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696180" y="225784"/>
              </a:lnTo>
              <a:lnTo>
                <a:pt x="69618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14EF57-6489-435A-B4EB-1E071F3156A6}">
      <dsp:nvSpPr>
        <dsp:cNvPr id="0" name=""/>
        <dsp:cNvSpPr/>
      </dsp:nvSpPr>
      <dsp:spPr>
        <a:xfrm>
          <a:off x="2613429" y="3091911"/>
          <a:ext cx="91440" cy="331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7D97B-2DC5-4802-82C8-5A8CEF42A51B}">
      <dsp:nvSpPr>
        <dsp:cNvPr id="0" name=""/>
        <dsp:cNvSpPr/>
      </dsp:nvSpPr>
      <dsp:spPr>
        <a:xfrm>
          <a:off x="2659149" y="2037197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696180" y="0"/>
              </a:moveTo>
              <a:lnTo>
                <a:pt x="696180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4B23F-315A-4680-AA1C-41ABDA373BFB}">
      <dsp:nvSpPr>
        <dsp:cNvPr id="0" name=""/>
        <dsp:cNvSpPr/>
      </dsp:nvSpPr>
      <dsp:spPr>
        <a:xfrm>
          <a:off x="3355330" y="982483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696180" y="0"/>
              </a:moveTo>
              <a:lnTo>
                <a:pt x="696180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C468A-F3BF-462E-B297-17839E744ACF}">
      <dsp:nvSpPr>
        <dsp:cNvPr id="0" name=""/>
        <dsp:cNvSpPr/>
      </dsp:nvSpPr>
      <dsp:spPr>
        <a:xfrm>
          <a:off x="1962968" y="982483"/>
          <a:ext cx="2088542" cy="331318"/>
        </a:xfrm>
        <a:custGeom>
          <a:avLst/>
          <a:gdLst/>
          <a:ahLst/>
          <a:cxnLst/>
          <a:rect l="0" t="0" r="0" b="0"/>
          <a:pathLst>
            <a:path>
              <a:moveTo>
                <a:pt x="2088542" y="0"/>
              </a:moveTo>
              <a:lnTo>
                <a:pt x="2088542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F4C021-08F5-43C6-AD5F-301BEE100A38}">
      <dsp:nvSpPr>
        <dsp:cNvPr id="0" name=""/>
        <dsp:cNvSpPr/>
      </dsp:nvSpPr>
      <dsp:spPr>
        <a:xfrm>
          <a:off x="570607" y="982483"/>
          <a:ext cx="3480903" cy="331318"/>
        </a:xfrm>
        <a:custGeom>
          <a:avLst/>
          <a:gdLst/>
          <a:ahLst/>
          <a:cxnLst/>
          <a:rect l="0" t="0" r="0" b="0"/>
          <a:pathLst>
            <a:path>
              <a:moveTo>
                <a:pt x="3480903" y="0"/>
              </a:moveTo>
              <a:lnTo>
                <a:pt x="3480903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EB06A-656C-4335-94C8-B9299D2ED235}">
      <dsp:nvSpPr>
        <dsp:cNvPr id="0" name=""/>
        <dsp:cNvSpPr/>
      </dsp:nvSpPr>
      <dsp:spPr>
        <a:xfrm>
          <a:off x="3481908" y="259088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F4CA55-59E7-4CF5-8CEB-DF2BF2D05249}">
      <dsp:nvSpPr>
        <dsp:cNvPr id="0" name=""/>
        <dsp:cNvSpPr/>
      </dsp:nvSpPr>
      <dsp:spPr>
        <a:xfrm>
          <a:off x="3608486" y="379337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Can’t copy</a:t>
          </a:r>
          <a:endParaRPr lang="en-US" sz="1400" kern="1200" dirty="0"/>
        </a:p>
      </dsp:txBody>
      <dsp:txXfrm>
        <a:off x="3608486" y="379337"/>
        <a:ext cx="1139204" cy="723395"/>
      </dsp:txXfrm>
    </dsp:sp>
    <dsp:sp modelId="{A16DD418-1913-447C-B594-7358FD3F31B5}">
      <dsp:nvSpPr>
        <dsp:cNvPr id="0" name=""/>
        <dsp:cNvSpPr/>
      </dsp:nvSpPr>
      <dsp:spPr>
        <a:xfrm>
          <a:off x="1004" y="1313802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64D2A5-205F-4CCB-9445-9DFD9948CDDB}">
      <dsp:nvSpPr>
        <dsp:cNvPr id="0" name=""/>
        <dsp:cNvSpPr/>
      </dsp:nvSpPr>
      <dsp:spPr>
        <a:xfrm>
          <a:off x="127582" y="1434051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RISK</a:t>
          </a:r>
          <a:endParaRPr lang="en-US" sz="1400" kern="1200" dirty="0"/>
        </a:p>
      </dsp:txBody>
      <dsp:txXfrm>
        <a:off x="127582" y="1434051"/>
        <a:ext cx="1139204" cy="723395"/>
      </dsp:txXfrm>
    </dsp:sp>
    <dsp:sp modelId="{FECF058C-0C92-456B-BDA5-EB832AE7D928}">
      <dsp:nvSpPr>
        <dsp:cNvPr id="0" name=""/>
        <dsp:cNvSpPr/>
      </dsp:nvSpPr>
      <dsp:spPr>
        <a:xfrm>
          <a:off x="1393366" y="1313802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C5C3D15-9CAF-45AB-9799-4F04BAC9B0A1}">
      <dsp:nvSpPr>
        <dsp:cNvPr id="0" name=""/>
        <dsp:cNvSpPr/>
      </dsp:nvSpPr>
      <dsp:spPr>
        <a:xfrm>
          <a:off x="1519944" y="1434051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Not a work</a:t>
          </a:r>
          <a:endParaRPr lang="en-US" sz="1400" kern="1200" dirty="0"/>
        </a:p>
      </dsp:txBody>
      <dsp:txXfrm>
        <a:off x="1519944" y="1434051"/>
        <a:ext cx="1139204" cy="723395"/>
      </dsp:txXfrm>
    </dsp:sp>
    <dsp:sp modelId="{9E438451-60B6-4218-9BE8-0D6AB0F61DAB}">
      <dsp:nvSpPr>
        <dsp:cNvPr id="0" name=""/>
        <dsp:cNvSpPr/>
      </dsp:nvSpPr>
      <dsp:spPr>
        <a:xfrm>
          <a:off x="2785727" y="1313802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956BF-7078-4C02-8C53-B776A0D529C2}">
      <dsp:nvSpPr>
        <dsp:cNvPr id="0" name=""/>
        <dsp:cNvSpPr/>
      </dsp:nvSpPr>
      <dsp:spPr>
        <a:xfrm>
          <a:off x="2912305" y="1434051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Exceptions &amp; exemptions</a:t>
          </a:r>
          <a:endParaRPr lang="en-US" sz="1400" kern="1200" dirty="0"/>
        </a:p>
      </dsp:txBody>
      <dsp:txXfrm>
        <a:off x="2912305" y="1434051"/>
        <a:ext cx="1139204" cy="723395"/>
      </dsp:txXfrm>
    </dsp:sp>
    <dsp:sp modelId="{FD6BEEB1-E4E0-4741-A28E-DE574081C465}">
      <dsp:nvSpPr>
        <dsp:cNvPr id="0" name=""/>
        <dsp:cNvSpPr/>
      </dsp:nvSpPr>
      <dsp:spPr>
        <a:xfrm>
          <a:off x="2089546" y="2368516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0C377F-7448-4E5B-A1F6-82D17693C7D9}">
      <dsp:nvSpPr>
        <dsp:cNvPr id="0" name=""/>
        <dsp:cNvSpPr/>
      </dsp:nvSpPr>
      <dsp:spPr>
        <a:xfrm>
          <a:off x="2216125" y="2488765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Fair Use in US</a:t>
          </a:r>
          <a:endParaRPr lang="en-US" sz="1400" kern="1200" dirty="0"/>
        </a:p>
      </dsp:txBody>
      <dsp:txXfrm>
        <a:off x="2216125" y="2488765"/>
        <a:ext cx="1139204" cy="723395"/>
      </dsp:txXfrm>
    </dsp:sp>
    <dsp:sp modelId="{8FC3B451-E32E-4F32-83FB-0072641D5E8C}">
      <dsp:nvSpPr>
        <dsp:cNvPr id="0" name=""/>
        <dsp:cNvSpPr/>
      </dsp:nvSpPr>
      <dsp:spPr>
        <a:xfrm>
          <a:off x="2089546" y="3423230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DC5C3C-161C-4575-8DBD-CAD60C2BE4F6}">
      <dsp:nvSpPr>
        <dsp:cNvPr id="0" name=""/>
        <dsp:cNvSpPr/>
      </dsp:nvSpPr>
      <dsp:spPr>
        <a:xfrm>
          <a:off x="2216125" y="3543479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Any purpose</a:t>
          </a:r>
          <a:endParaRPr lang="en-US" sz="1400" kern="1200" dirty="0"/>
        </a:p>
      </dsp:txBody>
      <dsp:txXfrm>
        <a:off x="2216125" y="3543479"/>
        <a:ext cx="1139204" cy="723395"/>
      </dsp:txXfrm>
    </dsp:sp>
    <dsp:sp modelId="{55AE0906-985F-44F0-9CB6-DA2BF95CEE21}">
      <dsp:nvSpPr>
        <dsp:cNvPr id="0" name=""/>
        <dsp:cNvSpPr/>
      </dsp:nvSpPr>
      <dsp:spPr>
        <a:xfrm>
          <a:off x="3481908" y="2368516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F04D9D4-877E-494F-9A82-0354CEEA385A}">
      <dsp:nvSpPr>
        <dsp:cNvPr id="0" name=""/>
        <dsp:cNvSpPr/>
      </dsp:nvSpPr>
      <dsp:spPr>
        <a:xfrm>
          <a:off x="3608486" y="2488765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Fair Dealing in UK</a:t>
          </a:r>
          <a:endParaRPr lang="en-US" sz="1400" kern="1200" dirty="0"/>
        </a:p>
      </dsp:txBody>
      <dsp:txXfrm>
        <a:off x="3608486" y="2488765"/>
        <a:ext cx="1139204" cy="723395"/>
      </dsp:txXfrm>
    </dsp:sp>
    <dsp:sp modelId="{DDCE7E97-80D0-45E9-B28A-0F7A37484FC5}">
      <dsp:nvSpPr>
        <dsp:cNvPr id="0" name=""/>
        <dsp:cNvSpPr/>
      </dsp:nvSpPr>
      <dsp:spPr>
        <a:xfrm>
          <a:off x="3481908" y="3423230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98A109E-0D41-4FE7-BF9E-F2FDE4E30588}">
      <dsp:nvSpPr>
        <dsp:cNvPr id="0" name=""/>
        <dsp:cNvSpPr/>
      </dsp:nvSpPr>
      <dsp:spPr>
        <a:xfrm>
          <a:off x="3608486" y="3543479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For particular purposes</a:t>
          </a:r>
          <a:endParaRPr lang="en-US" sz="1400" kern="1200" dirty="0"/>
        </a:p>
      </dsp:txBody>
      <dsp:txXfrm>
        <a:off x="3608486" y="3543479"/>
        <a:ext cx="1139204" cy="723395"/>
      </dsp:txXfrm>
    </dsp:sp>
    <dsp:sp modelId="{15E8F249-CB4B-4302-BCAC-C3A0C5E4B9C9}">
      <dsp:nvSpPr>
        <dsp:cNvPr id="0" name=""/>
        <dsp:cNvSpPr/>
      </dsp:nvSpPr>
      <dsp:spPr>
        <a:xfrm>
          <a:off x="4178089" y="1313802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BC38F70-9FC9-4234-8E68-01FEB0A88156}">
      <dsp:nvSpPr>
        <dsp:cNvPr id="0" name=""/>
        <dsp:cNvSpPr/>
      </dsp:nvSpPr>
      <dsp:spPr>
        <a:xfrm>
          <a:off x="4304667" y="1434051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Licences</a:t>
          </a:r>
          <a:endParaRPr lang="en-US" sz="1400" kern="1200" dirty="0"/>
        </a:p>
      </dsp:txBody>
      <dsp:txXfrm>
        <a:off x="4304667" y="1434051"/>
        <a:ext cx="1139204" cy="723395"/>
      </dsp:txXfrm>
    </dsp:sp>
    <dsp:sp modelId="{8F611233-A6D6-4738-84DD-209E2D8B55EC}">
      <dsp:nvSpPr>
        <dsp:cNvPr id="0" name=""/>
        <dsp:cNvSpPr/>
      </dsp:nvSpPr>
      <dsp:spPr>
        <a:xfrm>
          <a:off x="5570450" y="1313802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C9E724F-03CC-4F1E-8DDD-A289AFCBEA0D}">
      <dsp:nvSpPr>
        <dsp:cNvPr id="0" name=""/>
        <dsp:cNvSpPr/>
      </dsp:nvSpPr>
      <dsp:spPr>
        <a:xfrm>
          <a:off x="5697029" y="1434051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Time out!</a:t>
          </a:r>
          <a:endParaRPr lang="en-US" sz="1400" kern="1200" dirty="0"/>
        </a:p>
      </dsp:txBody>
      <dsp:txXfrm>
        <a:off x="5697029" y="1434051"/>
        <a:ext cx="1139204" cy="723395"/>
      </dsp:txXfrm>
    </dsp:sp>
    <dsp:sp modelId="{60ECAE7C-8527-4BE6-8734-7AF5CB8412B1}">
      <dsp:nvSpPr>
        <dsp:cNvPr id="0" name=""/>
        <dsp:cNvSpPr/>
      </dsp:nvSpPr>
      <dsp:spPr>
        <a:xfrm>
          <a:off x="6962812" y="1313802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050FAE6-B188-4AA5-A244-7568102E2AC7}">
      <dsp:nvSpPr>
        <dsp:cNvPr id="0" name=""/>
        <dsp:cNvSpPr/>
      </dsp:nvSpPr>
      <dsp:spPr>
        <a:xfrm>
          <a:off x="7089390" y="1434051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Permission granted</a:t>
          </a:r>
          <a:endParaRPr lang="en-US" sz="1400" kern="1200" dirty="0"/>
        </a:p>
      </dsp:txBody>
      <dsp:txXfrm>
        <a:off x="7089390" y="1434051"/>
        <a:ext cx="1139204" cy="723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8E05696-CB67-42D1-A0C6-48EDA566FE17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0262A73-BC53-44A3-9364-509BE6DD6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4EA2DB7-8D60-41A0-958A-C85E17994826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90AC00-4895-4542-A56B-27EC858EC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Last year’s talk was largely on bibliometrics</a:t>
            </a:r>
            <a:r>
              <a:rPr lang="en-GB" baseline="0" dirty="0" smtClean="0"/>
              <a:t>, and touched on open access themes. This year is largely about copyright and touches on open access themes!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0AC00-4895-4542-A56B-27EC858ECB1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http://www.ted.com/talks/defend_our_freedom_to_share_or_why_sopa_is_a_bad_idea.html Ted talk.</a:t>
            </a:r>
          </a:p>
          <a:p>
            <a:r>
              <a:rPr lang="en-GB" dirty="0" smtClean="0"/>
              <a:t>Hargreaves</a:t>
            </a:r>
            <a:r>
              <a:rPr lang="en-GB" baseline="0" dirty="0" smtClean="0"/>
              <a:t> review: makes recommendations to our government on a new </a:t>
            </a:r>
            <a:r>
              <a:rPr lang="en-GB" sz="1200" dirty="0" smtClean="0"/>
              <a:t>IP framework better suited to the digital age. Summary at: http://www.jisclegal.ac.uk/ManageContent/ViewDetail/ID/2077/Summary-of-the-Potential-Impact-for-HE-and-FE-of-the-Hargreaves-Review-160611.aspx </a:t>
            </a:r>
          </a:p>
          <a:p>
            <a:r>
              <a:rPr lang="en-GB" sz="1200" dirty="0" smtClean="0"/>
              <a:t>10 main recommendations accepted by government,</a:t>
            </a:r>
            <a:r>
              <a:rPr lang="en-GB" sz="1200" baseline="0" dirty="0" smtClean="0"/>
              <a:t> in response published in Sept 2011. Now it’s about how we implement those recommendations: watch the IP space carefully!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0AC00-4895-4542-A56B-27EC858ECB1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 amazingly</a:t>
            </a:r>
            <a:r>
              <a:rPr lang="en-GB" baseline="0" dirty="0" smtClean="0"/>
              <a:t> inspired revelation o</a:t>
            </a:r>
            <a:r>
              <a:rPr lang="en-GB" dirty="0" smtClean="0"/>
              <a:t>r some incredible piece of information</a:t>
            </a:r>
            <a:r>
              <a:rPr lang="en-GB" baseline="0" dirty="0" smtClean="0"/>
              <a:t>.</a:t>
            </a:r>
          </a:p>
          <a:p>
            <a:r>
              <a:rPr lang="en-GB" dirty="0" smtClean="0"/>
              <a:t>Valuable to you</a:t>
            </a:r>
          </a:p>
          <a:p>
            <a:r>
              <a:rPr lang="en-GB" dirty="0" smtClean="0"/>
              <a:t>… and you want to get something from it!</a:t>
            </a:r>
          </a:p>
          <a:p>
            <a:pPr lvl="1"/>
            <a:r>
              <a:rPr lang="en-GB" dirty="0" smtClean="0"/>
              <a:t>money</a:t>
            </a:r>
          </a:p>
          <a:p>
            <a:pPr lvl="1"/>
            <a:r>
              <a:rPr lang="en-GB" dirty="0" smtClean="0"/>
              <a:t>reputation</a:t>
            </a:r>
          </a:p>
          <a:p>
            <a:r>
              <a:rPr lang="en-GB" dirty="0" smtClean="0"/>
              <a:t>Share it, but also protect it.</a:t>
            </a:r>
          </a:p>
          <a:p>
            <a:r>
              <a:rPr lang="en-GB" dirty="0" smtClean="0"/>
              <a:t>Find the right intellectual property right to apply to your situation.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0AC00-4895-4542-A56B-27EC858ECB1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Design right is applied for: protects the</a:t>
            </a:r>
            <a:r>
              <a:rPr lang="en-GB" baseline="0" dirty="0" smtClean="0"/>
              <a:t> form rather than the function of an object.</a:t>
            </a:r>
          </a:p>
          <a:p>
            <a:r>
              <a:rPr lang="en-GB" baseline="0" dirty="0" smtClean="0"/>
              <a:t>Patents are for inventions and </a:t>
            </a:r>
            <a:r>
              <a:rPr lang="en-GB" baseline="0" dirty="0" smtClean="0"/>
              <a:t>last for a max of 20 </a:t>
            </a:r>
            <a:r>
              <a:rPr lang="en-GB" baseline="0" dirty="0" smtClean="0"/>
              <a:t>years: need registration and cost money!</a:t>
            </a:r>
          </a:p>
          <a:p>
            <a:pPr lvl="1"/>
            <a:r>
              <a:rPr lang="en-US" dirty="0" smtClean="0"/>
              <a:t>US courts have ruled that genetic sequences can be patented, even when the sequences are found "in nature," so long as some artificial means are involved in isolating them: inhibits research.</a:t>
            </a:r>
            <a:endParaRPr lang="en-GB" baseline="0" dirty="0" smtClean="0"/>
          </a:p>
          <a:p>
            <a:r>
              <a:rPr lang="en-GB" baseline="0" dirty="0" smtClean="0"/>
              <a:t>Trade </a:t>
            </a:r>
            <a:r>
              <a:rPr lang="en-GB" baseline="0" dirty="0" smtClean="0"/>
              <a:t>marks are symbols associated with a company: </a:t>
            </a:r>
            <a:r>
              <a:rPr lang="en-GB" baseline="0" dirty="0" smtClean="0"/>
              <a:t>can be both registered and unregistered: infinite lifetime</a:t>
            </a:r>
          </a:p>
          <a:p>
            <a:r>
              <a:rPr lang="en-GB" baseline="0" dirty="0" smtClean="0"/>
              <a:t>Database right is in addition to any underlying </a:t>
            </a:r>
            <a:r>
              <a:rPr lang="en-GB" baseline="0" dirty="0" smtClean="0"/>
              <a:t>copyright</a:t>
            </a:r>
          </a:p>
          <a:p>
            <a:endParaRPr lang="en-GB" baseline="0" dirty="0" smtClean="0"/>
          </a:p>
          <a:p>
            <a:r>
              <a:rPr lang="en-GB" baseline="0" dirty="0" smtClean="0"/>
              <a:t>NB there are people opposed to the very concept of intellectual property: “it retards innovation and exploits third world peoples”. </a:t>
            </a:r>
            <a:r>
              <a:rPr lang="en-GB" baseline="0" dirty="0" err="1" smtClean="0"/>
              <a:t>Eg</a:t>
            </a:r>
            <a:r>
              <a:rPr lang="en-GB" baseline="0" dirty="0" smtClean="0"/>
              <a:t> stories of corporations buying patents to prevent others from making goods in competition with their own! For good or ill, IP exists…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0AC00-4895-4542-A56B-27EC858ECB1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the UK you don’t need to register your work as published in the same way that you do in the US.  </a:t>
            </a:r>
          </a:p>
          <a:p>
            <a:endParaRPr lang="en-GB" dirty="0" smtClean="0"/>
          </a:p>
          <a:p>
            <a:r>
              <a:rPr lang="en-GB" dirty="0" smtClean="0"/>
              <a:t>What the UK law means for you…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0AC00-4895-4542-A56B-27EC858ECB1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By publishing your</a:t>
            </a:r>
            <a:r>
              <a:rPr lang="en-GB" baseline="0" dirty="0" smtClean="0"/>
              <a:t> idea as a copyrighted work, you can gain some level of legal protection for it as well as recognition in your discipline that the work and the idea were yours.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But remember that (at present) it is up to the wronged party to take an offender to court in order to defend their property/right. Do you want to take people to court to defend your commercial right? Publishers might do it on your behalf: they get protective but also edgy about what you’re supplying to them: and so we end up with SOPA &amp; PIPA.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0AC00-4895-4542-A56B-27EC858ECB1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Sole licence means that you can still use it yourself, as the licensor: exclusive licence means that you can’t.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0AC00-4895-4542-A56B-27EC858ECB1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3AA28-5ADD-4E71-B185-68C630CB0C47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F5C03-C4E1-4C35-8687-E86D27A50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11F69-9376-47C0-A38A-943047250AE7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14E39-D439-4FA2-B1EF-3D50D2DC4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7EC9-C9C8-4E4E-811B-54EF8E54A2DB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1B6B-5500-4C9A-B0A6-DF115B328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B92B6-F31D-4D53-A4D5-32837C302182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951DF-DAA3-4299-9A62-10F69954F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BCC4D-A50F-4F98-8AAA-1AC8B1F02EDA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0716B-B1BA-4C0B-9937-0B618729B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B5CEB-E89B-4E36-8857-CA4F9442BCF7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F7142-EF33-4F4F-AF4D-2124D13ED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AFF94-5884-4467-9C17-9BD8410D58D4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E5841-CF09-4DED-AC82-348713DDC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DC62D-F8A2-49F1-B65A-380921D6BC12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9459A-7A07-46E1-8DAC-532D57689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08D5D-2B87-43B7-ACEF-94E113AFB7B9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FD0E5-B548-497D-B0AA-32792D9B2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89794-4164-4017-A962-94084EC1219E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959-2AC5-4518-ADA3-82B273D45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63510-9385-436B-BCCD-36899DE4A9DC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43A72-3BD4-4E5F-984B-5EEE09505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1D8597-E60A-419D-8689-D9C8EC5CD2B1}" type="datetimeFigureOut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9C2F72-0794-4B7E-80F1-BD5288C03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edu.au/explainer-open-access-vs-traditional-academic-journal-publishers-2511" TargetMode="External"/><Relationship Id="rId2" Type="http://schemas.openxmlformats.org/officeDocument/2006/relationships/hyperlink" Target="http://www.cs.princeton.edu/~appel/open-access-report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erpa.ac.uk/romeo/" TargetMode="External"/><Relationship Id="rId2" Type="http://schemas.openxmlformats.org/officeDocument/2006/relationships/hyperlink" Target="http://www2.warwick.ac.uk/services/gov/legalservices/resourc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reativecommons.org/" TargetMode="External"/><Relationship Id="rId4" Type="http://schemas.openxmlformats.org/officeDocument/2006/relationships/hyperlink" Target="http://www.ukoln.ac.uk/services/elib/papers/other/jisc-tltp/jisc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creativecommons.org/" TargetMode="External"/><Relationship Id="rId2" Type="http://schemas.openxmlformats.org/officeDocument/2006/relationships/hyperlink" Target="http://creativecommons.org/license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Copyright for Authors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Jenny Delasalle,</a:t>
            </a:r>
          </a:p>
          <a:p>
            <a:r>
              <a:rPr lang="en-GB" dirty="0" smtClean="0">
                <a:solidFill>
                  <a:srgbClr val="898989"/>
                </a:solidFill>
              </a:rPr>
              <a:t>Academic Support Manager (Research), Library</a:t>
            </a:r>
            <a:endParaRPr lang="en-US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478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Can I use </a:t>
            </a:r>
            <a:r>
              <a:rPr lang="en-GB" dirty="0" smtClean="0"/>
              <a:t>this</a:t>
            </a:r>
            <a:r>
              <a:rPr lang="en-GB" dirty="0" smtClean="0"/>
              <a:t>? </a:t>
            </a:r>
            <a:r>
              <a:rPr lang="en-GB" dirty="0" smtClean="0"/>
              <a:t>No!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 smtClean="0"/>
              <a:t>2. Duration</a:t>
            </a:r>
            <a:endParaRPr lang="en-US" dirty="0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GB" dirty="0" smtClean="0"/>
              <a:t>Literary works, dramatic works, artistic works: Creator’s life plus 70 years after death. </a:t>
            </a:r>
          </a:p>
          <a:p>
            <a:pPr lvl="1">
              <a:lnSpc>
                <a:spcPct val="80000"/>
              </a:lnSpc>
            </a:pPr>
            <a:r>
              <a:rPr lang="en-GB" dirty="0" smtClean="0"/>
              <a:t>Anonymous works: 70 years from publication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GB" dirty="0" smtClean="0"/>
              <a:t>Sound recordings: 50 years from first publication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GB" dirty="0" smtClean="0"/>
              <a:t>Films: 70 years from first broadcast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GB" dirty="0" smtClean="0"/>
              <a:t>Published editions: 25 years from year of publication – to encourage new editions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GB" dirty="0" smtClean="0"/>
              <a:t>Crown copyright: 125 years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GB" dirty="0" smtClean="0"/>
              <a:t>Parliamentary copyright: 50 years</a:t>
            </a:r>
            <a:endParaRPr lang="en-US" dirty="0" smtClean="0"/>
          </a:p>
          <a:p>
            <a:pPr>
              <a:lnSpc>
                <a:spcPct val="8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2. </a:t>
            </a:r>
            <a:r>
              <a:rPr lang="en-GB" sz="4000" dirty="0" smtClean="0"/>
              <a:t>If the author died more than 70 years ago you can copy it, right? Not always!</a:t>
            </a:r>
            <a:br>
              <a:rPr lang="en-GB" sz="4000" dirty="0" smtClean="0"/>
            </a:br>
            <a:endParaRPr lang="en-US" sz="4000" dirty="0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1567333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Works published posthumously would still be in copyright.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The original work might be out of copyright but an adaptation would not be (including translations).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70 years is the UK term: so only applies if you’re in the UK.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Material around the work is still in copyright (commentaries, etc).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Material within the work could be copyright to third parties. 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It isn’t in copyright but is protected by another IP right – e.g. a trade mark or a database right.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It’s in a physical place you can’t access to like an art gallery with a no photography policy.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Transferring copyright</a:t>
            </a:r>
            <a:endParaRPr lang="en-US" dirty="0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How it can be transferred: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Employment contracts claim copyright in employees output.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Student </a:t>
            </a:r>
            <a:r>
              <a:rPr lang="en-GB" sz="2000" dirty="0" err="1" smtClean="0"/>
              <a:t>enrollment</a:t>
            </a:r>
            <a:r>
              <a:rPr lang="en-GB" sz="2000" dirty="0" smtClean="0"/>
              <a:t>?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Bequests in wills.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Assigned by written agreement. 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Types of transfer: 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Exclusive licence – must be in writing and signed by/on behalf of the copyright owner, i.e., academics and journal publishers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Sole licence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Non-exclusive licence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Implied licence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Creative Commons licences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Would you vote for a ban on copyright transfer to publishers?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Princeton University has </a:t>
            </a:r>
            <a:r>
              <a:rPr lang="en-US" dirty="0" smtClean="0">
                <a:hlinkClick r:id="rId2"/>
              </a:rPr>
              <a:t>banned researchers from giving the copyright of scholarly articles to journal publishers</a:t>
            </a:r>
            <a:r>
              <a:rPr lang="en-US" dirty="0" smtClean="0"/>
              <a:t>, except in certain cases where a waiver may be granted.</a:t>
            </a:r>
          </a:p>
          <a:p>
            <a:r>
              <a:rPr lang="en-US" dirty="0" smtClean="0"/>
              <a:t>The new rule is part of an </a:t>
            </a:r>
            <a:r>
              <a:rPr lang="en-US" dirty="0" smtClean="0">
                <a:hlinkClick r:id="rId3"/>
              </a:rPr>
              <a:t>Open Access</a:t>
            </a:r>
            <a:r>
              <a:rPr lang="en-US" dirty="0" smtClean="0"/>
              <a:t> policy</a:t>
            </a:r>
          </a:p>
          <a:p>
            <a:r>
              <a:rPr lang="en-US" dirty="0" smtClean="0"/>
              <a:t>Faculty unanimously voted to adopt the policy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Useful links</a:t>
            </a:r>
            <a:endParaRPr lang="en-US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GB" sz="2400" dirty="0" smtClean="0"/>
              <a:t>University of Warwick Legal Compliance pages: </a:t>
            </a:r>
            <a:r>
              <a:rPr lang="en-GB" sz="2400" dirty="0" smtClean="0">
                <a:hlinkClick r:id="rId2"/>
              </a:rPr>
              <a:t>http://www2.warwick.ac.uk/services/gov/legalservices/resources</a:t>
            </a:r>
            <a:r>
              <a:rPr lang="en-GB" sz="2400" dirty="0" smtClean="0"/>
              <a:t> (info about licences, exceptions,  etc)</a:t>
            </a:r>
          </a:p>
          <a:p>
            <a:r>
              <a:rPr lang="en-GB" sz="2400" dirty="0" smtClean="0"/>
              <a:t>SHERPA </a:t>
            </a:r>
            <a:r>
              <a:rPr lang="en-GB" sz="2400" dirty="0" err="1" smtClean="0"/>
              <a:t>RoMEO</a:t>
            </a:r>
            <a:r>
              <a:rPr lang="en-GB" sz="2400" dirty="0" smtClean="0"/>
              <a:t>: </a:t>
            </a:r>
            <a:r>
              <a:rPr lang="en-US" sz="2400" dirty="0" smtClean="0">
                <a:hlinkClick r:id="rId3"/>
              </a:rPr>
              <a:t>http://www.sherpa.ac.uk/romeo/</a:t>
            </a:r>
            <a:endParaRPr lang="en-US" sz="2400" dirty="0" smtClean="0"/>
          </a:p>
          <a:p>
            <a:r>
              <a:rPr lang="en-US" sz="2400" dirty="0" smtClean="0"/>
              <a:t>JISC/TLTP copyright guidelines: </a:t>
            </a:r>
          </a:p>
          <a:p>
            <a:r>
              <a:rPr lang="en-US" sz="2400" dirty="0" smtClean="0">
                <a:hlinkClick r:id="rId4"/>
              </a:rPr>
              <a:t>http://www.ukoln.ac.uk/services/elib/papers/other/jisc-tltp/jisc.pdf</a:t>
            </a:r>
            <a:endParaRPr lang="en-US" sz="2400" dirty="0" smtClean="0"/>
          </a:p>
          <a:p>
            <a:r>
              <a:rPr lang="en-GB" sz="2400" dirty="0" smtClean="0"/>
              <a:t>Creative Commons: </a:t>
            </a:r>
            <a:r>
              <a:rPr lang="en-GB" sz="2400" dirty="0" smtClean="0">
                <a:hlinkClick r:id="rId5"/>
              </a:rPr>
              <a:t>http://creativecommons.org/</a:t>
            </a:r>
            <a:r>
              <a:rPr lang="en-GB" sz="2400" dirty="0" smtClean="0"/>
              <a:t>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/>
          <a:lstStyle/>
          <a:p>
            <a:r>
              <a:rPr lang="en-GB" dirty="0" smtClean="0"/>
              <a:t>Wikipedia blackout, 18 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021907"/>
          </a:xfrm>
        </p:spPr>
        <p:txBody>
          <a:bodyPr/>
          <a:lstStyle/>
          <a:p>
            <a:r>
              <a:rPr lang="en-GB" sz="2400" dirty="0" smtClean="0"/>
              <a:t>Who knew it had happened?</a:t>
            </a:r>
          </a:p>
          <a:p>
            <a:r>
              <a:rPr lang="en-GB" sz="2400" dirty="0" smtClean="0"/>
              <a:t>Who thinks they know roughly what it is about?!</a:t>
            </a:r>
          </a:p>
          <a:p>
            <a:r>
              <a:rPr lang="en-GB" sz="2400" dirty="0" smtClean="0"/>
              <a:t>Who is sure that they know exactly why Wikipedia was blacked out?</a:t>
            </a:r>
          </a:p>
          <a:p>
            <a:r>
              <a:rPr lang="en-GB" sz="2400" dirty="0" smtClean="0"/>
              <a:t>Protesting US Congress bills: SOPA/PIPA </a:t>
            </a:r>
          </a:p>
          <a:p>
            <a:r>
              <a:rPr lang="en-GB" sz="2400" dirty="0" smtClean="0"/>
              <a:t>Passing copyright policing responsibility onto likes of </a:t>
            </a:r>
            <a:r>
              <a:rPr lang="en-GB" sz="2400" dirty="0" err="1" smtClean="0"/>
              <a:t>wikipedia</a:t>
            </a:r>
            <a:r>
              <a:rPr lang="en-GB" sz="2400" dirty="0" smtClean="0"/>
              <a:t>, </a:t>
            </a:r>
            <a:r>
              <a:rPr lang="en-GB" sz="2400" dirty="0" err="1" smtClean="0"/>
              <a:t>youtube</a:t>
            </a:r>
            <a:r>
              <a:rPr lang="en-GB" sz="2400" dirty="0" smtClean="0"/>
              <a:t>, </a:t>
            </a:r>
            <a:r>
              <a:rPr lang="en-GB" sz="2400" dirty="0" err="1" smtClean="0"/>
              <a:t>flickr</a:t>
            </a:r>
            <a:r>
              <a:rPr lang="en-GB" sz="2400" dirty="0" smtClean="0"/>
              <a:t>, etc, assuming users to be guilty until proven innocent!</a:t>
            </a:r>
          </a:p>
          <a:p>
            <a:r>
              <a:rPr lang="en-GB" sz="2400" dirty="0" smtClean="0"/>
              <a:t>UK Hargreaves review published May 2011: mixed bag!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We’re going to look at: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is copyright?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Can I use </a:t>
            </a:r>
            <a:r>
              <a:rPr lang="en-GB" dirty="0" smtClean="0"/>
              <a:t>others’ work?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Transferring copyright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would you vote for?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So you’ve got a great idea…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Valuable to you</a:t>
            </a:r>
          </a:p>
          <a:p>
            <a:r>
              <a:rPr lang="en-GB" dirty="0" smtClean="0"/>
              <a:t>… and you want to get something from it!</a:t>
            </a:r>
          </a:p>
          <a:p>
            <a:pPr lvl="1"/>
            <a:r>
              <a:rPr lang="en-GB" dirty="0" smtClean="0"/>
              <a:t>money</a:t>
            </a:r>
          </a:p>
          <a:p>
            <a:pPr lvl="1"/>
            <a:r>
              <a:rPr lang="en-GB" dirty="0" smtClean="0"/>
              <a:t>reputation</a:t>
            </a:r>
          </a:p>
          <a:p>
            <a:r>
              <a:rPr lang="en-GB" dirty="0" smtClean="0"/>
              <a:t>Share it, but also protect it.</a:t>
            </a:r>
          </a:p>
          <a:p>
            <a:r>
              <a:rPr lang="en-GB" dirty="0" smtClean="0"/>
              <a:t>Find the right intellectual property right to apply to your situation.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Copyright is…</a:t>
            </a:r>
            <a:endParaRPr lang="en-US" dirty="0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457200" y="1208088"/>
            <a:ext cx="8507288" cy="45259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About the right for </a:t>
            </a:r>
            <a:r>
              <a:rPr lang="en-GB" sz="2800" b="1" dirty="0" smtClean="0"/>
              <a:t>commercial exploitation </a:t>
            </a:r>
            <a:r>
              <a:rPr lang="en-GB" sz="2800" dirty="0" smtClean="0"/>
              <a:t>of a </a:t>
            </a:r>
            <a:r>
              <a:rPr lang="en-GB" sz="2800" u="sng" dirty="0" smtClean="0"/>
              <a:t>work</a:t>
            </a:r>
          </a:p>
          <a:p>
            <a:pPr lvl="1"/>
            <a:r>
              <a:rPr lang="en-GB" sz="2400" dirty="0" smtClean="0"/>
              <a:t>…not of an idea.</a:t>
            </a:r>
          </a:p>
          <a:p>
            <a:r>
              <a:rPr lang="en-GB" sz="2800" dirty="0" smtClean="0"/>
              <a:t>A part of Intellectual Property Rights (IPR)</a:t>
            </a:r>
          </a:p>
          <a:p>
            <a:pPr lvl="1"/>
            <a:r>
              <a:rPr lang="en-GB" sz="2400" dirty="0" smtClean="0"/>
              <a:t>Patents</a:t>
            </a:r>
            <a:endParaRPr lang="en-US" sz="2400" dirty="0" smtClean="0"/>
          </a:p>
          <a:p>
            <a:pPr lvl="1"/>
            <a:r>
              <a:rPr lang="en-GB" sz="2400" dirty="0" smtClean="0"/>
              <a:t>Trade marks</a:t>
            </a:r>
            <a:endParaRPr lang="en-US" sz="2400" dirty="0" smtClean="0"/>
          </a:p>
          <a:p>
            <a:pPr lvl="1"/>
            <a:r>
              <a:rPr lang="en-GB" sz="2400" dirty="0" smtClean="0"/>
              <a:t>Design rights</a:t>
            </a:r>
          </a:p>
          <a:p>
            <a:pPr lvl="1"/>
            <a:r>
              <a:rPr lang="en-GB" sz="2400" dirty="0" smtClean="0"/>
              <a:t>Database rights</a:t>
            </a:r>
          </a:p>
          <a:p>
            <a:r>
              <a:rPr lang="en-GB" sz="2800" dirty="0" smtClean="0"/>
              <a:t>See also:</a:t>
            </a:r>
          </a:p>
          <a:p>
            <a:pPr lvl="1"/>
            <a:r>
              <a:rPr lang="en-GB" sz="2400" dirty="0" smtClean="0"/>
              <a:t>Moral rights</a:t>
            </a:r>
          </a:p>
          <a:p>
            <a:pPr lvl="1"/>
            <a:r>
              <a:rPr lang="en-GB" sz="2400" dirty="0" smtClean="0"/>
              <a:t>Performance rights</a:t>
            </a:r>
            <a:endParaRPr lang="en-US" sz="2400" dirty="0" smtClean="0"/>
          </a:p>
          <a:p>
            <a:pPr lvl="1"/>
            <a:r>
              <a:rPr lang="en-GB" sz="2400" dirty="0" smtClean="0"/>
              <a:t>Confidential information (Data Protection &amp; </a:t>
            </a:r>
            <a:r>
              <a:rPr lang="en-GB" sz="2400" dirty="0" err="1" smtClean="0">
                <a:latin typeface="Sylfaen" pitchFamily="18" charset="0"/>
              </a:rPr>
              <a:t>FoI</a:t>
            </a:r>
            <a:r>
              <a:rPr lang="en-GB" sz="2400" dirty="0" smtClean="0"/>
              <a:t>)</a:t>
            </a:r>
          </a:p>
          <a:p>
            <a:r>
              <a:rPr lang="en-GB" dirty="0" smtClean="0"/>
              <a:t>NOT Plagiarism!</a:t>
            </a:r>
          </a:p>
          <a:p>
            <a:endParaRPr lang="en-US" sz="2800" dirty="0" smtClean="0"/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Copyright protection applies to a work… what does that mean?</a:t>
            </a:r>
            <a:endParaRPr lang="en-US" dirty="0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457200" y="1639342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Originality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For written, dramatic, musical or artistic works (print, audio &amp; various media).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Presentation of others’ copyright work (translations, page layouts &amp; arrangements).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Don’t necessarily need an </a:t>
            </a:r>
            <a:r>
              <a:rPr lang="en-GB" dirty="0" err="1" smtClean="0"/>
              <a:t>isbn</a:t>
            </a:r>
            <a:r>
              <a:rPr lang="en-GB" dirty="0" smtClean="0"/>
              <a:t>!	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Creator can assign/sell their copyright to others.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NB Difference in copyright laws around the world.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How to claim copyright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</a:t>
            </a:r>
            <a:r>
              <a:rPr lang="en-US" dirty="0" smtClean="0"/>
              <a:t>the copyright symbol on your </a:t>
            </a:r>
            <a:r>
              <a:rPr lang="en-US" dirty="0" smtClean="0"/>
              <a:t>works. </a:t>
            </a:r>
          </a:p>
          <a:p>
            <a:pPr lvl="1"/>
            <a:r>
              <a:rPr lang="en-US" dirty="0" smtClean="0"/>
              <a:t>© 2012 by Jenny Delasalle. All rights reserved</a:t>
            </a:r>
            <a:endParaRPr lang="en-US" dirty="0" smtClean="0"/>
          </a:p>
          <a:p>
            <a:r>
              <a:rPr lang="en-US" dirty="0" smtClean="0"/>
              <a:t>People can’t </a:t>
            </a:r>
            <a:r>
              <a:rPr lang="en-US" dirty="0" smtClean="0"/>
              <a:t>claim they did not </a:t>
            </a:r>
            <a:r>
              <a:rPr lang="en-US" dirty="0" smtClean="0"/>
              <a:t>know copyright applied.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may </a:t>
            </a:r>
            <a:r>
              <a:rPr lang="en-US" dirty="0" smtClean="0"/>
              <a:t>discourage infringement.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makes it easier for people to obtain permission from </a:t>
            </a:r>
            <a:r>
              <a:rPr lang="en-US" dirty="0" smtClean="0"/>
              <a:t>the rights owner (you!).</a:t>
            </a:r>
          </a:p>
          <a:p>
            <a:r>
              <a:rPr lang="en-GB" dirty="0" smtClean="0"/>
              <a:t>Also popular in the US: Copyright licensing agencies: register your copyright for a fee.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Creative </a:t>
            </a:r>
            <a:r>
              <a:rPr lang="en-GB" dirty="0" smtClean="0"/>
              <a:t>Commons </a:t>
            </a:r>
            <a:r>
              <a:rPr lang="en-GB" dirty="0" smtClean="0"/>
              <a:t>licences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http://creativecommons.org/licenses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GB" dirty="0" smtClean="0"/>
              <a:t>3 layers: legal code, human readable, machine readable.</a:t>
            </a:r>
          </a:p>
          <a:p>
            <a:r>
              <a:rPr lang="en-GB" dirty="0" smtClean="0"/>
              <a:t>Google and </a:t>
            </a:r>
            <a:r>
              <a:rPr lang="en-GB" dirty="0" err="1" smtClean="0"/>
              <a:t>Flickr</a:t>
            </a:r>
            <a:r>
              <a:rPr lang="en-GB" dirty="0" smtClean="0"/>
              <a:t> allow you to search for CC content. (see: </a:t>
            </a:r>
            <a:r>
              <a:rPr lang="en-GB" dirty="0" smtClean="0">
                <a:hlinkClick r:id="rId3"/>
              </a:rPr>
              <a:t>http://search.creativecommons.org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)</a:t>
            </a:r>
          </a:p>
          <a:p>
            <a:r>
              <a:rPr lang="en-GB" dirty="0" smtClean="0"/>
              <a:t>6 different options, </a:t>
            </a:r>
            <a:r>
              <a:rPr lang="en-GB" dirty="0" err="1" smtClean="0"/>
              <a:t>eg</a:t>
            </a:r>
            <a:r>
              <a:rPr lang="en-GB" dirty="0" smtClean="0"/>
              <a:t> with attribution, if not for profit, if their new creations are licensed under same terms…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Plagiarism or copyright?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en-GB" dirty="0" smtClean="0"/>
              <a:t>Plagiarism is bad practice: it is not illegal.</a:t>
            </a:r>
          </a:p>
          <a:p>
            <a:r>
              <a:rPr lang="en-GB" dirty="0" smtClean="0"/>
              <a:t>An instance of plagiarism can also be </a:t>
            </a:r>
            <a:r>
              <a:rPr lang="en-GB" dirty="0" smtClean="0"/>
              <a:t>copyright infringement.</a:t>
            </a:r>
            <a:endParaRPr lang="en-GB" dirty="0" smtClean="0"/>
          </a:p>
          <a:p>
            <a:r>
              <a:rPr lang="en-GB" dirty="0" smtClean="0"/>
              <a:t>Copyright infringement may lead to…</a:t>
            </a:r>
          </a:p>
          <a:p>
            <a:pPr lvl="1"/>
            <a:r>
              <a:rPr lang="en-GB" dirty="0" smtClean="0"/>
              <a:t>settlement outside of court: </a:t>
            </a:r>
            <a:r>
              <a:rPr lang="en-GB" dirty="0" err="1" smtClean="0"/>
              <a:t>eg</a:t>
            </a:r>
            <a:r>
              <a:rPr lang="en-GB" dirty="0" smtClean="0"/>
              <a:t>, remove offending content, pay compensation, etc. </a:t>
            </a:r>
          </a:p>
          <a:p>
            <a:pPr lvl="1"/>
            <a:r>
              <a:rPr lang="en-GB" dirty="0" smtClean="0"/>
              <a:t>Some prison terms!</a:t>
            </a:r>
          </a:p>
          <a:p>
            <a:r>
              <a:rPr lang="en-GB" dirty="0" smtClean="0"/>
              <a:t>Copyright protectiveness can help prevent plagiarism.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2398</TotalTime>
  <Words>1282</Words>
  <Application>Microsoft Office PowerPoint</Application>
  <PresentationFormat>On-screen Show (4:3)</PresentationFormat>
  <Paragraphs>145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Copyright for Authors</vt:lpstr>
      <vt:lpstr>Wikipedia blackout, 18 Jan 2012</vt:lpstr>
      <vt:lpstr>We’re going to look at:</vt:lpstr>
      <vt:lpstr>1. So you’ve got a great idea…</vt:lpstr>
      <vt:lpstr>1. Copyright is…</vt:lpstr>
      <vt:lpstr>1. Copyright protection applies to a work… what does that mean?</vt:lpstr>
      <vt:lpstr>1. How to claim copyright</vt:lpstr>
      <vt:lpstr>1. Creative Commons licences</vt:lpstr>
      <vt:lpstr>1. Plagiarism or copyright?</vt:lpstr>
      <vt:lpstr>2. Can I use this? No!</vt:lpstr>
      <vt:lpstr>2. Duration</vt:lpstr>
      <vt:lpstr> 2. If the author died more than 70 years ago you can copy it, right? Not always! </vt:lpstr>
      <vt:lpstr>3. Transferring copyright</vt:lpstr>
      <vt:lpstr>4. Would you vote for a ban on copyright transfer to publishers?</vt:lpstr>
      <vt:lpstr>Useful links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Libraryry</dc:creator>
  <cp:lastModifiedBy>lysead</cp:lastModifiedBy>
  <cp:revision>211</cp:revision>
  <dcterms:created xsi:type="dcterms:W3CDTF">2008-10-16T15:35:21Z</dcterms:created>
  <dcterms:modified xsi:type="dcterms:W3CDTF">2012-01-26T11:18:42Z</dcterms:modified>
</cp:coreProperties>
</file>