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5" r:id="rId4"/>
    <p:sldId id="257" r:id="rId5"/>
    <p:sldId id="258" r:id="rId6"/>
    <p:sldId id="260" r:id="rId7"/>
    <p:sldId id="269" r:id="rId8"/>
    <p:sldId id="266" r:id="rId9"/>
    <p:sldId id="268" r:id="rId10"/>
    <p:sldId id="262" r:id="rId11"/>
    <p:sldId id="267" r:id="rId12"/>
    <p:sldId id="270" r:id="rId13"/>
    <p:sldId id="261" r:id="rId14"/>
    <p:sldId id="271" r:id="rId15"/>
    <p:sldId id="263" r:id="rId16"/>
    <p:sldId id="264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video" Target="file:///E:\PHD\Write\MatlabModule\Intro%20To%20Matlab\walkerv1.avi" TargetMode="External"/><Relationship Id="rId7" Type="http://schemas.openxmlformats.org/officeDocument/2006/relationships/image" Target="../media/image16.png"/><Relationship Id="rId2" Type="http://schemas.openxmlformats.org/officeDocument/2006/relationships/video" Target="file:///E:\PHD\Write\MatlabModule\Intro%20To%20Matlab\WoW%20a%20walker.MPG" TargetMode="External"/><Relationship Id="rId1" Type="http://schemas.openxmlformats.org/officeDocument/2006/relationships/video" Target="file:///E:\PHD\Write\MatlabModule\Intro%20To%20Matlab\dubpend.avi" TargetMode="Externa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4" Type="http://schemas.openxmlformats.org/officeDocument/2006/relationships/video" Target="file:///E:\PHD\Write\MatlabModule\Intro%20To%20Matlab\IPDWwalk.avi" TargetMode="External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</a:t>
            </a:r>
            <a:r>
              <a:rPr lang="en-GB" dirty="0" err="1" smtClean="0"/>
              <a:t>Matlab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Built in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r>
              <a:rPr lang="en-GB" dirty="0" smtClean="0"/>
              <a:t> has lots of predefined functions.</a:t>
            </a:r>
          </a:p>
          <a:p>
            <a:endParaRPr lang="en-GB" dirty="0" smtClean="0"/>
          </a:p>
          <a:p>
            <a:r>
              <a:rPr lang="en-GB" dirty="0" smtClean="0"/>
              <a:t>These can be useful.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7" y="762000"/>
            <a:ext cx="77819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1737" y="4419600"/>
            <a:ext cx="42005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GB" dirty="0" smtClean="0"/>
              <a:t>Enter into the command line: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143069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401845"/>
            <a:ext cx="633412" cy="102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657600"/>
            <a:ext cx="12763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343400"/>
            <a:ext cx="14382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43000" y="5181600"/>
            <a:ext cx="6746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What is the difference between the last two?</a:t>
            </a:r>
            <a:endParaRPr lang="en-GB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Variables can be assigned values.</a:t>
            </a:r>
          </a:p>
          <a:p>
            <a:pPr lvl="1"/>
            <a:r>
              <a:rPr lang="en-GB" dirty="0" smtClean="0"/>
              <a:t>For instance to assign x the value of 5 enter:</a:t>
            </a:r>
          </a:p>
          <a:p>
            <a:pPr lvl="1"/>
            <a:r>
              <a:rPr lang="en-GB" dirty="0" smtClean="0"/>
              <a:t>x = 5</a:t>
            </a:r>
          </a:p>
          <a:p>
            <a:pPr lvl="1"/>
            <a:r>
              <a:rPr lang="en-GB" dirty="0" smtClean="0"/>
              <a:t>The number of will now be substituted where ever the variable x is.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What does the following give?</a:t>
            </a:r>
          </a:p>
          <a:p>
            <a:pPr lvl="2"/>
            <a:r>
              <a:rPr lang="en-GB" dirty="0" smtClean="0"/>
              <a:t>x^2 +3x +4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Note defined variables appear in the Workspace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Try: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429000"/>
            <a:ext cx="31051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57800"/>
            <a:ext cx="4600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410200"/>
            <a:ext cx="647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77705" y="2286000"/>
            <a:ext cx="678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What does the semi colon in the first line do?</a:t>
            </a:r>
            <a:endParaRPr lang="en-GB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 get help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Look in the help function browser ( or product help)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Type help followed by the function you want help with. </a:t>
            </a:r>
            <a:r>
              <a:rPr lang="en-GB" dirty="0" err="1" smtClean="0"/>
              <a:t>Eg</a:t>
            </a:r>
            <a:r>
              <a:rPr lang="en-GB" dirty="0" smtClean="0"/>
              <a:t>: help sin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Google is also your friend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Arrays/</a:t>
            </a:r>
            <a:r>
              <a:rPr lang="en-GB" dirty="0" err="1" smtClean="0"/>
              <a:t>Matricies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can be entered into 1D arrays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= [1,2,3,4,7,2,56]</a:t>
            </a:r>
          </a:p>
          <a:p>
            <a:endParaRPr lang="en-GB" dirty="0" smtClean="0"/>
          </a:p>
          <a:p>
            <a:r>
              <a:rPr lang="en-GB" dirty="0" smtClean="0"/>
              <a:t>Or 2D arrays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y = [1,3;2,5]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Or any dimension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GB" dirty="0" smtClean="0"/>
              <a:t>What does the following give?</a:t>
            </a:r>
          </a:p>
          <a:p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= [1,2,3,4,7,2,56]; x + 6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Why does x*x return an error?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x = [1,2,3,4,7,2,56]; x.*x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y = [1,3;2,5]; z = y*y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Define </a:t>
            </a:r>
            <a:r>
              <a:rPr lang="en-GB" b="1" dirty="0" smtClean="0"/>
              <a:t>x</a:t>
            </a:r>
            <a:r>
              <a:rPr lang="en-GB" dirty="0" smtClean="0"/>
              <a:t> as an array from 1 in steps of 1 to 11</a:t>
            </a:r>
          </a:p>
          <a:p>
            <a:r>
              <a:rPr lang="en-GB" dirty="0" smtClean="0"/>
              <a:t>Define </a:t>
            </a:r>
            <a:r>
              <a:rPr lang="en-GB" b="1" dirty="0" smtClean="0"/>
              <a:t>y</a:t>
            </a:r>
            <a:r>
              <a:rPr lang="en-GB" dirty="0" smtClean="0"/>
              <a:t> as an array from 2 in steps of 3 to 17</a:t>
            </a:r>
          </a:p>
          <a:p>
            <a:endParaRPr lang="en-GB" dirty="0" smtClean="0"/>
          </a:p>
          <a:p>
            <a:r>
              <a:rPr lang="en-GB" dirty="0" smtClean="0"/>
              <a:t>Calculate </a:t>
            </a:r>
            <a:r>
              <a:rPr lang="en-GB" b="1" dirty="0" smtClean="0"/>
              <a:t>z</a:t>
            </a:r>
            <a:r>
              <a:rPr lang="en-GB" dirty="0" smtClean="0"/>
              <a:t>, the mean of the array </a:t>
            </a:r>
            <a:r>
              <a:rPr lang="en-GB" b="1" dirty="0" smtClean="0"/>
              <a:t>x</a:t>
            </a:r>
            <a:r>
              <a:rPr lang="en-GB" dirty="0" smtClean="0"/>
              <a:t> plus the median of array </a:t>
            </a:r>
            <a:r>
              <a:rPr lang="en-GB" b="1" dirty="0" smtClean="0"/>
              <a:t>y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Using inbuilt functions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Without using any inbuilt functions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dubpen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09600" y="603308"/>
            <a:ext cx="3581400" cy="2825692"/>
          </a:xfrm>
          <a:prstGeom prst="rect">
            <a:avLst/>
          </a:prstGeom>
        </p:spPr>
      </p:pic>
      <p:pic>
        <p:nvPicPr>
          <p:cNvPr id="10" name="WoW a walker.MPG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5257800" y="4267200"/>
            <a:ext cx="3048000" cy="2286000"/>
          </a:xfrm>
          <a:prstGeom prst="rect">
            <a:avLst/>
          </a:prstGeom>
        </p:spPr>
      </p:pic>
      <p:pic>
        <p:nvPicPr>
          <p:cNvPr id="11" name="walkerv1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38200" y="3733800"/>
            <a:ext cx="2895600" cy="2895600"/>
          </a:xfrm>
          <a:prstGeom prst="rect">
            <a:avLst/>
          </a:prstGeom>
        </p:spPr>
      </p:pic>
      <p:pic>
        <p:nvPicPr>
          <p:cNvPr id="12" name="IPDWwalk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4800600" y="1333500"/>
            <a:ext cx="41529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use </a:t>
            </a:r>
            <a:r>
              <a:rPr lang="en-GB" dirty="0" err="1" smtClean="0"/>
              <a:t>Matlab</a:t>
            </a:r>
            <a:r>
              <a:rPr lang="en-GB" dirty="0" smtClean="0"/>
              <a:t> for: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Data analysis</a:t>
            </a:r>
          </a:p>
          <a:p>
            <a:r>
              <a:rPr lang="en-GB" dirty="0" smtClean="0"/>
              <a:t>Data plotting</a:t>
            </a:r>
          </a:p>
          <a:p>
            <a:r>
              <a:rPr lang="en-GB" dirty="0" smtClean="0"/>
              <a:t>Image Analysis</a:t>
            </a:r>
          </a:p>
          <a:p>
            <a:endParaRPr lang="en-GB" dirty="0" smtClean="0"/>
          </a:p>
          <a:p>
            <a:r>
              <a:rPr lang="en-GB" dirty="0" smtClean="0"/>
              <a:t>Also </a:t>
            </a:r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imulations (solving odes/</a:t>
            </a:r>
            <a:r>
              <a:rPr lang="en-GB" dirty="0" err="1" smtClean="0"/>
              <a:t>pdes</a:t>
            </a:r>
            <a:r>
              <a:rPr lang="en-GB" dirty="0" smtClean="0"/>
              <a:t>/finite element methods)</a:t>
            </a:r>
          </a:p>
          <a:p>
            <a:pPr lvl="1"/>
            <a:r>
              <a:rPr lang="en-GB" dirty="0" smtClean="0"/>
              <a:t>Minimisations, root finding, curve fitting</a:t>
            </a:r>
          </a:p>
          <a:p>
            <a:pPr lvl="1"/>
            <a:r>
              <a:rPr lang="en-GB" dirty="0" smtClean="0"/>
              <a:t>Data visualisation</a:t>
            </a:r>
          </a:p>
          <a:p>
            <a:pPr lvl="1"/>
            <a:r>
              <a:rPr lang="en-GB" dirty="0" smtClean="0"/>
              <a:t>Controlling lab equipment</a:t>
            </a:r>
          </a:p>
          <a:p>
            <a:pPr lvl="1"/>
            <a:r>
              <a:rPr lang="en-GB" dirty="0" smtClean="0"/>
              <a:t>Etc...</a:t>
            </a:r>
          </a:p>
          <a:p>
            <a:pPr lvl="1"/>
            <a:r>
              <a:rPr lang="en-GB" dirty="0" smtClean="0"/>
              <a:t>Basically anything (within reason)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GB" dirty="0" smtClean="0"/>
              <a:t>An overview of </a:t>
            </a:r>
            <a:r>
              <a:rPr lang="en-GB" dirty="0" err="1" smtClean="0"/>
              <a:t>Matlab</a:t>
            </a:r>
            <a:r>
              <a:rPr lang="en-GB" dirty="0" smtClean="0"/>
              <a:t>, giving a introduction to</a:t>
            </a:r>
          </a:p>
          <a:p>
            <a:pPr lvl="1"/>
            <a:r>
              <a:rPr lang="en-GB" dirty="0" smtClean="0"/>
              <a:t>Plotting (2D and 3D)</a:t>
            </a:r>
          </a:p>
          <a:p>
            <a:pPr lvl="1"/>
            <a:r>
              <a:rPr lang="en-GB" dirty="0" smtClean="0"/>
              <a:t>Scripts</a:t>
            </a:r>
          </a:p>
          <a:p>
            <a:pPr lvl="1"/>
            <a:r>
              <a:rPr lang="en-GB" dirty="0" smtClean="0"/>
              <a:t>M-files</a:t>
            </a:r>
          </a:p>
          <a:p>
            <a:pPr lvl="1"/>
            <a:r>
              <a:rPr lang="en-GB" dirty="0" smtClean="0"/>
              <a:t>Basic Programming</a:t>
            </a:r>
          </a:p>
          <a:p>
            <a:pPr lvl="1"/>
            <a:r>
              <a:rPr lang="en-GB" dirty="0" smtClean="0"/>
              <a:t>Matrices</a:t>
            </a:r>
          </a:p>
          <a:p>
            <a:pPr lvl="1"/>
            <a:r>
              <a:rPr lang="en-GB" dirty="0" smtClean="0"/>
              <a:t>etc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Mat</a:t>
            </a:r>
            <a:r>
              <a:rPr lang="en-GB" dirty="0" smtClean="0"/>
              <a:t>rix </a:t>
            </a:r>
            <a:r>
              <a:rPr lang="en-GB" b="1" dirty="0" smtClean="0"/>
              <a:t>Lab</a:t>
            </a:r>
            <a:r>
              <a:rPr lang="en-GB" dirty="0" smtClean="0"/>
              <a:t>oratory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Computation, visualisation and programming environment.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Additional toolboxes</a:t>
            </a:r>
          </a:p>
          <a:p>
            <a:pPr lvl="1"/>
            <a:r>
              <a:rPr lang="en-GB" dirty="0" smtClean="0"/>
              <a:t>Bioinformatics </a:t>
            </a:r>
          </a:p>
          <a:p>
            <a:pPr lvl="1"/>
            <a:r>
              <a:rPr lang="en-GB" dirty="0" smtClean="0"/>
              <a:t>etc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3716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47800" y="3429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1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86600" y="4191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4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22860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3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20040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2</a:t>
            </a:r>
            <a:endParaRPr lang="en-GB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Maths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Basic arithmetic</a:t>
            </a:r>
          </a:p>
          <a:p>
            <a:pPr lvl="1"/>
            <a:r>
              <a:rPr lang="en-GB" dirty="0" smtClean="0"/>
              <a:t>Addition  		+</a:t>
            </a:r>
          </a:p>
          <a:p>
            <a:pPr lvl="1"/>
            <a:r>
              <a:rPr lang="en-GB" dirty="0" smtClean="0"/>
              <a:t>Subtraction 		–</a:t>
            </a:r>
          </a:p>
          <a:p>
            <a:pPr lvl="1"/>
            <a:r>
              <a:rPr lang="en-GB" dirty="0" smtClean="0"/>
              <a:t>Multiplication 	*</a:t>
            </a:r>
          </a:p>
          <a:p>
            <a:pPr lvl="1"/>
            <a:r>
              <a:rPr lang="en-GB" dirty="0" smtClean="0"/>
              <a:t>Division 		/</a:t>
            </a:r>
          </a:p>
          <a:p>
            <a:pPr lvl="1"/>
            <a:r>
              <a:rPr lang="en-GB" dirty="0" smtClean="0"/>
              <a:t>Exponential 		^</a:t>
            </a:r>
          </a:p>
          <a:p>
            <a:pPr lvl="1"/>
            <a:endParaRPr lang="en-GB" dirty="0"/>
          </a:p>
          <a:p>
            <a:r>
              <a:rPr lang="en-GB" dirty="0" smtClean="0"/>
              <a:t>Enter into the command window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Enter into the command line (and press enter to evaluate)</a:t>
            </a:r>
          </a:p>
          <a:p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2 +3*4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123/345 +783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(1+3)*4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1+3*4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What is the difference between the last two?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981075"/>
            <a:ext cx="8305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4267200"/>
            <a:ext cx="26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Enter the following:</a:t>
            </a:r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5187" y="4800600"/>
            <a:ext cx="23336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Display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/>
          <a:lstStyle/>
          <a:p>
            <a:r>
              <a:rPr lang="en-GB" dirty="0" smtClean="0"/>
              <a:t>Try the different formats (enter the above command into the command windows, then enter a number)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221" y="1371600"/>
            <a:ext cx="678955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387</Words>
  <Application>Microsoft Office PowerPoint</Application>
  <PresentationFormat>On-screen Show (4:3)</PresentationFormat>
  <Paragraphs>107</Paragraphs>
  <Slides>19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Introduction to Matlab</vt:lpstr>
      <vt:lpstr>I use Matlab for:</vt:lpstr>
      <vt:lpstr>Slide 3</vt:lpstr>
      <vt:lpstr>Matlab</vt:lpstr>
      <vt:lpstr>Layout</vt:lpstr>
      <vt:lpstr>Basic Maths</vt:lpstr>
      <vt:lpstr>Examples</vt:lpstr>
      <vt:lpstr>Slide 8</vt:lpstr>
      <vt:lpstr>Display format</vt:lpstr>
      <vt:lpstr>Built in Functions</vt:lpstr>
      <vt:lpstr>Slide 11</vt:lpstr>
      <vt:lpstr>Slide 12</vt:lpstr>
      <vt:lpstr>Variables</vt:lpstr>
      <vt:lpstr>Try:</vt:lpstr>
      <vt:lpstr>Help </vt:lpstr>
      <vt:lpstr>Arrays/Matricies</vt:lpstr>
      <vt:lpstr>Slide 17</vt:lpstr>
      <vt:lpstr>Task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/>
  <cp:lastModifiedBy> </cp:lastModifiedBy>
  <cp:revision>17</cp:revision>
  <dcterms:created xsi:type="dcterms:W3CDTF">2006-08-16T00:00:00Z</dcterms:created>
  <dcterms:modified xsi:type="dcterms:W3CDTF">2010-11-10T16:44:36Z</dcterms:modified>
</cp:coreProperties>
</file>