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5" r:id="rId3"/>
    <p:sldId id="257" r:id="rId4"/>
    <p:sldId id="258" r:id="rId5"/>
    <p:sldId id="259" r:id="rId6"/>
    <p:sldId id="260" r:id="rId7"/>
    <p:sldId id="261" r:id="rId8"/>
    <p:sldId id="272" r:id="rId9"/>
    <p:sldId id="273" r:id="rId10"/>
    <p:sldId id="274" r:id="rId11"/>
    <p:sldId id="262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8048BB-A40D-496C-9783-30ED7C37F686}" type="datetimeFigureOut">
              <a:rPr lang="en-GB" smtClean="0"/>
              <a:pPr/>
              <a:t>14/11/2011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012C69-A7F1-4D68-894C-C8CFA4204B5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012C69-A7F1-4D68-894C-C8CFA4204B52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/>
          </a:bodyPr>
          <a:lstStyle/>
          <a:p>
            <a:r>
              <a:rPr lang="en-GB" sz="6600" dirty="0" smtClean="0"/>
              <a:t>Functions</a:t>
            </a:r>
            <a:endParaRPr lang="en-GB" sz="6600" dirty="0"/>
          </a:p>
        </p:txBody>
      </p:sp>
      <p:pic>
        <p:nvPicPr>
          <p:cNvPr id="1026" name="Picture 2" descr="E:\PHD\Write\MatlabModule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4485" y="2362200"/>
            <a:ext cx="3675030" cy="2752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</a:t>
            </a:r>
            <a:endParaRPr lang="en-GB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3786" y="1676400"/>
            <a:ext cx="7456428" cy="4301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Multiple inputs and outputs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227637"/>
            <a:ext cx="8229600" cy="1630363"/>
          </a:xfrm>
        </p:spPr>
        <p:txBody>
          <a:bodyPr>
            <a:normAutofit/>
          </a:bodyPr>
          <a:lstStyle/>
          <a:p>
            <a:r>
              <a:rPr lang="en-GB" dirty="0" smtClean="0"/>
              <a:t>Comments + good layout make things easier to read, correct, use and re-use.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1087" y="1524000"/>
            <a:ext cx="6981825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Solving Equations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Write a function that solves 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For real roots, otherwise displays an error.</a:t>
            </a:r>
          </a:p>
          <a:p>
            <a:endParaRPr lang="en-GB" dirty="0" smtClean="0"/>
          </a:p>
          <a:p>
            <a:r>
              <a:rPr lang="en-GB" dirty="0" smtClean="0"/>
              <a:t>Also creates a plot of this function.</a:t>
            </a:r>
          </a:p>
          <a:p>
            <a:r>
              <a:rPr lang="en-GB" dirty="0" smtClean="0"/>
              <a:t>And displays the real roots.</a:t>
            </a:r>
            <a:endParaRPr lang="en-GB" dirty="0"/>
          </a:p>
        </p:txBody>
      </p:sp>
      <p:graphicFrame>
        <p:nvGraphicFramePr>
          <p:cNvPr id="9219" name="Object 3"/>
          <p:cNvGraphicFramePr>
            <a:graphicFrameLocks noChangeAspect="1"/>
          </p:cNvGraphicFramePr>
          <p:nvPr/>
        </p:nvGraphicFramePr>
        <p:xfrm>
          <a:off x="2590800" y="2695575"/>
          <a:ext cx="3533775" cy="733425"/>
        </p:xfrm>
        <a:graphic>
          <a:graphicData uri="http://schemas.openxmlformats.org/presentationml/2006/ole">
            <p:oleObj spid="_x0000_s9219" name="Equation" r:id="rId3" imgW="977760" imgH="203040" progId="Equation.3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My Solution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847" y="1752600"/>
            <a:ext cx="8206306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126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8863" y="190960"/>
            <a:ext cx="7026275" cy="6476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What is the difference between a script and a m-file?</a:t>
            </a:r>
            <a:endParaRPr lang="en-GB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0"/>
            <a:ext cx="8229600" cy="3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Pendulum Simulation</a:t>
            </a:r>
            <a:endParaRPr lang="en-GB" dirty="0"/>
          </a:p>
        </p:txBody>
      </p:sp>
      <p:pic>
        <p:nvPicPr>
          <p:cNvPr id="13315" name="Picture 3" descr="E:\PHD\Write\MatlabModule\A86_300px-Simple_gravity_pendulum_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50" y="1524000"/>
            <a:ext cx="2857500" cy="2686050"/>
          </a:xfrm>
          <a:prstGeom prst="rect">
            <a:avLst/>
          </a:prstGeom>
          <a:noFill/>
        </p:spPr>
      </p:pic>
      <p:graphicFrame>
        <p:nvGraphicFramePr>
          <p:cNvPr id="13316" name="Object 4"/>
          <p:cNvGraphicFramePr>
            <a:graphicFrameLocks noChangeAspect="1"/>
          </p:cNvGraphicFramePr>
          <p:nvPr/>
        </p:nvGraphicFramePr>
        <p:xfrm>
          <a:off x="2667000" y="4876800"/>
          <a:ext cx="3810000" cy="1512887"/>
        </p:xfrm>
        <a:graphic>
          <a:graphicData uri="http://schemas.openxmlformats.org/presentationml/2006/ole">
            <p:oleObj spid="_x0000_s13316" name="Equation" r:id="rId4" imgW="1054080" imgH="419040" progId="Equation.3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r>
              <a:rPr lang="en-GB" dirty="0" smtClean="0"/>
              <a:t>Inputs:</a:t>
            </a:r>
          </a:p>
          <a:p>
            <a:pPr lvl="1"/>
            <a:r>
              <a:rPr lang="en-GB" dirty="0" smtClean="0"/>
              <a:t>Length of pendulum</a:t>
            </a:r>
          </a:p>
          <a:p>
            <a:pPr lvl="1"/>
            <a:r>
              <a:rPr lang="en-GB" dirty="0" smtClean="0"/>
              <a:t>Starting pendulum angle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r>
              <a:rPr lang="en-GB" dirty="0" smtClean="0"/>
              <a:t>Hints:</a:t>
            </a:r>
          </a:p>
          <a:p>
            <a:pPr lvl="1"/>
            <a:r>
              <a:rPr lang="en-GB" dirty="0" smtClean="0"/>
              <a:t>To start just draw the pendulum in its starting position</a:t>
            </a:r>
          </a:p>
          <a:p>
            <a:pPr lvl="1"/>
            <a:r>
              <a:rPr lang="en-GB" dirty="0" smtClean="0"/>
              <a:t>Use Euler rule</a:t>
            </a:r>
            <a:endParaRPr lang="en-GB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3179" y="304800"/>
            <a:ext cx="6417641" cy="591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0"/>
            <a:ext cx="8229600" cy="1143000"/>
          </a:xfrm>
        </p:spPr>
        <p:txBody>
          <a:bodyPr>
            <a:normAutofit/>
          </a:bodyPr>
          <a:lstStyle/>
          <a:p>
            <a:r>
              <a:rPr lang="en-GB" sz="2000" dirty="0" smtClean="0"/>
              <a:t>http://www2.warwick.ac.uk/fac/sci/moac/degrees/modules/tutorial/matlab</a:t>
            </a:r>
            <a:endParaRPr lang="en-GB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Script files</a:t>
            </a:r>
          </a:p>
          <a:p>
            <a:pPr lvl="1"/>
            <a:r>
              <a:rPr lang="en-GB" dirty="0" smtClean="0"/>
              <a:t>Run a list of commands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Flow Control</a:t>
            </a:r>
          </a:p>
          <a:p>
            <a:pPr lvl="1"/>
            <a:r>
              <a:rPr lang="en-GB" dirty="0" smtClean="0"/>
              <a:t>If, for, while, etc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Functions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6018"/>
            <a:ext cx="8229600" cy="4525963"/>
          </a:xfrm>
        </p:spPr>
        <p:txBody>
          <a:bodyPr/>
          <a:lstStyle/>
          <a:p>
            <a:pPr lvl="1"/>
            <a:r>
              <a:rPr lang="en-GB" dirty="0" smtClean="0"/>
              <a:t>All variables are local variables</a:t>
            </a:r>
            <a:endParaRPr lang="en-GB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" y="1828800"/>
            <a:ext cx="7696200" cy="4789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</a:t>
            </a:r>
            <a:endParaRPr lang="en-GB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371600"/>
            <a:ext cx="5638800" cy="5099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Fibonacci Sequence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Write a function that calculates the n</a:t>
            </a:r>
            <a:r>
              <a:rPr lang="en-GB" baseline="30000" dirty="0" smtClean="0"/>
              <a:t>th</a:t>
            </a:r>
            <a:r>
              <a:rPr lang="en-GB" dirty="0" smtClean="0"/>
              <a:t> number in the Fibonacci Sequence</a:t>
            </a:r>
            <a:endParaRPr lang="en-GB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873375" y="3124200"/>
          <a:ext cx="3395663" cy="2476500"/>
        </p:xfrm>
        <a:graphic>
          <a:graphicData uri="http://schemas.openxmlformats.org/presentationml/2006/ole">
            <p:oleObj spid="_x0000_s4098" name="Equation" r:id="rId3" imgW="939600" imgH="685800" progId="Equation.3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My solution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7321" y="1524000"/>
            <a:ext cx="7529357" cy="4343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</a:t>
            </a:r>
            <a:endParaRPr lang="en-GB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447800"/>
            <a:ext cx="7267575" cy="4916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5880" y="1524000"/>
            <a:ext cx="7192240" cy="4148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1155</TotalTime>
  <Words>136</Words>
  <Application>Microsoft Office PowerPoint</Application>
  <PresentationFormat>On-screen Show (4:3)</PresentationFormat>
  <Paragraphs>40</Paragraphs>
  <Slides>19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Office Theme</vt:lpstr>
      <vt:lpstr>Equation</vt:lpstr>
      <vt:lpstr>Functions</vt:lpstr>
      <vt:lpstr>http://www2.warwick.ac.uk/fac/sci/moac/degrees/modules/tutorial/matlab</vt:lpstr>
      <vt:lpstr>Review</vt:lpstr>
      <vt:lpstr>Functions</vt:lpstr>
      <vt:lpstr>Example</vt:lpstr>
      <vt:lpstr>Fibonacci Sequence </vt:lpstr>
      <vt:lpstr>My solution</vt:lpstr>
      <vt:lpstr>or</vt:lpstr>
      <vt:lpstr>or</vt:lpstr>
      <vt:lpstr>or</vt:lpstr>
      <vt:lpstr>Multiple inputs and outputs</vt:lpstr>
      <vt:lpstr>Solving Equations</vt:lpstr>
      <vt:lpstr>My Solution</vt:lpstr>
      <vt:lpstr>Slide 14</vt:lpstr>
      <vt:lpstr>What is the difference between a script and a m-file?</vt:lpstr>
      <vt:lpstr>Slide 16</vt:lpstr>
      <vt:lpstr>Pendulum Simulation</vt:lpstr>
      <vt:lpstr>Slide 18</vt:lpstr>
      <vt:lpstr>Slide 19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 </cp:lastModifiedBy>
  <cp:revision>12</cp:revision>
  <dcterms:created xsi:type="dcterms:W3CDTF">2006-08-16T00:00:00Z</dcterms:created>
  <dcterms:modified xsi:type="dcterms:W3CDTF">2011-11-14T09:54:13Z</dcterms:modified>
</cp:coreProperties>
</file>