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71" r:id="rId9"/>
    <p:sldId id="262" r:id="rId10"/>
    <p:sldId id="263" r:id="rId11"/>
    <p:sldId id="275" r:id="rId12"/>
    <p:sldId id="272" r:id="rId13"/>
    <p:sldId id="27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86" d="100"/>
          <a:sy n="8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Scripts</a:t>
            </a:r>
            <a:br>
              <a:rPr lang="en-GB" dirty="0" smtClean="0"/>
            </a:br>
            <a:r>
              <a:rPr lang="en-GB" sz="2700" dirty="0" smtClean="0"/>
              <a:t>and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Flow Control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Choose between 2 ( or more ) blocks of code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362" y="2362200"/>
            <a:ext cx="715327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 use a variety of conditions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438400"/>
            <a:ext cx="36099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loops allow you to loop over commands a pre defined number of times (with </a:t>
            </a:r>
            <a:r>
              <a:rPr lang="en-GB" dirty="0" smtClean="0"/>
              <a:t>an </a:t>
            </a:r>
            <a:r>
              <a:rPr lang="en-GB" dirty="0" err="1" smtClean="0"/>
              <a:t>iterator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0150" y="3276600"/>
            <a:ext cx="67437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Loops over some code until the condition is false</a:t>
            </a:r>
            <a:endParaRPr lang="en-GB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4906" y="2743200"/>
            <a:ext cx="6834187" cy="369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does the following script do?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632" y="1600200"/>
            <a:ext cx="66667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Write a script implements the following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Starting from a user supplied starting n (use the </a:t>
            </a:r>
            <a:r>
              <a:rPr lang="en-GB" dirty="0" smtClean="0"/>
              <a:t>input </a:t>
            </a:r>
            <a:r>
              <a:rPr lang="en-GB" dirty="0" smtClean="0"/>
              <a:t>function)</a:t>
            </a:r>
          </a:p>
          <a:p>
            <a:endParaRPr lang="en-GB" dirty="0" smtClean="0"/>
          </a:p>
          <a:p>
            <a:r>
              <a:rPr lang="en-GB" dirty="0" smtClean="0"/>
              <a:t>Return the sequence and the number of iterations	</a:t>
            </a:r>
            <a:endParaRPr lang="en-GB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438400"/>
            <a:ext cx="37623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6575" y="1905000"/>
            <a:ext cx="29908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Scripts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 far we have been entering commands directly into the command line</a:t>
            </a:r>
          </a:p>
          <a:p>
            <a:endParaRPr lang="en-GB" dirty="0" smtClean="0"/>
          </a:p>
          <a:p>
            <a:r>
              <a:rPr lang="en-GB" dirty="0" smtClean="0"/>
              <a:t>But there is a better way</a:t>
            </a:r>
          </a:p>
          <a:p>
            <a:endParaRPr lang="en-GB" dirty="0" smtClean="0"/>
          </a:p>
          <a:p>
            <a:r>
              <a:rPr lang="en-GB" dirty="0" smtClean="0"/>
              <a:t>Script </a:t>
            </a:r>
            <a:r>
              <a:rPr lang="en-GB" dirty="0" smtClean="0"/>
              <a:t>files (and functions)</a:t>
            </a:r>
            <a:endParaRPr lang="en-GB" dirty="0" smtClean="0"/>
          </a:p>
          <a:p>
            <a:pPr lvl="1"/>
            <a:r>
              <a:rPr lang="en-GB" dirty="0" smtClean="0"/>
              <a:t>Text files that contain lists of commands</a:t>
            </a:r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Script files are saved in plain text and end in .m (for example </a:t>
            </a:r>
            <a:r>
              <a:rPr lang="en-GB" dirty="0" err="1" smtClean="0"/>
              <a:t>example.m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A separate editor window is used to edit scripts</a:t>
            </a:r>
          </a:p>
          <a:p>
            <a:endParaRPr lang="en-GB" dirty="0" smtClean="0"/>
          </a:p>
          <a:p>
            <a:r>
              <a:rPr lang="en-GB" dirty="0" smtClean="0"/>
              <a:t>A new script file can be created by:</a:t>
            </a:r>
          </a:p>
          <a:p>
            <a:pPr lvl="1"/>
            <a:r>
              <a:rPr lang="en-GB" dirty="0" smtClean="0"/>
              <a:t> clicking the new script button (top left)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Typing </a:t>
            </a:r>
          </a:p>
          <a:p>
            <a:pPr lvl="2"/>
            <a:r>
              <a:rPr lang="en-GB" dirty="0" smtClean="0"/>
              <a:t>edit </a:t>
            </a:r>
            <a:r>
              <a:rPr lang="en-GB" dirty="0" err="1" smtClean="0"/>
              <a:t>name_Of_Your_Script.m</a:t>
            </a:r>
            <a:endParaRPr lang="en-GB" dirty="0" smtClean="0"/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File -&gt; New -&gt; Script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657600"/>
            <a:ext cx="29718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nut 5"/>
          <p:cNvSpPr/>
          <p:nvPr/>
        </p:nvSpPr>
        <p:spPr>
          <a:xfrm>
            <a:off x="5715000" y="3657600"/>
            <a:ext cx="304800" cy="228600"/>
          </a:xfrm>
          <a:prstGeom prst="donut">
            <a:avLst>
              <a:gd name="adj" fmla="val 843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886200" y="3733800"/>
            <a:ext cx="17526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GB" dirty="0" smtClean="0"/>
              <a:t>Contain a list of commands, which is executed in order.</a:t>
            </a:r>
          </a:p>
          <a:p>
            <a:endParaRPr lang="en-GB" dirty="0" smtClean="0"/>
          </a:p>
          <a:p>
            <a:r>
              <a:rPr lang="en-GB" dirty="0" smtClean="0"/>
              <a:t>Access to the workspace</a:t>
            </a:r>
          </a:p>
          <a:p>
            <a:endParaRPr lang="en-GB" dirty="0" smtClean="0"/>
          </a:p>
          <a:p>
            <a:r>
              <a:rPr lang="en-GB" dirty="0" smtClean="0"/>
              <a:t>Execute by typing name of script in command line (when in the same directory)</a:t>
            </a:r>
          </a:p>
          <a:p>
            <a:endParaRPr lang="en-GB" dirty="0" smtClean="0"/>
          </a:p>
          <a:p>
            <a:r>
              <a:rPr lang="en-GB" dirty="0" smtClean="0"/>
              <a:t>Or by clicking the green arrow at </a:t>
            </a:r>
          </a:p>
          <a:p>
            <a:pPr>
              <a:buNone/>
            </a:pPr>
            <a:r>
              <a:rPr lang="en-GB" dirty="0" smtClean="0"/>
              <a:t>the top of the editor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800600"/>
            <a:ext cx="227627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nut 5"/>
          <p:cNvSpPr/>
          <p:nvPr/>
        </p:nvSpPr>
        <p:spPr>
          <a:xfrm>
            <a:off x="8153400" y="4876800"/>
            <a:ext cx="228600" cy="228600"/>
          </a:xfrm>
          <a:prstGeom prst="donut">
            <a:avLst>
              <a:gd name="adj" fmla="val 1277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Example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9474" y="1600200"/>
            <a:ext cx="696505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Write a script that</a:t>
            </a:r>
          </a:p>
          <a:p>
            <a:pPr lvl="1"/>
            <a:r>
              <a:rPr lang="en-GB" dirty="0" smtClean="0"/>
              <a:t>Plots the following equation on the same graph, adds a title and labels the axes. </a:t>
            </a:r>
          </a:p>
          <a:p>
            <a:pPr lvl="1"/>
            <a:endParaRPr lang="en-GB" dirty="0" smtClean="0"/>
          </a:p>
          <a:p>
            <a:pPr lvl="2"/>
            <a:r>
              <a:rPr lang="en-GB" dirty="0" smtClean="0"/>
              <a:t>y = x^2 -4</a:t>
            </a:r>
          </a:p>
          <a:p>
            <a:pPr lvl="2"/>
            <a:r>
              <a:rPr lang="en-GB" dirty="0" smtClean="0"/>
              <a:t>y = sin(2x)-1</a:t>
            </a:r>
          </a:p>
          <a:p>
            <a:pPr lvl="2"/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Create a script file (Called </a:t>
            </a:r>
            <a:r>
              <a:rPr lang="en-GB" dirty="0" err="1" smtClean="0"/>
              <a:t>testScript</a:t>
            </a:r>
            <a:r>
              <a:rPr lang="en-GB" dirty="0" smtClean="0"/>
              <a:t>) that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Plot  the following equations on the same graph (different colours)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lvl="1"/>
            <a:r>
              <a:rPr lang="en-GB" dirty="0" smtClean="0"/>
              <a:t>Add appropriate titles, labels and legend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Solve the system of equations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Plot the solution on the same graph</a:t>
            </a:r>
          </a:p>
          <a:p>
            <a:pPr lvl="1"/>
            <a:endParaRPr lang="en-GB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390900" y="2778919"/>
          <a:ext cx="2019300" cy="1107810"/>
        </p:xfrm>
        <a:graphic>
          <a:graphicData uri="http://schemas.openxmlformats.org/presentationml/2006/ole">
            <p:oleObj spid="_x0000_s5123" name="Equation" r:id="rId3" imgW="78732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66667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038600"/>
            <a:ext cx="2933700" cy="255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Flow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Within a script (or function) you might want to repeat a series of commands (</a:t>
            </a:r>
            <a:r>
              <a:rPr lang="en-GB" b="1" dirty="0" smtClean="0"/>
              <a:t>for</a:t>
            </a:r>
            <a:r>
              <a:rPr lang="en-GB" dirty="0" smtClean="0"/>
              <a:t> and </a:t>
            </a:r>
            <a:r>
              <a:rPr lang="en-GB" b="1" dirty="0" smtClean="0"/>
              <a:t>while </a:t>
            </a:r>
            <a:r>
              <a:rPr lang="en-GB" dirty="0" smtClean="0"/>
              <a:t>loops)</a:t>
            </a:r>
            <a:r>
              <a:rPr lang="en-GB" dirty="0"/>
              <a:t> </a:t>
            </a:r>
            <a:r>
              <a:rPr lang="en-GB" dirty="0" smtClean="0"/>
              <a:t>or  choose between a series of commands (</a:t>
            </a:r>
            <a:r>
              <a:rPr lang="en-GB" b="1" dirty="0" smtClean="0"/>
              <a:t>if</a:t>
            </a:r>
            <a:r>
              <a:rPr lang="en-GB" dirty="0" smtClean="0"/>
              <a:t> and </a:t>
            </a:r>
            <a:r>
              <a:rPr lang="en-GB" b="1" dirty="0" smtClean="0"/>
              <a:t>case</a:t>
            </a:r>
            <a:r>
              <a:rPr lang="en-GB" dirty="0" smtClean="0"/>
              <a:t> statements) </a:t>
            </a: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323</Words>
  <Application>Microsoft Office PowerPoint</Application>
  <PresentationFormat>On-screen Show (4:3)</PresentationFormat>
  <Paragraphs>67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Equation</vt:lpstr>
      <vt:lpstr>Scripts and Flow Control</vt:lpstr>
      <vt:lpstr>Scripts</vt:lpstr>
      <vt:lpstr>Slide 3</vt:lpstr>
      <vt:lpstr>Slide 4</vt:lpstr>
      <vt:lpstr>Simple Example</vt:lpstr>
      <vt:lpstr>Slide 6</vt:lpstr>
      <vt:lpstr>Task</vt:lpstr>
      <vt:lpstr>Slide 8</vt:lpstr>
      <vt:lpstr>Flow Control</vt:lpstr>
      <vt:lpstr>If</vt:lpstr>
      <vt:lpstr>Slide 11</vt:lpstr>
      <vt:lpstr>For</vt:lpstr>
      <vt:lpstr>While</vt:lpstr>
      <vt:lpstr>What does the following script do?</vt:lpstr>
      <vt:lpstr>Task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 </cp:lastModifiedBy>
  <cp:revision>12</cp:revision>
  <dcterms:created xsi:type="dcterms:W3CDTF">2006-08-16T00:00:00Z</dcterms:created>
  <dcterms:modified xsi:type="dcterms:W3CDTF">2010-11-23T22:53:25Z</dcterms:modified>
</cp:coreProperties>
</file>