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4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15" autoAdjust="0"/>
  </p:normalViewPr>
  <p:slideViewPr>
    <p:cSldViewPr snapToGrid="0" snapToObjects="1">
      <p:cViewPr varScale="1">
        <p:scale>
          <a:sx n="95" d="100"/>
          <a:sy n="95" d="100"/>
        </p:scale>
        <p:origin x="-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5A113-3887-2244-BB97-1E5DD28AF36D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701BC-D8EA-0048-89B5-25825BDA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42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701BC-D8EA-0048-89B5-25825BDAFF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02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EB5ECD5-515E-4817-8A06-1D2ED2C83850}" type="datetime4">
              <a:rPr lang="en-US" smtClean="0"/>
              <a:pPr/>
              <a:t>February 3, 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February 3,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February 3,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February 3,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February 3,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February 3,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February 3,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February 3,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February 3,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February 3, 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February 3,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42120D2-3948-4F8F-BE5D-E7E7D97880B2}" type="datetime4">
              <a:rPr lang="en-US" smtClean="0"/>
              <a:pPr/>
              <a:t>February 3, 2011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 Control in MATLAB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tool for tracking changes in software development projects.</a:t>
            </a:r>
          </a:p>
          <a:p>
            <a:endParaRPr lang="en-US" dirty="0"/>
          </a:p>
          <a:p>
            <a:r>
              <a:rPr lang="en-US" dirty="0" smtClean="0"/>
              <a:t>Stuart Nelis &amp; Rachel Sheldon</a:t>
            </a:r>
            <a:endParaRPr lang="en-US" dirty="0"/>
          </a:p>
        </p:txBody>
      </p:sp>
      <p:pic>
        <p:nvPicPr>
          <p:cNvPr id="4" name="Picture 3" descr="Matlab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38" y="1767181"/>
            <a:ext cx="3841088" cy="345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38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586506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Source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747440"/>
            <a:ext cx="6777317" cy="3508977"/>
          </a:xfrm>
        </p:spPr>
        <p:txBody>
          <a:bodyPr/>
          <a:lstStyle/>
          <a:p>
            <a:pPr indent="-342900"/>
            <a:r>
              <a:rPr lang="en-US" dirty="0"/>
              <a:t>The management of changes to documents, programs, and other information stored as computer files</a:t>
            </a:r>
            <a:r>
              <a:rPr lang="en-US" dirty="0" smtClean="0"/>
              <a:t>.</a:t>
            </a:r>
          </a:p>
          <a:p>
            <a:pPr indent="-342900"/>
            <a:endParaRPr lang="en-US" dirty="0"/>
          </a:p>
          <a:p>
            <a:pPr indent="-342900"/>
            <a:r>
              <a:rPr lang="en-US" dirty="0"/>
              <a:t>Used in software development where a team of people can edit the same </a:t>
            </a:r>
            <a:r>
              <a:rPr lang="en-US" dirty="0" smtClean="0"/>
              <a:t>files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43492" y="1627536"/>
            <a:ext cx="6523034" cy="1153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(A.K.A.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Revision Control, Version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Control)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Picture 4" descr="file-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437" y="962223"/>
            <a:ext cx="1731666" cy="173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651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</a:t>
            </a:r>
            <a:r>
              <a:rPr lang="en-US" dirty="0" smtClean="0"/>
              <a:t>Do We Use </a:t>
            </a:r>
            <a:r>
              <a:rPr lang="en-US" dirty="0"/>
              <a:t>Source Control?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Allows programmers to work simultaneously on updates even when geographically far </a:t>
            </a:r>
            <a:r>
              <a:rPr lang="en-US" dirty="0" smtClean="0"/>
              <a:t>apart</a:t>
            </a:r>
          </a:p>
          <a:p>
            <a:endParaRPr lang="en-US" dirty="0"/>
          </a:p>
          <a:p>
            <a:r>
              <a:rPr lang="en-US" dirty="0"/>
              <a:t>Aids in the fixing of bugs as they are often only present in one </a:t>
            </a:r>
            <a:r>
              <a:rPr lang="en-US" dirty="0" smtClean="0"/>
              <a:t>version</a:t>
            </a:r>
          </a:p>
          <a:p>
            <a:endParaRPr lang="en-US" dirty="0"/>
          </a:p>
          <a:p>
            <a:r>
              <a:rPr lang="en-US" dirty="0"/>
              <a:t>Keeps track of who has made a </a:t>
            </a:r>
            <a:r>
              <a:rPr lang="en-US" dirty="0" smtClean="0"/>
              <a:t>change</a:t>
            </a:r>
            <a:r>
              <a:rPr lang="en-US" dirty="0"/>
              <a:t>, and what change has been made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042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" t="1755" r="3711" b="4357"/>
          <a:stretch/>
        </p:blipFill>
        <p:spPr>
          <a:xfrm>
            <a:off x="1898316" y="106947"/>
            <a:ext cx="6430211" cy="6657474"/>
          </a:xfrm>
          <a:prstGeom prst="rect">
            <a:avLst/>
          </a:prstGeom>
          <a:ln w="19050" cap="sq" cmpd="sng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0009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30804" y="360947"/>
            <a:ext cx="3304572" cy="1166166"/>
          </a:xfrm>
        </p:spPr>
        <p:txBody>
          <a:bodyPr/>
          <a:lstStyle/>
          <a:p>
            <a:r>
              <a:rPr lang="en-US" dirty="0" smtClean="0"/>
              <a:t>Version Development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8737" y="1527113"/>
            <a:ext cx="3662947" cy="4475308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BRANCH </a:t>
            </a:r>
            <a:r>
              <a:rPr lang="en-US" dirty="0"/>
              <a:t>– A set of files under source control can be branched so two copies of the files can develop at different speeds</a:t>
            </a:r>
          </a:p>
          <a:p>
            <a:endParaRPr lang="en-US" b="1" dirty="0"/>
          </a:p>
          <a:p>
            <a:r>
              <a:rPr lang="en-US" b="1" dirty="0"/>
              <a:t>TRUNKS</a:t>
            </a:r>
            <a:r>
              <a:rPr lang="en-US" dirty="0"/>
              <a:t> – The unique line of development that is not a branch</a:t>
            </a:r>
          </a:p>
          <a:p>
            <a:endParaRPr lang="en-US" b="1" dirty="0"/>
          </a:p>
          <a:p>
            <a:r>
              <a:rPr lang="en-US" b="1" dirty="0"/>
              <a:t>MERGES </a:t>
            </a:r>
            <a:r>
              <a:rPr lang="en-US" dirty="0"/>
              <a:t>– Two sets of changes are applied to a set of files</a:t>
            </a:r>
          </a:p>
          <a:p>
            <a:endParaRPr lang="en-US" b="1" dirty="0"/>
          </a:p>
          <a:p>
            <a:r>
              <a:rPr lang="en-US" b="1" dirty="0"/>
              <a:t>TAGS</a:t>
            </a:r>
            <a:r>
              <a:rPr lang="en-US" dirty="0"/>
              <a:t> – Denotes an important snapshot in time</a:t>
            </a:r>
          </a:p>
          <a:p>
            <a:endParaRPr lang="en-US" b="1" dirty="0"/>
          </a:p>
          <a:p>
            <a:r>
              <a:rPr lang="en-US" b="1" dirty="0"/>
              <a:t>WORKING COPY </a:t>
            </a:r>
            <a:r>
              <a:rPr lang="en-US" dirty="0"/>
              <a:t>– Local copy of files from a repository, at a specific time or revision</a:t>
            </a:r>
          </a:p>
          <a:p>
            <a:endParaRPr lang="en-US" dirty="0"/>
          </a:p>
        </p:txBody>
      </p:sp>
      <p:pic>
        <p:nvPicPr>
          <p:cNvPr id="5" name="Picture 4" descr="history tre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579" y="507999"/>
            <a:ext cx="2713789" cy="581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612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6164"/>
            <a:ext cx="7024744" cy="1143000"/>
          </a:xfrm>
        </p:spPr>
        <p:txBody>
          <a:bodyPr/>
          <a:lstStyle/>
          <a:p>
            <a:r>
              <a:rPr lang="en-US" dirty="0"/>
              <a:t>Merging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23448"/>
            <a:ext cx="7338508" cy="4459184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A user, working on a set of files, syncs his or her working copy with changes made.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A user tries to check-in files that have been updated by others since the files were checked out. The revision control software automatically merges the files.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A set of files is branched, a problem that existed before the branching is fixed in one branch, and the fix is then merged into the other branch.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A branch is created, the code in the files is independently edited, and the updated branch is later incorporated into a single, unified trunk.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5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Showcase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MATLAB has tools for </a:t>
            </a:r>
            <a:r>
              <a:rPr lang="en-US" dirty="0" err="1" smtClean="0"/>
              <a:t>utilising</a:t>
            </a:r>
            <a:r>
              <a:rPr lang="en-US" dirty="0" smtClean="0"/>
              <a:t> external source control software which can be set in the preferences and extended through plugins</a:t>
            </a:r>
          </a:p>
          <a:p>
            <a:endParaRPr lang="en-US" dirty="0"/>
          </a:p>
          <a:p>
            <a:r>
              <a:rPr lang="en-US" dirty="0" smtClean="0"/>
              <a:t>We will be looking at:</a:t>
            </a:r>
          </a:p>
          <a:p>
            <a:pPr lvl="1"/>
            <a:r>
              <a:rPr lang="en-US" dirty="0" smtClean="0"/>
              <a:t>Subversion (SVN) – Open source software</a:t>
            </a:r>
          </a:p>
          <a:p>
            <a:pPr lvl="1"/>
            <a:r>
              <a:rPr lang="en-US" dirty="0" err="1" smtClean="0"/>
              <a:t>svnX</a:t>
            </a:r>
            <a:r>
              <a:rPr lang="en-US" dirty="0" smtClean="0"/>
              <a:t> – Open source GUI for SVN</a:t>
            </a:r>
          </a:p>
          <a:p>
            <a:pPr lvl="1"/>
            <a:r>
              <a:rPr lang="en-US" dirty="0" smtClean="0"/>
              <a:t>MATLAB Interface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751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4" y="2752191"/>
            <a:ext cx="7024744" cy="1143000"/>
          </a:xfrm>
        </p:spPr>
        <p:txBody>
          <a:bodyPr>
            <a:noAutofit/>
          </a:bodyPr>
          <a:lstStyle/>
          <a:p>
            <a:r>
              <a:rPr lang="en-US" sz="8800" dirty="0" smtClean="0"/>
              <a:t>Demo Time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56662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859138"/>
            <a:ext cx="7024744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Any Questions?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79927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924</TotalTime>
  <Words>347</Words>
  <Application>Microsoft Macintosh PowerPoint</Application>
  <PresentationFormat>On-screen Show (4:3)</PresentationFormat>
  <Paragraphs>43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Source Control in MATLAB</vt:lpstr>
      <vt:lpstr>Source Control</vt:lpstr>
      <vt:lpstr>Why Do We Use Source Control?</vt:lpstr>
      <vt:lpstr>PowerPoint Presentation</vt:lpstr>
      <vt:lpstr>Version Development</vt:lpstr>
      <vt:lpstr>Merging Scenarios</vt:lpstr>
      <vt:lpstr>Software Showcase</vt:lpstr>
      <vt:lpstr>Demo Time</vt:lpstr>
      <vt:lpstr>Any Questions?</vt:lpstr>
    </vt:vector>
  </TitlesOfParts>
  <Company>The 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Control in MATLAB</dc:title>
  <dc:creator>Stuart Nelis</dc:creator>
  <cp:lastModifiedBy>Stuart Nelis</cp:lastModifiedBy>
  <cp:revision>10</cp:revision>
  <dcterms:created xsi:type="dcterms:W3CDTF">2011-01-30T22:37:24Z</dcterms:created>
  <dcterms:modified xsi:type="dcterms:W3CDTF">2011-02-03T00:43:19Z</dcterms:modified>
</cp:coreProperties>
</file>