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73" r:id="rId10"/>
    <p:sldId id="263" r:id="rId11"/>
    <p:sldId id="264" r:id="rId12"/>
    <p:sldId id="265" r:id="rId13"/>
    <p:sldId id="266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228" autoAdjust="0"/>
    <p:restoredTop sz="94660"/>
  </p:normalViewPr>
  <p:slideViewPr>
    <p:cSldViewPr>
      <p:cViewPr varScale="1">
        <p:scale>
          <a:sx n="86" d="100"/>
          <a:sy n="8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/>
          <a:p>
            <a:r>
              <a:rPr lang="en-GB" sz="6600" dirty="0" smtClean="0"/>
              <a:t>3D Plotting</a:t>
            </a:r>
            <a:endParaRPr lang="en-GB" sz="6600" dirty="0"/>
          </a:p>
        </p:txBody>
      </p:sp>
      <p:pic>
        <p:nvPicPr>
          <p:cNvPr id="1026" name="Picture 2" descr="E:\PHD\Write\MatlabModule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048000"/>
            <a:ext cx="3352800" cy="251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900" y="1071563"/>
            <a:ext cx="54102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 a function that accepts one array and plots </a:t>
            </a:r>
            <a:r>
              <a:rPr lang="en-GB" dirty="0" smtClean="0"/>
              <a:t>it</a:t>
            </a:r>
          </a:p>
          <a:p>
            <a:pPr lvl="1"/>
            <a:r>
              <a:rPr lang="en-GB" dirty="0" smtClean="0"/>
              <a:t>Plot </a:t>
            </a:r>
            <a:r>
              <a:rPr lang="en-GB" dirty="0" smtClean="0"/>
              <a:t>a 2D line graph if it vector</a:t>
            </a:r>
          </a:p>
          <a:p>
            <a:pPr lvl="1"/>
            <a:r>
              <a:rPr lang="en-GB" dirty="0" smtClean="0"/>
              <a:t>Plot a surface with a 2D array</a:t>
            </a:r>
          </a:p>
          <a:p>
            <a:pPr lvl="1"/>
            <a:r>
              <a:rPr lang="en-GB" dirty="0" smtClean="0"/>
              <a:t>Plot  animation if a 3D </a:t>
            </a:r>
            <a:r>
              <a:rPr lang="en-GB" dirty="0" smtClean="0"/>
              <a:t>array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things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you want to know how long it takes for a function to run, use</a:t>
            </a:r>
          </a:p>
          <a:p>
            <a:endParaRPr lang="en-GB" dirty="0" smtClean="0"/>
          </a:p>
          <a:p>
            <a:r>
              <a:rPr lang="en-GB" dirty="0" smtClean="0"/>
              <a:t>Tic </a:t>
            </a:r>
            <a:r>
              <a:rPr lang="en-GB" dirty="0" smtClean="0"/>
              <a:t>and </a:t>
            </a:r>
            <a:r>
              <a:rPr lang="en-GB" dirty="0" err="1" smtClean="0"/>
              <a:t>toc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6000" y="4495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&gt;&gt; tic, mesh(</a:t>
            </a:r>
            <a:r>
              <a:rPr lang="en-US" dirty="0" err="1" smtClean="0"/>
              <a:t>X,Y,f</a:t>
            </a:r>
            <a:r>
              <a:rPr lang="en-US" dirty="0" smtClean="0"/>
              <a:t>), </a:t>
            </a:r>
            <a:r>
              <a:rPr lang="en-US" dirty="0" err="1" smtClean="0"/>
              <a:t>toc</a:t>
            </a:r>
            <a:endParaRPr lang="en-US" dirty="0" smtClean="0"/>
          </a:p>
          <a:p>
            <a:r>
              <a:rPr lang="en-US" dirty="0" smtClean="0"/>
              <a:t>Elapsed time is 0.152434 seconds.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4700" y="2514600"/>
            <a:ext cx="2514600" cy="68580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z = </a:t>
            </a:r>
            <a:r>
              <a:rPr lang="en-GB" dirty="0" smtClean="0"/>
              <a:t>sin(x*y*t)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Scripts</a:t>
            </a:r>
          </a:p>
          <a:p>
            <a:pPr lvl="1"/>
            <a:r>
              <a:rPr lang="en-GB" dirty="0" smtClean="0"/>
              <a:t>List of commands</a:t>
            </a:r>
          </a:p>
          <a:p>
            <a:endParaRPr lang="en-GB" dirty="0" smtClean="0"/>
          </a:p>
          <a:p>
            <a:r>
              <a:rPr lang="en-GB" dirty="0" smtClean="0"/>
              <a:t>Functions</a:t>
            </a:r>
          </a:p>
          <a:p>
            <a:pPr lvl="1"/>
            <a:r>
              <a:rPr lang="en-GB" dirty="0" smtClean="0"/>
              <a:t>Input and output</a:t>
            </a:r>
          </a:p>
          <a:p>
            <a:endParaRPr lang="en-GB" dirty="0" smtClean="0"/>
          </a:p>
          <a:p>
            <a:r>
              <a:rPr lang="en-GB" dirty="0" smtClean="0"/>
              <a:t>2D plotting</a:t>
            </a:r>
          </a:p>
          <a:p>
            <a:pPr lvl="1"/>
            <a:r>
              <a:rPr lang="en-GB" dirty="0" smtClean="0"/>
              <a:t>Plot( x, y, ’r’)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plotting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</a:t>
            </a:r>
          </a:p>
          <a:p>
            <a:pPr lvl="1"/>
            <a:r>
              <a:rPr lang="en-GB" dirty="0" smtClean="0"/>
              <a:t>x ,y, z coordinates of every point</a:t>
            </a:r>
          </a:p>
          <a:p>
            <a:pPr lvl="2"/>
            <a:r>
              <a:rPr lang="en-GB" dirty="0" smtClean="0"/>
              <a:t>z = f(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Then use various plotting routines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But the data (x, y, z points) needs to be in the right form. </a:t>
            </a:r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Scatter Plot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Plot </a:t>
            </a:r>
          </a:p>
          <a:p>
            <a:pPr lvl="1"/>
            <a:r>
              <a:rPr lang="en-GB" dirty="0" smtClean="0"/>
              <a:t>z = sin(x +y)</a:t>
            </a:r>
          </a:p>
          <a:p>
            <a:pPr lvl="2"/>
            <a:r>
              <a:rPr lang="en-GB" dirty="0" smtClean="0"/>
              <a:t>For x and y between 0 and 10.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Use the plot3 command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619500" y="4724400"/>
            <a:ext cx="1905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&gt;&gt; x = 0:0.1:10;</a:t>
            </a:r>
          </a:p>
          <a:p>
            <a:r>
              <a:rPr lang="es-ES" dirty="0" smtClean="0"/>
              <a:t>&gt;&gt; y = 0:0.1:10;</a:t>
            </a:r>
          </a:p>
          <a:p>
            <a:r>
              <a:rPr lang="es-ES" dirty="0" smtClean="0"/>
              <a:t>&gt;&gt; z = sin(</a:t>
            </a:r>
            <a:r>
              <a:rPr lang="es-ES" dirty="0" err="1" smtClean="0"/>
              <a:t>x+y</a:t>
            </a:r>
            <a:r>
              <a:rPr lang="es-ES" dirty="0" smtClean="0"/>
              <a:t>);</a:t>
            </a:r>
          </a:p>
          <a:p>
            <a:r>
              <a:rPr lang="es-ES" dirty="0" smtClean="0"/>
              <a:t>&gt;&gt; plot3(</a:t>
            </a:r>
            <a:r>
              <a:rPr lang="es-ES" dirty="0" err="1" smtClean="0"/>
              <a:t>x,y,z</a:t>
            </a:r>
            <a:r>
              <a:rPr lang="es-ES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Plotting surfaces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GB" dirty="0" smtClean="0"/>
              <a:t>We need to define the grid over which to plot 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Then work out the value at each mesh point</a:t>
            </a:r>
          </a:p>
          <a:p>
            <a:endParaRPr lang="en-GB" dirty="0" smtClean="0"/>
          </a:p>
          <a:p>
            <a:r>
              <a:rPr lang="en-GB" dirty="0" smtClean="0"/>
              <a:t>Then plot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006507" y="2743200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x,y</a:t>
            </a:r>
            <a:r>
              <a:rPr lang="en-GB" dirty="0" smtClean="0"/>
              <a:t>] = </a:t>
            </a:r>
            <a:r>
              <a:rPr lang="en-GB" dirty="0" err="1" smtClean="0"/>
              <a:t>meshgrid</a:t>
            </a:r>
            <a:r>
              <a:rPr lang="en-GB" dirty="0" smtClean="0"/>
              <a:t>(0:1:10,0:1:10);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900983" y="4343400"/>
            <a:ext cx="984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z = x + y;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031050" y="5562600"/>
            <a:ext cx="1081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surf(</a:t>
            </a:r>
            <a:r>
              <a:rPr lang="en-GB" dirty="0" err="1" smtClean="0"/>
              <a:t>x,y,z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a surf plot of	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z = sin(x*y)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When x and y are between 0 and 10. Make the grid step size sensible (about 0.1)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4024" y="4348162"/>
            <a:ext cx="2879976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3D graphs pretty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&gt;&gt; shading('</a:t>
            </a:r>
            <a:r>
              <a:rPr lang="en-GB" dirty="0" err="1" smtClean="0"/>
              <a:t>interp</a:t>
            </a:r>
            <a:r>
              <a:rPr lang="en-GB" dirty="0" smtClean="0"/>
              <a:t>')</a:t>
            </a:r>
          </a:p>
          <a:p>
            <a:endParaRPr lang="en-GB" dirty="0" smtClean="0"/>
          </a:p>
          <a:p>
            <a:r>
              <a:rPr lang="en-GB" dirty="0" smtClean="0"/>
              <a:t>&gt;&gt; </a:t>
            </a:r>
            <a:r>
              <a:rPr lang="en-GB" dirty="0" err="1" smtClean="0"/>
              <a:t>colormap</a:t>
            </a:r>
            <a:r>
              <a:rPr lang="en-GB" dirty="0" smtClean="0"/>
              <a:t>('spring</a:t>
            </a:r>
            <a:r>
              <a:rPr lang="en-GB" dirty="0" smtClean="0"/>
              <a:t>')</a:t>
            </a:r>
          </a:p>
          <a:p>
            <a:endParaRPr lang="en-GB" dirty="0" smtClean="0"/>
          </a:p>
          <a:p>
            <a:r>
              <a:rPr lang="en-GB" dirty="0" smtClean="0"/>
              <a:t>etc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Plot </a:t>
            </a:r>
            <a:r>
              <a:rPr lang="en-GB" dirty="0" smtClean="0"/>
              <a:t>a mesh </a:t>
            </a:r>
            <a:r>
              <a:rPr lang="en-GB" dirty="0" smtClean="0"/>
              <a:t>and find the min and max values ( and their coordinates)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3487" y="2057400"/>
            <a:ext cx="66770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3100" y="4495800"/>
            <a:ext cx="5257800" cy="53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Finds the index of true values in an array</a:t>
            </a:r>
          </a:p>
          <a:p>
            <a:endParaRPr lang="en-GB" dirty="0" smtClean="0"/>
          </a:p>
          <a:p>
            <a:r>
              <a:rPr lang="en-GB" dirty="0" smtClean="0"/>
              <a:t>Find all entries, in array A, that equal 6</a:t>
            </a:r>
            <a:endParaRPr lang="en-GB" dirty="0" smtClean="0"/>
          </a:p>
          <a:p>
            <a:pPr lvl="1"/>
            <a:r>
              <a:rPr lang="en-GB" dirty="0" smtClean="0"/>
              <a:t>find(A==6)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So to find the max entry in A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162300" y="5257800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=[  </a:t>
            </a:r>
            <a:r>
              <a:rPr lang="en-US" dirty="0" smtClean="0"/>
              <a:t>1     8     3     4     5     </a:t>
            </a:r>
            <a:r>
              <a:rPr lang="en-US" dirty="0" smtClean="0"/>
              <a:t>3]</a:t>
            </a:r>
            <a:endParaRPr lang="en-US" dirty="0" smtClean="0"/>
          </a:p>
          <a:p>
            <a:r>
              <a:rPr lang="en-US" dirty="0" smtClean="0"/>
              <a:t>&gt;&gt; </a:t>
            </a:r>
            <a:r>
              <a:rPr lang="en-US" dirty="0" smtClean="0"/>
              <a:t>find(A==max(A))</a:t>
            </a:r>
          </a:p>
          <a:p>
            <a:r>
              <a:rPr lang="en-US" dirty="0" err="1" smtClean="0"/>
              <a:t>ans</a:t>
            </a:r>
            <a:r>
              <a:rPr lang="en-US" dirty="0" smtClean="0"/>
              <a:t> </a:t>
            </a:r>
            <a:r>
              <a:rPr lang="en-US" dirty="0" smtClean="0"/>
              <a:t>=</a:t>
            </a:r>
          </a:p>
          <a:p>
            <a:r>
              <a:rPr lang="en-US" dirty="0" smtClean="0"/>
              <a:t>     </a:t>
            </a:r>
            <a:r>
              <a:rPr lang="en-US" dirty="0" smtClean="0"/>
              <a:t>2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297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3D Plotting</vt:lpstr>
      <vt:lpstr>Recap</vt:lpstr>
      <vt:lpstr>3D plotting</vt:lpstr>
      <vt:lpstr>3D Scatter Plot </vt:lpstr>
      <vt:lpstr>Plotting surfaces</vt:lpstr>
      <vt:lpstr>Task</vt:lpstr>
      <vt:lpstr>Making 3D graphs pretty</vt:lpstr>
      <vt:lpstr>Plot a mesh and find the min and max values ( and their coordinates)</vt:lpstr>
      <vt:lpstr>Find function</vt:lpstr>
      <vt:lpstr>Slide 10</vt:lpstr>
      <vt:lpstr>Slide 11</vt:lpstr>
      <vt:lpstr>Random things</vt:lpstr>
      <vt:lpstr>...</vt:lpstr>
      <vt:lpstr>Animate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Plotting</dc:title>
  <dc:creator/>
  <cp:lastModifiedBy> </cp:lastModifiedBy>
  <cp:revision>10</cp:revision>
  <dcterms:created xsi:type="dcterms:W3CDTF">2006-08-16T00:00:00Z</dcterms:created>
  <dcterms:modified xsi:type="dcterms:W3CDTF">2010-12-08T16:39:34Z</dcterms:modified>
</cp:coreProperties>
</file>