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408BB-461A-406B-B380-23D8046922A9}" type="datetimeFigureOut">
              <a:rPr lang="en-US" smtClean="0"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EAF7-FCE9-4F51-9270-A4625466BF3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r>
              <a:rPr lang="en-GB" dirty="0" smtClean="0"/>
              <a:t> Tutorial (term 2, week </a:t>
            </a:r>
            <a:r>
              <a:rPr lang="en-GB" dirty="0" smtClean="0"/>
              <a:t>4)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make program run fast…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Autofit/>
          </a:bodyPr>
          <a:lstStyle/>
          <a:p>
            <a:r>
              <a:rPr lang="en-GB" dirty="0" err="1" smtClean="0"/>
              <a:t>Vectorization</a:t>
            </a:r>
            <a:r>
              <a:rPr lang="en-GB" dirty="0" smtClean="0"/>
              <a:t> (compare two versions)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Preallocation</a:t>
            </a:r>
            <a:r>
              <a:rPr lang="en-GB" dirty="0" smtClean="0"/>
              <a:t> for ‘for’ loop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214554"/>
            <a:ext cx="3571900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Original code: </a:t>
            </a:r>
          </a:p>
          <a:p>
            <a:r>
              <a:rPr lang="en-GB" sz="2800" dirty="0" smtClean="0"/>
              <a:t>tic</a:t>
            </a:r>
          </a:p>
          <a:p>
            <a:r>
              <a:rPr lang="en-GB" sz="2800" dirty="0" smtClean="0"/>
              <a:t>x = .01;</a:t>
            </a:r>
          </a:p>
          <a:p>
            <a:r>
              <a:rPr lang="en-GB" sz="2800" dirty="0" smtClean="0"/>
              <a:t>for k = 1:10001</a:t>
            </a:r>
          </a:p>
          <a:p>
            <a:r>
              <a:rPr lang="en-GB" sz="2800" dirty="0" smtClean="0"/>
              <a:t>	y(k) = log10(x);</a:t>
            </a:r>
          </a:p>
          <a:p>
            <a:r>
              <a:rPr lang="en-GB" sz="2800" dirty="0" smtClean="0"/>
              <a:t>	x = x + .01;</a:t>
            </a:r>
          </a:p>
          <a:p>
            <a:r>
              <a:rPr lang="en-GB" sz="2800" dirty="0"/>
              <a:t>e</a:t>
            </a:r>
            <a:r>
              <a:rPr lang="en-GB" sz="2800" dirty="0" smtClean="0"/>
              <a:t>nd</a:t>
            </a:r>
          </a:p>
          <a:p>
            <a:r>
              <a:rPr lang="en-GB" sz="2800" dirty="0" err="1" smtClean="0"/>
              <a:t>toc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2214554"/>
            <a:ext cx="3714776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A </a:t>
            </a:r>
            <a:r>
              <a:rPr lang="en-GB" sz="2800" dirty="0" err="1" smtClean="0"/>
              <a:t>vectorized</a:t>
            </a:r>
            <a:r>
              <a:rPr lang="en-GB" sz="2800" dirty="0" smtClean="0"/>
              <a:t> version of the same code is</a:t>
            </a:r>
          </a:p>
          <a:p>
            <a:r>
              <a:rPr lang="en-GB" sz="2800" dirty="0" smtClean="0"/>
              <a:t>tic</a:t>
            </a:r>
          </a:p>
          <a:p>
            <a:r>
              <a:rPr lang="en-GB" sz="2800" dirty="0" smtClean="0"/>
              <a:t>x = .01:.01:100;</a:t>
            </a:r>
          </a:p>
          <a:p>
            <a:r>
              <a:rPr lang="en-GB" sz="2800" dirty="0" smtClean="0"/>
              <a:t>y = log10(x);</a:t>
            </a:r>
          </a:p>
          <a:p>
            <a:r>
              <a:rPr lang="en-GB" sz="2800" dirty="0" err="1" smtClean="0"/>
              <a:t>toc</a:t>
            </a:r>
            <a:endParaRPr lang="en-GB" sz="2800" dirty="0" smtClean="0"/>
          </a:p>
          <a:p>
            <a:endParaRPr lang="en-GB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analysis…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64</Words>
  <Application>Microsoft Office PowerPoint</Application>
  <PresentationFormat>全屏显示(4:3)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Matlab Tutorial (term 2, week 4)</vt:lpstr>
      <vt:lpstr>To make program run fast…</vt:lpstr>
      <vt:lpstr>Data analysis…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Matlab Tutorial (term 2, week 4)</dc:title>
  <dc:creator>jasmine</dc:creator>
  <cp:lastModifiedBy>jasmine</cp:lastModifiedBy>
  <cp:revision>15</cp:revision>
  <dcterms:created xsi:type="dcterms:W3CDTF">2009-01-24T14:23:03Z</dcterms:created>
  <dcterms:modified xsi:type="dcterms:W3CDTF">2009-01-24T18:15:52Z</dcterms:modified>
</cp:coreProperties>
</file>