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  <p:sldMasterId id="2147483687" r:id="rId3"/>
    <p:sldMasterId id="2147483700" r:id="rId4"/>
  </p:sldMasterIdLst>
  <p:notesMasterIdLst>
    <p:notesMasterId r:id="rId11"/>
  </p:notesMasterIdLst>
  <p:sldIdLst>
    <p:sldId id="305" r:id="rId5"/>
    <p:sldId id="262" r:id="rId6"/>
    <p:sldId id="263" r:id="rId7"/>
    <p:sldId id="289" r:id="rId8"/>
    <p:sldId id="304" r:id="rId9"/>
    <p:sldId id="291" r:id="rId10"/>
  </p:sldIdLst>
  <p:sldSz cx="9144000" cy="6858000" type="screen4x3"/>
  <p:notesSz cx="6781800" cy="99075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ylls, Pip" userId="dc62683a-f5da-45c7-acf1-66d7fa3ce1c1" providerId="ADAL" clId="{EA811759-8B99-D84F-9380-31FBD36FAC7E}"/>
    <pc:docChg chg="undo custSel modSld">
      <pc:chgData name="Grylls, Pip" userId="dc62683a-f5da-45c7-acf1-66d7fa3ce1c1" providerId="ADAL" clId="{EA811759-8B99-D84F-9380-31FBD36FAC7E}" dt="2024-09-25T12:59:03.583" v="138" actId="20577"/>
      <pc:docMkLst>
        <pc:docMk/>
      </pc:docMkLst>
      <pc:sldChg chg="modSp mod">
        <pc:chgData name="Grylls, Pip" userId="dc62683a-f5da-45c7-acf1-66d7fa3ce1c1" providerId="ADAL" clId="{EA811759-8B99-D84F-9380-31FBD36FAC7E}" dt="2024-09-25T12:58:51.955" v="114" actId="5793"/>
        <pc:sldMkLst>
          <pc:docMk/>
          <pc:sldMk cId="0" sldId="262"/>
        </pc:sldMkLst>
        <pc:spChg chg="mod">
          <ac:chgData name="Grylls, Pip" userId="dc62683a-f5da-45c7-acf1-66d7fa3ce1c1" providerId="ADAL" clId="{EA811759-8B99-D84F-9380-31FBD36FAC7E}" dt="2024-09-25T12:58:51.955" v="114" actId="5793"/>
          <ac:spMkLst>
            <pc:docMk/>
            <pc:sldMk cId="0" sldId="262"/>
            <ac:spMk id="235" creationId="{00000000-0000-0000-0000-000000000000}"/>
          </ac:spMkLst>
        </pc:spChg>
      </pc:sldChg>
      <pc:sldChg chg="modSp mod">
        <pc:chgData name="Grylls, Pip" userId="dc62683a-f5da-45c7-acf1-66d7fa3ce1c1" providerId="ADAL" clId="{EA811759-8B99-D84F-9380-31FBD36FAC7E}" dt="2024-09-25T12:38:45.898" v="47" actId="20577"/>
        <pc:sldMkLst>
          <pc:docMk/>
          <pc:sldMk cId="0" sldId="263"/>
        </pc:sldMkLst>
        <pc:spChg chg="mod">
          <ac:chgData name="Grylls, Pip" userId="dc62683a-f5da-45c7-acf1-66d7fa3ce1c1" providerId="ADAL" clId="{EA811759-8B99-D84F-9380-31FBD36FAC7E}" dt="2024-09-25T12:38:45.898" v="47" actId="20577"/>
          <ac:spMkLst>
            <pc:docMk/>
            <pc:sldMk cId="0" sldId="263"/>
            <ac:spMk id="2" creationId="{2E5D1CB5-46F7-08AB-FFC9-BAC48D1D7800}"/>
          </ac:spMkLst>
        </pc:spChg>
      </pc:sldChg>
      <pc:sldChg chg="modSp mod">
        <pc:chgData name="Grylls, Pip" userId="dc62683a-f5da-45c7-acf1-66d7fa3ce1c1" providerId="ADAL" clId="{EA811759-8B99-D84F-9380-31FBD36FAC7E}" dt="2024-09-25T12:59:03.583" v="138" actId="20577"/>
        <pc:sldMkLst>
          <pc:docMk/>
          <pc:sldMk cId="0" sldId="289"/>
        </pc:sldMkLst>
        <pc:spChg chg="mod">
          <ac:chgData name="Grylls, Pip" userId="dc62683a-f5da-45c7-acf1-66d7fa3ce1c1" providerId="ADAL" clId="{EA811759-8B99-D84F-9380-31FBD36FAC7E}" dt="2024-09-25T12:59:03.583" v="138" actId="20577"/>
          <ac:spMkLst>
            <pc:docMk/>
            <pc:sldMk cId="0" sldId="289"/>
            <ac:spMk id="4" creationId="{E15AD4C5-B632-F509-FBAC-76F965F0D8CC}"/>
          </ac:spMkLst>
        </pc:spChg>
        <pc:spChg chg="mod">
          <ac:chgData name="Grylls, Pip" userId="dc62683a-f5da-45c7-acf1-66d7fa3ce1c1" providerId="ADAL" clId="{EA811759-8B99-D84F-9380-31FBD36FAC7E}" dt="2024-09-25T12:40:14.060" v="88" actId="20577"/>
          <ac:spMkLst>
            <pc:docMk/>
            <pc:sldMk cId="0" sldId="289"/>
            <ac:spMk id="5" creationId="{2F22B6E3-1A8C-7607-552C-7A242E3B855B}"/>
          </ac:spMkLst>
        </pc:spChg>
      </pc:sldChg>
    </pc:docChg>
  </pc:docChgLst>
  <pc:docChgLst>
    <pc:chgData name="Oliveira, Miguel Afonso" userId="S::u2271135@live.warwick.ac.uk::ef89acb3-59ea-48c0-bcc6-14bd4dec90cf" providerId="AD" clId="Web-{159D1245-1C7C-43CB-8781-787C89E7DBC4}"/>
    <pc:docChg chg="modSld">
      <pc:chgData name="Oliveira, Miguel Afonso" userId="S::u2271135@live.warwick.ac.uk::ef89acb3-59ea-48c0-bcc6-14bd4dec90cf" providerId="AD" clId="Web-{159D1245-1C7C-43CB-8781-787C89E7DBC4}" dt="2023-06-20T09:23:15.012" v="8" actId="20577"/>
      <pc:docMkLst>
        <pc:docMk/>
      </pc:docMkLst>
      <pc:sldChg chg="modSp">
        <pc:chgData name="Oliveira, Miguel Afonso" userId="S::u2271135@live.warwick.ac.uk::ef89acb3-59ea-48c0-bcc6-14bd4dec90cf" providerId="AD" clId="Web-{159D1245-1C7C-43CB-8781-787C89E7DBC4}" dt="2023-06-20T09:23:15.012" v="8" actId="20577"/>
        <pc:sldMkLst>
          <pc:docMk/>
          <pc:sldMk cId="0" sldId="262"/>
        </pc:sldMkLst>
        <pc:spChg chg="mod">
          <ac:chgData name="Oliveira, Miguel Afonso" userId="S::u2271135@live.warwick.ac.uk::ef89acb3-59ea-48c0-bcc6-14bd4dec90cf" providerId="AD" clId="Web-{159D1245-1C7C-43CB-8781-787C89E7DBC4}" dt="2023-06-20T09:23:15.012" v="8" actId="20577"/>
          <ac:spMkLst>
            <pc:docMk/>
            <pc:sldMk cId="0" sldId="262"/>
            <ac:spMk id="235" creationId="{00000000-0000-0000-0000-000000000000}"/>
          </ac:spMkLst>
        </pc:spChg>
      </pc:sldChg>
    </pc:docChg>
  </pc:docChgLst>
  <pc:docChgLst>
    <pc:chgData name="Grylls, Pip" userId="dc62683a-f5da-45c7-acf1-66d7fa3ce1c1" providerId="ADAL" clId="{C5B5E8F7-24BE-6B45-BFE2-BFB87609AC15}"/>
    <pc:docChg chg="undo custSel addSld delSld modSld">
      <pc:chgData name="Grylls, Pip" userId="dc62683a-f5da-45c7-acf1-66d7fa3ce1c1" providerId="ADAL" clId="{C5B5E8F7-24BE-6B45-BFE2-BFB87609AC15}" dt="2023-06-21T10:32:02.257" v="842" actId="2696"/>
      <pc:docMkLst>
        <pc:docMk/>
      </pc:docMkLst>
      <pc:sldChg chg="addSp delSp modSp del mod">
        <pc:chgData name="Grylls, Pip" userId="dc62683a-f5da-45c7-acf1-66d7fa3ce1c1" providerId="ADAL" clId="{C5B5E8F7-24BE-6B45-BFE2-BFB87609AC15}" dt="2023-06-21T10:32:02.257" v="842" actId="2696"/>
        <pc:sldMkLst>
          <pc:docMk/>
          <pc:sldMk cId="0" sldId="256"/>
        </pc:sldMkLst>
        <pc:spChg chg="del mod">
          <ac:chgData name="Grylls, Pip" userId="dc62683a-f5da-45c7-acf1-66d7fa3ce1c1" providerId="ADAL" clId="{C5B5E8F7-24BE-6B45-BFE2-BFB87609AC15}" dt="2023-06-20T08:05:02.010" v="25" actId="478"/>
          <ac:spMkLst>
            <pc:docMk/>
            <pc:sldMk cId="0" sldId="256"/>
            <ac:spMk id="2" creationId="{2F66E712-B219-428D-9502-CF75A75DB384}"/>
          </ac:spMkLst>
        </pc:spChg>
        <pc:spChg chg="add del mod">
          <ac:chgData name="Grylls, Pip" userId="dc62683a-f5da-45c7-acf1-66d7fa3ce1c1" providerId="ADAL" clId="{C5B5E8F7-24BE-6B45-BFE2-BFB87609AC15}" dt="2023-06-21T10:31:18.819" v="838"/>
          <ac:spMkLst>
            <pc:docMk/>
            <pc:sldMk cId="0" sldId="256"/>
            <ac:spMk id="2" creationId="{F06CB8AA-9962-F3F5-81AF-24ACAE6D2127}"/>
          </ac:spMkLst>
        </pc:spChg>
        <pc:spChg chg="add del mod">
          <ac:chgData name="Grylls, Pip" userId="dc62683a-f5da-45c7-acf1-66d7fa3ce1c1" providerId="ADAL" clId="{C5B5E8F7-24BE-6B45-BFE2-BFB87609AC15}" dt="2023-06-21T10:31:26.126" v="840" actId="478"/>
          <ac:spMkLst>
            <pc:docMk/>
            <pc:sldMk cId="0" sldId="256"/>
            <ac:spMk id="3" creationId="{5363275E-307D-D2AF-E626-C3ADABBBA384}"/>
          </ac:spMkLst>
        </pc:spChg>
        <pc:spChg chg="add del mod">
          <ac:chgData name="Grylls, Pip" userId="dc62683a-f5da-45c7-acf1-66d7fa3ce1c1" providerId="ADAL" clId="{C5B5E8F7-24BE-6B45-BFE2-BFB87609AC15}" dt="2023-06-20T08:07:50.667" v="56" actId="478"/>
          <ac:spMkLst>
            <pc:docMk/>
            <pc:sldMk cId="0" sldId="256"/>
            <ac:spMk id="5" creationId="{4B2DA694-D682-F49F-147E-762711383CAA}"/>
          </ac:spMkLst>
        </pc:spChg>
        <pc:spChg chg="add del mod">
          <ac:chgData name="Grylls, Pip" userId="dc62683a-f5da-45c7-acf1-66d7fa3ce1c1" providerId="ADAL" clId="{C5B5E8F7-24BE-6B45-BFE2-BFB87609AC15}" dt="2023-06-21T10:31:29.084" v="841" actId="478"/>
          <ac:spMkLst>
            <pc:docMk/>
            <pc:sldMk cId="0" sldId="256"/>
            <ac:spMk id="5" creationId="{7D82C1FA-31AF-8F31-9F94-C35FDD66FD54}"/>
          </ac:spMkLst>
        </pc:spChg>
        <pc:spChg chg="add del mod">
          <ac:chgData name="Grylls, Pip" userId="dc62683a-f5da-45c7-acf1-66d7fa3ce1c1" providerId="ADAL" clId="{C5B5E8F7-24BE-6B45-BFE2-BFB87609AC15}" dt="2023-06-20T08:08:06.019" v="59" actId="478"/>
          <ac:spMkLst>
            <pc:docMk/>
            <pc:sldMk cId="0" sldId="256"/>
            <ac:spMk id="7" creationId="{2EEFF9C4-5D6A-0F1B-28E0-CB47C7C98E03}"/>
          </ac:spMkLst>
        </pc:spChg>
        <pc:spChg chg="add del mod">
          <ac:chgData name="Grylls, Pip" userId="dc62683a-f5da-45c7-acf1-66d7fa3ce1c1" providerId="ADAL" clId="{C5B5E8F7-24BE-6B45-BFE2-BFB87609AC15}" dt="2023-06-21T10:31:26.126" v="840" actId="478"/>
          <ac:spMkLst>
            <pc:docMk/>
            <pc:sldMk cId="0" sldId="256"/>
            <ac:spMk id="8" creationId="{9C626AC7-C210-FADC-4ED2-09BCB9E2AF6F}"/>
          </ac:spMkLst>
        </pc:spChg>
        <pc:spChg chg="add del mod">
          <ac:chgData name="Grylls, Pip" userId="dc62683a-f5da-45c7-acf1-66d7fa3ce1c1" providerId="ADAL" clId="{C5B5E8F7-24BE-6B45-BFE2-BFB87609AC15}" dt="2023-06-20T08:08:00.692" v="58" actId="478"/>
          <ac:spMkLst>
            <pc:docMk/>
            <pc:sldMk cId="0" sldId="256"/>
            <ac:spMk id="216" creationId="{00000000-0000-0000-0000-000000000000}"/>
          </ac:spMkLst>
        </pc:spChg>
        <pc:spChg chg="del">
          <ac:chgData name="Grylls, Pip" userId="dc62683a-f5da-45c7-acf1-66d7fa3ce1c1" providerId="ADAL" clId="{C5B5E8F7-24BE-6B45-BFE2-BFB87609AC15}" dt="2023-06-21T10:31:26.126" v="840" actId="478"/>
          <ac:spMkLst>
            <pc:docMk/>
            <pc:sldMk cId="0" sldId="256"/>
            <ac:spMk id="217" creationId="{00000000-0000-0000-0000-000000000000}"/>
          </ac:spMkLst>
        </pc:spChg>
        <pc:spChg chg="del">
          <ac:chgData name="Grylls, Pip" userId="dc62683a-f5da-45c7-acf1-66d7fa3ce1c1" providerId="ADAL" clId="{C5B5E8F7-24BE-6B45-BFE2-BFB87609AC15}" dt="2023-06-21T10:31:26.126" v="840" actId="478"/>
          <ac:spMkLst>
            <pc:docMk/>
            <pc:sldMk cId="0" sldId="256"/>
            <ac:spMk id="218" creationId="{00000000-0000-0000-0000-000000000000}"/>
          </ac:spMkLst>
        </pc:spChg>
      </pc:sldChg>
      <pc:sldChg chg="addSp modSp mod">
        <pc:chgData name="Grylls, Pip" userId="dc62683a-f5da-45c7-acf1-66d7fa3ce1c1" providerId="ADAL" clId="{C5B5E8F7-24BE-6B45-BFE2-BFB87609AC15}" dt="2023-06-20T08:39:32.777" v="830" actId="20577"/>
        <pc:sldMkLst>
          <pc:docMk/>
          <pc:sldMk cId="0" sldId="263"/>
        </pc:sldMkLst>
        <pc:spChg chg="mod">
          <ac:chgData name="Grylls, Pip" userId="dc62683a-f5da-45c7-acf1-66d7fa3ce1c1" providerId="ADAL" clId="{C5B5E8F7-24BE-6B45-BFE2-BFB87609AC15}" dt="2023-06-20T08:39:32.777" v="830" actId="20577"/>
          <ac:spMkLst>
            <pc:docMk/>
            <pc:sldMk cId="0" sldId="263"/>
            <ac:spMk id="2" creationId="{2E5D1CB5-46F7-08AB-FFC9-BAC48D1D7800}"/>
          </ac:spMkLst>
        </pc:spChg>
        <pc:spChg chg="add mod">
          <ac:chgData name="Grylls, Pip" userId="dc62683a-f5da-45c7-acf1-66d7fa3ce1c1" providerId="ADAL" clId="{C5B5E8F7-24BE-6B45-BFE2-BFB87609AC15}" dt="2023-06-20T08:26:38.995" v="506" actId="20577"/>
          <ac:spMkLst>
            <pc:docMk/>
            <pc:sldMk cId="0" sldId="263"/>
            <ac:spMk id="3" creationId="{8BA99270-CD44-7C7A-8094-409452A5FC88}"/>
          </ac:spMkLst>
        </pc:spChg>
        <pc:spChg chg="mod">
          <ac:chgData name="Grylls, Pip" userId="dc62683a-f5da-45c7-acf1-66d7fa3ce1c1" providerId="ADAL" clId="{C5B5E8F7-24BE-6B45-BFE2-BFB87609AC15}" dt="2023-06-20T08:22:26.592" v="281" actId="1076"/>
          <ac:spMkLst>
            <pc:docMk/>
            <pc:sldMk cId="0" sldId="263"/>
            <ac:spMk id="4" creationId="{CDDD3290-424A-2873-9878-DA5AF25F39D0}"/>
          </ac:spMkLst>
        </pc:spChg>
        <pc:spChg chg="add mod">
          <ac:chgData name="Grylls, Pip" userId="dc62683a-f5da-45c7-acf1-66d7fa3ce1c1" providerId="ADAL" clId="{C5B5E8F7-24BE-6B45-BFE2-BFB87609AC15}" dt="2023-06-20T08:37:01.331" v="749" actId="20577"/>
          <ac:spMkLst>
            <pc:docMk/>
            <pc:sldMk cId="0" sldId="263"/>
            <ac:spMk id="5" creationId="{39061D05-CB85-D184-7675-AC4E90EE971B}"/>
          </ac:spMkLst>
        </pc:spChg>
        <pc:spChg chg="mod">
          <ac:chgData name="Grylls, Pip" userId="dc62683a-f5da-45c7-acf1-66d7fa3ce1c1" providerId="ADAL" clId="{C5B5E8F7-24BE-6B45-BFE2-BFB87609AC15}" dt="2023-06-20T08:22:20.666" v="280" actId="1076"/>
          <ac:spMkLst>
            <pc:docMk/>
            <pc:sldMk cId="0" sldId="263"/>
            <ac:spMk id="6" creationId="{62085EC8-E3D2-34B7-5C82-B2E6EC719CD2}"/>
          </ac:spMkLst>
        </pc:spChg>
        <pc:spChg chg="add mod">
          <ac:chgData name="Grylls, Pip" userId="dc62683a-f5da-45c7-acf1-66d7fa3ce1c1" providerId="ADAL" clId="{C5B5E8F7-24BE-6B45-BFE2-BFB87609AC15}" dt="2023-06-20T08:38:18.867" v="819" actId="20577"/>
          <ac:spMkLst>
            <pc:docMk/>
            <pc:sldMk cId="0" sldId="263"/>
            <ac:spMk id="7" creationId="{4AB41D0C-3A3D-6F6D-27FA-A59909F83F84}"/>
          </ac:spMkLst>
        </pc:spChg>
        <pc:spChg chg="mod">
          <ac:chgData name="Grylls, Pip" userId="dc62683a-f5da-45c7-acf1-66d7fa3ce1c1" providerId="ADAL" clId="{C5B5E8F7-24BE-6B45-BFE2-BFB87609AC15}" dt="2023-06-20T08:22:17.356" v="279" actId="1076"/>
          <ac:spMkLst>
            <pc:docMk/>
            <pc:sldMk cId="0" sldId="263"/>
            <ac:spMk id="237" creationId="{00000000-0000-0000-0000-000000000000}"/>
          </ac:spMkLst>
        </pc:spChg>
        <pc:picChg chg="mod">
          <ac:chgData name="Grylls, Pip" userId="dc62683a-f5da-45c7-acf1-66d7fa3ce1c1" providerId="ADAL" clId="{C5B5E8F7-24BE-6B45-BFE2-BFB87609AC15}" dt="2023-06-20T08:38:23.911" v="820" actId="1076"/>
          <ac:picMkLst>
            <pc:docMk/>
            <pc:sldMk cId="0" sldId="263"/>
            <ac:picMk id="8" creationId="{EB080FE3-FA2D-4DEA-2DD9-0D1741FB90F1}"/>
          </ac:picMkLst>
        </pc:picChg>
        <pc:picChg chg="mod">
          <ac:chgData name="Grylls, Pip" userId="dc62683a-f5da-45c7-acf1-66d7fa3ce1c1" providerId="ADAL" clId="{C5B5E8F7-24BE-6B45-BFE2-BFB87609AC15}" dt="2023-06-20T08:38:26.628" v="821" actId="1076"/>
          <ac:picMkLst>
            <pc:docMk/>
            <pc:sldMk cId="0" sldId="263"/>
            <ac:picMk id="9" creationId="{25BD6787-CAD1-2649-45F8-BBA6D6BD3E85}"/>
          </ac:picMkLst>
        </pc:picChg>
      </pc:sldChg>
      <pc:sldChg chg="modSp mod">
        <pc:chgData name="Grylls, Pip" userId="dc62683a-f5da-45c7-acf1-66d7fa3ce1c1" providerId="ADAL" clId="{C5B5E8F7-24BE-6B45-BFE2-BFB87609AC15}" dt="2023-06-20T08:40:42.270" v="835" actId="404"/>
        <pc:sldMkLst>
          <pc:docMk/>
          <pc:sldMk cId="0" sldId="289"/>
        </pc:sldMkLst>
        <pc:spChg chg="mod">
          <ac:chgData name="Grylls, Pip" userId="dc62683a-f5da-45c7-acf1-66d7fa3ce1c1" providerId="ADAL" clId="{C5B5E8F7-24BE-6B45-BFE2-BFB87609AC15}" dt="2023-06-20T08:40:42.270" v="835" actId="404"/>
          <ac:spMkLst>
            <pc:docMk/>
            <pc:sldMk cId="0" sldId="289"/>
            <ac:spMk id="3" creationId="{687D53E5-05D6-FC2B-ABF0-A76FF36151BF}"/>
          </ac:spMkLst>
        </pc:spChg>
      </pc:sldChg>
      <pc:sldChg chg="modSp mod">
        <pc:chgData name="Grylls, Pip" userId="dc62683a-f5da-45c7-acf1-66d7fa3ce1c1" providerId="ADAL" clId="{C5B5E8F7-24BE-6B45-BFE2-BFB87609AC15}" dt="2023-06-20T08:16:07.473" v="97" actId="1076"/>
        <pc:sldMkLst>
          <pc:docMk/>
          <pc:sldMk cId="0" sldId="291"/>
        </pc:sldMkLst>
        <pc:spChg chg="mod">
          <ac:chgData name="Grylls, Pip" userId="dc62683a-f5da-45c7-acf1-66d7fa3ce1c1" providerId="ADAL" clId="{C5B5E8F7-24BE-6B45-BFE2-BFB87609AC15}" dt="2023-06-20T08:15:49.201" v="96"/>
          <ac:spMkLst>
            <pc:docMk/>
            <pc:sldMk cId="0" sldId="291"/>
            <ac:spMk id="349" creationId="{00000000-0000-0000-0000-000000000000}"/>
          </ac:spMkLst>
        </pc:spChg>
        <pc:picChg chg="mod">
          <ac:chgData name="Grylls, Pip" userId="dc62683a-f5da-45c7-acf1-66d7fa3ce1c1" providerId="ADAL" clId="{C5B5E8F7-24BE-6B45-BFE2-BFB87609AC15}" dt="2023-06-20T08:16:07.473" v="97" actId="1076"/>
          <ac:picMkLst>
            <pc:docMk/>
            <pc:sldMk cId="0" sldId="291"/>
            <ac:picMk id="350" creationId="{00000000-0000-0000-0000-000000000000}"/>
          </ac:picMkLst>
        </pc:picChg>
      </pc:sldChg>
      <pc:sldChg chg="modSp mod modShow">
        <pc:chgData name="Grylls, Pip" userId="dc62683a-f5da-45c7-acf1-66d7fa3ce1c1" providerId="ADAL" clId="{C5B5E8F7-24BE-6B45-BFE2-BFB87609AC15}" dt="2023-06-20T08:20:58.449" v="274" actId="729"/>
        <pc:sldMkLst>
          <pc:docMk/>
          <pc:sldMk cId="4105049891" sldId="303"/>
        </pc:sldMkLst>
        <pc:spChg chg="mod">
          <ac:chgData name="Grylls, Pip" userId="dc62683a-f5da-45c7-acf1-66d7fa3ce1c1" providerId="ADAL" clId="{C5B5E8F7-24BE-6B45-BFE2-BFB87609AC15}" dt="2023-06-20T08:19:40.803" v="225" actId="21"/>
          <ac:spMkLst>
            <pc:docMk/>
            <pc:sldMk cId="4105049891" sldId="303"/>
            <ac:spMk id="2" creationId="{F8567CC0-C651-C43E-CB64-EB1EAA784E0A}"/>
          </ac:spMkLst>
        </pc:spChg>
      </pc:sldChg>
      <pc:sldChg chg="modSp mod">
        <pc:chgData name="Grylls, Pip" userId="dc62683a-f5da-45c7-acf1-66d7fa3ce1c1" providerId="ADAL" clId="{C5B5E8F7-24BE-6B45-BFE2-BFB87609AC15}" dt="2023-06-20T08:11:52.608" v="76" actId="1076"/>
        <pc:sldMkLst>
          <pc:docMk/>
          <pc:sldMk cId="200666489" sldId="304"/>
        </pc:sldMkLst>
        <pc:spChg chg="mod">
          <ac:chgData name="Grylls, Pip" userId="dc62683a-f5da-45c7-acf1-66d7fa3ce1c1" providerId="ADAL" clId="{C5B5E8F7-24BE-6B45-BFE2-BFB87609AC15}" dt="2023-06-20T08:11:52.608" v="76" actId="1076"/>
          <ac:spMkLst>
            <pc:docMk/>
            <pc:sldMk cId="200666489" sldId="304"/>
            <ac:spMk id="4" creationId="{F57CC4F6-D991-B85F-9203-49AAA56525DD}"/>
          </ac:spMkLst>
        </pc:spChg>
        <pc:spChg chg="mod">
          <ac:chgData name="Grylls, Pip" userId="dc62683a-f5da-45c7-acf1-66d7fa3ce1c1" providerId="ADAL" clId="{C5B5E8F7-24BE-6B45-BFE2-BFB87609AC15}" dt="2023-06-20T08:11:39.999" v="75" actId="403"/>
          <ac:spMkLst>
            <pc:docMk/>
            <pc:sldMk cId="200666489" sldId="304"/>
            <ac:spMk id="7" creationId="{12FD5242-A618-84C7-E307-E359CBE806A0}"/>
          </ac:spMkLst>
        </pc:spChg>
      </pc:sldChg>
      <pc:sldChg chg="add">
        <pc:chgData name="Grylls, Pip" userId="dc62683a-f5da-45c7-acf1-66d7fa3ce1c1" providerId="ADAL" clId="{C5B5E8F7-24BE-6B45-BFE2-BFB87609AC15}" dt="2023-06-21T10:31:21.101" v="839" actId="2890"/>
        <pc:sldMkLst>
          <pc:docMk/>
          <pc:sldMk cId="1820309923" sldId="305"/>
        </pc:sldMkLst>
      </pc:sldChg>
    </pc:docChg>
  </pc:docChgLst>
  <pc:docChgLst>
    <pc:chgData name="Grylls, Pip" userId="dc62683a-f5da-45c7-acf1-66d7fa3ce1c1" providerId="ADAL" clId="{94298FE8-7DA1-5445-A7F4-328BF640BAFC}"/>
    <pc:docChg chg="custSel modSld">
      <pc:chgData name="Grylls, Pip" userId="dc62683a-f5da-45c7-acf1-66d7fa3ce1c1" providerId="ADAL" clId="{94298FE8-7DA1-5445-A7F4-328BF640BAFC}" dt="2023-10-05T11:27:54.712" v="73" actId="20577"/>
      <pc:docMkLst>
        <pc:docMk/>
      </pc:docMkLst>
      <pc:sldChg chg="modSp">
        <pc:chgData name="Grylls, Pip" userId="dc62683a-f5da-45c7-acf1-66d7fa3ce1c1" providerId="ADAL" clId="{94298FE8-7DA1-5445-A7F4-328BF640BAFC}" dt="2023-10-05T11:23:39.227" v="18" actId="20577"/>
        <pc:sldMkLst>
          <pc:docMk/>
          <pc:sldMk cId="0" sldId="262"/>
        </pc:sldMkLst>
        <pc:spChg chg="mod">
          <ac:chgData name="Grylls, Pip" userId="dc62683a-f5da-45c7-acf1-66d7fa3ce1c1" providerId="ADAL" clId="{94298FE8-7DA1-5445-A7F4-328BF640BAFC}" dt="2023-10-05T11:23:39.227" v="18" actId="20577"/>
          <ac:spMkLst>
            <pc:docMk/>
            <pc:sldMk cId="0" sldId="262"/>
            <ac:spMk id="235" creationId="{00000000-0000-0000-0000-000000000000}"/>
          </ac:spMkLst>
        </pc:spChg>
      </pc:sldChg>
      <pc:sldChg chg="modSp">
        <pc:chgData name="Grylls, Pip" userId="dc62683a-f5da-45c7-acf1-66d7fa3ce1c1" providerId="ADAL" clId="{94298FE8-7DA1-5445-A7F4-328BF640BAFC}" dt="2023-10-05T11:27:54.712" v="73" actId="20577"/>
        <pc:sldMkLst>
          <pc:docMk/>
          <pc:sldMk cId="0" sldId="291"/>
        </pc:sldMkLst>
        <pc:spChg chg="mod">
          <ac:chgData name="Grylls, Pip" userId="dc62683a-f5da-45c7-acf1-66d7fa3ce1c1" providerId="ADAL" clId="{94298FE8-7DA1-5445-A7F4-328BF640BAFC}" dt="2023-10-05T11:27:54.712" v="73" actId="20577"/>
          <ac:spMkLst>
            <pc:docMk/>
            <pc:sldMk cId="0" sldId="291"/>
            <ac:spMk id="349" creationId="{00000000-0000-0000-0000-000000000000}"/>
          </ac:spMkLst>
        </pc:spChg>
      </pc:sldChg>
      <pc:sldChg chg="modSp">
        <pc:chgData name="Grylls, Pip" userId="dc62683a-f5da-45c7-acf1-66d7fa3ce1c1" providerId="ADAL" clId="{94298FE8-7DA1-5445-A7F4-328BF640BAFC}" dt="2023-10-05T11:22:17.345" v="5" actId="20577"/>
        <pc:sldMkLst>
          <pc:docMk/>
          <pc:sldMk cId="1820309923" sldId="305"/>
        </pc:sldMkLst>
        <pc:spChg chg="mod">
          <ac:chgData name="Grylls, Pip" userId="dc62683a-f5da-45c7-acf1-66d7fa3ce1c1" providerId="ADAL" clId="{94298FE8-7DA1-5445-A7F4-328BF640BAFC}" dt="2023-10-05T11:22:17.345" v="5" actId="20577"/>
          <ac:spMkLst>
            <pc:docMk/>
            <pc:sldMk cId="1820309923" sldId="305"/>
            <ac:spMk id="3" creationId="{5363275E-307D-D2AF-E626-C3ADABBBA384}"/>
          </ac:spMkLst>
        </pc:spChg>
      </pc:sldChg>
    </pc:docChg>
  </pc:docChgLst>
  <pc:docChgLst>
    <pc:chgData name="Grylls, Pip" userId="dc62683a-f5da-45c7-acf1-66d7fa3ce1c1" providerId="ADAL" clId="{07B42792-0A0F-A14F-99E3-2594DFD72517}"/>
    <pc:docChg chg="undo custSel modSld">
      <pc:chgData name="Grylls, Pip" userId="dc62683a-f5da-45c7-acf1-66d7fa3ce1c1" providerId="ADAL" clId="{07B42792-0A0F-A14F-99E3-2594DFD72517}" dt="2023-10-18T07:29:14.926" v="46" actId="729"/>
      <pc:docMkLst>
        <pc:docMk/>
      </pc:docMkLst>
      <pc:sldChg chg="modSp mod">
        <pc:chgData name="Grylls, Pip" userId="dc62683a-f5da-45c7-acf1-66d7fa3ce1c1" providerId="ADAL" clId="{07B42792-0A0F-A14F-99E3-2594DFD72517}" dt="2023-10-18T07:26:41.506" v="44" actId="313"/>
        <pc:sldMkLst>
          <pc:docMk/>
          <pc:sldMk cId="0" sldId="262"/>
        </pc:sldMkLst>
        <pc:spChg chg="mod">
          <ac:chgData name="Grylls, Pip" userId="dc62683a-f5da-45c7-acf1-66d7fa3ce1c1" providerId="ADAL" clId="{07B42792-0A0F-A14F-99E3-2594DFD72517}" dt="2023-10-18T07:26:41.506" v="44" actId="313"/>
          <ac:spMkLst>
            <pc:docMk/>
            <pc:sldMk cId="0" sldId="262"/>
            <ac:spMk id="235" creationId="{00000000-0000-0000-0000-000000000000}"/>
          </ac:spMkLst>
        </pc:spChg>
      </pc:sldChg>
      <pc:sldChg chg="mod modShow">
        <pc:chgData name="Grylls, Pip" userId="dc62683a-f5da-45c7-acf1-66d7fa3ce1c1" providerId="ADAL" clId="{07B42792-0A0F-A14F-99E3-2594DFD72517}" dt="2023-10-18T07:29:14.926" v="46" actId="729"/>
        <pc:sldMkLst>
          <pc:docMk/>
          <pc:sldMk cId="200666489" sldId="304"/>
        </pc:sldMkLst>
      </pc:sldChg>
    </pc:docChg>
  </pc:docChgLst>
  <pc:docChgLst>
    <pc:chgData name="Grylls, Pip" userId="dc62683a-f5da-45c7-acf1-66d7fa3ce1c1" providerId="ADAL" clId="{5D7962DF-27D3-4241-9377-41ABCC90EF54}"/>
    <pc:docChg chg="undo custSel modSld">
      <pc:chgData name="Grylls, Pip" userId="dc62683a-f5da-45c7-acf1-66d7fa3ce1c1" providerId="ADAL" clId="{5D7962DF-27D3-4241-9377-41ABCC90EF54}" dt="2024-02-07T12:17:53.221" v="33" actId="114"/>
      <pc:docMkLst>
        <pc:docMk/>
      </pc:docMkLst>
      <pc:sldChg chg="modSp mod">
        <pc:chgData name="Grylls, Pip" userId="dc62683a-f5da-45c7-acf1-66d7fa3ce1c1" providerId="ADAL" clId="{5D7962DF-27D3-4241-9377-41ABCC90EF54}" dt="2024-02-07T12:17:53.221" v="33" actId="114"/>
        <pc:sldMkLst>
          <pc:docMk/>
          <pc:sldMk cId="0" sldId="262"/>
        </pc:sldMkLst>
        <pc:spChg chg="mod">
          <ac:chgData name="Grylls, Pip" userId="dc62683a-f5da-45c7-acf1-66d7fa3ce1c1" providerId="ADAL" clId="{5D7962DF-27D3-4241-9377-41ABCC90EF54}" dt="2024-02-07T12:17:53.221" v="33" actId="114"/>
          <ac:spMkLst>
            <pc:docMk/>
            <pc:sldMk cId="0" sldId="262"/>
            <ac:spMk id="23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Click to edit the notes' format</a:t>
            </a:r>
          </a:p>
        </p:txBody>
      </p:sp>
      <p:sp>
        <p:nvSpPr>
          <p:cNvPr id="21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213" name="PlaceHolder 4"/>
          <p:cNvSpPr>
            <a:spLocks noGrp="1"/>
          </p:cNvSpPr>
          <p:nvPr>
            <p:ph type="dt" idx="1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214" name="PlaceHolder 5"/>
          <p:cNvSpPr>
            <a:spLocks noGrp="1"/>
          </p:cNvSpPr>
          <p:nvPr>
            <p:ph type="ftr" idx="1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215" name="PlaceHolder 6"/>
          <p:cNvSpPr>
            <a:spLocks noGrp="1"/>
          </p:cNvSpPr>
          <p:nvPr>
            <p:ph type="sldNum" idx="1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00F40423-E1CE-42F5-A666-88534E7B153F}" type="slidenum"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3B0AC92-61CF-4A38-83AB-2BFBA4AD80C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2E7478F-6ABE-424A-863F-44DB654FF16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830D5C4-9A24-4B61-A62A-18E7FDB438E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2A57F73-9606-4DF3-A818-1E98F8B65B4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F29F761-2AD3-4FC0-A795-919BA04B878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F3509E3-A54A-4C94-9A60-8442485D6BB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78297E7-9437-4390-AE9D-698CA46C34C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492E479-A66B-467E-88EB-52D4C0E2CB5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9677B0-22F7-47AC-8E45-0DA92D9DC6B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63862A5-501D-44F1-AF8C-991347D7099F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EAD1466-7406-43F5-882E-202B32B2F8C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84530BB-AA36-438B-9247-79903483827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2991C12-0767-4E97-AB80-47B04F2E263F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A4C331E-BCB3-4EBA-90A1-3A538B298E1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212E49B-9F35-4B6F-A029-6AFDEDB5D78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41FFF04-781B-4D19-8397-4FBD9CB8406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85E846E-7A44-44B9-8036-B696517AD8A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9CD6D2F-60DF-469F-9D7D-CE89E21A9CE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FB29B6A-91E6-4830-B026-88311AE277F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B70D7D8-157C-4E2F-B2AB-1DFAFBF4CF3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9AA467B-2D56-4002-B0A6-D12B7679884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DC76546-5BB0-429D-A185-D60552560FD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64962A1-4E25-4F71-B5EC-E1A3816A87AE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7DEEF94-115C-4B6F-AAEC-DE9524CDAE66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671E3C8-8E13-4B38-9571-47BF2C10959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C7EBF9A-A2A3-44ED-8C91-9944F8C79E5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C7AA748-4F10-4A95-889F-8AE3CD2E13F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4A7FD632-B94D-40D7-AC81-E860AE0AAA3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7FD59D0F-2814-4625-9857-8D45B7D6B69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0A0481DC-EA50-43BB-AAAD-A1A3F9550C2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93D0E5B-6367-4809-B23F-7B1705A5C48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FD6C51D-8DD1-4ED8-8B87-F326250F0D1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18BED9C-1B42-4F5C-86BE-E55C2E6EA65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3C44587-4DA0-40F3-B119-B590E332F3E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F3F0D61-FD14-4B69-8727-CB3222A37EA2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C958F8D-B168-4F89-9752-A96A1EB7054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14"/>
          <a:stretch/>
        </p:blipFill>
        <p:spPr>
          <a:xfrm>
            <a:off x="0" y="5959440"/>
            <a:ext cx="9149760" cy="897840"/>
          </a:xfrm>
          <a:prstGeom prst="rect">
            <a:avLst/>
          </a:prstGeom>
          <a:ln w="0">
            <a:noFill/>
          </a:ln>
        </p:spPr>
      </p:pic>
      <p:pic>
        <p:nvPicPr>
          <p:cNvPr id="5" name="Picture 7"/>
          <p:cNvPicPr/>
          <p:nvPr/>
        </p:nvPicPr>
        <p:blipFill>
          <a:blip r:embed="rId15"/>
          <a:stretch/>
        </p:blipFill>
        <p:spPr>
          <a:xfrm>
            <a:off x="0" y="0"/>
            <a:ext cx="9143280" cy="292356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50880"/>
            <a:ext cx="7771680" cy="136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>
              <a:buNone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"/>
          <p:cNvPicPr/>
          <p:nvPr/>
        </p:nvPicPr>
        <p:blipFill>
          <a:blip r:embed="rId14"/>
          <a:stretch/>
        </p:blipFill>
        <p:spPr>
          <a:xfrm>
            <a:off x="0" y="5959440"/>
            <a:ext cx="9149760" cy="89784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85800" y="1550880"/>
            <a:ext cx="7771680" cy="136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>
              <a:buNone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ftr" idx="4"/>
          </p:nvPr>
        </p:nvSpPr>
        <p:spPr>
          <a:xfrm>
            <a:off x="3276720" y="5562720"/>
            <a:ext cx="289476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sldNum" idx="5"/>
          </p:nvPr>
        </p:nvSpPr>
        <p:spPr>
          <a:xfrm>
            <a:off x="7010280" y="5562720"/>
            <a:ext cx="190440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 algn="r">
              <a:lnSpc>
                <a:spcPct val="93000"/>
              </a:lnSpc>
              <a:buNone/>
              <a:tabLst>
                <a:tab pos="0" algn="l"/>
              </a:tabLst>
              <a:defRPr lang="en-GB" sz="1400" b="0" strike="noStrike" spc="-1">
                <a:solidFill>
                  <a:srgbClr val="FFFFFF"/>
                </a:solidFill>
                <a:latin typeface="Calibri"/>
                <a:ea typeface="ＭＳ Ｐゴシック"/>
              </a:defRPr>
            </a:lvl1pPr>
          </a:lstStyle>
          <a:p>
            <a:pPr indent="0" algn="r">
              <a:lnSpc>
                <a:spcPct val="93000"/>
              </a:lnSpc>
              <a:buNone/>
              <a:tabLst>
                <a:tab pos="0" algn="l"/>
              </a:tabLst>
            </a:pPr>
            <a:fld id="{03F07A12-3503-4D7C-A8D3-0989B11F3983}" type="slidenum">
              <a:rPr lang="en-GB" sz="14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‹#›</a:t>
            </a:fld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152280" y="5562720"/>
            <a:ext cx="190440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"/>
          <p:cNvPicPr/>
          <p:nvPr/>
        </p:nvPicPr>
        <p:blipFill>
          <a:blip r:embed="rId14"/>
          <a:stretch/>
        </p:blipFill>
        <p:spPr>
          <a:xfrm>
            <a:off x="0" y="5959440"/>
            <a:ext cx="9149760" cy="897840"/>
          </a:xfrm>
          <a:prstGeom prst="rect">
            <a:avLst/>
          </a:prstGeom>
          <a:ln w="0">
            <a:noFill/>
          </a:ln>
        </p:spPr>
      </p:pic>
      <p:sp>
        <p:nvSpPr>
          <p:cNvPr id="125" name="PlaceHolder 1"/>
          <p:cNvSpPr>
            <a:spLocks noGrp="1"/>
          </p:cNvSpPr>
          <p:nvPr>
            <p:ph type="ftr" idx="7"/>
          </p:nvPr>
        </p:nvSpPr>
        <p:spPr>
          <a:xfrm>
            <a:off x="3276720" y="5562720"/>
            <a:ext cx="289476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126" name="PlaceHolder 2"/>
          <p:cNvSpPr>
            <a:spLocks noGrp="1"/>
          </p:cNvSpPr>
          <p:nvPr>
            <p:ph type="sldNum" idx="8"/>
          </p:nvPr>
        </p:nvSpPr>
        <p:spPr>
          <a:xfrm>
            <a:off x="7010280" y="5562720"/>
            <a:ext cx="190440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 algn="r">
              <a:lnSpc>
                <a:spcPct val="93000"/>
              </a:lnSpc>
              <a:buNone/>
              <a:tabLst>
                <a:tab pos="0" algn="l"/>
              </a:tabLst>
              <a:defRPr lang="en-GB" sz="1400" b="0" strike="noStrike" spc="-1">
                <a:solidFill>
                  <a:srgbClr val="FFFFFF"/>
                </a:solidFill>
                <a:latin typeface="Calibri"/>
                <a:ea typeface="ＭＳ Ｐゴシック"/>
              </a:defRPr>
            </a:lvl1pPr>
          </a:lstStyle>
          <a:p>
            <a:pPr indent="0" algn="r">
              <a:lnSpc>
                <a:spcPct val="93000"/>
              </a:lnSpc>
              <a:buNone/>
              <a:tabLst>
                <a:tab pos="0" algn="l"/>
              </a:tabLst>
            </a:pPr>
            <a:fld id="{6EBD056F-0814-4E81-8B30-EA0520CB5ACB}" type="slidenum">
              <a:rPr lang="en-GB" sz="14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‹#›</a:t>
            </a:fld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dt" idx="9"/>
          </p:nvPr>
        </p:nvSpPr>
        <p:spPr>
          <a:xfrm>
            <a:off x="152280" y="5562720"/>
            <a:ext cx="190440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2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1"/>
          <p:cNvPicPr/>
          <p:nvPr/>
        </p:nvPicPr>
        <p:blipFill>
          <a:blip r:embed="rId14"/>
          <a:stretch/>
        </p:blipFill>
        <p:spPr>
          <a:xfrm>
            <a:off x="0" y="5959440"/>
            <a:ext cx="9149760" cy="897840"/>
          </a:xfrm>
          <a:prstGeom prst="rect">
            <a:avLst/>
          </a:prstGeom>
          <a:ln w="0">
            <a:noFill/>
          </a:ln>
        </p:spPr>
      </p:pic>
      <p:sp>
        <p:nvSpPr>
          <p:cNvPr id="167" name="Rectangle 3"/>
          <p:cNvSpPr/>
          <p:nvPr/>
        </p:nvSpPr>
        <p:spPr>
          <a:xfrm>
            <a:off x="0" y="5661000"/>
            <a:ext cx="9154440" cy="1007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GB" sz="2400" b="0" strike="noStrike" spc="-1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pic>
        <p:nvPicPr>
          <p:cNvPr id="168" name="Picture 8"/>
          <p:cNvPicPr/>
          <p:nvPr/>
        </p:nvPicPr>
        <p:blipFill>
          <a:blip r:embed="rId15"/>
          <a:stretch/>
        </p:blipFill>
        <p:spPr>
          <a:xfrm>
            <a:off x="0" y="0"/>
            <a:ext cx="9143280" cy="1377360"/>
          </a:xfrm>
          <a:prstGeom prst="rect">
            <a:avLst/>
          </a:prstGeom>
          <a:ln w="0">
            <a:noFill/>
          </a:ln>
        </p:spPr>
      </p:pic>
      <p:sp>
        <p:nvSpPr>
          <p:cNvPr id="169" name="PlaceHolder 1"/>
          <p:cNvSpPr>
            <a:spLocks noGrp="1"/>
          </p:cNvSpPr>
          <p:nvPr>
            <p:ph type="ftr" idx="10"/>
          </p:nvPr>
        </p:nvSpPr>
        <p:spPr>
          <a:xfrm>
            <a:off x="3276720" y="5562720"/>
            <a:ext cx="289476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170" name="PlaceHolder 2"/>
          <p:cNvSpPr>
            <a:spLocks noGrp="1"/>
          </p:cNvSpPr>
          <p:nvPr>
            <p:ph type="sldNum" idx="11"/>
          </p:nvPr>
        </p:nvSpPr>
        <p:spPr>
          <a:xfrm>
            <a:off x="7010280" y="5562720"/>
            <a:ext cx="190440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 algn="r">
              <a:lnSpc>
                <a:spcPct val="93000"/>
              </a:lnSpc>
              <a:buNone/>
              <a:tabLst>
                <a:tab pos="0" algn="l"/>
              </a:tabLst>
              <a:defRPr lang="en-GB" sz="1400" b="0" strike="noStrike" spc="-1">
                <a:solidFill>
                  <a:srgbClr val="FFFFFF"/>
                </a:solidFill>
                <a:latin typeface="Calibri"/>
                <a:ea typeface="ＭＳ Ｐゴシック"/>
              </a:defRPr>
            </a:lvl1pPr>
          </a:lstStyle>
          <a:p>
            <a:pPr indent="0" algn="r">
              <a:lnSpc>
                <a:spcPct val="93000"/>
              </a:lnSpc>
              <a:buNone/>
              <a:tabLst>
                <a:tab pos="0" algn="l"/>
              </a:tabLst>
            </a:pPr>
            <a:fld id="{A56333DC-8567-4962-92C7-270C3BC57482}" type="slidenum">
              <a:rPr lang="en-GB" sz="14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‹#›</a:t>
            </a:fld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dt" idx="12"/>
          </p:nvPr>
        </p:nvSpPr>
        <p:spPr>
          <a:xfrm>
            <a:off x="152280" y="5562720"/>
            <a:ext cx="190440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7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7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2"/>
          <p:cNvSpPr>
            <a:spLocks noGrp="1"/>
          </p:cNvSpPr>
          <p:nvPr>
            <p:ph type="title"/>
          </p:nvPr>
        </p:nvSpPr>
        <p:spPr>
          <a:xfrm>
            <a:off x="108000" y="2501726"/>
            <a:ext cx="7057440" cy="122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spc="-1">
                <a:solidFill>
                  <a:srgbClr val="000000"/>
                </a:solidFill>
                <a:latin typeface="Arial"/>
                <a:ea typeface="ＭＳ Ｐゴシック"/>
              </a:rPr>
              <a:t>Scientific Computing RTP</a:t>
            </a:r>
            <a:br>
              <a:rPr sz="3600"/>
            </a:br>
            <a:endParaRPr lang="en-GB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extBox 6"/>
          <p:cNvSpPr/>
          <p:nvPr/>
        </p:nvSpPr>
        <p:spPr>
          <a:xfrm>
            <a:off x="77720" y="3170880"/>
            <a:ext cx="423468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 err="1">
                <a:solidFill>
                  <a:srgbClr val="000000"/>
                </a:solidFill>
                <a:latin typeface="Courier New"/>
                <a:ea typeface="ＭＳ Ｐゴシック"/>
              </a:rPr>
              <a:t>warwick.ac.uk</a:t>
            </a:r>
            <a:r>
              <a:rPr lang="en-US" sz="2800" b="0" strike="noStrike" spc="-1">
                <a:solidFill>
                  <a:srgbClr val="000000"/>
                </a:solidFill>
                <a:latin typeface="Courier New"/>
                <a:ea typeface="ＭＳ Ｐゴシック"/>
              </a:rPr>
              <a:t>/</a:t>
            </a:r>
            <a:r>
              <a:rPr lang="en-US" sz="2800" b="0" strike="noStrike" spc="-1" err="1">
                <a:solidFill>
                  <a:srgbClr val="000000"/>
                </a:solidFill>
                <a:latin typeface="Courier New"/>
                <a:ea typeface="ＭＳ Ｐゴシック"/>
              </a:rPr>
              <a:t>scrtp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63275E-307D-D2AF-E626-C3ADABBBA384}"/>
              </a:ext>
            </a:extLst>
          </p:cNvPr>
          <p:cNvSpPr txBox="1"/>
          <p:nvPr/>
        </p:nvSpPr>
        <p:spPr>
          <a:xfrm>
            <a:off x="108000" y="6070037"/>
            <a:ext cx="7166010" cy="77713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spcBef>
                <a:spcPts val="320"/>
              </a:spcBef>
              <a:tabLst>
                <a:tab pos="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Arial"/>
                <a:ea typeface="ＭＳ Ｐゴシック"/>
              </a:rPr>
              <a:t>Dr Philip Grylls</a:t>
            </a:r>
          </a:p>
          <a:p>
            <a:pPr>
              <a:spcBef>
                <a:spcPts val="320"/>
              </a:spcBef>
              <a:tabLst>
                <a:tab pos="0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ＭＳ Ｐゴシック"/>
              </a:rPr>
              <a:t>Senior Research Software Engineer,</a:t>
            </a:r>
            <a:br>
              <a:rPr lang="en-US" sz="1400" spc="-1" dirty="0">
                <a:solidFill>
                  <a:srgbClr val="000000"/>
                </a:solidFill>
                <a:latin typeface="Arial"/>
                <a:ea typeface="ＭＳ Ｐゴシック"/>
              </a:rPr>
            </a:br>
            <a:r>
              <a:rPr lang="en-US" sz="1400" spc="-1" dirty="0">
                <a:solidFill>
                  <a:srgbClr val="000000"/>
                </a:solidFill>
                <a:latin typeface="Arial"/>
                <a:ea typeface="ＭＳ Ｐゴシック"/>
              </a:rPr>
              <a:t>SC RTP</a:t>
            </a:r>
            <a:endParaRPr lang="en-GB" sz="14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626AC7-C210-FADC-4ED2-09BCB9E2AF6F}"/>
              </a:ext>
            </a:extLst>
          </p:cNvPr>
          <p:cNvSpPr txBox="1"/>
          <p:nvPr/>
        </p:nvSpPr>
        <p:spPr>
          <a:xfrm>
            <a:off x="733168" y="4394880"/>
            <a:ext cx="7677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We provide expert advice, professional support and state of the art facilities for researchers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solving science and engineering problems with computational methods</a:t>
            </a:r>
            <a:r>
              <a:rPr lang="en-GB" sz="1800" b="0" strike="noStrike" spc="-1" dirty="0">
                <a:solidFill>
                  <a:srgbClr val="000000"/>
                </a:solidFill>
                <a:latin typeface="Arial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30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85800" y="83264"/>
            <a:ext cx="7771680" cy="680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1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Who are we?</a:t>
            </a: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462305" y="844760"/>
            <a:ext cx="8348636" cy="508307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r>
              <a:rPr lang="en-GB" sz="2000" spc="-1" dirty="0">
                <a:solidFill>
                  <a:srgbClr val="000000"/>
                </a:solidFill>
                <a:latin typeface="Calibri"/>
              </a:rPr>
              <a:t> </a:t>
            </a: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Academic Director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: 			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Prof. David Quigley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 Facilities Manager: 			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Dr Miguel Oliveira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r>
              <a:rPr lang="en-GB" sz="2000" spc="-1" dirty="0">
                <a:solidFill>
                  <a:srgbClr val="000000"/>
                </a:solidFill>
                <a:latin typeface="Calibri"/>
              </a:rPr>
              <a:t> </a:t>
            </a: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Senior Linux Systems Administrators:	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Magnus Lewis-Smith (desktop),</a:t>
            </a:r>
            <a:r>
              <a:rPr lang="en-GB" sz="2000" i="1" spc="-1" dirty="0">
                <a:solidFill>
                  <a:srgbClr val="000000"/>
                </a:solidFill>
                <a:latin typeface="Calibri"/>
              </a:rPr>
              <a:t>  					</a:t>
            </a:r>
            <a:r>
              <a:rPr lang="en-GB" sz="2000" b="0" i="1" strike="noStrike" spc="-1" dirty="0" err="1">
                <a:solidFill>
                  <a:srgbClr val="000000"/>
                </a:solidFill>
                <a:latin typeface="Calibri"/>
              </a:rPr>
              <a:t>Jaroslaw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b="0" i="1" strike="noStrike" spc="-1" dirty="0" err="1">
                <a:solidFill>
                  <a:srgbClr val="000000"/>
                </a:solidFill>
                <a:latin typeface="Calibri"/>
              </a:rPr>
              <a:t>Zachwieja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 (storage)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 HPC Systems Administrator: 		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Phill Harvey-Smith (</a:t>
            </a:r>
            <a:r>
              <a:rPr lang="en-GB" sz="2000" b="0" i="1" strike="noStrike" spc="-1" dirty="0" err="1">
                <a:solidFill>
                  <a:srgbClr val="000000"/>
                </a:solidFill>
                <a:latin typeface="Calibri"/>
              </a:rPr>
              <a:t>taskfarm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)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r>
              <a:rPr lang="en-GB" sz="2000" spc="-1" dirty="0">
                <a:solidFill>
                  <a:srgbClr val="000000"/>
                </a:solidFill>
                <a:latin typeface="Calibri"/>
              </a:rPr>
              <a:t> </a:t>
            </a: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Senior HPC Infrastructure Engineers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: 	</a:t>
            </a:r>
            <a:r>
              <a:rPr lang="en-GB" sz="2000" b="0" i="1" strike="noStrike" spc="-1" dirty="0" err="1">
                <a:solidFill>
                  <a:srgbClr val="000000"/>
                </a:solidFill>
                <a:latin typeface="Calibri"/>
              </a:rPr>
              <a:t>Abhishek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b="0" i="1" strike="noStrike" spc="-1" dirty="0" err="1">
                <a:solidFill>
                  <a:srgbClr val="000000"/>
                </a:solidFill>
                <a:latin typeface="Calibri"/>
              </a:rPr>
              <a:t>Kamble</a:t>
            </a:r>
            <a:br>
              <a:rPr lang="en-GB" sz="2000" i="1" spc="-1" dirty="0">
                <a:solidFill>
                  <a:srgbClr val="000000"/>
                </a:solidFill>
                <a:latin typeface="Calibri"/>
              </a:rPr>
            </a:br>
            <a:r>
              <a:rPr lang="en-GB" sz="2000" i="1" spc="-1" dirty="0">
                <a:solidFill>
                  <a:srgbClr val="000000"/>
                </a:solidFill>
                <a:latin typeface="Calibri"/>
              </a:rPr>
              <a:t>					Chris Hall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 </a:t>
            </a: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Research Software Specialist: 		</a:t>
            </a:r>
            <a:r>
              <a:rPr lang="en-US" sz="2000" i="1" strike="noStrike" spc="-1" dirty="0">
                <a:solidFill>
                  <a:srgbClr val="000000"/>
                </a:solidFill>
                <a:latin typeface="Calibri"/>
              </a:rPr>
              <a:t>Dr</a:t>
            </a: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b="0" i="1" strike="noStrike" spc="-1" dirty="0">
                <a:solidFill>
                  <a:srgbClr val="000000"/>
                </a:solidFill>
                <a:latin typeface="Calibri"/>
              </a:rPr>
              <a:t>Tanmoy Chakraborty</a:t>
            </a:r>
          </a:p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Senior Research Software Engineers: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 	</a:t>
            </a:r>
            <a:r>
              <a:rPr lang="en-US" sz="2000" b="0" i="1" strike="noStrike" spc="-1" dirty="0">
                <a:solidFill>
                  <a:srgbClr val="000000"/>
                </a:solidFill>
                <a:latin typeface="Calibri"/>
              </a:rPr>
              <a:t>Dr Chris Brady,</a:t>
            </a:r>
            <a:br>
              <a:rPr lang="en-US" sz="2000" b="0" i="1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sz="2000" b="0" i="1" strike="noStrike" spc="-1" dirty="0">
                <a:solidFill>
                  <a:srgbClr val="000000"/>
                </a:solidFill>
                <a:latin typeface="Calibri"/>
              </a:rPr>
              <a:t>					Dr Heather Ratcliffe</a:t>
            </a:r>
            <a:br>
              <a:rPr lang="en-US" sz="2000" b="0" i="1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sz="2000" b="0" i="1" strike="noStrike" spc="-1" dirty="0">
                <a:solidFill>
                  <a:srgbClr val="000000"/>
                </a:solidFill>
                <a:latin typeface="Calibri"/>
              </a:rPr>
              <a:t>					Dr Pip Grylls</a:t>
            </a:r>
            <a:br>
              <a:rPr lang="en-US" sz="2000" b="0" i="1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sz="2000" b="0" i="1" strike="noStrike" spc="-1" dirty="0">
                <a:solidFill>
                  <a:srgbClr val="000000"/>
                </a:solidFill>
                <a:latin typeface="Calibri"/>
              </a:rPr>
              <a:t>					New RSE starting Nov…</a:t>
            </a:r>
          </a:p>
          <a:p>
            <a:pPr marL="107950" indent="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None/>
            </a:pPr>
            <a:endParaRPr lang="en-US" sz="2000" b="0" i="1" strike="noStrike" spc="-1" dirty="0">
              <a:solidFill>
                <a:srgbClr val="000000"/>
              </a:solidFill>
              <a:latin typeface="Calibri"/>
            </a:endParaRPr>
          </a:p>
          <a:p>
            <a:pPr marL="431800" indent="-323850">
              <a:lnSpc>
                <a:spcPct val="100000"/>
              </a:lnSpc>
              <a:spcBef>
                <a:spcPts val="799"/>
              </a:spcBef>
              <a:spcAft>
                <a:spcPts val="601"/>
              </a:spcAft>
              <a:buSzPct val="100000"/>
              <a:buBlip>
                <a:blip r:embed="rId2"/>
              </a:buBlip>
            </a:pP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5D1CB5-46F7-08AB-FFC9-BAC48D1D7800}"/>
              </a:ext>
            </a:extLst>
          </p:cNvPr>
          <p:cNvSpPr txBox="1"/>
          <p:nvPr/>
        </p:nvSpPr>
        <p:spPr>
          <a:xfrm>
            <a:off x="321102" y="1677989"/>
            <a:ext cx="8183582" cy="3385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>
                <a:cs typeface="Arial"/>
              </a:rPr>
              <a:t>Desktop Linux, </a:t>
            </a:r>
            <a:r>
              <a:rPr lang="en-US" sz="2800" dirty="0" err="1">
                <a:cs typeface="Arial"/>
              </a:rPr>
              <a:t>taskfarm</a:t>
            </a:r>
            <a:r>
              <a:rPr lang="en-US" sz="2800" dirty="0">
                <a:cs typeface="Arial"/>
              </a:rPr>
              <a:t> and storage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cs typeface="Arial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cs typeface="Arial"/>
              </a:rPr>
              <a:t>High Performance Computing – Avon &amp; Blythe</a:t>
            </a:r>
            <a:br>
              <a:rPr lang="en-US" sz="2800" dirty="0">
                <a:cs typeface="Arial"/>
              </a:rPr>
            </a:br>
            <a:endParaRPr lang="en-US" sz="2800" dirty="0">
              <a:cs typeface="Arial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cs typeface="Arial"/>
              </a:rPr>
              <a:t>Sulis tier 2 HPC service</a:t>
            </a:r>
            <a:endParaRPr lang="en-GB" sz="2800" dirty="0">
              <a:cs typeface="Arial"/>
            </a:endParaRPr>
          </a:p>
          <a:p>
            <a:pPr algn="l"/>
            <a:endParaRPr lang="en-GB" dirty="0"/>
          </a:p>
        </p:txBody>
      </p:sp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214460" y="696576"/>
            <a:ext cx="7771680" cy="81358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en-US" sz="4000" b="1" spc="-1">
                <a:solidFill>
                  <a:srgbClr val="000000"/>
                </a:solidFill>
                <a:latin typeface="Calibri"/>
                <a:ea typeface="ＭＳ Ｐゴシック"/>
              </a:rPr>
              <a:t>SCRTP Facilities</a:t>
            </a:r>
            <a:endParaRPr lang="en-US" sz="4000" b="1" spc="-1">
              <a:latin typeface="Calibri"/>
              <a:ea typeface="ＭＳ Ｐゴシック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/>
          </p:nvPr>
        </p:nvSpPr>
        <p:spPr>
          <a:xfrm>
            <a:off x="1431680" y="2450822"/>
            <a:ext cx="6554460" cy="53453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800" b="0" strike="noStrike" spc="-1" err="1">
                <a:solidFill>
                  <a:srgbClr val="000000"/>
                </a:solidFill>
                <a:latin typeface="Courier New"/>
                <a:ea typeface="ＭＳ Ｐゴシック"/>
              </a:rPr>
              <a:t>warwick.ac.uk</a:t>
            </a:r>
            <a:r>
              <a:rPr lang="en-US" sz="2800" b="0" strike="noStrike" spc="-1">
                <a:solidFill>
                  <a:srgbClr val="000000"/>
                </a:solidFill>
                <a:latin typeface="Courier New"/>
                <a:ea typeface="ＭＳ Ｐゴシック"/>
              </a:rPr>
              <a:t>/</a:t>
            </a:r>
            <a:r>
              <a:rPr lang="en-US" sz="2800" b="0" strike="noStrike" spc="-1" err="1">
                <a:solidFill>
                  <a:srgbClr val="000000"/>
                </a:solidFill>
                <a:latin typeface="Courier New"/>
                <a:ea typeface="ＭＳ Ｐゴシック"/>
              </a:rPr>
              <a:t>scrtp</a:t>
            </a:r>
            <a:r>
              <a:rPr lang="en-US" sz="2800" b="0" strike="noStrike" spc="-1">
                <a:solidFill>
                  <a:srgbClr val="000000"/>
                </a:solidFill>
                <a:latin typeface="Courier New"/>
                <a:ea typeface="ＭＳ Ｐゴシック"/>
              </a:rPr>
              <a:t>/desktop/</a:t>
            </a:r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CDDD3290-424A-2873-9878-DA5AF25F39D0}"/>
              </a:ext>
            </a:extLst>
          </p:cNvPr>
          <p:cNvSpPr txBox="1">
            <a:spLocks/>
          </p:cNvSpPr>
          <p:nvPr/>
        </p:nvSpPr>
        <p:spPr>
          <a:xfrm>
            <a:off x="1431680" y="5115614"/>
            <a:ext cx="6554460" cy="53453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pc="-1">
                <a:latin typeface="Courier New"/>
                <a:ea typeface="ＭＳ Ｐゴシック"/>
              </a:rPr>
              <a:t>sulis.ac.uk</a:t>
            </a:r>
          </a:p>
        </p:txBody>
      </p:sp>
      <p:sp>
        <p:nvSpPr>
          <p:cNvPr id="6" name="PlaceHolder 2">
            <a:extLst>
              <a:ext uri="{FF2B5EF4-FFF2-40B4-BE49-F238E27FC236}">
                <a16:creationId xmlns:a16="http://schemas.microsoft.com/office/drawing/2014/main" id="{62085EC8-E3D2-34B7-5C82-B2E6EC719CD2}"/>
              </a:ext>
            </a:extLst>
          </p:cNvPr>
          <p:cNvSpPr txBox="1">
            <a:spLocks/>
          </p:cNvSpPr>
          <p:nvPr/>
        </p:nvSpPr>
        <p:spPr>
          <a:xfrm>
            <a:off x="1431680" y="3797679"/>
            <a:ext cx="6554460" cy="53453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pc="-1">
                <a:solidFill>
                  <a:srgbClr val="000000"/>
                </a:solidFill>
                <a:latin typeface="Courier New"/>
                <a:ea typeface="ＭＳ Ｐゴシック"/>
              </a:rPr>
              <a:t>warwick.ac.uk</a:t>
            </a:r>
            <a:r>
              <a:rPr lang="en-US" spc="-1">
                <a:latin typeface="Courier New"/>
                <a:ea typeface="ＭＳ Ｐゴシック"/>
                <a:cs typeface="+mn-lt"/>
              </a:rPr>
              <a:t>/</a:t>
            </a:r>
            <a:r>
              <a:rPr lang="en-US" spc="-1" err="1">
                <a:latin typeface="Courier New"/>
                <a:ea typeface="ＭＳ Ｐゴシック"/>
                <a:cs typeface="+mn-lt"/>
              </a:rPr>
              <a:t>scrtp</a:t>
            </a:r>
            <a:r>
              <a:rPr lang="en-US" spc="-1">
                <a:latin typeface="Courier New"/>
                <a:ea typeface="ＭＳ Ｐゴシック"/>
                <a:cs typeface="+mn-lt"/>
              </a:rPr>
              <a:t>/</a:t>
            </a:r>
            <a:r>
              <a:rPr lang="en-US" spc="-1" err="1">
                <a:latin typeface="Courier New"/>
                <a:ea typeface="ＭＳ Ｐゴシック"/>
                <a:cs typeface="+mn-lt"/>
              </a:rPr>
              <a:t>hpc</a:t>
            </a:r>
            <a:r>
              <a:rPr lang="en-US" spc="-1">
                <a:latin typeface="Courier New"/>
                <a:ea typeface="ＭＳ Ｐゴシック"/>
                <a:cs typeface="+mn-lt"/>
              </a:rPr>
              <a:t>/</a:t>
            </a:r>
            <a:endParaRPr lang="en-US" spc="-1">
              <a:solidFill>
                <a:srgbClr val="000000"/>
              </a:solidFill>
              <a:latin typeface="Courier New"/>
              <a:ea typeface="ＭＳ Ｐゴシック"/>
              <a:cs typeface="Arial"/>
            </a:endParaRPr>
          </a:p>
        </p:txBody>
      </p:sp>
      <p:pic>
        <p:nvPicPr>
          <p:cNvPr id="8" name="Picture 7" descr="AVON">
            <a:extLst>
              <a:ext uri="{FF2B5EF4-FFF2-40B4-BE49-F238E27FC236}">
                <a16:creationId xmlns:a16="http://schemas.microsoft.com/office/drawing/2014/main" id="{EB080FE3-FA2D-4DEA-2DD9-0D1741FB90F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625857" y="3961986"/>
            <a:ext cx="1311484" cy="1904549"/>
          </a:xfrm>
          <a:prstGeom prst="rect">
            <a:avLst/>
          </a:prstGeom>
          <a:ln w="0">
            <a:noFill/>
          </a:ln>
        </p:spPr>
      </p:pic>
      <p:pic>
        <p:nvPicPr>
          <p:cNvPr id="9" name="Picture 9" descr="A picture containing indoor, stationary, computer, rack&#10;&#10;Description automatically generated">
            <a:extLst>
              <a:ext uri="{FF2B5EF4-FFF2-40B4-BE49-F238E27FC236}">
                <a16:creationId xmlns:a16="http://schemas.microsoft.com/office/drawing/2014/main" id="{25BD6787-CAD1-2649-45F8-BBA6D6BD3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5362" y="5097804"/>
            <a:ext cx="2330778" cy="15562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A99270-CD44-7C7A-8094-409452A5FC88}"/>
              </a:ext>
            </a:extLst>
          </p:cNvPr>
          <p:cNvSpPr txBox="1"/>
          <p:nvPr/>
        </p:nvSpPr>
        <p:spPr>
          <a:xfrm>
            <a:off x="998158" y="2137825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- For problems bigger than your laptop/workstation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061D05-CB85-D184-7675-AC4E90EE971B}"/>
              </a:ext>
            </a:extLst>
          </p:cNvPr>
          <p:cNvSpPr txBox="1"/>
          <p:nvPr/>
        </p:nvSpPr>
        <p:spPr>
          <a:xfrm>
            <a:off x="913136" y="3434923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- For the most computationally intensive problems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B41D0C-3A3D-6F6D-27FA-A59909F83F84}"/>
              </a:ext>
            </a:extLst>
          </p:cNvPr>
          <p:cNvSpPr txBox="1"/>
          <p:nvPr/>
        </p:nvSpPr>
        <p:spPr>
          <a:xfrm>
            <a:off x="913135" y="4732021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- For high throughput  and ensemble compute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201349" y="848427"/>
            <a:ext cx="7771680" cy="726037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4000" b="1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Research Software Engineering</a:t>
            </a:r>
            <a:endParaRPr lang="en-GB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7D53E5-05D6-FC2B-ABF0-A76FF36151BF}"/>
              </a:ext>
            </a:extLst>
          </p:cNvPr>
          <p:cNvSpPr txBox="1"/>
          <p:nvPr/>
        </p:nvSpPr>
        <p:spPr>
          <a:xfrm>
            <a:off x="475367" y="1994323"/>
            <a:ext cx="819326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Research Software Engineering (RSE) is about acknowledging the link between software and research.</a:t>
            </a:r>
          </a:p>
          <a:p>
            <a:pPr algn="ctr"/>
            <a:r>
              <a:rPr lang="en-US" sz="2000" dirty="0"/>
              <a:t>Research Software Engineers (RSEs) are specialists in software engineering but have a research background.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22B6E3-1A8C-7607-552C-7A242E3B855B}"/>
              </a:ext>
            </a:extLst>
          </p:cNvPr>
          <p:cNvSpPr txBox="1"/>
          <p:nvPr/>
        </p:nvSpPr>
        <p:spPr>
          <a:xfrm>
            <a:off x="5426894" y="4402010"/>
            <a:ext cx="292421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We can be contacted at </a:t>
            </a:r>
            <a:r>
              <a:rPr lang="en-US" dirty="0" err="1"/>
              <a:t>resource.rse@warwick.ac.uk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more info at </a:t>
            </a:r>
            <a:r>
              <a:rPr lang="en-US" dirty="0" err="1"/>
              <a:t>warwick.ac.uk</a:t>
            </a:r>
            <a:r>
              <a:rPr lang="en-US" dirty="0"/>
              <a:t>/</a:t>
            </a:r>
            <a:r>
              <a:rPr lang="en-US" dirty="0" err="1"/>
              <a:t>rse</a:t>
            </a:r>
            <a:r>
              <a:rPr lang="en-US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5AD4C5-B632-F509-FBAC-76F965F0D8CC}"/>
              </a:ext>
            </a:extLst>
          </p:cNvPr>
          <p:cNvSpPr txBox="1"/>
          <p:nvPr/>
        </p:nvSpPr>
        <p:spPr>
          <a:xfrm>
            <a:off x="475367" y="4125012"/>
            <a:ext cx="458435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SCRTP have 4 research software engineers: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Dr Christopher Brady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Dr Heather Ratcliffe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Dr Philip Grylls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Starting November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7CC4F6-D991-B85F-9203-49AAA56525DD}"/>
              </a:ext>
            </a:extLst>
          </p:cNvPr>
          <p:cNvSpPr txBox="1"/>
          <p:nvPr/>
        </p:nvSpPr>
        <p:spPr>
          <a:xfrm>
            <a:off x="224058" y="1582340"/>
            <a:ext cx="384352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General Support</a:t>
            </a:r>
          </a:p>
          <a:p>
            <a:endParaRPr lang="en-US" sz="2000" dirty="0"/>
          </a:p>
          <a:p>
            <a:r>
              <a:rPr lang="en-US" sz="2000" dirty="0"/>
              <a:t>On an ad-hoc basis we have the following support mechanisms</a:t>
            </a:r>
          </a:p>
          <a:p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Research Computing Drop 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SCRTP Facility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Software Engineering Training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Advice on  Software Design/Language Selection/ Hardware Spec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D5242-A618-84C7-E307-E359CBE806A0}"/>
              </a:ext>
            </a:extLst>
          </p:cNvPr>
          <p:cNvSpPr txBox="1"/>
          <p:nvPr/>
        </p:nvSpPr>
        <p:spPr>
          <a:xfrm>
            <a:off x="4572000" y="1582340"/>
            <a:ext cx="434794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/>
              <a:t>Academic Collaboration</a:t>
            </a:r>
          </a:p>
          <a:p>
            <a:endParaRPr lang="en-US" sz="2000"/>
          </a:p>
          <a:p>
            <a:r>
              <a:rPr lang="en-US" sz="2000"/>
              <a:t>We can work with you over a longer period, to provide the following and more: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err="1"/>
              <a:t>Optimisation</a:t>
            </a:r>
            <a:endParaRPr lang="en-US" sz="200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Workflow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Code Review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Specialist software development</a:t>
            </a:r>
          </a:p>
          <a:p>
            <a:endParaRPr lang="en-US" sz="2000"/>
          </a:p>
          <a:p>
            <a:r>
              <a:rPr lang="en-US" sz="2000"/>
              <a:t>If you want a % of a seconded RSE then get in touch before applying for a grant so we can help with the application and ensure we have the necessary resources.</a:t>
            </a:r>
          </a:p>
        </p:txBody>
      </p:sp>
    </p:spTree>
    <p:extLst>
      <p:ext uri="{BB962C8B-B14F-4D97-AF65-F5344CB8AC3E}">
        <p14:creationId xmlns:p14="http://schemas.microsoft.com/office/powerpoint/2010/main" val="200666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1680" cy="65552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4400" b="1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Support</a:t>
            </a: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/>
          </p:nvPr>
        </p:nvSpPr>
        <p:spPr>
          <a:xfrm>
            <a:off x="230114" y="997661"/>
            <a:ext cx="8178921" cy="5064019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Access</a:t>
            </a:r>
          </a:p>
          <a:p>
            <a:pPr marL="914400" lvl="1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Courier New"/>
                <a:ea typeface="ＭＳ Ｐゴシック"/>
              </a:rPr>
              <a:t>warwick.ac.uk/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ourier New"/>
                <a:ea typeface="ＭＳ Ｐゴシック"/>
              </a:rPr>
              <a:t>scrtp</a:t>
            </a:r>
            <a:r>
              <a:rPr lang="en-US" sz="1600" b="0" strike="noStrike" spc="-1" dirty="0">
                <a:solidFill>
                  <a:srgbClr val="000000"/>
                </a:solidFill>
                <a:latin typeface="Courier New"/>
                <a:ea typeface="ＭＳ Ｐゴシック"/>
              </a:rPr>
              <a:t>/desktop/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ourier New"/>
                <a:ea typeface="ＭＳ Ｐゴシック"/>
              </a:rPr>
              <a:t>gettingstarted</a:t>
            </a:r>
            <a:r>
              <a:rPr lang="en-US" sz="1600" b="0" strike="noStrike" spc="-1" dirty="0">
                <a:solidFill>
                  <a:srgbClr val="000000"/>
                </a:solidFill>
                <a:latin typeface="Courier New"/>
                <a:ea typeface="ＭＳ Ｐゴシック"/>
              </a:rPr>
              <a:t>/</a:t>
            </a:r>
            <a:br>
              <a:rPr lang="en-GB" sz="1600" spc="-1" dirty="0">
                <a:solidFill>
                  <a:srgbClr val="000000"/>
                </a:solidFill>
                <a:latin typeface="Arial"/>
              </a:rPr>
            </a:b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Documentation:</a:t>
            </a:r>
            <a:endParaRPr lang="en-GB" sz="2000" spc="-1" dirty="0">
              <a:solidFill>
                <a:srgbClr val="000000"/>
              </a:solidFill>
              <a:latin typeface="Arial"/>
            </a:endParaRPr>
          </a:p>
          <a:p>
            <a:pPr marL="914400" lvl="1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Wiki, FAQs, user guides and online video tutorials:</a:t>
            </a:r>
          </a:p>
          <a:p>
            <a:pPr marL="1371600" lvl="2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en-GB" sz="1000" b="0" strike="noStrike" spc="-1">
                <a:solidFill>
                  <a:srgbClr val="000000"/>
                </a:solidFill>
                <a:latin typeface="Courier New"/>
                <a:ea typeface="ＭＳ Ｐゴシック"/>
              </a:rPr>
              <a:t>docs</a:t>
            </a:r>
            <a:r>
              <a:rPr lang="en-GB" sz="1000" b="0" strike="noStrike" spc="-1" dirty="0" err="1">
                <a:solidFill>
                  <a:srgbClr val="000000"/>
                </a:solidFill>
                <a:latin typeface="Courier New"/>
                <a:ea typeface="ＭＳ Ｐゴシック"/>
              </a:rPr>
              <a:t>.scrtp.warwick.ac.uk</a:t>
            </a:r>
            <a:r>
              <a:rPr lang="en-GB" sz="1000" b="0" strike="noStrike" spc="-1" dirty="0">
                <a:solidFill>
                  <a:srgbClr val="000000"/>
                </a:solidFill>
                <a:latin typeface="Courier New"/>
                <a:ea typeface="ＭＳ Ｐゴシック"/>
              </a:rPr>
              <a:t>/</a:t>
            </a:r>
          </a:p>
          <a:p>
            <a:pPr marL="1371600" lvl="2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en-GB" sz="1000" b="0" strike="noStrike" spc="-1" dirty="0">
                <a:solidFill>
                  <a:srgbClr val="000000"/>
                </a:solidFill>
                <a:latin typeface="Courier New"/>
                <a:ea typeface="ＭＳ Ｐゴシック"/>
              </a:rPr>
              <a:t>warwick.ac.uk/research/</a:t>
            </a:r>
            <a:r>
              <a:rPr lang="en-GB" sz="1000" b="0" strike="noStrike" spc="-1" dirty="0" err="1">
                <a:solidFill>
                  <a:srgbClr val="000000"/>
                </a:solidFill>
                <a:latin typeface="Courier New"/>
                <a:ea typeface="ＭＳ Ｐゴシック"/>
              </a:rPr>
              <a:t>rtp</a:t>
            </a:r>
            <a:r>
              <a:rPr lang="en-GB" sz="1000" b="0" strike="noStrike" spc="-1" dirty="0">
                <a:solidFill>
                  <a:srgbClr val="000000"/>
                </a:solidFill>
                <a:latin typeface="Courier New"/>
                <a:ea typeface="ＭＳ Ｐゴシック"/>
              </a:rPr>
              <a:t>/</a:t>
            </a:r>
            <a:r>
              <a:rPr lang="en-GB" sz="1000" b="0" strike="noStrike" spc="-1" dirty="0" err="1">
                <a:solidFill>
                  <a:srgbClr val="000000"/>
                </a:solidFill>
                <a:latin typeface="Courier New"/>
                <a:ea typeface="ＭＳ Ｐゴシック"/>
              </a:rPr>
              <a:t>sc</a:t>
            </a:r>
            <a:endParaRPr lang="en-GB" sz="10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Direct access to technical staff, via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Bugzilla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or Slack:</a:t>
            </a:r>
            <a:endParaRPr lang="en-GB" sz="2000" spc="-1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pPr marL="914400" lvl="1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</a:pPr>
            <a:r>
              <a:rPr lang="en-GB" sz="1600" b="0" strike="noStrike" spc="-1" dirty="0">
                <a:solidFill>
                  <a:srgbClr val="000000"/>
                </a:solidFill>
                <a:latin typeface="Courier New"/>
                <a:ea typeface="ＭＳ Ｐゴシック"/>
              </a:rPr>
              <a:t>bugzilla.csc.warwick.ac.uk</a:t>
            </a:r>
          </a:p>
          <a:p>
            <a:pPr marL="914400" lvl="1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</a:pPr>
            <a:r>
              <a:rPr lang="en-GB" sz="1600" b="0" strike="noStrike" spc="-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scrtp-uow.slack.com</a:t>
            </a:r>
            <a:endParaRPr lang="en-GB" sz="1600" b="0" strike="noStrike" spc="-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Drop-in sessions:</a:t>
            </a:r>
            <a:endParaRPr lang="en-GB" sz="2000" spc="-1" dirty="0">
              <a:solidFill>
                <a:srgbClr val="000000"/>
              </a:solidFill>
              <a:latin typeface="Arial"/>
            </a:endParaRPr>
          </a:p>
          <a:p>
            <a:pPr marL="914400" lvl="1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SCRTP staff on hand to help with issues, answer questions etc.</a:t>
            </a:r>
          </a:p>
          <a:p>
            <a:pPr marL="914400" lvl="1" indent="-457200">
              <a:lnSpc>
                <a:spcPct val="100000"/>
              </a:lnSpc>
              <a:spcBef>
                <a:spcPts val="400"/>
              </a:spcBef>
              <a:buSzPct val="100000"/>
              <a:buBlip>
                <a:blip r:embed="rId2"/>
              </a:buBlip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warwick.ac.uk/research/</a:t>
            </a:r>
            <a:r>
              <a:rPr lang="en-GB" sz="1400" b="0" strike="noStrike" spc="-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rtp</a:t>
            </a:r>
            <a:r>
              <a:rPr lang="en-GB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1400" b="0" strike="noStrike" spc="-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</a:t>
            </a:r>
            <a:r>
              <a:rPr lang="en-GB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/user_support/research-computing-drop-in/</a:t>
            </a:r>
          </a:p>
        </p:txBody>
      </p:sp>
      <p:pic>
        <p:nvPicPr>
          <p:cNvPr id="350" name="Graphic 6"/>
          <p:cNvPicPr/>
          <p:nvPr/>
        </p:nvPicPr>
        <p:blipFill>
          <a:blip r:embed="rId3"/>
          <a:stretch/>
        </p:blipFill>
        <p:spPr>
          <a:xfrm>
            <a:off x="6529966" y="1949272"/>
            <a:ext cx="2383920" cy="3576240"/>
          </a:xfrm>
          <a:prstGeom prst="rect">
            <a:avLst/>
          </a:prstGeom>
          <a:ln w="0">
            <a:noFill/>
          </a:ln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FF078C57-F9A0-2224-FB02-AA8122D09456}"/>
              </a:ext>
            </a:extLst>
          </p:cNvPr>
          <p:cNvSpPr/>
          <p:nvPr/>
        </p:nvSpPr>
        <p:spPr>
          <a:xfrm>
            <a:off x="2254465" y="6213078"/>
            <a:ext cx="4260567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1" strike="noStrike" spc="-1" err="1">
                <a:solidFill>
                  <a:srgbClr val="000000"/>
                </a:solidFill>
                <a:latin typeface="Courier New"/>
                <a:ea typeface="ＭＳ Ｐゴシック"/>
              </a:rPr>
              <a:t>warwick.ac.uk</a:t>
            </a:r>
            <a:r>
              <a:rPr lang="en-US" sz="2800" b="1" strike="noStrike" spc="-1">
                <a:solidFill>
                  <a:srgbClr val="000000"/>
                </a:solidFill>
                <a:latin typeface="Courier New"/>
                <a:ea typeface="ＭＳ Ｐゴシック"/>
              </a:rPr>
              <a:t>/</a:t>
            </a:r>
            <a:r>
              <a:rPr lang="en-US" sz="2800" b="1" strike="noStrike" spc="-1" err="1">
                <a:solidFill>
                  <a:srgbClr val="000000"/>
                </a:solidFill>
                <a:latin typeface="Courier New"/>
                <a:ea typeface="ＭＳ Ｐゴシック"/>
              </a:rPr>
              <a:t>scrtp</a:t>
            </a:r>
            <a:endParaRPr lang="en-GB" sz="2800" b="1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_Warwick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plate_Warwick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plate_Warwick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template_warwick.pptx</Template>
  <TotalTime>30</TotalTime>
  <Words>532</Words>
  <Application>Microsoft Macintosh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Courier New</vt:lpstr>
      <vt:lpstr>Symbol</vt:lpstr>
      <vt:lpstr>Times New Roman</vt:lpstr>
      <vt:lpstr>Wingdings</vt:lpstr>
      <vt:lpstr>Template_Warwick</vt:lpstr>
      <vt:lpstr>Template_Warwick</vt:lpstr>
      <vt:lpstr>Template_Warwick</vt:lpstr>
      <vt:lpstr>Template_Warwick</vt:lpstr>
      <vt:lpstr>Scientific Computing RTP </vt:lpstr>
      <vt:lpstr>Who are we?</vt:lpstr>
      <vt:lpstr>SCRTP Facilities</vt:lpstr>
      <vt:lpstr>Research Software Engineering</vt:lpstr>
      <vt:lpstr>PowerPoint Presentation</vt:lpstr>
      <vt:lpstr>Support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Rudolf A Roemer</dc:creator>
  <dc:description/>
  <cp:lastModifiedBy>Grylls, Pip</cp:lastModifiedBy>
  <cp:revision>4</cp:revision>
  <cp:lastPrinted>2015-10-01T10:45:24Z</cp:lastPrinted>
  <dcterms:created xsi:type="dcterms:W3CDTF">2010-09-16T14:04:50Z</dcterms:created>
  <dcterms:modified xsi:type="dcterms:W3CDTF">2024-09-25T12:59:05Z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3</vt:i4>
  </property>
  <property fmtid="{D5CDD505-2E9C-101B-9397-08002B2CF9AE}" pid="3" name="Notes">
    <vt:i4>8</vt:i4>
  </property>
  <property fmtid="{D5CDD505-2E9C-101B-9397-08002B2CF9AE}" pid="4" name="PresentationFormat">
    <vt:lpwstr>On-screen Show (4:3)</vt:lpwstr>
  </property>
  <property fmtid="{D5CDD505-2E9C-101B-9397-08002B2CF9AE}" pid="5" name="Slides">
    <vt:i4>45</vt:i4>
  </property>
</Properties>
</file>