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05" r:id="rId2"/>
  </p:sldIdLst>
  <p:sldSz cx="9144000" cy="50657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70" d="100"/>
          <a:sy n="170" d="100"/>
        </p:scale>
        <p:origin x="-1488" y="-1080"/>
      </p:cViewPr>
      <p:guideLst>
        <p:guide orient="horz" pos="1596"/>
        <p:guide pos="2880"/>
      </p:guideLst>
    </p:cSldViewPr>
  </p:slideViewPr>
  <p:notesTextViewPr>
    <p:cViewPr>
      <p:scale>
        <a:sx n="1" d="1"/>
        <a:sy n="1" d="1"/>
      </p:scale>
      <p:origin x="0" y="0"/>
    </p:cViewPr>
  </p:notesTextViewPr>
  <p:sorterViewPr>
    <p:cViewPr>
      <p:scale>
        <a:sx n="78" d="100"/>
        <a:sy n="78"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219885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900571"/>
            <a:ext cx="7543800" cy="1590071"/>
          </a:xfrm>
        </p:spPr>
        <p:txBody>
          <a:bodyPr>
            <a:noAutofit/>
          </a:bodyPr>
          <a:lstStyle>
            <a:lvl1pPr>
              <a:defRPr sz="6000">
                <a:solidFill>
                  <a:schemeClr val="tx1"/>
                </a:solidFill>
              </a:defRPr>
            </a:lvl1pPr>
          </a:lstStyle>
          <a:p>
            <a:r>
              <a:rPr lang="x-none" smtClean="0"/>
              <a:t>Click to edit Master title style</a:t>
            </a:r>
            <a:endParaRPr lang="en-US" dirty="0"/>
          </a:p>
        </p:txBody>
      </p:sp>
      <p:sp>
        <p:nvSpPr>
          <p:cNvPr id="3" name="Subtitle 2"/>
          <p:cNvSpPr>
            <a:spLocks noGrp="1"/>
          </p:cNvSpPr>
          <p:nvPr>
            <p:ph type="subTitle" idx="1"/>
          </p:nvPr>
        </p:nvSpPr>
        <p:spPr>
          <a:xfrm>
            <a:off x="2133600" y="2493332"/>
            <a:ext cx="6172200" cy="506571"/>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dirty="0"/>
          </a:p>
        </p:txBody>
      </p:sp>
      <p:sp>
        <p:nvSpPr>
          <p:cNvPr id="15" name="Date Placeholder 14"/>
          <p:cNvSpPr>
            <a:spLocks noGrp="1"/>
          </p:cNvSpPr>
          <p:nvPr>
            <p:ph type="dt" sz="half" idx="10"/>
          </p:nvPr>
        </p:nvSpPr>
        <p:spPr/>
        <p:txBody>
          <a:bodyPr/>
          <a:lstStyle/>
          <a:p>
            <a:fld id="{ABE8FD56-DFBC-44AA-9A3B-606FDB5E90AD}" type="datetimeFigureOut">
              <a:rPr lang="en-GB" smtClean="0"/>
              <a:t>15/04/2013</a:t>
            </a:fld>
            <a:endParaRPr lang="en-GB"/>
          </a:p>
        </p:txBody>
      </p:sp>
      <p:sp>
        <p:nvSpPr>
          <p:cNvPr id="16" name="Slide Number Placeholder 15"/>
          <p:cNvSpPr>
            <a:spLocks noGrp="1"/>
          </p:cNvSpPr>
          <p:nvPr>
            <p:ph type="sldNum" sz="quarter" idx="11"/>
          </p:nvPr>
        </p:nvSpPr>
        <p:spPr/>
        <p:txBody>
          <a:bodyPr/>
          <a:lstStyle/>
          <a:p>
            <a:fld id="{350B1A22-89E9-4387-A6C5-39B6D832BFB6}" type="slidenum">
              <a:rPr lang="en-GB" smtClean="0"/>
              <a:t>‹#›</a:t>
            </a:fld>
            <a:endParaRPr lang="en-GB"/>
          </a:p>
        </p:txBody>
      </p:sp>
      <p:sp>
        <p:nvSpPr>
          <p:cNvPr id="17" name="Footer Placeholder 16"/>
          <p:cNvSpPr>
            <a:spLocks noGrp="1"/>
          </p:cNvSpPr>
          <p:nvPr>
            <p:ph type="ftr" sz="quarter" idx="12"/>
          </p:nvPr>
        </p:nvSpPr>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dirty="0"/>
          </a:p>
        </p:txBody>
      </p:sp>
      <p:sp>
        <p:nvSpPr>
          <p:cNvPr id="3" name="Vertical Text Placeholder 2"/>
          <p:cNvSpPr>
            <a:spLocks noGrp="1"/>
          </p:cNvSpPr>
          <p:nvPr>
            <p:ph type="body" orient="vert" idx="1"/>
          </p:nvPr>
        </p:nvSpPr>
        <p:spPr>
          <a:xfrm>
            <a:off x="2133600" y="506573"/>
            <a:ext cx="5791200" cy="2589141"/>
          </a:xfrm>
        </p:spPr>
        <p:txBody>
          <a:bodyPr vert="eaVert" ancho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ABE8FD56-DFBC-44AA-9A3B-606FDB5E90AD}" type="datetimeFigureOut">
              <a:rPr lang="en-GB" smtClean="0"/>
              <a:t>15/04/2013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B1A22-89E9-4387-A6C5-39B6D832BFB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450286"/>
            <a:ext cx="2133600" cy="3827428"/>
          </a:xfrm>
        </p:spPr>
        <p:txBody>
          <a:bodyPr vert="eaVert"/>
          <a:lstStyle/>
          <a:p>
            <a:r>
              <a:rPr lang="x-none" smtClean="0"/>
              <a:t>Click to edit Master title style</a:t>
            </a:r>
            <a:endParaRPr lang="en-US" dirty="0"/>
          </a:p>
        </p:txBody>
      </p:sp>
      <p:sp>
        <p:nvSpPr>
          <p:cNvPr id="3" name="Vertical Text Placeholder 2"/>
          <p:cNvSpPr>
            <a:spLocks noGrp="1"/>
          </p:cNvSpPr>
          <p:nvPr>
            <p:ph type="body" orient="vert" idx="1"/>
          </p:nvPr>
        </p:nvSpPr>
        <p:spPr>
          <a:xfrm>
            <a:off x="2895600" y="506572"/>
            <a:ext cx="5029200" cy="3377142"/>
          </a:xfrm>
        </p:spPr>
        <p:txBody>
          <a:bodyPr vert="eaVert" ancho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Date Placeholder 3"/>
          <p:cNvSpPr>
            <a:spLocks noGrp="1"/>
          </p:cNvSpPr>
          <p:nvPr>
            <p:ph type="dt" sz="half" idx="10"/>
          </p:nvPr>
        </p:nvSpPr>
        <p:spPr/>
        <p:txBody>
          <a:bodyPr/>
          <a:lstStyle/>
          <a:p>
            <a:fld id="{ABE8FD56-DFBC-44AA-9A3B-606FDB5E90AD}" type="datetimeFigureOut">
              <a:rPr lang="en-GB" smtClean="0"/>
              <a:t>15/04/2013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50B1A22-89E9-4387-A6C5-39B6D832BFB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13" name="Title 12"/>
          <p:cNvSpPr>
            <a:spLocks noGrp="1"/>
          </p:cNvSpPr>
          <p:nvPr>
            <p:ph type="title"/>
          </p:nvPr>
        </p:nvSpPr>
        <p:spPr/>
        <p:txBody>
          <a:bodyPr/>
          <a:lstStyle/>
          <a:p>
            <a:r>
              <a:rPr lang="x-none" smtClean="0"/>
              <a:t>Click to edit Master title style</a:t>
            </a:r>
            <a:endParaRPr lang="en-US"/>
          </a:p>
        </p:txBody>
      </p:sp>
      <p:sp>
        <p:nvSpPr>
          <p:cNvPr id="14" name="Date Placeholder 13"/>
          <p:cNvSpPr>
            <a:spLocks noGrp="1"/>
          </p:cNvSpPr>
          <p:nvPr>
            <p:ph type="dt" sz="half" idx="10"/>
          </p:nvPr>
        </p:nvSpPr>
        <p:spPr/>
        <p:txBody>
          <a:bodyPr/>
          <a:lstStyle/>
          <a:p>
            <a:fld id="{ABE8FD56-DFBC-44AA-9A3B-606FDB5E90AD}" type="datetimeFigureOut">
              <a:rPr lang="en-GB" smtClean="0"/>
              <a:t>15/04/2013</a:t>
            </a:fld>
            <a:endParaRPr lang="en-GB"/>
          </a:p>
        </p:txBody>
      </p:sp>
      <p:sp>
        <p:nvSpPr>
          <p:cNvPr id="15" name="Slide Number Placeholder 14"/>
          <p:cNvSpPr>
            <a:spLocks noGrp="1"/>
          </p:cNvSpPr>
          <p:nvPr>
            <p:ph type="sldNum" sz="quarter" idx="11"/>
          </p:nvPr>
        </p:nvSpPr>
        <p:spPr/>
        <p:txBody>
          <a:bodyPr/>
          <a:lstStyle/>
          <a:p>
            <a:fld id="{350B1A22-89E9-4387-A6C5-39B6D832BFB6}" type="slidenum">
              <a:rPr lang="en-GB" smtClean="0"/>
              <a:t>‹#›</a:t>
            </a:fld>
            <a:endParaRPr lang="en-GB"/>
          </a:p>
        </p:txBody>
      </p:sp>
      <p:sp>
        <p:nvSpPr>
          <p:cNvPr id="16" name="Footer Placeholder 15"/>
          <p:cNvSpPr>
            <a:spLocks noGrp="1"/>
          </p:cNvSpPr>
          <p:nvPr>
            <p:ph type="ftr" sz="quarter" idx="12"/>
          </p:nvPr>
        </p:nvSpPr>
        <p:spPr/>
        <p:txBody>
          <a:bodyPr/>
          <a:lstStyle/>
          <a:p>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3009658"/>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3152123"/>
            <a:ext cx="3733800" cy="540343"/>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12" name="Date Placeholder 11"/>
          <p:cNvSpPr>
            <a:spLocks noGrp="1"/>
          </p:cNvSpPr>
          <p:nvPr>
            <p:ph type="dt" sz="half" idx="10"/>
          </p:nvPr>
        </p:nvSpPr>
        <p:spPr/>
        <p:txBody>
          <a:bodyPr/>
          <a:lstStyle/>
          <a:p>
            <a:fld id="{ABE8FD56-DFBC-44AA-9A3B-606FDB5E90AD}" type="datetimeFigureOut">
              <a:rPr lang="en-GB" smtClean="0"/>
              <a:t>15/04/2013</a:t>
            </a:fld>
            <a:endParaRPr lang="en-GB"/>
          </a:p>
        </p:txBody>
      </p:sp>
      <p:sp>
        <p:nvSpPr>
          <p:cNvPr id="13" name="Slide Number Placeholder 12"/>
          <p:cNvSpPr>
            <a:spLocks noGrp="1"/>
          </p:cNvSpPr>
          <p:nvPr>
            <p:ph type="sldNum" sz="quarter" idx="11"/>
          </p:nvPr>
        </p:nvSpPr>
        <p:spPr/>
        <p:txBody>
          <a:bodyPr/>
          <a:lstStyle/>
          <a:p>
            <a:fld id="{350B1A22-89E9-4387-A6C5-39B6D832BFB6}" type="slidenum">
              <a:rPr lang="en-GB" smtClean="0"/>
              <a:t>‹#›</a:t>
            </a:fld>
            <a:endParaRPr lang="en-GB"/>
          </a:p>
        </p:txBody>
      </p:sp>
      <p:sp>
        <p:nvSpPr>
          <p:cNvPr id="14" name="Footer Placeholder 13"/>
          <p:cNvSpPr>
            <a:spLocks noGrp="1"/>
          </p:cNvSpPr>
          <p:nvPr>
            <p:ph type="ftr" sz="quarter" idx="12"/>
          </p:nvPr>
        </p:nvSpPr>
        <p:spPr/>
        <p:txBody>
          <a:bodyPr/>
          <a:lstStyle/>
          <a:p>
            <a:endParaRPr lang="en-GB"/>
          </a:p>
        </p:txBody>
      </p:sp>
      <p:sp>
        <p:nvSpPr>
          <p:cNvPr id="4" name="Title 3"/>
          <p:cNvSpPr>
            <a:spLocks noGrp="1"/>
          </p:cNvSpPr>
          <p:nvPr>
            <p:ph type="title"/>
          </p:nvPr>
        </p:nvSpPr>
        <p:spPr>
          <a:xfrm>
            <a:off x="2286000" y="1407142"/>
            <a:ext cx="6035040" cy="1735851"/>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x-none"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ABE8FD56-DFBC-44AA-9A3B-606FDB5E90AD}" type="datetimeFigureOut">
              <a:rPr lang="en-GB" smtClean="0"/>
              <a:t>15/04/2013</a:t>
            </a:fld>
            <a:endParaRPr lang="en-GB"/>
          </a:p>
        </p:txBody>
      </p:sp>
      <p:sp>
        <p:nvSpPr>
          <p:cNvPr id="9" name="Slide Number Placeholder 8"/>
          <p:cNvSpPr>
            <a:spLocks noGrp="1"/>
          </p:cNvSpPr>
          <p:nvPr>
            <p:ph type="sldNum" sz="quarter" idx="11"/>
          </p:nvPr>
        </p:nvSpPr>
        <p:spPr/>
        <p:txBody>
          <a:bodyPr/>
          <a:lstStyle/>
          <a:p>
            <a:fld id="{350B1A22-89E9-4387-A6C5-39B6D832BFB6}" type="slidenum">
              <a:rPr lang="en-GB" smtClean="0"/>
              <a:t>‹#›</a:t>
            </a:fld>
            <a:endParaRPr lang="en-GB"/>
          </a:p>
        </p:txBody>
      </p:sp>
      <p:sp>
        <p:nvSpPr>
          <p:cNvPr id="10" name="Footer Placeholder 9"/>
          <p:cNvSpPr>
            <a:spLocks noGrp="1"/>
          </p:cNvSpPr>
          <p:nvPr>
            <p:ph type="ftr" sz="quarter" idx="12"/>
          </p:nvPr>
        </p:nvSpPr>
        <p:spPr/>
        <p:txBody>
          <a:bodyPr/>
          <a:lstStyle/>
          <a:p>
            <a:endParaRPr lang="en-GB"/>
          </a:p>
        </p:txBody>
      </p:sp>
      <p:sp>
        <p:nvSpPr>
          <p:cNvPr id="11" name="Title 10"/>
          <p:cNvSpPr>
            <a:spLocks noGrp="1"/>
          </p:cNvSpPr>
          <p:nvPr>
            <p:ph type="title"/>
          </p:nvPr>
        </p:nvSpPr>
        <p:spPr/>
        <p:txBody>
          <a:bodyPr/>
          <a:lstStyle/>
          <a:p>
            <a:r>
              <a:rPr lang="x-none" smtClean="0"/>
              <a:t>Click to edit Master title style</a:t>
            </a:r>
            <a:endParaRPr lang="en-US" dirty="0"/>
          </a:p>
        </p:txBody>
      </p:sp>
      <p:sp>
        <p:nvSpPr>
          <p:cNvPr id="5" name="Content Placeholder 4"/>
          <p:cNvSpPr>
            <a:spLocks noGrp="1"/>
          </p:cNvSpPr>
          <p:nvPr>
            <p:ph sz="quarter" idx="13"/>
          </p:nvPr>
        </p:nvSpPr>
        <p:spPr>
          <a:xfrm>
            <a:off x="1344168" y="486308"/>
            <a:ext cx="3273552" cy="2532857"/>
          </a:xfr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7" name="Content Placeholder 6"/>
          <p:cNvSpPr>
            <a:spLocks noGrp="1"/>
          </p:cNvSpPr>
          <p:nvPr>
            <p:ph sz="quarter" idx="14"/>
          </p:nvPr>
        </p:nvSpPr>
        <p:spPr>
          <a:xfrm>
            <a:off x="5029200" y="486309"/>
            <a:ext cx="3273552" cy="2535202"/>
          </a:xfr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488974"/>
            <a:ext cx="3273552" cy="472565"/>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1344168" y="1013143"/>
            <a:ext cx="3276600" cy="2026285"/>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5" name="Text Placeholder 4"/>
          <p:cNvSpPr>
            <a:spLocks noGrp="1"/>
          </p:cNvSpPr>
          <p:nvPr>
            <p:ph type="body" sz="quarter" idx="3"/>
          </p:nvPr>
        </p:nvSpPr>
        <p:spPr>
          <a:xfrm>
            <a:off x="5029200" y="488974"/>
            <a:ext cx="3273552" cy="472565"/>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5029200" y="1013143"/>
            <a:ext cx="3273552" cy="2026285"/>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13" name="TextBox 12"/>
          <p:cNvSpPr txBox="1"/>
          <p:nvPr/>
        </p:nvSpPr>
        <p:spPr>
          <a:xfrm>
            <a:off x="1056640" y="38424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38424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x-none" smtClean="0"/>
              <a:t>Click to edit Master title style</a:t>
            </a:r>
            <a:endParaRPr lang="en-US" dirty="0"/>
          </a:p>
        </p:txBody>
      </p:sp>
      <p:sp>
        <p:nvSpPr>
          <p:cNvPr id="14" name="Date Placeholder 13"/>
          <p:cNvSpPr>
            <a:spLocks noGrp="1"/>
          </p:cNvSpPr>
          <p:nvPr>
            <p:ph type="dt" sz="half" idx="10"/>
          </p:nvPr>
        </p:nvSpPr>
        <p:spPr/>
        <p:txBody>
          <a:bodyPr/>
          <a:lstStyle/>
          <a:p>
            <a:fld id="{ABE8FD56-DFBC-44AA-9A3B-606FDB5E90AD}" type="datetimeFigureOut">
              <a:rPr lang="en-GB" smtClean="0"/>
              <a:t>15/04/2013</a:t>
            </a:fld>
            <a:endParaRPr lang="en-GB"/>
          </a:p>
        </p:txBody>
      </p:sp>
      <p:sp>
        <p:nvSpPr>
          <p:cNvPr id="15" name="Slide Number Placeholder 14"/>
          <p:cNvSpPr>
            <a:spLocks noGrp="1"/>
          </p:cNvSpPr>
          <p:nvPr>
            <p:ph type="sldNum" sz="quarter" idx="11"/>
          </p:nvPr>
        </p:nvSpPr>
        <p:spPr/>
        <p:txBody>
          <a:bodyPr/>
          <a:lstStyle/>
          <a:p>
            <a:fld id="{350B1A22-89E9-4387-A6C5-39B6D832BFB6}" type="slidenum">
              <a:rPr lang="en-GB" smtClean="0"/>
              <a:t>‹#›</a:t>
            </a:fld>
            <a:endParaRPr lang="en-GB"/>
          </a:p>
        </p:txBody>
      </p:sp>
      <p:sp>
        <p:nvSpPr>
          <p:cNvPr id="16" name="Footer Placeholder 15"/>
          <p:cNvSpPr>
            <a:spLocks noGrp="1"/>
          </p:cNvSpPr>
          <p:nvPr>
            <p:ph type="ftr" sz="quarter" idx="12"/>
          </p:nvPr>
        </p:nvSpPr>
        <p:spPr/>
        <p:txBody>
          <a:body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x-none" smtClean="0"/>
              <a:t>Click to edit Master title style</a:t>
            </a:r>
            <a:endParaRPr lang="en-US"/>
          </a:p>
        </p:txBody>
      </p:sp>
      <p:sp>
        <p:nvSpPr>
          <p:cNvPr id="7" name="Date Placeholder 6"/>
          <p:cNvSpPr>
            <a:spLocks noGrp="1"/>
          </p:cNvSpPr>
          <p:nvPr>
            <p:ph type="dt" sz="half" idx="10"/>
          </p:nvPr>
        </p:nvSpPr>
        <p:spPr/>
        <p:txBody>
          <a:bodyPr/>
          <a:lstStyle/>
          <a:p>
            <a:fld id="{ABE8FD56-DFBC-44AA-9A3B-606FDB5E90AD}" type="datetimeFigureOut">
              <a:rPr lang="en-GB" smtClean="0"/>
              <a:t>15/04/2013</a:t>
            </a:fld>
            <a:endParaRPr lang="en-GB"/>
          </a:p>
        </p:txBody>
      </p:sp>
      <p:sp>
        <p:nvSpPr>
          <p:cNvPr id="8" name="Slide Number Placeholder 7"/>
          <p:cNvSpPr>
            <a:spLocks noGrp="1"/>
          </p:cNvSpPr>
          <p:nvPr>
            <p:ph type="sldNum" sz="quarter" idx="11"/>
          </p:nvPr>
        </p:nvSpPr>
        <p:spPr/>
        <p:txBody>
          <a:bodyPr/>
          <a:lstStyle/>
          <a:p>
            <a:fld id="{350B1A22-89E9-4387-A6C5-39B6D832BFB6}" type="slidenum">
              <a:rPr lang="en-GB" smtClean="0"/>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BE8FD56-DFBC-44AA-9A3B-606FDB5E90AD}" type="datetimeFigureOut">
              <a:rPr lang="en-GB" smtClean="0"/>
              <a:t>15/04/2013</a:t>
            </a:fld>
            <a:endParaRPr lang="en-GB"/>
          </a:p>
        </p:txBody>
      </p:sp>
      <p:sp>
        <p:nvSpPr>
          <p:cNvPr id="6" name="Slide Number Placeholder 5"/>
          <p:cNvSpPr>
            <a:spLocks noGrp="1"/>
          </p:cNvSpPr>
          <p:nvPr>
            <p:ph type="sldNum" sz="quarter" idx="11"/>
          </p:nvPr>
        </p:nvSpPr>
        <p:spPr/>
        <p:txBody>
          <a:bodyPr/>
          <a:lstStyle/>
          <a:p>
            <a:fld id="{350B1A22-89E9-4387-A6C5-39B6D832BFB6}" type="slidenum">
              <a:rPr lang="en-GB" smtClean="0"/>
              <a:t>‹#›</a:t>
            </a:fld>
            <a:endParaRPr lang="en-GB"/>
          </a:p>
        </p:txBody>
      </p:sp>
      <p:sp>
        <p:nvSpPr>
          <p:cNvPr id="7" name="Footer Placeholder 6"/>
          <p:cNvSpPr>
            <a:spLocks noGrp="1"/>
          </p:cNvSpPr>
          <p:nvPr>
            <p:ph type="ftr" sz="quarter" idx="12"/>
          </p:nvPr>
        </p:nvSpPr>
        <p:spPr/>
        <p:txBody>
          <a:body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310813"/>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506572"/>
            <a:ext cx="4343400" cy="2532857"/>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Text Placeholder 3"/>
          <p:cNvSpPr>
            <a:spLocks noGrp="1"/>
          </p:cNvSpPr>
          <p:nvPr>
            <p:ph type="body" sz="half" idx="2"/>
          </p:nvPr>
        </p:nvSpPr>
        <p:spPr>
          <a:xfrm>
            <a:off x="5715000" y="506572"/>
            <a:ext cx="2590800" cy="2532857"/>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15" name="Date Placeholder 14"/>
          <p:cNvSpPr>
            <a:spLocks noGrp="1"/>
          </p:cNvSpPr>
          <p:nvPr>
            <p:ph type="dt" sz="half" idx="10"/>
          </p:nvPr>
        </p:nvSpPr>
        <p:spPr/>
        <p:txBody>
          <a:bodyPr/>
          <a:lstStyle/>
          <a:p>
            <a:fld id="{ABE8FD56-DFBC-44AA-9A3B-606FDB5E90AD}" type="datetimeFigureOut">
              <a:rPr lang="en-GB" smtClean="0"/>
              <a:t>15/04/2013</a:t>
            </a:fld>
            <a:endParaRPr lang="en-GB"/>
          </a:p>
        </p:txBody>
      </p:sp>
      <p:sp>
        <p:nvSpPr>
          <p:cNvPr id="16" name="Slide Number Placeholder 15"/>
          <p:cNvSpPr>
            <a:spLocks noGrp="1"/>
          </p:cNvSpPr>
          <p:nvPr>
            <p:ph type="sldNum" sz="quarter" idx="11"/>
          </p:nvPr>
        </p:nvSpPr>
        <p:spPr/>
        <p:txBody>
          <a:bodyPr/>
          <a:lstStyle/>
          <a:p>
            <a:fld id="{350B1A22-89E9-4387-A6C5-39B6D832BFB6}" type="slidenum">
              <a:rPr lang="en-GB" smtClean="0"/>
              <a:t>‹#›</a:t>
            </a:fld>
            <a:endParaRPr lang="en-GB"/>
          </a:p>
        </p:txBody>
      </p:sp>
      <p:sp>
        <p:nvSpPr>
          <p:cNvPr id="17" name="Footer Placeholder 16"/>
          <p:cNvSpPr>
            <a:spLocks noGrp="1"/>
          </p:cNvSpPr>
          <p:nvPr>
            <p:ph type="ftr" sz="quarter" idx="12"/>
          </p:nvPr>
        </p:nvSpPr>
        <p:spPr/>
        <p:txBody>
          <a:bodyPr/>
          <a:lstStyle/>
          <a:p>
            <a:endParaRPr lang="en-GB"/>
          </a:p>
        </p:txBody>
      </p:sp>
      <p:sp>
        <p:nvSpPr>
          <p:cNvPr id="18" name="Title 17"/>
          <p:cNvSpPr>
            <a:spLocks noGrp="1"/>
          </p:cNvSpPr>
          <p:nvPr>
            <p:ph type="title"/>
          </p:nvPr>
        </p:nvSpPr>
        <p:spPr/>
        <p:txBody>
          <a:bodyPr/>
          <a:lstStyle/>
          <a:p>
            <a:r>
              <a:rPr lang="x-none"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452631"/>
            <a:ext cx="6705600" cy="1881350"/>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lang="en-US"/>
          </a:p>
        </p:txBody>
      </p:sp>
      <p:sp>
        <p:nvSpPr>
          <p:cNvPr id="4" name="Text Placeholder 3"/>
          <p:cNvSpPr>
            <a:spLocks noGrp="1"/>
          </p:cNvSpPr>
          <p:nvPr>
            <p:ph type="body" sz="half" idx="2"/>
          </p:nvPr>
        </p:nvSpPr>
        <p:spPr>
          <a:xfrm>
            <a:off x="2743200" y="2550619"/>
            <a:ext cx="5029200" cy="532427"/>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9" name="TextBox 8"/>
          <p:cNvSpPr txBox="1"/>
          <p:nvPr/>
        </p:nvSpPr>
        <p:spPr>
          <a:xfrm>
            <a:off x="2435352" y="2460811"/>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x-none" smtClean="0"/>
              <a:t>Click to edit Master title style</a:t>
            </a:r>
            <a:endParaRPr lang="en-US"/>
          </a:p>
        </p:txBody>
      </p:sp>
      <p:sp>
        <p:nvSpPr>
          <p:cNvPr id="13" name="Date Placeholder 12"/>
          <p:cNvSpPr>
            <a:spLocks noGrp="1"/>
          </p:cNvSpPr>
          <p:nvPr>
            <p:ph type="dt" sz="half" idx="10"/>
          </p:nvPr>
        </p:nvSpPr>
        <p:spPr/>
        <p:txBody>
          <a:bodyPr/>
          <a:lstStyle/>
          <a:p>
            <a:fld id="{ABE8FD56-DFBC-44AA-9A3B-606FDB5E90AD}" type="datetimeFigureOut">
              <a:rPr lang="en-GB" smtClean="0"/>
              <a:t>15/04/2013</a:t>
            </a:fld>
            <a:endParaRPr lang="en-GB"/>
          </a:p>
        </p:txBody>
      </p:sp>
      <p:sp>
        <p:nvSpPr>
          <p:cNvPr id="14" name="Slide Number Placeholder 13"/>
          <p:cNvSpPr>
            <a:spLocks noGrp="1"/>
          </p:cNvSpPr>
          <p:nvPr>
            <p:ph type="sldNum" sz="quarter" idx="11"/>
          </p:nvPr>
        </p:nvSpPr>
        <p:spPr/>
        <p:txBody>
          <a:bodyPr/>
          <a:lstStyle/>
          <a:p>
            <a:fld id="{350B1A22-89E9-4387-A6C5-39B6D832BFB6}" type="slidenum">
              <a:rPr lang="en-GB" smtClean="0"/>
              <a:t>‹#›</a:t>
            </a:fld>
            <a:endParaRPr lang="en-GB"/>
          </a:p>
        </p:txBody>
      </p:sp>
      <p:sp>
        <p:nvSpPr>
          <p:cNvPr id="15" name="Footer Placeholder 14"/>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7" name="Rectangle 6"/>
          <p:cNvSpPr/>
          <p:nvPr/>
        </p:nvSpPr>
        <p:spPr>
          <a:xfrm>
            <a:off x="0" y="0"/>
            <a:ext cx="9144000" cy="5065713"/>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767052"/>
            <a:ext cx="7240620" cy="4215509"/>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449508" y="275715"/>
            <a:ext cx="4091034"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86315"/>
            <a:ext cx="6479362" cy="351213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3602285"/>
            <a:ext cx="7543800" cy="675428"/>
          </a:xfrm>
          <a:prstGeom prst="rect">
            <a:avLst/>
          </a:prstGeom>
        </p:spPr>
        <p:txBody>
          <a:bodyPr vert="horz" lIns="91440" tIns="45720" rIns="91440" bIns="45720" rtlCol="0" anchor="b">
            <a:noAutofit/>
          </a:bodyPr>
          <a:lstStyle/>
          <a:p>
            <a:r>
              <a:rPr lang="x-none" smtClean="0"/>
              <a:t>Click to edit Master title style</a:t>
            </a:r>
            <a:endParaRPr lang="en-US" dirty="0"/>
          </a:p>
        </p:txBody>
      </p:sp>
      <p:sp>
        <p:nvSpPr>
          <p:cNvPr id="3" name="Text Placeholder 2"/>
          <p:cNvSpPr>
            <a:spLocks noGrp="1"/>
          </p:cNvSpPr>
          <p:nvPr>
            <p:ph type="body" idx="1"/>
          </p:nvPr>
        </p:nvSpPr>
        <p:spPr>
          <a:xfrm>
            <a:off x="2133600" y="506572"/>
            <a:ext cx="6096000" cy="2701713"/>
          </a:xfrm>
          <a:prstGeom prst="rect">
            <a:avLst/>
          </a:prstGeom>
        </p:spPr>
        <p:txBody>
          <a:bodyPr vert="horz" lIns="91440" tIns="45720" rIns="91440" bIns="45720" rtlCol="0" anchor="ctr">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Date Placeholder 3"/>
          <p:cNvSpPr>
            <a:spLocks noGrp="1"/>
          </p:cNvSpPr>
          <p:nvPr>
            <p:ph type="dt" sz="half" idx="2"/>
          </p:nvPr>
        </p:nvSpPr>
        <p:spPr>
          <a:xfrm>
            <a:off x="6172200" y="4546244"/>
            <a:ext cx="2133600" cy="269702"/>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ABE8FD56-DFBC-44AA-9A3B-606FDB5E90AD}" type="datetimeFigureOut">
              <a:rPr lang="en-GB" smtClean="0"/>
              <a:t>15/04/2013</a:t>
            </a:fld>
            <a:endParaRPr lang="en-GB"/>
          </a:p>
        </p:txBody>
      </p:sp>
      <p:sp>
        <p:nvSpPr>
          <p:cNvPr id="5" name="Footer Placeholder 4"/>
          <p:cNvSpPr>
            <a:spLocks noGrp="1"/>
          </p:cNvSpPr>
          <p:nvPr>
            <p:ph type="ftr" sz="quarter" idx="3"/>
          </p:nvPr>
        </p:nvSpPr>
        <p:spPr>
          <a:xfrm>
            <a:off x="822960" y="4546244"/>
            <a:ext cx="4572000" cy="269702"/>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GB"/>
          </a:p>
        </p:txBody>
      </p:sp>
      <p:sp>
        <p:nvSpPr>
          <p:cNvPr id="6" name="Slide Number Placeholder 5"/>
          <p:cNvSpPr>
            <a:spLocks noGrp="1"/>
          </p:cNvSpPr>
          <p:nvPr>
            <p:ph type="sldNum" sz="quarter" idx="4"/>
          </p:nvPr>
        </p:nvSpPr>
        <p:spPr>
          <a:xfrm>
            <a:off x="822960" y="4315237"/>
            <a:ext cx="2133600" cy="225143"/>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350B1A22-89E9-4387-A6C5-39B6D832BFB6}" type="slidenum">
              <a:rPr lang="en-GB" smtClean="0"/>
              <a:t>‹#›</a:t>
            </a:fld>
            <a:endParaRPr lang="en-GB"/>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2" y="1236712"/>
            <a:ext cx="3810371" cy="2857778"/>
          </a:xfrm>
        </p:spPr>
      </p:pic>
      <p:sp>
        <p:nvSpPr>
          <p:cNvPr id="2" name="Title 1"/>
          <p:cNvSpPr>
            <a:spLocks noGrp="1"/>
          </p:cNvSpPr>
          <p:nvPr>
            <p:ph type="title"/>
          </p:nvPr>
        </p:nvSpPr>
        <p:spPr>
          <a:xfrm>
            <a:off x="179512" y="300608"/>
            <a:ext cx="8695928" cy="576064"/>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GB" b="1" dirty="0" smtClean="0">
                <a:ln/>
                <a:solidFill>
                  <a:schemeClr val="accent3"/>
                </a:solidFill>
                <a:effectLst/>
              </a:rPr>
              <a:t>Open Day</a:t>
            </a:r>
            <a:endParaRPr lang="en-GB" b="1" dirty="0">
              <a:ln/>
              <a:solidFill>
                <a:schemeClr val="accent3"/>
              </a:solidFill>
              <a:effectLst/>
            </a:endParaRPr>
          </a:p>
        </p:txBody>
      </p:sp>
      <p:sp>
        <p:nvSpPr>
          <p:cNvPr id="5" name="TextBox 4"/>
          <p:cNvSpPr txBox="1"/>
          <p:nvPr/>
        </p:nvSpPr>
        <p:spPr>
          <a:xfrm>
            <a:off x="4716016" y="1164704"/>
            <a:ext cx="3960440" cy="3416320"/>
          </a:xfrm>
          <a:prstGeom prst="rect">
            <a:avLst/>
          </a:prstGeom>
          <a:noFill/>
        </p:spPr>
        <p:txBody>
          <a:bodyPr wrap="square" rtlCol="0">
            <a:spAutoFit/>
          </a:bodyPr>
          <a:lstStyle/>
          <a:p>
            <a:r>
              <a:rPr lang="en-US" dirty="0"/>
              <a:t>This image shows the plate-shaped </a:t>
            </a:r>
            <a:r>
              <a:rPr lang="en-US" u="sng" dirty="0"/>
              <a:t>hydroxyapatite</a:t>
            </a:r>
            <a:r>
              <a:rPr lang="en-US" dirty="0"/>
              <a:t> produced by bacteria. Hydroxyapatite is naturally found in bones. Thus, it is very biocompatible. Hydroxyapatite coated titanium is widely used as implants, such as the hip replacement and some dental root implants. The project </a:t>
            </a:r>
            <a:r>
              <a:rPr lang="en-US" dirty="0" smtClean="0"/>
              <a:t>we are </a:t>
            </a:r>
            <a:r>
              <a:rPr lang="en-US" dirty="0"/>
              <a:t>working on is to use bacteria to produce hydroxyapatite, the main components of bones, on titanium.</a:t>
            </a:r>
          </a:p>
        </p:txBody>
      </p:sp>
      <p:sp>
        <p:nvSpPr>
          <p:cNvPr id="6" name="TextBox 5"/>
          <p:cNvSpPr txBox="1"/>
          <p:nvPr/>
        </p:nvSpPr>
        <p:spPr>
          <a:xfrm>
            <a:off x="251522" y="4477073"/>
            <a:ext cx="3876119" cy="307777"/>
          </a:xfrm>
          <a:prstGeom prst="rect">
            <a:avLst/>
          </a:prstGeom>
          <a:noFill/>
        </p:spPr>
        <p:txBody>
          <a:bodyPr wrap="none" rtlCol="0">
            <a:spAutoFit/>
          </a:bodyPr>
          <a:lstStyle/>
          <a:p>
            <a:r>
              <a:rPr lang="en-US" sz="1400" dirty="0" smtClean="0"/>
              <a:t>© Physics Department, courtesy of </a:t>
            </a:r>
            <a:r>
              <a:rPr lang="en-US" sz="1400" dirty="0" err="1" smtClean="0"/>
              <a:t>Anqi</a:t>
            </a:r>
            <a:r>
              <a:rPr lang="en-US" sz="1400" dirty="0" smtClean="0"/>
              <a:t> Wang</a:t>
            </a:r>
            <a:endParaRPr lang="en-US" sz="1400" dirty="0"/>
          </a:p>
        </p:txBody>
      </p:sp>
    </p:spTree>
    <p:extLst>
      <p:ext uri="{BB962C8B-B14F-4D97-AF65-F5344CB8AC3E}">
        <p14:creationId xmlns:p14="http://schemas.microsoft.com/office/powerpoint/2010/main" val="6479919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1323</TotalTime>
  <Words>79</Words>
  <Application>Microsoft Macintosh PowerPoint</Application>
  <PresentationFormat>Custom</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Elemental</vt:lpstr>
      <vt:lpstr>Open Day</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Services</dc:creator>
  <cp:lastModifiedBy>Rudolf Roemer</cp:lastModifiedBy>
  <cp:revision>46</cp:revision>
  <dcterms:created xsi:type="dcterms:W3CDTF">2012-07-13T19:56:36Z</dcterms:created>
  <dcterms:modified xsi:type="dcterms:W3CDTF">2013-04-15T11:40:26Z</dcterms:modified>
</cp:coreProperties>
</file>