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E6C26-B418-169C-E368-D603FDF2CF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31CADD-43BF-D7FE-D00A-BFD3EF71A0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AAD17-D8A0-9F34-BF38-7385B28FD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FFEE-E35F-4E9B-8DB2-9F749A96FF38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44310-AD4E-5B09-F668-E7C617229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B8020-061B-5D08-8FC8-E8AE6EFEB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0158-6468-4576-9108-548557371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594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635C4-BAA5-8E95-5C8D-B5FA81965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F76EFD-FC47-24F5-1AE1-DA694FF0A9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F77F5-949E-74E9-7D52-2980B4374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FFEE-E35F-4E9B-8DB2-9F749A96FF38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57A28-C638-BF9A-EA3C-86EF45B65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975A2-166E-2F1E-E654-48F47224E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0158-6468-4576-9108-548557371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524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31EDA6-A08A-1F6B-9059-D09E7DAFED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FDD3D4-8B08-5D4A-57F8-49F6D20ED6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4970B-988C-CAFB-75F9-BCC0A85B8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FFEE-E35F-4E9B-8DB2-9F749A96FF38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68C1A-C953-4954-1399-140CC8F3E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19703-F59A-20EC-18E2-10C3FAA9A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0158-6468-4576-9108-548557371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8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325CF-5186-6D26-35A9-81F9348BC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74924-6A39-006B-05C2-65660C667F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8A29D-3D79-8291-6E7E-72DA4EF53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FFEE-E35F-4E9B-8DB2-9F749A96FF38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88D2D3-E2FB-5D38-8CB7-A361E6ABF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96D20-0E7D-21C6-6850-14080F429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0158-6468-4576-9108-548557371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49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29F9F-A1E6-ED63-F62D-6CFD487D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4AE651-57B0-F3E8-00B3-12BAE004A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9249B-4ED5-3666-39BA-3F2BEC0FC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FFEE-E35F-4E9B-8DB2-9F749A96FF38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290D6-163C-FACE-804E-7C414E69F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B5B6C-97AF-DA2E-10DC-D4FA6F07F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0158-6468-4576-9108-548557371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511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53F4F-778E-5FA2-0BDB-1D174F8F7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F7243-9875-22EF-AAE9-192CDC17B0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06F606-9E95-AF01-D15E-34C8DF13E1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CEA1C-4B30-6C64-8558-23890623A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FFEE-E35F-4E9B-8DB2-9F749A96FF38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5C3D12-FA02-CAD5-7DD3-A6B5B66DD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52EA4D-DE67-F07F-6527-1ABA7DE2D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0158-6468-4576-9108-548557371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820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F0EE1-4C9B-32FA-E591-38DD78C52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FE10C8-54BF-5DFA-0A9A-6C9519D41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1D604C-E29D-8C54-C1CE-BAEF276BB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FA839C-BA67-5796-302C-3B5455D21B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5DB573-C12D-BB49-C7D9-6F592C3DA3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334A0D-18B2-221A-0A69-C49D45863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FFEE-E35F-4E9B-8DB2-9F749A96FF38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EF0B1A-22F7-0CC6-409C-03A43022E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F3A636-F557-CEF7-EFE8-8A599C37B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0158-6468-4576-9108-548557371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463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C310-AEEA-6597-5DD2-0DFFE1EC9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6B3B40-9C33-9352-69C1-C48DA5A1A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FFEE-E35F-4E9B-8DB2-9F749A96FF38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B1F55B-80BE-096E-0CD5-CD3FC6EB3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017F1-E8C3-4A34-D74C-B3AF6DF9D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0158-6468-4576-9108-548557371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86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4B3C9F-D4DF-94E4-6F4C-EAA553643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FFEE-E35F-4E9B-8DB2-9F749A96FF38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BF3613-0C83-7EFB-74D4-E9CCEC439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BAB677-E173-DF5D-3677-C431C0931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0158-6468-4576-9108-548557371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885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6E46A-BF5C-00F6-3B18-73658859B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61886-7B79-3184-40FC-22CE057AD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A9BE32-FEAA-EBD2-B84D-BA5D5D56E6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66175E-6725-1280-BFB4-E812FB037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FFEE-E35F-4E9B-8DB2-9F749A96FF38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3C273A-8829-1BD0-93B2-DA5C61832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7A375E-876D-3630-0EF5-CF89630BE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0158-6468-4576-9108-548557371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659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8432D-90FA-F014-53E8-872F7882A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9BD050-F0C0-9DD4-EDF5-3B127EA57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7A2717-4D5E-C552-3EEC-7C4EE2F69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645DDA-9579-35B3-16BE-D6ADD97F9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FFEE-E35F-4E9B-8DB2-9F749A96FF38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8F3D5-E89D-2E21-9904-C85AEEF0E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3C7A24-54D0-D7DA-5723-ECCB991BB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0158-6468-4576-9108-548557371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663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E68129-F613-8DE2-2EC4-3AA60844E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8B892-CEF2-6996-933D-6F09C7A308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59209-D9C1-8507-76A6-D854A4AB36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3FFEE-E35F-4E9B-8DB2-9F749A96FF38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4C1F8-528E-BF3C-A015-5E96ED67E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D16E5-30E1-5914-FB1A-1DFFB59F1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F0158-6468-4576-9108-54855737145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8B1CB9-7348-9EF5-2BE9-87F6C8BE2FF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90500" y="6515100"/>
            <a:ext cx="12382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Classification - Public</a:t>
            </a:r>
          </a:p>
        </p:txBody>
      </p:sp>
    </p:spTree>
    <p:extLst>
      <p:ext uri="{BB962C8B-B14F-4D97-AF65-F5344CB8AC3E}">
        <p14:creationId xmlns:p14="http://schemas.microsoft.com/office/powerpoint/2010/main" val="399548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777FCC-A212-0568-6BBE-1E6B8618A8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6567" t="18121" r="3129"/>
          <a:stretch/>
        </p:blipFill>
        <p:spPr>
          <a:xfrm>
            <a:off x="1220373" y="169108"/>
            <a:ext cx="4681714" cy="285859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9E6481-CC13-A719-7B65-511C962E66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96" t="17511"/>
          <a:stretch/>
        </p:blipFill>
        <p:spPr>
          <a:xfrm>
            <a:off x="6095999" y="170160"/>
            <a:ext cx="4681715" cy="287990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4015A9-B34F-5059-C369-147039E6FC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696" t="17917"/>
          <a:stretch/>
        </p:blipFill>
        <p:spPr>
          <a:xfrm>
            <a:off x="1220373" y="3180708"/>
            <a:ext cx="4681715" cy="286570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BD92E2-B797-F18C-78C3-AE7A235B1D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696" t="17511"/>
          <a:stretch/>
        </p:blipFill>
        <p:spPr>
          <a:xfrm>
            <a:off x="6096000" y="3173607"/>
            <a:ext cx="4681714" cy="287990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654B9-0D7E-0BCB-3349-1E2C96E6095B}"/>
              </a:ext>
            </a:extLst>
          </p:cNvPr>
          <p:cNvSpPr txBox="1"/>
          <p:nvPr/>
        </p:nvSpPr>
        <p:spPr>
          <a:xfrm>
            <a:off x="1220370" y="161846"/>
            <a:ext cx="1328279" cy="261610"/>
          </a:xfrm>
          <a:prstGeom prst="rect">
            <a:avLst/>
          </a:prstGeom>
          <a:solidFill>
            <a:srgbClr val="712779"/>
          </a:solidFill>
        </p:spPr>
        <p:txBody>
          <a:bodyPr wrap="square" rtlCol="0">
            <a:spAutoFit/>
          </a:bodyPr>
          <a:lstStyle/>
          <a:p>
            <a:pPr marL="0" marR="0" lvl="0" indent="0" algn="l" defTabSz="995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Existing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58BE96-3AEB-7B27-2610-AF331CA97E88}"/>
              </a:ext>
            </a:extLst>
          </p:cNvPr>
          <p:cNvSpPr txBox="1"/>
          <p:nvPr/>
        </p:nvSpPr>
        <p:spPr>
          <a:xfrm>
            <a:off x="6095999" y="161846"/>
            <a:ext cx="1328279" cy="261610"/>
          </a:xfrm>
          <a:prstGeom prst="rect">
            <a:avLst/>
          </a:prstGeom>
          <a:solidFill>
            <a:srgbClr val="00929F"/>
          </a:solidFill>
        </p:spPr>
        <p:txBody>
          <a:bodyPr wrap="square" rtlCol="0">
            <a:spAutoFit/>
          </a:bodyPr>
          <a:lstStyle/>
          <a:p>
            <a:pPr marL="0" marR="0" lvl="0" indent="0" algn="l" defTabSz="995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Phase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074DDC-0FF7-EFDA-5848-3943638EF69C}"/>
              </a:ext>
            </a:extLst>
          </p:cNvPr>
          <p:cNvSpPr txBox="1"/>
          <p:nvPr/>
        </p:nvSpPr>
        <p:spPr>
          <a:xfrm>
            <a:off x="1220370" y="3173607"/>
            <a:ext cx="1328279" cy="261610"/>
          </a:xfrm>
          <a:prstGeom prst="rect">
            <a:avLst/>
          </a:prstGeom>
          <a:solidFill>
            <a:srgbClr val="E4368A"/>
          </a:solidFill>
        </p:spPr>
        <p:txBody>
          <a:bodyPr wrap="square" rtlCol="0">
            <a:spAutoFit/>
          </a:bodyPr>
          <a:lstStyle/>
          <a:p>
            <a:pPr marL="0" marR="0" lvl="0" indent="0" algn="l" defTabSz="995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Phase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B08C10-CB42-C21F-4AC8-070397FD9B0D}"/>
              </a:ext>
            </a:extLst>
          </p:cNvPr>
          <p:cNvSpPr txBox="1"/>
          <p:nvPr/>
        </p:nvSpPr>
        <p:spPr>
          <a:xfrm>
            <a:off x="6095998" y="3167163"/>
            <a:ext cx="1328279" cy="261610"/>
          </a:xfrm>
          <a:prstGeom prst="rect">
            <a:avLst/>
          </a:prstGeom>
          <a:solidFill>
            <a:srgbClr val="FABC00"/>
          </a:solidFill>
        </p:spPr>
        <p:txBody>
          <a:bodyPr wrap="square" rtlCol="0">
            <a:spAutoFit/>
          </a:bodyPr>
          <a:lstStyle/>
          <a:p>
            <a:pPr marL="0" marR="0" lvl="0" indent="0" algn="l" defTabSz="995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Phase 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419CBEA-D337-6CBA-3588-64D39E42B5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2137" y="318283"/>
            <a:ext cx="1180891" cy="6456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C04388-CB28-21AE-9A1D-58029306AC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4125" y="3314526"/>
            <a:ext cx="1180891" cy="6456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B5157B9-CDD4-BEA4-BBD5-F1AB6A5F6F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2137" y="3324050"/>
            <a:ext cx="1180891" cy="64566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7B56787-A7AC-DF30-992D-1F8DF2CBA459}"/>
              </a:ext>
            </a:extLst>
          </p:cNvPr>
          <p:cNvSpPr/>
          <p:nvPr/>
        </p:nvSpPr>
        <p:spPr>
          <a:xfrm>
            <a:off x="2280800" y="6177594"/>
            <a:ext cx="7625200" cy="286408"/>
          </a:xfrm>
          <a:prstGeom prst="rect">
            <a:avLst/>
          </a:prstGeom>
          <a:solidFill>
            <a:schemeClr val="bg1"/>
          </a:solidFill>
          <a:ln w="19050">
            <a:solidFill>
              <a:srgbClr val="009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FB2648-80F5-E28D-5953-5DF6FA3C4F53}"/>
              </a:ext>
            </a:extLst>
          </p:cNvPr>
          <p:cNvSpPr txBox="1"/>
          <p:nvPr/>
        </p:nvSpPr>
        <p:spPr>
          <a:xfrm>
            <a:off x="3580375" y="6178924"/>
            <a:ext cx="67341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95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New-Build	Decant	Retain as Existing</a:t>
            </a:r>
            <a:r>
              <a:rPr lang="en-GB" sz="11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        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Demolish           Repurpose</a:t>
            </a:r>
            <a:r>
              <a:rPr lang="en-GB" sz="11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      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Mothball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872B181-2FCB-3040-2833-EEEDAA5677E8}"/>
              </a:ext>
            </a:extLst>
          </p:cNvPr>
          <p:cNvSpPr/>
          <p:nvPr/>
        </p:nvSpPr>
        <p:spPr bwMode="auto">
          <a:xfrm>
            <a:off x="4504438" y="6245160"/>
            <a:ext cx="135830" cy="135828"/>
          </a:xfrm>
          <a:prstGeom prst="rect">
            <a:avLst/>
          </a:prstGeom>
          <a:solidFill>
            <a:srgbClr val="B2D9D8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rtlCol="0" anchor="ctr"/>
          <a:lstStyle/>
          <a:p>
            <a:pPr marL="0" marR="0" lvl="0" indent="0" algn="ctr" defTabSz="995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F3D5399-97F3-7DAF-D24B-16B350BC1B13}"/>
              </a:ext>
            </a:extLst>
          </p:cNvPr>
          <p:cNvSpPr/>
          <p:nvPr/>
        </p:nvSpPr>
        <p:spPr bwMode="auto">
          <a:xfrm>
            <a:off x="5498940" y="6240485"/>
            <a:ext cx="135830" cy="135828"/>
          </a:xfrm>
          <a:prstGeom prst="rect">
            <a:avLst/>
          </a:prstGeom>
          <a:solidFill>
            <a:srgbClr val="BAE861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rtlCol="0" anchor="ctr"/>
          <a:lstStyle/>
          <a:p>
            <a:pPr marL="0" marR="0" lvl="0" indent="0" algn="ctr" defTabSz="995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2EECA82-2159-2336-3934-9387F9D6FB30}"/>
              </a:ext>
            </a:extLst>
          </p:cNvPr>
          <p:cNvSpPr/>
          <p:nvPr/>
        </p:nvSpPr>
        <p:spPr bwMode="auto">
          <a:xfrm>
            <a:off x="7035492" y="6240485"/>
            <a:ext cx="135830" cy="12537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rgbClr val="B70708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rtlCol="0" anchor="ctr"/>
          <a:lstStyle/>
          <a:p>
            <a:pPr marL="0" marR="0" lvl="0" indent="0" algn="ctr" defTabSz="995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5B59321-6E13-1CB8-924B-07E991FA7357}"/>
              </a:ext>
            </a:extLst>
          </p:cNvPr>
          <p:cNvSpPr/>
          <p:nvPr/>
        </p:nvSpPr>
        <p:spPr bwMode="auto">
          <a:xfrm>
            <a:off x="3484727" y="6240485"/>
            <a:ext cx="135830" cy="135828"/>
          </a:xfrm>
          <a:prstGeom prst="rect">
            <a:avLst/>
          </a:prstGeom>
          <a:solidFill>
            <a:schemeClr val="accent2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rtlCol="0" anchor="ctr"/>
          <a:lstStyle/>
          <a:p>
            <a:pPr marL="0" marR="0" lvl="0" indent="0" algn="ctr" defTabSz="995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3EC71C7-0E5C-E7A4-1B90-AA71DBE1ACFC}"/>
              </a:ext>
            </a:extLst>
          </p:cNvPr>
          <p:cNvSpPr/>
          <p:nvPr/>
        </p:nvSpPr>
        <p:spPr bwMode="auto">
          <a:xfrm>
            <a:off x="8050702" y="6241815"/>
            <a:ext cx="135830" cy="135828"/>
          </a:xfrm>
          <a:prstGeom prst="rect">
            <a:avLst/>
          </a:prstGeom>
          <a:solidFill>
            <a:srgbClr val="FDCC92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rtlCol="0" anchor="ctr"/>
          <a:lstStyle/>
          <a:p>
            <a:pPr marL="0" marR="0" lvl="0" indent="0" algn="ctr" defTabSz="995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F93A12D-2844-F84D-FD27-78ABF19A7837}"/>
              </a:ext>
            </a:extLst>
          </p:cNvPr>
          <p:cNvSpPr/>
          <p:nvPr/>
        </p:nvSpPr>
        <p:spPr bwMode="auto">
          <a:xfrm>
            <a:off x="9065912" y="6235256"/>
            <a:ext cx="135830" cy="135828"/>
          </a:xfrm>
          <a:prstGeom prst="rect">
            <a:avLst/>
          </a:prstGeom>
          <a:solidFill>
            <a:srgbClr val="007F98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rtlCol="0" anchor="ctr"/>
          <a:lstStyle/>
          <a:p>
            <a:pPr marL="0" marR="0" lvl="0" indent="0" algn="ctr" defTabSz="995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5786B4-1A3F-53EA-9B54-1414E4B453B5}"/>
              </a:ext>
            </a:extLst>
          </p:cNvPr>
          <p:cNvSpPr txBox="1"/>
          <p:nvPr/>
        </p:nvSpPr>
        <p:spPr>
          <a:xfrm>
            <a:off x="2280800" y="6177594"/>
            <a:ext cx="12039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>
                <a:latin typeface="Helvetica" panose="020B0604020202020204" pitchFamily="34" charset="0"/>
                <a:cs typeface="Helvetica" panose="020B0604020202020204" pitchFamily="34" charset="0"/>
              </a:rPr>
              <a:t>KEY / LEGEND </a:t>
            </a:r>
          </a:p>
        </p:txBody>
      </p:sp>
    </p:spTree>
    <p:extLst>
      <p:ext uri="{BB962C8B-B14F-4D97-AF65-F5344CB8AC3E}">
        <p14:creationId xmlns:p14="http://schemas.microsoft.com/office/powerpoint/2010/main" val="3765618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>Macegroup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Herbert</dc:creator>
  <cp:lastModifiedBy>Alex Herbert</cp:lastModifiedBy>
  <cp:revision>1</cp:revision>
  <dcterms:created xsi:type="dcterms:W3CDTF">2024-02-01T14:13:17Z</dcterms:created>
  <dcterms:modified xsi:type="dcterms:W3CDTF">2024-02-01T14:21:13Z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f528e02-ab69-43a8-9134-6d8d1b0c706c_Enabled">
    <vt:lpwstr>true</vt:lpwstr>
  </property>
  <property fmtid="{D5CDD505-2E9C-101B-9397-08002B2CF9AE}" pid="3" name="MSIP_Label_ff528e02-ab69-43a8-9134-6d8d1b0c706c_SetDate">
    <vt:lpwstr>2024-02-01T14:20:31Z</vt:lpwstr>
  </property>
  <property fmtid="{D5CDD505-2E9C-101B-9397-08002B2CF9AE}" pid="4" name="MSIP_Label_ff528e02-ab69-43a8-9134-6d8d1b0c706c_Method">
    <vt:lpwstr>Standard</vt:lpwstr>
  </property>
  <property fmtid="{D5CDD505-2E9C-101B-9397-08002B2CF9AE}" pid="5" name="MSIP_Label_ff528e02-ab69-43a8-9134-6d8d1b0c706c_Name">
    <vt:lpwstr>ff528e02-ab69-43a8-9134-6d8d1b0c706c</vt:lpwstr>
  </property>
  <property fmtid="{D5CDD505-2E9C-101B-9397-08002B2CF9AE}" pid="6" name="MSIP_Label_ff528e02-ab69-43a8-9134-6d8d1b0c706c_SiteId">
    <vt:lpwstr>f9300280-65a0-46f8-a18c-a296431980f5</vt:lpwstr>
  </property>
  <property fmtid="{D5CDD505-2E9C-101B-9397-08002B2CF9AE}" pid="7" name="MSIP_Label_ff528e02-ab69-43a8-9134-6d8d1b0c706c_ActionId">
    <vt:lpwstr>ba9a7b1a-d520-4203-af97-2f5c6af1b4ec</vt:lpwstr>
  </property>
  <property fmtid="{D5CDD505-2E9C-101B-9397-08002B2CF9AE}" pid="8" name="MSIP_Label_ff528e02-ab69-43a8-9134-6d8d1b0c706c_ContentBits">
    <vt:lpwstr>2</vt:lpwstr>
  </property>
  <property fmtid="{D5CDD505-2E9C-101B-9397-08002B2CF9AE}" pid="9" name="ClassificationContentMarkingFooterLocations">
    <vt:lpwstr>Office Theme:8</vt:lpwstr>
  </property>
  <property fmtid="{D5CDD505-2E9C-101B-9397-08002B2CF9AE}" pid="10" name="ClassificationContentMarkingFooterText">
    <vt:lpwstr>Classification - Public</vt:lpwstr>
  </property>
</Properties>
</file>