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9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57" r:id="rId11"/>
    <p:sldId id="261" r:id="rId12"/>
    <p:sldId id="258" r:id="rId13"/>
    <p:sldId id="260" r:id="rId14"/>
    <p:sldId id="263" r:id="rId15"/>
    <p:sldId id="259" r:id="rId16"/>
    <p:sldId id="262" r:id="rId17"/>
    <p:sldId id="264" r:id="rId18"/>
    <p:sldId id="282" r:id="rId19"/>
    <p:sldId id="274" r:id="rId20"/>
    <p:sldId id="265" r:id="rId21"/>
    <p:sldId id="275" r:id="rId22"/>
    <p:sldId id="276" r:id="rId23"/>
    <p:sldId id="277" r:id="rId24"/>
    <p:sldId id="278" r:id="rId25"/>
    <p:sldId id="283" r:id="rId26"/>
    <p:sldId id="280" r:id="rId27"/>
    <p:sldId id="281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4273E-5789-C949-BE37-FD9A605E4B68}" v="82" dt="2023-12-04T21:15:33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 snapToGrid="0">
      <p:cViewPr varScale="1">
        <p:scale>
          <a:sx n="90" d="100"/>
          <a:sy n="90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PERGIS, IOANNIS (PGR)" userId="S::u5500483@live.warwick.ac.uk::00090e11-af5e-43de-9366-7e318a0172ed" providerId="AD" clId="Web-{9889684D-2C68-D9CC-6A0F-E014EE4D40CB}"/>
    <pc:docChg chg="addSld modSld">
      <pc:chgData name="APERGIS, IOANNIS (PGR)" userId="S::u5500483@live.warwick.ac.uk::00090e11-af5e-43de-9366-7e318a0172ed" providerId="AD" clId="Web-{9889684D-2C68-D9CC-6A0F-E014EE4D40CB}" dt="2023-12-01T10:48:40.511" v="47"/>
      <pc:docMkLst>
        <pc:docMk/>
      </pc:docMkLst>
      <pc:sldChg chg="modSp">
        <pc:chgData name="APERGIS, IOANNIS (PGR)" userId="S::u5500483@live.warwick.ac.uk::00090e11-af5e-43de-9366-7e318a0172ed" providerId="AD" clId="Web-{9889684D-2C68-D9CC-6A0F-E014EE4D40CB}" dt="2023-12-01T10:34:19.055" v="25" actId="20577"/>
        <pc:sldMkLst>
          <pc:docMk/>
          <pc:sldMk cId="3647382629" sldId="258"/>
        </pc:sldMkLst>
        <pc:spChg chg="mod">
          <ac:chgData name="APERGIS, IOANNIS (PGR)" userId="S::u5500483@live.warwick.ac.uk::00090e11-af5e-43de-9366-7e318a0172ed" providerId="AD" clId="Web-{9889684D-2C68-D9CC-6A0F-E014EE4D40CB}" dt="2023-12-01T10:34:19.055" v="25" actId="20577"/>
          <ac:spMkLst>
            <pc:docMk/>
            <pc:sldMk cId="3647382629" sldId="258"/>
            <ac:spMk id="2" creationId="{48D9DD3D-ABAB-E21B-D8B7-2ECB8EDC60BA}"/>
          </ac:spMkLst>
        </pc:spChg>
      </pc:sldChg>
      <pc:sldChg chg="addSp delSp modSp new">
        <pc:chgData name="APERGIS, IOANNIS (PGR)" userId="S::u5500483@live.warwick.ac.uk::00090e11-af5e-43de-9366-7e318a0172ed" providerId="AD" clId="Web-{9889684D-2C68-D9CC-6A0F-E014EE4D40CB}" dt="2023-12-01T10:48:40.511" v="47"/>
        <pc:sldMkLst>
          <pc:docMk/>
          <pc:sldMk cId="1683866433" sldId="259"/>
        </pc:sldMkLst>
        <pc:spChg chg="mod">
          <ac:chgData name="APERGIS, IOANNIS (PGR)" userId="S::u5500483@live.warwick.ac.uk::00090e11-af5e-43de-9366-7e318a0172ed" providerId="AD" clId="Web-{9889684D-2C68-D9CC-6A0F-E014EE4D40CB}" dt="2023-12-01T10:47:23.603" v="34" actId="20577"/>
          <ac:spMkLst>
            <pc:docMk/>
            <pc:sldMk cId="1683866433" sldId="259"/>
            <ac:spMk id="2" creationId="{8CA782DF-CD33-5F8A-336A-B99AA2DBD310}"/>
          </ac:spMkLst>
        </pc:spChg>
        <pc:spChg chg="del">
          <ac:chgData name="APERGIS, IOANNIS (PGR)" userId="S::u5500483@live.warwick.ac.uk::00090e11-af5e-43de-9366-7e318a0172ed" providerId="AD" clId="Web-{9889684D-2C68-D9CC-6A0F-E014EE4D40CB}" dt="2023-12-01T10:47:28.697" v="35"/>
          <ac:spMkLst>
            <pc:docMk/>
            <pc:sldMk cId="1683866433" sldId="259"/>
            <ac:spMk id="3" creationId="{D47290EC-7BF9-A5CA-2C08-5B577FAD8419}"/>
          </ac:spMkLst>
        </pc:spChg>
        <pc:picChg chg="add mod ord">
          <ac:chgData name="APERGIS, IOANNIS (PGR)" userId="S::u5500483@live.warwick.ac.uk::00090e11-af5e-43de-9366-7e318a0172ed" providerId="AD" clId="Web-{9889684D-2C68-D9CC-6A0F-E014EE4D40CB}" dt="2023-12-01T10:47:49.229" v="38" actId="1076"/>
          <ac:picMkLst>
            <pc:docMk/>
            <pc:sldMk cId="1683866433" sldId="259"/>
            <ac:picMk id="4" creationId="{7604C650-3D3C-A2D8-2741-A4700E97FC35}"/>
          </ac:picMkLst>
        </pc:picChg>
        <pc:picChg chg="add mod">
          <ac:chgData name="APERGIS, IOANNIS (PGR)" userId="S::u5500483@live.warwick.ac.uk::00090e11-af5e-43de-9366-7e318a0172ed" providerId="AD" clId="Web-{9889684D-2C68-D9CC-6A0F-E014EE4D40CB}" dt="2023-12-01T10:48:04.026" v="41" actId="1076"/>
          <ac:picMkLst>
            <pc:docMk/>
            <pc:sldMk cId="1683866433" sldId="259"/>
            <ac:picMk id="5" creationId="{9E0EADFC-1FFC-37BF-A78D-1870FBA93F18}"/>
          </ac:picMkLst>
        </pc:picChg>
        <pc:picChg chg="add del mod">
          <ac:chgData name="APERGIS, IOANNIS (PGR)" userId="S::u5500483@live.warwick.ac.uk::00090e11-af5e-43de-9366-7e318a0172ed" providerId="AD" clId="Web-{9889684D-2C68-D9CC-6A0F-E014EE4D40CB}" dt="2023-12-01T10:48:40.511" v="47"/>
          <ac:picMkLst>
            <pc:docMk/>
            <pc:sldMk cId="1683866433" sldId="259"/>
            <ac:picMk id="6" creationId="{8C3AD026-72E5-A2B2-6C8A-11115B7A41B1}"/>
          </ac:picMkLst>
        </pc:picChg>
        <pc:picChg chg="add del mod">
          <ac:chgData name="APERGIS, IOANNIS (PGR)" userId="S::u5500483@live.warwick.ac.uk::00090e11-af5e-43de-9366-7e318a0172ed" providerId="AD" clId="Web-{9889684D-2C68-D9CC-6A0F-E014EE4D40CB}" dt="2023-12-01T10:48:39.667" v="46"/>
          <ac:picMkLst>
            <pc:docMk/>
            <pc:sldMk cId="1683866433" sldId="259"/>
            <ac:picMk id="7" creationId="{09E7D032-F0D9-2CA0-E297-30CC244ADCFD}"/>
          </ac:picMkLst>
        </pc:picChg>
        <pc:picChg chg="add del mod">
          <ac:chgData name="APERGIS, IOANNIS (PGR)" userId="S::u5500483@live.warwick.ac.uk::00090e11-af5e-43de-9366-7e318a0172ed" providerId="AD" clId="Web-{9889684D-2C68-D9CC-6A0F-E014EE4D40CB}" dt="2023-12-01T10:48:38.276" v="45"/>
          <ac:picMkLst>
            <pc:docMk/>
            <pc:sldMk cId="1683866433" sldId="259"/>
            <ac:picMk id="8" creationId="{67962F85-A2D4-D7BA-F236-8CCDF9498D40}"/>
          </ac:picMkLst>
        </pc:picChg>
      </pc:sldChg>
    </pc:docChg>
  </pc:docChgLst>
  <pc:docChgLst>
    <pc:chgData name="APERGIS, IOANNIS (PGR)" userId="00090e11-af5e-43de-9366-7e318a0172ed" providerId="ADAL" clId="{EAA4273E-5789-C949-BE37-FD9A605E4B68}"/>
    <pc:docChg chg="undo redo custSel addSld delSld modSld sldOrd">
      <pc:chgData name="APERGIS, IOANNIS (PGR)" userId="00090e11-af5e-43de-9366-7e318a0172ed" providerId="ADAL" clId="{EAA4273E-5789-C949-BE37-FD9A605E4B68}" dt="2023-12-04T21:15:46.171" v="10958" actId="1076"/>
      <pc:docMkLst>
        <pc:docMk/>
      </pc:docMkLst>
      <pc:sldChg chg="addSp delSp modSp mod setBg addAnim">
        <pc:chgData name="APERGIS, IOANNIS (PGR)" userId="00090e11-af5e-43de-9366-7e318a0172ed" providerId="ADAL" clId="{EAA4273E-5789-C949-BE37-FD9A605E4B68}" dt="2023-12-04T18:43:32.878" v="10911" actId="207"/>
        <pc:sldMkLst>
          <pc:docMk/>
          <pc:sldMk cId="1152266699" sldId="256"/>
        </pc:sldMkLst>
        <pc:spChg chg="mod">
          <ac:chgData name="APERGIS, IOANNIS (PGR)" userId="00090e11-af5e-43de-9366-7e318a0172ed" providerId="ADAL" clId="{EAA4273E-5789-C949-BE37-FD9A605E4B68}" dt="2023-12-04T18:43:30.597" v="10910" actId="207"/>
          <ac:spMkLst>
            <pc:docMk/>
            <pc:sldMk cId="1152266699" sldId="256"/>
            <ac:spMk id="2" creationId="{AE0F3A94-5658-1133-59E0-CB689BCC3B0D}"/>
          </ac:spMkLst>
        </pc:spChg>
        <pc:spChg chg="mod">
          <ac:chgData name="APERGIS, IOANNIS (PGR)" userId="00090e11-af5e-43de-9366-7e318a0172ed" providerId="ADAL" clId="{EAA4273E-5789-C949-BE37-FD9A605E4B68}" dt="2023-12-04T18:43:32.878" v="10911" actId="207"/>
          <ac:spMkLst>
            <pc:docMk/>
            <pc:sldMk cId="1152266699" sldId="256"/>
            <ac:spMk id="3" creationId="{D2DE863F-DF18-DDD6-F60E-8DA76489C9BC}"/>
          </ac:spMkLst>
        </pc:spChg>
        <pc:spChg chg="del">
          <ac:chgData name="APERGIS, IOANNIS (PGR)" userId="00090e11-af5e-43de-9366-7e318a0172ed" providerId="ADAL" clId="{EAA4273E-5789-C949-BE37-FD9A605E4B68}" dt="2023-12-04T18:43:20.625" v="10906" actId="26606"/>
          <ac:spMkLst>
            <pc:docMk/>
            <pc:sldMk cId="1152266699" sldId="256"/>
            <ac:spMk id="11" creationId="{F609FF9A-4FCE-468E-A86A-C9AB525EAE71}"/>
          </ac:spMkLst>
        </pc:spChg>
        <pc:spChg chg="del">
          <ac:chgData name="APERGIS, IOANNIS (PGR)" userId="00090e11-af5e-43de-9366-7e318a0172ed" providerId="ADAL" clId="{EAA4273E-5789-C949-BE37-FD9A605E4B68}" dt="2023-12-04T18:43:20.625" v="10906" actId="26606"/>
          <ac:spMkLst>
            <pc:docMk/>
            <pc:sldMk cId="1152266699" sldId="256"/>
            <ac:spMk id="13" creationId="{021E12D4-3A88-428D-8E5E-AF1AFD923D63}"/>
          </ac:spMkLst>
        </pc:spChg>
        <pc:spChg chg="add">
          <ac:chgData name="APERGIS, IOANNIS (PGR)" userId="00090e11-af5e-43de-9366-7e318a0172ed" providerId="ADAL" clId="{EAA4273E-5789-C949-BE37-FD9A605E4B68}" dt="2023-12-04T18:43:20.625" v="10906" actId="26606"/>
          <ac:spMkLst>
            <pc:docMk/>
            <pc:sldMk cId="1152266699" sldId="256"/>
            <ac:spMk id="18" creationId="{71B2258F-86CA-4D4D-8270-BC05FCDEBFB3}"/>
          </ac:spMkLst>
        </pc:spChg>
        <pc:picChg chg="add mod ord">
          <ac:chgData name="APERGIS, IOANNIS (PGR)" userId="00090e11-af5e-43de-9366-7e318a0172ed" providerId="ADAL" clId="{EAA4273E-5789-C949-BE37-FD9A605E4B68}" dt="2023-12-04T18:43:20.625" v="10906" actId="26606"/>
          <ac:picMkLst>
            <pc:docMk/>
            <pc:sldMk cId="1152266699" sldId="256"/>
            <ac:picMk id="4" creationId="{6CA1D665-2305-5A4C-954B-FDA0A95E4270}"/>
          </ac:picMkLst>
        </pc:picChg>
      </pc:sldChg>
      <pc:sldChg chg="modSp mod">
        <pc:chgData name="APERGIS, IOANNIS (PGR)" userId="00090e11-af5e-43de-9366-7e318a0172ed" providerId="ADAL" clId="{EAA4273E-5789-C949-BE37-FD9A605E4B68}" dt="2023-12-01T13:36:28.386" v="2366" actId="5793"/>
        <pc:sldMkLst>
          <pc:docMk/>
          <pc:sldMk cId="1496506291" sldId="257"/>
        </pc:sldMkLst>
        <pc:spChg chg="mod">
          <ac:chgData name="APERGIS, IOANNIS (PGR)" userId="00090e11-af5e-43de-9366-7e318a0172ed" providerId="ADAL" clId="{EAA4273E-5789-C949-BE37-FD9A605E4B68}" dt="2023-12-01T13:36:28.386" v="2366" actId="5793"/>
          <ac:spMkLst>
            <pc:docMk/>
            <pc:sldMk cId="1496506291" sldId="257"/>
            <ac:spMk id="6" creationId="{AF0F04A7-EA4E-D02D-A86E-BF6C0D700BB3}"/>
          </ac:spMkLst>
        </pc:spChg>
      </pc:sldChg>
      <pc:sldChg chg="addSp delSp modSp mod">
        <pc:chgData name="APERGIS, IOANNIS (PGR)" userId="00090e11-af5e-43de-9366-7e318a0172ed" providerId="ADAL" clId="{EAA4273E-5789-C949-BE37-FD9A605E4B68}" dt="2023-12-01T11:58:37.191" v="1159" actId="27636"/>
        <pc:sldMkLst>
          <pc:docMk/>
          <pc:sldMk cId="3647382629" sldId="258"/>
        </pc:sldMkLst>
        <pc:spChg chg="mod">
          <ac:chgData name="APERGIS, IOANNIS (PGR)" userId="00090e11-af5e-43de-9366-7e318a0172ed" providerId="ADAL" clId="{EAA4273E-5789-C949-BE37-FD9A605E4B68}" dt="2023-12-01T11:58:37.191" v="1159" actId="27636"/>
          <ac:spMkLst>
            <pc:docMk/>
            <pc:sldMk cId="3647382629" sldId="258"/>
            <ac:spMk id="3" creationId="{0B612977-A4F7-381D-021D-BC4D7532ED05}"/>
          </ac:spMkLst>
        </pc:spChg>
        <pc:spChg chg="add del mod">
          <ac:chgData name="APERGIS, IOANNIS (PGR)" userId="00090e11-af5e-43de-9366-7e318a0172ed" providerId="ADAL" clId="{EAA4273E-5789-C949-BE37-FD9A605E4B68}" dt="2023-12-01T11:58:04.858" v="1082"/>
          <ac:spMkLst>
            <pc:docMk/>
            <pc:sldMk cId="3647382629" sldId="258"/>
            <ac:spMk id="8" creationId="{7E45397D-5885-700E-61DD-EF5A612AC027}"/>
          </ac:spMkLst>
        </pc:spChg>
        <pc:picChg chg="add mod">
          <ac:chgData name="APERGIS, IOANNIS (PGR)" userId="00090e11-af5e-43de-9366-7e318a0172ed" providerId="ADAL" clId="{EAA4273E-5789-C949-BE37-FD9A605E4B68}" dt="2023-12-01T11:51:58.444" v="876" actId="1076"/>
          <ac:picMkLst>
            <pc:docMk/>
            <pc:sldMk cId="3647382629" sldId="258"/>
            <ac:picMk id="5" creationId="{1CF5DFCF-4704-60D9-0A55-DC50CB764F61}"/>
          </ac:picMkLst>
        </pc:picChg>
        <pc:picChg chg="add mod">
          <ac:chgData name="APERGIS, IOANNIS (PGR)" userId="00090e11-af5e-43de-9366-7e318a0172ed" providerId="ADAL" clId="{EAA4273E-5789-C949-BE37-FD9A605E4B68}" dt="2023-12-01T11:51:56.459" v="875" actId="1076"/>
          <ac:picMkLst>
            <pc:docMk/>
            <pc:sldMk cId="3647382629" sldId="258"/>
            <ac:picMk id="7" creationId="{16046F5B-C348-6DCB-2DA0-175E11C2B08B}"/>
          </ac:picMkLst>
        </pc:picChg>
      </pc:sldChg>
      <pc:sldChg chg="addSp delSp modSp mod">
        <pc:chgData name="APERGIS, IOANNIS (PGR)" userId="00090e11-af5e-43de-9366-7e318a0172ed" providerId="ADAL" clId="{EAA4273E-5789-C949-BE37-FD9A605E4B68}" dt="2023-12-01T13:15:29.856" v="1933" actId="20577"/>
        <pc:sldMkLst>
          <pc:docMk/>
          <pc:sldMk cId="1683866433" sldId="259"/>
        </pc:sldMkLst>
        <pc:spChg chg="add del">
          <ac:chgData name="APERGIS, IOANNIS (PGR)" userId="00090e11-af5e-43de-9366-7e318a0172ed" providerId="ADAL" clId="{EAA4273E-5789-C949-BE37-FD9A605E4B68}" dt="2023-12-01T10:49:47.251" v="11" actId="22"/>
          <ac:spMkLst>
            <pc:docMk/>
            <pc:sldMk cId="1683866433" sldId="259"/>
            <ac:spMk id="6" creationId="{D9AF722E-3936-E362-F228-45814E464665}"/>
          </ac:spMkLst>
        </pc:spChg>
        <pc:spChg chg="add del mod">
          <ac:chgData name="APERGIS, IOANNIS (PGR)" userId="00090e11-af5e-43de-9366-7e318a0172ed" providerId="ADAL" clId="{EAA4273E-5789-C949-BE37-FD9A605E4B68}" dt="2023-12-01T10:49:38.055" v="3"/>
          <ac:spMkLst>
            <pc:docMk/>
            <pc:sldMk cId="1683866433" sldId="259"/>
            <ac:spMk id="7" creationId="{57C95AC1-04CF-4187-9E58-7A1907E06DB4}"/>
          </ac:spMkLst>
        </pc:spChg>
        <pc:spChg chg="add mod">
          <ac:chgData name="APERGIS, IOANNIS (PGR)" userId="00090e11-af5e-43de-9366-7e318a0172ed" providerId="ADAL" clId="{EAA4273E-5789-C949-BE37-FD9A605E4B68}" dt="2023-12-01T13:15:29.856" v="1933" actId="20577"/>
          <ac:spMkLst>
            <pc:docMk/>
            <pc:sldMk cId="1683866433" sldId="259"/>
            <ac:spMk id="9" creationId="{CCFA7298-B7CA-4795-1AD8-E3794995DA40}"/>
          </ac:spMkLst>
        </pc:spChg>
        <pc:spChg chg="add del mod">
          <ac:chgData name="APERGIS, IOANNIS (PGR)" userId="00090e11-af5e-43de-9366-7e318a0172ed" providerId="ADAL" clId="{EAA4273E-5789-C949-BE37-FD9A605E4B68}" dt="2023-12-01T11:27:42.561" v="586"/>
          <ac:spMkLst>
            <pc:docMk/>
            <pc:sldMk cId="1683866433" sldId="259"/>
            <ac:spMk id="10" creationId="{A072085A-6E06-16EC-CA03-5016DA186B91}"/>
          </ac:spMkLst>
        </pc:spChg>
        <pc:picChg chg="mod">
          <ac:chgData name="APERGIS, IOANNIS (PGR)" userId="00090e11-af5e-43de-9366-7e318a0172ed" providerId="ADAL" clId="{EAA4273E-5789-C949-BE37-FD9A605E4B68}" dt="2023-12-01T13:14:41.099" v="1769" actId="1076"/>
          <ac:picMkLst>
            <pc:docMk/>
            <pc:sldMk cId="1683866433" sldId="259"/>
            <ac:picMk id="4" creationId="{7604C650-3D3C-A2D8-2741-A4700E97FC35}"/>
          </ac:picMkLst>
        </pc:picChg>
        <pc:picChg chg="mod">
          <ac:chgData name="APERGIS, IOANNIS (PGR)" userId="00090e11-af5e-43de-9366-7e318a0172ed" providerId="ADAL" clId="{EAA4273E-5789-C949-BE37-FD9A605E4B68}" dt="2023-12-01T13:14:43.592" v="1770" actId="1076"/>
          <ac:picMkLst>
            <pc:docMk/>
            <pc:sldMk cId="1683866433" sldId="259"/>
            <ac:picMk id="5" creationId="{9E0EADFC-1FFC-37BF-A78D-1870FBA93F18}"/>
          </ac:picMkLst>
        </pc:picChg>
        <pc:picChg chg="add del mod">
          <ac:chgData name="APERGIS, IOANNIS (PGR)" userId="00090e11-af5e-43de-9366-7e318a0172ed" providerId="ADAL" clId="{EAA4273E-5789-C949-BE37-FD9A605E4B68}" dt="2023-12-01T10:49:46.086" v="9"/>
          <ac:picMkLst>
            <pc:docMk/>
            <pc:sldMk cId="1683866433" sldId="259"/>
            <ac:picMk id="8" creationId="{DE8072F1-28A3-451B-65A1-1282145FD6C7}"/>
          </ac:picMkLst>
        </pc:picChg>
      </pc:sldChg>
      <pc:sldChg chg="modSp new mod">
        <pc:chgData name="APERGIS, IOANNIS (PGR)" userId="00090e11-af5e-43de-9366-7e318a0172ed" providerId="ADAL" clId="{EAA4273E-5789-C949-BE37-FD9A605E4B68}" dt="2023-12-01T13:40:35.268" v="2763" actId="20577"/>
        <pc:sldMkLst>
          <pc:docMk/>
          <pc:sldMk cId="3878968676" sldId="260"/>
        </pc:sldMkLst>
        <pc:spChg chg="mod">
          <ac:chgData name="APERGIS, IOANNIS (PGR)" userId="00090e11-af5e-43de-9366-7e318a0172ed" providerId="ADAL" clId="{EAA4273E-5789-C949-BE37-FD9A605E4B68}" dt="2023-12-01T13:09:14.812" v="1347" actId="20577"/>
          <ac:spMkLst>
            <pc:docMk/>
            <pc:sldMk cId="3878968676" sldId="260"/>
            <ac:spMk id="2" creationId="{F119FBFA-7169-8B64-93A7-C521088A3D97}"/>
          </ac:spMkLst>
        </pc:spChg>
        <pc:spChg chg="mod">
          <ac:chgData name="APERGIS, IOANNIS (PGR)" userId="00090e11-af5e-43de-9366-7e318a0172ed" providerId="ADAL" clId="{EAA4273E-5789-C949-BE37-FD9A605E4B68}" dt="2023-12-01T13:40:35.268" v="2763" actId="20577"/>
          <ac:spMkLst>
            <pc:docMk/>
            <pc:sldMk cId="3878968676" sldId="260"/>
            <ac:spMk id="3" creationId="{BAB9CFAC-DA68-5527-495F-0DB327E034F5}"/>
          </ac:spMkLst>
        </pc:spChg>
      </pc:sldChg>
      <pc:sldChg chg="modSp new mod">
        <pc:chgData name="APERGIS, IOANNIS (PGR)" userId="00090e11-af5e-43de-9366-7e318a0172ed" providerId="ADAL" clId="{EAA4273E-5789-C949-BE37-FD9A605E4B68}" dt="2023-12-02T20:19:12.095" v="3558" actId="20577"/>
        <pc:sldMkLst>
          <pc:docMk/>
          <pc:sldMk cId="2162792360" sldId="261"/>
        </pc:sldMkLst>
        <pc:spChg chg="mod">
          <ac:chgData name="APERGIS, IOANNIS (PGR)" userId="00090e11-af5e-43de-9366-7e318a0172ed" providerId="ADAL" clId="{EAA4273E-5789-C949-BE37-FD9A605E4B68}" dt="2023-12-01T13:09:22.839" v="1363" actId="20577"/>
          <ac:spMkLst>
            <pc:docMk/>
            <pc:sldMk cId="2162792360" sldId="261"/>
            <ac:spMk id="2" creationId="{789522BB-BE3C-E529-A639-10C37FC546B8}"/>
          </ac:spMkLst>
        </pc:spChg>
        <pc:spChg chg="mod">
          <ac:chgData name="APERGIS, IOANNIS (PGR)" userId="00090e11-af5e-43de-9366-7e318a0172ed" providerId="ADAL" clId="{EAA4273E-5789-C949-BE37-FD9A605E4B68}" dt="2023-12-02T20:19:12.095" v="3558" actId="20577"/>
          <ac:spMkLst>
            <pc:docMk/>
            <pc:sldMk cId="2162792360" sldId="261"/>
            <ac:spMk id="3" creationId="{80FC0642-A578-AE3E-5D79-CC6533A7FF35}"/>
          </ac:spMkLst>
        </pc:spChg>
      </pc:sldChg>
      <pc:sldChg chg="modSp new mod">
        <pc:chgData name="APERGIS, IOANNIS (PGR)" userId="00090e11-af5e-43de-9366-7e318a0172ed" providerId="ADAL" clId="{EAA4273E-5789-C949-BE37-FD9A605E4B68}" dt="2023-12-01T13:45:23.690" v="3178" actId="20577"/>
        <pc:sldMkLst>
          <pc:docMk/>
          <pc:sldMk cId="1006633792" sldId="262"/>
        </pc:sldMkLst>
        <pc:spChg chg="mod">
          <ac:chgData name="APERGIS, IOANNIS (PGR)" userId="00090e11-af5e-43de-9366-7e318a0172ed" providerId="ADAL" clId="{EAA4273E-5789-C949-BE37-FD9A605E4B68}" dt="2023-12-01T13:38:02.733" v="2406" actId="20577"/>
          <ac:spMkLst>
            <pc:docMk/>
            <pc:sldMk cId="1006633792" sldId="262"/>
            <ac:spMk id="2" creationId="{0B148855-3DE2-02C5-FDF7-1B8C04E738C4}"/>
          </ac:spMkLst>
        </pc:spChg>
        <pc:spChg chg="mod">
          <ac:chgData name="APERGIS, IOANNIS (PGR)" userId="00090e11-af5e-43de-9366-7e318a0172ed" providerId="ADAL" clId="{EAA4273E-5789-C949-BE37-FD9A605E4B68}" dt="2023-12-01T13:45:23.690" v="3178" actId="20577"/>
          <ac:spMkLst>
            <pc:docMk/>
            <pc:sldMk cId="1006633792" sldId="262"/>
            <ac:spMk id="3" creationId="{A387BF7F-42EB-4831-A98E-46C4067D7020}"/>
          </ac:spMkLst>
        </pc:spChg>
      </pc:sldChg>
      <pc:sldChg chg="addSp modSp new mod setBg">
        <pc:chgData name="APERGIS, IOANNIS (PGR)" userId="00090e11-af5e-43de-9366-7e318a0172ed" providerId="ADAL" clId="{EAA4273E-5789-C949-BE37-FD9A605E4B68}" dt="2023-12-01T13:36:16.443" v="2362" actId="27636"/>
        <pc:sldMkLst>
          <pc:docMk/>
          <pc:sldMk cId="3856920792" sldId="263"/>
        </pc:sldMkLst>
        <pc:spChg chg="mod">
          <ac:chgData name="APERGIS, IOANNIS (PGR)" userId="00090e11-af5e-43de-9366-7e318a0172ed" providerId="ADAL" clId="{EAA4273E-5789-C949-BE37-FD9A605E4B68}" dt="2023-12-01T13:21:42.353" v="2190" actId="207"/>
          <ac:spMkLst>
            <pc:docMk/>
            <pc:sldMk cId="3856920792" sldId="263"/>
            <ac:spMk id="2" creationId="{11CDAE28-44D9-95C5-DC60-9042DF70E0DE}"/>
          </ac:spMkLst>
        </pc:spChg>
        <pc:spChg chg="mod">
          <ac:chgData name="APERGIS, IOANNIS (PGR)" userId="00090e11-af5e-43de-9366-7e318a0172ed" providerId="ADAL" clId="{EAA4273E-5789-C949-BE37-FD9A605E4B68}" dt="2023-12-01T13:36:16.443" v="2362" actId="27636"/>
          <ac:spMkLst>
            <pc:docMk/>
            <pc:sldMk cId="3856920792" sldId="263"/>
            <ac:spMk id="3" creationId="{99150951-C30C-1C39-393C-A891A6660D89}"/>
          </ac:spMkLst>
        </pc:spChg>
        <pc:spChg chg="add">
          <ac:chgData name="APERGIS, IOANNIS (PGR)" userId="00090e11-af5e-43de-9366-7e318a0172ed" providerId="ADAL" clId="{EAA4273E-5789-C949-BE37-FD9A605E4B68}" dt="2023-12-01T13:21:35.844" v="2186" actId="26606"/>
          <ac:spMkLst>
            <pc:docMk/>
            <pc:sldMk cId="3856920792" sldId="263"/>
            <ac:spMk id="9" creationId="{2B97F24A-32CE-4C1C-A50D-3016B394DCFB}"/>
          </ac:spMkLst>
        </pc:spChg>
        <pc:spChg chg="add">
          <ac:chgData name="APERGIS, IOANNIS (PGR)" userId="00090e11-af5e-43de-9366-7e318a0172ed" providerId="ADAL" clId="{EAA4273E-5789-C949-BE37-FD9A605E4B68}" dt="2023-12-01T13:21:35.844" v="2186" actId="26606"/>
          <ac:spMkLst>
            <pc:docMk/>
            <pc:sldMk cId="3856920792" sldId="263"/>
            <ac:spMk id="11" creationId="{CD8B4F24-440B-49E9-B85D-733523DC064B}"/>
          </ac:spMkLst>
        </pc:spChg>
        <pc:picChg chg="add mod">
          <ac:chgData name="APERGIS, IOANNIS (PGR)" userId="00090e11-af5e-43de-9366-7e318a0172ed" providerId="ADAL" clId="{EAA4273E-5789-C949-BE37-FD9A605E4B68}" dt="2023-12-01T13:21:40.969" v="2188" actId="27614"/>
          <ac:picMkLst>
            <pc:docMk/>
            <pc:sldMk cId="3856920792" sldId="263"/>
            <ac:picMk id="4" creationId="{FDA04928-8BCB-EDC6-85FC-BDA2AA747EC3}"/>
          </ac:picMkLst>
        </pc:picChg>
      </pc:sldChg>
      <pc:sldChg chg="addSp delSp modSp new mod">
        <pc:chgData name="APERGIS, IOANNIS (PGR)" userId="00090e11-af5e-43de-9366-7e318a0172ed" providerId="ADAL" clId="{EAA4273E-5789-C949-BE37-FD9A605E4B68}" dt="2023-12-04T19:18:04.999" v="10939" actId="20577"/>
        <pc:sldMkLst>
          <pc:docMk/>
          <pc:sldMk cId="54476086" sldId="264"/>
        </pc:sldMkLst>
        <pc:spChg chg="mod">
          <ac:chgData name="APERGIS, IOANNIS (PGR)" userId="00090e11-af5e-43de-9366-7e318a0172ed" providerId="ADAL" clId="{EAA4273E-5789-C949-BE37-FD9A605E4B68}" dt="2023-12-01T13:42:32.990" v="2850" actId="207"/>
          <ac:spMkLst>
            <pc:docMk/>
            <pc:sldMk cId="54476086" sldId="264"/>
            <ac:spMk id="2" creationId="{98E0A2EB-1F99-0FA6-C480-434085CADC4D}"/>
          </ac:spMkLst>
        </pc:spChg>
        <pc:spChg chg="del">
          <ac:chgData name="APERGIS, IOANNIS (PGR)" userId="00090e11-af5e-43de-9366-7e318a0172ed" providerId="ADAL" clId="{EAA4273E-5789-C949-BE37-FD9A605E4B68}" dt="2023-12-01T13:42:05.326" v="2838"/>
          <ac:spMkLst>
            <pc:docMk/>
            <pc:sldMk cId="54476086" sldId="264"/>
            <ac:spMk id="3" creationId="{AB674927-3F20-FC86-D14F-192C7CD89EA1}"/>
          </ac:spMkLst>
        </pc:spChg>
        <pc:spChg chg="add del mod">
          <ac:chgData name="APERGIS, IOANNIS (PGR)" userId="00090e11-af5e-43de-9366-7e318a0172ed" providerId="ADAL" clId="{EAA4273E-5789-C949-BE37-FD9A605E4B68}" dt="2023-12-01T13:42:13.773" v="2845"/>
          <ac:spMkLst>
            <pc:docMk/>
            <pc:sldMk cId="54476086" sldId="264"/>
            <ac:spMk id="6" creationId="{B541A843-D3CE-D7B1-516B-1EB91AA2D9FC}"/>
          </ac:spMkLst>
        </pc:spChg>
        <pc:spChg chg="add mod">
          <ac:chgData name="APERGIS, IOANNIS (PGR)" userId="00090e11-af5e-43de-9366-7e318a0172ed" providerId="ADAL" clId="{EAA4273E-5789-C949-BE37-FD9A605E4B68}" dt="2023-12-01T13:42:22.433" v="2848" actId="12"/>
          <ac:spMkLst>
            <pc:docMk/>
            <pc:sldMk cId="54476086" sldId="264"/>
            <ac:spMk id="7" creationId="{77B75B23-AD5A-D6CF-EDFF-62C105B9E701}"/>
          </ac:spMkLst>
        </pc:spChg>
        <pc:spChg chg="add del mod">
          <ac:chgData name="APERGIS, IOANNIS (PGR)" userId="00090e11-af5e-43de-9366-7e318a0172ed" providerId="ADAL" clId="{EAA4273E-5789-C949-BE37-FD9A605E4B68}" dt="2023-12-01T13:44:59.770" v="3172"/>
          <ac:spMkLst>
            <pc:docMk/>
            <pc:sldMk cId="54476086" sldId="264"/>
            <ac:spMk id="8" creationId="{50298A8B-3E7A-64B3-BC87-C7A5F738C128}"/>
          </ac:spMkLst>
        </pc:spChg>
        <pc:spChg chg="add mod">
          <ac:chgData name="APERGIS, IOANNIS (PGR)" userId="00090e11-af5e-43de-9366-7e318a0172ed" providerId="ADAL" clId="{EAA4273E-5789-C949-BE37-FD9A605E4B68}" dt="2023-12-04T19:18:04.999" v="10939" actId="20577"/>
          <ac:spMkLst>
            <pc:docMk/>
            <pc:sldMk cId="54476086" sldId="264"/>
            <ac:spMk id="9" creationId="{23D34A42-E60B-A8BB-DF31-6C32ABC6F3CD}"/>
          </ac:spMkLst>
        </pc:spChg>
        <pc:picChg chg="add mod">
          <ac:chgData name="APERGIS, IOANNIS (PGR)" userId="00090e11-af5e-43de-9366-7e318a0172ed" providerId="ADAL" clId="{EAA4273E-5789-C949-BE37-FD9A605E4B68}" dt="2023-12-01T13:42:10.774" v="2843" actId="1076"/>
          <ac:picMkLst>
            <pc:docMk/>
            <pc:sldMk cId="54476086" sldId="264"/>
            <ac:picMk id="5" creationId="{6B5B58C1-35BB-7804-BC53-12BBD056CD1E}"/>
          </ac:picMkLst>
        </pc:picChg>
      </pc:sldChg>
      <pc:sldChg chg="modSp new mod">
        <pc:chgData name="APERGIS, IOANNIS (PGR)" userId="00090e11-af5e-43de-9366-7e318a0172ed" providerId="ADAL" clId="{EAA4273E-5789-C949-BE37-FD9A605E4B68}" dt="2023-12-04T17:57:47.820" v="10642" actId="27636"/>
        <pc:sldMkLst>
          <pc:docMk/>
          <pc:sldMk cId="2156735686" sldId="265"/>
        </pc:sldMkLst>
        <pc:spChg chg="mod">
          <ac:chgData name="APERGIS, IOANNIS (PGR)" userId="00090e11-af5e-43de-9366-7e318a0172ed" providerId="ADAL" clId="{EAA4273E-5789-C949-BE37-FD9A605E4B68}" dt="2023-12-01T15:17:32.840" v="3343" actId="20577"/>
          <ac:spMkLst>
            <pc:docMk/>
            <pc:sldMk cId="2156735686" sldId="265"/>
            <ac:spMk id="2" creationId="{333B6548-FB8A-8736-7033-E35E381AFAE3}"/>
          </ac:spMkLst>
        </pc:spChg>
        <pc:spChg chg="mod">
          <ac:chgData name="APERGIS, IOANNIS (PGR)" userId="00090e11-af5e-43de-9366-7e318a0172ed" providerId="ADAL" clId="{EAA4273E-5789-C949-BE37-FD9A605E4B68}" dt="2023-12-04T17:57:47.820" v="10642" actId="27636"/>
          <ac:spMkLst>
            <pc:docMk/>
            <pc:sldMk cId="2156735686" sldId="265"/>
            <ac:spMk id="3" creationId="{A32D30FB-F157-4D18-DAFE-9A9C76320A32}"/>
          </ac:spMkLst>
        </pc:spChg>
      </pc:sldChg>
      <pc:sldChg chg="addSp delSp modSp new mod setBg">
        <pc:chgData name="APERGIS, IOANNIS (PGR)" userId="00090e11-af5e-43de-9366-7e318a0172ed" providerId="ADAL" clId="{EAA4273E-5789-C949-BE37-FD9A605E4B68}" dt="2023-12-04T11:26:00.709" v="6130" actId="20577"/>
        <pc:sldMkLst>
          <pc:docMk/>
          <pc:sldMk cId="1475918314" sldId="266"/>
        </pc:sldMkLst>
        <pc:spChg chg="mod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2" creationId="{A6EA7535-9E07-0B91-7874-AF9BF90B4235}"/>
          </ac:spMkLst>
        </pc:spChg>
        <pc:spChg chg="mod ord">
          <ac:chgData name="APERGIS, IOANNIS (PGR)" userId="00090e11-af5e-43de-9366-7e318a0172ed" providerId="ADAL" clId="{EAA4273E-5789-C949-BE37-FD9A605E4B68}" dt="2023-12-04T11:26:00.709" v="6130" actId="20577"/>
          <ac:spMkLst>
            <pc:docMk/>
            <pc:sldMk cId="1475918314" sldId="266"/>
            <ac:spMk id="3" creationId="{404C0445-210D-41ED-AA1E-DBF14F870CD0}"/>
          </ac:spMkLst>
        </pc:spChg>
        <pc:spChg chg="add del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12" creationId="{E66F6371-9EA5-9354-29DC-1D07B921F79C}"/>
          </ac:spMkLst>
        </pc:spChg>
        <pc:spChg chg="add del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18" creationId="{FE1EC756-41E9-4FD6-AD48-EF46A28137B7}"/>
          </ac:spMkLst>
        </pc:spChg>
        <pc:spChg chg="add del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23" creationId="{38468727-63BE-4191-B4A6-C30C82C0E986}"/>
          </ac:spMkLst>
        </pc:spChg>
        <pc:spChg chg="add del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25" creationId="{9D355BB6-1BB8-4828-B246-CFB31742D7B8}"/>
          </ac:spMkLst>
        </pc:spChg>
        <pc:spChg chg="add del">
          <ac:chgData name="APERGIS, IOANNIS (PGR)" userId="00090e11-af5e-43de-9366-7e318a0172ed" providerId="ADAL" clId="{EAA4273E-5789-C949-BE37-FD9A605E4B68}" dt="2023-12-04T09:41:28.467" v="4250" actId="26606"/>
          <ac:spMkLst>
            <pc:docMk/>
            <pc:sldMk cId="1475918314" sldId="266"/>
            <ac:spMk id="27" creationId="{CA52A9B9-B2B3-46F0-9D53-0EFF9905BF8F}"/>
          </ac:spMkLst>
        </pc:spChg>
        <pc:grpChg chg="add del">
          <ac:chgData name="APERGIS, IOANNIS (PGR)" userId="00090e11-af5e-43de-9366-7e318a0172ed" providerId="ADAL" clId="{EAA4273E-5789-C949-BE37-FD9A605E4B68}" dt="2023-12-04T09:14:48.183" v="3920" actId="26606"/>
          <ac:grpSpMkLst>
            <pc:docMk/>
            <pc:sldMk cId="1475918314" sldId="266"/>
            <ac:grpSpMk id="10" creationId="{1FD67D68-9B83-C338-8342-3348D8F22347}"/>
          </ac:grpSpMkLst>
        </pc:grpChg>
        <pc:grpChg chg="add del">
          <ac:chgData name="APERGIS, IOANNIS (PGR)" userId="00090e11-af5e-43de-9366-7e318a0172ed" providerId="ADAL" clId="{EAA4273E-5789-C949-BE37-FD9A605E4B68}" dt="2023-12-04T09:14:50.841" v="3922" actId="26606"/>
          <ac:grpSpMkLst>
            <pc:docMk/>
            <pc:sldMk cId="1475918314" sldId="266"/>
            <ac:grpSpMk id="14" creationId="{6258F736-B256-8039-9DC6-F4E49A5C5AD5}"/>
          </ac:grpSpMkLst>
        </pc:grpChg>
        <pc:picChg chg="add mod ord">
          <ac:chgData name="APERGIS, IOANNIS (PGR)" userId="00090e11-af5e-43de-9366-7e318a0172ed" providerId="ADAL" clId="{EAA4273E-5789-C949-BE37-FD9A605E4B68}" dt="2023-12-04T09:42:42.420" v="4270" actId="1076"/>
          <ac:picMkLst>
            <pc:docMk/>
            <pc:sldMk cId="1475918314" sldId="266"/>
            <ac:picMk id="5" creationId="{E1769B41-449F-FCB5-A226-5AB21608AA74}"/>
          </ac:picMkLst>
        </pc:picChg>
        <pc:picChg chg="add mod">
          <ac:chgData name="APERGIS, IOANNIS (PGR)" userId="00090e11-af5e-43de-9366-7e318a0172ed" providerId="ADAL" clId="{EAA4273E-5789-C949-BE37-FD9A605E4B68}" dt="2023-12-04T09:42:25.424" v="4265" actId="1076"/>
          <ac:picMkLst>
            <pc:docMk/>
            <pc:sldMk cId="1475918314" sldId="266"/>
            <ac:picMk id="7" creationId="{C4533BBC-19DB-5AD2-E995-FD06D9FF73EC}"/>
          </ac:picMkLst>
        </pc:picChg>
      </pc:sldChg>
      <pc:sldChg chg="modSp new mod">
        <pc:chgData name="APERGIS, IOANNIS (PGR)" userId="00090e11-af5e-43de-9366-7e318a0172ed" providerId="ADAL" clId="{EAA4273E-5789-C949-BE37-FD9A605E4B68}" dt="2023-12-04T10:02:22.813" v="4733" actId="20577"/>
        <pc:sldMkLst>
          <pc:docMk/>
          <pc:sldMk cId="3792846156" sldId="267"/>
        </pc:sldMkLst>
        <pc:spChg chg="mod">
          <ac:chgData name="APERGIS, IOANNIS (PGR)" userId="00090e11-af5e-43de-9366-7e318a0172ed" providerId="ADAL" clId="{EAA4273E-5789-C949-BE37-FD9A605E4B68}" dt="2023-12-04T09:17:10.664" v="4132" actId="20577"/>
          <ac:spMkLst>
            <pc:docMk/>
            <pc:sldMk cId="3792846156" sldId="267"/>
            <ac:spMk id="2" creationId="{530BCC94-A2A9-3EAF-742D-C6BA5AAA54C5}"/>
          </ac:spMkLst>
        </pc:spChg>
        <pc:spChg chg="mod">
          <ac:chgData name="APERGIS, IOANNIS (PGR)" userId="00090e11-af5e-43de-9366-7e318a0172ed" providerId="ADAL" clId="{EAA4273E-5789-C949-BE37-FD9A605E4B68}" dt="2023-12-04T10:02:22.813" v="4733" actId="20577"/>
          <ac:spMkLst>
            <pc:docMk/>
            <pc:sldMk cId="3792846156" sldId="267"/>
            <ac:spMk id="3" creationId="{9E3E6E77-7CCF-7A13-8514-3355A6174A06}"/>
          </ac:spMkLst>
        </pc:spChg>
      </pc:sldChg>
      <pc:sldChg chg="addSp modSp new mod">
        <pc:chgData name="APERGIS, IOANNIS (PGR)" userId="00090e11-af5e-43de-9366-7e318a0172ed" providerId="ADAL" clId="{EAA4273E-5789-C949-BE37-FD9A605E4B68}" dt="2023-12-04T11:15:47.457" v="5507" actId="14100"/>
        <pc:sldMkLst>
          <pc:docMk/>
          <pc:sldMk cId="4046615429" sldId="268"/>
        </pc:sldMkLst>
        <pc:spChg chg="mod">
          <ac:chgData name="APERGIS, IOANNIS (PGR)" userId="00090e11-af5e-43de-9366-7e318a0172ed" providerId="ADAL" clId="{EAA4273E-5789-C949-BE37-FD9A605E4B68}" dt="2023-12-04T10:05:18.782" v="5063" actId="2711"/>
          <ac:spMkLst>
            <pc:docMk/>
            <pc:sldMk cId="4046615429" sldId="268"/>
            <ac:spMk id="2" creationId="{3C773C76-34AE-0BD9-EED9-1E20735AFEB9}"/>
          </ac:spMkLst>
        </pc:spChg>
        <pc:spChg chg="mod">
          <ac:chgData name="APERGIS, IOANNIS (PGR)" userId="00090e11-af5e-43de-9366-7e318a0172ed" providerId="ADAL" clId="{EAA4273E-5789-C949-BE37-FD9A605E4B68}" dt="2023-12-04T10:05:22.265" v="5064" actId="14100"/>
          <ac:spMkLst>
            <pc:docMk/>
            <pc:sldMk cId="4046615429" sldId="268"/>
            <ac:spMk id="3" creationId="{F3C5266F-F6D7-B79E-C5C6-954DA4A4503F}"/>
          </ac:spMkLst>
        </pc:spChg>
        <pc:picChg chg="add mod">
          <ac:chgData name="APERGIS, IOANNIS (PGR)" userId="00090e11-af5e-43de-9366-7e318a0172ed" providerId="ADAL" clId="{EAA4273E-5789-C949-BE37-FD9A605E4B68}" dt="2023-12-04T11:15:47.457" v="5507" actId="14100"/>
          <ac:picMkLst>
            <pc:docMk/>
            <pc:sldMk cId="4046615429" sldId="268"/>
            <ac:picMk id="4" creationId="{C9511D20-CD7B-74CF-AC61-7AFCCE2596D6}"/>
          </ac:picMkLst>
        </pc:picChg>
      </pc:sldChg>
      <pc:sldChg chg="addSp modSp new mod">
        <pc:chgData name="APERGIS, IOANNIS (PGR)" userId="00090e11-af5e-43de-9366-7e318a0172ed" providerId="ADAL" clId="{EAA4273E-5789-C949-BE37-FD9A605E4B68}" dt="2023-12-04T11:15:33.323" v="5505" actId="1076"/>
        <pc:sldMkLst>
          <pc:docMk/>
          <pc:sldMk cId="3077903033" sldId="269"/>
        </pc:sldMkLst>
        <pc:spChg chg="mod">
          <ac:chgData name="APERGIS, IOANNIS (PGR)" userId="00090e11-af5e-43de-9366-7e318a0172ed" providerId="ADAL" clId="{EAA4273E-5789-C949-BE37-FD9A605E4B68}" dt="2023-12-04T10:10:37.176" v="5099" actId="207"/>
          <ac:spMkLst>
            <pc:docMk/>
            <pc:sldMk cId="3077903033" sldId="269"/>
            <ac:spMk id="2" creationId="{2ADFB54E-B003-BB75-A4C4-5A41A518E0AC}"/>
          </ac:spMkLst>
        </pc:spChg>
        <pc:spChg chg="mod">
          <ac:chgData name="APERGIS, IOANNIS (PGR)" userId="00090e11-af5e-43de-9366-7e318a0172ed" providerId="ADAL" clId="{EAA4273E-5789-C949-BE37-FD9A605E4B68}" dt="2023-12-04T10:13:22.914" v="5499" actId="20577"/>
          <ac:spMkLst>
            <pc:docMk/>
            <pc:sldMk cId="3077903033" sldId="269"/>
            <ac:spMk id="3" creationId="{B7484C6A-730D-5427-F871-E17D9E5760E8}"/>
          </ac:spMkLst>
        </pc:spChg>
        <pc:picChg chg="add mod">
          <ac:chgData name="APERGIS, IOANNIS (PGR)" userId="00090e11-af5e-43de-9366-7e318a0172ed" providerId="ADAL" clId="{EAA4273E-5789-C949-BE37-FD9A605E4B68}" dt="2023-12-04T11:15:33.323" v="5505" actId="1076"/>
          <ac:picMkLst>
            <pc:docMk/>
            <pc:sldMk cId="3077903033" sldId="269"/>
            <ac:picMk id="4" creationId="{8A10B0F1-D36B-F57C-11C2-E3210355997F}"/>
          </ac:picMkLst>
        </pc:picChg>
      </pc:sldChg>
      <pc:sldChg chg="addSp delSp modSp new mod">
        <pc:chgData name="APERGIS, IOANNIS (PGR)" userId="00090e11-af5e-43de-9366-7e318a0172ed" providerId="ADAL" clId="{EAA4273E-5789-C949-BE37-FD9A605E4B68}" dt="2023-12-04T11:22:14.978" v="5948" actId="1076"/>
        <pc:sldMkLst>
          <pc:docMk/>
          <pc:sldMk cId="1101530775" sldId="270"/>
        </pc:sldMkLst>
        <pc:spChg chg="mod">
          <ac:chgData name="APERGIS, IOANNIS (PGR)" userId="00090e11-af5e-43de-9366-7e318a0172ed" providerId="ADAL" clId="{EAA4273E-5789-C949-BE37-FD9A605E4B68}" dt="2023-12-04T10:10:44.069" v="5101" actId="2711"/>
          <ac:spMkLst>
            <pc:docMk/>
            <pc:sldMk cId="1101530775" sldId="270"/>
            <ac:spMk id="2" creationId="{318C7AF2-E287-007B-3F8E-1ADE59EE49AE}"/>
          </ac:spMkLst>
        </pc:spChg>
        <pc:spChg chg="add del mod">
          <ac:chgData name="APERGIS, IOANNIS (PGR)" userId="00090e11-af5e-43de-9366-7e318a0172ed" providerId="ADAL" clId="{EAA4273E-5789-C949-BE37-FD9A605E4B68}" dt="2023-12-04T11:22:07.397" v="5944" actId="27636"/>
          <ac:spMkLst>
            <pc:docMk/>
            <pc:sldMk cId="1101530775" sldId="270"/>
            <ac:spMk id="3" creationId="{36F0BF0A-2CDF-7BC8-BD57-5156BDE6CD10}"/>
          </ac:spMkLst>
        </pc:spChg>
        <pc:spChg chg="add del mod">
          <ac:chgData name="APERGIS, IOANNIS (PGR)" userId="00090e11-af5e-43de-9366-7e318a0172ed" providerId="ADAL" clId="{EAA4273E-5789-C949-BE37-FD9A605E4B68}" dt="2023-12-04T11:17:26.129" v="5511" actId="767"/>
          <ac:spMkLst>
            <pc:docMk/>
            <pc:sldMk cId="1101530775" sldId="270"/>
            <ac:spMk id="5" creationId="{6A973967-E835-36B8-B230-7618212DE99B}"/>
          </ac:spMkLst>
        </pc:spChg>
        <pc:picChg chg="add del mod">
          <ac:chgData name="APERGIS, IOANNIS (PGR)" userId="00090e11-af5e-43de-9366-7e318a0172ed" providerId="ADAL" clId="{EAA4273E-5789-C949-BE37-FD9A605E4B68}" dt="2023-12-04T11:17:28.198" v="5513"/>
          <ac:picMkLst>
            <pc:docMk/>
            <pc:sldMk cId="1101530775" sldId="270"/>
            <ac:picMk id="4" creationId="{70BB0303-ECE4-31FE-14E2-F7A2E35AAF4B}"/>
          </ac:picMkLst>
        </pc:picChg>
        <pc:picChg chg="add mod">
          <ac:chgData name="APERGIS, IOANNIS (PGR)" userId="00090e11-af5e-43de-9366-7e318a0172ed" providerId="ADAL" clId="{EAA4273E-5789-C949-BE37-FD9A605E4B68}" dt="2023-12-04T11:22:14.978" v="5948" actId="1076"/>
          <ac:picMkLst>
            <pc:docMk/>
            <pc:sldMk cId="1101530775" sldId="270"/>
            <ac:picMk id="6" creationId="{C6527F96-E3E7-FFC8-C0E9-9E0997E39237}"/>
          </ac:picMkLst>
        </pc:picChg>
      </pc:sldChg>
      <pc:sldChg chg="addSp delSp modSp new mod">
        <pc:chgData name="APERGIS, IOANNIS (PGR)" userId="00090e11-af5e-43de-9366-7e318a0172ed" providerId="ADAL" clId="{EAA4273E-5789-C949-BE37-FD9A605E4B68}" dt="2023-12-04T11:25:31.286" v="6120" actId="1076"/>
        <pc:sldMkLst>
          <pc:docMk/>
          <pc:sldMk cId="1303854765" sldId="271"/>
        </pc:sldMkLst>
        <pc:spChg chg="mod">
          <ac:chgData name="APERGIS, IOANNIS (PGR)" userId="00090e11-af5e-43de-9366-7e318a0172ed" providerId="ADAL" clId="{EAA4273E-5789-C949-BE37-FD9A605E4B68}" dt="2023-12-04T11:24:14.585" v="6064" actId="207"/>
          <ac:spMkLst>
            <pc:docMk/>
            <pc:sldMk cId="1303854765" sldId="271"/>
            <ac:spMk id="2" creationId="{0ABC7A2F-E627-866F-6039-E6DBA0174078}"/>
          </ac:spMkLst>
        </pc:spChg>
        <pc:spChg chg="mod">
          <ac:chgData name="APERGIS, IOANNIS (PGR)" userId="00090e11-af5e-43de-9366-7e318a0172ed" providerId="ADAL" clId="{EAA4273E-5789-C949-BE37-FD9A605E4B68}" dt="2023-12-04T11:25:02.640" v="6110" actId="14100"/>
          <ac:spMkLst>
            <pc:docMk/>
            <pc:sldMk cId="1303854765" sldId="271"/>
            <ac:spMk id="3" creationId="{1440827D-F6B5-BE72-1E98-BDD1B14BCFDD}"/>
          </ac:spMkLst>
        </pc:spChg>
        <pc:spChg chg="add mod">
          <ac:chgData name="APERGIS, IOANNIS (PGR)" userId="00090e11-af5e-43de-9366-7e318a0172ed" providerId="ADAL" clId="{EAA4273E-5789-C949-BE37-FD9A605E4B68}" dt="2023-12-04T11:25:29.448" v="6119" actId="1076"/>
          <ac:spMkLst>
            <pc:docMk/>
            <pc:sldMk cId="1303854765" sldId="271"/>
            <ac:spMk id="6" creationId="{F3C76587-B044-1269-F3EA-CDCBD7B42AAB}"/>
          </ac:spMkLst>
        </pc:spChg>
        <pc:picChg chg="add del">
          <ac:chgData name="APERGIS, IOANNIS (PGR)" userId="00090e11-af5e-43de-9366-7e318a0172ed" providerId="ADAL" clId="{EAA4273E-5789-C949-BE37-FD9A605E4B68}" dt="2023-12-04T11:23:09.346" v="5949" actId="478"/>
          <ac:picMkLst>
            <pc:docMk/>
            <pc:sldMk cId="1303854765" sldId="271"/>
            <ac:picMk id="4" creationId="{713CE555-CE92-842B-05E8-22E6CDF74595}"/>
          </ac:picMkLst>
        </pc:picChg>
        <pc:picChg chg="add mod">
          <ac:chgData name="APERGIS, IOANNIS (PGR)" userId="00090e11-af5e-43de-9366-7e318a0172ed" providerId="ADAL" clId="{EAA4273E-5789-C949-BE37-FD9A605E4B68}" dt="2023-12-04T11:25:31.286" v="6120" actId="1076"/>
          <ac:picMkLst>
            <pc:docMk/>
            <pc:sldMk cId="1303854765" sldId="271"/>
            <ac:picMk id="5" creationId="{3482C8D3-F88F-E4A9-4903-1D660104B8C8}"/>
          </ac:picMkLst>
        </pc:picChg>
      </pc:sldChg>
      <pc:sldChg chg="addSp delSp modSp new mod">
        <pc:chgData name="APERGIS, IOANNIS (PGR)" userId="00090e11-af5e-43de-9366-7e318a0172ed" providerId="ADAL" clId="{EAA4273E-5789-C949-BE37-FD9A605E4B68}" dt="2023-12-04T16:35:33.756" v="7103" actId="20577"/>
        <pc:sldMkLst>
          <pc:docMk/>
          <pc:sldMk cId="2289743556" sldId="272"/>
        </pc:sldMkLst>
        <pc:spChg chg="mod">
          <ac:chgData name="APERGIS, IOANNIS (PGR)" userId="00090e11-af5e-43de-9366-7e318a0172ed" providerId="ADAL" clId="{EAA4273E-5789-C949-BE37-FD9A605E4B68}" dt="2023-12-04T16:17:59.666" v="6472" actId="207"/>
          <ac:spMkLst>
            <pc:docMk/>
            <pc:sldMk cId="2289743556" sldId="272"/>
            <ac:spMk id="2" creationId="{372D8389-B4B1-26EE-5BF3-4F26D838030E}"/>
          </ac:spMkLst>
        </pc:spChg>
        <pc:spChg chg="mod">
          <ac:chgData name="APERGIS, IOANNIS (PGR)" userId="00090e11-af5e-43de-9366-7e318a0172ed" providerId="ADAL" clId="{EAA4273E-5789-C949-BE37-FD9A605E4B68}" dt="2023-12-04T16:35:33.756" v="7103" actId="20577"/>
          <ac:spMkLst>
            <pc:docMk/>
            <pc:sldMk cId="2289743556" sldId="272"/>
            <ac:spMk id="3" creationId="{D2174345-2F63-5B28-53DA-57F0F68A757D}"/>
          </ac:spMkLst>
        </pc:spChg>
        <pc:spChg chg="add del">
          <ac:chgData name="APERGIS, IOANNIS (PGR)" userId="00090e11-af5e-43de-9366-7e318a0172ed" providerId="ADAL" clId="{EAA4273E-5789-C949-BE37-FD9A605E4B68}" dt="2023-12-04T15:00:09.864" v="6465" actId="22"/>
          <ac:spMkLst>
            <pc:docMk/>
            <pc:sldMk cId="2289743556" sldId="272"/>
            <ac:spMk id="6" creationId="{EAEA3249-2C8D-0D6D-9E2C-6B7E841B493B}"/>
          </ac:spMkLst>
        </pc:spChg>
        <pc:picChg chg="add mod">
          <ac:chgData name="APERGIS, IOANNIS (PGR)" userId="00090e11-af5e-43de-9366-7e318a0172ed" providerId="ADAL" clId="{EAA4273E-5789-C949-BE37-FD9A605E4B68}" dt="2023-12-04T16:21:53.460" v="6787" actId="1076"/>
          <ac:picMkLst>
            <pc:docMk/>
            <pc:sldMk cId="2289743556" sldId="272"/>
            <ac:picMk id="4" creationId="{72C9452A-B79A-94B5-0246-CAFDE30606C2}"/>
          </ac:picMkLst>
        </pc:picChg>
      </pc:sldChg>
      <pc:sldChg chg="modSp new del mod">
        <pc:chgData name="APERGIS, IOANNIS (PGR)" userId="00090e11-af5e-43de-9366-7e318a0172ed" providerId="ADAL" clId="{EAA4273E-5789-C949-BE37-FD9A605E4B68}" dt="2023-12-04T12:25:35.978" v="6336" actId="2696"/>
        <pc:sldMkLst>
          <pc:docMk/>
          <pc:sldMk cId="2686424172" sldId="272"/>
        </pc:sldMkLst>
        <pc:spChg chg="mod">
          <ac:chgData name="APERGIS, IOANNIS (PGR)" userId="00090e11-af5e-43de-9366-7e318a0172ed" providerId="ADAL" clId="{EAA4273E-5789-C949-BE37-FD9A605E4B68}" dt="2023-12-04T11:27:17.036" v="6181" actId="2711"/>
          <ac:spMkLst>
            <pc:docMk/>
            <pc:sldMk cId="2686424172" sldId="272"/>
            <ac:spMk id="2" creationId="{D7810189-7B15-227C-2B22-AD072DAB0022}"/>
          </ac:spMkLst>
        </pc:spChg>
        <pc:spChg chg="mod">
          <ac:chgData name="APERGIS, IOANNIS (PGR)" userId="00090e11-af5e-43de-9366-7e318a0172ed" providerId="ADAL" clId="{EAA4273E-5789-C949-BE37-FD9A605E4B68}" dt="2023-12-04T12:25:31.174" v="6335" actId="20577"/>
          <ac:spMkLst>
            <pc:docMk/>
            <pc:sldMk cId="2686424172" sldId="272"/>
            <ac:spMk id="3" creationId="{3FDA1CC2-0B3A-C437-DF77-E298A24217DE}"/>
          </ac:spMkLst>
        </pc:spChg>
      </pc:sldChg>
      <pc:sldChg chg="addSp modSp new mod">
        <pc:chgData name="APERGIS, IOANNIS (PGR)" userId="00090e11-af5e-43de-9366-7e318a0172ed" providerId="ADAL" clId="{EAA4273E-5789-C949-BE37-FD9A605E4B68}" dt="2023-12-04T16:36:03.729" v="7112" actId="20577"/>
        <pc:sldMkLst>
          <pc:docMk/>
          <pc:sldMk cId="4188004429" sldId="273"/>
        </pc:sldMkLst>
        <pc:spChg chg="mod">
          <ac:chgData name="APERGIS, IOANNIS (PGR)" userId="00090e11-af5e-43de-9366-7e318a0172ed" providerId="ADAL" clId="{EAA4273E-5789-C949-BE37-FD9A605E4B68}" dt="2023-12-04T16:18:21.240" v="6505" actId="20577"/>
          <ac:spMkLst>
            <pc:docMk/>
            <pc:sldMk cId="4188004429" sldId="273"/>
            <ac:spMk id="2" creationId="{AC8D3883-3132-40BC-1CBD-703C52C878A0}"/>
          </ac:spMkLst>
        </pc:spChg>
        <pc:spChg chg="mod">
          <ac:chgData name="APERGIS, IOANNIS (PGR)" userId="00090e11-af5e-43de-9366-7e318a0172ed" providerId="ADAL" clId="{EAA4273E-5789-C949-BE37-FD9A605E4B68}" dt="2023-12-04T16:36:03.729" v="7112" actId="20577"/>
          <ac:spMkLst>
            <pc:docMk/>
            <pc:sldMk cId="4188004429" sldId="273"/>
            <ac:spMk id="3" creationId="{7AF1A09D-A055-9ADE-9353-066F86058858}"/>
          </ac:spMkLst>
        </pc:spChg>
        <pc:picChg chg="add mod">
          <ac:chgData name="APERGIS, IOANNIS (PGR)" userId="00090e11-af5e-43de-9366-7e318a0172ed" providerId="ADAL" clId="{EAA4273E-5789-C949-BE37-FD9A605E4B68}" dt="2023-12-04T16:24:01.983" v="6880" actId="1076"/>
          <ac:picMkLst>
            <pc:docMk/>
            <pc:sldMk cId="4188004429" sldId="273"/>
            <ac:picMk id="4" creationId="{52365739-64A9-EB1B-B106-E70A60F283EB}"/>
          </ac:picMkLst>
        </pc:picChg>
        <pc:picChg chg="add mod">
          <ac:chgData name="APERGIS, IOANNIS (PGR)" userId="00090e11-af5e-43de-9366-7e318a0172ed" providerId="ADAL" clId="{EAA4273E-5789-C949-BE37-FD9A605E4B68}" dt="2023-12-04T16:33:24.474" v="7028" actId="1076"/>
          <ac:picMkLst>
            <pc:docMk/>
            <pc:sldMk cId="4188004429" sldId="273"/>
            <ac:picMk id="5" creationId="{ACFE3973-8205-983A-B520-42E6743A638A}"/>
          </ac:picMkLst>
        </pc:picChg>
      </pc:sldChg>
      <pc:sldChg chg="addSp delSp modSp new mod ord">
        <pc:chgData name="APERGIS, IOANNIS (PGR)" userId="00090e11-af5e-43de-9366-7e318a0172ed" providerId="ADAL" clId="{EAA4273E-5789-C949-BE37-FD9A605E4B68}" dt="2023-12-04T16:40:54.738" v="7447" actId="20578"/>
        <pc:sldMkLst>
          <pc:docMk/>
          <pc:sldMk cId="398618017" sldId="274"/>
        </pc:sldMkLst>
        <pc:spChg chg="mod">
          <ac:chgData name="APERGIS, IOANNIS (PGR)" userId="00090e11-af5e-43de-9366-7e318a0172ed" providerId="ADAL" clId="{EAA4273E-5789-C949-BE37-FD9A605E4B68}" dt="2023-12-04T16:40:37.649" v="7444" actId="2711"/>
          <ac:spMkLst>
            <pc:docMk/>
            <pc:sldMk cId="398618017" sldId="274"/>
            <ac:spMk id="2" creationId="{6269FA64-4F4E-837C-27C3-F503F4FEB07A}"/>
          </ac:spMkLst>
        </pc:spChg>
        <pc:spChg chg="add del mod">
          <ac:chgData name="APERGIS, IOANNIS (PGR)" userId="00090e11-af5e-43de-9366-7e318a0172ed" providerId="ADAL" clId="{EAA4273E-5789-C949-BE37-FD9A605E4B68}" dt="2023-12-04T16:40:42.677" v="7446" actId="2711"/>
          <ac:spMkLst>
            <pc:docMk/>
            <pc:sldMk cId="398618017" sldId="274"/>
            <ac:spMk id="3" creationId="{BDB6DA4F-AF20-6B07-E758-B77C6C8889AB}"/>
          </ac:spMkLst>
        </pc:spChg>
        <pc:picChg chg="add del mod">
          <ac:chgData name="APERGIS, IOANNIS (PGR)" userId="00090e11-af5e-43de-9366-7e318a0172ed" providerId="ADAL" clId="{EAA4273E-5789-C949-BE37-FD9A605E4B68}" dt="2023-12-04T16:39:10.690" v="7156"/>
          <ac:picMkLst>
            <pc:docMk/>
            <pc:sldMk cId="398618017" sldId="274"/>
            <ac:picMk id="4" creationId="{BC989ACF-3B22-467F-9D87-85C2FDB993D4}"/>
          </ac:picMkLst>
        </pc:picChg>
        <pc:picChg chg="add mod">
          <ac:chgData name="APERGIS, IOANNIS (PGR)" userId="00090e11-af5e-43de-9366-7e318a0172ed" providerId="ADAL" clId="{EAA4273E-5789-C949-BE37-FD9A605E4B68}" dt="2023-12-04T16:40:18.513" v="7408" actId="1076"/>
          <ac:picMkLst>
            <pc:docMk/>
            <pc:sldMk cId="398618017" sldId="274"/>
            <ac:picMk id="5" creationId="{9BEFA958-4AAB-6D68-2CAA-EF9C968BB97A}"/>
          </ac:picMkLst>
        </pc:picChg>
      </pc:sldChg>
      <pc:sldChg chg="new del">
        <pc:chgData name="APERGIS, IOANNIS (PGR)" userId="00090e11-af5e-43de-9366-7e318a0172ed" providerId="ADAL" clId="{EAA4273E-5789-C949-BE37-FD9A605E4B68}" dt="2023-12-04T16:18:35.930" v="6506" actId="2696"/>
        <pc:sldMkLst>
          <pc:docMk/>
          <pc:sldMk cId="972084382" sldId="274"/>
        </pc:sldMkLst>
      </pc:sldChg>
      <pc:sldChg chg="addSp delSp modSp new mod setBg delAnim modAnim">
        <pc:chgData name="APERGIS, IOANNIS (PGR)" userId="00090e11-af5e-43de-9366-7e318a0172ed" providerId="ADAL" clId="{EAA4273E-5789-C949-BE37-FD9A605E4B68}" dt="2023-12-04T17:43:04.927" v="9332" actId="207"/>
        <pc:sldMkLst>
          <pc:docMk/>
          <pc:sldMk cId="470002748" sldId="275"/>
        </pc:sldMkLst>
        <pc:spChg chg="mod">
          <ac:chgData name="APERGIS, IOANNIS (PGR)" userId="00090e11-af5e-43de-9366-7e318a0172ed" providerId="ADAL" clId="{EAA4273E-5789-C949-BE37-FD9A605E4B68}" dt="2023-12-04T17:43:04.927" v="9332" actId="207"/>
          <ac:spMkLst>
            <pc:docMk/>
            <pc:sldMk cId="470002748" sldId="275"/>
            <ac:spMk id="2" creationId="{84BFFC2F-6073-49C5-2B36-227D4A050305}"/>
          </ac:spMkLst>
        </pc:spChg>
        <pc:spChg chg="mod">
          <ac:chgData name="APERGIS, IOANNIS (PGR)" userId="00090e11-af5e-43de-9366-7e318a0172ed" providerId="ADAL" clId="{EAA4273E-5789-C949-BE37-FD9A605E4B68}" dt="2023-12-04T17:42:56.822" v="9331" actId="207"/>
          <ac:spMkLst>
            <pc:docMk/>
            <pc:sldMk cId="470002748" sldId="275"/>
            <ac:spMk id="3" creationId="{198342F3-92FD-D502-826D-D5E238EADCEA}"/>
          </ac:spMkLst>
        </pc:spChg>
        <pc:spChg chg="add del mod">
          <ac:chgData name="APERGIS, IOANNIS (PGR)" userId="00090e11-af5e-43de-9366-7e318a0172ed" providerId="ADAL" clId="{EAA4273E-5789-C949-BE37-FD9A605E4B68}" dt="2023-12-04T17:42:07.432" v="9313" actId="478"/>
          <ac:spMkLst>
            <pc:docMk/>
            <pc:sldMk cId="470002748" sldId="275"/>
            <ac:spMk id="9" creationId="{00907949-99AE-90FE-7CDE-5B8EBCEAED21}"/>
          </ac:spMkLst>
        </pc:spChg>
        <pc:spChg chg="add del mod">
          <ac:chgData name="APERGIS, IOANNIS (PGR)" userId="00090e11-af5e-43de-9366-7e318a0172ed" providerId="ADAL" clId="{EAA4273E-5789-C949-BE37-FD9A605E4B68}" dt="2023-12-04T17:40:25.080" v="9290" actId="478"/>
          <ac:spMkLst>
            <pc:docMk/>
            <pc:sldMk cId="470002748" sldId="275"/>
            <ac:spMk id="10" creationId="{B083F37D-0810-684B-C3D0-986971BAA439}"/>
          </ac:spMkLst>
        </pc:spChg>
        <pc:spChg chg="add mod">
          <ac:chgData name="APERGIS, IOANNIS (PGR)" userId="00090e11-af5e-43de-9366-7e318a0172ed" providerId="ADAL" clId="{EAA4273E-5789-C949-BE37-FD9A605E4B68}" dt="2023-12-04T17:42:47.463" v="9328" actId="1076"/>
          <ac:spMkLst>
            <pc:docMk/>
            <pc:sldMk cId="470002748" sldId="275"/>
            <ac:spMk id="14" creationId="{248B9140-5278-6A9D-84FF-4AAA5F49CFEF}"/>
          </ac:spMkLst>
        </pc:spChg>
        <pc:spChg chg="add del">
          <ac:chgData name="APERGIS, IOANNIS (PGR)" userId="00090e11-af5e-43de-9366-7e318a0172ed" providerId="ADAL" clId="{EAA4273E-5789-C949-BE37-FD9A605E4B68}" dt="2023-12-04T17:42:26.477" v="9318" actId="26606"/>
          <ac:spMkLst>
            <pc:docMk/>
            <pc:sldMk cId="470002748" sldId="275"/>
            <ac:spMk id="17" creationId="{385E1BDC-A9B0-4A87-82E3-F3187F69A802}"/>
          </ac:spMkLst>
        </pc:spChg>
        <pc:spChg chg="add del">
          <ac:chgData name="APERGIS, IOANNIS (PGR)" userId="00090e11-af5e-43de-9366-7e318a0172ed" providerId="ADAL" clId="{EAA4273E-5789-C949-BE37-FD9A605E4B68}" dt="2023-12-04T17:42:26.477" v="9318" actId="26606"/>
          <ac:spMkLst>
            <pc:docMk/>
            <pc:sldMk cId="470002748" sldId="275"/>
            <ac:spMk id="19" creationId="{0990C621-3B8B-4820-8328-D47EF7CE823C}"/>
          </ac:spMkLst>
        </pc:spChg>
        <pc:spChg chg="add del">
          <ac:chgData name="APERGIS, IOANNIS (PGR)" userId="00090e11-af5e-43de-9366-7e318a0172ed" providerId="ADAL" clId="{EAA4273E-5789-C949-BE37-FD9A605E4B68}" dt="2023-12-04T17:42:26.477" v="9318" actId="26606"/>
          <ac:spMkLst>
            <pc:docMk/>
            <pc:sldMk cId="470002748" sldId="275"/>
            <ac:spMk id="21" creationId="{C1A2385B-1D2A-4E17-84FA-6CB7F0AAE473}"/>
          </ac:spMkLst>
        </pc:spChg>
        <pc:spChg chg="add del">
          <ac:chgData name="APERGIS, IOANNIS (PGR)" userId="00090e11-af5e-43de-9366-7e318a0172ed" providerId="ADAL" clId="{EAA4273E-5789-C949-BE37-FD9A605E4B68}" dt="2023-12-04T17:42:26.477" v="9318" actId="26606"/>
          <ac:spMkLst>
            <pc:docMk/>
            <pc:sldMk cId="470002748" sldId="275"/>
            <ac:spMk id="23" creationId="{5E791F2F-79DB-4CC0-9FA1-001E3E91E8B7}"/>
          </ac:spMkLst>
        </pc:spChg>
        <pc:spChg chg="add">
          <ac:chgData name="APERGIS, IOANNIS (PGR)" userId="00090e11-af5e-43de-9366-7e318a0172ed" providerId="ADAL" clId="{EAA4273E-5789-C949-BE37-FD9A605E4B68}" dt="2023-12-04T17:42:26.477" v="9318" actId="26606"/>
          <ac:spMkLst>
            <pc:docMk/>
            <pc:sldMk cId="470002748" sldId="275"/>
            <ac:spMk id="28" creationId="{8761DDFE-071F-4200-B0AA-394476C2D2D6}"/>
          </ac:spMkLst>
        </pc:spChg>
        <pc:picChg chg="add del mod">
          <ac:chgData name="APERGIS, IOANNIS (PGR)" userId="00090e11-af5e-43de-9366-7e318a0172ed" providerId="ADAL" clId="{EAA4273E-5789-C949-BE37-FD9A605E4B68}" dt="2023-12-04T17:22:38" v="9145" actId="478"/>
          <ac:picMkLst>
            <pc:docMk/>
            <pc:sldMk cId="470002748" sldId="275"/>
            <ac:picMk id="5" creationId="{F28061EC-67D0-BC13-D90D-34E046ECE609}"/>
          </ac:picMkLst>
        </pc:picChg>
        <pc:picChg chg="add del mod">
          <ac:chgData name="APERGIS, IOANNIS (PGR)" userId="00090e11-af5e-43de-9366-7e318a0172ed" providerId="ADAL" clId="{EAA4273E-5789-C949-BE37-FD9A605E4B68}" dt="2023-12-04T17:22:41.643" v="9147" actId="478"/>
          <ac:picMkLst>
            <pc:docMk/>
            <pc:sldMk cId="470002748" sldId="275"/>
            <ac:picMk id="6" creationId="{5889524B-0557-30E9-3A53-A7D3ECCD8A79}"/>
          </ac:picMkLst>
        </pc:picChg>
        <pc:picChg chg="add del mod">
          <ac:chgData name="APERGIS, IOANNIS (PGR)" userId="00090e11-af5e-43de-9366-7e318a0172ed" providerId="ADAL" clId="{EAA4273E-5789-C949-BE37-FD9A605E4B68}" dt="2023-12-04T17:36:28.031" v="9209" actId="478"/>
          <ac:picMkLst>
            <pc:docMk/>
            <pc:sldMk cId="470002748" sldId="275"/>
            <ac:picMk id="8" creationId="{8D759C59-9707-72A3-F580-4476786D7E36}"/>
          </ac:picMkLst>
        </pc:picChg>
        <pc:picChg chg="add mod ord">
          <ac:chgData name="APERGIS, IOANNIS (PGR)" userId="00090e11-af5e-43de-9366-7e318a0172ed" providerId="ADAL" clId="{EAA4273E-5789-C949-BE37-FD9A605E4B68}" dt="2023-12-04T17:42:53.632" v="9330" actId="14100"/>
          <ac:picMkLst>
            <pc:docMk/>
            <pc:sldMk cId="470002748" sldId="275"/>
            <ac:picMk id="11" creationId="{8611EFCF-A87B-01D1-3ED1-326B1DE23C0E}"/>
          </ac:picMkLst>
        </pc:picChg>
        <pc:picChg chg="add del mod">
          <ac:chgData name="APERGIS, IOANNIS (PGR)" userId="00090e11-af5e-43de-9366-7e318a0172ed" providerId="ADAL" clId="{EAA4273E-5789-C949-BE37-FD9A605E4B68}" dt="2023-12-04T17:42:50.842" v="9329" actId="1076"/>
          <ac:picMkLst>
            <pc:docMk/>
            <pc:sldMk cId="470002748" sldId="275"/>
            <ac:picMk id="12" creationId="{31DAC764-2C43-C4EC-058F-5A73CD5FFA62}"/>
          </ac:picMkLst>
        </pc:picChg>
        <pc:picChg chg="add del mod">
          <ac:chgData name="APERGIS, IOANNIS (PGR)" userId="00090e11-af5e-43de-9366-7e318a0172ed" providerId="ADAL" clId="{EAA4273E-5789-C949-BE37-FD9A605E4B68}" dt="2023-12-04T17:38:48.916" v="9265"/>
          <ac:picMkLst>
            <pc:docMk/>
            <pc:sldMk cId="470002748" sldId="275"/>
            <ac:picMk id="13" creationId="{96AC7338-70C2-2AFF-A305-A733A5E7B126}"/>
          </ac:picMkLst>
        </pc:picChg>
      </pc:sldChg>
      <pc:sldChg chg="addSp modSp new mod">
        <pc:chgData name="APERGIS, IOANNIS (PGR)" userId="00090e11-af5e-43de-9366-7e318a0172ed" providerId="ADAL" clId="{EAA4273E-5789-C949-BE37-FD9A605E4B68}" dt="2023-12-04T17:51:44.444" v="9787" actId="1076"/>
        <pc:sldMkLst>
          <pc:docMk/>
          <pc:sldMk cId="2711658090" sldId="276"/>
        </pc:sldMkLst>
        <pc:spChg chg="mod">
          <ac:chgData name="APERGIS, IOANNIS (PGR)" userId="00090e11-af5e-43de-9366-7e318a0172ed" providerId="ADAL" clId="{EAA4273E-5789-C949-BE37-FD9A605E4B68}" dt="2023-12-04T17:46:59.643" v="9761" actId="2711"/>
          <ac:spMkLst>
            <pc:docMk/>
            <pc:sldMk cId="2711658090" sldId="276"/>
            <ac:spMk id="2" creationId="{A120487F-BCF4-8DA6-54DD-CE8C7A80E1CB}"/>
          </ac:spMkLst>
        </pc:spChg>
        <pc:spChg chg="mod">
          <ac:chgData name="APERGIS, IOANNIS (PGR)" userId="00090e11-af5e-43de-9366-7e318a0172ed" providerId="ADAL" clId="{EAA4273E-5789-C949-BE37-FD9A605E4B68}" dt="2023-12-04T17:47:39.896" v="9777" actId="14100"/>
          <ac:spMkLst>
            <pc:docMk/>
            <pc:sldMk cId="2711658090" sldId="276"/>
            <ac:spMk id="3" creationId="{08F06299-6892-ADD9-F7B9-94CA770C2D89}"/>
          </ac:spMkLst>
        </pc:spChg>
        <pc:picChg chg="add mod">
          <ac:chgData name="APERGIS, IOANNIS (PGR)" userId="00090e11-af5e-43de-9366-7e318a0172ed" providerId="ADAL" clId="{EAA4273E-5789-C949-BE37-FD9A605E4B68}" dt="2023-12-04T17:48:00.606" v="9782" actId="1076"/>
          <ac:picMkLst>
            <pc:docMk/>
            <pc:sldMk cId="2711658090" sldId="276"/>
            <ac:picMk id="4" creationId="{3BD62060-7DA3-3793-7448-45F0B43EB57B}"/>
          </ac:picMkLst>
        </pc:picChg>
        <pc:picChg chg="add mod">
          <ac:chgData name="APERGIS, IOANNIS (PGR)" userId="00090e11-af5e-43de-9366-7e318a0172ed" providerId="ADAL" clId="{EAA4273E-5789-C949-BE37-FD9A605E4B68}" dt="2023-12-04T17:51:44.444" v="9787" actId="1076"/>
          <ac:picMkLst>
            <pc:docMk/>
            <pc:sldMk cId="2711658090" sldId="276"/>
            <ac:picMk id="5" creationId="{1C7908D7-9243-527A-295E-926D4A916742}"/>
          </ac:picMkLst>
        </pc:picChg>
      </pc:sldChg>
      <pc:sldChg chg="addSp delSp modSp new mod">
        <pc:chgData name="APERGIS, IOANNIS (PGR)" userId="00090e11-af5e-43de-9366-7e318a0172ed" providerId="ADAL" clId="{EAA4273E-5789-C949-BE37-FD9A605E4B68}" dt="2023-12-04T21:15:46.171" v="10958" actId="1076"/>
        <pc:sldMkLst>
          <pc:docMk/>
          <pc:sldMk cId="126651267" sldId="277"/>
        </pc:sldMkLst>
        <pc:spChg chg="mod">
          <ac:chgData name="APERGIS, IOANNIS (PGR)" userId="00090e11-af5e-43de-9366-7e318a0172ed" providerId="ADAL" clId="{EAA4273E-5789-C949-BE37-FD9A605E4B68}" dt="2023-12-04T17:54:05.447" v="10176" actId="2711"/>
          <ac:spMkLst>
            <pc:docMk/>
            <pc:sldMk cId="126651267" sldId="277"/>
            <ac:spMk id="2" creationId="{D1A3B707-5F03-2315-7C2D-26237ED36C44}"/>
          </ac:spMkLst>
        </pc:spChg>
        <pc:spChg chg="mod">
          <ac:chgData name="APERGIS, IOANNIS (PGR)" userId="00090e11-af5e-43de-9366-7e318a0172ed" providerId="ADAL" clId="{EAA4273E-5789-C949-BE37-FD9A605E4B68}" dt="2023-12-04T17:55:45.679" v="10481" actId="20577"/>
          <ac:spMkLst>
            <pc:docMk/>
            <pc:sldMk cId="126651267" sldId="277"/>
            <ac:spMk id="3" creationId="{5C788A40-69B0-CB3B-2CE4-0385F4AB00F7}"/>
          </ac:spMkLst>
        </pc:spChg>
        <pc:spChg chg="add mod">
          <ac:chgData name="APERGIS, IOANNIS (PGR)" userId="00090e11-af5e-43de-9366-7e318a0172ed" providerId="ADAL" clId="{EAA4273E-5789-C949-BE37-FD9A605E4B68}" dt="2023-12-04T21:15:44.115" v="10957" actId="1076"/>
          <ac:spMkLst>
            <pc:docMk/>
            <pc:sldMk cId="126651267" sldId="277"/>
            <ac:spMk id="6" creationId="{D5A262E4-B1E8-6E7A-9533-E0C468870862}"/>
          </ac:spMkLst>
        </pc:spChg>
        <pc:picChg chg="add del mod">
          <ac:chgData name="APERGIS, IOANNIS (PGR)" userId="00090e11-af5e-43de-9366-7e318a0172ed" providerId="ADAL" clId="{EAA4273E-5789-C949-BE37-FD9A605E4B68}" dt="2023-12-04T17:52:37.684" v="9879" actId="478"/>
          <ac:picMkLst>
            <pc:docMk/>
            <pc:sldMk cId="126651267" sldId="277"/>
            <ac:picMk id="4" creationId="{FCD1C94F-181C-2DAB-5AA4-C803F094C8D1}"/>
          </ac:picMkLst>
        </pc:picChg>
        <pc:picChg chg="add mod">
          <ac:chgData name="APERGIS, IOANNIS (PGR)" userId="00090e11-af5e-43de-9366-7e318a0172ed" providerId="ADAL" clId="{EAA4273E-5789-C949-BE37-FD9A605E4B68}" dt="2023-12-04T21:15:42.357" v="10956" actId="1076"/>
          <ac:picMkLst>
            <pc:docMk/>
            <pc:sldMk cId="126651267" sldId="277"/>
            <ac:picMk id="5" creationId="{B4749D80-9281-97E2-760C-B0504D4DF06A}"/>
          </ac:picMkLst>
        </pc:picChg>
        <pc:picChg chg="add mod">
          <ac:chgData name="APERGIS, IOANNIS (PGR)" userId="00090e11-af5e-43de-9366-7e318a0172ed" providerId="ADAL" clId="{EAA4273E-5789-C949-BE37-FD9A605E4B68}" dt="2023-12-04T21:15:46.171" v="10958" actId="1076"/>
          <ac:picMkLst>
            <pc:docMk/>
            <pc:sldMk cId="126651267" sldId="277"/>
            <ac:picMk id="8" creationId="{B15E5B63-3F47-7936-DF97-77A8DAFB7353}"/>
          </ac:picMkLst>
        </pc:picChg>
      </pc:sldChg>
      <pc:sldChg chg="addSp modSp new mod">
        <pc:chgData name="APERGIS, IOANNIS (PGR)" userId="00090e11-af5e-43de-9366-7e318a0172ed" providerId="ADAL" clId="{EAA4273E-5789-C949-BE37-FD9A605E4B68}" dt="2023-12-04T21:15:24.147" v="10950" actId="1076"/>
        <pc:sldMkLst>
          <pc:docMk/>
          <pc:sldMk cId="3193676011" sldId="278"/>
        </pc:sldMkLst>
        <pc:spChg chg="mod">
          <ac:chgData name="APERGIS, IOANNIS (PGR)" userId="00090e11-af5e-43de-9366-7e318a0172ed" providerId="ADAL" clId="{EAA4273E-5789-C949-BE37-FD9A605E4B68}" dt="2023-12-04T17:56:24.444" v="10575" actId="207"/>
          <ac:spMkLst>
            <pc:docMk/>
            <pc:sldMk cId="3193676011" sldId="278"/>
            <ac:spMk id="2" creationId="{74C74317-995F-04C3-E4E9-87682F49EEF9}"/>
          </ac:spMkLst>
        </pc:spChg>
        <pc:spChg chg="mod">
          <ac:chgData name="APERGIS, IOANNIS (PGR)" userId="00090e11-af5e-43de-9366-7e318a0172ed" providerId="ADAL" clId="{EAA4273E-5789-C949-BE37-FD9A605E4B68}" dt="2023-12-04T17:56:17.204" v="10573" actId="2711"/>
          <ac:spMkLst>
            <pc:docMk/>
            <pc:sldMk cId="3193676011" sldId="278"/>
            <ac:spMk id="3" creationId="{07C5B87B-66A3-AA4F-0E59-834D0A1CD2D4}"/>
          </ac:spMkLst>
        </pc:spChg>
        <pc:picChg chg="add mod">
          <ac:chgData name="APERGIS, IOANNIS (PGR)" userId="00090e11-af5e-43de-9366-7e318a0172ed" providerId="ADAL" clId="{EAA4273E-5789-C949-BE37-FD9A605E4B68}" dt="2023-12-04T21:15:19.399" v="10947" actId="1076"/>
          <ac:picMkLst>
            <pc:docMk/>
            <pc:sldMk cId="3193676011" sldId="278"/>
            <ac:picMk id="4" creationId="{BB24E509-5884-438A-5ED7-A3D0BDBCF073}"/>
          </ac:picMkLst>
        </pc:picChg>
        <pc:picChg chg="add mod">
          <ac:chgData name="APERGIS, IOANNIS (PGR)" userId="00090e11-af5e-43de-9366-7e318a0172ed" providerId="ADAL" clId="{EAA4273E-5789-C949-BE37-FD9A605E4B68}" dt="2023-12-04T21:15:24.147" v="10950" actId="1076"/>
          <ac:picMkLst>
            <pc:docMk/>
            <pc:sldMk cId="3193676011" sldId="278"/>
            <ac:picMk id="6" creationId="{451687E6-CD9D-4EE2-A2F5-D0FAFE58674C}"/>
          </ac:picMkLst>
        </pc:picChg>
      </pc:sldChg>
      <pc:sldChg chg="addSp delSp modSp new del mod setBg modAnim">
        <pc:chgData name="APERGIS, IOANNIS (PGR)" userId="00090e11-af5e-43de-9366-7e318a0172ed" providerId="ADAL" clId="{EAA4273E-5789-C949-BE37-FD9A605E4B68}" dt="2023-12-04T16:57:12.626" v="7980" actId="2696"/>
        <pc:sldMkLst>
          <pc:docMk/>
          <pc:sldMk cId="2285393079" sldId="279"/>
        </pc:sldMkLst>
        <pc:spChg chg="mod">
          <ac:chgData name="APERGIS, IOANNIS (PGR)" userId="00090e11-af5e-43de-9366-7e318a0172ed" providerId="ADAL" clId="{EAA4273E-5789-C949-BE37-FD9A605E4B68}" dt="2023-12-04T16:55:56.739" v="7919" actId="14100"/>
          <ac:spMkLst>
            <pc:docMk/>
            <pc:sldMk cId="2285393079" sldId="279"/>
            <ac:spMk id="2" creationId="{56FC8C6F-88D9-E125-B042-5F84CEE58FD4}"/>
          </ac:spMkLst>
        </pc:spChg>
        <pc:spChg chg="mod">
          <ac:chgData name="APERGIS, IOANNIS (PGR)" userId="00090e11-af5e-43de-9366-7e318a0172ed" providerId="ADAL" clId="{EAA4273E-5789-C949-BE37-FD9A605E4B68}" dt="2023-12-04T16:56:04.045" v="7932" actId="20577"/>
          <ac:spMkLst>
            <pc:docMk/>
            <pc:sldMk cId="2285393079" sldId="279"/>
            <ac:spMk id="3" creationId="{96B7A840-6922-61CA-EFB5-E9C9C54E5706}"/>
          </ac:spMkLst>
        </pc:spChg>
        <pc:spChg chg="add del mod">
          <ac:chgData name="APERGIS, IOANNIS (PGR)" userId="00090e11-af5e-43de-9366-7e318a0172ed" providerId="ADAL" clId="{EAA4273E-5789-C949-BE37-FD9A605E4B68}" dt="2023-12-04T16:51:33.077" v="7684" actId="22"/>
          <ac:spMkLst>
            <pc:docMk/>
            <pc:sldMk cId="2285393079" sldId="279"/>
            <ac:spMk id="5" creationId="{BAD79C38-9BDD-33F4-33AD-ACAA38DAB05F}"/>
          </ac:spMkLst>
        </pc:spChg>
        <pc:spChg chg="add del mod">
          <ac:chgData name="APERGIS, IOANNIS (PGR)" userId="00090e11-af5e-43de-9366-7e318a0172ed" providerId="ADAL" clId="{EAA4273E-5789-C949-BE37-FD9A605E4B68}" dt="2023-12-04T16:51:54.964" v="7689" actId="478"/>
          <ac:spMkLst>
            <pc:docMk/>
            <pc:sldMk cId="2285393079" sldId="279"/>
            <ac:spMk id="7" creationId="{72492900-8F13-B50E-4FC9-05983E447454}"/>
          </ac:spMkLst>
        </pc:spChg>
        <pc:spChg chg="add del mod">
          <ac:chgData name="APERGIS, IOANNIS (PGR)" userId="00090e11-af5e-43de-9366-7e318a0172ed" providerId="ADAL" clId="{EAA4273E-5789-C949-BE37-FD9A605E4B68}" dt="2023-12-04T16:55:53.701" v="7914" actId="767"/>
          <ac:spMkLst>
            <pc:docMk/>
            <pc:sldMk cId="2285393079" sldId="279"/>
            <ac:spMk id="9" creationId="{5750ACE6-9B2A-FF5B-E4BA-BCB875A29D69}"/>
          </ac:spMkLst>
        </pc:spChg>
        <pc:spChg chg="add del mod">
          <ac:chgData name="APERGIS, IOANNIS (PGR)" userId="00090e11-af5e-43de-9366-7e318a0172ed" providerId="ADAL" clId="{EAA4273E-5789-C949-BE37-FD9A605E4B68}" dt="2023-12-04T16:56:16.727" v="7936"/>
          <ac:spMkLst>
            <pc:docMk/>
            <pc:sldMk cId="2285393079" sldId="279"/>
            <ac:spMk id="10" creationId="{60096A24-757F-5DA8-74E9-5F3EDC7F6F66}"/>
          </ac:spMkLst>
        </pc:spChg>
        <pc:spChg chg="add del mod">
          <ac:chgData name="APERGIS, IOANNIS (PGR)" userId="00090e11-af5e-43de-9366-7e318a0172ed" providerId="ADAL" clId="{EAA4273E-5789-C949-BE37-FD9A605E4B68}" dt="2023-12-04T16:56:18.532" v="7938"/>
          <ac:spMkLst>
            <pc:docMk/>
            <pc:sldMk cId="2285393079" sldId="279"/>
            <ac:spMk id="11" creationId="{F46BBC5D-E7AB-66A2-7C0E-45C2B8FC3E75}"/>
          </ac:spMkLst>
        </pc:spChg>
        <pc:spChg chg="add">
          <ac:chgData name="APERGIS, IOANNIS (PGR)" userId="00090e11-af5e-43de-9366-7e318a0172ed" providerId="ADAL" clId="{EAA4273E-5789-C949-BE37-FD9A605E4B68}" dt="2023-12-04T16:53:12.183" v="7692" actId="26606"/>
          <ac:spMkLst>
            <pc:docMk/>
            <pc:sldMk cId="2285393079" sldId="279"/>
            <ac:spMk id="13" creationId="{2B97F24A-32CE-4C1C-A50D-3016B394DCFB}"/>
          </ac:spMkLst>
        </pc:spChg>
        <pc:spChg chg="add">
          <ac:chgData name="APERGIS, IOANNIS (PGR)" userId="00090e11-af5e-43de-9366-7e318a0172ed" providerId="ADAL" clId="{EAA4273E-5789-C949-BE37-FD9A605E4B68}" dt="2023-12-04T16:53:12.183" v="7692" actId="26606"/>
          <ac:spMkLst>
            <pc:docMk/>
            <pc:sldMk cId="2285393079" sldId="279"/>
            <ac:spMk id="15" creationId="{CD8B4F24-440B-49E9-B85D-733523DC064B}"/>
          </ac:spMkLst>
        </pc:spChg>
        <pc:picChg chg="add mod">
          <ac:chgData name="APERGIS, IOANNIS (PGR)" userId="00090e11-af5e-43de-9366-7e318a0172ed" providerId="ADAL" clId="{EAA4273E-5789-C949-BE37-FD9A605E4B68}" dt="2023-12-04T16:54:25.950" v="7697" actId="1076"/>
          <ac:picMkLst>
            <pc:docMk/>
            <pc:sldMk cId="2285393079" sldId="279"/>
            <ac:picMk id="8" creationId="{CE50137A-44C1-337D-F6E8-3C23F5BA53E3}"/>
          </ac:picMkLst>
        </pc:picChg>
      </pc:sldChg>
      <pc:sldChg chg="addSp modSp new mod setBg modAnim">
        <pc:chgData name="APERGIS, IOANNIS (PGR)" userId="00090e11-af5e-43de-9366-7e318a0172ed" providerId="ADAL" clId="{EAA4273E-5789-C949-BE37-FD9A605E4B68}" dt="2023-12-04T16:58:08.364" v="8129" actId="20577"/>
        <pc:sldMkLst>
          <pc:docMk/>
          <pc:sldMk cId="1699599615" sldId="280"/>
        </pc:sldMkLst>
        <pc:spChg chg="mod">
          <ac:chgData name="APERGIS, IOANNIS (PGR)" userId="00090e11-af5e-43de-9366-7e318a0172ed" providerId="ADAL" clId="{EAA4273E-5789-C949-BE37-FD9A605E4B68}" dt="2023-12-04T16:57:05.586" v="7977" actId="2711"/>
          <ac:spMkLst>
            <pc:docMk/>
            <pc:sldMk cId="1699599615" sldId="280"/>
            <ac:spMk id="2" creationId="{198B9C36-5A9B-B370-16D7-6ED937BCC4FD}"/>
          </ac:spMkLst>
        </pc:spChg>
        <pc:spChg chg="mod">
          <ac:chgData name="APERGIS, IOANNIS (PGR)" userId="00090e11-af5e-43de-9366-7e318a0172ed" providerId="ADAL" clId="{EAA4273E-5789-C949-BE37-FD9A605E4B68}" dt="2023-12-04T16:58:08.364" v="8129" actId="20577"/>
          <ac:spMkLst>
            <pc:docMk/>
            <pc:sldMk cId="1699599615" sldId="280"/>
            <ac:spMk id="3" creationId="{2417D722-AFE0-2F6C-C5D8-599CFFEB0BA8}"/>
          </ac:spMkLst>
        </pc:spChg>
        <pc:spChg chg="add">
          <ac:chgData name="APERGIS, IOANNIS (PGR)" userId="00090e11-af5e-43de-9366-7e318a0172ed" providerId="ADAL" clId="{EAA4273E-5789-C949-BE37-FD9A605E4B68}" dt="2023-12-04T16:56:53.223" v="7971" actId="26606"/>
          <ac:spMkLst>
            <pc:docMk/>
            <pc:sldMk cId="1699599615" sldId="280"/>
            <ac:spMk id="9" creationId="{131BAD53-4E89-4F62-BBB7-26359763ED39}"/>
          </ac:spMkLst>
        </pc:spChg>
        <pc:spChg chg="add">
          <ac:chgData name="APERGIS, IOANNIS (PGR)" userId="00090e11-af5e-43de-9366-7e318a0172ed" providerId="ADAL" clId="{EAA4273E-5789-C949-BE37-FD9A605E4B68}" dt="2023-12-04T16:56:53.223" v="7971" actId="26606"/>
          <ac:spMkLst>
            <pc:docMk/>
            <pc:sldMk cId="1699599615" sldId="280"/>
            <ac:spMk id="11" creationId="{62756DA2-40EB-4C6F-B962-5822FFB54FB6}"/>
          </ac:spMkLst>
        </pc:spChg>
        <pc:picChg chg="add mod">
          <ac:chgData name="APERGIS, IOANNIS (PGR)" userId="00090e11-af5e-43de-9366-7e318a0172ed" providerId="ADAL" clId="{EAA4273E-5789-C949-BE37-FD9A605E4B68}" dt="2023-12-04T16:57:09.768" v="7979" actId="1076"/>
          <ac:picMkLst>
            <pc:docMk/>
            <pc:sldMk cId="1699599615" sldId="280"/>
            <ac:picMk id="4" creationId="{EC71BFF4-E51D-7572-7C43-B3B1CD54BF10}"/>
          </ac:picMkLst>
        </pc:picChg>
      </pc:sldChg>
      <pc:sldChg chg="addSp delSp modSp new mod setBg">
        <pc:chgData name="APERGIS, IOANNIS (PGR)" userId="00090e11-af5e-43de-9366-7e318a0172ed" providerId="ADAL" clId="{EAA4273E-5789-C949-BE37-FD9A605E4B68}" dt="2023-12-04T17:18:57.498" v="9135" actId="20577"/>
        <pc:sldMkLst>
          <pc:docMk/>
          <pc:sldMk cId="169048911" sldId="281"/>
        </pc:sldMkLst>
        <pc:spChg chg="mod">
          <ac:chgData name="APERGIS, IOANNIS (PGR)" userId="00090e11-af5e-43de-9366-7e318a0172ed" providerId="ADAL" clId="{EAA4273E-5789-C949-BE37-FD9A605E4B68}" dt="2023-12-04T17:02:48.068" v="8531" actId="2711"/>
          <ac:spMkLst>
            <pc:docMk/>
            <pc:sldMk cId="169048911" sldId="281"/>
            <ac:spMk id="2" creationId="{5C220252-DF91-3544-1CB8-878D88588B93}"/>
          </ac:spMkLst>
        </pc:spChg>
        <pc:spChg chg="mod">
          <ac:chgData name="APERGIS, IOANNIS (PGR)" userId="00090e11-af5e-43de-9366-7e318a0172ed" providerId="ADAL" clId="{EAA4273E-5789-C949-BE37-FD9A605E4B68}" dt="2023-12-04T17:18:57.498" v="9135" actId="20577"/>
          <ac:spMkLst>
            <pc:docMk/>
            <pc:sldMk cId="169048911" sldId="281"/>
            <ac:spMk id="3" creationId="{22CFF2D9-2B4D-80DE-7B44-42B4565203A3}"/>
          </ac:spMkLst>
        </pc:spChg>
        <pc:spChg chg="add">
          <ac:chgData name="APERGIS, IOANNIS (PGR)" userId="00090e11-af5e-43de-9366-7e318a0172ed" providerId="ADAL" clId="{EAA4273E-5789-C949-BE37-FD9A605E4B68}" dt="2023-12-04T17:02:36.085" v="8527" actId="26606"/>
          <ac:spMkLst>
            <pc:docMk/>
            <pc:sldMk cId="169048911" sldId="281"/>
            <ac:spMk id="9" creationId="{F13C74B1-5B17-4795-BED0-7140497B445A}"/>
          </ac:spMkLst>
        </pc:spChg>
        <pc:spChg chg="add">
          <ac:chgData name="APERGIS, IOANNIS (PGR)" userId="00090e11-af5e-43de-9366-7e318a0172ed" providerId="ADAL" clId="{EAA4273E-5789-C949-BE37-FD9A605E4B68}" dt="2023-12-04T17:02:36.085" v="8527" actId="26606"/>
          <ac:spMkLst>
            <pc:docMk/>
            <pc:sldMk cId="169048911" sldId="281"/>
            <ac:spMk id="11" creationId="{D4974D33-8DC5-464E-8C6D-BE58F0669C17}"/>
          </ac:spMkLst>
        </pc:spChg>
        <pc:picChg chg="add mod">
          <ac:chgData name="APERGIS, IOANNIS (PGR)" userId="00090e11-af5e-43de-9366-7e318a0172ed" providerId="ADAL" clId="{EAA4273E-5789-C949-BE37-FD9A605E4B68}" dt="2023-12-04T17:02:46.852" v="8529" actId="27614"/>
          <ac:picMkLst>
            <pc:docMk/>
            <pc:sldMk cId="169048911" sldId="281"/>
            <ac:picMk id="4" creationId="{64D5D8B0-0B4F-0322-97E3-3986EB09915F}"/>
          </ac:picMkLst>
        </pc:picChg>
        <pc:picChg chg="add del mod">
          <ac:chgData name="APERGIS, IOANNIS (PGR)" userId="00090e11-af5e-43de-9366-7e318a0172ed" providerId="ADAL" clId="{EAA4273E-5789-C949-BE37-FD9A605E4B68}" dt="2023-12-04T17:02:29.116" v="8524" actId="478"/>
          <ac:picMkLst>
            <pc:docMk/>
            <pc:sldMk cId="169048911" sldId="281"/>
            <ac:picMk id="5" creationId="{3C595D94-8E24-1675-3955-B34F7FF7F3BC}"/>
          </ac:picMkLst>
        </pc:picChg>
      </pc:sldChg>
      <pc:sldChg chg="addSp modSp new mod modAnim">
        <pc:chgData name="APERGIS, IOANNIS (PGR)" userId="00090e11-af5e-43de-9366-7e318a0172ed" providerId="ADAL" clId="{EAA4273E-5789-C949-BE37-FD9A605E4B68}" dt="2023-12-04T17:18:18.349" v="9130" actId="14100"/>
        <pc:sldMkLst>
          <pc:docMk/>
          <pc:sldMk cId="371711" sldId="282"/>
        </pc:sldMkLst>
        <pc:spChg chg="mod">
          <ac:chgData name="APERGIS, IOANNIS (PGR)" userId="00090e11-af5e-43de-9366-7e318a0172ed" providerId="ADAL" clId="{EAA4273E-5789-C949-BE37-FD9A605E4B68}" dt="2023-12-04T17:18:14.171" v="9129" actId="2711"/>
          <ac:spMkLst>
            <pc:docMk/>
            <pc:sldMk cId="371711" sldId="282"/>
            <ac:spMk id="2" creationId="{2AD9C2C7-2205-EB49-9360-DF3CA496E3C0}"/>
          </ac:spMkLst>
        </pc:spChg>
        <pc:spChg chg="mod">
          <ac:chgData name="APERGIS, IOANNIS (PGR)" userId="00090e11-af5e-43de-9366-7e318a0172ed" providerId="ADAL" clId="{EAA4273E-5789-C949-BE37-FD9A605E4B68}" dt="2023-12-04T17:18:18.349" v="9130" actId="14100"/>
          <ac:spMkLst>
            <pc:docMk/>
            <pc:sldMk cId="371711" sldId="282"/>
            <ac:spMk id="3" creationId="{79664791-FDDE-EFCE-CD3E-E19B780BD763}"/>
          </ac:spMkLst>
        </pc:spChg>
        <pc:picChg chg="add mod">
          <ac:chgData name="APERGIS, IOANNIS (PGR)" userId="00090e11-af5e-43de-9366-7e318a0172ed" providerId="ADAL" clId="{EAA4273E-5789-C949-BE37-FD9A605E4B68}" dt="2023-12-04T17:18:01.506" v="9125" actId="1076"/>
          <ac:picMkLst>
            <pc:docMk/>
            <pc:sldMk cId="371711" sldId="282"/>
            <ac:picMk id="4" creationId="{A67242AD-AB5E-7573-D3DF-93BB327BE05F}"/>
          </ac:picMkLst>
        </pc:picChg>
      </pc:sldChg>
      <pc:sldChg chg="addSp modSp new mod">
        <pc:chgData name="APERGIS, IOANNIS (PGR)" userId="00090e11-af5e-43de-9366-7e318a0172ed" providerId="ADAL" clId="{EAA4273E-5789-C949-BE37-FD9A605E4B68}" dt="2023-12-04T18:02:52.985" v="10891" actId="20577"/>
        <pc:sldMkLst>
          <pc:docMk/>
          <pc:sldMk cId="1777982859" sldId="283"/>
        </pc:sldMkLst>
        <pc:spChg chg="mod">
          <ac:chgData name="APERGIS, IOANNIS (PGR)" userId="00090e11-af5e-43de-9366-7e318a0172ed" providerId="ADAL" clId="{EAA4273E-5789-C949-BE37-FD9A605E4B68}" dt="2023-12-04T18:02:23.001" v="10844" actId="2711"/>
          <ac:spMkLst>
            <pc:docMk/>
            <pc:sldMk cId="1777982859" sldId="283"/>
            <ac:spMk id="2" creationId="{3389892F-3B7F-D7CD-6C91-D07295E44C68}"/>
          </ac:spMkLst>
        </pc:spChg>
        <pc:spChg chg="mod">
          <ac:chgData name="APERGIS, IOANNIS (PGR)" userId="00090e11-af5e-43de-9366-7e318a0172ed" providerId="ADAL" clId="{EAA4273E-5789-C949-BE37-FD9A605E4B68}" dt="2023-12-04T18:02:52.985" v="10891" actId="20577"/>
          <ac:spMkLst>
            <pc:docMk/>
            <pc:sldMk cId="1777982859" sldId="283"/>
            <ac:spMk id="3" creationId="{14DA845D-0125-874A-3A8A-F6AC017A3B75}"/>
          </ac:spMkLst>
        </pc:spChg>
        <pc:picChg chg="add mod">
          <ac:chgData name="APERGIS, IOANNIS (PGR)" userId="00090e11-af5e-43de-9366-7e318a0172ed" providerId="ADAL" clId="{EAA4273E-5789-C949-BE37-FD9A605E4B68}" dt="2023-12-04T18:02:30.281" v="10846" actId="1076"/>
          <ac:picMkLst>
            <pc:docMk/>
            <pc:sldMk cId="1777982859" sldId="283"/>
            <ac:picMk id="4" creationId="{715961EC-7D27-31D2-D8F6-486B0BC20E8C}"/>
          </ac:picMkLst>
        </pc:picChg>
      </pc:sldChg>
      <pc:sldChg chg="modSp add del mod">
        <pc:chgData name="APERGIS, IOANNIS (PGR)" userId="00090e11-af5e-43de-9366-7e318a0172ed" providerId="ADAL" clId="{EAA4273E-5789-C949-BE37-FD9A605E4B68}" dt="2023-12-04T18:43:02.823" v="10904" actId="2696"/>
        <pc:sldMkLst>
          <pc:docMk/>
          <pc:sldMk cId="3854417075" sldId="284"/>
        </pc:sldMkLst>
        <pc:picChg chg="mod">
          <ac:chgData name="APERGIS, IOANNIS (PGR)" userId="00090e11-af5e-43de-9366-7e318a0172ed" providerId="ADAL" clId="{EAA4273E-5789-C949-BE37-FD9A605E4B68}" dt="2023-12-04T18:42:48.476" v="10900" actId="1076"/>
          <ac:picMkLst>
            <pc:docMk/>
            <pc:sldMk cId="3854417075" sldId="284"/>
            <ac:picMk id="3" creationId="{ACA74227-9E4F-BC35-17EB-2801ACB2E0E7}"/>
          </ac:picMkLst>
        </pc:picChg>
      </pc:sldChg>
      <pc:sldChg chg="add del">
        <pc:chgData name="APERGIS, IOANNIS (PGR)" userId="00090e11-af5e-43de-9366-7e318a0172ed" providerId="ADAL" clId="{EAA4273E-5789-C949-BE37-FD9A605E4B68}" dt="2023-12-04T18:43:01.466" v="10903" actId="2696"/>
        <pc:sldMkLst>
          <pc:docMk/>
          <pc:sldMk cId="2887918541" sldId="285"/>
        </pc:sldMkLst>
      </pc:sldChg>
      <pc:sldChg chg="add del">
        <pc:chgData name="APERGIS, IOANNIS (PGR)" userId="00090e11-af5e-43de-9366-7e318a0172ed" providerId="ADAL" clId="{EAA4273E-5789-C949-BE37-FD9A605E4B68}" dt="2023-12-04T18:43:26.017" v="10909" actId="2696"/>
        <pc:sldMkLst>
          <pc:docMk/>
          <pc:sldMk cId="3069816593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DEE5C-3DEE-4145-9454-CF142C568F3A}" type="datetimeFigureOut">
              <a:rPr lang="en-US" smtClean="0"/>
              <a:t>12/1/23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D3BAC-7829-674F-881E-F6E8C03C8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00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1D3BAC-7829-674F-881E-F6E8C03C81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8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17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0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81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9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3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6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0FA0B-5AF0-EB44-BAED-CC36AC98FB76}" type="datetimeFigureOut">
              <a:rPr lang="en-US" smtClean="0"/>
              <a:t>12/1/23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3ACB4-B7DC-7A43-A7FC-6E702FDF9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06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long shot of a building&#10;&#10;Description automatically generated">
            <a:extLst>
              <a:ext uri="{FF2B5EF4-FFF2-40B4-BE49-F238E27FC236}">
                <a16:creationId xmlns:a16="http://schemas.microsoft.com/office/drawing/2014/main" id="{6CA1D665-2305-5A4C-954B-FDA0A95E42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133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0F3A94-5658-1133-59E0-CB689BCC3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a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camera?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E863F-DF18-DDD6-F60E-8DA76489C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Ioannis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Apergis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26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50204-153B-AB94-69F6-CEDCE3F04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Detectors: CCD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A536E1A-2E95-207D-F8CB-12716498FA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2060516"/>
            <a:ext cx="5086020" cy="306451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0F04A7-EA4E-D02D-A86E-BF6C0D700BB3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54799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Known as Charged-Coupled Device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by silicon material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integrated circuit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Captures light and produce electrons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photoelectric effect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BEFCD6-11F0-DECC-6C65-4FD669238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283" y="1186030"/>
            <a:ext cx="1592545" cy="137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0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522BB-BE3C-E529-A639-10C37FC54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CCD: Advantages – Disadvantages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C0642-A578-AE3E-5D79-CC6533A7F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dynamic Range 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in Astronomy more than 40 years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 depletion technology, QE’s peak at various wavelengths</a:t>
            </a:r>
          </a:p>
          <a:p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scan camera (low speeds)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read noise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Operates with mechanical shutter for reading out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power consumption </a:t>
            </a:r>
          </a:p>
        </p:txBody>
      </p:sp>
    </p:spTree>
    <p:extLst>
      <p:ext uri="{BB962C8B-B14F-4D97-AF65-F5344CB8AC3E}">
        <p14:creationId xmlns:p14="http://schemas.microsoft.com/office/powerpoint/2010/main" val="2162792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DD3D-ABAB-E21B-D8B7-2ECB8EDC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/>
                <a:cs typeface="Calibri Light"/>
              </a:rPr>
              <a:t>Astronomical Detectors: EMCCD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12977-A4F7-381D-021D-BC4D7532E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91175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Multiplying CCD Camera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by silicon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 transfer to the storage area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integrated circuit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 light and produces electrons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Amplifying the charge signal prior to the readout </a:t>
            </a:r>
          </a:p>
        </p:txBody>
      </p:sp>
      <p:pic>
        <p:nvPicPr>
          <p:cNvPr id="7" name="Picture 6" descr="A diagram of a diagram of a store section&#10;&#10;Description automatically generated">
            <a:extLst>
              <a:ext uri="{FF2B5EF4-FFF2-40B4-BE49-F238E27FC236}">
                <a16:creationId xmlns:a16="http://schemas.microsoft.com/office/drawing/2014/main" id="{16046F5B-C348-6DCB-2DA0-175E11C2B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5" y="2125587"/>
            <a:ext cx="4538662" cy="3310014"/>
          </a:xfrm>
          <a:prstGeom prst="rect">
            <a:avLst/>
          </a:prstGeom>
        </p:spPr>
      </p:pic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1CF5DFCF-4704-60D9-0A55-DC50CB764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0819" y="1535831"/>
            <a:ext cx="1371600" cy="14732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7382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FBFA-7169-8B64-93A7-C521088A3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EMCCD: Advantages –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9CFAC-DA68-5527-495F-0DB327E03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Produces very high speeds modes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dynamic range</a:t>
            </a:r>
          </a:p>
          <a:p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Suffers from gain aging effects (parasitic effects)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Induced Charge (CIC) problems – impact ionization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968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CDAE28-44D9-95C5-DC60-9042DF70E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4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What is a </a:t>
            </a:r>
            <a:r>
              <a:rPr lang="en-US" sz="42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endParaRPr lang="en-US" sz="4200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50951-C30C-1C39-393C-A891A6660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Complementary Metal Oxide Semiconductor (</a:t>
            </a:r>
            <a:r>
              <a:rPr lang="en-US" sz="22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2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 = Controls the flow</a:t>
            </a:r>
          </a:p>
          <a:p>
            <a:r>
              <a:rPr lang="en-US" sz="2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Oxide = Insulator</a:t>
            </a:r>
          </a:p>
          <a:p>
            <a:r>
              <a:rPr lang="en-US" sz="22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Semiconductor = Charge is generated via photoelectron effect</a:t>
            </a:r>
          </a:p>
        </p:txBody>
      </p:sp>
      <p:pic>
        <p:nvPicPr>
          <p:cNvPr id="4" name="Picture 3" descr="Diagram of a channel region&#10;&#10;Description automatically generated">
            <a:extLst>
              <a:ext uri="{FF2B5EF4-FFF2-40B4-BE49-F238E27FC236}">
                <a16:creationId xmlns:a16="http://schemas.microsoft.com/office/drawing/2014/main" id="{FDA04928-8BCB-EDC6-85FC-BDA2AA747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582255"/>
            <a:ext cx="6903720" cy="369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20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782DF-CD33-5F8A-336A-B99AA2DB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40000"/>
                    <a:lumOff val="60000"/>
                  </a:schemeClr>
                </a:solidFill>
                <a:latin typeface="Times New Roman"/>
                <a:cs typeface="Calibri Light"/>
              </a:rPr>
              <a:t>Astronomical Detectors: </a:t>
            </a:r>
            <a:r>
              <a:rPr lang="en-US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/>
                <a:cs typeface="Calibri Light"/>
              </a:rPr>
              <a:t>sCMOS</a:t>
            </a:r>
            <a:endParaRPr lang="en-US" err="1">
              <a:cs typeface="Calibri Light"/>
            </a:endParaRPr>
          </a:p>
        </p:txBody>
      </p:sp>
      <p:pic>
        <p:nvPicPr>
          <p:cNvPr id="4" name="Content Placeholder 3" descr="A diagram of a machine&#10;&#10;Description automatically generated">
            <a:extLst>
              <a:ext uri="{FF2B5EF4-FFF2-40B4-BE49-F238E27FC236}">
                <a16:creationId xmlns:a16="http://schemas.microsoft.com/office/drawing/2014/main" id="{7604C650-3D3C-A2D8-2741-A4700E97FC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1327" y="2305847"/>
            <a:ext cx="4390306" cy="3130659"/>
          </a:xfrm>
        </p:spPr>
      </p:pic>
      <p:pic>
        <p:nvPicPr>
          <p:cNvPr id="5" name="Picture 4" descr="A close-up of a camera&#10;&#10;Description automatically generated">
            <a:extLst>
              <a:ext uri="{FF2B5EF4-FFF2-40B4-BE49-F238E27FC236}">
                <a16:creationId xmlns:a16="http://schemas.microsoft.com/office/drawing/2014/main" id="{9E0EADFC-1FFC-37BF-A78D-1870FBA93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654" y="1565390"/>
            <a:ext cx="1371230" cy="117165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9000"/>
              </a:srgbClr>
            </a:outerShdw>
          </a:effec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CFA7298-B7CA-4795-1AD8-E3794995DA4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562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Photosensitive area / photodiode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pixel amplifier to convert to voltage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Analog to digital signal conversion takes place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digitized signal is then readout </a:t>
            </a:r>
          </a:p>
        </p:txBody>
      </p:sp>
    </p:spTree>
    <p:extLst>
      <p:ext uri="{BB962C8B-B14F-4D97-AF65-F5344CB8AC3E}">
        <p14:creationId xmlns:p14="http://schemas.microsoft.com/office/powerpoint/2010/main" val="1683866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48855-3DE2-02C5-FDF7-1B8C04E73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/>
                <a:cs typeface="Calibri Light"/>
              </a:rPr>
              <a:t>Astronomical Detectors: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/>
                <a:cs typeface="Calibri Light"/>
              </a:rPr>
              <a:t>sCMOS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7BF7F-42EB-4831-A98E-46C4067D7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Offer low read noise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dynamic range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frame rate and high speeds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shutter =  shutterless operation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power consumption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dark current / glow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comes with Front / Back sided thinned illuminated sensor architecture (at least for now)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633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0A2EB-1F99-0FA6-C480-434085CA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 of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Andor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Marana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 descr="A camera in space with stars&#10;&#10;Description automatically generated">
            <a:extLst>
              <a:ext uri="{FF2B5EF4-FFF2-40B4-BE49-F238E27FC236}">
                <a16:creationId xmlns:a16="http://schemas.microsoft.com/office/drawing/2014/main" id="{6B5B58C1-35BB-7804-BC53-12BBD056CD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2131" y="1854200"/>
            <a:ext cx="4351338" cy="4351338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B75B23-AD5A-D6CF-EDFF-62C105B9E70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562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3D34A42-E60B-A8BB-DF31-6C32ABC6F3CD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5562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Back-side illuminated sensor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Pixel size / sensor size: 11 x 11 um / 22.5 x 22.5 mm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Readout Rate: 100 / 200 MHz in HDR/FFR	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noise: 1.6 e-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Well Capacity: 70000 e-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current: 0.7 e-/pix/sec @ -25</a:t>
            </a:r>
          </a:p>
        </p:txBody>
      </p:sp>
    </p:spTree>
    <p:extLst>
      <p:ext uri="{BB962C8B-B14F-4D97-AF65-F5344CB8AC3E}">
        <p14:creationId xmlns:p14="http://schemas.microsoft.com/office/powerpoint/2010/main" val="5447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C2C7-2205-EB49-9360-DF3CA496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 side illumination?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64791-FDDE-EFCE-CD3E-E19B780BD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2833"/>
            <a:ext cx="5257800" cy="4054129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generation CCDs and </a:t>
            </a:r>
            <a:r>
              <a:rPr lang="en-US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 a back-side illuminated pixel architecture.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enlarges the QE of the cameras, without the need of micro-lenses in front of the silicon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iagram of a building with a diagram&#10;&#10;Description automatically generated with medium confidence">
            <a:extLst>
              <a:ext uri="{FF2B5EF4-FFF2-40B4-BE49-F238E27FC236}">
                <a16:creationId xmlns:a16="http://schemas.microsoft.com/office/drawing/2014/main" id="{A67242AD-AB5E-7573-D3DF-93BB327BE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401" y="2122834"/>
            <a:ext cx="4637274" cy="261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9FA64-4F4E-837C-27C3-F503F4FEB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Marana Features HDR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6DA4F-AF20-6B07-E758-B77C6C888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05300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camera reconstructs a High Dynamic Range image from two channels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with High Gain (sensitive to low light conditions)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with Low Gain (sensitive to  large light conditions)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FA958-4AAB-6D68-2CAA-EF9C968BB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423" y="1825624"/>
            <a:ext cx="5630602" cy="394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8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Slide Background">
            <a:extLst>
              <a:ext uri="{FF2B5EF4-FFF2-40B4-BE49-F238E27FC236}">
                <a16:creationId xmlns:a16="http://schemas.microsoft.com/office/drawing/2014/main" id="{FE1EC756-41E9-4FD6-AD48-EF46A2813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66F6371-9EA5-9354-29DC-1D07B921F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290"/>
            <a:ext cx="12192000" cy="1733407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EA7535-9E07-0B91-7874-AF9BF90B4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5" y="307447"/>
            <a:ext cx="10693884" cy="110993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do we observe the sky?</a:t>
            </a:r>
          </a:p>
        </p:txBody>
      </p:sp>
      <p:pic>
        <p:nvPicPr>
          <p:cNvPr id="5" name="Picture 4" descr="A close-up of a planet&#10;&#10;Description automatically generated">
            <a:extLst>
              <a:ext uri="{FF2B5EF4-FFF2-40B4-BE49-F238E27FC236}">
                <a16:creationId xmlns:a16="http://schemas.microsoft.com/office/drawing/2014/main" id="{E1769B41-449F-FCB5-A226-5AB21608A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5" y="3335103"/>
            <a:ext cx="5804955" cy="342492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0445-210D-41ED-AA1E-DBF14F870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3" y="1191932"/>
            <a:ext cx="7434940" cy="2437092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telescopes to observe in different wavelengths</a:t>
            </a:r>
          </a:p>
          <a:p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of them on Space some others on Earth  </a:t>
            </a:r>
          </a:p>
          <a:p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 sensitive at different wavelengths</a:t>
            </a:r>
          </a:p>
        </p:txBody>
      </p:sp>
      <p:pic>
        <p:nvPicPr>
          <p:cNvPr id="7" name="Picture 6" descr="A close-up of a chart&#10;&#10;Description automatically generated">
            <a:extLst>
              <a:ext uri="{FF2B5EF4-FFF2-40B4-BE49-F238E27FC236}">
                <a16:creationId xmlns:a16="http://schemas.microsoft.com/office/drawing/2014/main" id="{C4533BBC-19DB-5AD2-E995-FD06D9FF7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518" y="871538"/>
            <a:ext cx="3676648" cy="551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918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B6548-FB8A-8736-7033-E35E381AF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characterize a camera?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D30FB-F157-4D18-DAFE-9A9C76320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the Read Noise  = ?</a:t>
            </a:r>
          </a:p>
          <a:p>
            <a:pPr>
              <a:lnSpc>
                <a:spcPct val="160000"/>
              </a:lnSpc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the Dark current = ?</a:t>
            </a:r>
          </a:p>
          <a:p>
            <a:pPr>
              <a:lnSpc>
                <a:spcPct val="160000"/>
              </a:lnSpc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spatial non-uniformities (PRNU, DSNU) = ?</a:t>
            </a:r>
          </a:p>
          <a:p>
            <a:pPr>
              <a:lnSpc>
                <a:spcPct val="160000"/>
              </a:lnSpc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photon transfer curves = ?</a:t>
            </a:r>
          </a:p>
          <a:p>
            <a:pPr>
              <a:lnSpc>
                <a:spcPct val="16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735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FFC2F-6073-49C5-2B36-227D4A050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5167185" cy="168051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 noise without light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42F3-92FD-D502-826D-D5E238EAD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6619" y="547815"/>
            <a:ext cx="5178960" cy="168051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variations per pixel basis between the images is the temporal noise of the camera.</a:t>
            </a:r>
          </a:p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considering light and at 0 exposure this is the read noise of the camera.</a:t>
            </a:r>
          </a:p>
        </p:txBody>
      </p:sp>
      <p:pic>
        <p:nvPicPr>
          <p:cNvPr id="12" name="Picture 11" descr="A sun and arrows pointing at a group of white squares&#10;&#10;Description automatically generated">
            <a:extLst>
              <a:ext uri="{FF2B5EF4-FFF2-40B4-BE49-F238E27FC236}">
                <a16:creationId xmlns:a16="http://schemas.microsoft.com/office/drawing/2014/main" id="{31DAC764-2C43-C4EC-058F-5A73CD5FF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74" y="2228334"/>
            <a:ext cx="4484769" cy="3711146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611EFCF-A87B-01D1-3ED1-326B1DE23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150" y="2423769"/>
            <a:ext cx="5593429" cy="401328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248B9140-5278-6A9D-84FF-4AAA5F49CFEF}"/>
              </a:ext>
            </a:extLst>
          </p:cNvPr>
          <p:cNvSpPr/>
          <p:nvPr/>
        </p:nvSpPr>
        <p:spPr>
          <a:xfrm>
            <a:off x="453374" y="2286041"/>
            <a:ext cx="2286000" cy="203062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02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0487F-BCF4-8DA6-54DD-CE8C7A80E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 noise with 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06299-6892-ADD9-F7B9-94CA770C2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6825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photon shot noise when images are illuminated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discrete  light = incident photons following the Poisson statistics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Poisson statistics = </a:t>
            </a:r>
            <a:r>
              <a:rPr lang="en-GB" b="0" i="0" dirty="0">
                <a:solidFill>
                  <a:schemeClr val="bg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probability distribution that describes the number of events that occur within a fixed interval of time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un and arrows pointing at a group of white squares&#10;&#10;Description automatically generated">
            <a:extLst>
              <a:ext uri="{FF2B5EF4-FFF2-40B4-BE49-F238E27FC236}">
                <a16:creationId xmlns:a16="http://schemas.microsoft.com/office/drawing/2014/main" id="{3BD62060-7DA3-3793-7448-45F0B43EB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257" y="0"/>
            <a:ext cx="2880743" cy="23838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7908D7-9243-527A-295E-926D4A916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7" y="2460951"/>
            <a:ext cx="5486061" cy="403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58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3B707-5F03-2315-7C2D-26237ED36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noise without 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88A40-69B0-CB3B-2CE4-0385F4AB0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5362575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spatial noise we measure the variations between the pixels on the same frame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dark conditions and at 0 exposures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known as Fixed Pattern Noise in dark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measure the dark signal non-uniformities (DSNU)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49D80-9281-97E2-760C-B0504D4DF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9816" y="0"/>
            <a:ext cx="2343150" cy="207536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5A262E4-B1E8-6E7A-9533-E0C468870862}"/>
              </a:ext>
            </a:extLst>
          </p:cNvPr>
          <p:cNvSpPr/>
          <p:nvPr/>
        </p:nvSpPr>
        <p:spPr>
          <a:xfrm>
            <a:off x="9023350" y="14685"/>
            <a:ext cx="1624012" cy="146605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5E5B63-3F47-7936-DF97-77A8DAFB7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55813"/>
            <a:ext cx="58547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1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74317-995F-04C3-E4E9-87682F49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noise with 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5B87B-66A3-AA4F-0E59-834D0A1CD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Again, we measure the pixel variations but with light on the same image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very similar to a flat image as we mentioned earlier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known as Fixed Pattern Noise in light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measure the Photon Response Non-Uniformity (PRNU)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24E509-5884-438A-5ED7-A3D0BDBCF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4288" y="168275"/>
            <a:ext cx="2304948" cy="2041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1687E6-CD9D-4EE2-A2F5-D0FAFE586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468" y="2311401"/>
            <a:ext cx="4955768" cy="371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76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9892F-3B7F-D7CD-6C91-D07295E44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current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A845D-0125-874A-3A8A-F6AC017A3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1225"/>
            <a:ext cx="4848225" cy="3995737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measure the linear response of the dark signal with respect the exposure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modeling it with a linear fit we can extract the slope which measures the dark current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intercept indicates the bias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5961EC-7D27-31D2-D8F6-486B0BC20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298" y="1847851"/>
            <a:ext cx="5420790" cy="399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82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8B9C36-5A9B-B370-16D7-6ED937BCC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NGTS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7D722-AFE0-2F6C-C5D8-599CFFEB0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at Paranal Observatory </a:t>
            </a:r>
          </a:p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Compose of 12 robotic fully automatic 20 cm aperture telescopes.</a:t>
            </a:r>
          </a:p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to detect exoplanets via the transiting method</a:t>
            </a:r>
          </a:p>
          <a:p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Equipped with 12 deep depleted CCD, sensitive to red wavelengths – perfect for red stars</a:t>
            </a:r>
          </a:p>
          <a:p>
            <a:endParaRPr lang="en-US" sz="2000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ngts_timelapse" descr="A telescope in the sky&#10;&#10;Description automatically generated">
            <a:hlinkClick r:id="" action="ppaction://media"/>
            <a:extLst>
              <a:ext uri="{FF2B5EF4-FFF2-40B4-BE49-F238E27FC236}">
                <a16:creationId xmlns:a16="http://schemas.microsoft.com/office/drawing/2014/main" id="{EC71BFF4-E51D-7572-7C43-B3B1CD54BF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75647" y="1515650"/>
            <a:ext cx="6501302" cy="360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9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20252-DF91-3544-1CB8-878D88588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Plans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FF2D9-2B4D-80DE-7B44-42B456520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use the </a:t>
            </a:r>
            <a:r>
              <a:rPr lang="en-US" sz="19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Marana by replacing it with one of the CCDs</a:t>
            </a:r>
          </a:p>
          <a:p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Directly compare their photometric performance and the precision on a transiting exoplanets</a:t>
            </a:r>
          </a:p>
          <a:p>
            <a:r>
              <a:rPr lang="en-US" sz="19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will provide higher temporal resolution?</a:t>
            </a:r>
          </a:p>
          <a:p>
            <a:r>
              <a:rPr lang="en-US" sz="19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operate shutterless</a:t>
            </a:r>
          </a:p>
          <a:p>
            <a:r>
              <a:rPr lang="en-US" sz="19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sCMOS</a:t>
            </a:r>
            <a:r>
              <a:rPr lang="en-US" sz="19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sensitive to blue rather than red</a:t>
            </a:r>
          </a:p>
        </p:txBody>
      </p:sp>
      <p:pic>
        <p:nvPicPr>
          <p:cNvPr id="4" name="Picture 3" descr="A person using a telescope&#10;&#10;Description automatically generated">
            <a:extLst>
              <a:ext uri="{FF2B5EF4-FFF2-40B4-BE49-F238E27FC236}">
                <a16:creationId xmlns:a16="http://schemas.microsoft.com/office/drawing/2014/main" id="{64D5D8B0-0B4F-0322-97E3-3986EB0991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78" r="9795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904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CC94-A2A9-3EAF-742D-C6BA5AAA5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calibration images?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E6E77-7CCF-7A13-8514-3355A6174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Apart from the science data we also record some images during the night of observations.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images are usually measuring the behavior of our instrument, artefacts of our instrument and the telescope itself.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correct the science images.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Calibration images are:</a:t>
            </a:r>
          </a:p>
          <a:p>
            <a:pPr lvl="1"/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 images</a:t>
            </a:r>
          </a:p>
          <a:p>
            <a:pPr lvl="1"/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images</a:t>
            </a:r>
          </a:p>
          <a:p>
            <a:pPr lvl="1"/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images </a:t>
            </a:r>
          </a:p>
        </p:txBody>
      </p:sp>
    </p:spTree>
    <p:extLst>
      <p:ext uri="{BB962C8B-B14F-4D97-AF65-F5344CB8AC3E}">
        <p14:creationId xmlns:p14="http://schemas.microsoft.com/office/powerpoint/2010/main" val="3792846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73C76-34AE-0BD9-EED9-1E20735A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5266F-F6D7-B79E-C5C6-954DA4A4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record these type of images before or after the observations take place.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images are taken with 0 exposure and without light (shutter on)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measure the signal that comes from the electronics of the sensor.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511D20-CD7B-74CF-AC61-7AFCCE259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675" y="1461049"/>
            <a:ext cx="4457700" cy="430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15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FB54E-B003-BB75-A4C4-5A41A518E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84C6A-730D-5427-F871-E17D9E576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is generated inside the sensors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an exposure, incident photons, heat from the electronics and the environment, all will sum up to increase the dark current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with exposure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Exponential dependency with temperature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 = cool the sensor!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0B0F1-D36B-F57C-11C2-E32103559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837" y="1524000"/>
            <a:ext cx="4510087" cy="45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0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C7AF2-E287-007B-3F8E-1ADE59EE4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0BF0A-2CDF-7BC8-BD57-5156BDE6C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6265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 a uniform area of sky at half the saturation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on after sunset (dusk flats)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the sun rising (dawn flats)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remove variations in illumination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remove pixel variations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remove artefacts from the lenses (vignetting)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remove dust in on the lenses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527F96-E3E7-FFC8-C0E9-9E0997E39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183" y="1825625"/>
            <a:ext cx="4266979" cy="420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30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C7A2F-E627-866F-6039-E6DBA0174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reduction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0827D-F6B5-BE72-1E98-BDD1B14BC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633663" cy="435133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used these calibration images to correct them from our science frames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82C8D3-F88F-E4A9-4903-1D660104B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875" y="1825625"/>
            <a:ext cx="7772400" cy="41737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C76587-B044-1269-F3EA-CDCBD7B42AAB}"/>
              </a:ext>
            </a:extLst>
          </p:cNvPr>
          <p:cNvSpPr txBox="1"/>
          <p:nvPr/>
        </p:nvSpPr>
        <p:spPr>
          <a:xfrm>
            <a:off x="5785010" y="6007686"/>
            <a:ext cx="3990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from https://</a:t>
            </a:r>
            <a:r>
              <a:rPr lang="en-US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www.superwasp.org</a:t>
            </a:r>
            <a:r>
              <a:rPr lang="en-US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/about/</a:t>
            </a:r>
          </a:p>
        </p:txBody>
      </p:sp>
    </p:spTree>
    <p:extLst>
      <p:ext uri="{BB962C8B-B14F-4D97-AF65-F5344CB8AC3E}">
        <p14:creationId xmlns:p14="http://schemas.microsoft.com/office/powerpoint/2010/main" val="13038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D8389-B4B1-26EE-5BF3-4F26D83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Detectors: Photographic Plates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74345-2F63-5B28-53DA-57F0F68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33888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of gelatin and/or silver halide crystals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 the plate on the telescope 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Acquire long exposures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 process in dark room with specific chemicals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QE peak at 10% in Blue and UV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at least 150 years 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9452A-B79A-94B5-0246-CAFDE3060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620" y="2014537"/>
            <a:ext cx="576548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43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883-3132-40BC-1CBD-703C52C87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0" dirty="0">
                <a:solidFill>
                  <a:schemeClr val="bg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Detectors: Photomultiplier Tubes (PMTs)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1A09D-A055-9ADE-9353-066F86058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9112"/>
            <a:ext cx="5775542" cy="4028988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 with the photoelectric effect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Photons react with the photocathode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Faster response time that a CCD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QE peaks at 35%</a:t>
            </a:r>
          </a:p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 being used in observatories since 80s</a:t>
            </a:r>
          </a:p>
          <a:p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365739-64A9-EB1B-B106-E70A60F28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569" y="1825625"/>
            <a:ext cx="4492817" cy="21660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FE3973-8205-983A-B520-42E6743A6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452" y="4153606"/>
            <a:ext cx="3067050" cy="215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04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1047</Words>
  <Application>Microsoft Macintosh PowerPoint</Application>
  <PresentationFormat>Widescreen</PresentationFormat>
  <Paragraphs>147</Paragraphs>
  <Slides>27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What is a sCMOS camera?</vt:lpstr>
      <vt:lpstr>How do we observe the sky?</vt:lpstr>
      <vt:lpstr>What are calibration images?</vt:lpstr>
      <vt:lpstr>Bias images</vt:lpstr>
      <vt:lpstr>Dark Images</vt:lpstr>
      <vt:lpstr>Flat images</vt:lpstr>
      <vt:lpstr>Image reduction process</vt:lpstr>
      <vt:lpstr>Astronomical Detectors: Photographic Plates</vt:lpstr>
      <vt:lpstr>Astronomical Detectors: Photomultiplier Tubes (PMTs)</vt:lpstr>
      <vt:lpstr>Astronomical Detectors: CCD</vt:lpstr>
      <vt:lpstr>CCD: Advantages – Disadvantages</vt:lpstr>
      <vt:lpstr>Astronomical Detectors: EMCCD</vt:lpstr>
      <vt:lpstr>EMCCD: Advantages – Disadvantages</vt:lpstr>
      <vt:lpstr>sCMOS? What is a sCMOS</vt:lpstr>
      <vt:lpstr>Astronomical Detectors: sCMOS</vt:lpstr>
      <vt:lpstr>Astronomical Detectors: sCMOS</vt:lpstr>
      <vt:lpstr>The case of Andor Marana sCMOS</vt:lpstr>
      <vt:lpstr>Back side illumination?</vt:lpstr>
      <vt:lpstr>Marana Features HDR</vt:lpstr>
      <vt:lpstr>How to characterize a camera?</vt:lpstr>
      <vt:lpstr>Temporal noise without light </vt:lpstr>
      <vt:lpstr>Temporal noise with light</vt:lpstr>
      <vt:lpstr>Spatial noise without light</vt:lpstr>
      <vt:lpstr>Spatial noise with light</vt:lpstr>
      <vt:lpstr>Dark current measurement</vt:lpstr>
      <vt:lpstr>The NGTS survey</vt:lpstr>
      <vt:lpstr>Our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sCMOS camera?</dc:title>
  <dc:creator>APERGIS, IOANNIS (PGR)</dc:creator>
  <cp:lastModifiedBy>APERGIS, IOANNIS (PGR)</cp:lastModifiedBy>
  <cp:revision>1</cp:revision>
  <dcterms:created xsi:type="dcterms:W3CDTF">2023-12-01T10:10:37Z</dcterms:created>
  <dcterms:modified xsi:type="dcterms:W3CDTF">2023-12-04T21:15:50Z</dcterms:modified>
</cp:coreProperties>
</file>