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798" r:id="rId4"/>
    <p:sldMasterId id="2147483828" r:id="rId5"/>
  </p:sldMasterIdLst>
  <p:notesMasterIdLst>
    <p:notesMasterId r:id="rId15"/>
  </p:notesMasterIdLst>
  <p:handoutMasterIdLst>
    <p:handoutMasterId r:id="rId16"/>
  </p:handoutMasterIdLst>
  <p:sldIdLst>
    <p:sldId id="262" r:id="rId6"/>
    <p:sldId id="390" r:id="rId7"/>
    <p:sldId id="400" r:id="rId8"/>
    <p:sldId id="399" r:id="rId9"/>
    <p:sldId id="401" r:id="rId10"/>
    <p:sldId id="402" r:id="rId11"/>
    <p:sldId id="404" r:id="rId12"/>
    <p:sldId id="405" r:id="rId13"/>
    <p:sldId id="380" r:id="rId14"/>
  </p:sldIdLst>
  <p:sldSz cx="12192000" cy="6858000"/>
  <p:notesSz cx="6858000" cy="9144000"/>
  <p:embeddedFontLst>
    <p:embeddedFont>
      <p:font typeface="Century"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B42B6F1D-ED99-5349-7F51-0CB9D3AA4303}" name="Kelleher, Lucy" initials="KL" userId="S::u1774172@live.warwick.ac.uk::a7d460b6-a904-4b89-9e64-58119e2e7618" providerId="AD"/>
  <p188:author id="{FC9FCF26-F0F8-4972-3715-BDE043EC4023}" name="Lawson, Holly" initials="LH" userId="S::u2271473@live.warwick.ac.uk::0de7dddd-20ce-43a4-8d85-02704f67e7b2" providerId="AD"/>
  <p188:author id="{F73A01AF-3AAF-8A96-B34A-4ECD0F6DD2D2}" name="Bodely, Ana" initials="BA" userId="S::u2172734@live.warwick.ac.uk::08ec00ae-aea7-4bf9-9869-9b75fae08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8B7E"/>
    <a:srgbClr val="955C4E"/>
    <a:srgbClr val="9100FF"/>
    <a:srgbClr val="5B5589"/>
    <a:srgbClr val="1E0234"/>
    <a:srgbClr val="0C0C0C"/>
    <a:srgbClr val="FFFFFF"/>
    <a:srgbClr val="000000"/>
    <a:srgbClr val="FD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5BC425-5C70-2A47-8040-96424D9B18D9}" v="5671" dt="2026-07-22T07:51:15.402"/>
    <p1510:client id="{A7148943-7C90-4628-4D85-03B0C2B43756}" v="1069" dt="2026-07-21T16:47:27.381"/>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TZNER KENIGER, MARCELO ARON (PGR)" userId="deaa120a-7ad0-4717-9d97-a4535213dda9" providerId="ADAL" clId="{4DD28294-4FC0-5659-B40C-B9A0B785F76B}"/>
    <pc:docChg chg="undo custSel addSld delSld modSld delMainMaster modMainMaster">
      <pc:chgData name="FETZNER KENIGER, MARCELO ARON (PGR)" userId="deaa120a-7ad0-4717-9d97-a4535213dda9" providerId="ADAL" clId="{4DD28294-4FC0-5659-B40C-B9A0B785F76B}" dt="2026-07-22T07:51:15.402" v="6119"/>
      <pc:docMkLst>
        <pc:docMk/>
      </pc:docMkLst>
      <pc:sldChg chg="addSp delSp modSp mod setBg modNotesTx">
        <pc:chgData name="FETZNER KENIGER, MARCELO ARON (PGR)" userId="deaa120a-7ad0-4717-9d97-a4535213dda9" providerId="ADAL" clId="{4DD28294-4FC0-5659-B40C-B9A0B785F76B}" dt="2026-07-20T11:40:35.803" v="5273" actId="2711"/>
        <pc:sldMkLst>
          <pc:docMk/>
          <pc:sldMk cId="1079536978" sldId="262"/>
        </pc:sldMkLst>
        <pc:spChg chg="mod">
          <ac:chgData name="FETZNER KENIGER, MARCELO ARON (PGR)" userId="deaa120a-7ad0-4717-9d97-a4535213dda9" providerId="ADAL" clId="{4DD28294-4FC0-5659-B40C-B9A0B785F76B}" dt="2026-07-20T11:40:35.803" v="5273" actId="2711"/>
          <ac:spMkLst>
            <pc:docMk/>
            <pc:sldMk cId="1079536978" sldId="262"/>
            <ac:spMk id="7" creationId="{BB0161F2-D84D-EB79-CC8F-875101556867}"/>
          </ac:spMkLst>
        </pc:spChg>
        <pc:picChg chg="mod">
          <ac:chgData name="FETZNER KENIGER, MARCELO ARON (PGR)" userId="deaa120a-7ad0-4717-9d97-a4535213dda9" providerId="ADAL" clId="{4DD28294-4FC0-5659-B40C-B9A0B785F76B}" dt="2026-07-20T08:22:18.626" v="841" actId="1076"/>
          <ac:picMkLst>
            <pc:docMk/>
            <pc:sldMk cId="1079536978" sldId="262"/>
            <ac:picMk id="2" creationId="{04C20E73-7A31-2666-D840-EC6DC182386B}"/>
          </ac:picMkLst>
        </pc:picChg>
      </pc:sldChg>
      <pc:sldChg chg="modSp mod modNotesTx">
        <pc:chgData name="FETZNER KENIGER, MARCELO ARON (PGR)" userId="deaa120a-7ad0-4717-9d97-a4535213dda9" providerId="ADAL" clId="{4DD28294-4FC0-5659-B40C-B9A0B785F76B}" dt="2026-07-20T11:48:04.082" v="5363" actId="1076"/>
        <pc:sldMkLst>
          <pc:docMk/>
          <pc:sldMk cId="3445352705" sldId="380"/>
        </pc:sldMkLst>
        <pc:spChg chg="mod">
          <ac:chgData name="FETZNER KENIGER, MARCELO ARON (PGR)" userId="deaa120a-7ad0-4717-9d97-a4535213dda9" providerId="ADAL" clId="{4DD28294-4FC0-5659-B40C-B9A0B785F76B}" dt="2026-07-20T11:29:47.868" v="5020" actId="20577"/>
          <ac:spMkLst>
            <pc:docMk/>
            <pc:sldMk cId="3445352705" sldId="380"/>
            <ac:spMk id="2" creationId="{97FEE06A-3AF7-E374-9360-14B94FC6F887}"/>
          </ac:spMkLst>
        </pc:spChg>
        <pc:spChg chg="mod">
          <ac:chgData name="FETZNER KENIGER, MARCELO ARON (PGR)" userId="deaa120a-7ad0-4717-9d97-a4535213dda9" providerId="ADAL" clId="{4DD28294-4FC0-5659-B40C-B9A0B785F76B}" dt="2026-07-20T11:48:04.082" v="5363" actId="1076"/>
          <ac:spMkLst>
            <pc:docMk/>
            <pc:sldMk cId="3445352705" sldId="380"/>
            <ac:spMk id="14" creationId="{E37D5C43-D694-BD70-77BC-58AEF0FD0FF3}"/>
          </ac:spMkLst>
        </pc:spChg>
      </pc:sldChg>
      <pc:sldChg chg="addSp delSp modSp mod delAnim modAnim modNotesTx">
        <pc:chgData name="FETZNER KENIGER, MARCELO ARON (PGR)" userId="deaa120a-7ad0-4717-9d97-a4535213dda9" providerId="ADAL" clId="{4DD28294-4FC0-5659-B40C-B9A0B785F76B}" dt="2026-07-22T07:51:15.402" v="6119"/>
        <pc:sldMkLst>
          <pc:docMk/>
          <pc:sldMk cId="2210114993" sldId="390"/>
        </pc:sldMkLst>
        <pc:spChg chg="mod modVis">
          <ac:chgData name="FETZNER KENIGER, MARCELO ARON (PGR)" userId="deaa120a-7ad0-4717-9d97-a4535213dda9" providerId="ADAL" clId="{4DD28294-4FC0-5659-B40C-B9A0B785F76B}" dt="2026-07-20T13:30:48.331" v="5385" actId="33935"/>
          <ac:spMkLst>
            <pc:docMk/>
            <pc:sldMk cId="2210114993" sldId="390"/>
            <ac:spMk id="2" creationId="{0B76F689-1C62-8147-FCCB-63A2AB6CC7CA}"/>
          </ac:spMkLst>
        </pc:spChg>
        <pc:spChg chg="mod modVis">
          <ac:chgData name="FETZNER KENIGER, MARCELO ARON (PGR)" userId="deaa120a-7ad0-4717-9d97-a4535213dda9" providerId="ADAL" clId="{4DD28294-4FC0-5659-B40C-B9A0B785F76B}" dt="2026-07-20T11:41:09.395" v="5278" actId="14429"/>
          <ac:spMkLst>
            <pc:docMk/>
            <pc:sldMk cId="2210114993" sldId="390"/>
            <ac:spMk id="7" creationId="{6D7DABA9-5EC7-79B7-33C7-ED9D4FEEFB30}"/>
          </ac:spMkLst>
        </pc:spChg>
        <pc:spChg chg="mod modVis">
          <ac:chgData name="FETZNER KENIGER, MARCELO ARON (PGR)" userId="deaa120a-7ad0-4717-9d97-a4535213dda9" providerId="ADAL" clId="{4DD28294-4FC0-5659-B40C-B9A0B785F76B}" dt="2026-07-20T11:41:18.166" v="5279" actId="2711"/>
          <ac:spMkLst>
            <pc:docMk/>
            <pc:sldMk cId="2210114993" sldId="390"/>
            <ac:spMk id="8" creationId="{061F1ED2-1F2C-33FB-9A1E-D22B19205D28}"/>
          </ac:spMkLst>
        </pc:spChg>
        <pc:spChg chg="mod modVis">
          <ac:chgData name="FETZNER KENIGER, MARCELO ARON (PGR)" userId="deaa120a-7ad0-4717-9d97-a4535213dda9" providerId="ADAL" clId="{4DD28294-4FC0-5659-B40C-B9A0B785F76B}" dt="2026-07-20T13:30:48.331" v="5385" actId="33935"/>
          <ac:spMkLst>
            <pc:docMk/>
            <pc:sldMk cId="2210114993" sldId="390"/>
            <ac:spMk id="23" creationId="{E4ADD736-8150-C963-ADC6-AFED238112A0}"/>
          </ac:spMkLst>
        </pc:spChg>
        <pc:spChg chg="mod modVis">
          <ac:chgData name="FETZNER KENIGER, MARCELO ARON (PGR)" userId="deaa120a-7ad0-4717-9d97-a4535213dda9" providerId="ADAL" clId="{4DD28294-4FC0-5659-B40C-B9A0B785F76B}" dt="2026-07-20T11:41:03.909" v="5276" actId="14429"/>
          <ac:spMkLst>
            <pc:docMk/>
            <pc:sldMk cId="2210114993" sldId="390"/>
            <ac:spMk id="25" creationId="{580816BC-2865-8637-6F58-F1867BE11435}"/>
          </ac:spMkLst>
        </pc:spChg>
        <pc:picChg chg="mod modVis">
          <ac:chgData name="FETZNER KENIGER, MARCELO ARON (PGR)" userId="deaa120a-7ad0-4717-9d97-a4535213dda9" providerId="ADAL" clId="{4DD28294-4FC0-5659-B40C-B9A0B785F76B}" dt="2026-07-20T13:30:48.331" v="5385" actId="33935"/>
          <ac:picMkLst>
            <pc:docMk/>
            <pc:sldMk cId="2210114993" sldId="390"/>
            <ac:picMk id="3" creationId="{F5331329-7368-5CFE-EA78-A551B4A65867}"/>
          </ac:picMkLst>
        </pc:picChg>
        <pc:picChg chg="mod modVis">
          <ac:chgData name="FETZNER KENIGER, MARCELO ARON (PGR)" userId="deaa120a-7ad0-4717-9d97-a4535213dda9" providerId="ADAL" clId="{4DD28294-4FC0-5659-B40C-B9A0B785F76B}" dt="2026-07-20T13:30:48.331" v="5385" actId="33935"/>
          <ac:picMkLst>
            <pc:docMk/>
            <pc:sldMk cId="2210114993" sldId="390"/>
            <ac:picMk id="4" creationId="{A4641346-ECAC-4763-6AA0-17B696B573B6}"/>
          </ac:picMkLst>
        </pc:picChg>
        <pc:picChg chg="mod modVis">
          <ac:chgData name="FETZNER KENIGER, MARCELO ARON (PGR)" userId="deaa120a-7ad0-4717-9d97-a4535213dda9" providerId="ADAL" clId="{4DD28294-4FC0-5659-B40C-B9A0B785F76B}" dt="2026-07-20T13:30:48.331" v="5385" actId="33935"/>
          <ac:picMkLst>
            <pc:docMk/>
            <pc:sldMk cId="2210114993" sldId="390"/>
            <ac:picMk id="5" creationId="{7BAE0142-135B-543E-E72B-F82EEA516D3B}"/>
          </ac:picMkLst>
        </pc:picChg>
        <pc:picChg chg="mod modVis">
          <ac:chgData name="FETZNER KENIGER, MARCELO ARON (PGR)" userId="deaa120a-7ad0-4717-9d97-a4535213dda9" providerId="ADAL" clId="{4DD28294-4FC0-5659-B40C-B9A0B785F76B}" dt="2026-07-20T13:30:48.331" v="5385" actId="33935"/>
          <ac:picMkLst>
            <pc:docMk/>
            <pc:sldMk cId="2210114993" sldId="390"/>
            <ac:picMk id="6" creationId="{C3A1E1CC-95B0-1AF0-D8AB-3A643C25CCCA}"/>
          </ac:picMkLst>
        </pc:picChg>
        <pc:picChg chg="add mod">
          <ac:chgData name="FETZNER KENIGER, MARCELO ARON (PGR)" userId="deaa120a-7ad0-4717-9d97-a4535213dda9" providerId="ADAL" clId="{4DD28294-4FC0-5659-B40C-B9A0B785F76B}" dt="2026-07-21T18:01:44.569" v="5410" actId="1076"/>
          <ac:picMkLst>
            <pc:docMk/>
            <pc:sldMk cId="2210114993" sldId="390"/>
            <ac:picMk id="9" creationId="{1949A372-2913-2E37-0DDB-C389D4EB0DB6}"/>
          </ac:picMkLst>
        </pc:picChg>
        <pc:picChg chg="mod modVis">
          <ac:chgData name="FETZNER KENIGER, MARCELO ARON (PGR)" userId="deaa120a-7ad0-4717-9d97-a4535213dda9" providerId="ADAL" clId="{4DD28294-4FC0-5659-B40C-B9A0B785F76B}" dt="2026-07-20T13:30:48.331" v="5385" actId="33935"/>
          <ac:picMkLst>
            <pc:docMk/>
            <pc:sldMk cId="2210114993" sldId="390"/>
            <ac:picMk id="10" creationId="{9C0682CA-9307-E82E-C35A-A2F3D2BA38FE}"/>
          </ac:picMkLst>
        </pc:picChg>
        <pc:picChg chg="add mod">
          <ac:chgData name="FETZNER KENIGER, MARCELO ARON (PGR)" userId="deaa120a-7ad0-4717-9d97-a4535213dda9" providerId="ADAL" clId="{4DD28294-4FC0-5659-B40C-B9A0B785F76B}" dt="2026-07-22T07:49:28.805" v="6109" actId="1076"/>
          <ac:picMkLst>
            <pc:docMk/>
            <pc:sldMk cId="2210114993" sldId="390"/>
            <ac:picMk id="11" creationId="{EFDE7C25-117D-D147-9986-53125CA0B5B7}"/>
          </ac:picMkLst>
        </pc:picChg>
        <pc:picChg chg="mod modVis">
          <ac:chgData name="FETZNER KENIGER, MARCELO ARON (PGR)" userId="deaa120a-7ad0-4717-9d97-a4535213dda9" providerId="ADAL" clId="{4DD28294-4FC0-5659-B40C-B9A0B785F76B}" dt="2026-07-20T13:30:48.331" v="5385" actId="33935"/>
          <ac:picMkLst>
            <pc:docMk/>
            <pc:sldMk cId="2210114993" sldId="390"/>
            <ac:picMk id="19" creationId="{3D61F718-D320-B8D0-C4FF-BCA3BCC6FB95}"/>
          </ac:picMkLst>
        </pc:picChg>
      </pc:sldChg>
      <pc:sldChg chg="addSp delSp modSp mod modAnim modNotesTx">
        <pc:chgData name="FETZNER KENIGER, MARCELO ARON (PGR)" userId="deaa120a-7ad0-4717-9d97-a4535213dda9" providerId="ADAL" clId="{4DD28294-4FC0-5659-B40C-B9A0B785F76B}" dt="2026-07-21T21:20:18.371" v="5903" actId="20577"/>
        <pc:sldMkLst>
          <pc:docMk/>
          <pc:sldMk cId="3917549668" sldId="399"/>
        </pc:sldMkLst>
        <pc:spChg chg="add mod">
          <ac:chgData name="FETZNER KENIGER, MARCELO ARON (PGR)" userId="deaa120a-7ad0-4717-9d97-a4535213dda9" providerId="ADAL" clId="{4DD28294-4FC0-5659-B40C-B9A0B785F76B}" dt="2026-07-19T15:39:46.383" v="264" actId="20577"/>
          <ac:spMkLst>
            <pc:docMk/>
            <pc:sldMk cId="3917549668" sldId="399"/>
            <ac:spMk id="6" creationId="{FCB6A8A8-69A5-1B0E-2F42-1B3E13B52167}"/>
          </ac:spMkLst>
        </pc:spChg>
        <pc:spChg chg="add mod">
          <ac:chgData name="FETZNER KENIGER, MARCELO ARON (PGR)" userId="deaa120a-7ad0-4717-9d97-a4535213dda9" providerId="ADAL" clId="{4DD28294-4FC0-5659-B40C-B9A0B785F76B}" dt="2026-07-20T11:44:49.853" v="5317" actId="1038"/>
          <ac:spMkLst>
            <pc:docMk/>
            <pc:sldMk cId="3917549668" sldId="399"/>
            <ac:spMk id="12" creationId="{D5C4B8EF-DEDA-9B5A-135F-0FCDAA005CB7}"/>
          </ac:spMkLst>
        </pc:spChg>
        <pc:picChg chg="add mod modVis modCrop">
          <ac:chgData name="FETZNER KENIGER, MARCELO ARON (PGR)" userId="deaa120a-7ad0-4717-9d97-a4535213dda9" providerId="ADAL" clId="{4DD28294-4FC0-5659-B40C-B9A0B785F76B}" dt="2026-07-20T09:43:22.919" v="983" actId="14429"/>
          <ac:picMkLst>
            <pc:docMk/>
            <pc:sldMk cId="3917549668" sldId="399"/>
            <ac:picMk id="11" creationId="{90F780B3-7542-1366-5B7F-9FBDBF9A2703}"/>
          </ac:picMkLst>
        </pc:picChg>
      </pc:sldChg>
      <pc:sldChg chg="addSp delSp modSp mod setBg delAnim modNotesTx">
        <pc:chgData name="FETZNER KENIGER, MARCELO ARON (PGR)" userId="deaa120a-7ad0-4717-9d97-a4535213dda9" providerId="ADAL" clId="{4DD28294-4FC0-5659-B40C-B9A0B785F76B}" dt="2026-07-20T13:16:23.366" v="5366"/>
        <pc:sldMkLst>
          <pc:docMk/>
          <pc:sldMk cId="1635329857" sldId="400"/>
        </pc:sldMkLst>
        <pc:spChg chg="add mod">
          <ac:chgData name="FETZNER KENIGER, MARCELO ARON (PGR)" userId="deaa120a-7ad0-4717-9d97-a4535213dda9" providerId="ADAL" clId="{4DD28294-4FC0-5659-B40C-B9A0B785F76B}" dt="2026-07-20T11:42:10.763" v="5288" actId="2711"/>
          <ac:spMkLst>
            <pc:docMk/>
            <pc:sldMk cId="1635329857" sldId="400"/>
            <ac:spMk id="5" creationId="{89F7B0E0-C042-78B0-5BA5-1FF0C4F8DFF3}"/>
          </ac:spMkLst>
        </pc:spChg>
        <pc:graphicFrameChg chg="mod">
          <ac:chgData name="FETZNER KENIGER, MARCELO ARON (PGR)" userId="deaa120a-7ad0-4717-9d97-a4535213dda9" providerId="ADAL" clId="{4DD28294-4FC0-5659-B40C-B9A0B785F76B}" dt="2026-07-20T13:16:23.366" v="5366"/>
          <ac:graphicFrameMkLst>
            <pc:docMk/>
            <pc:sldMk cId="1635329857" sldId="400"/>
            <ac:graphicFrameMk id="4" creationId="{9D1F3E86-E44C-1DEA-BCDD-1E827543CD9C}"/>
          </ac:graphicFrameMkLst>
        </pc:graphicFrameChg>
        <pc:graphicFrameChg chg="add mod modGraphic">
          <ac:chgData name="FETZNER KENIGER, MARCELO ARON (PGR)" userId="deaa120a-7ad0-4717-9d97-a4535213dda9" providerId="ADAL" clId="{4DD28294-4FC0-5659-B40C-B9A0B785F76B}" dt="2026-07-20T11:42:04.319" v="5287" actId="404"/>
          <ac:graphicFrameMkLst>
            <pc:docMk/>
            <pc:sldMk cId="1635329857" sldId="400"/>
            <ac:graphicFrameMk id="6" creationId="{BE4F1074-8B7E-5024-09EB-FCAEF60F8C45}"/>
          </ac:graphicFrameMkLst>
        </pc:graphicFrameChg>
      </pc:sldChg>
      <pc:sldChg chg="addSp delSp modSp add mod modAnim modNotesTx">
        <pc:chgData name="FETZNER KENIGER, MARCELO ARON (PGR)" userId="deaa120a-7ad0-4717-9d97-a4535213dda9" providerId="ADAL" clId="{4DD28294-4FC0-5659-B40C-B9A0B785F76B}" dt="2026-07-21T21:23:26.739" v="5978" actId="20577"/>
        <pc:sldMkLst>
          <pc:docMk/>
          <pc:sldMk cId="1378713394" sldId="401"/>
        </pc:sldMkLst>
        <pc:spChg chg="mod">
          <ac:chgData name="FETZNER KENIGER, MARCELO ARON (PGR)" userId="deaa120a-7ad0-4717-9d97-a4535213dda9" providerId="ADAL" clId="{4DD28294-4FC0-5659-B40C-B9A0B785F76B}" dt="2026-07-19T15:52:28.942" v="325" actId="20577"/>
          <ac:spMkLst>
            <pc:docMk/>
            <pc:sldMk cId="1378713394" sldId="401"/>
            <ac:spMk id="6" creationId="{5716A1F5-11A9-7681-AC96-36466A793CC5}"/>
          </ac:spMkLst>
        </pc:spChg>
        <pc:spChg chg="add mod">
          <ac:chgData name="FETZNER KENIGER, MARCELO ARON (PGR)" userId="deaa120a-7ad0-4717-9d97-a4535213dda9" providerId="ADAL" clId="{4DD28294-4FC0-5659-B40C-B9A0B785F76B}" dt="2026-07-21T21:22:07.638" v="5976" actId="404"/>
          <ac:spMkLst>
            <pc:docMk/>
            <pc:sldMk cId="1378713394" sldId="401"/>
            <ac:spMk id="7" creationId="{3DD8DCC2-F721-66B6-25CF-BDD6B5E6277F}"/>
          </ac:spMkLst>
        </pc:spChg>
        <pc:graphicFrameChg chg="add mod modGraphic">
          <ac:chgData name="FETZNER KENIGER, MARCELO ARON (PGR)" userId="deaa120a-7ad0-4717-9d97-a4535213dda9" providerId="ADAL" clId="{4DD28294-4FC0-5659-B40C-B9A0B785F76B}" dt="2026-07-20T11:46:11.036" v="5334" actId="2711"/>
          <ac:graphicFrameMkLst>
            <pc:docMk/>
            <pc:sldMk cId="1378713394" sldId="401"/>
            <ac:graphicFrameMk id="3" creationId="{A7DAA3ED-B086-594B-7F9C-C2F15ADF128E}"/>
          </ac:graphicFrameMkLst>
        </pc:graphicFrameChg>
      </pc:sldChg>
      <pc:sldChg chg="addSp delSp modSp mod addAnim delAnim modAnim">
        <pc:chgData name="FETZNER KENIGER, MARCELO ARON (PGR)" userId="deaa120a-7ad0-4717-9d97-a4535213dda9" providerId="ADAL" clId="{4DD28294-4FC0-5659-B40C-B9A0B785F76B}" dt="2026-07-20T13:23:04.575" v="5380" actId="692"/>
        <pc:sldMkLst>
          <pc:docMk/>
          <pc:sldMk cId="4024247750" sldId="402"/>
        </pc:sldMkLst>
        <pc:graphicFrameChg chg="add del mod modGraphic">
          <ac:chgData name="FETZNER KENIGER, MARCELO ARON (PGR)" userId="deaa120a-7ad0-4717-9d97-a4535213dda9" providerId="ADAL" clId="{4DD28294-4FC0-5659-B40C-B9A0B785F76B}" dt="2026-07-20T11:47:46.844" v="5362" actId="403"/>
          <ac:graphicFrameMkLst>
            <pc:docMk/>
            <pc:sldMk cId="4024247750" sldId="402"/>
            <ac:graphicFrameMk id="3" creationId="{A25610F6-14FB-C283-5271-F9C2D12BACD7}"/>
          </ac:graphicFrameMkLst>
        </pc:graphicFrameChg>
        <pc:graphicFrameChg chg="add mod">
          <ac:chgData name="FETZNER KENIGER, MARCELO ARON (PGR)" userId="deaa120a-7ad0-4717-9d97-a4535213dda9" providerId="ADAL" clId="{4DD28294-4FC0-5659-B40C-B9A0B785F76B}" dt="2026-07-20T13:23:04.575" v="5380" actId="692"/>
          <ac:graphicFrameMkLst>
            <pc:docMk/>
            <pc:sldMk cId="4024247750" sldId="402"/>
            <ac:graphicFrameMk id="5" creationId="{8E638441-011F-18E1-4E1F-8B00FB7FCFB6}"/>
          </ac:graphicFrameMkLst>
        </pc:graphicFrameChg>
      </pc:sldChg>
      <pc:sldChg chg="modSp add mod modAnim modNotesTx">
        <pc:chgData name="FETZNER KENIGER, MARCELO ARON (PGR)" userId="deaa120a-7ad0-4717-9d97-a4535213dda9" providerId="ADAL" clId="{4DD28294-4FC0-5659-B40C-B9A0B785F76B}" dt="2026-07-21T21:25:35.048" v="6066" actId="20577"/>
        <pc:sldMkLst>
          <pc:docMk/>
          <pc:sldMk cId="750669168" sldId="404"/>
        </pc:sldMkLst>
        <pc:graphicFrameChg chg="modGraphic">
          <ac:chgData name="FETZNER KENIGER, MARCELO ARON (PGR)" userId="deaa120a-7ad0-4717-9d97-a4535213dda9" providerId="ADAL" clId="{4DD28294-4FC0-5659-B40C-B9A0B785F76B}" dt="2026-07-20T11:47:39.406" v="5361" actId="403"/>
          <ac:graphicFrameMkLst>
            <pc:docMk/>
            <pc:sldMk cId="750669168" sldId="404"/>
            <ac:graphicFrameMk id="3" creationId="{3E548FF8-6872-1C6C-A427-E3DB68A07B41}"/>
          </ac:graphicFrameMkLst>
        </pc:graphicFrameChg>
        <pc:graphicFrameChg chg="mod">
          <ac:chgData name="FETZNER KENIGER, MARCELO ARON (PGR)" userId="deaa120a-7ad0-4717-9d97-a4535213dda9" providerId="ADAL" clId="{4DD28294-4FC0-5659-B40C-B9A0B785F76B}" dt="2026-07-20T13:23:57.283" v="5384" actId="692"/>
          <ac:graphicFrameMkLst>
            <pc:docMk/>
            <pc:sldMk cId="750669168" sldId="404"/>
            <ac:graphicFrameMk id="5" creationId="{48374A72-9194-DE8B-762C-4E882985CFE2}"/>
          </ac:graphicFrameMkLst>
        </pc:graphicFrameChg>
      </pc:sldChg>
      <pc:sldChg chg="modSp mod">
        <pc:chgData name="FETZNER KENIGER, MARCELO ARON (PGR)" userId="deaa120a-7ad0-4717-9d97-a4535213dda9" providerId="ADAL" clId="{4DD28294-4FC0-5659-B40C-B9A0B785F76B}" dt="2026-07-22T07:38:22.588" v="6103" actId="20577"/>
        <pc:sldMkLst>
          <pc:docMk/>
          <pc:sldMk cId="1762961150" sldId="405"/>
        </pc:sldMkLst>
        <pc:spChg chg="mod">
          <ac:chgData name="FETZNER KENIGER, MARCELO ARON (PGR)" userId="deaa120a-7ad0-4717-9d97-a4535213dda9" providerId="ADAL" clId="{4DD28294-4FC0-5659-B40C-B9A0B785F76B}" dt="2026-07-22T07:38:22.588" v="6103" actId="20577"/>
          <ac:spMkLst>
            <pc:docMk/>
            <pc:sldMk cId="1762961150" sldId="405"/>
            <ac:spMk id="10" creationId="{7CA9F6C1-339C-5EB1-0202-352F18A8B105}"/>
          </ac:spMkLst>
        </pc:spChg>
      </pc:sldChg>
      <pc:sldMasterChg chg="setBg modSldLayout">
        <pc:chgData name="FETZNER KENIGER, MARCELO ARON (PGR)" userId="deaa120a-7ad0-4717-9d97-a4535213dda9" providerId="ADAL" clId="{4DD28294-4FC0-5659-B40C-B9A0B785F76B}" dt="2026-07-20T11:26:56.834" v="4993"/>
        <pc:sldMasterMkLst>
          <pc:docMk/>
          <pc:sldMasterMk cId="603432824" sldId="2147483798"/>
        </pc:sldMasterMkLst>
        <pc:sldLayoutChg chg="setBg">
          <pc:chgData name="FETZNER KENIGER, MARCELO ARON (PGR)" userId="deaa120a-7ad0-4717-9d97-a4535213dda9" providerId="ADAL" clId="{4DD28294-4FC0-5659-B40C-B9A0B785F76B}" dt="2026-07-20T11:26:56.834" v="4993"/>
          <pc:sldLayoutMkLst>
            <pc:docMk/>
            <pc:sldMasterMk cId="603432824" sldId="2147483798"/>
            <pc:sldLayoutMk cId="2698414801" sldId="2147483799"/>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2048787066" sldId="2147483800"/>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3732565352" sldId="2147483801"/>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3892522799" sldId="2147483802"/>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1544005884" sldId="2147483803"/>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1511047524" sldId="2147483807"/>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1252431189" sldId="2147483808"/>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2154055914" sldId="2147483809"/>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2850081504" sldId="2147483810"/>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390549961" sldId="2147483811"/>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1327535180" sldId="2147483812"/>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593372307" sldId="2147483903"/>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2537669210" sldId="2147483904"/>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2934497228" sldId="2147483905"/>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3665081766" sldId="2147483933"/>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1299040579" sldId="2147483936"/>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3163886888" sldId="2147483947"/>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140181561" sldId="2147483948"/>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1413637551" sldId="2147483949"/>
          </pc:sldLayoutMkLst>
        </pc:sldLayoutChg>
        <pc:sldLayoutChg chg="setBg">
          <pc:chgData name="FETZNER KENIGER, MARCELO ARON (PGR)" userId="deaa120a-7ad0-4717-9d97-a4535213dda9" providerId="ADAL" clId="{4DD28294-4FC0-5659-B40C-B9A0B785F76B}" dt="2026-07-20T11:26:56.834" v="4993"/>
          <pc:sldLayoutMkLst>
            <pc:docMk/>
            <pc:sldMasterMk cId="603432824" sldId="2147483798"/>
            <pc:sldLayoutMk cId="3585661769" sldId="2147483951"/>
          </pc:sldLayoutMkLst>
        </pc:sldLayoutChg>
      </pc:sldMasterChg>
      <pc:sldMasterChg chg="setBg modSldLayout">
        <pc:chgData name="FETZNER KENIGER, MARCELO ARON (PGR)" userId="deaa120a-7ad0-4717-9d97-a4535213dda9" providerId="ADAL" clId="{4DD28294-4FC0-5659-B40C-B9A0B785F76B}" dt="2026-07-20T11:26:56.834" v="4993"/>
        <pc:sldMasterMkLst>
          <pc:docMk/>
          <pc:sldMasterMk cId="1830631141" sldId="2147483828"/>
        </pc:sldMasterMkLst>
        <pc:sldLayoutChg chg="delSp modSp mod setBg">
          <pc:chgData name="FETZNER KENIGER, MARCELO ARON (PGR)" userId="deaa120a-7ad0-4717-9d97-a4535213dda9" providerId="ADAL" clId="{4DD28294-4FC0-5659-B40C-B9A0B785F76B}" dt="2026-07-20T11:26:56.834" v="4993"/>
          <pc:sldLayoutMkLst>
            <pc:docMk/>
            <pc:sldMasterMk cId="1830631141" sldId="2147483828"/>
            <pc:sldLayoutMk cId="3371641594" sldId="2147483829"/>
          </pc:sldLayoutMkLst>
          <pc:picChg chg="mod">
            <ac:chgData name="FETZNER KENIGER, MARCELO ARON (PGR)" userId="deaa120a-7ad0-4717-9d97-a4535213dda9" providerId="ADAL" clId="{4DD28294-4FC0-5659-B40C-B9A0B785F76B}" dt="2026-07-20T08:20:13.615" v="817" actId="1037"/>
            <ac:picMkLst>
              <pc:docMk/>
              <pc:sldMasterMk cId="1830631141" sldId="2147483828"/>
              <pc:sldLayoutMk cId="3371641594" sldId="2147483829"/>
              <ac:picMk id="2" creationId="{BD1BE230-6420-FFF5-6758-C7F9655713BB}"/>
            </ac:picMkLst>
          </pc:picChg>
          <pc:picChg chg="mod">
            <ac:chgData name="FETZNER KENIGER, MARCELO ARON (PGR)" userId="deaa120a-7ad0-4717-9d97-a4535213dda9" providerId="ADAL" clId="{4DD28294-4FC0-5659-B40C-B9A0B785F76B}" dt="2026-07-20T08:20:24.251" v="818" actId="1076"/>
            <ac:picMkLst>
              <pc:docMk/>
              <pc:sldMasterMk cId="1830631141" sldId="2147483828"/>
              <pc:sldLayoutMk cId="3371641594" sldId="2147483829"/>
              <ac:picMk id="4" creationId="{7AAE7977-1BF5-F218-8311-ED7BFCFB29B6}"/>
            </ac:picMkLst>
          </pc:picChg>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1246525127" sldId="2147483830"/>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569391624" sldId="2147483831"/>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1461403211" sldId="2147483832"/>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1873824240" sldId="2147483833"/>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1822545031" sldId="2147483837"/>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3292564008" sldId="2147483838"/>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619783692" sldId="2147483839"/>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1843996946" sldId="2147483840"/>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1313102663" sldId="2147483841"/>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4202594192" sldId="2147483842"/>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3784226654" sldId="2147483909"/>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570796215" sldId="2147483910"/>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658255851" sldId="2147483911"/>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29624126" sldId="2147483931"/>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2057375306" sldId="2147483938"/>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4113894959" sldId="2147483957"/>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1882761889" sldId="2147483958"/>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287538772" sldId="2147483959"/>
          </pc:sldLayoutMkLst>
        </pc:sldLayoutChg>
        <pc:sldLayoutChg chg="setBg">
          <pc:chgData name="FETZNER KENIGER, MARCELO ARON (PGR)" userId="deaa120a-7ad0-4717-9d97-a4535213dda9" providerId="ADAL" clId="{4DD28294-4FC0-5659-B40C-B9A0B785F76B}" dt="2026-07-20T11:26:56.834" v="4993"/>
          <pc:sldLayoutMkLst>
            <pc:docMk/>
            <pc:sldMasterMk cId="1830631141" sldId="2147483828"/>
            <pc:sldLayoutMk cId="2451044777" sldId="2147483961"/>
          </pc:sldLayoutMkLst>
        </pc:sldLayoutChg>
      </pc:sldMasterChg>
    </pc:docChg>
  </pc:docChgLst>
  <pc:docChgLst>
    <pc:chgData name="Byrne, Conor" userId="S::u1973176@live.warwick.ac.uk::5c1c61aa-c678-41b2-863a-f0eeaef87973" providerId="AD" clId="Web-{A7148943-7C90-4628-4D85-03B0C2B43756}"/>
    <pc:docChg chg="addSld delSld modSld">
      <pc:chgData name="Byrne, Conor" userId="S::u1973176@live.warwick.ac.uk::5c1c61aa-c678-41b2-863a-f0eeaef87973" providerId="AD" clId="Web-{A7148943-7C90-4628-4D85-03B0C2B43756}" dt="2026-07-21T16:47:27.381" v="1037" actId="20577"/>
      <pc:docMkLst>
        <pc:docMk/>
      </pc:docMkLst>
      <pc:sldChg chg="modSp">
        <pc:chgData name="Byrne, Conor" userId="S::u1973176@live.warwick.ac.uk::5c1c61aa-c678-41b2-863a-f0eeaef87973" providerId="AD" clId="Web-{A7148943-7C90-4628-4D85-03B0C2B43756}" dt="2026-07-21T16:19:48.711" v="173" actId="20577"/>
        <pc:sldMkLst>
          <pc:docMk/>
          <pc:sldMk cId="1079536978" sldId="262"/>
        </pc:sldMkLst>
        <pc:spChg chg="mod">
          <ac:chgData name="Byrne, Conor" userId="S::u1973176@live.warwick.ac.uk::5c1c61aa-c678-41b2-863a-f0eeaef87973" providerId="AD" clId="Web-{A7148943-7C90-4628-4D85-03B0C2B43756}" dt="2026-07-21T16:19:48.711" v="173" actId="20577"/>
          <ac:spMkLst>
            <pc:docMk/>
            <pc:sldMk cId="1079536978" sldId="262"/>
            <ac:spMk id="7" creationId="{BB0161F2-D84D-EB79-CC8F-875101556867}"/>
          </ac:spMkLst>
        </pc:spChg>
      </pc:sldChg>
      <pc:sldChg chg="modSp">
        <pc:chgData name="Byrne, Conor" userId="S::u1973176@live.warwick.ac.uk::5c1c61aa-c678-41b2-863a-f0eeaef87973" providerId="AD" clId="Web-{A7148943-7C90-4628-4D85-03B0C2B43756}" dt="2026-07-21T16:35:47.874" v="696" actId="20577"/>
        <pc:sldMkLst>
          <pc:docMk/>
          <pc:sldMk cId="2210114993" sldId="390"/>
        </pc:sldMkLst>
        <pc:spChg chg="mod">
          <ac:chgData name="Byrne, Conor" userId="S::u1973176@live.warwick.ac.uk::5c1c61aa-c678-41b2-863a-f0eeaef87973" providerId="AD" clId="Web-{A7148943-7C90-4628-4D85-03B0C2B43756}" dt="2026-07-21T16:35:47.874" v="696" actId="20577"/>
          <ac:spMkLst>
            <pc:docMk/>
            <pc:sldMk cId="2210114993" sldId="390"/>
            <ac:spMk id="25" creationId="{580816BC-2865-8637-6F58-F1867BE11435}"/>
          </ac:spMkLst>
        </pc:spChg>
      </pc:sldChg>
      <pc:sldChg chg="addSp delSp modSp addAnim delAnim">
        <pc:chgData name="Byrne, Conor" userId="S::u1973176@live.warwick.ac.uk::5c1c61aa-c678-41b2-863a-f0eeaef87973" providerId="AD" clId="Web-{A7148943-7C90-4628-4D85-03B0C2B43756}" dt="2026-07-21T16:41:57.863" v="921" actId="1076"/>
        <pc:sldMkLst>
          <pc:docMk/>
          <pc:sldMk cId="1378713394" sldId="401"/>
        </pc:sldMkLst>
        <pc:spChg chg="add del mod">
          <ac:chgData name="Byrne, Conor" userId="S::u1973176@live.warwick.ac.uk::5c1c61aa-c678-41b2-863a-f0eeaef87973" providerId="AD" clId="Web-{A7148943-7C90-4628-4D85-03B0C2B43756}" dt="2026-07-21T16:40:58.329" v="911"/>
          <ac:spMkLst>
            <pc:docMk/>
            <pc:sldMk cId="1378713394" sldId="401"/>
            <ac:spMk id="5" creationId="{E0B14E9D-5062-7D99-AA1A-B338348BAC41}"/>
          </ac:spMkLst>
        </pc:spChg>
        <pc:spChg chg="mod">
          <ac:chgData name="Byrne, Conor" userId="S::u1973176@live.warwick.ac.uk::5c1c61aa-c678-41b2-863a-f0eeaef87973" providerId="AD" clId="Web-{A7148943-7C90-4628-4D85-03B0C2B43756}" dt="2026-07-21T16:39:25.824" v="864" actId="20577"/>
          <ac:spMkLst>
            <pc:docMk/>
            <pc:sldMk cId="1378713394" sldId="401"/>
            <ac:spMk id="7" creationId="{3DD8DCC2-F721-66B6-25CF-BDD6B5E6277F}"/>
          </ac:spMkLst>
        </pc:spChg>
        <pc:graphicFrameChg chg="mod modGraphic">
          <ac:chgData name="Byrne, Conor" userId="S::u1973176@live.warwick.ac.uk::5c1c61aa-c678-41b2-863a-f0eeaef87973" providerId="AD" clId="Web-{A7148943-7C90-4628-4D85-03B0C2B43756}" dt="2026-07-21T16:41:57.863" v="921" actId="1076"/>
          <ac:graphicFrameMkLst>
            <pc:docMk/>
            <pc:sldMk cId="1378713394" sldId="401"/>
            <ac:graphicFrameMk id="3" creationId="{A7DAA3ED-B086-594B-7F9C-C2F15ADF128E}"/>
          </ac:graphicFrameMkLst>
        </pc:graphicFrameChg>
      </pc:sldChg>
      <pc:sldChg chg="addSp delSp modSp new addAnim">
        <pc:chgData name="Byrne, Conor" userId="S::u1973176@live.warwick.ac.uk::5c1c61aa-c678-41b2-863a-f0eeaef87973" providerId="AD" clId="Web-{A7148943-7C90-4628-4D85-03B0C2B43756}" dt="2026-07-21T16:47:27.381" v="1037" actId="20577"/>
        <pc:sldMkLst>
          <pc:docMk/>
          <pc:sldMk cId="1762961150" sldId="405"/>
        </pc:sldMkLst>
        <pc:spChg chg="del">
          <ac:chgData name="Byrne, Conor" userId="S::u1973176@live.warwick.ac.uk::5c1c61aa-c678-41b2-863a-f0eeaef87973" providerId="AD" clId="Web-{A7148943-7C90-4628-4D85-03B0C2B43756}" dt="2026-07-21T16:17:27.344" v="95"/>
          <ac:spMkLst>
            <pc:docMk/>
            <pc:sldMk cId="1762961150" sldId="405"/>
            <ac:spMk id="2" creationId="{D54C9BF9-D5E6-C3F2-D092-36A4450083A2}"/>
          </ac:spMkLst>
        </pc:spChg>
        <pc:spChg chg="mod">
          <ac:chgData name="Byrne, Conor" userId="S::u1973176@live.warwick.ac.uk::5c1c61aa-c678-41b2-863a-f0eeaef87973" providerId="AD" clId="Web-{A7148943-7C90-4628-4D85-03B0C2B43756}" dt="2026-07-21T16:01:56.964" v="37" actId="20577"/>
          <ac:spMkLst>
            <pc:docMk/>
            <pc:sldMk cId="1762961150" sldId="405"/>
            <ac:spMk id="3" creationId="{72F387F7-DD2B-1141-F278-4224FA3EA5A9}"/>
          </ac:spMkLst>
        </pc:spChg>
        <pc:spChg chg="del mod">
          <ac:chgData name="Byrne, Conor" userId="S::u1973176@live.warwick.ac.uk::5c1c61aa-c678-41b2-863a-f0eeaef87973" providerId="AD" clId="Web-{A7148943-7C90-4628-4D85-03B0C2B43756}" dt="2026-07-21T16:17:25.406" v="94"/>
          <ac:spMkLst>
            <pc:docMk/>
            <pc:sldMk cId="1762961150" sldId="405"/>
            <ac:spMk id="4" creationId="{658B9241-00BF-76CC-7DCA-FF2CC89CEB3A}"/>
          </ac:spMkLst>
        </pc:spChg>
        <pc:spChg chg="del">
          <ac:chgData name="Byrne, Conor" userId="S::u1973176@live.warwick.ac.uk::5c1c61aa-c678-41b2-863a-f0eeaef87973" providerId="AD" clId="Web-{A7148943-7C90-4628-4D85-03B0C2B43756}" dt="2026-07-21T16:30:10.416" v="530"/>
          <ac:spMkLst>
            <pc:docMk/>
            <pc:sldMk cId="1762961150" sldId="405"/>
            <ac:spMk id="5" creationId="{95E7CC41-3CC2-4E34-3088-03EF760BF4CB}"/>
          </ac:spMkLst>
        </pc:spChg>
        <pc:spChg chg="add del mod">
          <ac:chgData name="Byrne, Conor" userId="S::u1973176@live.warwick.ac.uk::5c1c61aa-c678-41b2-863a-f0eeaef87973" providerId="AD" clId="Web-{A7148943-7C90-4628-4D85-03B0C2B43756}" dt="2026-07-21T16:17:30.422" v="96"/>
          <ac:spMkLst>
            <pc:docMk/>
            <pc:sldMk cId="1762961150" sldId="405"/>
            <ac:spMk id="8" creationId="{4EA59298-0A7D-A13A-4F83-4A214A299E0F}"/>
          </ac:spMkLst>
        </pc:spChg>
        <pc:spChg chg="add mod">
          <ac:chgData name="Byrne, Conor" userId="S::u1973176@live.warwick.ac.uk::5c1c61aa-c678-41b2-863a-f0eeaef87973" providerId="AD" clId="Web-{A7148943-7C90-4628-4D85-03B0C2B43756}" dt="2026-07-21T16:47:27.381" v="1037" actId="20577"/>
          <ac:spMkLst>
            <pc:docMk/>
            <pc:sldMk cId="1762961150" sldId="405"/>
            <ac:spMk id="10" creationId="{7CA9F6C1-339C-5EB1-0202-352F18A8B105}"/>
          </ac:spMkLst>
        </pc:spChg>
      </pc:sldChg>
      <pc:sldChg chg="add del replId">
        <pc:chgData name="Byrne, Conor" userId="S::u1973176@live.warwick.ac.uk::5c1c61aa-c678-41b2-863a-f0eeaef87973" providerId="AD" clId="Web-{A7148943-7C90-4628-4D85-03B0C2B43756}" dt="2026-07-21T15:33:56.165" v="2"/>
        <pc:sldMkLst>
          <pc:docMk/>
          <pc:sldMk cId="2053761856" sldId="406"/>
        </pc:sldMkLst>
      </pc:sldChg>
      <pc:sldChg chg="addSp modSp new del">
        <pc:chgData name="Byrne, Conor" userId="S::u1973176@live.warwick.ac.uk::5c1c61aa-c678-41b2-863a-f0eeaef87973" providerId="AD" clId="Web-{A7148943-7C90-4628-4D85-03B0C2B43756}" dt="2026-07-21T15:40:03.967" v="32"/>
        <pc:sldMkLst>
          <pc:docMk/>
          <pc:sldMk cId="3988626800" sldId="406"/>
        </pc:sldMkLst>
        <pc:spChg chg="add mod">
          <ac:chgData name="Byrne, Conor" userId="S::u1973176@live.warwick.ac.uk::5c1c61aa-c678-41b2-863a-f0eeaef87973" providerId="AD" clId="Web-{A7148943-7C90-4628-4D85-03B0C2B43756}" dt="2026-07-21T15:39:48.169" v="30" actId="20577"/>
          <ac:spMkLst>
            <pc:docMk/>
            <pc:sldMk cId="3988626800" sldId="406"/>
            <ac:spMk id="7" creationId="{B674437A-BF57-4526-81EF-869AD9A86F46}"/>
          </ac:spMkLst>
        </pc:spChg>
      </pc:sldChg>
    </pc:docChg>
  </pc:docChgLst>
  <pc:docChgLst>
    <pc:chgData name="FETZNER KENIGER, MARCELO ARON (PGR)" userId="S::u2256233@live.warwick.ac.uk::deaa120a-7ad0-4717-9d97-a4535213dda9" providerId="AD" clId="Web-{1533CCAB-7524-20C3-98CD-407B1C94C26E}"/>
    <pc:docChg chg="addSld modSld sldOrd">
      <pc:chgData name="FETZNER KENIGER, MARCELO ARON (PGR)" userId="S::u2256233@live.warwick.ac.uk::deaa120a-7ad0-4717-9d97-a4535213dda9" providerId="AD" clId="Web-{1533CCAB-7524-20C3-98CD-407B1C94C26E}" dt="2026-07-20T11:35:11.780" v="2177"/>
      <pc:docMkLst>
        <pc:docMk/>
      </pc:docMkLst>
      <pc:sldChg chg="addSp delSp modSp ord modNotes">
        <pc:chgData name="FETZNER KENIGER, MARCELO ARON (PGR)" userId="S::u2256233@live.warwick.ac.uk::deaa120a-7ad0-4717-9d97-a4535213dda9" providerId="AD" clId="Web-{1533CCAB-7524-20C3-98CD-407B1C94C26E}" dt="2026-07-20T11:35:11.780" v="2177"/>
        <pc:sldMkLst>
          <pc:docMk/>
          <pc:sldMk cId="3445352705" sldId="380"/>
        </pc:sldMkLst>
        <pc:spChg chg="mod">
          <ac:chgData name="FETZNER KENIGER, MARCELO ARON (PGR)" userId="S::u2256233@live.warwick.ac.uk::deaa120a-7ad0-4717-9d97-a4535213dda9" providerId="AD" clId="Web-{1533CCAB-7524-20C3-98CD-407B1C94C26E}" dt="2026-07-20T11:33:12.667" v="2083" actId="1076"/>
          <ac:spMkLst>
            <pc:docMk/>
            <pc:sldMk cId="3445352705" sldId="380"/>
            <ac:spMk id="2" creationId="{97FEE06A-3AF7-E374-9360-14B94FC6F887}"/>
          </ac:spMkLst>
        </pc:spChg>
        <pc:spChg chg="add mod">
          <ac:chgData name="FETZNER KENIGER, MARCELO ARON (PGR)" userId="S::u2256233@live.warwick.ac.uk::deaa120a-7ad0-4717-9d97-a4535213dda9" providerId="AD" clId="Web-{1533CCAB-7524-20C3-98CD-407B1C94C26E}" dt="2026-07-20T11:33:27.339" v="2087" actId="1076"/>
          <ac:spMkLst>
            <pc:docMk/>
            <pc:sldMk cId="3445352705" sldId="380"/>
            <ac:spMk id="14" creationId="{E37D5C43-D694-BD70-77BC-58AEF0FD0FF3}"/>
          </ac:spMkLst>
        </pc:spChg>
        <pc:picChg chg="add mod">
          <ac:chgData name="FETZNER KENIGER, MARCELO ARON (PGR)" userId="S::u2256233@live.warwick.ac.uk::deaa120a-7ad0-4717-9d97-a4535213dda9" providerId="AD" clId="Web-{1533CCAB-7524-20C3-98CD-407B1C94C26E}" dt="2026-07-20T11:33:17.901" v="2085" actId="1076"/>
          <ac:picMkLst>
            <pc:docMk/>
            <pc:sldMk cId="3445352705" sldId="380"/>
            <ac:picMk id="3" creationId="{98FEC92D-C8D9-A89C-F894-500BBD13DDDB}"/>
          </ac:picMkLst>
        </pc:picChg>
      </pc:sldChg>
      <pc:sldChg chg="addSp modSp">
        <pc:chgData name="FETZNER KENIGER, MARCELO ARON (PGR)" userId="S::u2256233@live.warwick.ac.uk::deaa120a-7ad0-4717-9d97-a4535213dda9" providerId="AD" clId="Web-{1533CCAB-7524-20C3-98CD-407B1C94C26E}" dt="2026-07-20T09:37:02.697" v="34"/>
        <pc:sldMkLst>
          <pc:docMk/>
          <pc:sldMk cId="2210114993" sldId="390"/>
        </pc:sldMkLst>
        <pc:picChg chg="add mod modCrop">
          <ac:chgData name="FETZNER KENIGER, MARCELO ARON (PGR)" userId="S::u2256233@live.warwick.ac.uk::deaa120a-7ad0-4717-9d97-a4535213dda9" providerId="AD" clId="Web-{1533CCAB-7524-20C3-98CD-407B1C94C26E}" dt="2026-07-20T09:05:20.157" v="29" actId="1076"/>
          <ac:picMkLst>
            <pc:docMk/>
            <pc:sldMk cId="2210114993" sldId="390"/>
            <ac:picMk id="4" creationId="{A4641346-ECAC-4763-6AA0-17B696B573B6}"/>
          </ac:picMkLst>
        </pc:picChg>
        <pc:picChg chg="mod">
          <ac:chgData name="FETZNER KENIGER, MARCELO ARON (PGR)" userId="S::u2256233@live.warwick.ac.uk::deaa120a-7ad0-4717-9d97-a4535213dda9" providerId="AD" clId="Web-{1533CCAB-7524-20C3-98CD-407B1C94C26E}" dt="2026-07-20T08:54:22.695" v="13" actId="1076"/>
          <ac:picMkLst>
            <pc:docMk/>
            <pc:sldMk cId="2210114993" sldId="390"/>
            <ac:picMk id="5" creationId="{7BAE0142-135B-543E-E72B-F82EEA516D3B}"/>
          </ac:picMkLst>
        </pc:picChg>
        <pc:picChg chg="add mod modCrop">
          <ac:chgData name="FETZNER KENIGER, MARCELO ARON (PGR)" userId="S::u2256233@live.warwick.ac.uk::deaa120a-7ad0-4717-9d97-a4535213dda9" providerId="AD" clId="Web-{1533CCAB-7524-20C3-98CD-407B1C94C26E}" dt="2026-07-20T09:05:07.172" v="26" actId="1076"/>
          <ac:picMkLst>
            <pc:docMk/>
            <pc:sldMk cId="2210114993" sldId="390"/>
            <ac:picMk id="6" creationId="{C3A1E1CC-95B0-1AF0-D8AB-3A643C25CCCA}"/>
          </ac:picMkLst>
        </pc:picChg>
        <pc:picChg chg="add mod">
          <ac:chgData name="FETZNER KENIGER, MARCELO ARON (PGR)" userId="S::u2256233@live.warwick.ac.uk::deaa120a-7ad0-4717-9d97-a4535213dda9" providerId="AD" clId="Web-{1533CCAB-7524-20C3-98CD-407B1C94C26E}" dt="2026-07-20T09:10:41.090" v="32" actId="1076"/>
          <ac:picMkLst>
            <pc:docMk/>
            <pc:sldMk cId="2210114993" sldId="390"/>
            <ac:picMk id="10" creationId="{9C0682CA-9307-E82E-C35A-A2F3D2BA38FE}"/>
          </ac:picMkLst>
        </pc:picChg>
        <pc:picChg chg="add mod">
          <ac:chgData name="FETZNER KENIGER, MARCELO ARON (PGR)" userId="S::u2256233@live.warwick.ac.uk::deaa120a-7ad0-4717-9d97-a4535213dda9" providerId="AD" clId="Web-{1533CCAB-7524-20C3-98CD-407B1C94C26E}" dt="2026-07-20T09:37:02.697" v="34"/>
          <ac:picMkLst>
            <pc:docMk/>
            <pc:sldMk cId="2210114993" sldId="390"/>
            <ac:picMk id="19" creationId="{3D61F718-D320-B8D0-C4FF-BCA3BCC6FB95}"/>
          </ac:picMkLst>
        </pc:picChg>
      </pc:sldChg>
      <pc:sldChg chg="addSp delSp modSp addAnim delAnim modAnim modNotes">
        <pc:chgData name="FETZNER KENIGER, MARCELO ARON (PGR)" userId="S::u2256233@live.warwick.ac.uk::deaa120a-7ad0-4717-9d97-a4535213dda9" providerId="AD" clId="Web-{1533CCAB-7524-20C3-98CD-407B1C94C26E}" dt="2026-07-20T10:43:31.314" v="242"/>
        <pc:sldMkLst>
          <pc:docMk/>
          <pc:sldMk cId="3917549668" sldId="399"/>
        </pc:sldMkLst>
        <pc:spChg chg="mod modVis">
          <ac:chgData name="FETZNER KENIGER, MARCELO ARON (PGR)" userId="S::u2256233@live.warwick.ac.uk::deaa120a-7ad0-4717-9d97-a4535213dda9" providerId="AD" clId="Web-{1533CCAB-7524-20C3-98CD-407B1C94C26E}" dt="2026-07-20T10:40:06.947" v="62"/>
          <ac:spMkLst>
            <pc:docMk/>
            <pc:sldMk cId="3917549668" sldId="399"/>
            <ac:spMk id="2" creationId="{E5568924-EA15-703C-D018-EC62E1C476A9}"/>
          </ac:spMkLst>
        </pc:spChg>
        <pc:spChg chg="mod modVis">
          <ac:chgData name="FETZNER KENIGER, MARCELO ARON (PGR)" userId="S::u2256233@live.warwick.ac.uk::deaa120a-7ad0-4717-9d97-a4535213dda9" providerId="AD" clId="Web-{1533CCAB-7524-20C3-98CD-407B1C94C26E}" dt="2026-07-20T10:40:06.947" v="63"/>
          <ac:spMkLst>
            <pc:docMk/>
            <pc:sldMk cId="3917549668" sldId="399"/>
            <ac:spMk id="6" creationId="{FCB6A8A8-69A5-1B0E-2F42-1B3E13B52167}"/>
          </ac:spMkLst>
        </pc:spChg>
        <pc:spChg chg="mod modVis">
          <ac:chgData name="FETZNER KENIGER, MARCELO ARON (PGR)" userId="S::u2256233@live.warwick.ac.uk::deaa120a-7ad0-4717-9d97-a4535213dda9" providerId="AD" clId="Web-{1533CCAB-7524-20C3-98CD-407B1C94C26E}" dt="2026-07-20T10:40:39.932" v="70" actId="20577"/>
          <ac:spMkLst>
            <pc:docMk/>
            <pc:sldMk cId="3917549668" sldId="399"/>
            <ac:spMk id="12" creationId="{D5C4B8EF-DEDA-9B5A-135F-0FCDAA005CB7}"/>
          </ac:spMkLst>
        </pc:spChg>
        <pc:picChg chg="add mod modVis modCrop">
          <ac:chgData name="FETZNER KENIGER, MARCELO ARON (PGR)" userId="S::u2256233@live.warwick.ac.uk::deaa120a-7ad0-4717-9d97-a4535213dda9" providerId="AD" clId="Web-{1533CCAB-7524-20C3-98CD-407B1C94C26E}" dt="2026-07-20T10:40:22.791" v="67" actId="1076"/>
          <ac:picMkLst>
            <pc:docMk/>
            <pc:sldMk cId="3917549668" sldId="399"/>
            <ac:picMk id="3" creationId="{2CE2DB5B-3461-4710-8E07-CCFB531F1503}"/>
          </ac:picMkLst>
        </pc:picChg>
        <pc:picChg chg="mod ord modVis">
          <ac:chgData name="FETZNER KENIGER, MARCELO ARON (PGR)" userId="S::u2256233@live.warwick.ac.uk::deaa120a-7ad0-4717-9d97-a4535213dda9" providerId="AD" clId="Web-{1533CCAB-7524-20C3-98CD-407B1C94C26E}" dt="2026-07-20T10:41:47.138" v="72"/>
          <ac:picMkLst>
            <pc:docMk/>
            <pc:sldMk cId="3917549668" sldId="399"/>
            <ac:picMk id="11" creationId="{90F780B3-7542-1366-5B7F-9FBDBF9A2703}"/>
          </ac:picMkLst>
        </pc:picChg>
      </pc:sldChg>
      <pc:sldChg chg="modNotes">
        <pc:chgData name="FETZNER KENIGER, MARCELO ARON (PGR)" userId="S::u2256233@live.warwick.ac.uk::deaa120a-7ad0-4717-9d97-a4535213dda9" providerId="AD" clId="Web-{1533CCAB-7524-20C3-98CD-407B1C94C26E}" dt="2026-07-20T11:08:55.254" v="1397"/>
        <pc:sldMkLst>
          <pc:docMk/>
          <pc:sldMk cId="1378713394" sldId="401"/>
        </pc:sldMkLst>
      </pc:sldChg>
      <pc:sldChg chg="add replId modNotes">
        <pc:chgData name="FETZNER KENIGER, MARCELO ARON (PGR)" userId="S::u2256233@live.warwick.ac.uk::deaa120a-7ad0-4717-9d97-a4535213dda9" providerId="AD" clId="Web-{1533CCAB-7524-20C3-98CD-407B1C94C26E}" dt="2026-07-20T11:10:09.441" v="1487"/>
        <pc:sldMkLst>
          <pc:docMk/>
          <pc:sldMk cId="4024247750" sldId="402"/>
        </pc:sldMkLst>
      </pc:sldChg>
      <pc:sldChg chg="modNotes">
        <pc:chgData name="FETZNER KENIGER, MARCELO ARON (PGR)" userId="S::u2256233@live.warwick.ac.uk::deaa120a-7ad0-4717-9d97-a4535213dda9" providerId="AD" clId="Web-{1533CCAB-7524-20C3-98CD-407B1C94C26E}" dt="2026-07-20T11:15:22.399" v="2039"/>
        <pc:sldMkLst>
          <pc:docMk/>
          <pc:sldMk cId="750669168" sldId="404"/>
        </pc:sldMkLst>
      </pc:sldChg>
    </pc:docChg>
  </pc:docChgLst>
  <pc:docChgLst>
    <pc:chgData name="FETZNER KENIGER, MARCELO ARON (PGR)" userId="S::u2256233@live.warwick.ac.uk::deaa120a-7ad0-4717-9d97-a4535213dda9" providerId="AD" clId="Web-{532F6163-7F32-BB75-89EB-E0920AEBDEA5}"/>
    <pc:docChg chg="modSld">
      <pc:chgData name="FETZNER KENIGER, MARCELO ARON (PGR)" userId="S::u2256233@live.warwick.ac.uk::deaa120a-7ad0-4717-9d97-a4535213dda9" providerId="AD" clId="Web-{532F6163-7F32-BB75-89EB-E0920AEBDEA5}" dt="2026-07-20T08:52:00.499" v="63" actId="1076"/>
      <pc:docMkLst>
        <pc:docMk/>
      </pc:docMkLst>
      <pc:sldChg chg="addSp delSp modSp">
        <pc:chgData name="FETZNER KENIGER, MARCELO ARON (PGR)" userId="S::u2256233@live.warwick.ac.uk::deaa120a-7ad0-4717-9d97-a4535213dda9" providerId="AD" clId="Web-{532F6163-7F32-BB75-89EB-E0920AEBDEA5}" dt="2026-07-20T08:17:23.619" v="6" actId="1076"/>
        <pc:sldMkLst>
          <pc:docMk/>
          <pc:sldMk cId="1079536978" sldId="262"/>
        </pc:sldMkLst>
        <pc:picChg chg="add mod">
          <ac:chgData name="FETZNER KENIGER, MARCELO ARON (PGR)" userId="S::u2256233@live.warwick.ac.uk::deaa120a-7ad0-4717-9d97-a4535213dda9" providerId="AD" clId="Web-{532F6163-7F32-BB75-89EB-E0920AEBDEA5}" dt="2026-07-20T08:17:23.619" v="6" actId="1076"/>
          <ac:picMkLst>
            <pc:docMk/>
            <pc:sldMk cId="1079536978" sldId="262"/>
            <ac:picMk id="2" creationId="{04C20E73-7A31-2666-D840-EC6DC182386B}"/>
          </ac:picMkLst>
        </pc:picChg>
      </pc:sldChg>
      <pc:sldChg chg="addSp delSp modSp addAnim modAnim">
        <pc:chgData name="FETZNER KENIGER, MARCELO ARON (PGR)" userId="S::u2256233@live.warwick.ac.uk::deaa120a-7ad0-4717-9d97-a4535213dda9" providerId="AD" clId="Web-{532F6163-7F32-BB75-89EB-E0920AEBDEA5}" dt="2026-07-20T08:52:00.499" v="63" actId="1076"/>
        <pc:sldMkLst>
          <pc:docMk/>
          <pc:sldMk cId="2210114993" sldId="390"/>
        </pc:sldMkLst>
        <pc:picChg chg="add mod modCrop">
          <ac:chgData name="FETZNER KENIGER, MARCELO ARON (PGR)" userId="S::u2256233@live.warwick.ac.uk::deaa120a-7ad0-4717-9d97-a4535213dda9" providerId="AD" clId="Web-{532F6163-7F32-BB75-89EB-E0920AEBDEA5}" dt="2026-07-20T08:28:16.812" v="14" actId="1076"/>
          <ac:picMkLst>
            <pc:docMk/>
            <pc:sldMk cId="2210114993" sldId="390"/>
            <ac:picMk id="3" creationId="{F5331329-7368-5CFE-EA78-A551B4A65867}"/>
          </ac:picMkLst>
        </pc:picChg>
        <pc:picChg chg="add mod">
          <ac:chgData name="FETZNER KENIGER, MARCELO ARON (PGR)" userId="S::u2256233@live.warwick.ac.uk::deaa120a-7ad0-4717-9d97-a4535213dda9" providerId="AD" clId="Web-{532F6163-7F32-BB75-89EB-E0920AEBDEA5}" dt="2026-07-20T08:51:55.155" v="62" actId="1076"/>
          <ac:picMkLst>
            <pc:docMk/>
            <pc:sldMk cId="2210114993" sldId="390"/>
            <ac:picMk id="5" creationId="{7BAE0142-135B-543E-E72B-F82EEA516D3B}"/>
          </ac:picMkLst>
        </pc:picChg>
      </pc:sldChg>
    </pc:docChg>
  </pc:docChgLst>
  <pc:docChgLst>
    <pc:chgData name="FETZNER KENIGER, MARCELO ARON (PGR)" userId="S::u2256233@live.warwick.ac.uk::deaa120a-7ad0-4717-9d97-a4535213dda9" providerId="AD" clId="Web-{68FD9826-1E31-21A2-CB26-2BAA9ED88F99}"/>
    <pc:docChg chg="addSld delSld modSld">
      <pc:chgData name="FETZNER KENIGER, MARCELO ARON (PGR)" userId="S::u2256233@live.warwick.ac.uk::deaa120a-7ad0-4717-9d97-a4535213dda9" providerId="AD" clId="Web-{68FD9826-1E31-21A2-CB26-2BAA9ED88F99}" dt="2026-07-19T16:15:31.539" v="441" actId="20577"/>
      <pc:docMkLst>
        <pc:docMk/>
      </pc:docMkLst>
      <pc:sldChg chg="modSp">
        <pc:chgData name="FETZNER KENIGER, MARCELO ARON (PGR)" userId="S::u2256233@live.warwick.ac.uk::deaa120a-7ad0-4717-9d97-a4535213dda9" providerId="AD" clId="Web-{68FD9826-1E31-21A2-CB26-2BAA9ED88F99}" dt="2026-07-19T14:23:18.252" v="28" actId="20577"/>
        <pc:sldMkLst>
          <pc:docMk/>
          <pc:sldMk cId="1079536978" sldId="262"/>
        </pc:sldMkLst>
        <pc:spChg chg="mod">
          <ac:chgData name="FETZNER KENIGER, MARCELO ARON (PGR)" userId="S::u2256233@live.warwick.ac.uk::deaa120a-7ad0-4717-9d97-a4535213dda9" providerId="AD" clId="Web-{68FD9826-1E31-21A2-CB26-2BAA9ED88F99}" dt="2026-07-19T14:23:18.252" v="28" actId="20577"/>
          <ac:spMkLst>
            <pc:docMk/>
            <pc:sldMk cId="1079536978" sldId="262"/>
            <ac:spMk id="7" creationId="{BB0161F2-D84D-EB79-CC8F-875101556867}"/>
          </ac:spMkLst>
        </pc:spChg>
      </pc:sldChg>
      <pc:sldChg chg="addSp delSp modSp addAnim delAnim">
        <pc:chgData name="FETZNER KENIGER, MARCELO ARON (PGR)" userId="S::u2256233@live.warwick.ac.uk::deaa120a-7ad0-4717-9d97-a4535213dda9" providerId="AD" clId="Web-{68FD9826-1E31-21A2-CB26-2BAA9ED88F99}" dt="2026-07-19T14:33:44.295" v="263" actId="20577"/>
        <pc:sldMkLst>
          <pc:docMk/>
          <pc:sldMk cId="2210114993" sldId="390"/>
        </pc:sldMkLst>
        <pc:spChg chg="mod">
          <ac:chgData name="FETZNER KENIGER, MARCELO ARON (PGR)" userId="S::u2256233@live.warwick.ac.uk::deaa120a-7ad0-4717-9d97-a4535213dda9" providerId="AD" clId="Web-{68FD9826-1E31-21A2-CB26-2BAA9ED88F99}" dt="2026-07-19T14:25:56.982" v="68" actId="20577"/>
          <ac:spMkLst>
            <pc:docMk/>
            <pc:sldMk cId="2210114993" sldId="390"/>
            <ac:spMk id="7" creationId="{6D7DABA9-5EC7-79B7-33C7-ED9D4FEEFB30}"/>
          </ac:spMkLst>
        </pc:spChg>
        <pc:spChg chg="mod">
          <ac:chgData name="FETZNER KENIGER, MARCELO ARON (PGR)" userId="S::u2256233@live.warwick.ac.uk::deaa120a-7ad0-4717-9d97-a4535213dda9" providerId="AD" clId="Web-{68FD9826-1E31-21A2-CB26-2BAA9ED88F99}" dt="2026-07-19T14:30:51.087" v="132" actId="14100"/>
          <ac:spMkLst>
            <pc:docMk/>
            <pc:sldMk cId="2210114993" sldId="390"/>
            <ac:spMk id="8" creationId="{061F1ED2-1F2C-33FB-9A1E-D22B19205D28}"/>
          </ac:spMkLst>
        </pc:spChg>
        <pc:spChg chg="add mod">
          <ac:chgData name="FETZNER KENIGER, MARCELO ARON (PGR)" userId="S::u2256233@live.warwick.ac.uk::deaa120a-7ad0-4717-9d97-a4535213dda9" providerId="AD" clId="Web-{68FD9826-1E31-21A2-CB26-2BAA9ED88F99}" dt="2026-07-19T14:31:39.792" v="154" actId="20577"/>
          <ac:spMkLst>
            <pc:docMk/>
            <pc:sldMk cId="2210114993" sldId="390"/>
            <ac:spMk id="23" creationId="{E4ADD736-8150-C963-ADC6-AFED238112A0}"/>
          </ac:spMkLst>
        </pc:spChg>
        <pc:spChg chg="add mod">
          <ac:chgData name="FETZNER KENIGER, MARCELO ARON (PGR)" userId="S::u2256233@live.warwick.ac.uk::deaa120a-7ad0-4717-9d97-a4535213dda9" providerId="AD" clId="Web-{68FD9826-1E31-21A2-CB26-2BAA9ED88F99}" dt="2026-07-19T14:33:44.295" v="263" actId="20577"/>
          <ac:spMkLst>
            <pc:docMk/>
            <pc:sldMk cId="2210114993" sldId="390"/>
            <ac:spMk id="25" creationId="{580816BC-2865-8637-6F58-F1867BE11435}"/>
          </ac:spMkLst>
        </pc:spChg>
      </pc:sldChg>
      <pc:sldChg chg="addSp delSp modSp add replId delAnim">
        <pc:chgData name="FETZNER KENIGER, MARCELO ARON (PGR)" userId="S::u2256233@live.warwick.ac.uk::deaa120a-7ad0-4717-9d97-a4535213dda9" providerId="AD" clId="Web-{68FD9826-1E31-21A2-CB26-2BAA9ED88F99}" dt="2026-07-19T14:34:57.937" v="276" actId="1076"/>
        <pc:sldMkLst>
          <pc:docMk/>
          <pc:sldMk cId="1635329857" sldId="400"/>
        </pc:sldMkLst>
        <pc:spChg chg="mod">
          <ac:chgData name="FETZNER KENIGER, MARCELO ARON (PGR)" userId="S::u2256233@live.warwick.ac.uk::deaa120a-7ad0-4717-9d97-a4535213dda9" providerId="AD" clId="Web-{68FD9826-1E31-21A2-CB26-2BAA9ED88F99}" dt="2026-07-19T14:34:12.155" v="271" actId="20577"/>
          <ac:spMkLst>
            <pc:docMk/>
            <pc:sldMk cId="1635329857" sldId="400"/>
            <ac:spMk id="7" creationId="{64657A9A-2824-1ECB-BB8D-659B849FD5D8}"/>
          </ac:spMkLst>
        </pc:spChg>
        <pc:graphicFrameChg chg="add mod">
          <ac:chgData name="FETZNER KENIGER, MARCELO ARON (PGR)" userId="S::u2256233@live.warwick.ac.uk::deaa120a-7ad0-4717-9d97-a4535213dda9" providerId="AD" clId="Web-{68FD9826-1E31-21A2-CB26-2BAA9ED88F99}" dt="2026-07-19T14:34:57.937" v="276" actId="1076"/>
          <ac:graphicFrameMkLst>
            <pc:docMk/>
            <pc:sldMk cId="1635329857" sldId="400"/>
            <ac:graphicFrameMk id="4" creationId="{9D1F3E86-E44C-1DEA-BCDD-1E827543CD9C}"/>
          </ac:graphicFrameMkLst>
        </pc:graphicFrameChg>
      </pc:sldChg>
      <pc:sldChg chg="modSp">
        <pc:chgData name="FETZNER KENIGER, MARCELO ARON (PGR)" userId="S::u2256233@live.warwick.ac.uk::deaa120a-7ad0-4717-9d97-a4535213dda9" providerId="AD" clId="Web-{68FD9826-1E31-21A2-CB26-2BAA9ED88F99}" dt="2026-07-19T16:15:31.539" v="441" actId="20577"/>
        <pc:sldMkLst>
          <pc:docMk/>
          <pc:sldMk cId="1378713394" sldId="401"/>
        </pc:sldMkLst>
        <pc:spChg chg="mod">
          <ac:chgData name="FETZNER KENIGER, MARCELO ARON (PGR)" userId="S::u2256233@live.warwick.ac.uk::deaa120a-7ad0-4717-9d97-a4535213dda9" providerId="AD" clId="Web-{68FD9826-1E31-21A2-CB26-2BAA9ED88F99}" dt="2026-07-19T16:15:31.539" v="441" actId="20577"/>
          <ac:spMkLst>
            <pc:docMk/>
            <pc:sldMk cId="1378713394" sldId="401"/>
            <ac:spMk id="7" creationId="{3DD8DCC2-F721-66B6-25CF-BDD6B5E6277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90_6179274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192_EFDD25C6.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194_2CBE4D70.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Visitors</c:v>
                </c:pt>
              </c:strCache>
            </c:strRef>
          </c:tx>
          <c:spPr>
            <a:solidFill>
              <a:schemeClr val="accent6">
                <a:lumMod val="50000"/>
              </a:schemeClr>
            </a:solidFill>
            <a:ln w="19050">
              <a:noFill/>
            </a:ln>
            <a:effectLst/>
          </c:spPr>
          <c:invertIfNegative val="0"/>
          <c:dPt>
            <c:idx val="0"/>
            <c:invertIfNegative val="0"/>
            <c:bubble3D val="0"/>
            <c:spPr>
              <a:solidFill>
                <a:schemeClr val="accent6">
                  <a:lumMod val="50000"/>
                </a:schemeClr>
              </a:solidFill>
              <a:ln w="19050">
                <a:noFill/>
              </a:ln>
              <a:effectLst/>
            </c:spPr>
            <c:extLst>
              <c:ext xmlns:c16="http://schemas.microsoft.com/office/drawing/2014/chart" uri="{C3380CC4-5D6E-409C-BE32-E72D297353CC}">
                <c16:uniqueId val="{00000001-2017-4510-9AF1-59B2214E2C7A}"/>
              </c:ext>
            </c:extLst>
          </c:dPt>
          <c:dPt>
            <c:idx val="1"/>
            <c:invertIfNegative val="0"/>
            <c:bubble3D val="0"/>
            <c:spPr>
              <a:solidFill>
                <a:schemeClr val="accent6">
                  <a:lumMod val="50000"/>
                </a:schemeClr>
              </a:solidFill>
              <a:ln w="19050">
                <a:noFill/>
              </a:ln>
              <a:effectLst/>
            </c:spPr>
            <c:extLst>
              <c:ext xmlns:c16="http://schemas.microsoft.com/office/drawing/2014/chart" uri="{C3380CC4-5D6E-409C-BE32-E72D297353CC}">
                <c16:uniqueId val="{00000003-2017-4510-9AF1-59B2214E2C7A}"/>
              </c:ext>
            </c:extLst>
          </c:dPt>
          <c:dPt>
            <c:idx val="2"/>
            <c:invertIfNegative val="0"/>
            <c:bubble3D val="0"/>
            <c:spPr>
              <a:solidFill>
                <a:schemeClr val="accent6">
                  <a:lumMod val="50000"/>
                </a:schemeClr>
              </a:solidFill>
              <a:ln w="19050">
                <a:noFill/>
              </a:ln>
              <a:effectLst/>
            </c:spPr>
            <c:extLst>
              <c:ext xmlns:c16="http://schemas.microsoft.com/office/drawing/2014/chart" uri="{C3380CC4-5D6E-409C-BE32-E72D297353CC}">
                <c16:uniqueId val="{00000005-2017-4510-9AF1-59B2214E2C7A}"/>
              </c:ext>
            </c:extLst>
          </c:dPt>
          <c:cat>
            <c:strRef>
              <c:f>Sheet1!$A$2:$A$4</c:f>
              <c:strCache>
                <c:ptCount val="3"/>
                <c:pt idx="0">
                  <c:v>2023-2024</c:v>
                </c:pt>
                <c:pt idx="1">
                  <c:v>2024-2025</c:v>
                </c:pt>
                <c:pt idx="2">
                  <c:v>2025-2026</c:v>
                </c:pt>
              </c:strCache>
            </c:strRef>
          </c:cat>
          <c:val>
            <c:numRef>
              <c:f>Sheet1!$B$2:$B$4</c:f>
              <c:numCache>
                <c:formatCode>General</c:formatCode>
                <c:ptCount val="3"/>
                <c:pt idx="0">
                  <c:v>1246</c:v>
                </c:pt>
                <c:pt idx="1">
                  <c:v>2110</c:v>
                </c:pt>
                <c:pt idx="2">
                  <c:v>1621</c:v>
                </c:pt>
              </c:numCache>
            </c:numRef>
          </c:val>
          <c:extLst>
            <c:ext xmlns:c16="http://schemas.microsoft.com/office/drawing/2014/chart" uri="{C3380CC4-5D6E-409C-BE32-E72D297353CC}">
              <c16:uniqueId val="{0000000C-2017-4510-9AF1-59B2214E2C7A}"/>
            </c:ext>
          </c:extLst>
        </c:ser>
        <c:dLbls>
          <c:showLegendKey val="0"/>
          <c:showVal val="0"/>
          <c:showCatName val="0"/>
          <c:showSerName val="0"/>
          <c:showPercent val="0"/>
          <c:showBubbleSize val="0"/>
        </c:dLbls>
        <c:gapWidth val="200"/>
        <c:overlap val="-100"/>
        <c:axId val="1339703872"/>
        <c:axId val="1339704832"/>
      </c:barChart>
      <c:barChart>
        <c:barDir val="col"/>
        <c:grouping val="clustered"/>
        <c:varyColors val="0"/>
        <c:ser>
          <c:idx val="1"/>
          <c:order val="1"/>
          <c:tx>
            <c:strRef>
              <c:f>Sheet1!$C$1</c:f>
              <c:strCache>
                <c:ptCount val="1"/>
                <c:pt idx="0">
                  <c:v> </c:v>
                </c:pt>
              </c:strCache>
            </c:strRef>
          </c:tx>
          <c:spPr>
            <a:solidFill>
              <a:schemeClr val="accent2"/>
            </a:solidFill>
            <a:ln w="19050">
              <a:solidFill>
                <a:schemeClr val="lt1"/>
              </a:solidFill>
            </a:ln>
            <a:effectLst/>
          </c:spPr>
          <c:invertIfNegative val="0"/>
          <c:cat>
            <c:strRef>
              <c:f>Sheet1!$A$2:$A$4</c:f>
              <c:strCache>
                <c:ptCount val="3"/>
                <c:pt idx="0">
                  <c:v>2023-2024</c:v>
                </c:pt>
                <c:pt idx="1">
                  <c:v>2024-2025</c:v>
                </c:pt>
                <c:pt idx="2">
                  <c:v>2025-2026</c:v>
                </c:pt>
              </c:strCache>
            </c:strRef>
          </c:cat>
          <c:val>
            <c:numRef>
              <c:f>Sheet1!$C$2:$C$4</c:f>
              <c:numCache>
                <c:formatCode>General</c:formatCode>
                <c:ptCount val="3"/>
              </c:numCache>
            </c:numRef>
          </c:val>
          <c:extLst>
            <c:ext xmlns:c16="http://schemas.microsoft.com/office/drawing/2014/chart" uri="{C3380CC4-5D6E-409C-BE32-E72D297353CC}">
              <c16:uniqueId val="{0000000D-2017-4510-9AF1-59B2214E2C7A}"/>
            </c:ext>
          </c:extLst>
        </c:ser>
        <c:ser>
          <c:idx val="2"/>
          <c:order val="2"/>
          <c:tx>
            <c:strRef>
              <c:f>Sheet1!$D$1</c:f>
              <c:strCache>
                <c:ptCount val="1"/>
                <c:pt idx="0">
                  <c:v>Events</c:v>
                </c:pt>
              </c:strCache>
            </c:strRef>
          </c:tx>
          <c:spPr>
            <a:solidFill>
              <a:schemeClr val="accent2"/>
            </a:solidFill>
            <a:ln w="19050">
              <a:noFill/>
            </a:ln>
            <a:effectLst/>
          </c:spPr>
          <c:invertIfNegative val="0"/>
          <c:cat>
            <c:strRef>
              <c:f>Sheet1!$A$2:$A$4</c:f>
              <c:strCache>
                <c:ptCount val="3"/>
                <c:pt idx="0">
                  <c:v>2023-2024</c:v>
                </c:pt>
                <c:pt idx="1">
                  <c:v>2024-2025</c:v>
                </c:pt>
                <c:pt idx="2">
                  <c:v>2025-2026</c:v>
                </c:pt>
              </c:strCache>
            </c:strRef>
          </c:cat>
          <c:val>
            <c:numRef>
              <c:f>Sheet1!$D$2:$D$4</c:f>
              <c:numCache>
                <c:formatCode>General</c:formatCode>
                <c:ptCount val="3"/>
                <c:pt idx="0">
                  <c:v>23</c:v>
                </c:pt>
                <c:pt idx="1">
                  <c:v>35</c:v>
                </c:pt>
                <c:pt idx="2">
                  <c:v>29</c:v>
                </c:pt>
              </c:numCache>
            </c:numRef>
          </c:val>
          <c:extLst>
            <c:ext xmlns:c16="http://schemas.microsoft.com/office/drawing/2014/chart" uri="{C3380CC4-5D6E-409C-BE32-E72D297353CC}">
              <c16:uniqueId val="{0000000D-D1B7-674B-B047-D47141856F91}"/>
            </c:ext>
          </c:extLst>
        </c:ser>
        <c:dLbls>
          <c:showLegendKey val="0"/>
          <c:showVal val="0"/>
          <c:showCatName val="0"/>
          <c:showSerName val="0"/>
          <c:showPercent val="0"/>
          <c:showBubbleSize val="0"/>
        </c:dLbls>
        <c:gapWidth val="0"/>
        <c:overlap val="-100"/>
        <c:axId val="1281369280"/>
        <c:axId val="1281363904"/>
      </c:barChart>
      <c:catAx>
        <c:axId val="1339703872"/>
        <c:scaling>
          <c:orientation val="minMax"/>
        </c:scaling>
        <c:delete val="0"/>
        <c:axPos val="b"/>
        <c:numFmt formatCode="General" sourceLinked="1"/>
        <c:majorTickMark val="out"/>
        <c:minorTickMark val="none"/>
        <c:tickLblPos val="nextTo"/>
        <c:spPr>
          <a:noFill/>
          <a:ln w="9525" cap="flat" cmpd="sng" algn="ctr">
            <a:solidFill>
              <a:schemeClr val="tx2"/>
            </a:solidFill>
            <a:round/>
          </a:ln>
          <a:effectLst/>
        </c:spPr>
        <c:txPr>
          <a:bodyPr rot="0" spcFirstLastPara="1" vertOverflow="ellipsis" wrap="square" anchor="ctr" anchorCtr="1"/>
          <a:lstStyle/>
          <a:p>
            <a:pPr>
              <a:defRPr sz="1600" b="0" i="0" u="none" strike="noStrike" kern="1200" baseline="0">
                <a:solidFill>
                  <a:schemeClr val="tx1"/>
                </a:solidFill>
                <a:latin typeface="Century" panose="02040604050505020304" pitchFamily="18" charset="0"/>
                <a:ea typeface="+mn-ea"/>
                <a:cs typeface="+mn-cs"/>
              </a:defRPr>
            </a:pPr>
            <a:endParaRPr lang="en-US"/>
          </a:p>
        </c:txPr>
        <c:crossAx val="1339704832"/>
        <c:crosses val="autoZero"/>
        <c:auto val="1"/>
        <c:lblAlgn val="ctr"/>
        <c:lblOffset val="100"/>
        <c:noMultiLvlLbl val="0"/>
      </c:catAx>
      <c:valAx>
        <c:axId val="1339704832"/>
        <c:scaling>
          <c:orientation val="minMax"/>
        </c:scaling>
        <c:delete val="0"/>
        <c:axPos val="l"/>
        <c:majorGridlines>
          <c:spPr>
            <a:ln w="9525" cap="flat" cmpd="sng" algn="ctr">
              <a:no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ln w="3175">
                  <a:noFill/>
                </a:ln>
                <a:solidFill>
                  <a:schemeClr val="accent6">
                    <a:lumMod val="50000"/>
                  </a:schemeClr>
                </a:solidFill>
                <a:latin typeface="Century" panose="02040604050505020304" pitchFamily="18" charset="0"/>
                <a:ea typeface="+mn-ea"/>
                <a:cs typeface="+mn-cs"/>
              </a:defRPr>
            </a:pPr>
            <a:endParaRPr lang="en-US"/>
          </a:p>
        </c:txPr>
        <c:crossAx val="1339703872"/>
        <c:crosses val="autoZero"/>
        <c:crossBetween val="between"/>
      </c:valAx>
      <c:valAx>
        <c:axId val="1281363904"/>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accent2"/>
                </a:solidFill>
                <a:latin typeface="Century" panose="02040604050505020304" pitchFamily="18" charset="0"/>
                <a:ea typeface="+mn-ea"/>
                <a:cs typeface="+mn-cs"/>
              </a:defRPr>
            </a:pPr>
            <a:endParaRPr lang="en-US"/>
          </a:p>
        </c:txPr>
        <c:crossAx val="1281369280"/>
        <c:crosses val="max"/>
        <c:crossBetween val="between"/>
      </c:valAx>
      <c:catAx>
        <c:axId val="1281369280"/>
        <c:scaling>
          <c:orientation val="minMax"/>
        </c:scaling>
        <c:delete val="1"/>
        <c:axPos val="b"/>
        <c:numFmt formatCode="General" sourceLinked="1"/>
        <c:majorTickMark val="out"/>
        <c:minorTickMark val="none"/>
        <c:tickLblPos val="nextTo"/>
        <c:crossAx val="1281363904"/>
        <c:crosses val="autoZero"/>
        <c:auto val="1"/>
        <c:lblAlgn val="ctr"/>
        <c:lblOffset val="100"/>
        <c:noMultiLvlLbl val="0"/>
      </c:catAx>
      <c:spPr>
        <a:noFill/>
        <a:ln>
          <a:noFill/>
        </a:ln>
        <a:effectLst/>
      </c:spPr>
    </c:plotArea>
    <c:legend>
      <c:legendPos val="b"/>
      <c:legendEntry>
        <c:idx val="1"/>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Century" panose="02040604050505020304" pitchFamily="18"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2000" b="1">
                <a:solidFill>
                  <a:schemeClr val="tx1"/>
                </a:solidFill>
                <a:latin typeface="Century" panose="02040604050505020304" pitchFamily="18" charset="0"/>
              </a:rPr>
              <a:t>WP distribution</a:t>
            </a:r>
            <a:r>
              <a:rPr lang="en-US" sz="2000" b="1" baseline="0">
                <a:solidFill>
                  <a:schemeClr val="tx1"/>
                </a:solidFill>
                <a:latin typeface="Century" panose="02040604050505020304" pitchFamily="18" charset="0"/>
              </a:rPr>
              <a:t> in schools visited by Warwick Planetarium</a:t>
            </a:r>
            <a:endParaRPr lang="en-US" sz="2000" b="1">
              <a:solidFill>
                <a:schemeClr val="tx1"/>
              </a:solidFill>
              <a:latin typeface="Century" panose="020406040505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WP0</c:v>
                </c:pt>
              </c:strCache>
            </c:strRef>
          </c:tx>
          <c:spPr>
            <a:solidFill>
              <a:schemeClr val="accent1"/>
            </a:solidFill>
            <a:ln>
              <a:solidFill>
                <a:srgbClr val="5B5589"/>
              </a:solidFill>
            </a:ln>
            <a:effectLst/>
          </c:spPr>
          <c:invertIfNegative val="0"/>
          <c:cat>
            <c:numRef>
              <c:f>Sheet1!$A$2</c:f>
              <c:numCache>
                <c:formatCode>General</c:formatCode>
                <c:ptCount val="1"/>
              </c:numCache>
            </c:numRef>
          </c:cat>
          <c:val>
            <c:numRef>
              <c:f>Sheet1!$B$2</c:f>
              <c:numCache>
                <c:formatCode>General</c:formatCode>
                <c:ptCount val="1"/>
                <c:pt idx="0">
                  <c:v>11</c:v>
                </c:pt>
              </c:numCache>
            </c:numRef>
          </c:val>
          <c:extLst>
            <c:ext xmlns:c16="http://schemas.microsoft.com/office/drawing/2014/chart" uri="{C3380CC4-5D6E-409C-BE32-E72D297353CC}">
              <c16:uniqueId val="{00000000-1AD4-964E-B9EE-036E81962B86}"/>
            </c:ext>
          </c:extLst>
        </c:ser>
        <c:ser>
          <c:idx val="1"/>
          <c:order val="1"/>
          <c:tx>
            <c:strRef>
              <c:f>Sheet1!$C$1</c:f>
              <c:strCache>
                <c:ptCount val="1"/>
                <c:pt idx="0">
                  <c:v>WP1</c:v>
                </c:pt>
              </c:strCache>
            </c:strRef>
          </c:tx>
          <c:spPr>
            <a:solidFill>
              <a:schemeClr val="accent2"/>
            </a:solidFill>
            <a:ln>
              <a:solidFill>
                <a:srgbClr val="9100FF"/>
              </a:solidFill>
            </a:ln>
            <a:effectLst/>
          </c:spPr>
          <c:invertIfNegative val="0"/>
          <c:cat>
            <c:numRef>
              <c:f>Sheet1!$A$2</c:f>
              <c:numCache>
                <c:formatCode>General</c:formatCode>
                <c:ptCount val="1"/>
              </c:numCache>
            </c:numRef>
          </c:cat>
          <c:val>
            <c:numRef>
              <c:f>Sheet1!$C$2</c:f>
              <c:numCache>
                <c:formatCode>General</c:formatCode>
                <c:ptCount val="1"/>
                <c:pt idx="0">
                  <c:v>12</c:v>
                </c:pt>
              </c:numCache>
            </c:numRef>
          </c:val>
          <c:extLst>
            <c:ext xmlns:c16="http://schemas.microsoft.com/office/drawing/2014/chart" uri="{C3380CC4-5D6E-409C-BE32-E72D297353CC}">
              <c16:uniqueId val="{00000001-1AD4-964E-B9EE-036E81962B86}"/>
            </c:ext>
          </c:extLst>
        </c:ser>
        <c:ser>
          <c:idx val="2"/>
          <c:order val="2"/>
          <c:tx>
            <c:strRef>
              <c:f>Sheet1!$D$1</c:f>
              <c:strCache>
                <c:ptCount val="1"/>
                <c:pt idx="0">
                  <c:v>WP2</c:v>
                </c:pt>
              </c:strCache>
            </c:strRef>
          </c:tx>
          <c:spPr>
            <a:solidFill>
              <a:schemeClr val="accent6"/>
            </a:solidFill>
            <a:ln>
              <a:solidFill>
                <a:srgbClr val="955C4E"/>
              </a:solidFill>
            </a:ln>
            <a:effectLst/>
          </c:spPr>
          <c:invertIfNegative val="0"/>
          <c:cat>
            <c:numRef>
              <c:f>Sheet1!$A$2</c:f>
              <c:numCache>
                <c:formatCode>General</c:formatCode>
                <c:ptCount val="1"/>
              </c:numCache>
            </c:numRef>
          </c:cat>
          <c:val>
            <c:numRef>
              <c:f>Sheet1!$D$2</c:f>
              <c:numCache>
                <c:formatCode>General</c:formatCode>
                <c:ptCount val="1"/>
                <c:pt idx="0">
                  <c:v>14</c:v>
                </c:pt>
              </c:numCache>
            </c:numRef>
          </c:val>
          <c:extLst>
            <c:ext xmlns:c16="http://schemas.microsoft.com/office/drawing/2014/chart" uri="{C3380CC4-5D6E-409C-BE32-E72D297353CC}">
              <c16:uniqueId val="{00000002-1AD4-964E-B9EE-036E81962B86}"/>
            </c:ext>
          </c:extLst>
        </c:ser>
        <c:ser>
          <c:idx val="3"/>
          <c:order val="3"/>
          <c:tx>
            <c:strRef>
              <c:f>Sheet1!$E$1</c:f>
              <c:strCache>
                <c:ptCount val="1"/>
                <c:pt idx="0">
                  <c:v>WP3</c:v>
                </c:pt>
              </c:strCache>
            </c:strRef>
          </c:tx>
          <c:spPr>
            <a:solidFill>
              <a:schemeClr val="accent4"/>
            </a:solidFill>
            <a:ln>
              <a:solidFill>
                <a:srgbClr val="358B7E"/>
              </a:solidFill>
            </a:ln>
            <a:effectLst/>
          </c:spPr>
          <c:invertIfNegative val="0"/>
          <c:cat>
            <c:numRef>
              <c:f>Sheet1!$A$2</c:f>
              <c:numCache>
                <c:formatCode>General</c:formatCode>
                <c:ptCount val="1"/>
              </c:numCache>
            </c:numRef>
          </c:cat>
          <c:val>
            <c:numRef>
              <c:f>Sheet1!$E$2</c:f>
              <c:numCache>
                <c:formatCode>General</c:formatCode>
                <c:ptCount val="1"/>
                <c:pt idx="0">
                  <c:v>9</c:v>
                </c:pt>
              </c:numCache>
            </c:numRef>
          </c:val>
          <c:extLst>
            <c:ext xmlns:c16="http://schemas.microsoft.com/office/drawing/2014/chart" uri="{C3380CC4-5D6E-409C-BE32-E72D297353CC}">
              <c16:uniqueId val="{00000003-1AD4-964E-B9EE-036E81962B86}"/>
            </c:ext>
          </c:extLst>
        </c:ser>
        <c:dLbls>
          <c:showLegendKey val="0"/>
          <c:showVal val="0"/>
          <c:showCatName val="0"/>
          <c:showSerName val="0"/>
          <c:showPercent val="0"/>
          <c:showBubbleSize val="0"/>
        </c:dLbls>
        <c:gapWidth val="219"/>
        <c:overlap val="-27"/>
        <c:axId val="791597440"/>
        <c:axId val="791602816"/>
      </c:barChart>
      <c:catAx>
        <c:axId val="79159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1602816"/>
        <c:crosses val="autoZero"/>
        <c:auto val="1"/>
        <c:lblAlgn val="ctr"/>
        <c:lblOffset val="100"/>
        <c:noMultiLvlLbl val="0"/>
      </c:catAx>
      <c:valAx>
        <c:axId val="791602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Century" panose="02040604050505020304" pitchFamily="18" charset="0"/>
                <a:ea typeface="+mn-ea"/>
                <a:cs typeface="+mn-cs"/>
              </a:defRPr>
            </a:pPr>
            <a:endParaRPr lang="en-US"/>
          </a:p>
        </c:txPr>
        <c:crossAx val="79159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Century" panose="02040604050505020304" pitchFamily="18"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2800" b="1">
                <a:solidFill>
                  <a:schemeClr val="tx1"/>
                </a:solidFill>
                <a:latin typeface="Century" panose="02040604050505020304" pitchFamily="18" charset="0"/>
              </a:rPr>
              <a:t>WP distribution</a:t>
            </a:r>
            <a:r>
              <a:rPr lang="en-US" sz="2800" b="1" baseline="0">
                <a:solidFill>
                  <a:schemeClr val="tx1"/>
                </a:solidFill>
                <a:latin typeface="Century" panose="02040604050505020304" pitchFamily="18" charset="0"/>
              </a:rPr>
              <a:t> in Coventry schools</a:t>
            </a:r>
            <a:endParaRPr lang="en-US" sz="2800" b="1">
              <a:solidFill>
                <a:schemeClr val="tx1"/>
              </a:solidFill>
              <a:latin typeface="Century" panose="020406040505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WP0</c:v>
                </c:pt>
              </c:strCache>
            </c:strRef>
          </c:tx>
          <c:spPr>
            <a:solidFill>
              <a:schemeClr val="accent1"/>
            </a:solidFill>
            <a:ln>
              <a:solidFill>
                <a:srgbClr val="5B5589"/>
              </a:solidFill>
            </a:ln>
            <a:effectLst/>
          </c:spPr>
          <c:invertIfNegative val="0"/>
          <c:cat>
            <c:numRef>
              <c:f>Sheet1!$A$2</c:f>
              <c:numCache>
                <c:formatCode>General</c:formatCode>
                <c:ptCount val="1"/>
              </c:numCache>
            </c:numRef>
          </c:cat>
          <c:val>
            <c:numRef>
              <c:f>Sheet1!$B$2</c:f>
              <c:numCache>
                <c:formatCode>General</c:formatCode>
                <c:ptCount val="1"/>
                <c:pt idx="0">
                  <c:v>16</c:v>
                </c:pt>
              </c:numCache>
            </c:numRef>
          </c:val>
          <c:extLst>
            <c:ext xmlns:c16="http://schemas.microsoft.com/office/drawing/2014/chart" uri="{C3380CC4-5D6E-409C-BE32-E72D297353CC}">
              <c16:uniqueId val="{00000000-1AD4-964E-B9EE-036E81962B86}"/>
            </c:ext>
          </c:extLst>
        </c:ser>
        <c:ser>
          <c:idx val="1"/>
          <c:order val="1"/>
          <c:tx>
            <c:strRef>
              <c:f>Sheet1!$C$1</c:f>
              <c:strCache>
                <c:ptCount val="1"/>
                <c:pt idx="0">
                  <c:v>WP1</c:v>
                </c:pt>
              </c:strCache>
            </c:strRef>
          </c:tx>
          <c:spPr>
            <a:solidFill>
              <a:schemeClr val="accent2"/>
            </a:solidFill>
            <a:ln>
              <a:solidFill>
                <a:srgbClr val="9100FF"/>
              </a:solidFill>
            </a:ln>
            <a:effectLst/>
          </c:spPr>
          <c:invertIfNegative val="0"/>
          <c:cat>
            <c:numRef>
              <c:f>Sheet1!$A$2</c:f>
              <c:numCache>
                <c:formatCode>General</c:formatCode>
                <c:ptCount val="1"/>
              </c:numCache>
            </c:numRef>
          </c:cat>
          <c:val>
            <c:numRef>
              <c:f>Sheet1!$C$2</c:f>
              <c:numCache>
                <c:formatCode>General</c:formatCode>
                <c:ptCount val="1"/>
                <c:pt idx="0">
                  <c:v>23</c:v>
                </c:pt>
              </c:numCache>
            </c:numRef>
          </c:val>
          <c:extLst>
            <c:ext xmlns:c16="http://schemas.microsoft.com/office/drawing/2014/chart" uri="{C3380CC4-5D6E-409C-BE32-E72D297353CC}">
              <c16:uniqueId val="{00000001-1AD4-964E-B9EE-036E81962B86}"/>
            </c:ext>
          </c:extLst>
        </c:ser>
        <c:ser>
          <c:idx val="2"/>
          <c:order val="2"/>
          <c:tx>
            <c:strRef>
              <c:f>Sheet1!$D$1</c:f>
              <c:strCache>
                <c:ptCount val="1"/>
                <c:pt idx="0">
                  <c:v>WP2</c:v>
                </c:pt>
              </c:strCache>
            </c:strRef>
          </c:tx>
          <c:spPr>
            <a:solidFill>
              <a:schemeClr val="accent6"/>
            </a:solidFill>
            <a:ln>
              <a:solidFill>
                <a:srgbClr val="955C4E"/>
              </a:solidFill>
            </a:ln>
            <a:effectLst/>
          </c:spPr>
          <c:invertIfNegative val="0"/>
          <c:cat>
            <c:numRef>
              <c:f>Sheet1!$A$2</c:f>
              <c:numCache>
                <c:formatCode>General</c:formatCode>
                <c:ptCount val="1"/>
              </c:numCache>
            </c:numRef>
          </c:cat>
          <c:val>
            <c:numRef>
              <c:f>Sheet1!$D$2</c:f>
              <c:numCache>
                <c:formatCode>General</c:formatCode>
                <c:ptCount val="1"/>
                <c:pt idx="0">
                  <c:v>22</c:v>
                </c:pt>
              </c:numCache>
            </c:numRef>
          </c:val>
          <c:extLst>
            <c:ext xmlns:c16="http://schemas.microsoft.com/office/drawing/2014/chart" uri="{C3380CC4-5D6E-409C-BE32-E72D297353CC}">
              <c16:uniqueId val="{00000002-1AD4-964E-B9EE-036E81962B86}"/>
            </c:ext>
          </c:extLst>
        </c:ser>
        <c:ser>
          <c:idx val="3"/>
          <c:order val="3"/>
          <c:tx>
            <c:strRef>
              <c:f>Sheet1!$E$1</c:f>
              <c:strCache>
                <c:ptCount val="1"/>
                <c:pt idx="0">
                  <c:v>WP3</c:v>
                </c:pt>
              </c:strCache>
            </c:strRef>
          </c:tx>
          <c:spPr>
            <a:solidFill>
              <a:schemeClr val="accent4"/>
            </a:solidFill>
            <a:ln>
              <a:solidFill>
                <a:srgbClr val="358B7E"/>
              </a:solidFill>
            </a:ln>
            <a:effectLst/>
          </c:spPr>
          <c:invertIfNegative val="0"/>
          <c:cat>
            <c:numRef>
              <c:f>Sheet1!$A$2</c:f>
              <c:numCache>
                <c:formatCode>General</c:formatCode>
                <c:ptCount val="1"/>
              </c:numCache>
            </c:numRef>
          </c:cat>
          <c:val>
            <c:numRef>
              <c:f>Sheet1!$E$2</c:f>
              <c:numCache>
                <c:formatCode>General</c:formatCode>
                <c:ptCount val="1"/>
                <c:pt idx="0">
                  <c:v>28</c:v>
                </c:pt>
              </c:numCache>
            </c:numRef>
          </c:val>
          <c:extLst>
            <c:ext xmlns:c16="http://schemas.microsoft.com/office/drawing/2014/chart" uri="{C3380CC4-5D6E-409C-BE32-E72D297353CC}">
              <c16:uniqueId val="{00000003-1AD4-964E-B9EE-036E81962B86}"/>
            </c:ext>
          </c:extLst>
        </c:ser>
        <c:dLbls>
          <c:showLegendKey val="0"/>
          <c:showVal val="0"/>
          <c:showCatName val="0"/>
          <c:showSerName val="0"/>
          <c:showPercent val="0"/>
          <c:showBubbleSize val="0"/>
        </c:dLbls>
        <c:gapWidth val="219"/>
        <c:overlap val="-27"/>
        <c:axId val="791597440"/>
        <c:axId val="791602816"/>
      </c:barChart>
      <c:catAx>
        <c:axId val="79159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1602816"/>
        <c:crosses val="autoZero"/>
        <c:auto val="1"/>
        <c:lblAlgn val="ctr"/>
        <c:lblOffset val="100"/>
        <c:noMultiLvlLbl val="0"/>
      </c:catAx>
      <c:valAx>
        <c:axId val="791602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Century" panose="02040604050505020304" pitchFamily="18" charset="0"/>
                <a:ea typeface="+mn-ea"/>
                <a:cs typeface="+mn-cs"/>
              </a:defRPr>
            </a:pPr>
            <a:endParaRPr lang="en-US"/>
          </a:p>
        </c:txPr>
        <c:crossAx val="79159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Century" panose="02040604050505020304" pitchFamily="18"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116622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81825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a:t>Hello, everyone. My name is Marcelo, and I’m here with Conor on behalf of the University of Warwick planetarium team to tell you a bit about our activities and how outreach with a mobile planetarium works. First, I would like to thank the organising committee for giving us the opportunity to talk in this session. </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AD8E2137-41E1-4346-A1D3-FC14883ECB30}" type="slidenum">
              <a:rPr lang="en-GB" smtClean="0"/>
              <a:t>1</a:t>
            </a:fld>
            <a:endParaRPr lang="en-GB"/>
          </a:p>
        </p:txBody>
      </p:sp>
      <p:sp>
        <p:nvSpPr>
          <p:cNvPr id="5" name="Footer Placeholder 4">
            <a:extLst>
              <a:ext uri="{FF2B5EF4-FFF2-40B4-BE49-F238E27FC236}">
                <a16:creationId xmlns:a16="http://schemas.microsoft.com/office/drawing/2014/main" id="{563CC7F7-0CB9-DA6D-2028-B059ECE3341C}"/>
              </a:ext>
            </a:extLst>
          </p:cNvPr>
          <p:cNvSpPr>
            <a:spLocks noGrp="1"/>
          </p:cNvSpPr>
          <p:nvPr>
            <p:ph type="ftr" sz="quarter" idx="4"/>
          </p:nvPr>
        </p:nvSpPr>
        <p:spPr>
          <a:xfrm>
            <a:off x="0" y="8685213"/>
            <a:ext cx="2971800" cy="458787"/>
          </a:xfrm>
          <a:prstGeom prst="rect">
            <a:avLst/>
          </a:prstGeom>
        </p:spPr>
        <p:txBody>
          <a:bodyPr/>
          <a:lstStyle/>
          <a:p>
            <a:endParaRPr lang="en-GB"/>
          </a:p>
        </p:txBody>
      </p:sp>
    </p:spTree>
    <p:extLst>
      <p:ext uri="{BB962C8B-B14F-4D97-AF65-F5344CB8AC3E}">
        <p14:creationId xmlns:p14="http://schemas.microsoft.com/office/powerpoint/2010/main" val="1025200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a:t>Now, who are we? The planetarium team is currently composed of 2 planetarium coordinators, that’s Conor and Lauren, and 3 planetarium managers, that’s me, Ben and Taf. They are not in this picture, the two people at the edges are David and Gareth, two of our esteemed volunteers who sadly are no longer at Warwick, but we didn’t have a picture with the current planetarium team all together. There you go, fixed. Apart from the managing team, we have a group of around 30 volunteers (including us 5), and they are the ones who carry out the events.</a:t>
            </a:r>
          </a:p>
          <a:p>
            <a:endParaRPr lang="en-US"/>
          </a:p>
          <a:p>
            <a:r>
              <a:rPr lang="en-US"/>
              <a:t>And what do we do? Basically, we teach children about space. We do so by using inflatable domes, such as our older, smaller dome, and our newer, bigger, better big dome. We take these domes to schools, host events on campus for scout groups, for example, as well as attend school’s STEM fairs or other big STEM events such as the Resonate Festival. Our events are mostly tailored to Year 5 children, as that's when they learn about space. For on-campus events, we often include a tour of our campus observatory, called The Marsh Observatory, so that children can see what an actual telescope looks like. When it comes to the planetarium shows, with the domes I mentioned, plus a spherical mirror and a projector, we can provide an immersive experience to the children by giving them a night sky tour using the </a:t>
            </a:r>
            <a:r>
              <a:rPr lang="en-US" err="1"/>
              <a:t>Stellarium</a:t>
            </a:r>
            <a:r>
              <a:rPr lang="en-US"/>
              <a:t> software or by showing them pre-recorded videos made specifically for planetarium shows, which are narrated by beloved British celebrities such as David Tennant and Rupert Grint.</a:t>
            </a:r>
          </a:p>
        </p:txBody>
      </p:sp>
    </p:spTree>
    <p:extLst>
      <p:ext uri="{BB962C8B-B14F-4D97-AF65-F5344CB8AC3E}">
        <p14:creationId xmlns:p14="http://schemas.microsoft.com/office/powerpoint/2010/main" val="2140549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91B3F-77E2-2563-89D9-E9BF46A95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04E682-71DB-1847-DAB3-DA89897A2E12}"/>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0A7B2969-71F9-468C-6304-C8B9272A3C81}"/>
              </a:ext>
            </a:extLst>
          </p:cNvPr>
          <p:cNvSpPr>
            <a:spLocks noGrp="1"/>
          </p:cNvSpPr>
          <p:nvPr>
            <p:ph type="body" idx="1"/>
          </p:nvPr>
        </p:nvSpPr>
        <p:spPr>
          <a:xfrm>
            <a:off x="685800" y="4400550"/>
            <a:ext cx="5486400" cy="3600450"/>
          </a:xfrm>
          <a:prstGeom prst="rect">
            <a:avLst/>
          </a:prstGeom>
        </p:spPr>
        <p:txBody>
          <a:bodyPr/>
          <a:lstStyle/>
          <a:p>
            <a:r>
              <a:rPr lang="en-US"/>
              <a:t>Now, I wanted to share with you some numbers that we have gathered since we resumed activities back in November 2023. Since then, we have had almost 5000 visitors in 87 different events. And you can see that from the academic year of 2023-2024 to the next one, we had a significant increase in visitors and events. These numbers are a bit lower for the current academic year as it is not over yet, but it does seem like for this year the numbers went down a bit, and I’ll tell you why I think that is in a moment.</a:t>
            </a:r>
          </a:p>
        </p:txBody>
      </p:sp>
    </p:spTree>
    <p:extLst>
      <p:ext uri="{BB962C8B-B14F-4D97-AF65-F5344CB8AC3E}">
        <p14:creationId xmlns:p14="http://schemas.microsoft.com/office/powerpoint/2010/main" val="3490394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7EBB9-494A-94CA-9F55-07D2A2109B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A247B-AFC4-968C-E9A1-13C843E6BF33}"/>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B541825D-C2F7-4389-019C-1792E4DE05D6}"/>
              </a:ext>
            </a:extLst>
          </p:cNvPr>
          <p:cNvSpPr>
            <a:spLocks noGrp="1"/>
          </p:cNvSpPr>
          <p:nvPr>
            <p:ph type="body" idx="1"/>
          </p:nvPr>
        </p:nvSpPr>
        <p:spPr>
          <a:xfrm>
            <a:off x="685800" y="4400550"/>
            <a:ext cx="5486400" cy="3600450"/>
          </a:xfrm>
          <a:prstGeom prst="rect">
            <a:avLst/>
          </a:prstGeom>
        </p:spPr>
        <p:txBody>
          <a:bodyPr/>
          <a:lstStyle/>
          <a:p>
            <a:r>
              <a:rPr lang="en-GB" noProof="0">
                <a:solidFill>
                  <a:srgbClr val="444444"/>
                </a:solidFill>
              </a:rPr>
              <a:t>Now, when it comes to which schools we visit, we try to prioritise local schools. The University of Warwick is located in the outskirts of Coventry, so that is our local region. We have worked with </a:t>
            </a:r>
            <a:r>
              <a:rPr lang="en-GB">
                <a:solidFill>
                  <a:srgbClr val="444444"/>
                </a:solidFill>
              </a:rPr>
              <a:t>14</a:t>
            </a:r>
            <a:r>
              <a:rPr lang="en-GB" noProof="0">
                <a:solidFill>
                  <a:srgbClr val="444444"/>
                </a:solidFill>
              </a:rPr>
              <a:t> different schools in Coventry,. We also often go to other nearby towns, and in this plot I show the full extent of our reach, where we have been to </a:t>
            </a:r>
            <a:r>
              <a:rPr lang="en-GB">
                <a:solidFill>
                  <a:srgbClr val="444444"/>
                </a:solidFill>
              </a:rPr>
              <a:t>38</a:t>
            </a:r>
            <a:r>
              <a:rPr lang="en-GB" noProof="0">
                <a:solidFill>
                  <a:srgbClr val="444444"/>
                </a:solidFill>
              </a:rPr>
              <a:t> different schools within a 40 km radius. I should point out that this</a:t>
            </a:r>
            <a:r>
              <a:rPr lang="en-GB">
                <a:solidFill>
                  <a:srgbClr val="444444"/>
                </a:solidFill>
              </a:rPr>
              <a:t> includes</a:t>
            </a:r>
            <a:r>
              <a:rPr lang="en-GB" noProof="0">
                <a:solidFill>
                  <a:srgbClr val="444444"/>
                </a:solidFill>
              </a:rPr>
              <a:t> </a:t>
            </a:r>
            <a:r>
              <a:rPr lang="en-GB">
                <a:solidFill>
                  <a:srgbClr val="444444"/>
                </a:solidFill>
              </a:rPr>
              <a:t>some </a:t>
            </a:r>
            <a:r>
              <a:rPr lang="en-GB" noProof="0">
                <a:solidFill>
                  <a:srgbClr val="444444"/>
                </a:solidFill>
              </a:rPr>
              <a:t>schools that have come to us</a:t>
            </a:r>
            <a:r>
              <a:rPr lang="en-GB">
                <a:solidFill>
                  <a:srgbClr val="444444"/>
                </a:solidFill>
              </a:rPr>
              <a:t>, but it doesn't include any schools we might have worked with in bigger events such as STEM fairs,</a:t>
            </a:r>
            <a:r>
              <a:rPr lang="en-GB" noProof="0">
                <a:solidFill>
                  <a:srgbClr val="444444"/>
                </a:solidFill>
              </a:rPr>
              <a:t> </a:t>
            </a:r>
            <a:r>
              <a:rPr lang="en-GB">
                <a:solidFill>
                  <a:srgbClr val="444444"/>
                </a:solidFill>
              </a:rPr>
              <a:t>neither does it include </a:t>
            </a:r>
            <a:r>
              <a:rPr lang="en-GB" noProof="0">
                <a:solidFill>
                  <a:srgbClr val="444444"/>
                </a:solidFill>
              </a:rPr>
              <a:t>scout groups or </a:t>
            </a:r>
            <a:r>
              <a:rPr lang="en-GB">
                <a:solidFill>
                  <a:srgbClr val="444444"/>
                </a:solidFill>
              </a:rPr>
              <a:t>any other different type of events (for example, we have in the past organised an event for home-educated children).</a:t>
            </a:r>
            <a:endParaRPr lang="en-GB" noProof="0">
              <a:solidFill>
                <a:srgbClr val="444444"/>
              </a:solidFill>
            </a:endParaRPr>
          </a:p>
        </p:txBody>
      </p:sp>
    </p:spTree>
    <p:extLst>
      <p:ext uri="{BB962C8B-B14F-4D97-AF65-F5344CB8AC3E}">
        <p14:creationId xmlns:p14="http://schemas.microsoft.com/office/powerpoint/2010/main" val="2303819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B9168-D057-DA5E-0899-629A932E24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2D7A1-87CE-E49B-C132-043FAA442B22}"/>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47CCE363-C6FD-C943-C738-628248133BC9}"/>
              </a:ext>
            </a:extLst>
          </p:cNvPr>
          <p:cNvSpPr>
            <a:spLocks noGrp="1"/>
          </p:cNvSpPr>
          <p:nvPr>
            <p:ph type="body" idx="1"/>
          </p:nvPr>
        </p:nvSpPr>
        <p:spPr>
          <a:xfrm>
            <a:off x="685800" y="4400550"/>
            <a:ext cx="5486400" cy="3600450"/>
          </a:xfrm>
          <a:prstGeom prst="rect">
            <a:avLst/>
          </a:prstGeom>
        </p:spPr>
        <p:txBody>
          <a:bodyPr/>
          <a:lstStyle/>
          <a:p>
            <a:r>
              <a:rPr lang="en-GB">
                <a:solidFill>
                  <a:srgbClr val="444444"/>
                </a:solidFill>
              </a:rPr>
              <a:t>We try to make our events as accessible as possible. We offer them free of charge, compared to private planetarium events that can cost several hundred pounds, ​a budget which not all schools may have. To do that, we rely on support from our department but most of all, we rely on our volunteers' availabilities. We have a lot of demand, and our limiting factor in accommodating all the requests we get is, without a doubt, volunteer availability. </a:t>
            </a:r>
          </a:p>
          <a:p>
            <a:endParaRPr lang="en-GB">
              <a:solidFill>
                <a:srgbClr val="444444"/>
              </a:solidFill>
            </a:endParaRPr>
          </a:p>
          <a:p>
            <a:r>
              <a:rPr lang="en-GB">
                <a:solidFill>
                  <a:srgbClr val="444444"/>
                </a:solidFill>
              </a:rPr>
              <a:t>As such, when deciding which events to carry out, we try to prioritise schools with a high Widening Participation (or WP) benchmark. There is a team at Warwick that provides us with a list of all the schools in the country and their WP benchmark, which is based on socio-economic indicators such as the Index of Multiple Deprivation and the Free School Meal Eligibility, as well as indicators for school attainment/performance. Basically, the higher the WP benchmark, the more disadvantaged the school and the pupils there may be, so they might not have the resources to have these sort of events, which is why we try to prioritise these schools. </a:t>
            </a:r>
          </a:p>
          <a:p>
            <a:endParaRPr lang="en-GB">
              <a:solidFill>
                <a:srgbClr val="444444"/>
              </a:solidFill>
            </a:endParaRPr>
          </a:p>
          <a:p>
            <a:r>
              <a:rPr lang="en-GB">
                <a:solidFill>
                  <a:srgbClr val="444444"/>
                </a:solidFill>
              </a:rPr>
              <a:t>In this table I show you the distribution of WP benchmarks between the schools that we have worked with in the past few years. The distribution remains roughly the same throughout the years, and it seems like we are not reaching as many high WP schools as we hoped. I should point out that in the latest version of the WP benchmarks, the maximum is 3, so there are no WP 4 schools anymore, at least in the metric that we use.</a:t>
            </a:r>
          </a:p>
        </p:txBody>
      </p:sp>
    </p:spTree>
    <p:extLst>
      <p:ext uri="{BB962C8B-B14F-4D97-AF65-F5344CB8AC3E}">
        <p14:creationId xmlns:p14="http://schemas.microsoft.com/office/powerpoint/2010/main" val="2410616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8D689-4782-9E62-786F-213936129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7BB855-F20D-BB3F-1BE0-5E3FD07E2012}"/>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F3E8FFB7-DE4E-EC7C-60E4-3BA72F0EF35B}"/>
              </a:ext>
            </a:extLst>
          </p:cNvPr>
          <p:cNvSpPr>
            <a:spLocks noGrp="1"/>
          </p:cNvSpPr>
          <p:nvPr>
            <p:ph type="body" idx="1"/>
          </p:nvPr>
        </p:nvSpPr>
        <p:spPr>
          <a:xfrm>
            <a:off x="685800" y="4400550"/>
            <a:ext cx="5486400" cy="3600450"/>
          </a:xfrm>
          <a:prstGeom prst="rect">
            <a:avLst/>
          </a:prstGeom>
        </p:spPr>
        <p:txBody>
          <a:bodyPr/>
          <a:lstStyle/>
          <a:p>
            <a:r>
              <a:rPr lang="en-GB"/>
              <a:t>With this plot you can better visualise the distribution, and now I have grouped together the WP 3 and previous WP 4 schools. This is the WP distribution of all the schools we worked with.</a:t>
            </a:r>
          </a:p>
        </p:txBody>
      </p:sp>
    </p:spTree>
    <p:extLst>
      <p:ext uri="{BB962C8B-B14F-4D97-AF65-F5344CB8AC3E}">
        <p14:creationId xmlns:p14="http://schemas.microsoft.com/office/powerpoint/2010/main" val="3472175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D3590-5B8E-CA98-C717-63FE60FB8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3A6368-CD9F-BA3B-CF36-52681AF8E3C0}"/>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77FD7BC4-64AC-BCD4-D92E-0B329ED17F2B}"/>
              </a:ext>
            </a:extLst>
          </p:cNvPr>
          <p:cNvSpPr>
            <a:spLocks noGrp="1"/>
          </p:cNvSpPr>
          <p:nvPr>
            <p:ph type="body" idx="1"/>
          </p:nvPr>
        </p:nvSpPr>
        <p:spPr>
          <a:xfrm>
            <a:off x="685800" y="4400550"/>
            <a:ext cx="5486400" cy="3600450"/>
          </a:xfrm>
          <a:prstGeom prst="rect">
            <a:avLst/>
          </a:prstGeom>
        </p:spPr>
        <p:txBody>
          <a:bodyPr/>
          <a:lstStyle/>
          <a:p>
            <a:r>
              <a:rPr lang="en-GB"/>
              <a:t>And this is the WP distribution of schools in Coventry. Our distribution does not reflect the reality of our local schools, despite our best efforts. Why is that? They just reach out less, simple as that. Every time we get a request from a high WP school, we do our best to make it happen, and the few times we could not accommodate their requests were due to things outside of out control. The truth of the matter is that high WP schools just don't reach out to us as much as low WP schools. Why? I don't know, I can only speculate. Maybe because they don't have resources for these sorts of activities, they don't look for them, so they might have not heard of us. Since we resumed activities, we have been quite busy, and because we are always in demand, we haven't reached out to any schools ourselves. I can say that we have established connections with local high WP schools and we typically carry out events with them once a year, but maybe moving forward we can start actively reaching out to other high WP schools to bridge the gap between our current WP distribution and that of the local schools.</a:t>
            </a:r>
          </a:p>
        </p:txBody>
      </p:sp>
    </p:spTree>
    <p:extLst>
      <p:ext uri="{BB962C8B-B14F-4D97-AF65-F5344CB8AC3E}">
        <p14:creationId xmlns:p14="http://schemas.microsoft.com/office/powerpoint/2010/main" val="3375294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a:latin typeface="Calibri"/>
                <a:ea typeface="Calibri"/>
                <a:cs typeface="Calibri"/>
              </a:rPr>
              <a:t>That is all we had to say for today. If you scan this QR code, it will take you to our webpage, where you can find more details about the shows we offer and how to book. Feel free to also reach out by sending us an e-mail. Thank you very much for listening, and we are happy to take any questions. </a:t>
            </a:r>
          </a:p>
        </p:txBody>
      </p:sp>
    </p:spTree>
    <p:extLst>
      <p:ext uri="{BB962C8B-B14F-4D97-AF65-F5344CB8AC3E}">
        <p14:creationId xmlns:p14="http://schemas.microsoft.com/office/powerpoint/2010/main" val="8997981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C7892703-6721-2E42-D1D5-E3F3D9E6E7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2" name="Graphic 1">
            <a:extLst>
              <a:ext uri="{FF2B5EF4-FFF2-40B4-BE49-F238E27FC236}">
                <a16:creationId xmlns:a16="http://schemas.microsoft.com/office/drawing/2014/main" id="{12D959CA-205F-61E0-E849-0515F946B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42655" cy="936000"/>
          </a:xfrm>
          <a:prstGeom prst="rect">
            <a:avLst/>
          </a:prstGeom>
        </p:spPr>
      </p:pic>
    </p:spTree>
    <p:extLst>
      <p:ext uri="{BB962C8B-B14F-4D97-AF65-F5344CB8AC3E}">
        <p14:creationId xmlns:p14="http://schemas.microsoft.com/office/powerpoint/2010/main" val="2698414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2BF3D1E0-7FC9-4E89-DFE7-5165B59500DE}"/>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1327535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text_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3D467372-F32E-DE9A-90D5-43011C637B4E}"/>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Title Placeholder 1">
            <a:extLst>
              <a:ext uri="{FF2B5EF4-FFF2-40B4-BE49-F238E27FC236}">
                <a16:creationId xmlns:a16="http://schemas.microsoft.com/office/drawing/2014/main" id="{9AF3E014-79B3-303B-9C48-044DCEB17D24}"/>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pic>
        <p:nvPicPr>
          <p:cNvPr id="11" name="Graphic 10">
            <a:extLst>
              <a:ext uri="{FF2B5EF4-FFF2-40B4-BE49-F238E27FC236}">
                <a16:creationId xmlns:a16="http://schemas.microsoft.com/office/drawing/2014/main" id="{A628D210-0C84-971E-A26F-3B2FE440CD8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2" name="Graphic 11">
            <a:extLst>
              <a:ext uri="{FF2B5EF4-FFF2-40B4-BE49-F238E27FC236}">
                <a16:creationId xmlns:a16="http://schemas.microsoft.com/office/drawing/2014/main" id="{40909806-D6C8-D851-C1D5-EB899EC0915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3" name="Content Placeholder 15">
            <a:extLst>
              <a:ext uri="{FF2B5EF4-FFF2-40B4-BE49-F238E27FC236}">
                <a16:creationId xmlns:a16="http://schemas.microsoft.com/office/drawing/2014/main" id="{D4F384C1-07C3-D90A-BDA7-8B66B59C618A}"/>
              </a:ext>
            </a:extLst>
          </p:cNvPr>
          <p:cNvSpPr>
            <a:spLocks noGrp="1"/>
          </p:cNvSpPr>
          <p:nvPr>
            <p:ph sz="quarter" idx="19"/>
          </p:nvPr>
        </p:nvSpPr>
        <p:spPr>
          <a:xfrm>
            <a:off x="499734" y="2138376"/>
            <a:ext cx="4860000" cy="3317700"/>
          </a:xfrm>
          <a:prstGeom prst="rect">
            <a:avLst/>
          </a:prstGeom>
        </p:spPr>
        <p:txBody>
          <a:bodyPr/>
          <a:lstStyle>
            <a:lvl1pPr>
              <a:lnSpc>
                <a:spcPct val="104000"/>
              </a:lnSpc>
              <a:defRPr sz="1400" b="0" i="0"/>
            </a:lvl1pPr>
          </a:lstStyle>
          <a:p>
            <a:endParaRPr lang="en-GB"/>
          </a:p>
        </p:txBody>
      </p:sp>
      <p:sp>
        <p:nvSpPr>
          <p:cNvPr id="14" name="Text Placeholder 13">
            <a:extLst>
              <a:ext uri="{FF2B5EF4-FFF2-40B4-BE49-F238E27FC236}">
                <a16:creationId xmlns:a16="http://schemas.microsoft.com/office/drawing/2014/main" id="{235E5D7F-8A7C-6EE9-409A-E74DEE1CEBD0}"/>
              </a:ext>
            </a:extLst>
          </p:cNvPr>
          <p:cNvSpPr>
            <a:spLocks noGrp="1"/>
          </p:cNvSpPr>
          <p:nvPr>
            <p:ph type="body" sz="quarter" idx="20" hasCustomPrompt="1"/>
          </p:nvPr>
        </p:nvSpPr>
        <p:spPr>
          <a:xfrm>
            <a:off x="499732" y="1408771"/>
            <a:ext cx="4860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7" name="Footer Placeholder 4">
            <a:extLst>
              <a:ext uri="{FF2B5EF4-FFF2-40B4-BE49-F238E27FC236}">
                <a16:creationId xmlns:a16="http://schemas.microsoft.com/office/drawing/2014/main" id="{4CC3C885-19BC-3E17-8A93-2B1A7E5C25BA}"/>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8" name="Slide Number Placeholder 5">
            <a:extLst>
              <a:ext uri="{FF2B5EF4-FFF2-40B4-BE49-F238E27FC236}">
                <a16:creationId xmlns:a16="http://schemas.microsoft.com/office/drawing/2014/main" id="{5BD7BD88-0848-5288-8AA9-8D97F76E2B7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11047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and text_v2">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43764D63-5C2F-1B66-30E7-13032CD0152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Title Placeholder 1">
            <a:extLst>
              <a:ext uri="{FF2B5EF4-FFF2-40B4-BE49-F238E27FC236}">
                <a16:creationId xmlns:a16="http://schemas.microsoft.com/office/drawing/2014/main" id="{CEDADC40-EB9F-9244-18DC-21FE7EA2B7F6}"/>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945CD228-5C19-1634-812F-0C8358B850A1}"/>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7FDB7BE5-FC74-185C-85FC-5BDDD3CA02D6}"/>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pic>
        <p:nvPicPr>
          <p:cNvPr id="14" name="Graphic 13">
            <a:extLst>
              <a:ext uri="{FF2B5EF4-FFF2-40B4-BE49-F238E27FC236}">
                <a16:creationId xmlns:a16="http://schemas.microsoft.com/office/drawing/2014/main" id="{F5562BB3-0997-BC2D-7EBE-6E4EA273BB0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5" name="Graphic 14">
            <a:extLst>
              <a:ext uri="{FF2B5EF4-FFF2-40B4-BE49-F238E27FC236}">
                <a16:creationId xmlns:a16="http://schemas.microsoft.com/office/drawing/2014/main" id="{9EDA59FE-8335-3268-B2CF-917AF8947C3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C2BA5C64-269D-2E74-1B77-B48FA5234BA4}"/>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A18F90CE-BCFD-6C99-EE37-9DA7FA4698A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252431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image and text_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E24D8582-267A-62B0-6375-52FBB6A95F0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C30A0D45-92CE-4AA7-0114-549FDCB72176}"/>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F042A49D-B936-0FB8-BC5C-EBB1B67D30C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54055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image and text_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1B2A602F-B51D-0A59-07FD-1AC1CD15187D}"/>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132C6EBF-FD95-51E3-4F10-A159FCE953E5}"/>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DA5E30C0-4484-78A3-EDD5-F263669F806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850081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79347"/>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2" name="Graphic 1">
            <a:extLst>
              <a:ext uri="{FF2B5EF4-FFF2-40B4-BE49-F238E27FC236}">
                <a16:creationId xmlns:a16="http://schemas.microsoft.com/office/drawing/2014/main" id="{4E8E6A1D-E8C8-8F6E-F5FB-34C455458D7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
        <p:nvSpPr>
          <p:cNvPr id="6" name="Footer Placeholder 4">
            <a:extLst>
              <a:ext uri="{FF2B5EF4-FFF2-40B4-BE49-F238E27FC236}">
                <a16:creationId xmlns:a16="http://schemas.microsoft.com/office/drawing/2014/main" id="{74D56FB0-D78B-9032-79F0-56E6DDE956EE}"/>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5A2079FD-87C4-04AC-B43C-4BEE080B3A5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05499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6A951A39-DA62-980B-B3A2-7EF27E6214A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E80A355D-9A11-0C00-0302-0D717A40C84F}"/>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A2A98AE3-E1CB-23AE-7F02-F930EFE89880}"/>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436258FE-C9AE-8A0E-063C-420B921D82DA}"/>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FE759C60-4DB6-D24A-3C87-CC2390CF4D97}"/>
              </a:ext>
            </a:extLst>
          </p:cNvPr>
          <p:cNvSpPr>
            <a:spLocks noGrp="1"/>
          </p:cNvSpPr>
          <p:nvPr>
            <p:ph type="pic" sz="quarter" idx="13" hasCustomPrompt="1"/>
          </p:nvPr>
        </p:nvSpPr>
        <p:spPr>
          <a:xfrm>
            <a:off x="4678830" y="5813459"/>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pic>
        <p:nvPicPr>
          <p:cNvPr id="8" name="Graphic 7">
            <a:extLst>
              <a:ext uri="{FF2B5EF4-FFF2-40B4-BE49-F238E27FC236}">
                <a16:creationId xmlns:a16="http://schemas.microsoft.com/office/drawing/2014/main" id="{5E3B0B68-0551-E511-1F5F-B2343E9FDFA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40181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7D918510-412A-5F29-812E-B643D993E17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EB9C3BC3-4C83-7298-19AB-051EAF348661}"/>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949DFEBA-8C45-97E6-528F-BBB76271D6EF}"/>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pic>
        <p:nvPicPr>
          <p:cNvPr id="8" name="Graphic 7">
            <a:extLst>
              <a:ext uri="{FF2B5EF4-FFF2-40B4-BE49-F238E27FC236}">
                <a16:creationId xmlns:a16="http://schemas.microsoft.com/office/drawing/2014/main" id="{5B81EFBC-5DDF-0E56-4D9D-6E91752BE44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413637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5" name="Graphic 4">
            <a:extLst>
              <a:ext uri="{FF2B5EF4-FFF2-40B4-BE49-F238E27FC236}">
                <a16:creationId xmlns:a16="http://schemas.microsoft.com/office/drawing/2014/main" id="{E55314F0-9808-2548-F057-2B3A1CFD9F8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6" name="Graphic 5">
            <a:extLst>
              <a:ext uri="{FF2B5EF4-FFF2-40B4-BE49-F238E27FC236}">
                <a16:creationId xmlns:a16="http://schemas.microsoft.com/office/drawing/2014/main" id="{9DA2CA7B-3CFB-2C3D-D34E-29B53D95918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63886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17B367A6-FAF4-214D-CA11-8B215D07A4A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4" name="Graphic 3">
            <a:extLst>
              <a:ext uri="{FF2B5EF4-FFF2-40B4-BE49-F238E27FC236}">
                <a16:creationId xmlns:a16="http://schemas.microsoft.com/office/drawing/2014/main" id="{15B64E19-E5B3-A125-02DF-AA25578ADB8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299040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242DDC41-069C-6569-FD8D-DA3442F2A3D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3FDC7C16-2B7D-58D4-01ED-D324386376C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87870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661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2" name="Graphic 1">
            <a:extLst>
              <a:ext uri="{FF2B5EF4-FFF2-40B4-BE49-F238E27FC236}">
                <a16:creationId xmlns:a16="http://schemas.microsoft.com/office/drawing/2014/main" id="{BD1BE230-6420-FFF5-6758-C7F9655713B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564150" y="669248"/>
            <a:ext cx="2047718" cy="540991"/>
          </a:xfrm>
          <a:prstGeom prst="rect">
            <a:avLst/>
          </a:prstGeom>
        </p:spPr>
      </p:pic>
      <p:pic>
        <p:nvPicPr>
          <p:cNvPr id="4" name="Graphic 3">
            <a:extLst>
              <a:ext uri="{FF2B5EF4-FFF2-40B4-BE49-F238E27FC236}">
                <a16:creationId xmlns:a16="http://schemas.microsoft.com/office/drawing/2014/main" id="{7AAE7977-1BF5-F218-8311-ED7BFCFB29B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471743"/>
            <a:ext cx="651959" cy="936000"/>
          </a:xfrm>
          <a:prstGeom prst="rect">
            <a:avLst/>
          </a:prstGeom>
        </p:spPr>
      </p:pic>
    </p:spTree>
    <p:extLst>
      <p:ext uri="{BB962C8B-B14F-4D97-AF65-F5344CB8AC3E}">
        <p14:creationId xmlns:p14="http://schemas.microsoft.com/office/powerpoint/2010/main" val="33716415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06D98896-83DF-6A21-1A43-C2633EAB2E44}"/>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A147CB46-A89C-F1F7-F942-979B4D697F7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246525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3" name="Graphic 2">
            <a:extLst>
              <a:ext uri="{FF2B5EF4-FFF2-40B4-BE49-F238E27FC236}">
                <a16:creationId xmlns:a16="http://schemas.microsoft.com/office/drawing/2014/main" id="{6684A845-46C3-33DA-CA23-5D8B7F1FD21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7E9D5C80-43CB-B93C-AFEF-243C2D123E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0065" y="5418450"/>
            <a:ext cx="651959" cy="936000"/>
          </a:xfrm>
          <a:prstGeom prst="rect">
            <a:avLst/>
          </a:prstGeom>
        </p:spPr>
      </p:pic>
    </p:spTree>
    <p:extLst>
      <p:ext uri="{BB962C8B-B14F-4D97-AF65-F5344CB8AC3E}">
        <p14:creationId xmlns:p14="http://schemas.microsoft.com/office/powerpoint/2010/main" val="5693916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CDB55-15B8-121C-9A95-E50F7B5D84F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3F09629B-2E3D-8D47-E492-E4A5A92D99C2}"/>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A6CDA95B-F761-5DAE-DA12-BB84C3475489}"/>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296241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6AEC56F5-70C7-6B90-D9C5-30B098A22CD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82A2F16-8026-9430-DFC0-2804BED2C56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738242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65A8CE34-40F0-EC27-F6DC-A9DFD33FD8D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2A8FA899-6463-CF85-2673-DC139035FF9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4614032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595D91D9-CCA9-A9B9-5586-20666977E2F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35EABDC7-BB7A-5EDA-21BA-97E1A0205A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84226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73A34389-1F12-66E3-6C69-B610591E5469}"/>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E4017DD-C813-3043-7FB0-A35D3B5C7A2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707962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43B0015-6C6D-3EC4-6761-F5A070AC6D4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2DC7190-6158-888C-B0C7-CDFA1C4B2C8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58255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89" name="Graphic 88">
            <a:extLst>
              <a:ext uri="{FF2B5EF4-FFF2-40B4-BE49-F238E27FC236}">
                <a16:creationId xmlns:a16="http://schemas.microsoft.com/office/drawing/2014/main" id="{FEA88B7B-40B5-F7ED-7A03-0B1D9E89BC0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60EBCC2F-EDD1-E408-9592-63B405EF41C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717" y="5421625"/>
            <a:ext cx="642655" cy="936000"/>
          </a:xfrm>
          <a:prstGeom prst="rect">
            <a:avLst/>
          </a:prstGeom>
        </p:spPr>
      </p:pic>
    </p:spTree>
    <p:extLst>
      <p:ext uri="{BB962C8B-B14F-4D97-AF65-F5344CB8AC3E}">
        <p14:creationId xmlns:p14="http://schemas.microsoft.com/office/powerpoint/2010/main" val="37325653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page image and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D2BE15D2-428D-7220-9547-DA01AED31FB5}"/>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4202594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9BE374B3-9BB3-3993-5205-DACD8521FF6A}"/>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5ADBAF59-55AD-BB20-0854-4F00E3D183B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37F7BC55-3BC8-B89D-7919-0E86A543B57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B247D0FD-6198-AED6-8BFB-68FF711B434D}"/>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DEF2CC0D-E565-F017-AE91-CB0C2E441F2F}"/>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C84566B0-775F-522F-5694-0E110C51522C}"/>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864856EA-8ADC-3DB3-F2A2-2F26B84865DC}"/>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0F27F0CE-9DAF-4D31-CA8F-A32C049CAE8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225450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9190BE7-B3D0-2484-8498-7AA5209EAFC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B58EF5B5-50B6-097D-254A-DC0302C1E750}"/>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E07138AA-8105-84D9-677F-DAC3332DE7D3}"/>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8391AE21-6050-0226-6F85-476E9AF6A406}"/>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154CAD70-D10E-930A-16EA-FD228228C9D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D2A1544-8B5E-1EBA-9577-83CE7B0EADA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B05C08EB-46CF-FA11-3595-6C3BEAF443DD}"/>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59796065-C488-2296-40DE-B6F40F6B325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2925640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6A6F6C75-D2A5-E05B-2BCE-798B8F09BB83}"/>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00CAFEC1-AE66-D8B4-E6D2-27C8EB892EBC}"/>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1F426AEF-67DB-0719-C906-7D7AB50263C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197836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F8CEB787-490E-53D2-9EBC-81E529CEA45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C9B4DFF7-D728-A0BD-BB56-56B0DBF62266}"/>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7779431-194F-E6E0-3EF3-3906DCBCA3A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439969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4E82D668-9298-B429-8245-1BC16281F68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B7DABA17-7B7D-899F-84F8-292CA7682798}"/>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03884091-69C6-4322-83B8-C2BD56341AB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3131026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5CDA39D1-C067-433E-BEEB-1E5A3359C16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65889796-979E-8AF1-9D58-7D0FDF3D416A}"/>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EDFDF015-8CB2-7AE0-CC71-02DC2C8A9DE5}"/>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AC9CE45D-5663-1B62-E264-FE43A462B865}"/>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FC196A81-C5EF-AD47-CDBF-98F74EE14AF2}"/>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41138949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B5ED1A46-D6DD-5265-ACD4-B99C67E04B6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0B27340E-4B53-CC7A-7B58-E4712BCE07C0}"/>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06FCE97C-D04A-21AE-E2D4-C31176C5CEBF}"/>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18827618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875387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2057375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C878F-115A-2E4B-2DD5-883A8478AE77}"/>
              </a:ext>
            </a:extLst>
          </p:cNvPr>
          <p:cNvSpPr>
            <a:spLocks noGrp="1"/>
          </p:cNvSpPr>
          <p:nvPr>
            <p:ph type="title" hasCustomPrompt="1"/>
          </p:nvPr>
        </p:nvSpPr>
        <p:spPr/>
        <p:txBody>
          <a:bodyPr/>
          <a:lstStyle/>
          <a:p>
            <a:r>
              <a:rPr lang="en-GB"/>
              <a:t>Click here to insert title</a:t>
            </a:r>
          </a:p>
        </p:txBody>
      </p:sp>
      <p:sp>
        <p:nvSpPr>
          <p:cNvPr id="5" name="Footer Placeholder 4">
            <a:extLst>
              <a:ext uri="{FF2B5EF4-FFF2-40B4-BE49-F238E27FC236}">
                <a16:creationId xmlns:a16="http://schemas.microsoft.com/office/drawing/2014/main" id="{0DEBCBA2-980E-EB6A-96D1-DA26D706785D}"/>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AD2D7A4D-2DF2-9658-F124-D3258C09825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6650817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1044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DC57794E-F310-4D49-6A04-DB1BE6A40DA3}"/>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B6B6C7A-ABDE-E96E-4925-133771EC299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44005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43" name="Text Placeholder 12">
            <a:extLst>
              <a:ext uri="{FF2B5EF4-FFF2-40B4-BE49-F238E27FC236}">
                <a16:creationId xmlns:a16="http://schemas.microsoft.com/office/drawing/2014/main" id="{FF3406A1-E679-26F8-D6B5-C912C21F8C24}"/>
              </a:ext>
            </a:extLst>
          </p:cNvPr>
          <p:cNvSpPr>
            <a:spLocks noGrp="1"/>
          </p:cNvSpPr>
          <p:nvPr>
            <p:ph type="body" sz="quarter" idx="20"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5" name="Footer Placeholder 4">
            <a:extLst>
              <a:ext uri="{FF2B5EF4-FFF2-40B4-BE49-F238E27FC236}">
                <a16:creationId xmlns:a16="http://schemas.microsoft.com/office/drawing/2014/main" id="{0171C24B-12B7-0554-7338-E5606F2B75A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73817862-307E-AF7C-BB5A-27151186CE4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92522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06106CB4-AC58-14FD-F861-6D4E32A9704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27F24AA-293B-0768-DE23-1F5E04F4E92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93372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B81823BB-39B4-3DFB-5031-B13325159E1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29EF935-4943-31DC-7AAC-7C1DB03F834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7669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445808C7-E9C2-576C-1081-FCC08E0452E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5605128-C4BA-81A1-674F-E6C5A486384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934497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28AB54D8-D7B1-2203-B766-9409401D3FA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0FFB335F-FA44-36C1-190E-822346021E8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03432824"/>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933" r:id="rId4"/>
    <p:sldLayoutId id="2147483803" r:id="rId5"/>
    <p:sldLayoutId id="2147483802" r:id="rId6"/>
    <p:sldLayoutId id="2147483903" r:id="rId7"/>
    <p:sldLayoutId id="2147483904" r:id="rId8"/>
    <p:sldLayoutId id="2147483905" r:id="rId9"/>
    <p:sldLayoutId id="2147483812" r:id="rId10"/>
    <p:sldLayoutId id="2147483807" r:id="rId11"/>
    <p:sldLayoutId id="2147483808" r:id="rId12"/>
    <p:sldLayoutId id="2147483809" r:id="rId13"/>
    <p:sldLayoutId id="2147483810" r:id="rId14"/>
    <p:sldLayoutId id="2147483811" r:id="rId15"/>
    <p:sldLayoutId id="2147483948" r:id="rId16"/>
    <p:sldLayoutId id="2147483949" r:id="rId17"/>
    <p:sldLayoutId id="2147483947" r:id="rId18"/>
    <p:sldLayoutId id="2147483936" r:id="rId19"/>
    <p:sldLayoutId id="214748395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48DBD2B0-55F3-A63B-D200-9AE2F14584C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6B1CF57D-73B6-439E-2ADE-A41FA70DCFC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3063114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931" r:id="rId4"/>
    <p:sldLayoutId id="2147483833" r:id="rId5"/>
    <p:sldLayoutId id="2147483832" r:id="rId6"/>
    <p:sldLayoutId id="2147483909" r:id="rId7"/>
    <p:sldLayoutId id="2147483910" r:id="rId8"/>
    <p:sldLayoutId id="2147483911" r:id="rId9"/>
    <p:sldLayoutId id="2147483842" r:id="rId10"/>
    <p:sldLayoutId id="2147483837" r:id="rId11"/>
    <p:sldLayoutId id="2147483838" r:id="rId12"/>
    <p:sldLayoutId id="2147483839" r:id="rId13"/>
    <p:sldLayoutId id="2147483840" r:id="rId14"/>
    <p:sldLayoutId id="2147483841" r:id="rId15"/>
    <p:sldLayoutId id="2147483957" r:id="rId16"/>
    <p:sldLayoutId id="2147483958" r:id="rId17"/>
    <p:sldLayoutId id="2147483959" r:id="rId18"/>
    <p:sldLayoutId id="2147483938" r:id="rId19"/>
    <p:sldLayoutId id="214748396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B0161F2-D84D-EB79-CC8F-875101556867}"/>
              </a:ext>
            </a:extLst>
          </p:cNvPr>
          <p:cNvSpPr>
            <a:spLocks noGrp="1"/>
          </p:cNvSpPr>
          <p:nvPr>
            <p:ph type="body" sz="quarter" idx="13"/>
          </p:nvPr>
        </p:nvSpPr>
        <p:spPr>
          <a:xfrm>
            <a:off x="173619" y="5689123"/>
            <a:ext cx="11574684" cy="855299"/>
          </a:xfrm>
        </p:spPr>
        <p:txBody>
          <a:bodyPr vert="horz" wrap="square" lIns="0" tIns="0" rIns="0" bIns="0" rtlCol="0" anchor="t">
            <a:noAutofit/>
          </a:bodyPr>
          <a:lstStyle/>
          <a:p>
            <a:pPr algn="ctr"/>
            <a:r>
              <a:rPr lang="en-GB" b="1">
                <a:latin typeface="Century"/>
                <a:cs typeface="Calibri"/>
              </a:rPr>
              <a:t>Conor Byrne, Marcelo Aron Fetzner Keniger</a:t>
            </a:r>
          </a:p>
          <a:p>
            <a:pPr algn="ctr"/>
            <a:r>
              <a:rPr lang="en-GB">
                <a:latin typeface="Century"/>
                <a:cs typeface="Calibri"/>
              </a:rPr>
              <a:t>(+ Lauren Doyle, Ben Davies, Tafadzwa </a:t>
            </a:r>
            <a:r>
              <a:rPr lang="en-GB" err="1">
                <a:latin typeface="Century"/>
                <a:cs typeface="Calibri"/>
              </a:rPr>
              <a:t>Zivave</a:t>
            </a:r>
            <a:r>
              <a:rPr lang="en-GB">
                <a:latin typeface="Century"/>
                <a:cs typeface="Calibri"/>
              </a:rPr>
              <a:t>)</a:t>
            </a:r>
            <a:endParaRPr lang="en-GB">
              <a:latin typeface="Century" panose="02040604050505020304" pitchFamily="18" charset="0"/>
            </a:endParaRPr>
          </a:p>
          <a:p>
            <a:pPr algn="ctr"/>
            <a:r>
              <a:rPr lang="en-GB">
                <a:latin typeface="Century" panose="02040604050505020304" pitchFamily="18" charset="0"/>
                <a:cs typeface="Calibri"/>
              </a:rPr>
              <a:t>UK National Astronomy Meeting</a:t>
            </a:r>
            <a:endParaRPr lang="en-GB">
              <a:latin typeface="Century" panose="02040604050505020304" pitchFamily="18" charset="0"/>
            </a:endParaRPr>
          </a:p>
          <a:p>
            <a:pPr algn="ctr"/>
            <a:r>
              <a:rPr lang="en-GB">
                <a:latin typeface="Century" panose="02040604050505020304" pitchFamily="18" charset="0"/>
                <a:cs typeface="Calibri"/>
              </a:rPr>
              <a:t>Birmingham, July 22nd, 2026</a:t>
            </a:r>
            <a:endParaRPr lang="en-GB">
              <a:latin typeface="Century" panose="02040604050505020304" pitchFamily="18" charset="0"/>
            </a:endParaRPr>
          </a:p>
        </p:txBody>
      </p:sp>
      <p:pic>
        <p:nvPicPr>
          <p:cNvPr id="2" name="Picture 1">
            <a:extLst>
              <a:ext uri="{FF2B5EF4-FFF2-40B4-BE49-F238E27FC236}">
                <a16:creationId xmlns:a16="http://schemas.microsoft.com/office/drawing/2014/main" id="{04C20E73-7A31-2666-D840-EC6DC182386B}"/>
              </a:ext>
            </a:extLst>
          </p:cNvPr>
          <p:cNvPicPr>
            <a:picLocks noChangeAspect="1"/>
          </p:cNvPicPr>
          <p:nvPr/>
        </p:nvPicPr>
        <p:blipFill>
          <a:blip r:embed="rId3"/>
          <a:stretch>
            <a:fillRect/>
          </a:stretch>
        </p:blipFill>
        <p:spPr>
          <a:xfrm>
            <a:off x="1148088" y="99924"/>
            <a:ext cx="9895823" cy="5552128"/>
          </a:xfrm>
          <a:prstGeom prst="rect">
            <a:avLst/>
          </a:prstGeom>
        </p:spPr>
      </p:pic>
    </p:spTree>
    <p:extLst>
      <p:ext uri="{BB962C8B-B14F-4D97-AF65-F5344CB8AC3E}">
        <p14:creationId xmlns:p14="http://schemas.microsoft.com/office/powerpoint/2010/main" val="1079536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1C325-45FC-A7AE-92C7-9DFE7539271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D7DABA9-5EC7-79B7-33C7-ED9D4FEEFB30}"/>
              </a:ext>
            </a:extLst>
          </p:cNvPr>
          <p:cNvSpPr>
            <a:spLocks noGrp="1"/>
          </p:cNvSpPr>
          <p:nvPr>
            <p:ph type="title"/>
          </p:nvPr>
        </p:nvSpPr>
        <p:spPr>
          <a:xfrm>
            <a:off x="499733" y="538538"/>
            <a:ext cx="11192534" cy="460254"/>
          </a:xfrm>
        </p:spPr>
        <p:txBody>
          <a:bodyPr/>
          <a:lstStyle/>
          <a:p>
            <a:r>
              <a:rPr lang="en-GB" sz="3600">
                <a:latin typeface="Aptos"/>
                <a:cs typeface="Calibri"/>
              </a:rPr>
              <a:t>Who are we?</a:t>
            </a:r>
            <a:endParaRPr lang="en-US"/>
          </a:p>
        </p:txBody>
      </p:sp>
      <p:sp>
        <p:nvSpPr>
          <p:cNvPr id="8" name="Content Placeholder 7">
            <a:extLst>
              <a:ext uri="{FF2B5EF4-FFF2-40B4-BE49-F238E27FC236}">
                <a16:creationId xmlns:a16="http://schemas.microsoft.com/office/drawing/2014/main" id="{061F1ED2-1F2C-33FB-9A1E-D22B19205D28}"/>
              </a:ext>
            </a:extLst>
          </p:cNvPr>
          <p:cNvSpPr>
            <a:spLocks noGrp="1"/>
          </p:cNvSpPr>
          <p:nvPr>
            <p:ph idx="1"/>
          </p:nvPr>
        </p:nvSpPr>
        <p:spPr>
          <a:xfrm>
            <a:off x="499733" y="1101043"/>
            <a:ext cx="10639000" cy="1365667"/>
          </a:xfrm>
        </p:spPr>
        <p:txBody>
          <a:bodyPr vert="horz" lIns="0" tIns="0" rIns="0" bIns="0" rtlCol="0" anchor="t">
            <a:noAutofit/>
          </a:bodyPr>
          <a:lstStyle/>
          <a:p>
            <a:pPr marL="285750" indent="-285750">
              <a:buChar char="•"/>
            </a:pPr>
            <a:r>
              <a:rPr lang="en-GB" sz="2400">
                <a:latin typeface="Century" panose="02040604050505020304" pitchFamily="18" charset="0"/>
                <a:cs typeface="Calibri"/>
              </a:rPr>
              <a:t>2 planetarium coordinators, 2-3 planetarium managers</a:t>
            </a:r>
            <a:endParaRPr lang="en-GB" sz="2400">
              <a:latin typeface="Century" panose="02040604050505020304" pitchFamily="18" charset="0"/>
            </a:endParaRPr>
          </a:p>
          <a:p>
            <a:pPr marL="285750" indent="-285750">
              <a:buChar char="•"/>
            </a:pPr>
            <a:endParaRPr lang="en-GB" sz="2400">
              <a:latin typeface="Century" panose="02040604050505020304" pitchFamily="18" charset="0"/>
            </a:endParaRPr>
          </a:p>
          <a:p>
            <a:pPr marL="285750" indent="-285750">
              <a:buChar char="•"/>
            </a:pPr>
            <a:r>
              <a:rPr lang="en-GB" sz="2400">
                <a:latin typeface="Century" panose="02040604050505020304" pitchFamily="18" charset="0"/>
                <a:cs typeface="Calibri"/>
              </a:rPr>
              <a:t>~30 active planetarium volunteers (staff, postdocs, PhDs, undergrads)</a:t>
            </a:r>
            <a:endParaRPr lang="en-GB" sz="2400">
              <a:latin typeface="Century" panose="02040604050505020304" pitchFamily="18" charset="0"/>
            </a:endParaRPr>
          </a:p>
          <a:p>
            <a:pPr marL="285750" indent="-285750">
              <a:buChar char="•"/>
            </a:pPr>
            <a:endParaRPr lang="en-GB" sz="2400">
              <a:latin typeface="Century" panose="02040604050505020304" pitchFamily="18" charset="0"/>
            </a:endParaRPr>
          </a:p>
          <a:p>
            <a:pPr marL="285750" indent="-285750">
              <a:buChar char="•"/>
            </a:pPr>
            <a:endParaRPr lang="en-GB" sz="2400">
              <a:latin typeface="Century" panose="02040604050505020304" pitchFamily="18" charset="0"/>
            </a:endParaRPr>
          </a:p>
          <a:p>
            <a:pPr marL="285750" indent="-285750">
              <a:buChar char="•"/>
            </a:pPr>
            <a:endParaRPr lang="en-GB" sz="2400">
              <a:latin typeface="Century" panose="02040604050505020304" pitchFamily="18" charset="0"/>
            </a:endParaRPr>
          </a:p>
          <a:p>
            <a:pPr marL="285750" indent="-285750">
              <a:buChar char="•"/>
            </a:pPr>
            <a:endParaRPr lang="en-GB" sz="2400">
              <a:latin typeface="Century" panose="02040604050505020304" pitchFamily="18" charset="0"/>
            </a:endParaRPr>
          </a:p>
        </p:txBody>
      </p:sp>
      <p:sp>
        <p:nvSpPr>
          <p:cNvPr id="2" name="Slide Number Placeholder 29">
            <a:extLst>
              <a:ext uri="{FF2B5EF4-FFF2-40B4-BE49-F238E27FC236}">
                <a16:creationId xmlns:a16="http://schemas.microsoft.com/office/drawing/2014/main" id="{0B76F689-1C62-8147-FCCB-63A2AB6CC7CA}"/>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a:t>
            </a:fld>
            <a:endParaRPr lang="en-GB"/>
          </a:p>
        </p:txBody>
      </p:sp>
      <p:sp>
        <p:nvSpPr>
          <p:cNvPr id="23" name="Title 6">
            <a:extLst>
              <a:ext uri="{FF2B5EF4-FFF2-40B4-BE49-F238E27FC236}">
                <a16:creationId xmlns:a16="http://schemas.microsoft.com/office/drawing/2014/main" id="{E4ADD736-8150-C963-ADC6-AFED238112A0}"/>
              </a:ext>
            </a:extLst>
          </p:cNvPr>
          <p:cNvSpPr txBox="1">
            <a:spLocks/>
          </p:cNvSpPr>
          <p:nvPr/>
        </p:nvSpPr>
        <p:spPr>
          <a:xfrm>
            <a:off x="497036" y="2666744"/>
            <a:ext cx="11192534" cy="460254"/>
          </a:xfrm>
          <a:prstGeom prst="rect">
            <a:avLst/>
          </a:prstGeom>
        </p:spPr>
        <p:txBody>
          <a:bodyPr vert="horz" wrap="square" lIns="0" tIns="0" rIns="0" bIns="0" rtlCol="0" anchor="t">
            <a:spAutoFit/>
          </a:bodyPr>
          <a:lst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a:lstStyle>
          <a:p>
            <a:r>
              <a:rPr lang="en-GB" sz="3600">
                <a:latin typeface="Aptos"/>
                <a:cs typeface="Calibri"/>
              </a:rPr>
              <a:t>What do we do?</a:t>
            </a:r>
            <a:endParaRPr lang="en-US"/>
          </a:p>
        </p:txBody>
      </p:sp>
      <p:sp>
        <p:nvSpPr>
          <p:cNvPr id="25" name="Content Placeholder 7">
            <a:extLst>
              <a:ext uri="{FF2B5EF4-FFF2-40B4-BE49-F238E27FC236}">
                <a16:creationId xmlns:a16="http://schemas.microsoft.com/office/drawing/2014/main" id="{580816BC-2865-8637-6F58-F1867BE11435}"/>
              </a:ext>
            </a:extLst>
          </p:cNvPr>
          <p:cNvSpPr txBox="1">
            <a:spLocks/>
          </p:cNvSpPr>
          <p:nvPr/>
        </p:nvSpPr>
        <p:spPr>
          <a:xfrm>
            <a:off x="497036" y="3235992"/>
            <a:ext cx="10639000" cy="1365667"/>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2400">
                <a:latin typeface="Century" panose="02040604050505020304" pitchFamily="18" charset="0"/>
                <a:cs typeface="Calibri"/>
              </a:rPr>
              <a:t>Teach children about space</a:t>
            </a:r>
            <a:endParaRPr lang="en-GB" sz="2400">
              <a:latin typeface="Century" panose="02040604050505020304" pitchFamily="18" charset="0"/>
            </a:endParaRPr>
          </a:p>
          <a:p>
            <a:pPr marL="800100" lvl="1" indent="-342900">
              <a:buFont typeface="Wingdings" panose="020B0604020202020204" pitchFamily="34" charset="0"/>
              <a:buChar char="Ø"/>
            </a:pPr>
            <a:r>
              <a:rPr lang="en-GB" sz="2400" spc="30">
                <a:latin typeface="Century" panose="02040604050505020304" pitchFamily="18" charset="0"/>
                <a:cs typeface="Calibri"/>
              </a:rPr>
              <a:t>Visit schools, host scout groups on campus, attend STEM fairs/events</a:t>
            </a:r>
            <a:endParaRPr lang="en-GB" sz="2400" spc="30">
              <a:latin typeface="Century" panose="02040604050505020304" pitchFamily="18" charset="0"/>
            </a:endParaRPr>
          </a:p>
          <a:p>
            <a:pPr marL="800100" lvl="1" indent="-342900">
              <a:buFont typeface="Wingdings" panose="020B0604020202020204" pitchFamily="34" charset="0"/>
              <a:buChar char="Ø"/>
            </a:pPr>
            <a:r>
              <a:rPr lang="en-GB" sz="2400" spc="30">
                <a:latin typeface="Century"/>
                <a:cs typeface="Calibri"/>
              </a:rPr>
              <a:t>Predominantly Year 5 groups to align with the science curriculum</a:t>
            </a:r>
            <a:endParaRPr lang="en-GB" sz="2400">
              <a:latin typeface="Century" panose="02040604050505020304" pitchFamily="18" charset="0"/>
            </a:endParaRPr>
          </a:p>
          <a:p>
            <a:pPr marL="742950" lvl="1" indent="-285750">
              <a:buFont typeface="Wingdings" panose="020B0604020202020204" pitchFamily="34" charset="0"/>
              <a:buChar char="Ø"/>
            </a:pPr>
            <a:r>
              <a:rPr lang="en-GB" sz="2400" spc="30">
                <a:latin typeface="Century"/>
                <a:cs typeface="Calibri"/>
              </a:rPr>
              <a:t>For on-campus events, include a tour of our teaching observatory</a:t>
            </a:r>
            <a:endParaRPr lang="en-GB" sz="2400" spc="30">
              <a:latin typeface="Century" panose="02040604050505020304" pitchFamily="18" charset="0"/>
            </a:endParaRPr>
          </a:p>
          <a:p>
            <a:pPr marL="285750" indent="-285750">
              <a:buChar char="•"/>
            </a:pPr>
            <a:r>
              <a:rPr lang="en-GB" sz="2400">
                <a:latin typeface="Century"/>
                <a:cs typeface="Calibri"/>
              </a:rPr>
              <a:t>Night sky tours using </a:t>
            </a:r>
            <a:r>
              <a:rPr lang="en-GB" sz="2400" err="1">
                <a:latin typeface="Century"/>
                <a:cs typeface="Calibri"/>
              </a:rPr>
              <a:t>Stellarium</a:t>
            </a:r>
            <a:r>
              <a:rPr lang="en-GB" sz="2400">
                <a:latin typeface="Century"/>
                <a:cs typeface="Calibri"/>
              </a:rPr>
              <a:t>, pre-recorded shows from NSC Creative (narrated by celebrities such as Rupert Grint and David Tennant) </a:t>
            </a:r>
            <a:endParaRPr lang="en-GB"/>
          </a:p>
          <a:p>
            <a:pPr marL="285750" indent="-285750">
              <a:buFont typeface="Arial" panose="020B0604020202020204" pitchFamily="34" charset="0"/>
              <a:buChar char="•"/>
            </a:pPr>
            <a:endParaRPr lang="en-GB" sz="2400">
              <a:latin typeface="Century" panose="02040604050505020304" pitchFamily="18" charset="0"/>
            </a:endParaRPr>
          </a:p>
        </p:txBody>
      </p:sp>
      <p:pic>
        <p:nvPicPr>
          <p:cNvPr id="3" name="Picture 2">
            <a:extLst>
              <a:ext uri="{FF2B5EF4-FFF2-40B4-BE49-F238E27FC236}">
                <a16:creationId xmlns:a16="http://schemas.microsoft.com/office/drawing/2014/main" id="{F5331329-7368-5CFE-EA78-A551B4A65867}"/>
              </a:ext>
            </a:extLst>
          </p:cNvPr>
          <p:cNvPicPr>
            <a:picLocks noChangeAspect="1"/>
          </p:cNvPicPr>
          <p:nvPr/>
        </p:nvPicPr>
        <p:blipFill>
          <a:blip r:embed="rId3"/>
          <a:srcRect l="2937" t="16040" r="31190"/>
          <a:stretch>
            <a:fillRect/>
          </a:stretch>
        </p:blipFill>
        <p:spPr>
          <a:xfrm>
            <a:off x="6504949" y="1276541"/>
            <a:ext cx="6023437" cy="5757991"/>
          </a:xfrm>
          <a:prstGeom prst="ellipse">
            <a:avLst/>
          </a:prstGeom>
        </p:spPr>
      </p:pic>
      <p:pic>
        <p:nvPicPr>
          <p:cNvPr id="5" name="Picture 4">
            <a:extLst>
              <a:ext uri="{FF2B5EF4-FFF2-40B4-BE49-F238E27FC236}">
                <a16:creationId xmlns:a16="http://schemas.microsoft.com/office/drawing/2014/main" id="{7BAE0142-135B-543E-E72B-F82EEA516D3B}"/>
              </a:ext>
            </a:extLst>
          </p:cNvPr>
          <p:cNvPicPr>
            <a:picLocks noChangeAspect="1"/>
          </p:cNvPicPr>
          <p:nvPr/>
        </p:nvPicPr>
        <p:blipFill>
          <a:blip r:embed="rId4"/>
          <a:stretch>
            <a:fillRect/>
          </a:stretch>
        </p:blipFill>
        <p:spPr>
          <a:xfrm>
            <a:off x="10952515" y="3062514"/>
            <a:ext cx="1303313" cy="1908630"/>
          </a:xfrm>
          <a:prstGeom prst="rect">
            <a:avLst/>
          </a:prstGeom>
        </p:spPr>
      </p:pic>
      <p:pic>
        <p:nvPicPr>
          <p:cNvPr id="4" name="Picture 3">
            <a:extLst>
              <a:ext uri="{FF2B5EF4-FFF2-40B4-BE49-F238E27FC236}">
                <a16:creationId xmlns:a16="http://schemas.microsoft.com/office/drawing/2014/main" id="{A4641346-ECAC-4763-6AA0-17B696B573B6}"/>
              </a:ext>
            </a:extLst>
          </p:cNvPr>
          <p:cNvPicPr>
            <a:picLocks noChangeAspect="1"/>
          </p:cNvPicPr>
          <p:nvPr/>
        </p:nvPicPr>
        <p:blipFill>
          <a:blip r:embed="rId5"/>
          <a:srcRect l="10595" t="15556" r="19972" b="436"/>
          <a:stretch>
            <a:fillRect/>
          </a:stretch>
        </p:blipFill>
        <p:spPr>
          <a:xfrm>
            <a:off x="73722" y="45398"/>
            <a:ext cx="6019581" cy="4607404"/>
          </a:xfrm>
          <a:prstGeom prst="ellipse">
            <a:avLst/>
          </a:prstGeom>
        </p:spPr>
      </p:pic>
      <p:pic>
        <p:nvPicPr>
          <p:cNvPr id="6" name="Picture 5">
            <a:extLst>
              <a:ext uri="{FF2B5EF4-FFF2-40B4-BE49-F238E27FC236}">
                <a16:creationId xmlns:a16="http://schemas.microsoft.com/office/drawing/2014/main" id="{C3A1E1CC-95B0-1AF0-D8AB-3A643C25CCCA}"/>
              </a:ext>
            </a:extLst>
          </p:cNvPr>
          <p:cNvPicPr>
            <a:picLocks noChangeAspect="1"/>
          </p:cNvPicPr>
          <p:nvPr/>
        </p:nvPicPr>
        <p:blipFill>
          <a:blip r:embed="rId6"/>
          <a:srcRect t="18647" r="141" b="18774"/>
          <a:stretch>
            <a:fillRect/>
          </a:stretch>
        </p:blipFill>
        <p:spPr>
          <a:xfrm>
            <a:off x="5470314" y="1150036"/>
            <a:ext cx="6943276" cy="5750381"/>
          </a:xfrm>
          <a:prstGeom prst="ellipse">
            <a:avLst/>
          </a:prstGeom>
        </p:spPr>
      </p:pic>
      <p:pic>
        <p:nvPicPr>
          <p:cNvPr id="10" name="Picture 9">
            <a:extLst>
              <a:ext uri="{FF2B5EF4-FFF2-40B4-BE49-F238E27FC236}">
                <a16:creationId xmlns:a16="http://schemas.microsoft.com/office/drawing/2014/main" id="{9C0682CA-9307-E82E-C35A-A2F3D2BA38FE}"/>
              </a:ext>
            </a:extLst>
          </p:cNvPr>
          <p:cNvPicPr>
            <a:picLocks noChangeAspect="1"/>
          </p:cNvPicPr>
          <p:nvPr/>
        </p:nvPicPr>
        <p:blipFill>
          <a:blip r:embed="rId7"/>
          <a:stretch>
            <a:fillRect/>
          </a:stretch>
        </p:blipFill>
        <p:spPr>
          <a:xfrm>
            <a:off x="5647871" y="-1"/>
            <a:ext cx="6542315" cy="4419600"/>
          </a:xfrm>
          <a:prstGeom prst="rect">
            <a:avLst/>
          </a:prstGeom>
        </p:spPr>
      </p:pic>
      <p:pic>
        <p:nvPicPr>
          <p:cNvPr id="19" name="Picture 18">
            <a:extLst>
              <a:ext uri="{FF2B5EF4-FFF2-40B4-BE49-F238E27FC236}">
                <a16:creationId xmlns:a16="http://schemas.microsoft.com/office/drawing/2014/main" id="{3D61F718-D320-B8D0-C4FF-BCA3BCC6FB95}"/>
              </a:ext>
            </a:extLst>
          </p:cNvPr>
          <p:cNvPicPr>
            <a:picLocks noChangeAspect="1"/>
          </p:cNvPicPr>
          <p:nvPr/>
        </p:nvPicPr>
        <p:blipFill>
          <a:blip r:embed="rId8"/>
          <a:stretch>
            <a:fillRect/>
          </a:stretch>
        </p:blipFill>
        <p:spPr>
          <a:xfrm>
            <a:off x="6773763" y="2867832"/>
            <a:ext cx="1303313" cy="1942674"/>
          </a:xfrm>
          <a:prstGeom prst="rect">
            <a:avLst/>
          </a:prstGeom>
        </p:spPr>
      </p:pic>
      <p:pic>
        <p:nvPicPr>
          <p:cNvPr id="9" name="Picture 8" descr="Image showing the outside view and entrance to the Marsh Observatory. The image shows a new build with wooden siding and a flat roof (the terrace of the observatory). Part of the dome can also be seen from the ground view perspective. There is also a large glass door and some narrow windows on the side, and some lights on the outside of the building">
            <a:extLst>
              <a:ext uri="{FF2B5EF4-FFF2-40B4-BE49-F238E27FC236}">
                <a16:creationId xmlns:a16="http://schemas.microsoft.com/office/drawing/2014/main" id="{1949A372-2913-2E37-0DDB-C389D4EB0DB6}"/>
              </a:ext>
            </a:extLst>
          </p:cNvPr>
          <p:cNvPicPr>
            <a:picLocks noChangeAspect="1"/>
          </p:cNvPicPr>
          <p:nvPr/>
        </p:nvPicPr>
        <p:blipFill>
          <a:blip r:embed="rId9"/>
          <a:stretch>
            <a:fillRect/>
          </a:stretch>
        </p:blipFill>
        <p:spPr>
          <a:xfrm>
            <a:off x="5767626" y="45398"/>
            <a:ext cx="6170903" cy="4628177"/>
          </a:xfrm>
          <a:prstGeom prst="roundRect">
            <a:avLst/>
          </a:prstGeom>
        </p:spPr>
      </p:pic>
      <p:pic>
        <p:nvPicPr>
          <p:cNvPr id="11" name="Picture 10" descr="image depicting the view from inside the dome and the telescope. The dome can be seen towards the top right of the image, with the orange wiring and the grey curved dome. Underneath is the telescope which is placed on a mount. On the left, 2 people are working on a laptop near the telescope.">
            <a:extLst>
              <a:ext uri="{FF2B5EF4-FFF2-40B4-BE49-F238E27FC236}">
                <a16:creationId xmlns:a16="http://schemas.microsoft.com/office/drawing/2014/main" id="{EFDE7C25-117D-D147-9986-53125CA0B5B7}"/>
              </a:ext>
            </a:extLst>
          </p:cNvPr>
          <p:cNvPicPr>
            <a:picLocks noChangeAspect="1"/>
          </p:cNvPicPr>
          <p:nvPr/>
        </p:nvPicPr>
        <p:blipFill>
          <a:blip r:embed="rId10"/>
          <a:stretch>
            <a:fillRect/>
          </a:stretch>
        </p:blipFill>
        <p:spPr>
          <a:xfrm>
            <a:off x="218587" y="132210"/>
            <a:ext cx="5284419" cy="3524267"/>
          </a:xfrm>
          <a:prstGeom prst="roundRect">
            <a:avLst/>
          </a:prstGeom>
        </p:spPr>
      </p:pic>
    </p:spTree>
    <p:extLst>
      <p:ext uri="{BB962C8B-B14F-4D97-AF65-F5344CB8AC3E}">
        <p14:creationId xmlns:p14="http://schemas.microsoft.com/office/powerpoint/2010/main" val="221011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additive="base">
                                        <p:cTn id="9" dur="1000" fill="hold"/>
                                        <p:tgtEl>
                                          <p:spTgt spid="3"/>
                                        </p:tgtEl>
                                        <p:attrNameLst>
                                          <p:attrName>ppt_x</p:attrName>
                                        </p:attrNameLst>
                                      </p:cBhvr>
                                      <p:tavLst>
                                        <p:tav tm="0">
                                          <p:val>
                                            <p:strVal val="#ppt_x"/>
                                          </p:val>
                                        </p:tav>
                                        <p:tav tm="100000">
                                          <p:val>
                                            <p:strVal val="#ppt_x"/>
                                          </p:val>
                                        </p:tav>
                                      </p:tavLst>
                                    </p:anim>
                                    <p:anim calcmode="lin" valueType="num">
                                      <p:cBhvr additive="base">
                                        <p:cTn id="10"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across)">
                                      <p:cBhvr>
                                        <p:cTn id="15" dur="500"/>
                                        <p:tgtEl>
                                          <p:spTgt spid="5"/>
                                        </p:tgtEl>
                                      </p:cBhvr>
                                    </p:animEffect>
                                  </p:childTnLst>
                                </p:cTn>
                              </p:par>
                              <p:par>
                                <p:cTn id="16" presetID="3" presetClass="entr" presetSubtype="1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linds(horizont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xit" presetSubtype="0" fill="hold" nodeType="clickEffect">
                                  <p:stCondLst>
                                    <p:cond delay="0"/>
                                  </p:stCondLst>
                                  <p:childTnLst>
                                    <p:animEffect transition="out" filter="fade">
                                      <p:cBhvr>
                                        <p:cTn id="22" dur="500"/>
                                        <p:tgtEl>
                                          <p:spTgt spid="5"/>
                                        </p:tgtEl>
                                      </p:cBhvr>
                                    </p:animEffect>
                                    <p:anim calcmode="lin" valueType="num">
                                      <p:cBhvr>
                                        <p:cTn id="23" dur="500"/>
                                        <p:tgtEl>
                                          <p:spTgt spid="5"/>
                                        </p:tgtEl>
                                        <p:attrNameLst>
                                          <p:attrName>ppt_x</p:attrName>
                                        </p:attrNameLst>
                                      </p:cBhvr>
                                      <p:tavLst>
                                        <p:tav tm="0">
                                          <p:val>
                                            <p:strVal val="ppt_x"/>
                                          </p:val>
                                        </p:tav>
                                        <p:tav tm="100000">
                                          <p:val>
                                            <p:strVal val="ppt_x"/>
                                          </p:val>
                                        </p:tav>
                                      </p:tavLst>
                                    </p:anim>
                                    <p:anim calcmode="lin" valueType="num">
                                      <p:cBhvr>
                                        <p:cTn id="24" dur="500"/>
                                        <p:tgtEl>
                                          <p:spTgt spid="5"/>
                                        </p:tgtEl>
                                        <p:attrNameLst>
                                          <p:attrName>ppt_y</p:attrName>
                                        </p:attrNameLst>
                                      </p:cBhvr>
                                      <p:tavLst>
                                        <p:tav tm="0">
                                          <p:val>
                                            <p:strVal val="ppt_y"/>
                                          </p:val>
                                        </p:tav>
                                        <p:tav tm="100000">
                                          <p:val>
                                            <p:strVal val="ppt_y+.1"/>
                                          </p:val>
                                        </p:tav>
                                      </p:tavLst>
                                    </p:anim>
                                    <p:set>
                                      <p:cBhvr>
                                        <p:cTn id="25" dur="1" fill="hold">
                                          <p:stCondLst>
                                            <p:cond delay="499"/>
                                          </p:stCondLst>
                                        </p:cTn>
                                        <p:tgtEl>
                                          <p:spTgt spid="5"/>
                                        </p:tgtEl>
                                        <p:attrNameLst>
                                          <p:attrName>style.visibility</p:attrName>
                                        </p:attrNameLst>
                                      </p:cBhvr>
                                      <p:to>
                                        <p:strVal val="hidden"/>
                                      </p:to>
                                    </p:set>
                                  </p:childTnLst>
                                </p:cTn>
                              </p:par>
                              <p:par>
                                <p:cTn id="26" presetID="42" presetClass="exit" presetSubtype="0" fill="hold" nodeType="withEffect">
                                  <p:stCondLst>
                                    <p:cond delay="0"/>
                                  </p:stCondLst>
                                  <p:childTnLst>
                                    <p:animEffect transition="out" filter="fade">
                                      <p:cBhvr>
                                        <p:cTn id="27" dur="500"/>
                                        <p:tgtEl>
                                          <p:spTgt spid="3"/>
                                        </p:tgtEl>
                                      </p:cBhvr>
                                    </p:animEffect>
                                    <p:anim calcmode="lin" valueType="num">
                                      <p:cBhvr>
                                        <p:cTn id="28" dur="500"/>
                                        <p:tgtEl>
                                          <p:spTgt spid="3"/>
                                        </p:tgtEl>
                                        <p:attrNameLst>
                                          <p:attrName>ppt_x</p:attrName>
                                        </p:attrNameLst>
                                      </p:cBhvr>
                                      <p:tavLst>
                                        <p:tav tm="0">
                                          <p:val>
                                            <p:strVal val="ppt_x"/>
                                          </p:val>
                                        </p:tav>
                                        <p:tav tm="100000">
                                          <p:val>
                                            <p:strVal val="ppt_x"/>
                                          </p:val>
                                        </p:tav>
                                      </p:tavLst>
                                    </p:anim>
                                    <p:anim calcmode="lin" valueType="num">
                                      <p:cBhvr>
                                        <p:cTn id="29" dur="500"/>
                                        <p:tgtEl>
                                          <p:spTgt spid="3"/>
                                        </p:tgtEl>
                                        <p:attrNameLst>
                                          <p:attrName>ppt_y</p:attrName>
                                        </p:attrNameLst>
                                      </p:cBhvr>
                                      <p:tavLst>
                                        <p:tav tm="0">
                                          <p:val>
                                            <p:strVal val="ppt_y"/>
                                          </p:val>
                                        </p:tav>
                                        <p:tav tm="100000">
                                          <p:val>
                                            <p:strVal val="ppt_y+.1"/>
                                          </p:val>
                                        </p:tav>
                                      </p:tavLst>
                                    </p:anim>
                                    <p:set>
                                      <p:cBhvr>
                                        <p:cTn id="30" dur="1" fill="hold">
                                          <p:stCondLst>
                                            <p:cond delay="499"/>
                                          </p:stCondLst>
                                        </p:cTn>
                                        <p:tgtEl>
                                          <p:spTgt spid="3"/>
                                        </p:tgtEl>
                                        <p:attrNameLst>
                                          <p:attrName>style.visibility</p:attrName>
                                        </p:attrNameLst>
                                      </p:cBhvr>
                                      <p:to>
                                        <p:strVal val="hidden"/>
                                      </p:to>
                                    </p:set>
                                  </p:childTnLst>
                                </p:cTn>
                              </p:par>
                              <p:par>
                                <p:cTn id="31" presetID="42" presetClass="exit" presetSubtype="0" fill="hold" nodeType="withEffect">
                                  <p:stCondLst>
                                    <p:cond delay="0"/>
                                  </p:stCondLst>
                                  <p:childTnLst>
                                    <p:animEffect transition="out" filter="fade">
                                      <p:cBhvr>
                                        <p:cTn id="32" dur="500"/>
                                        <p:tgtEl>
                                          <p:spTgt spid="19"/>
                                        </p:tgtEl>
                                      </p:cBhvr>
                                    </p:animEffect>
                                    <p:anim calcmode="lin" valueType="num">
                                      <p:cBhvr>
                                        <p:cTn id="33" dur="500"/>
                                        <p:tgtEl>
                                          <p:spTgt spid="19"/>
                                        </p:tgtEl>
                                        <p:attrNameLst>
                                          <p:attrName>ppt_x</p:attrName>
                                        </p:attrNameLst>
                                      </p:cBhvr>
                                      <p:tavLst>
                                        <p:tav tm="0">
                                          <p:val>
                                            <p:strVal val="ppt_x"/>
                                          </p:val>
                                        </p:tav>
                                        <p:tav tm="100000">
                                          <p:val>
                                            <p:strVal val="ppt_x"/>
                                          </p:val>
                                        </p:tav>
                                      </p:tavLst>
                                    </p:anim>
                                    <p:anim calcmode="lin" valueType="num">
                                      <p:cBhvr>
                                        <p:cTn id="34" dur="500"/>
                                        <p:tgtEl>
                                          <p:spTgt spid="19"/>
                                        </p:tgtEl>
                                        <p:attrNameLst>
                                          <p:attrName>ppt_y</p:attrName>
                                        </p:attrNameLst>
                                      </p:cBhvr>
                                      <p:tavLst>
                                        <p:tav tm="0">
                                          <p:val>
                                            <p:strVal val="ppt_y"/>
                                          </p:val>
                                        </p:tav>
                                        <p:tav tm="100000">
                                          <p:val>
                                            <p:strVal val="ppt_y+.1"/>
                                          </p:val>
                                        </p:tav>
                                      </p:tavLst>
                                    </p:anim>
                                    <p:set>
                                      <p:cBhvr>
                                        <p:cTn id="35" dur="1" fill="hold">
                                          <p:stCondLst>
                                            <p:cond delay="499"/>
                                          </p:stCondLst>
                                        </p:cTn>
                                        <p:tgtEl>
                                          <p:spTgt spid="19"/>
                                        </p:tgtEl>
                                        <p:attrNameLst>
                                          <p:attrName>style.visibility</p:attrName>
                                        </p:attrNameLst>
                                      </p:cBhvr>
                                      <p:to>
                                        <p:strVal val="hidden"/>
                                      </p:to>
                                    </p:set>
                                  </p:childTnLst>
                                </p:cTn>
                              </p:par>
                              <p:par>
                                <p:cTn id="36" presetID="1" presetClass="entr" presetSubtype="0" fill="hold" grpId="0"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4"/>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6"/>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21" presetClass="exit" presetSubtype="2" fill="hold" nodeType="clickEffect">
                                  <p:stCondLst>
                                    <p:cond delay="0"/>
                                  </p:stCondLst>
                                  <p:childTnLst>
                                    <p:animEffect transition="out" filter="wheel(2)">
                                      <p:cBhvr>
                                        <p:cTn id="57" dur="500"/>
                                        <p:tgtEl>
                                          <p:spTgt spid="6"/>
                                        </p:tgtEl>
                                      </p:cBhvr>
                                    </p:animEffect>
                                    <p:set>
                                      <p:cBhvr>
                                        <p:cTn id="58" dur="1" fill="hold">
                                          <p:stCondLst>
                                            <p:cond delay="499"/>
                                          </p:stCondLst>
                                        </p:cTn>
                                        <p:tgtEl>
                                          <p:spTgt spid="6"/>
                                        </p:tgtEl>
                                        <p:attrNameLst>
                                          <p:attrName>style.visibility</p:attrName>
                                        </p:attrNameLst>
                                      </p:cBhvr>
                                      <p:to>
                                        <p:strVal val="hidden"/>
                                      </p:to>
                                    </p:set>
                                  </p:childTnLst>
                                </p:cTn>
                              </p:par>
                              <p:par>
                                <p:cTn id="59" presetID="21" presetClass="exit" presetSubtype="2" fill="hold" nodeType="withEffect">
                                  <p:stCondLst>
                                    <p:cond delay="0"/>
                                  </p:stCondLst>
                                  <p:childTnLst>
                                    <p:animEffect transition="out" filter="wheel(2)">
                                      <p:cBhvr>
                                        <p:cTn id="60" dur="500"/>
                                        <p:tgtEl>
                                          <p:spTgt spid="4"/>
                                        </p:tgtEl>
                                      </p:cBhvr>
                                    </p:animEffect>
                                    <p:set>
                                      <p:cBhvr>
                                        <p:cTn id="61" dur="1" fill="hold">
                                          <p:stCondLst>
                                            <p:cond delay="499"/>
                                          </p:stCondLst>
                                        </p:cTn>
                                        <p:tgtEl>
                                          <p:spTgt spid="4"/>
                                        </p:tgtEl>
                                        <p:attrNameLst>
                                          <p:attrName>style.visibility</p:attrName>
                                        </p:attrNameLst>
                                      </p:cBhvr>
                                      <p:to>
                                        <p:strVal val="hidden"/>
                                      </p:to>
                                    </p:set>
                                  </p:childTnLst>
                                </p:cTn>
                              </p:par>
                              <p:par>
                                <p:cTn id="62" presetID="1" presetClass="entr" presetSubtype="0" fill="hold" grpId="0" nodeType="withEffect">
                                  <p:stCondLst>
                                    <p:cond delay="0"/>
                                  </p:stCondLst>
                                  <p:childTnLst>
                                    <p:set>
                                      <p:cBhvr>
                                        <p:cTn id="63" dur="1" fill="hold">
                                          <p:stCondLst>
                                            <p:cond delay="0"/>
                                          </p:stCondLst>
                                        </p:cTn>
                                        <p:tgtEl>
                                          <p:spTgt spid="25">
                                            <p:txEl>
                                              <p:pRg st="1" end="1"/>
                                            </p:txEl>
                                          </p:spTgt>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5">
                                            <p:txEl>
                                              <p:pRg st="3" end="3"/>
                                            </p:txEl>
                                          </p:spTgt>
                                        </p:tgtEl>
                                        <p:attrNameLst>
                                          <p:attrName>style.visibility</p:attrName>
                                        </p:attrNameLst>
                                      </p:cBhvr>
                                      <p:to>
                                        <p:strVal val="visible"/>
                                      </p:to>
                                    </p:set>
                                  </p:childTnLst>
                                </p:cTn>
                              </p:par>
                              <p:par>
                                <p:cTn id="70" presetID="18" presetClass="entr" presetSubtype="12" fill="hold" nodeType="withEffect">
                                  <p:stCondLst>
                                    <p:cond delay="500"/>
                                  </p:stCondLst>
                                  <p:childTnLst>
                                    <p:set>
                                      <p:cBhvr>
                                        <p:cTn id="71" dur="1" fill="hold">
                                          <p:stCondLst>
                                            <p:cond delay="0"/>
                                          </p:stCondLst>
                                        </p:cTn>
                                        <p:tgtEl>
                                          <p:spTgt spid="9"/>
                                        </p:tgtEl>
                                        <p:attrNameLst>
                                          <p:attrName>style.visibility</p:attrName>
                                        </p:attrNameLst>
                                      </p:cBhvr>
                                      <p:to>
                                        <p:strVal val="visible"/>
                                      </p:to>
                                    </p:set>
                                    <p:animEffect transition="in" filter="strips(downLeft)">
                                      <p:cBhvr>
                                        <p:cTn id="72" dur="500"/>
                                        <p:tgtEl>
                                          <p:spTgt spid="9"/>
                                        </p:tgtEl>
                                      </p:cBhvr>
                                    </p:animEffect>
                                  </p:childTnLst>
                                </p:cTn>
                              </p:par>
                              <p:par>
                                <p:cTn id="73" presetID="53" presetClass="entr" presetSubtype="16" fill="hold" nodeType="withEffect">
                                  <p:stCondLst>
                                    <p:cond delay="5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Effect transition="in" filter="fade">
                                      <p:cBhvr>
                                        <p:cTn id="77" dur="500"/>
                                        <p:tgtEl>
                                          <p:spTgt spid="11"/>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25">
                                            <p:txEl>
                                              <p:pRg st="4" end="4"/>
                                            </p:txEl>
                                          </p:spTgt>
                                        </p:tgtEl>
                                        <p:attrNameLst>
                                          <p:attrName>style.visibility</p:attrName>
                                        </p:attrNameLst>
                                      </p:cBhvr>
                                      <p:to>
                                        <p:strVal val="visible"/>
                                      </p:to>
                                    </p:set>
                                  </p:childTnLst>
                                </p:cTn>
                              </p:par>
                              <p:par>
                                <p:cTn id="82" presetID="22" presetClass="exit" presetSubtype="4" fill="hold" nodeType="withEffect">
                                  <p:stCondLst>
                                    <p:cond delay="0"/>
                                  </p:stCondLst>
                                  <p:childTnLst>
                                    <p:animEffect transition="out" filter="wipe(down)">
                                      <p:cBhvr>
                                        <p:cTn id="83" dur="500"/>
                                        <p:tgtEl>
                                          <p:spTgt spid="9"/>
                                        </p:tgtEl>
                                      </p:cBhvr>
                                    </p:animEffect>
                                    <p:set>
                                      <p:cBhvr>
                                        <p:cTn id="84" dur="1" fill="hold">
                                          <p:stCondLst>
                                            <p:cond delay="499"/>
                                          </p:stCondLst>
                                        </p:cTn>
                                        <p:tgtEl>
                                          <p:spTgt spid="9"/>
                                        </p:tgtEl>
                                        <p:attrNameLst>
                                          <p:attrName>style.visibility</p:attrName>
                                        </p:attrNameLst>
                                      </p:cBhvr>
                                      <p:to>
                                        <p:strVal val="hidden"/>
                                      </p:to>
                                    </p:set>
                                  </p:childTnLst>
                                </p:cTn>
                              </p:par>
                              <p:par>
                                <p:cTn id="85" presetID="12" presetClass="exit" presetSubtype="8" fill="hold" nodeType="withEffect">
                                  <p:stCondLst>
                                    <p:cond delay="0"/>
                                  </p:stCondLst>
                                  <p:childTnLst>
                                    <p:anim calcmode="lin" valueType="num">
                                      <p:cBhvr additive="base">
                                        <p:cTn id="86" dur="500"/>
                                        <p:tgtEl>
                                          <p:spTgt spid="11"/>
                                        </p:tgtEl>
                                        <p:attrNameLst>
                                          <p:attrName>ppt_x</p:attrName>
                                        </p:attrNameLst>
                                      </p:cBhvr>
                                      <p:tavLst>
                                        <p:tav tm="0">
                                          <p:val>
                                            <p:strVal val="#ppt_x"/>
                                          </p:val>
                                        </p:tav>
                                        <p:tav tm="100000">
                                          <p:val>
                                            <p:strVal val="#ppt_x-#ppt_w*1.125000"/>
                                          </p:val>
                                        </p:tav>
                                      </p:tavLst>
                                    </p:anim>
                                    <p:animEffect transition="out" filter="wipe(left)">
                                      <p:cBhvr>
                                        <p:cTn id="87" dur="500"/>
                                        <p:tgtEl>
                                          <p:spTgt spid="11"/>
                                        </p:tgtEl>
                                      </p:cBhvr>
                                    </p:animEffect>
                                    <p:set>
                                      <p:cBhvr>
                                        <p:cTn id="88" dur="1" fill="hold">
                                          <p:stCondLst>
                                            <p:cond delay="499"/>
                                          </p:stCondLst>
                                        </p:cTn>
                                        <p:tgtEl>
                                          <p:spTgt spid="11"/>
                                        </p:tgtEl>
                                        <p:attrNameLst>
                                          <p:attrName>style.visibility</p:attrName>
                                        </p:attrNameLst>
                                      </p:cBhvr>
                                      <p:to>
                                        <p:strVal val="hidden"/>
                                      </p:to>
                                    </p:set>
                                  </p:childTnLst>
                                </p:cTn>
                              </p:par>
                            </p:childTnLst>
                          </p:cTn>
                        </p:par>
                        <p:par>
                          <p:cTn id="89" fill="hold">
                            <p:stCondLst>
                              <p:cond delay="500"/>
                            </p:stCondLst>
                            <p:childTnLst>
                              <p:par>
                                <p:cTn id="90" presetID="4" presetClass="entr" presetSubtype="32" fill="hold" nodeType="afterEffect">
                                  <p:stCondLst>
                                    <p:cond delay="0"/>
                                  </p:stCondLst>
                                  <p:childTnLst>
                                    <p:set>
                                      <p:cBhvr>
                                        <p:cTn id="91" dur="1" fill="hold">
                                          <p:stCondLst>
                                            <p:cond delay="0"/>
                                          </p:stCondLst>
                                        </p:cTn>
                                        <p:tgtEl>
                                          <p:spTgt spid="10"/>
                                        </p:tgtEl>
                                        <p:attrNameLst>
                                          <p:attrName>style.visibility</p:attrName>
                                        </p:attrNameLst>
                                      </p:cBhvr>
                                      <p:to>
                                        <p:strVal val="visible"/>
                                      </p:to>
                                    </p:set>
                                    <p:animEffect transition="in" filter="box(out)">
                                      <p:cBhvr>
                                        <p:cTn id="9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3" grpId="0"/>
      <p:bldP spid="25"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63FDF-31EC-AD7E-620B-10FB62F3FFF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4657A9A-2824-1ECB-BB8D-659B849FD5D8}"/>
              </a:ext>
            </a:extLst>
          </p:cNvPr>
          <p:cNvSpPr>
            <a:spLocks noGrp="1"/>
          </p:cNvSpPr>
          <p:nvPr>
            <p:ph type="title"/>
          </p:nvPr>
        </p:nvSpPr>
        <p:spPr>
          <a:xfrm>
            <a:off x="499733" y="538538"/>
            <a:ext cx="11192534" cy="460254"/>
          </a:xfrm>
        </p:spPr>
        <p:txBody>
          <a:bodyPr/>
          <a:lstStyle/>
          <a:p>
            <a:r>
              <a:rPr lang="en-GB" sz="3600">
                <a:latin typeface="Aptos"/>
                <a:cs typeface="Calibri"/>
              </a:rPr>
              <a:t>Some statistics</a:t>
            </a:r>
            <a:endParaRPr lang="en-US"/>
          </a:p>
        </p:txBody>
      </p:sp>
      <p:sp>
        <p:nvSpPr>
          <p:cNvPr id="2" name="Slide Number Placeholder 29">
            <a:extLst>
              <a:ext uri="{FF2B5EF4-FFF2-40B4-BE49-F238E27FC236}">
                <a16:creationId xmlns:a16="http://schemas.microsoft.com/office/drawing/2014/main" id="{52D194A4-CAF7-C80F-DF09-5387214AB2B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3</a:t>
            </a:fld>
            <a:endParaRPr lang="en-GB"/>
          </a:p>
        </p:txBody>
      </p:sp>
      <p:graphicFrame>
        <p:nvGraphicFramePr>
          <p:cNvPr id="4" name="Content Placeholder 9" descr="Bar Chart">
            <a:extLst>
              <a:ext uri="{FF2B5EF4-FFF2-40B4-BE49-F238E27FC236}">
                <a16:creationId xmlns:a16="http://schemas.microsoft.com/office/drawing/2014/main" id="{9D1F3E86-E44C-1DEA-BCDD-1E827543CD9C}"/>
              </a:ext>
            </a:extLst>
          </p:cNvPr>
          <p:cNvGraphicFramePr>
            <a:graphicFrameLocks/>
          </p:cNvGraphicFramePr>
          <p:nvPr>
            <p:extLst>
              <p:ext uri="{D42A27DB-BD31-4B8C-83A1-F6EECF244321}">
                <p14:modId xmlns:p14="http://schemas.microsoft.com/office/powerpoint/2010/main" val="4153106107"/>
              </p:ext>
            </p:extLst>
          </p:nvPr>
        </p:nvGraphicFramePr>
        <p:xfrm>
          <a:off x="6580493" y="1650199"/>
          <a:ext cx="5580496" cy="51111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7">
            <a:extLst>
              <a:ext uri="{FF2B5EF4-FFF2-40B4-BE49-F238E27FC236}">
                <a16:creationId xmlns:a16="http://schemas.microsoft.com/office/drawing/2014/main" id="{BE4F1074-8B7E-5024-09EB-FCAEF60F8C45}"/>
              </a:ext>
            </a:extLst>
          </p:cNvPr>
          <p:cNvGraphicFramePr>
            <a:graphicFrameLocks/>
          </p:cNvGraphicFramePr>
          <p:nvPr>
            <p:extLst>
              <p:ext uri="{D42A27DB-BD31-4B8C-83A1-F6EECF244321}">
                <p14:modId xmlns:p14="http://schemas.microsoft.com/office/powerpoint/2010/main" val="4161402789"/>
              </p:ext>
            </p:extLst>
          </p:nvPr>
        </p:nvGraphicFramePr>
        <p:xfrm>
          <a:off x="499733" y="1314384"/>
          <a:ext cx="6080760" cy="2891400"/>
        </p:xfrm>
        <a:graphic>
          <a:graphicData uri="http://schemas.openxmlformats.org/drawingml/2006/table">
            <a:tbl>
              <a:tblPr firstRow="1" bandRow="1">
                <a:effectLst/>
                <a:tableStyleId>{D113A9D2-9D6B-4929-AA2D-F23B5EE8CBE7}</a:tableStyleId>
              </a:tblPr>
              <a:tblGrid>
                <a:gridCol w="1520190">
                  <a:extLst>
                    <a:ext uri="{9D8B030D-6E8A-4147-A177-3AD203B41FA5}">
                      <a16:colId xmlns:a16="http://schemas.microsoft.com/office/drawing/2014/main" val="3299424875"/>
                    </a:ext>
                  </a:extLst>
                </a:gridCol>
                <a:gridCol w="1520190">
                  <a:extLst>
                    <a:ext uri="{9D8B030D-6E8A-4147-A177-3AD203B41FA5}">
                      <a16:colId xmlns:a16="http://schemas.microsoft.com/office/drawing/2014/main" val="2561357671"/>
                    </a:ext>
                  </a:extLst>
                </a:gridCol>
                <a:gridCol w="1520190">
                  <a:extLst>
                    <a:ext uri="{9D8B030D-6E8A-4147-A177-3AD203B41FA5}">
                      <a16:colId xmlns:a16="http://schemas.microsoft.com/office/drawing/2014/main" val="4198074505"/>
                    </a:ext>
                  </a:extLst>
                </a:gridCol>
                <a:gridCol w="1520190">
                  <a:extLst>
                    <a:ext uri="{9D8B030D-6E8A-4147-A177-3AD203B41FA5}">
                      <a16:colId xmlns:a16="http://schemas.microsoft.com/office/drawing/2014/main" val="3817385109"/>
                    </a:ext>
                  </a:extLst>
                </a:gridCol>
              </a:tblGrid>
              <a:tr h="5782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a:ln>
                            <a:noFill/>
                          </a:ln>
                          <a:solidFill>
                            <a:schemeClr val="bg1"/>
                          </a:solidFill>
                          <a:effectLst/>
                          <a:uLnTx/>
                          <a:uFillTx/>
                          <a:latin typeface="Century" panose="02040604050505020304" pitchFamily="18" charset="0"/>
                        </a:rPr>
                        <a:t>Term time</a:t>
                      </a:r>
                      <a:endParaRPr kumimoji="0" lang="en-GB" sz="20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a:ln>
                            <a:noFill/>
                          </a:ln>
                          <a:solidFill>
                            <a:schemeClr val="bg1"/>
                          </a:solidFill>
                          <a:effectLst/>
                          <a:uLnTx/>
                          <a:uFillTx/>
                          <a:latin typeface="Century" panose="02040604050505020304" pitchFamily="18" charset="0"/>
                        </a:rPr>
                        <a:t>Visitors</a:t>
                      </a:r>
                      <a:endParaRPr kumimoji="0" lang="en-GB" sz="20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a:ln>
                            <a:noFill/>
                          </a:ln>
                          <a:solidFill>
                            <a:schemeClr val="bg1"/>
                          </a:solidFill>
                          <a:effectLst/>
                          <a:uLnTx/>
                          <a:uFillTx/>
                          <a:latin typeface="Century" panose="02040604050505020304" pitchFamily="18" charset="0"/>
                        </a:rPr>
                        <a:t>Shows</a:t>
                      </a:r>
                      <a:endParaRPr kumimoji="0" lang="en-GB" sz="20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a:ln>
                            <a:noFill/>
                          </a:ln>
                          <a:solidFill>
                            <a:schemeClr val="bg1"/>
                          </a:solidFill>
                          <a:effectLst/>
                          <a:uLnTx/>
                          <a:uFillTx/>
                          <a:latin typeface="Century" panose="02040604050505020304" pitchFamily="18" charset="0"/>
                        </a:rPr>
                        <a:t>Events</a:t>
                      </a:r>
                      <a:endParaRPr kumimoji="0" lang="en-GB" sz="20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extLst>
                  <a:ext uri="{0D108BD9-81ED-4DB2-BD59-A6C34878D82A}">
                    <a16:rowId xmlns:a16="http://schemas.microsoft.com/office/drawing/2014/main" val="2768850418"/>
                  </a:ext>
                </a:extLst>
              </a:tr>
              <a:tr h="578280">
                <a:tc>
                  <a:txBody>
                    <a:bodyPr/>
                    <a:lstStyle/>
                    <a:p>
                      <a:pPr algn="ctr"/>
                      <a:r>
                        <a:rPr lang="en-GB" sz="1600" b="1">
                          <a:solidFill>
                            <a:schemeClr val="tx1"/>
                          </a:solidFill>
                          <a:latin typeface="Century" panose="02040604050505020304" pitchFamily="18" charset="0"/>
                        </a:rPr>
                        <a:t>2023-2024</a:t>
                      </a:r>
                    </a:p>
                  </a:txBody>
                  <a:tcPr anchor="ctr"/>
                </a:tc>
                <a:tc>
                  <a:txBody>
                    <a:bodyPr/>
                    <a:lstStyle/>
                    <a:p>
                      <a:pPr algn="ctr"/>
                      <a:r>
                        <a:rPr lang="en-GB" sz="2000">
                          <a:solidFill>
                            <a:schemeClr val="tx1"/>
                          </a:solidFill>
                          <a:latin typeface="Century" panose="02040604050505020304" pitchFamily="18" charset="0"/>
                        </a:rPr>
                        <a:t>1246</a:t>
                      </a:r>
                    </a:p>
                  </a:txBody>
                  <a:tcPr anchor="ctr"/>
                </a:tc>
                <a:tc>
                  <a:txBody>
                    <a:bodyPr/>
                    <a:lstStyle/>
                    <a:p>
                      <a:pPr algn="ctr"/>
                      <a:r>
                        <a:rPr lang="en-GB" sz="2000">
                          <a:solidFill>
                            <a:schemeClr val="tx1"/>
                          </a:solidFill>
                          <a:latin typeface="Century" panose="02040604050505020304" pitchFamily="18" charset="0"/>
                        </a:rPr>
                        <a:t>76</a:t>
                      </a:r>
                    </a:p>
                  </a:txBody>
                  <a:tcPr anchor="ctr"/>
                </a:tc>
                <a:tc>
                  <a:txBody>
                    <a:bodyPr/>
                    <a:lstStyle/>
                    <a:p>
                      <a:pPr algn="ctr"/>
                      <a:r>
                        <a:rPr lang="en-GB" sz="2000">
                          <a:solidFill>
                            <a:schemeClr val="tx1"/>
                          </a:solidFill>
                          <a:latin typeface="Century" panose="02040604050505020304" pitchFamily="18" charset="0"/>
                        </a:rPr>
                        <a:t>23</a:t>
                      </a:r>
                    </a:p>
                  </a:txBody>
                  <a:tcPr anchor="ctr"/>
                </a:tc>
                <a:extLst>
                  <a:ext uri="{0D108BD9-81ED-4DB2-BD59-A6C34878D82A}">
                    <a16:rowId xmlns:a16="http://schemas.microsoft.com/office/drawing/2014/main" val="1701517123"/>
                  </a:ext>
                </a:extLst>
              </a:tr>
              <a:tr h="5782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u="none" strike="noStrike" kern="1200" cap="none" spc="0" normalizeH="0" baseline="0" noProof="0">
                          <a:ln>
                            <a:noFill/>
                          </a:ln>
                          <a:solidFill>
                            <a:schemeClr val="tx1"/>
                          </a:solidFill>
                          <a:effectLst/>
                          <a:uLnTx/>
                          <a:uFillTx/>
                          <a:latin typeface="Century" panose="02040604050505020304" pitchFamily="18" charset="0"/>
                        </a:rPr>
                        <a:t>2024-2025</a:t>
                      </a:r>
                      <a:endParaRPr kumimoji="0" lang="en-GB" sz="1600" b="0" i="0" u="none" strike="noStrike" kern="1200" cap="none" spc="0" normalizeH="0" baseline="0" noProof="0">
                        <a:ln>
                          <a:noFill/>
                        </a:ln>
                        <a:solidFill>
                          <a:schemeClr val="tx1"/>
                        </a:solidFill>
                        <a:effectLst/>
                        <a:uLnTx/>
                        <a:uFillTx/>
                        <a:latin typeface="Century" panose="02040604050505020304" pitchFamily="18" charset="0"/>
                        <a:ea typeface="+mn-ea"/>
                        <a:cs typeface="+mn-cs"/>
                      </a:endParaRPr>
                    </a:p>
                  </a:txBody>
                  <a:tcPr anchor="ctr"/>
                </a:tc>
                <a:tc>
                  <a:txBody>
                    <a:bodyPr/>
                    <a:lstStyle/>
                    <a:p>
                      <a:pPr algn="ctr"/>
                      <a:r>
                        <a:rPr lang="en-GB" sz="2000">
                          <a:solidFill>
                            <a:schemeClr val="tx1"/>
                          </a:solidFill>
                          <a:latin typeface="Century" panose="02040604050505020304" pitchFamily="18" charset="0"/>
                        </a:rPr>
                        <a:t>2110</a:t>
                      </a:r>
                    </a:p>
                  </a:txBody>
                  <a:tcPr anchor="ctr"/>
                </a:tc>
                <a:tc>
                  <a:txBody>
                    <a:bodyPr/>
                    <a:lstStyle/>
                    <a:p>
                      <a:pPr algn="ctr"/>
                      <a:r>
                        <a:rPr lang="en-GB" sz="2000">
                          <a:solidFill>
                            <a:schemeClr val="tx1"/>
                          </a:solidFill>
                          <a:latin typeface="Century" panose="02040604050505020304" pitchFamily="18" charset="0"/>
                        </a:rPr>
                        <a:t>105</a:t>
                      </a:r>
                    </a:p>
                  </a:txBody>
                  <a:tcPr anchor="ctr"/>
                </a:tc>
                <a:tc>
                  <a:txBody>
                    <a:bodyPr/>
                    <a:lstStyle/>
                    <a:p>
                      <a:pPr algn="ctr"/>
                      <a:r>
                        <a:rPr lang="en-GB" sz="2000">
                          <a:solidFill>
                            <a:schemeClr val="tx1"/>
                          </a:solidFill>
                          <a:latin typeface="Century" panose="02040604050505020304" pitchFamily="18" charset="0"/>
                        </a:rPr>
                        <a:t>35</a:t>
                      </a:r>
                    </a:p>
                  </a:txBody>
                  <a:tcPr anchor="ctr"/>
                </a:tc>
                <a:extLst>
                  <a:ext uri="{0D108BD9-81ED-4DB2-BD59-A6C34878D82A}">
                    <a16:rowId xmlns:a16="http://schemas.microsoft.com/office/drawing/2014/main" val="4108734565"/>
                  </a:ext>
                </a:extLst>
              </a:tr>
              <a:tr h="5782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u="none" strike="noStrike" kern="1200" cap="none" spc="0" normalizeH="0" baseline="0" noProof="0">
                          <a:ln>
                            <a:noFill/>
                          </a:ln>
                          <a:solidFill>
                            <a:schemeClr val="tx1"/>
                          </a:solidFill>
                          <a:effectLst/>
                          <a:uLnTx/>
                          <a:uFillTx/>
                          <a:latin typeface="Century" panose="02040604050505020304" pitchFamily="18" charset="0"/>
                        </a:rPr>
                        <a:t>2025-2026</a:t>
                      </a:r>
                      <a:endParaRPr kumimoji="0" lang="en-GB" sz="1600" b="0" i="0" u="none" strike="noStrike" kern="1200" cap="none" spc="0" normalizeH="0" baseline="0" noProof="0">
                        <a:ln>
                          <a:noFill/>
                        </a:ln>
                        <a:solidFill>
                          <a:schemeClr val="tx1"/>
                        </a:solidFill>
                        <a:effectLst/>
                        <a:uLnTx/>
                        <a:uFillTx/>
                        <a:latin typeface="Century" panose="02040604050505020304" pitchFamily="18" charset="0"/>
                        <a:ea typeface="+mn-ea"/>
                        <a:cs typeface="+mn-cs"/>
                      </a:endParaRPr>
                    </a:p>
                  </a:txBody>
                  <a:tcPr anchor="ctr"/>
                </a:tc>
                <a:tc>
                  <a:txBody>
                    <a:bodyPr/>
                    <a:lstStyle/>
                    <a:p>
                      <a:pPr algn="ctr"/>
                      <a:r>
                        <a:rPr lang="en-GB" sz="2000">
                          <a:solidFill>
                            <a:schemeClr val="tx1"/>
                          </a:solidFill>
                          <a:latin typeface="Century" panose="02040604050505020304" pitchFamily="18" charset="0"/>
                        </a:rPr>
                        <a:t>1621</a:t>
                      </a:r>
                    </a:p>
                  </a:txBody>
                  <a:tcPr anchor="ctr"/>
                </a:tc>
                <a:tc>
                  <a:txBody>
                    <a:bodyPr/>
                    <a:lstStyle/>
                    <a:p>
                      <a:pPr algn="ctr"/>
                      <a:r>
                        <a:rPr lang="en-GB" sz="2000">
                          <a:solidFill>
                            <a:schemeClr val="tx1"/>
                          </a:solidFill>
                          <a:latin typeface="Century" panose="02040604050505020304" pitchFamily="18" charset="0"/>
                        </a:rPr>
                        <a:t>90</a:t>
                      </a:r>
                    </a:p>
                  </a:txBody>
                  <a:tcPr anchor="ctr"/>
                </a:tc>
                <a:tc>
                  <a:txBody>
                    <a:bodyPr/>
                    <a:lstStyle/>
                    <a:p>
                      <a:pPr algn="ctr"/>
                      <a:r>
                        <a:rPr lang="en-GB" sz="2000">
                          <a:solidFill>
                            <a:schemeClr val="tx1"/>
                          </a:solidFill>
                          <a:latin typeface="Century" panose="02040604050505020304" pitchFamily="18" charset="0"/>
                        </a:rPr>
                        <a:t>29</a:t>
                      </a:r>
                    </a:p>
                  </a:txBody>
                  <a:tcPr anchor="ctr"/>
                </a:tc>
                <a:extLst>
                  <a:ext uri="{0D108BD9-81ED-4DB2-BD59-A6C34878D82A}">
                    <a16:rowId xmlns:a16="http://schemas.microsoft.com/office/drawing/2014/main" val="132060947"/>
                  </a:ext>
                </a:extLst>
              </a:tr>
              <a:tr h="5782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u="none" strike="noStrike" kern="1200" cap="none" spc="0" normalizeH="0" baseline="0" noProof="0">
                          <a:ln>
                            <a:noFill/>
                          </a:ln>
                          <a:solidFill>
                            <a:schemeClr val="tx1"/>
                          </a:solidFill>
                          <a:effectLst/>
                          <a:uLnTx/>
                          <a:uFillTx/>
                          <a:latin typeface="Century" panose="02040604050505020304" pitchFamily="18" charset="0"/>
                        </a:rPr>
                        <a:t>All time</a:t>
                      </a:r>
                      <a:endParaRPr kumimoji="0" lang="en-GB" sz="1600" b="0" i="0" u="none" strike="noStrike" kern="1200" cap="none" spc="0" normalizeH="0" baseline="0" noProof="0">
                        <a:ln>
                          <a:noFill/>
                        </a:ln>
                        <a:solidFill>
                          <a:schemeClr val="tx1"/>
                        </a:solidFill>
                        <a:effectLst/>
                        <a:uLnTx/>
                        <a:uFillTx/>
                        <a:latin typeface="Century" panose="02040604050505020304" pitchFamily="18" charset="0"/>
                        <a:ea typeface="+mn-ea"/>
                        <a:cs typeface="+mn-cs"/>
                      </a:endParaRPr>
                    </a:p>
                  </a:txBody>
                  <a:tcPr anchor="ctr"/>
                </a:tc>
                <a:tc>
                  <a:txBody>
                    <a:bodyPr/>
                    <a:lstStyle/>
                    <a:p>
                      <a:pPr algn="ctr"/>
                      <a:r>
                        <a:rPr lang="en-GB" sz="2000">
                          <a:solidFill>
                            <a:schemeClr val="tx1"/>
                          </a:solidFill>
                          <a:latin typeface="Century" panose="02040604050505020304" pitchFamily="18" charset="0"/>
                        </a:rPr>
                        <a:t>4977</a:t>
                      </a:r>
                    </a:p>
                  </a:txBody>
                  <a:tcPr anchor="ctr"/>
                </a:tc>
                <a:tc>
                  <a:txBody>
                    <a:bodyPr/>
                    <a:lstStyle/>
                    <a:p>
                      <a:pPr algn="ctr"/>
                      <a:r>
                        <a:rPr lang="en-GB" sz="2000">
                          <a:solidFill>
                            <a:schemeClr val="tx1"/>
                          </a:solidFill>
                          <a:latin typeface="Century" panose="02040604050505020304" pitchFamily="18" charset="0"/>
                        </a:rPr>
                        <a:t>271</a:t>
                      </a:r>
                    </a:p>
                  </a:txBody>
                  <a:tcPr anchor="ctr"/>
                </a:tc>
                <a:tc>
                  <a:txBody>
                    <a:bodyPr/>
                    <a:lstStyle/>
                    <a:p>
                      <a:pPr algn="ctr"/>
                      <a:r>
                        <a:rPr lang="en-GB" sz="2000">
                          <a:solidFill>
                            <a:schemeClr val="tx1"/>
                          </a:solidFill>
                          <a:latin typeface="Century" panose="02040604050505020304" pitchFamily="18" charset="0"/>
                        </a:rPr>
                        <a:t>87</a:t>
                      </a:r>
                    </a:p>
                  </a:txBody>
                  <a:tcPr anchor="ctr"/>
                </a:tc>
                <a:extLst>
                  <a:ext uri="{0D108BD9-81ED-4DB2-BD59-A6C34878D82A}">
                    <a16:rowId xmlns:a16="http://schemas.microsoft.com/office/drawing/2014/main" val="3865653192"/>
                  </a:ext>
                </a:extLst>
              </a:tr>
            </a:tbl>
          </a:graphicData>
        </a:graphic>
      </p:graphicFrame>
      <p:sp>
        <p:nvSpPr>
          <p:cNvPr id="5" name="Title 6">
            <a:extLst>
              <a:ext uri="{FF2B5EF4-FFF2-40B4-BE49-F238E27FC236}">
                <a16:creationId xmlns:a16="http://schemas.microsoft.com/office/drawing/2014/main" id="{89F7B0E0-C042-78B0-5BA5-1FF0C4F8DFF3}"/>
              </a:ext>
            </a:extLst>
          </p:cNvPr>
          <p:cNvSpPr txBox="1">
            <a:spLocks/>
          </p:cNvSpPr>
          <p:nvPr/>
        </p:nvSpPr>
        <p:spPr>
          <a:xfrm>
            <a:off x="499733" y="4311472"/>
            <a:ext cx="6080760" cy="230128"/>
          </a:xfrm>
          <a:prstGeom prst="rect">
            <a:avLst/>
          </a:prstGeom>
        </p:spPr>
        <p:txBody>
          <a:bodyPr vert="horz" wrap="square" lIns="0" tIns="0" rIns="0" bIns="0" rtlCol="0" anchor="t">
            <a:spAutoFit/>
          </a:bodyPr>
          <a:lst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a:lstStyle>
          <a:p>
            <a:r>
              <a:rPr lang="en-GB" sz="1800">
                <a:latin typeface="Century" panose="02040604050505020304" pitchFamily="18" charset="0"/>
                <a:cs typeface="Calibri"/>
              </a:rPr>
              <a:t>Numbers as of July 20</a:t>
            </a:r>
            <a:r>
              <a:rPr lang="en-GB" sz="1800" baseline="30000">
                <a:latin typeface="Century" panose="02040604050505020304" pitchFamily="18" charset="0"/>
                <a:cs typeface="Calibri"/>
              </a:rPr>
              <a:t>th</a:t>
            </a:r>
            <a:r>
              <a:rPr lang="en-GB" sz="1800">
                <a:latin typeface="Century" panose="02040604050505020304" pitchFamily="18" charset="0"/>
                <a:cs typeface="Calibri"/>
              </a:rPr>
              <a:t>, 2026</a:t>
            </a:r>
            <a:endParaRPr lang="en-US" sz="1600">
              <a:latin typeface="Century" panose="02040604050505020304" pitchFamily="18" charset="0"/>
            </a:endParaRPr>
          </a:p>
        </p:txBody>
      </p:sp>
    </p:spTree>
    <p:extLst>
      <p:ext uri="{BB962C8B-B14F-4D97-AF65-F5344CB8AC3E}">
        <p14:creationId xmlns:p14="http://schemas.microsoft.com/office/powerpoint/2010/main" val="1635329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22F20-D428-E7F8-6B4C-C7FF8D615FE1}"/>
            </a:ext>
          </a:extLst>
        </p:cNvPr>
        <p:cNvGrpSpPr/>
        <p:nvPr/>
      </p:nvGrpSpPr>
      <p:grpSpPr>
        <a:xfrm>
          <a:off x="0" y="0"/>
          <a:ext cx="0" cy="0"/>
          <a:chOff x="0" y="0"/>
          <a:chExt cx="0" cy="0"/>
        </a:xfrm>
      </p:grpSpPr>
      <p:sp>
        <p:nvSpPr>
          <p:cNvPr id="2" name="Slide Number Placeholder 29">
            <a:extLst>
              <a:ext uri="{FF2B5EF4-FFF2-40B4-BE49-F238E27FC236}">
                <a16:creationId xmlns:a16="http://schemas.microsoft.com/office/drawing/2014/main" id="{E5568924-EA15-703C-D018-EC62E1C476A9}"/>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4</a:t>
            </a:fld>
            <a:endParaRPr lang="en-GB"/>
          </a:p>
        </p:txBody>
      </p:sp>
      <p:sp>
        <p:nvSpPr>
          <p:cNvPr id="6" name="Title 6">
            <a:extLst>
              <a:ext uri="{FF2B5EF4-FFF2-40B4-BE49-F238E27FC236}">
                <a16:creationId xmlns:a16="http://schemas.microsoft.com/office/drawing/2014/main" id="{FCB6A8A8-69A5-1B0E-2F42-1B3E13B52167}"/>
              </a:ext>
            </a:extLst>
          </p:cNvPr>
          <p:cNvSpPr>
            <a:spLocks noGrp="1"/>
          </p:cNvSpPr>
          <p:nvPr>
            <p:ph type="title"/>
          </p:nvPr>
        </p:nvSpPr>
        <p:spPr>
          <a:xfrm>
            <a:off x="499733" y="538538"/>
            <a:ext cx="11192534" cy="460254"/>
          </a:xfrm>
        </p:spPr>
        <p:txBody>
          <a:bodyPr/>
          <a:lstStyle/>
          <a:p>
            <a:r>
              <a:rPr lang="en-GB" sz="3600">
                <a:latin typeface="Aptos"/>
                <a:cs typeface="Calibri"/>
              </a:rPr>
              <a:t>Our area of reach</a:t>
            </a:r>
            <a:endParaRPr lang="en-US"/>
          </a:p>
        </p:txBody>
      </p:sp>
      <p:sp>
        <p:nvSpPr>
          <p:cNvPr id="12" name="Content Placeholder 7">
            <a:extLst>
              <a:ext uri="{FF2B5EF4-FFF2-40B4-BE49-F238E27FC236}">
                <a16:creationId xmlns:a16="http://schemas.microsoft.com/office/drawing/2014/main" id="{D5C4B8EF-DEDA-9B5A-135F-0FCDAA005CB7}"/>
              </a:ext>
            </a:extLst>
          </p:cNvPr>
          <p:cNvSpPr txBox="1">
            <a:spLocks/>
          </p:cNvSpPr>
          <p:nvPr/>
        </p:nvSpPr>
        <p:spPr>
          <a:xfrm>
            <a:off x="8195018" y="1613187"/>
            <a:ext cx="4186451" cy="460254"/>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2400">
                <a:latin typeface="Century" panose="02040604050505020304" pitchFamily="18" charset="0"/>
                <a:cs typeface="Calibri"/>
              </a:rPr>
              <a:t>14 schools in Coventry</a:t>
            </a:r>
          </a:p>
          <a:p>
            <a:pPr marL="285750" indent="-285750">
              <a:buFont typeface="Arial" panose="020B0604020202020204" pitchFamily="34" charset="0"/>
              <a:buChar char="•"/>
            </a:pPr>
            <a:endParaRPr lang="en-GB" sz="2400">
              <a:latin typeface="Century" panose="02040604050505020304" pitchFamily="18" charset="0"/>
              <a:cs typeface="Calibri"/>
            </a:endParaRPr>
          </a:p>
          <a:p>
            <a:pPr marL="285750" indent="-285750">
              <a:buFont typeface="Arial" panose="020B0604020202020204" pitchFamily="34" charset="0"/>
              <a:buChar char="•"/>
            </a:pPr>
            <a:r>
              <a:rPr lang="en-GB" sz="2400">
                <a:latin typeface="Century" panose="02040604050505020304" pitchFamily="18" charset="0"/>
                <a:cs typeface="Calibri"/>
              </a:rPr>
              <a:t>38 schools within ~40 km radius</a:t>
            </a:r>
            <a:endParaRPr lang="en-GB" sz="2400">
              <a:latin typeface="Century" panose="02040604050505020304" pitchFamily="18" charset="0"/>
            </a:endParaRPr>
          </a:p>
        </p:txBody>
      </p:sp>
      <p:pic>
        <p:nvPicPr>
          <p:cNvPr id="3" name="Picture 2">
            <a:extLst>
              <a:ext uri="{FF2B5EF4-FFF2-40B4-BE49-F238E27FC236}">
                <a16:creationId xmlns:a16="http://schemas.microsoft.com/office/drawing/2014/main" id="{2CE2DB5B-3461-4710-8E07-CCFB531F1503}"/>
              </a:ext>
            </a:extLst>
          </p:cNvPr>
          <p:cNvPicPr>
            <a:picLocks noChangeAspect="1"/>
          </p:cNvPicPr>
          <p:nvPr/>
        </p:nvPicPr>
        <p:blipFill>
          <a:blip r:embed="rId3"/>
          <a:srcRect l="-12426" t="-12192" r="13247" b="-375"/>
          <a:stretch>
            <a:fillRect/>
          </a:stretch>
        </p:blipFill>
        <p:spPr>
          <a:xfrm>
            <a:off x="-433002" y="449942"/>
            <a:ext cx="7302640" cy="5964574"/>
          </a:xfrm>
          <a:prstGeom prst="ellipse">
            <a:avLst/>
          </a:prstGeom>
        </p:spPr>
      </p:pic>
      <p:pic>
        <p:nvPicPr>
          <p:cNvPr id="11" name="Picture 10">
            <a:extLst>
              <a:ext uri="{FF2B5EF4-FFF2-40B4-BE49-F238E27FC236}">
                <a16:creationId xmlns:a16="http://schemas.microsoft.com/office/drawing/2014/main" id="{90F780B3-7542-1366-5B7F-9FBDBF9A2703}"/>
              </a:ext>
            </a:extLst>
          </p:cNvPr>
          <p:cNvPicPr>
            <a:picLocks noChangeAspect="1"/>
          </p:cNvPicPr>
          <p:nvPr/>
        </p:nvPicPr>
        <p:blipFill>
          <a:blip r:embed="rId4"/>
          <a:srcRect l="-15418" t="-14896" r="-14067" b="-2519"/>
          <a:stretch>
            <a:fillRect/>
          </a:stretch>
        </p:blipFill>
        <p:spPr>
          <a:xfrm>
            <a:off x="-823595" y="180571"/>
            <a:ext cx="10064130" cy="6759666"/>
          </a:xfrm>
          <a:prstGeom prst="ellipse">
            <a:avLst/>
          </a:prstGeom>
        </p:spPr>
      </p:pic>
    </p:spTree>
    <p:extLst>
      <p:ext uri="{BB962C8B-B14F-4D97-AF65-F5344CB8AC3E}">
        <p14:creationId xmlns:p14="http://schemas.microsoft.com/office/powerpoint/2010/main" val="391754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2">
                                            <p:txEl>
                                              <p:pRg st="2" end="2"/>
                                            </p:txEl>
                                          </p:spTgt>
                                        </p:tgtEl>
                                        <p:attrNameLst>
                                          <p:attrName>style.visibility</p:attrName>
                                        </p:attrNameLst>
                                      </p:cBhvr>
                                      <p:to>
                                        <p:strVal val="visible"/>
                                      </p:to>
                                    </p:set>
                                  </p:childTnLst>
                                </p:cTn>
                              </p:par>
                              <p:par>
                                <p:cTn id="14" presetID="3" presetClass="entr" presetSubtype="1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linds(horizontal)">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04F34-F53C-7712-580F-188A46D842A4}"/>
            </a:ext>
          </a:extLst>
        </p:cNvPr>
        <p:cNvGrpSpPr/>
        <p:nvPr/>
      </p:nvGrpSpPr>
      <p:grpSpPr>
        <a:xfrm>
          <a:off x="0" y="0"/>
          <a:ext cx="0" cy="0"/>
          <a:chOff x="0" y="0"/>
          <a:chExt cx="0" cy="0"/>
        </a:xfrm>
      </p:grpSpPr>
      <p:sp>
        <p:nvSpPr>
          <p:cNvPr id="2" name="Slide Number Placeholder 29">
            <a:extLst>
              <a:ext uri="{FF2B5EF4-FFF2-40B4-BE49-F238E27FC236}">
                <a16:creationId xmlns:a16="http://schemas.microsoft.com/office/drawing/2014/main" id="{798F91B4-A15C-38B4-E4B2-C2D82E5A56F2}"/>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5</a:t>
            </a:fld>
            <a:endParaRPr lang="en-GB"/>
          </a:p>
        </p:txBody>
      </p:sp>
      <p:sp>
        <p:nvSpPr>
          <p:cNvPr id="6" name="Title 6">
            <a:extLst>
              <a:ext uri="{FF2B5EF4-FFF2-40B4-BE49-F238E27FC236}">
                <a16:creationId xmlns:a16="http://schemas.microsoft.com/office/drawing/2014/main" id="{5716A1F5-11A9-7681-AC96-36466A793CC5}"/>
              </a:ext>
            </a:extLst>
          </p:cNvPr>
          <p:cNvSpPr>
            <a:spLocks noGrp="1"/>
          </p:cNvSpPr>
          <p:nvPr>
            <p:ph type="title"/>
          </p:nvPr>
        </p:nvSpPr>
        <p:spPr>
          <a:xfrm>
            <a:off x="499733" y="538538"/>
            <a:ext cx="11192534" cy="460254"/>
          </a:xfrm>
        </p:spPr>
        <p:txBody>
          <a:bodyPr/>
          <a:lstStyle/>
          <a:p>
            <a:r>
              <a:rPr lang="en-GB" sz="3600">
                <a:latin typeface="Aptos"/>
                <a:cs typeface="Calibri"/>
              </a:rPr>
              <a:t>Booking specifics</a:t>
            </a:r>
            <a:endParaRPr lang="en-US"/>
          </a:p>
        </p:txBody>
      </p:sp>
      <p:sp>
        <p:nvSpPr>
          <p:cNvPr id="7" name="Content Placeholder 7">
            <a:extLst>
              <a:ext uri="{FF2B5EF4-FFF2-40B4-BE49-F238E27FC236}">
                <a16:creationId xmlns:a16="http://schemas.microsoft.com/office/drawing/2014/main" id="{3DD8DCC2-F721-66B6-25CF-BDD6B5E6277F}"/>
              </a:ext>
            </a:extLst>
          </p:cNvPr>
          <p:cNvSpPr>
            <a:spLocks noGrp="1"/>
          </p:cNvSpPr>
          <p:nvPr>
            <p:ph idx="1"/>
          </p:nvPr>
        </p:nvSpPr>
        <p:spPr>
          <a:xfrm>
            <a:off x="499733" y="1101043"/>
            <a:ext cx="11425580" cy="2886566"/>
          </a:xfrm>
        </p:spPr>
        <p:txBody>
          <a:bodyPr vert="horz" lIns="0" tIns="0" rIns="0" bIns="0" rtlCol="0" anchor="t">
            <a:noAutofit/>
          </a:bodyPr>
          <a:lstStyle/>
          <a:p>
            <a:pPr marL="285750" indent="-285750">
              <a:buChar char="•"/>
            </a:pPr>
            <a:r>
              <a:rPr lang="en-GB" sz="2400">
                <a:latin typeface="Century"/>
                <a:cs typeface="Calibri"/>
              </a:rPr>
              <a:t>Events are free of charge (costs covered by the Department of Physics)</a:t>
            </a:r>
          </a:p>
          <a:p>
            <a:pPr marL="285750" indent="-285750">
              <a:buChar char="•"/>
            </a:pPr>
            <a:endParaRPr lang="en-GB" sz="1200">
              <a:latin typeface="Century" panose="02040604050505020304" pitchFamily="18" charset="0"/>
            </a:endParaRPr>
          </a:p>
          <a:p>
            <a:pPr marL="285750" indent="-285750">
              <a:buChar char="•"/>
            </a:pPr>
            <a:r>
              <a:rPr lang="en-GB" sz="2400">
                <a:latin typeface="Century"/>
                <a:cs typeface="Calibri"/>
              </a:rPr>
              <a:t>High demand from local schools, </a:t>
            </a:r>
            <a:r>
              <a:rPr lang="en-GB" sz="2400" spc="0">
                <a:latin typeface="Century"/>
                <a:cs typeface="Calibri"/>
              </a:rPr>
              <a:t>limited by volunteer availability</a:t>
            </a:r>
          </a:p>
          <a:p>
            <a:pPr marL="285750" indent="-285750">
              <a:buChar char="•"/>
            </a:pPr>
            <a:endParaRPr lang="en-GB" sz="1200" spc="0">
              <a:latin typeface="Century" panose="02040604050505020304" pitchFamily="18" charset="0"/>
              <a:cs typeface="Calibri"/>
            </a:endParaRPr>
          </a:p>
          <a:p>
            <a:pPr marL="285750" indent="-285750">
              <a:buChar char="•"/>
            </a:pPr>
            <a:r>
              <a:rPr lang="en-GB" sz="2400">
                <a:latin typeface="Century" panose="02040604050505020304" pitchFamily="18" charset="0"/>
                <a:cs typeface="Calibri"/>
              </a:rPr>
              <a:t>Prioritise schools with high Widening Participation (WP) benchmark:</a:t>
            </a:r>
          </a:p>
          <a:p>
            <a:pPr marL="742950" lvl="1" indent="-285750">
              <a:buFont typeface="Wingdings" panose="020B0604020202020204" pitchFamily="34" charset="0"/>
              <a:buChar char="Ø"/>
            </a:pPr>
            <a:r>
              <a:rPr lang="en-GB" sz="2400" spc="30">
                <a:latin typeface="Century"/>
                <a:ea typeface="Calibri"/>
                <a:cs typeface="Calibri"/>
              </a:rPr>
              <a:t>Categorised by the Warwick Institute for Engagement (WIE)</a:t>
            </a:r>
          </a:p>
          <a:p>
            <a:pPr marL="800100" lvl="1" indent="-342900">
              <a:buFont typeface="Wingdings" pitchFamily="2" charset="2"/>
              <a:buChar char="Ø"/>
            </a:pPr>
            <a:r>
              <a:rPr lang="en-GB" sz="2400">
                <a:latin typeface="Century" panose="02040604050505020304" pitchFamily="18" charset="0"/>
                <a:ea typeface="Calibri"/>
                <a:cs typeface="Calibri"/>
              </a:rPr>
              <a:t>Proxies for socio-economic disadvantage (Index of Multiple Deprivation, Free School Meal Eligibility)</a:t>
            </a:r>
            <a:endParaRPr lang="en-GB" sz="2400">
              <a:latin typeface="Century" panose="02040604050505020304" pitchFamily="18" charset="0"/>
              <a:ea typeface="Calibri"/>
            </a:endParaRPr>
          </a:p>
          <a:p>
            <a:pPr marL="800100" lvl="1" indent="-342900">
              <a:buFont typeface="Wingdings" pitchFamily="2" charset="2"/>
              <a:buChar char="Ø"/>
            </a:pPr>
            <a:r>
              <a:rPr lang="en-GB" sz="2400">
                <a:latin typeface="Century" panose="02040604050505020304" pitchFamily="18" charset="0"/>
                <a:ea typeface="Calibri"/>
                <a:cs typeface="Calibri"/>
              </a:rPr>
              <a:t>School attainment/performance</a:t>
            </a:r>
            <a:endParaRPr lang="en-GB" sz="2400">
              <a:latin typeface="Century" panose="02040604050505020304" pitchFamily="18" charset="0"/>
              <a:ea typeface="Calibri"/>
            </a:endParaRPr>
          </a:p>
          <a:p>
            <a:pPr marL="285750" indent="-285750">
              <a:buChar char="•"/>
            </a:pPr>
            <a:endParaRPr lang="en-GB" sz="2400">
              <a:latin typeface="Century" panose="02040604050505020304" pitchFamily="18" charset="0"/>
              <a:ea typeface="Calibri"/>
            </a:endParaRPr>
          </a:p>
          <a:p>
            <a:pPr marL="285750" indent="-285750">
              <a:buChar char="•"/>
            </a:pPr>
            <a:endParaRPr lang="en-GB" sz="2400">
              <a:latin typeface="Century" panose="02040604050505020304" pitchFamily="18" charset="0"/>
            </a:endParaRPr>
          </a:p>
          <a:p>
            <a:pPr marL="285750" indent="-285750">
              <a:buChar char="•"/>
            </a:pPr>
            <a:endParaRPr lang="en-GB" sz="2400">
              <a:latin typeface="Century" panose="02040604050505020304" pitchFamily="18" charset="0"/>
            </a:endParaRPr>
          </a:p>
          <a:p>
            <a:pPr marL="285750" indent="-285750">
              <a:buChar char="•"/>
            </a:pPr>
            <a:endParaRPr lang="en-GB" sz="2400">
              <a:latin typeface="Century" panose="02040604050505020304" pitchFamily="18" charset="0"/>
            </a:endParaRPr>
          </a:p>
        </p:txBody>
      </p:sp>
      <p:graphicFrame>
        <p:nvGraphicFramePr>
          <p:cNvPr id="3" name="Content Placeholder 7">
            <a:extLst>
              <a:ext uri="{FF2B5EF4-FFF2-40B4-BE49-F238E27FC236}">
                <a16:creationId xmlns:a16="http://schemas.microsoft.com/office/drawing/2014/main" id="{A7DAA3ED-B086-594B-7F9C-C2F15ADF128E}"/>
              </a:ext>
            </a:extLst>
          </p:cNvPr>
          <p:cNvGraphicFramePr>
            <a:graphicFrameLocks/>
          </p:cNvGraphicFramePr>
          <p:nvPr>
            <p:extLst>
              <p:ext uri="{D42A27DB-BD31-4B8C-83A1-F6EECF244321}">
                <p14:modId xmlns:p14="http://schemas.microsoft.com/office/powerpoint/2010/main" val="4266403909"/>
              </p:ext>
            </p:extLst>
          </p:nvPr>
        </p:nvGraphicFramePr>
        <p:xfrm>
          <a:off x="2488225" y="4340245"/>
          <a:ext cx="7214830" cy="2321872"/>
        </p:xfrm>
        <a:graphic>
          <a:graphicData uri="http://schemas.openxmlformats.org/drawingml/2006/table">
            <a:tbl>
              <a:tblPr firstRow="1" bandRow="1">
                <a:effectLst/>
                <a:tableStyleId>{D113A9D2-9D6B-4929-AA2D-F23B5EE8CBE7}</a:tableStyleId>
              </a:tblPr>
              <a:tblGrid>
                <a:gridCol w="1442966">
                  <a:extLst>
                    <a:ext uri="{9D8B030D-6E8A-4147-A177-3AD203B41FA5}">
                      <a16:colId xmlns:a16="http://schemas.microsoft.com/office/drawing/2014/main" val="3299424875"/>
                    </a:ext>
                  </a:extLst>
                </a:gridCol>
                <a:gridCol w="1442966">
                  <a:extLst>
                    <a:ext uri="{9D8B030D-6E8A-4147-A177-3AD203B41FA5}">
                      <a16:colId xmlns:a16="http://schemas.microsoft.com/office/drawing/2014/main" val="2561357671"/>
                    </a:ext>
                  </a:extLst>
                </a:gridCol>
                <a:gridCol w="1442966">
                  <a:extLst>
                    <a:ext uri="{9D8B030D-6E8A-4147-A177-3AD203B41FA5}">
                      <a16:colId xmlns:a16="http://schemas.microsoft.com/office/drawing/2014/main" val="4198074505"/>
                    </a:ext>
                  </a:extLst>
                </a:gridCol>
                <a:gridCol w="1442966">
                  <a:extLst>
                    <a:ext uri="{9D8B030D-6E8A-4147-A177-3AD203B41FA5}">
                      <a16:colId xmlns:a16="http://schemas.microsoft.com/office/drawing/2014/main" val="3817385109"/>
                    </a:ext>
                  </a:extLst>
                </a:gridCol>
                <a:gridCol w="1442966">
                  <a:extLst>
                    <a:ext uri="{9D8B030D-6E8A-4147-A177-3AD203B41FA5}">
                      <a16:colId xmlns:a16="http://schemas.microsoft.com/office/drawing/2014/main" val="1885793097"/>
                    </a:ext>
                  </a:extLst>
                </a:gridCol>
              </a:tblGrid>
              <a:tr h="4356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u="none" strike="noStrike" kern="1200" cap="none" spc="0" normalizeH="0" baseline="0" noProof="0">
                          <a:ln>
                            <a:noFill/>
                          </a:ln>
                          <a:solidFill>
                            <a:schemeClr val="bg1"/>
                          </a:solidFill>
                          <a:effectLst/>
                          <a:uLnTx/>
                          <a:uFillTx/>
                          <a:latin typeface="Century" panose="02040604050505020304" pitchFamily="18" charset="0"/>
                        </a:rPr>
                        <a:t>WP Benchmark</a:t>
                      </a:r>
                      <a:endParaRPr kumimoji="0" lang="en-GB" sz="16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a:ln>
                            <a:noFill/>
                          </a:ln>
                          <a:solidFill>
                            <a:schemeClr val="bg1"/>
                          </a:solidFill>
                          <a:effectLst/>
                          <a:uLnTx/>
                          <a:uFillTx/>
                          <a:latin typeface="Century" panose="02040604050505020304" pitchFamily="18" charset="0"/>
                        </a:rPr>
                        <a:t>0</a:t>
                      </a:r>
                      <a:endParaRPr kumimoji="0" lang="en-GB" sz="20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a:ln>
                            <a:noFill/>
                          </a:ln>
                          <a:solidFill>
                            <a:schemeClr val="bg1"/>
                          </a:solidFill>
                          <a:effectLst/>
                          <a:uLnTx/>
                          <a:uFillTx/>
                          <a:latin typeface="Century" panose="02040604050505020304" pitchFamily="18" charset="0"/>
                        </a:rPr>
                        <a:t>1</a:t>
                      </a:r>
                      <a:endParaRPr kumimoji="0" lang="en-GB" sz="20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a:ln>
                            <a:noFill/>
                          </a:ln>
                          <a:solidFill>
                            <a:schemeClr val="bg1"/>
                          </a:solidFill>
                          <a:effectLst/>
                          <a:uLnTx/>
                          <a:uFillTx/>
                          <a:latin typeface="Century" panose="02040604050505020304" pitchFamily="18" charset="0"/>
                        </a:rPr>
                        <a:t>2</a:t>
                      </a:r>
                      <a:endParaRPr kumimoji="0" lang="en-GB" sz="20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chemeClr val="bg1"/>
                          </a:solidFill>
                          <a:effectLst/>
                          <a:uLnTx/>
                          <a:uFillTx/>
                          <a:latin typeface="Century"/>
                          <a:ea typeface="+mn-ea"/>
                          <a:cs typeface="+mn-cs"/>
                        </a:rPr>
                        <a:t>3</a:t>
                      </a:r>
                      <a:r>
                        <a:rPr lang="en-GB" sz="2000" b="0" i="0" u="none" strike="noStrike" kern="1200" cap="none" spc="0" normalizeH="0" baseline="0" noProof="0">
                          <a:ln>
                            <a:noFill/>
                          </a:ln>
                          <a:solidFill>
                            <a:schemeClr val="bg1"/>
                          </a:solidFill>
                          <a:effectLst/>
                          <a:uLnTx/>
                          <a:uFillTx/>
                          <a:latin typeface="Century"/>
                          <a:ea typeface="+mn-ea"/>
                          <a:cs typeface="+mn-cs"/>
                        </a:rPr>
                        <a:t>+</a:t>
                      </a:r>
                      <a:endParaRPr kumimoji="0" lang="en-GB" sz="20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extLst>
                  <a:ext uri="{0D108BD9-81ED-4DB2-BD59-A6C34878D82A}">
                    <a16:rowId xmlns:a16="http://schemas.microsoft.com/office/drawing/2014/main" val="2768850418"/>
                  </a:ext>
                </a:extLst>
              </a:tr>
              <a:tr h="435688">
                <a:tc>
                  <a:txBody>
                    <a:bodyPr/>
                    <a:lstStyle/>
                    <a:p>
                      <a:pPr algn="ctr"/>
                      <a:r>
                        <a:rPr lang="en-GB" sz="1800" b="1">
                          <a:solidFill>
                            <a:schemeClr val="tx1"/>
                          </a:solidFill>
                          <a:latin typeface="Century" panose="02040604050505020304" pitchFamily="18" charset="0"/>
                        </a:rPr>
                        <a:t>2023-2024</a:t>
                      </a:r>
                    </a:p>
                  </a:txBody>
                  <a:tcPr anchor="ctr"/>
                </a:tc>
                <a:tc>
                  <a:txBody>
                    <a:bodyPr/>
                    <a:lstStyle/>
                    <a:p>
                      <a:pPr algn="ctr"/>
                      <a:r>
                        <a:rPr lang="en-GB" sz="2000">
                          <a:solidFill>
                            <a:schemeClr val="tx1"/>
                          </a:solidFill>
                          <a:latin typeface="Century" panose="02040604050505020304" pitchFamily="18" charset="0"/>
                        </a:rPr>
                        <a:t>2</a:t>
                      </a:r>
                    </a:p>
                  </a:txBody>
                  <a:tcPr anchor="ctr"/>
                </a:tc>
                <a:tc>
                  <a:txBody>
                    <a:bodyPr/>
                    <a:lstStyle/>
                    <a:p>
                      <a:pPr algn="ctr"/>
                      <a:r>
                        <a:rPr lang="en-GB" sz="2000">
                          <a:solidFill>
                            <a:schemeClr val="tx1"/>
                          </a:solidFill>
                          <a:latin typeface="Century" panose="02040604050505020304" pitchFamily="18" charset="0"/>
                        </a:rPr>
                        <a:t>3</a:t>
                      </a:r>
                    </a:p>
                  </a:txBody>
                  <a:tcPr anchor="ctr"/>
                </a:tc>
                <a:tc>
                  <a:txBody>
                    <a:bodyPr/>
                    <a:lstStyle/>
                    <a:p>
                      <a:pPr algn="ctr"/>
                      <a:r>
                        <a:rPr lang="en-GB" sz="2000">
                          <a:solidFill>
                            <a:schemeClr val="tx1"/>
                          </a:solidFill>
                          <a:latin typeface="Century" panose="02040604050505020304" pitchFamily="18" charset="0"/>
                        </a:rPr>
                        <a:t>5</a:t>
                      </a:r>
                    </a:p>
                  </a:txBody>
                  <a:tcPr anchor="ctr"/>
                </a:tc>
                <a:tc>
                  <a:txBody>
                    <a:bodyPr/>
                    <a:lstStyle/>
                    <a:p>
                      <a:pPr algn="ctr"/>
                      <a:r>
                        <a:rPr lang="en-GB" sz="2000">
                          <a:solidFill>
                            <a:schemeClr val="tx1"/>
                          </a:solidFill>
                          <a:latin typeface="Century"/>
                        </a:rPr>
                        <a:t>4</a:t>
                      </a:r>
                      <a:endParaRPr lang="en-GB" sz="2000">
                        <a:solidFill>
                          <a:schemeClr val="tx1"/>
                        </a:solidFill>
                        <a:latin typeface="Century" panose="02040604050505020304" pitchFamily="18" charset="0"/>
                      </a:endParaRPr>
                    </a:p>
                  </a:txBody>
                  <a:tcPr anchor="ctr"/>
                </a:tc>
                <a:extLst>
                  <a:ext uri="{0D108BD9-81ED-4DB2-BD59-A6C34878D82A}">
                    <a16:rowId xmlns:a16="http://schemas.microsoft.com/office/drawing/2014/main" val="1701517123"/>
                  </a:ext>
                </a:extLst>
              </a:tr>
              <a:tr h="4356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a:ln>
                            <a:noFill/>
                          </a:ln>
                          <a:solidFill>
                            <a:schemeClr val="tx1"/>
                          </a:solidFill>
                          <a:effectLst/>
                          <a:uLnTx/>
                          <a:uFillTx/>
                          <a:latin typeface="Century" panose="02040604050505020304" pitchFamily="18" charset="0"/>
                        </a:rPr>
                        <a:t>2024-2025</a:t>
                      </a:r>
                      <a:endParaRPr kumimoji="0" lang="en-GB" sz="1800" b="0" i="0" u="none" strike="noStrike" kern="1200" cap="none" spc="0" normalizeH="0" baseline="0" noProof="0">
                        <a:ln>
                          <a:noFill/>
                        </a:ln>
                        <a:solidFill>
                          <a:schemeClr val="tx1"/>
                        </a:solidFill>
                        <a:effectLst/>
                        <a:uLnTx/>
                        <a:uFillTx/>
                        <a:latin typeface="Century" panose="02040604050505020304" pitchFamily="18" charset="0"/>
                        <a:ea typeface="+mn-ea"/>
                        <a:cs typeface="+mn-cs"/>
                      </a:endParaRPr>
                    </a:p>
                  </a:txBody>
                  <a:tcPr anchor="ctr"/>
                </a:tc>
                <a:tc>
                  <a:txBody>
                    <a:bodyPr/>
                    <a:lstStyle/>
                    <a:p>
                      <a:pPr algn="ctr"/>
                      <a:r>
                        <a:rPr lang="en-GB" sz="2000">
                          <a:solidFill>
                            <a:schemeClr val="tx1"/>
                          </a:solidFill>
                          <a:latin typeface="Century" panose="02040604050505020304" pitchFamily="18" charset="0"/>
                        </a:rPr>
                        <a:t>4</a:t>
                      </a:r>
                    </a:p>
                  </a:txBody>
                  <a:tcPr anchor="ctr"/>
                </a:tc>
                <a:tc>
                  <a:txBody>
                    <a:bodyPr/>
                    <a:lstStyle/>
                    <a:p>
                      <a:pPr algn="ctr"/>
                      <a:r>
                        <a:rPr lang="en-GB" sz="2000">
                          <a:solidFill>
                            <a:schemeClr val="tx1"/>
                          </a:solidFill>
                          <a:latin typeface="Century" panose="02040604050505020304" pitchFamily="18" charset="0"/>
                        </a:rPr>
                        <a:t>6</a:t>
                      </a:r>
                    </a:p>
                  </a:txBody>
                  <a:tcPr anchor="ctr"/>
                </a:tc>
                <a:tc>
                  <a:txBody>
                    <a:bodyPr/>
                    <a:lstStyle/>
                    <a:p>
                      <a:pPr algn="ctr"/>
                      <a:r>
                        <a:rPr lang="en-GB" sz="2000">
                          <a:solidFill>
                            <a:schemeClr val="tx1"/>
                          </a:solidFill>
                          <a:latin typeface="Century" panose="02040604050505020304" pitchFamily="18" charset="0"/>
                        </a:rPr>
                        <a:t>5</a:t>
                      </a:r>
                    </a:p>
                  </a:txBody>
                  <a:tcPr anchor="ctr"/>
                </a:tc>
                <a:tc>
                  <a:txBody>
                    <a:bodyPr/>
                    <a:lstStyle/>
                    <a:p>
                      <a:pPr algn="ctr"/>
                      <a:r>
                        <a:rPr lang="en-GB" sz="2000">
                          <a:solidFill>
                            <a:schemeClr val="tx1"/>
                          </a:solidFill>
                          <a:latin typeface="Century"/>
                        </a:rPr>
                        <a:t>3</a:t>
                      </a:r>
                      <a:endParaRPr lang="en-GB" sz="2000">
                        <a:solidFill>
                          <a:schemeClr val="tx1"/>
                        </a:solidFill>
                        <a:latin typeface="Century" panose="02040604050505020304" pitchFamily="18" charset="0"/>
                      </a:endParaRPr>
                    </a:p>
                  </a:txBody>
                  <a:tcPr anchor="ctr"/>
                </a:tc>
                <a:extLst>
                  <a:ext uri="{0D108BD9-81ED-4DB2-BD59-A6C34878D82A}">
                    <a16:rowId xmlns:a16="http://schemas.microsoft.com/office/drawing/2014/main" val="4108734565"/>
                  </a:ext>
                </a:extLst>
              </a:tr>
              <a:tr h="4356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a:ln>
                            <a:noFill/>
                          </a:ln>
                          <a:solidFill>
                            <a:schemeClr val="tx1"/>
                          </a:solidFill>
                          <a:effectLst/>
                          <a:uLnTx/>
                          <a:uFillTx/>
                          <a:latin typeface="Century" panose="02040604050505020304" pitchFamily="18" charset="0"/>
                        </a:rPr>
                        <a:t>2025-2026</a:t>
                      </a:r>
                      <a:endParaRPr kumimoji="0" lang="en-GB" sz="1800" b="0" i="0" u="none" strike="noStrike" kern="1200" cap="none" spc="0" normalizeH="0" baseline="0" noProof="0">
                        <a:ln>
                          <a:noFill/>
                        </a:ln>
                        <a:solidFill>
                          <a:schemeClr val="tx1"/>
                        </a:solidFill>
                        <a:effectLst/>
                        <a:uLnTx/>
                        <a:uFillTx/>
                        <a:latin typeface="Century" panose="02040604050505020304" pitchFamily="18" charset="0"/>
                        <a:ea typeface="+mn-ea"/>
                        <a:cs typeface="+mn-cs"/>
                      </a:endParaRPr>
                    </a:p>
                  </a:txBody>
                  <a:tcPr anchor="ctr"/>
                </a:tc>
                <a:tc>
                  <a:txBody>
                    <a:bodyPr/>
                    <a:lstStyle/>
                    <a:p>
                      <a:pPr algn="ctr"/>
                      <a:r>
                        <a:rPr lang="en-GB" sz="2000">
                          <a:solidFill>
                            <a:schemeClr val="tx1"/>
                          </a:solidFill>
                          <a:latin typeface="Century" panose="02040604050505020304" pitchFamily="18" charset="0"/>
                        </a:rPr>
                        <a:t>5</a:t>
                      </a:r>
                    </a:p>
                  </a:txBody>
                  <a:tcPr anchor="ctr"/>
                </a:tc>
                <a:tc>
                  <a:txBody>
                    <a:bodyPr/>
                    <a:lstStyle/>
                    <a:p>
                      <a:pPr algn="ctr"/>
                      <a:r>
                        <a:rPr lang="en-GB" sz="2000">
                          <a:solidFill>
                            <a:schemeClr val="tx1"/>
                          </a:solidFill>
                          <a:latin typeface="Century" panose="02040604050505020304" pitchFamily="18" charset="0"/>
                        </a:rPr>
                        <a:t>3</a:t>
                      </a:r>
                    </a:p>
                  </a:txBody>
                  <a:tcPr anchor="ctr"/>
                </a:tc>
                <a:tc>
                  <a:txBody>
                    <a:bodyPr/>
                    <a:lstStyle/>
                    <a:p>
                      <a:pPr algn="ctr"/>
                      <a:r>
                        <a:rPr lang="en-GB" sz="2000">
                          <a:solidFill>
                            <a:schemeClr val="tx1"/>
                          </a:solidFill>
                          <a:latin typeface="Century" panose="02040604050505020304" pitchFamily="18" charset="0"/>
                        </a:rPr>
                        <a:t>4</a:t>
                      </a:r>
                    </a:p>
                  </a:txBody>
                  <a:tcPr anchor="ctr"/>
                </a:tc>
                <a:tc>
                  <a:txBody>
                    <a:bodyPr/>
                    <a:lstStyle/>
                    <a:p>
                      <a:pPr algn="ctr"/>
                      <a:r>
                        <a:rPr lang="en-GB" sz="2000">
                          <a:solidFill>
                            <a:schemeClr val="tx1"/>
                          </a:solidFill>
                          <a:latin typeface="Century" panose="02040604050505020304" pitchFamily="18" charset="0"/>
                        </a:rPr>
                        <a:t>2</a:t>
                      </a:r>
                    </a:p>
                  </a:txBody>
                  <a:tcPr anchor="ctr"/>
                </a:tc>
                <a:extLst>
                  <a:ext uri="{0D108BD9-81ED-4DB2-BD59-A6C34878D82A}">
                    <a16:rowId xmlns:a16="http://schemas.microsoft.com/office/drawing/2014/main" val="132060947"/>
                  </a:ext>
                </a:extLst>
              </a:tr>
              <a:tr h="4356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a:ln>
                            <a:noFill/>
                          </a:ln>
                          <a:solidFill>
                            <a:schemeClr val="tx1"/>
                          </a:solidFill>
                          <a:effectLst/>
                          <a:uLnTx/>
                          <a:uFillTx/>
                          <a:latin typeface="Century" panose="02040604050505020304" pitchFamily="18" charset="0"/>
                        </a:rPr>
                        <a:t>All time</a:t>
                      </a:r>
                      <a:endParaRPr kumimoji="0" lang="en-GB" sz="1800" b="0" i="0" u="none" strike="noStrike" kern="1200" cap="none" spc="0" normalizeH="0" baseline="0" noProof="0">
                        <a:ln>
                          <a:noFill/>
                        </a:ln>
                        <a:solidFill>
                          <a:schemeClr val="tx1"/>
                        </a:solidFill>
                        <a:effectLst/>
                        <a:uLnTx/>
                        <a:uFillTx/>
                        <a:latin typeface="Century" panose="02040604050505020304" pitchFamily="18" charset="0"/>
                        <a:ea typeface="+mn-ea"/>
                        <a:cs typeface="+mn-cs"/>
                      </a:endParaRPr>
                    </a:p>
                  </a:txBody>
                  <a:tcPr anchor="ctr"/>
                </a:tc>
                <a:tc>
                  <a:txBody>
                    <a:bodyPr/>
                    <a:lstStyle/>
                    <a:p>
                      <a:pPr algn="ctr"/>
                      <a:r>
                        <a:rPr lang="en-GB" sz="2000">
                          <a:solidFill>
                            <a:schemeClr val="tx1"/>
                          </a:solidFill>
                          <a:latin typeface="Century" panose="02040604050505020304" pitchFamily="18" charset="0"/>
                        </a:rPr>
                        <a:t>11</a:t>
                      </a:r>
                    </a:p>
                  </a:txBody>
                  <a:tcPr anchor="ctr"/>
                </a:tc>
                <a:tc>
                  <a:txBody>
                    <a:bodyPr/>
                    <a:lstStyle/>
                    <a:p>
                      <a:pPr algn="ctr"/>
                      <a:r>
                        <a:rPr lang="en-GB" sz="2000">
                          <a:solidFill>
                            <a:schemeClr val="tx1"/>
                          </a:solidFill>
                          <a:latin typeface="Century" panose="02040604050505020304" pitchFamily="18" charset="0"/>
                        </a:rPr>
                        <a:t>12</a:t>
                      </a:r>
                    </a:p>
                  </a:txBody>
                  <a:tcPr anchor="ctr"/>
                </a:tc>
                <a:tc>
                  <a:txBody>
                    <a:bodyPr/>
                    <a:lstStyle/>
                    <a:p>
                      <a:pPr algn="ctr"/>
                      <a:r>
                        <a:rPr lang="en-GB" sz="2000">
                          <a:solidFill>
                            <a:schemeClr val="tx1"/>
                          </a:solidFill>
                          <a:latin typeface="Century" panose="02040604050505020304" pitchFamily="18" charset="0"/>
                        </a:rPr>
                        <a:t>14</a:t>
                      </a:r>
                    </a:p>
                  </a:txBody>
                  <a:tcPr anchor="ctr"/>
                </a:tc>
                <a:tc>
                  <a:txBody>
                    <a:bodyPr/>
                    <a:lstStyle/>
                    <a:p>
                      <a:pPr algn="ctr"/>
                      <a:r>
                        <a:rPr lang="en-GB" sz="2000">
                          <a:solidFill>
                            <a:schemeClr val="tx1"/>
                          </a:solidFill>
                          <a:latin typeface="Century"/>
                        </a:rPr>
                        <a:t>9</a:t>
                      </a:r>
                    </a:p>
                  </a:txBody>
                  <a:tcPr anchor="ctr"/>
                </a:tc>
                <a:extLst>
                  <a:ext uri="{0D108BD9-81ED-4DB2-BD59-A6C34878D82A}">
                    <a16:rowId xmlns:a16="http://schemas.microsoft.com/office/drawing/2014/main" val="3865653192"/>
                  </a:ext>
                </a:extLst>
              </a:tr>
            </a:tbl>
          </a:graphicData>
        </a:graphic>
      </p:graphicFrame>
    </p:spTree>
    <p:extLst>
      <p:ext uri="{BB962C8B-B14F-4D97-AF65-F5344CB8AC3E}">
        <p14:creationId xmlns:p14="http://schemas.microsoft.com/office/powerpoint/2010/main" val="137871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22701-DE1A-5B85-65DD-768649DE72BD}"/>
            </a:ext>
          </a:extLst>
        </p:cNvPr>
        <p:cNvGrpSpPr/>
        <p:nvPr/>
      </p:nvGrpSpPr>
      <p:grpSpPr>
        <a:xfrm>
          <a:off x="0" y="0"/>
          <a:ext cx="0" cy="0"/>
          <a:chOff x="0" y="0"/>
          <a:chExt cx="0" cy="0"/>
        </a:xfrm>
      </p:grpSpPr>
      <p:sp>
        <p:nvSpPr>
          <p:cNvPr id="2" name="Slide Number Placeholder 29">
            <a:extLst>
              <a:ext uri="{FF2B5EF4-FFF2-40B4-BE49-F238E27FC236}">
                <a16:creationId xmlns:a16="http://schemas.microsoft.com/office/drawing/2014/main" id="{4A2EACDC-3896-D0DF-5701-CF4E4AFB05EA}"/>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6</a:t>
            </a:fld>
            <a:endParaRPr lang="en-GB"/>
          </a:p>
        </p:txBody>
      </p:sp>
      <p:graphicFrame>
        <p:nvGraphicFramePr>
          <p:cNvPr id="3" name="Content Placeholder 7">
            <a:extLst>
              <a:ext uri="{FF2B5EF4-FFF2-40B4-BE49-F238E27FC236}">
                <a16:creationId xmlns:a16="http://schemas.microsoft.com/office/drawing/2014/main" id="{A25610F6-14FB-C283-5271-F9C2D12BACD7}"/>
              </a:ext>
            </a:extLst>
          </p:cNvPr>
          <p:cNvGraphicFramePr>
            <a:graphicFrameLocks/>
          </p:cNvGraphicFramePr>
          <p:nvPr>
            <p:extLst>
              <p:ext uri="{D42A27DB-BD31-4B8C-83A1-F6EECF244321}">
                <p14:modId xmlns:p14="http://schemas.microsoft.com/office/powerpoint/2010/main" val="4047723388"/>
              </p:ext>
            </p:extLst>
          </p:nvPr>
        </p:nvGraphicFramePr>
        <p:xfrm>
          <a:off x="2291491" y="5745566"/>
          <a:ext cx="8128000" cy="982541"/>
        </p:xfrm>
        <a:graphic>
          <a:graphicData uri="http://schemas.openxmlformats.org/drawingml/2006/table">
            <a:tbl>
              <a:tblPr firstRow="1" bandRow="1">
                <a:effectLst/>
                <a:tableStyleId>{D113A9D2-9D6B-4929-AA2D-F23B5EE8CBE7}</a:tableStyleId>
              </a:tblPr>
              <a:tblGrid>
                <a:gridCol w="2032000">
                  <a:extLst>
                    <a:ext uri="{9D8B030D-6E8A-4147-A177-3AD203B41FA5}">
                      <a16:colId xmlns:a16="http://schemas.microsoft.com/office/drawing/2014/main" val="2561357671"/>
                    </a:ext>
                  </a:extLst>
                </a:gridCol>
                <a:gridCol w="2032000">
                  <a:extLst>
                    <a:ext uri="{9D8B030D-6E8A-4147-A177-3AD203B41FA5}">
                      <a16:colId xmlns:a16="http://schemas.microsoft.com/office/drawing/2014/main" val="4198074505"/>
                    </a:ext>
                  </a:extLst>
                </a:gridCol>
                <a:gridCol w="2032000">
                  <a:extLst>
                    <a:ext uri="{9D8B030D-6E8A-4147-A177-3AD203B41FA5}">
                      <a16:colId xmlns:a16="http://schemas.microsoft.com/office/drawing/2014/main" val="3817385109"/>
                    </a:ext>
                  </a:extLst>
                </a:gridCol>
                <a:gridCol w="2032000">
                  <a:extLst>
                    <a:ext uri="{9D8B030D-6E8A-4147-A177-3AD203B41FA5}">
                      <a16:colId xmlns:a16="http://schemas.microsoft.com/office/drawing/2014/main" val="1885793097"/>
                    </a:ext>
                  </a:extLst>
                </a:gridCol>
              </a:tblGrid>
              <a:tr h="5253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u="none" strike="noStrike" kern="1200" cap="none" spc="0" normalizeH="0" baseline="0" noProof="0">
                          <a:ln>
                            <a:noFill/>
                          </a:ln>
                          <a:solidFill>
                            <a:schemeClr val="bg1"/>
                          </a:solidFill>
                          <a:effectLst/>
                          <a:uLnTx/>
                          <a:uFillTx/>
                          <a:latin typeface="Century" panose="02040604050505020304" pitchFamily="18" charset="0"/>
                        </a:rPr>
                        <a:t>WP = 0</a:t>
                      </a:r>
                      <a:endParaRPr kumimoji="0" lang="en-GB" sz="24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u="none" strike="noStrike" kern="1200" cap="none" spc="0" normalizeH="0" baseline="0" noProof="0">
                          <a:ln>
                            <a:noFill/>
                          </a:ln>
                          <a:solidFill>
                            <a:schemeClr val="bg1"/>
                          </a:solidFill>
                          <a:effectLst/>
                          <a:uLnTx/>
                          <a:uFillTx/>
                          <a:latin typeface="Century" panose="02040604050505020304" pitchFamily="18" charset="0"/>
                        </a:rPr>
                        <a:t>WP = 1</a:t>
                      </a:r>
                      <a:endParaRPr kumimoji="0" lang="en-GB" sz="24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u="none" strike="noStrike" kern="1200" cap="none" spc="0" normalizeH="0" baseline="0" noProof="0">
                          <a:ln>
                            <a:noFill/>
                          </a:ln>
                          <a:solidFill>
                            <a:schemeClr val="bg1"/>
                          </a:solidFill>
                          <a:effectLst/>
                          <a:uLnTx/>
                          <a:uFillTx/>
                          <a:latin typeface="Century" panose="02040604050505020304" pitchFamily="18" charset="0"/>
                        </a:rPr>
                        <a:t>WP = 2</a:t>
                      </a:r>
                      <a:endParaRPr kumimoji="0" lang="en-GB" sz="24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bg1"/>
                          </a:solidFill>
                          <a:effectLst/>
                          <a:uLnTx/>
                          <a:uFillTx/>
                          <a:latin typeface="Century" panose="02040604050505020304" pitchFamily="18" charset="0"/>
                          <a:ea typeface="+mn-ea"/>
                          <a:cs typeface="+mn-cs"/>
                        </a:rPr>
                        <a:t>WP = 3</a:t>
                      </a:r>
                    </a:p>
                  </a:txBody>
                  <a:tcPr anchor="ctr"/>
                </a:tc>
                <a:extLst>
                  <a:ext uri="{0D108BD9-81ED-4DB2-BD59-A6C34878D82A}">
                    <a16:rowId xmlns:a16="http://schemas.microsoft.com/office/drawing/2014/main" val="2768850418"/>
                  </a:ext>
                </a:extLst>
              </a:tr>
              <a:tr h="435688">
                <a:tc>
                  <a:txBody>
                    <a:bodyPr/>
                    <a:lstStyle/>
                    <a:p>
                      <a:pPr algn="ctr"/>
                      <a:r>
                        <a:rPr lang="en-GB" sz="2400">
                          <a:solidFill>
                            <a:schemeClr val="tx1"/>
                          </a:solidFill>
                          <a:latin typeface="Century" panose="02040604050505020304" pitchFamily="18" charset="0"/>
                        </a:rPr>
                        <a:t>11</a:t>
                      </a:r>
                    </a:p>
                  </a:txBody>
                  <a:tcPr anchor="ctr"/>
                </a:tc>
                <a:tc>
                  <a:txBody>
                    <a:bodyPr/>
                    <a:lstStyle/>
                    <a:p>
                      <a:pPr algn="ctr"/>
                      <a:r>
                        <a:rPr lang="en-GB" sz="2400">
                          <a:solidFill>
                            <a:schemeClr val="tx1"/>
                          </a:solidFill>
                          <a:latin typeface="Century" panose="02040604050505020304" pitchFamily="18" charset="0"/>
                        </a:rPr>
                        <a:t>12</a:t>
                      </a:r>
                    </a:p>
                  </a:txBody>
                  <a:tcPr anchor="ctr"/>
                </a:tc>
                <a:tc>
                  <a:txBody>
                    <a:bodyPr/>
                    <a:lstStyle/>
                    <a:p>
                      <a:pPr algn="ctr"/>
                      <a:r>
                        <a:rPr lang="en-GB" sz="2400">
                          <a:solidFill>
                            <a:schemeClr val="tx1"/>
                          </a:solidFill>
                          <a:latin typeface="Century" panose="02040604050505020304" pitchFamily="18" charset="0"/>
                        </a:rPr>
                        <a:t>14</a:t>
                      </a:r>
                    </a:p>
                  </a:txBody>
                  <a:tcPr anchor="ctr"/>
                </a:tc>
                <a:tc>
                  <a:txBody>
                    <a:bodyPr/>
                    <a:lstStyle/>
                    <a:p>
                      <a:pPr algn="ctr"/>
                      <a:r>
                        <a:rPr lang="en-GB" sz="2400">
                          <a:solidFill>
                            <a:schemeClr val="tx1"/>
                          </a:solidFill>
                          <a:latin typeface="Century" panose="02040604050505020304" pitchFamily="18" charset="0"/>
                        </a:rPr>
                        <a:t>9</a:t>
                      </a:r>
                    </a:p>
                  </a:txBody>
                  <a:tcPr anchor="ctr"/>
                </a:tc>
                <a:extLst>
                  <a:ext uri="{0D108BD9-81ED-4DB2-BD59-A6C34878D82A}">
                    <a16:rowId xmlns:a16="http://schemas.microsoft.com/office/drawing/2014/main" val="1701517123"/>
                  </a:ext>
                </a:extLst>
              </a:tr>
            </a:tbl>
          </a:graphicData>
        </a:graphic>
      </p:graphicFrame>
      <p:graphicFrame>
        <p:nvGraphicFramePr>
          <p:cNvPr id="5" name="Chart 4">
            <a:extLst>
              <a:ext uri="{FF2B5EF4-FFF2-40B4-BE49-F238E27FC236}">
                <a16:creationId xmlns:a16="http://schemas.microsoft.com/office/drawing/2014/main" id="{8E638441-011F-18E1-4E1F-8B00FB7FCFB6}"/>
              </a:ext>
            </a:extLst>
          </p:cNvPr>
          <p:cNvGraphicFramePr/>
          <p:nvPr>
            <p:extLst>
              <p:ext uri="{D42A27DB-BD31-4B8C-83A1-F6EECF244321}">
                <p14:modId xmlns:p14="http://schemas.microsoft.com/office/powerpoint/2010/main" val="2675387989"/>
              </p:ext>
            </p:extLst>
          </p:nvPr>
        </p:nvGraphicFramePr>
        <p:xfrm>
          <a:off x="2291492" y="200833"/>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24247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2EB7D-5DF9-6FF1-A722-43C4DBBA8292}"/>
            </a:ext>
          </a:extLst>
        </p:cNvPr>
        <p:cNvGrpSpPr/>
        <p:nvPr/>
      </p:nvGrpSpPr>
      <p:grpSpPr>
        <a:xfrm>
          <a:off x="0" y="0"/>
          <a:ext cx="0" cy="0"/>
          <a:chOff x="0" y="0"/>
          <a:chExt cx="0" cy="0"/>
        </a:xfrm>
      </p:grpSpPr>
      <p:sp>
        <p:nvSpPr>
          <p:cNvPr id="2" name="Slide Number Placeholder 29">
            <a:extLst>
              <a:ext uri="{FF2B5EF4-FFF2-40B4-BE49-F238E27FC236}">
                <a16:creationId xmlns:a16="http://schemas.microsoft.com/office/drawing/2014/main" id="{B021F57B-506D-6C03-551A-3D0CC86BF722}"/>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7</a:t>
            </a:fld>
            <a:endParaRPr lang="en-GB"/>
          </a:p>
        </p:txBody>
      </p:sp>
      <p:graphicFrame>
        <p:nvGraphicFramePr>
          <p:cNvPr id="3" name="Content Placeholder 7">
            <a:extLst>
              <a:ext uri="{FF2B5EF4-FFF2-40B4-BE49-F238E27FC236}">
                <a16:creationId xmlns:a16="http://schemas.microsoft.com/office/drawing/2014/main" id="{3E548FF8-6872-1C6C-A427-E3DB68A07B41}"/>
              </a:ext>
            </a:extLst>
          </p:cNvPr>
          <p:cNvGraphicFramePr>
            <a:graphicFrameLocks/>
          </p:cNvGraphicFramePr>
          <p:nvPr>
            <p:extLst>
              <p:ext uri="{D42A27DB-BD31-4B8C-83A1-F6EECF244321}">
                <p14:modId xmlns:p14="http://schemas.microsoft.com/office/powerpoint/2010/main" val="1450404692"/>
              </p:ext>
            </p:extLst>
          </p:nvPr>
        </p:nvGraphicFramePr>
        <p:xfrm>
          <a:off x="2291491" y="5745566"/>
          <a:ext cx="8128000" cy="982541"/>
        </p:xfrm>
        <a:graphic>
          <a:graphicData uri="http://schemas.openxmlformats.org/drawingml/2006/table">
            <a:tbl>
              <a:tblPr firstRow="1" bandRow="1">
                <a:effectLst/>
                <a:tableStyleId>{D113A9D2-9D6B-4929-AA2D-F23B5EE8CBE7}</a:tableStyleId>
              </a:tblPr>
              <a:tblGrid>
                <a:gridCol w="2032000">
                  <a:extLst>
                    <a:ext uri="{9D8B030D-6E8A-4147-A177-3AD203B41FA5}">
                      <a16:colId xmlns:a16="http://schemas.microsoft.com/office/drawing/2014/main" val="2561357671"/>
                    </a:ext>
                  </a:extLst>
                </a:gridCol>
                <a:gridCol w="2032000">
                  <a:extLst>
                    <a:ext uri="{9D8B030D-6E8A-4147-A177-3AD203B41FA5}">
                      <a16:colId xmlns:a16="http://schemas.microsoft.com/office/drawing/2014/main" val="4198074505"/>
                    </a:ext>
                  </a:extLst>
                </a:gridCol>
                <a:gridCol w="2032000">
                  <a:extLst>
                    <a:ext uri="{9D8B030D-6E8A-4147-A177-3AD203B41FA5}">
                      <a16:colId xmlns:a16="http://schemas.microsoft.com/office/drawing/2014/main" val="3817385109"/>
                    </a:ext>
                  </a:extLst>
                </a:gridCol>
                <a:gridCol w="2032000">
                  <a:extLst>
                    <a:ext uri="{9D8B030D-6E8A-4147-A177-3AD203B41FA5}">
                      <a16:colId xmlns:a16="http://schemas.microsoft.com/office/drawing/2014/main" val="1885793097"/>
                    </a:ext>
                  </a:extLst>
                </a:gridCol>
              </a:tblGrid>
              <a:tr h="5253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u="none" strike="noStrike" kern="1200" cap="none" spc="0" normalizeH="0" baseline="0" noProof="0">
                          <a:ln>
                            <a:noFill/>
                          </a:ln>
                          <a:solidFill>
                            <a:schemeClr val="bg1"/>
                          </a:solidFill>
                          <a:effectLst/>
                          <a:uLnTx/>
                          <a:uFillTx/>
                          <a:latin typeface="Century" panose="02040604050505020304" pitchFamily="18" charset="0"/>
                        </a:rPr>
                        <a:t>WP = 0</a:t>
                      </a:r>
                      <a:endParaRPr kumimoji="0" lang="en-GB" sz="24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u="none" strike="noStrike" kern="1200" cap="none" spc="0" normalizeH="0" baseline="0" noProof="0">
                          <a:ln>
                            <a:noFill/>
                          </a:ln>
                          <a:solidFill>
                            <a:schemeClr val="bg1"/>
                          </a:solidFill>
                          <a:effectLst/>
                          <a:uLnTx/>
                          <a:uFillTx/>
                          <a:latin typeface="Century" panose="02040604050505020304" pitchFamily="18" charset="0"/>
                        </a:rPr>
                        <a:t>WP = 1</a:t>
                      </a:r>
                      <a:endParaRPr kumimoji="0" lang="en-GB" sz="24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u="none" strike="noStrike" kern="1200" cap="none" spc="0" normalizeH="0" baseline="0" noProof="0">
                          <a:ln>
                            <a:noFill/>
                          </a:ln>
                          <a:solidFill>
                            <a:schemeClr val="bg1"/>
                          </a:solidFill>
                          <a:effectLst/>
                          <a:uLnTx/>
                          <a:uFillTx/>
                          <a:latin typeface="Century" panose="02040604050505020304" pitchFamily="18" charset="0"/>
                        </a:rPr>
                        <a:t>WP = 2</a:t>
                      </a:r>
                      <a:endParaRPr kumimoji="0" lang="en-GB" sz="2400" b="0" i="0" u="none" strike="noStrike" kern="1200" cap="none" spc="0" normalizeH="0" baseline="0" noProof="0">
                        <a:ln>
                          <a:noFill/>
                        </a:ln>
                        <a:solidFill>
                          <a:schemeClr val="bg1"/>
                        </a:solidFill>
                        <a:effectLst/>
                        <a:uLnTx/>
                        <a:uFillTx/>
                        <a:latin typeface="Century" panose="02040604050505020304" pitchFamily="18" charset="0"/>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bg1"/>
                          </a:solidFill>
                          <a:effectLst/>
                          <a:uLnTx/>
                          <a:uFillTx/>
                          <a:latin typeface="Century" panose="02040604050505020304" pitchFamily="18" charset="0"/>
                          <a:ea typeface="+mn-ea"/>
                          <a:cs typeface="+mn-cs"/>
                        </a:rPr>
                        <a:t>WP = 3</a:t>
                      </a:r>
                    </a:p>
                  </a:txBody>
                  <a:tcPr anchor="ctr"/>
                </a:tc>
                <a:extLst>
                  <a:ext uri="{0D108BD9-81ED-4DB2-BD59-A6C34878D82A}">
                    <a16:rowId xmlns:a16="http://schemas.microsoft.com/office/drawing/2014/main" val="2768850418"/>
                  </a:ext>
                </a:extLst>
              </a:tr>
              <a:tr h="435688">
                <a:tc>
                  <a:txBody>
                    <a:bodyPr/>
                    <a:lstStyle/>
                    <a:p>
                      <a:pPr algn="ctr"/>
                      <a:r>
                        <a:rPr lang="en-GB" sz="2400">
                          <a:solidFill>
                            <a:schemeClr val="tx1"/>
                          </a:solidFill>
                          <a:latin typeface="Century" panose="02040604050505020304" pitchFamily="18" charset="0"/>
                        </a:rPr>
                        <a:t>16</a:t>
                      </a:r>
                    </a:p>
                  </a:txBody>
                  <a:tcPr anchor="ctr"/>
                </a:tc>
                <a:tc>
                  <a:txBody>
                    <a:bodyPr/>
                    <a:lstStyle/>
                    <a:p>
                      <a:pPr algn="ctr"/>
                      <a:r>
                        <a:rPr lang="en-GB" sz="2400">
                          <a:solidFill>
                            <a:schemeClr val="tx1"/>
                          </a:solidFill>
                          <a:latin typeface="Century" panose="02040604050505020304" pitchFamily="18" charset="0"/>
                        </a:rPr>
                        <a:t>23</a:t>
                      </a:r>
                    </a:p>
                  </a:txBody>
                  <a:tcPr anchor="ctr"/>
                </a:tc>
                <a:tc>
                  <a:txBody>
                    <a:bodyPr/>
                    <a:lstStyle/>
                    <a:p>
                      <a:pPr algn="ctr"/>
                      <a:r>
                        <a:rPr lang="en-GB" sz="2400">
                          <a:solidFill>
                            <a:schemeClr val="tx1"/>
                          </a:solidFill>
                          <a:latin typeface="Century" panose="02040604050505020304" pitchFamily="18" charset="0"/>
                        </a:rPr>
                        <a:t>22</a:t>
                      </a:r>
                    </a:p>
                  </a:txBody>
                  <a:tcPr anchor="ctr"/>
                </a:tc>
                <a:tc>
                  <a:txBody>
                    <a:bodyPr/>
                    <a:lstStyle/>
                    <a:p>
                      <a:pPr algn="ctr"/>
                      <a:r>
                        <a:rPr lang="en-GB" sz="2400">
                          <a:solidFill>
                            <a:schemeClr val="tx1"/>
                          </a:solidFill>
                          <a:latin typeface="Century" panose="02040604050505020304" pitchFamily="18" charset="0"/>
                        </a:rPr>
                        <a:t>28</a:t>
                      </a:r>
                    </a:p>
                  </a:txBody>
                  <a:tcPr anchor="ctr"/>
                </a:tc>
                <a:extLst>
                  <a:ext uri="{0D108BD9-81ED-4DB2-BD59-A6C34878D82A}">
                    <a16:rowId xmlns:a16="http://schemas.microsoft.com/office/drawing/2014/main" val="1701517123"/>
                  </a:ext>
                </a:extLst>
              </a:tr>
            </a:tbl>
          </a:graphicData>
        </a:graphic>
      </p:graphicFrame>
      <p:graphicFrame>
        <p:nvGraphicFramePr>
          <p:cNvPr id="5" name="Chart 4">
            <a:extLst>
              <a:ext uri="{FF2B5EF4-FFF2-40B4-BE49-F238E27FC236}">
                <a16:creationId xmlns:a16="http://schemas.microsoft.com/office/drawing/2014/main" id="{48374A72-9194-DE8B-762C-4E882985CFE2}"/>
              </a:ext>
            </a:extLst>
          </p:cNvPr>
          <p:cNvGraphicFramePr/>
          <p:nvPr>
            <p:extLst>
              <p:ext uri="{D42A27DB-BD31-4B8C-83A1-F6EECF244321}">
                <p14:modId xmlns:p14="http://schemas.microsoft.com/office/powerpoint/2010/main" val="3383513511"/>
              </p:ext>
            </p:extLst>
          </p:nvPr>
        </p:nvGraphicFramePr>
        <p:xfrm>
          <a:off x="2291492" y="200833"/>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0669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F387F7-DD2B-1141-F278-4224FA3EA5A9}"/>
              </a:ext>
            </a:extLst>
          </p:cNvPr>
          <p:cNvSpPr>
            <a:spLocks noGrp="1"/>
          </p:cNvSpPr>
          <p:nvPr>
            <p:ph type="title"/>
          </p:nvPr>
        </p:nvSpPr>
        <p:spPr/>
        <p:txBody>
          <a:bodyPr/>
          <a:lstStyle/>
          <a:p>
            <a:r>
              <a:rPr lang="en-US">
                <a:latin typeface="Aptos"/>
                <a:cs typeface="Calibri"/>
              </a:rPr>
              <a:t>Funding</a:t>
            </a:r>
            <a:endParaRPr lang="en-US"/>
          </a:p>
        </p:txBody>
      </p:sp>
      <p:sp>
        <p:nvSpPr>
          <p:cNvPr id="6" name="Slide Number Placeholder 5">
            <a:extLst>
              <a:ext uri="{FF2B5EF4-FFF2-40B4-BE49-F238E27FC236}">
                <a16:creationId xmlns:a16="http://schemas.microsoft.com/office/drawing/2014/main" id="{0F59CAD2-3BC3-5DD7-A85A-D1A4035EC006}"/>
              </a:ext>
            </a:extLst>
          </p:cNvPr>
          <p:cNvSpPr>
            <a:spLocks noGrp="1"/>
          </p:cNvSpPr>
          <p:nvPr>
            <p:ph type="sldNum" sz="quarter" idx="4"/>
          </p:nvPr>
        </p:nvSpPr>
        <p:spPr/>
        <p:txBody>
          <a:bodyPr/>
          <a:lstStyle/>
          <a:p>
            <a:fld id="{E8F1A65C-595C-4736-BF40-F7D31E789466}" type="slidenum">
              <a:rPr lang="en-GB" smtClean="0"/>
              <a:pPr/>
              <a:t>8</a:t>
            </a:fld>
            <a:endParaRPr lang="en-GB"/>
          </a:p>
        </p:txBody>
      </p:sp>
      <p:sp>
        <p:nvSpPr>
          <p:cNvPr id="10" name="Content Placeholder 7">
            <a:extLst>
              <a:ext uri="{FF2B5EF4-FFF2-40B4-BE49-F238E27FC236}">
                <a16:creationId xmlns:a16="http://schemas.microsoft.com/office/drawing/2014/main" id="{7CA9F6C1-339C-5EB1-0202-352F18A8B105}"/>
              </a:ext>
            </a:extLst>
          </p:cNvPr>
          <p:cNvSpPr>
            <a:spLocks noGrp="1"/>
          </p:cNvSpPr>
          <p:nvPr>
            <p:ph idx="1"/>
          </p:nvPr>
        </p:nvSpPr>
        <p:spPr>
          <a:xfrm>
            <a:off x="499733" y="1101043"/>
            <a:ext cx="10639000" cy="5068263"/>
          </a:xfrm>
        </p:spPr>
        <p:txBody>
          <a:bodyPr vert="horz" lIns="0" tIns="0" rIns="0" bIns="0" rtlCol="0" anchor="t">
            <a:noAutofit/>
          </a:bodyPr>
          <a:lstStyle/>
          <a:p>
            <a:pPr marL="285750" indent="-285750">
              <a:buChar char="•"/>
            </a:pPr>
            <a:r>
              <a:rPr lang="en-GB" sz="2400">
                <a:latin typeface="Century"/>
                <a:cs typeface="Calibri"/>
              </a:rPr>
              <a:t>STFC Spark Award (April 2024-March 2027)</a:t>
            </a:r>
            <a:endParaRPr lang="en-GB" sz="2400">
              <a:latin typeface="Century" panose="02040604050505020304" pitchFamily="18" charset="0"/>
            </a:endParaRPr>
          </a:p>
          <a:p>
            <a:pPr marL="742950" lvl="1" indent="-285750">
              <a:buFont typeface="Wingdings" panose="020B0604020202020204" pitchFamily="34" charset="0"/>
              <a:buChar char="Ø"/>
            </a:pPr>
            <a:r>
              <a:rPr lang="en-GB" sz="2400" spc="30">
                <a:latin typeface="Century"/>
                <a:cs typeface="Calibri"/>
              </a:rPr>
              <a:t>£15,000, with matched funding from the Department of Physics</a:t>
            </a:r>
            <a:endParaRPr lang="en-GB" sz="2400" spc="30">
              <a:latin typeface="Century" panose="02040604050505020304" pitchFamily="18" charset="0"/>
            </a:endParaRPr>
          </a:p>
          <a:p>
            <a:pPr marL="1200150" lvl="2" indent="-285750">
              <a:buFont typeface="Wingdings" panose="020B0604020202020204" pitchFamily="34" charset="0"/>
              <a:buChar char="§"/>
            </a:pPr>
            <a:r>
              <a:rPr lang="en-GB" sz="2200" spc="30">
                <a:latin typeface="Century"/>
                <a:cs typeface="Calibri"/>
              </a:rPr>
              <a:t>New equipment purchase (Dome, projector, mirror cleaning)</a:t>
            </a:r>
            <a:endParaRPr lang="en-GB" sz="2200" spc="30">
              <a:latin typeface="Century" panose="02040604050505020304" pitchFamily="18" charset="0"/>
            </a:endParaRPr>
          </a:p>
          <a:p>
            <a:pPr marL="1200150" lvl="2" indent="-285750">
              <a:buFont typeface="Wingdings" panose="020B0604020202020204" pitchFamily="34" charset="0"/>
              <a:buChar char="§"/>
            </a:pPr>
            <a:r>
              <a:rPr lang="en-GB" sz="2200" spc="30">
                <a:latin typeface="Century"/>
                <a:cs typeface="Calibri"/>
              </a:rPr>
              <a:t>Purchase of new show (Great Solar System Adventure)</a:t>
            </a:r>
            <a:endParaRPr lang="en-GB" sz="2200" spc="30">
              <a:latin typeface="Century" panose="02040604050505020304" pitchFamily="18" charset="0"/>
            </a:endParaRPr>
          </a:p>
          <a:p>
            <a:pPr marL="1200150" lvl="2" indent="-285750">
              <a:buFont typeface="Wingdings" panose="020B0604020202020204" pitchFamily="34" charset="0"/>
              <a:buChar char="§"/>
            </a:pPr>
            <a:r>
              <a:rPr lang="en-GB" sz="2200" spc="30">
                <a:latin typeface="Century"/>
                <a:cs typeface="Calibri"/>
              </a:rPr>
              <a:t>Printed materials (stickers, leaflets)</a:t>
            </a:r>
            <a:endParaRPr lang="en-GB" sz="2200">
              <a:latin typeface="Century" panose="02040604050505020304" pitchFamily="18" charset="0"/>
            </a:endParaRPr>
          </a:p>
          <a:p>
            <a:pPr marL="285750" indent="-285750">
              <a:buChar char="•"/>
            </a:pPr>
            <a:r>
              <a:rPr lang="en-GB" sz="2400">
                <a:latin typeface="Century"/>
                <a:cs typeface="Calibri"/>
              </a:rPr>
              <a:t>Additional support from the Department of Physics</a:t>
            </a:r>
            <a:endParaRPr lang="en-GB" sz="2400" spc="0">
              <a:latin typeface="Century" panose="02040604050505020304" pitchFamily="18" charset="0"/>
            </a:endParaRPr>
          </a:p>
          <a:p>
            <a:pPr marL="742950" lvl="1" indent="-285750">
              <a:buFont typeface="Wingdings" panose="020B0604020202020204" pitchFamily="34" charset="0"/>
              <a:buChar char="Ø"/>
            </a:pPr>
            <a:r>
              <a:rPr lang="en-GB" sz="2400" spc="30">
                <a:latin typeface="Century"/>
                <a:cs typeface="Calibri"/>
              </a:rPr>
              <a:t>Contracted hours for PhD students to serve as admins</a:t>
            </a:r>
            <a:endParaRPr lang="en-GB" sz="2400">
              <a:latin typeface="Century" panose="02040604050505020304" pitchFamily="18" charset="0"/>
            </a:endParaRPr>
          </a:p>
          <a:p>
            <a:pPr marL="742950" lvl="1" indent="-285750">
              <a:buFont typeface="Wingdings" panose="020B0604020202020204" pitchFamily="34" charset="0"/>
              <a:buChar char="Ø"/>
            </a:pPr>
            <a:r>
              <a:rPr lang="en-GB" sz="2400" spc="30">
                <a:latin typeface="Century"/>
                <a:cs typeface="Calibri"/>
              </a:rPr>
              <a:t>Reimbursement for travel to schools</a:t>
            </a:r>
            <a:endParaRPr lang="en-GB" sz="2400">
              <a:latin typeface="Century"/>
              <a:cs typeface="Calibri"/>
            </a:endParaRPr>
          </a:p>
          <a:p>
            <a:pPr marL="742950" lvl="1" indent="-285750">
              <a:buFont typeface="Wingdings" panose="020B0604020202020204" pitchFamily="34" charset="0"/>
              <a:buChar char="Ø"/>
            </a:pPr>
            <a:r>
              <a:rPr lang="en-GB" sz="2400" spc="30">
                <a:latin typeface="Century"/>
                <a:cs typeface="Calibri"/>
              </a:rPr>
              <a:t>Support from the University Portering team to transport the equipment to and from schools free of charge</a:t>
            </a:r>
          </a:p>
          <a:p>
            <a:pPr marL="742950" lvl="1" indent="-285750">
              <a:buFont typeface="Wingdings" panose="020B0604020202020204" pitchFamily="34" charset="0"/>
              <a:buChar char="Ø"/>
            </a:pPr>
            <a:r>
              <a:rPr lang="en-GB" sz="2400" spc="30">
                <a:latin typeface="Century"/>
                <a:cs typeface="Calibri"/>
              </a:rPr>
              <a:t>Insurance cover for equipment (damages)</a:t>
            </a:r>
            <a:endParaRPr lang="en-GB" sz="2400" spc="30">
              <a:latin typeface="Century" panose="02040604050505020304" pitchFamily="18" charset="0"/>
            </a:endParaRPr>
          </a:p>
          <a:p>
            <a:pPr marL="285750" indent="-342900">
              <a:buFont typeface="Arial" panose="020B0604020202020204" pitchFamily="34" charset="0"/>
              <a:buChar char="•"/>
            </a:pPr>
            <a:r>
              <a:rPr lang="en-GB" sz="2400">
                <a:latin typeface="Century"/>
                <a:cs typeface="Calibri"/>
              </a:rPr>
              <a:t>Equipment is secured and department will support ongoing operation</a:t>
            </a:r>
            <a:endParaRPr lang="en-GB" sz="2400" spc="30">
              <a:latin typeface="Century" panose="02040604050505020304" pitchFamily="18" charset="0"/>
            </a:endParaRPr>
          </a:p>
          <a:p>
            <a:pPr marL="285750" indent="-342900">
              <a:buFont typeface="Arial" panose="020B0604020202020204" pitchFamily="34" charset="0"/>
              <a:buChar char="•"/>
            </a:pPr>
            <a:r>
              <a:rPr lang="en-GB" sz="2400">
                <a:latin typeface="Century"/>
                <a:cs typeface="Calibri"/>
              </a:rPr>
              <a:t>Thanks to all of our tireless volunteers giving up their time for free</a:t>
            </a:r>
          </a:p>
          <a:p>
            <a:pPr marL="742950" lvl="1" indent="-285750">
              <a:buFont typeface="Wingdings" panose="020B0604020202020204" pitchFamily="34" charset="0"/>
              <a:buChar char="Ø"/>
            </a:pPr>
            <a:endParaRPr lang="en-GB" sz="2400">
              <a:latin typeface="Century" panose="02040604050505020304" pitchFamily="18" charset="0"/>
            </a:endParaRPr>
          </a:p>
          <a:p>
            <a:pPr marL="285750" indent="-285750">
              <a:buChar char="•"/>
            </a:pPr>
            <a:endParaRPr lang="en-GB" sz="2400">
              <a:latin typeface="Century" panose="02040604050505020304" pitchFamily="18" charset="0"/>
            </a:endParaRPr>
          </a:p>
        </p:txBody>
      </p:sp>
    </p:spTree>
    <p:extLst>
      <p:ext uri="{BB962C8B-B14F-4D97-AF65-F5344CB8AC3E}">
        <p14:creationId xmlns:p14="http://schemas.microsoft.com/office/powerpoint/2010/main" val="1762961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EE06A-3AF7-E374-9360-14B94FC6F887}"/>
              </a:ext>
            </a:extLst>
          </p:cNvPr>
          <p:cNvSpPr>
            <a:spLocks noGrp="1"/>
          </p:cNvSpPr>
          <p:nvPr>
            <p:ph type="title"/>
          </p:nvPr>
        </p:nvSpPr>
        <p:spPr>
          <a:xfrm>
            <a:off x="3663846" y="430971"/>
            <a:ext cx="4860000" cy="920508"/>
          </a:xfrm>
        </p:spPr>
        <p:txBody>
          <a:bodyPr/>
          <a:lstStyle/>
          <a:p>
            <a:r>
              <a:rPr lang="en-GB"/>
              <a:t>Thank you!</a:t>
            </a:r>
          </a:p>
        </p:txBody>
      </p:sp>
      <p:pic>
        <p:nvPicPr>
          <p:cNvPr id="3" name="Picture 2">
            <a:extLst>
              <a:ext uri="{FF2B5EF4-FFF2-40B4-BE49-F238E27FC236}">
                <a16:creationId xmlns:a16="http://schemas.microsoft.com/office/drawing/2014/main" id="{98FEC92D-C8D9-A89C-F894-500BBD13DDDB}"/>
              </a:ext>
            </a:extLst>
          </p:cNvPr>
          <p:cNvPicPr>
            <a:picLocks noChangeAspect="1"/>
          </p:cNvPicPr>
          <p:nvPr/>
        </p:nvPicPr>
        <p:blipFill>
          <a:blip r:embed="rId3"/>
          <a:stretch>
            <a:fillRect/>
          </a:stretch>
        </p:blipFill>
        <p:spPr>
          <a:xfrm>
            <a:off x="4352018" y="1351189"/>
            <a:ext cx="3495222" cy="3495222"/>
          </a:xfrm>
          <a:prstGeom prst="rect">
            <a:avLst/>
          </a:prstGeom>
        </p:spPr>
      </p:pic>
      <p:sp>
        <p:nvSpPr>
          <p:cNvPr id="14" name="TextBox 13">
            <a:extLst>
              <a:ext uri="{FF2B5EF4-FFF2-40B4-BE49-F238E27FC236}">
                <a16:creationId xmlns:a16="http://schemas.microsoft.com/office/drawing/2014/main" id="{E37D5C43-D694-BD70-77BC-58AEF0FD0FF3}"/>
              </a:ext>
            </a:extLst>
          </p:cNvPr>
          <p:cNvSpPr txBox="1"/>
          <p:nvPr/>
        </p:nvSpPr>
        <p:spPr>
          <a:xfrm>
            <a:off x="4067106" y="4846411"/>
            <a:ext cx="445674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400" b="1" err="1"/>
              <a:t>Planetarium@warwick.ac.uk</a:t>
            </a:r>
            <a:endParaRPr lang="en-GB" sz="2400" b="1"/>
          </a:p>
        </p:txBody>
      </p:sp>
    </p:spTree>
    <p:extLst>
      <p:ext uri="{BB962C8B-B14F-4D97-AF65-F5344CB8AC3E}">
        <p14:creationId xmlns:p14="http://schemas.microsoft.com/office/powerpoint/2010/main" val="3445352705"/>
      </p:ext>
    </p:extLst>
  </p:cSld>
  <p:clrMapOvr>
    <a:masterClrMapping/>
  </p:clrMapOvr>
</p:sld>
</file>

<file path=ppt/theme/theme1.xml><?xml version="1.0" encoding="utf-8"?>
<a:theme xmlns:a="http://schemas.openxmlformats.org/drawingml/2006/main" name="UoW_Template_Black">
  <a:themeElements>
    <a:clrScheme name="Custom 9">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FDFCFC"/>
      </a:hlink>
      <a:folHlink>
        <a:srgbClr val="FDFCF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33A5F1DA-378A-4B18-90A4-683CE4DCE0D6}"/>
    </a:ext>
  </a:extLst>
</a:theme>
</file>

<file path=ppt/theme/theme2.xml><?xml version="1.0" encoding="utf-8"?>
<a:theme xmlns:a="http://schemas.openxmlformats.org/drawingml/2006/main" name="UoW_Template_Lavender">
  <a:themeElements>
    <a:clrScheme name="Custom 2">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A94366CC-0FF6-484B-A3F6-8F3C9DB334D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D777ABFAE3F5444BD4692D96672F2E8" ma:contentTypeVersion="3" ma:contentTypeDescription="Create a new document." ma:contentTypeScope="" ma:versionID="54343597c46f6bac07eef011af655ac1">
  <xsd:schema xmlns:xsd="http://www.w3.org/2001/XMLSchema" xmlns:xs="http://www.w3.org/2001/XMLSchema" xmlns:p="http://schemas.microsoft.com/office/2006/metadata/properties" xmlns:ns2="694213ce-036d-40ed-9770-d68710576a78" targetNamespace="http://schemas.microsoft.com/office/2006/metadata/properties" ma:root="true" ma:fieldsID="9b2c6463e2ec2ed844f6923005da6f09" ns2:_="">
    <xsd:import namespace="694213ce-036d-40ed-9770-d68710576a7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4213ce-036d-40ed-9770-d68710576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299F2F-53D8-4F04-89F8-F8961CB59FBC}">
  <ds:schemaRefs>
    <ds:schemaRef ds:uri="694213ce-036d-40ed-9770-d68710576a7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7630989-B77A-402A-86EF-783E80D06881}">
  <ds:schemaRefs>
    <ds:schemaRef ds:uri="694213ce-036d-40ed-9770-d68710576a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2889AE9-2A76-4CF2-8699-356903226B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9</Slides>
  <Notes>8</Notes>
  <HiddenSlides>0</HiddenSlide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UoW_Template_Black</vt:lpstr>
      <vt:lpstr>UoW_Template_Lavender</vt:lpstr>
      <vt:lpstr>PowerPoint Presentation</vt:lpstr>
      <vt:lpstr>Who are we?</vt:lpstr>
      <vt:lpstr>Some statistics</vt:lpstr>
      <vt:lpstr>Our area of reach</vt:lpstr>
      <vt:lpstr>Booking specifics</vt:lpstr>
      <vt:lpstr>PowerPoint Presentation</vt:lpstr>
      <vt:lpstr>PowerPoint Presentation</vt:lpstr>
      <vt:lpstr>Funding</vt:lpstr>
      <vt:lpstr>Thank you!</vt:lpstr>
    </vt:vector>
  </TitlesOfParts>
  <Company>University of Warwick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2026-07-13T17:11:17Z</dcterms:created>
  <dcterms:modified xsi:type="dcterms:W3CDTF">2026-07-22T08:04:59Z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0x0101004D777ABFAE3F5444BD4692D96672F2E8</vt:lpwstr>
  </property>
  <property fmtid="{D5CDD505-2E9C-101B-9397-08002B2CF9AE}" pid="3" name="MediaServiceImageTags">
    <vt:lpwstr/>
  </property>
</Properties>
</file>