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798" r:id="rId4"/>
    <p:sldMasterId id="2147483828" r:id="rId5"/>
    <p:sldMasterId id="2147483843" r:id="rId6"/>
  </p:sldMasterIdLst>
  <p:notesMasterIdLst>
    <p:notesMasterId r:id="rId33"/>
  </p:notesMasterIdLst>
  <p:handoutMasterIdLst>
    <p:handoutMasterId r:id="rId34"/>
  </p:handoutMasterIdLst>
  <p:sldIdLst>
    <p:sldId id="262" r:id="rId7"/>
    <p:sldId id="390" r:id="rId8"/>
    <p:sldId id="391" r:id="rId9"/>
    <p:sldId id="392" r:id="rId10"/>
    <p:sldId id="419" r:id="rId11"/>
    <p:sldId id="395" r:id="rId12"/>
    <p:sldId id="408" r:id="rId13"/>
    <p:sldId id="409" r:id="rId14"/>
    <p:sldId id="397" r:id="rId15"/>
    <p:sldId id="398" r:id="rId16"/>
    <p:sldId id="415" r:id="rId17"/>
    <p:sldId id="417" r:id="rId18"/>
    <p:sldId id="416" r:id="rId19"/>
    <p:sldId id="418" r:id="rId20"/>
    <p:sldId id="411" r:id="rId21"/>
    <p:sldId id="401" r:id="rId22"/>
    <p:sldId id="394" r:id="rId23"/>
    <p:sldId id="396" r:id="rId24"/>
    <p:sldId id="402" r:id="rId25"/>
    <p:sldId id="405" r:id="rId26"/>
    <p:sldId id="406" r:id="rId27"/>
    <p:sldId id="407" r:id="rId28"/>
    <p:sldId id="412" r:id="rId29"/>
    <p:sldId id="413" r:id="rId30"/>
    <p:sldId id="414" r:id="rId31"/>
    <p:sldId id="393" r:id="rId32"/>
  </p:sldIdLst>
  <p:sldSz cx="12192000" cy="6858000"/>
  <p:notesSz cx="6858000" cy="9144000"/>
  <p:embeddedFontLst>
    <p:embeddedFont>
      <p:font typeface="Cambria Math" panose="02040503050406030204" pitchFamily="18" charset="0"/>
      <p:regular r:id="rId35"/>
    </p:embeddedFont>
    <p:embeddedFont>
      <p:font typeface="Cavolini" panose="020B0604020202020204" charset="0"/>
      <p:regular r:id="rId36"/>
      <p:bold r:id="rId37"/>
      <p:italic r:id="rId38"/>
      <p:boldItalic r:id="rId39"/>
    </p:embeddedFont>
    <p:embeddedFont>
      <p:font typeface="Century" panose="020B0604020202020204" charset="0"/>
      <p:regular r:id="rId40"/>
    </p:embeddedFont>
    <p:embeddedFont>
      <p:font typeface="High Tower Text" panose="020B0604020202020204" charset="0"/>
      <p:regular r:id="rId41"/>
      <p:italic r:id="rId42"/>
    </p:embeddedFont>
    <p:embeddedFont>
      <p:font typeface="Palatino Linotype" panose="02040502050505030304" pitchFamily="18" charset="0"/>
      <p:regular r:id="rId43"/>
      <p:bold r:id="rId44"/>
      <p:italic r:id="rId45"/>
      <p:boldItalic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B42B6F1D-ED99-5349-7F51-0CB9D3AA4303}" name="Kelleher, Lucy" initials="KL" userId="S::u1774172@live.warwick.ac.uk::a7d460b6-a904-4b89-9e64-58119e2e7618" providerId="AD"/>
  <p188:author id="{FC9FCF26-F0F8-4972-3715-BDE043EC4023}" name="Lawson, Holly" initials="LH" userId="S::u2271473@live.warwick.ac.uk::0de7dddd-20ce-43a4-8d85-02704f67e7b2" providerId="AD"/>
  <p188:author id="{F73A01AF-3AAF-8A96-B34A-4ECD0F6DD2D2}" name="Bodely, Ana" initials="BA" userId="S::u2172734@live.warwick.ac.uk::08ec00ae-aea7-4bf9-9869-9b75fae08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E5D6"/>
    <a:srgbClr val="81E1CF"/>
    <a:srgbClr val="85E2D1"/>
    <a:srgbClr val="95FFED"/>
    <a:srgbClr val="FFFFFF"/>
    <a:srgbClr val="000000"/>
    <a:srgbClr val="0C0C0C"/>
    <a:srgbClr val="FD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E5CDD7-070F-E94D-80D8-24A0E08F88C3}" v="6309" dt="2026-07-23T11:22:05.618"/>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5.fntdata"/><Relationship Id="rId21" Type="http://schemas.openxmlformats.org/officeDocument/2006/relationships/slide" Target="slides/slide15.xml"/><Relationship Id="rId34" Type="http://schemas.openxmlformats.org/officeDocument/2006/relationships/handoutMaster" Target="handoutMasters/handoutMaster1.xml"/><Relationship Id="rId42" Type="http://schemas.openxmlformats.org/officeDocument/2006/relationships/font" Target="fonts/font8.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font" Target="fonts/font10.fntdata"/><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viewProps" Target="viewProps.xml"/><Relationship Id="rId8" Type="http://schemas.openxmlformats.org/officeDocument/2006/relationships/slide" Target="slides/slide2.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4.xml"/><Relationship Id="rId41"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2.fntdata"/><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TZNER KENIGER, MARCELO ARON (PGR)" userId="S::u2256233@live.warwick.ac.uk::deaa120a-7ad0-4717-9d97-a4535213dda9" providerId="AD" clId="Web-{DACE8642-FD39-F5CE-F90A-ABB9DA6B968C}"/>
    <pc:docChg chg="addSld delSld modSld">
      <pc:chgData name="FETZNER KENIGER, MARCELO ARON (PGR)" userId="S::u2256233@live.warwick.ac.uk::deaa120a-7ad0-4717-9d97-a4535213dda9" providerId="AD" clId="Web-{DACE8642-FD39-F5CE-F90A-ABB9DA6B968C}" dt="2026-07-21T15:32:05.761" v="2580"/>
      <pc:docMkLst>
        <pc:docMk/>
      </pc:docMkLst>
      <pc:sldChg chg="modSp modNotes">
        <pc:chgData name="FETZNER KENIGER, MARCELO ARON (PGR)" userId="S::u2256233@live.warwick.ac.uk::deaa120a-7ad0-4717-9d97-a4535213dda9" providerId="AD" clId="Web-{DACE8642-FD39-F5CE-F90A-ABB9DA6B968C}" dt="2026-07-21T14:36:19.032" v="1765"/>
        <pc:sldMkLst>
          <pc:docMk/>
          <pc:sldMk cId="3957974810" sldId="398"/>
        </pc:sldMkLst>
        <pc:spChg chg="mod">
          <ac:chgData name="FETZNER KENIGER, MARCELO ARON (PGR)" userId="S::u2256233@live.warwick.ac.uk::deaa120a-7ad0-4717-9d97-a4535213dda9" providerId="AD" clId="Web-{DACE8642-FD39-F5CE-F90A-ABB9DA6B968C}" dt="2026-07-21T14:09:06.988" v="1616" actId="20577"/>
          <ac:spMkLst>
            <pc:docMk/>
            <pc:sldMk cId="3957974810" sldId="398"/>
            <ac:spMk id="5" creationId="{F52C734D-89CE-7CD0-0CCA-6C537E36D5F7}"/>
          </ac:spMkLst>
        </pc:spChg>
      </pc:sldChg>
      <pc:sldChg chg="modSp modNotes">
        <pc:chgData name="FETZNER KENIGER, MARCELO ARON (PGR)" userId="S::u2256233@live.warwick.ac.uk::deaa120a-7ad0-4717-9d97-a4535213dda9" providerId="AD" clId="Web-{DACE8642-FD39-F5CE-F90A-ABB9DA6B968C}" dt="2026-07-21T14:09:08.957" v="1619" actId="20577"/>
        <pc:sldMkLst>
          <pc:docMk/>
          <pc:sldMk cId="3323433855" sldId="412"/>
        </pc:sldMkLst>
        <pc:picChg chg="mod">
          <ac:chgData name="FETZNER KENIGER, MARCELO ARON (PGR)" userId="S::u2256233@live.warwick.ac.uk::deaa120a-7ad0-4717-9d97-a4535213dda9" providerId="AD" clId="Web-{DACE8642-FD39-F5CE-F90A-ABB9DA6B968C}" dt="2026-07-21T13:35:57.049" v="146"/>
          <ac:picMkLst>
            <pc:docMk/>
            <pc:sldMk cId="3323433855" sldId="412"/>
            <ac:picMk id="3" creationId="{B1046E3E-8CB4-7165-96A3-1C013319BD30}"/>
          </ac:picMkLst>
        </pc:picChg>
      </pc:sldChg>
      <pc:sldChg chg="modSp add replId modNotes">
        <pc:chgData name="FETZNER KENIGER, MARCELO ARON (PGR)" userId="S::u2256233@live.warwick.ac.uk::deaa120a-7ad0-4717-9d97-a4535213dda9" providerId="AD" clId="Web-{DACE8642-FD39-F5CE-F90A-ABB9DA6B968C}" dt="2026-07-21T14:09:10.863" v="1621" actId="20577"/>
        <pc:sldMkLst>
          <pc:docMk/>
          <pc:sldMk cId="739415056" sldId="413"/>
        </pc:sldMkLst>
        <pc:picChg chg="mod">
          <ac:chgData name="FETZNER KENIGER, MARCELO ARON (PGR)" userId="S::u2256233@live.warwick.ac.uk::deaa120a-7ad0-4717-9d97-a4535213dda9" providerId="AD" clId="Web-{DACE8642-FD39-F5CE-F90A-ABB9DA6B968C}" dt="2026-07-21T13:36:10.659" v="151"/>
          <ac:picMkLst>
            <pc:docMk/>
            <pc:sldMk cId="739415056" sldId="413"/>
            <ac:picMk id="3" creationId="{931A903F-0B85-9134-C407-11769382A893}"/>
          </ac:picMkLst>
        </pc:picChg>
      </pc:sldChg>
      <pc:sldChg chg="modSp add replId modNotes">
        <pc:chgData name="FETZNER KENIGER, MARCELO ARON (PGR)" userId="S::u2256233@live.warwick.ac.uk::deaa120a-7ad0-4717-9d97-a4535213dda9" providerId="AD" clId="Web-{DACE8642-FD39-F5CE-F90A-ABB9DA6B968C}" dt="2026-07-21T14:44:17.566" v="2565"/>
        <pc:sldMkLst>
          <pc:docMk/>
          <pc:sldMk cId="1993163766" sldId="414"/>
        </pc:sldMkLst>
        <pc:picChg chg="mod">
          <ac:chgData name="FETZNER KENIGER, MARCELO ARON (PGR)" userId="S::u2256233@live.warwick.ac.uk::deaa120a-7ad0-4717-9d97-a4535213dda9" providerId="AD" clId="Web-{DACE8642-FD39-F5CE-F90A-ABB9DA6B968C}" dt="2026-07-21T13:36:34.707" v="158"/>
          <ac:picMkLst>
            <pc:docMk/>
            <pc:sldMk cId="1993163766" sldId="414"/>
            <ac:picMk id="3" creationId="{B9AE4C74-511F-A898-C69D-13D28F8412B8}"/>
          </ac:picMkLst>
        </pc:picChg>
      </pc:sldChg>
      <pc:sldChg chg="addSp modSp add replId">
        <pc:chgData name="FETZNER KENIGER, MARCELO ARON (PGR)" userId="S::u2256233@live.warwick.ac.uk::deaa120a-7ad0-4717-9d97-a4535213dda9" providerId="AD" clId="Web-{DACE8642-FD39-F5CE-F90A-ABB9DA6B968C}" dt="2026-07-21T14:57:14.843" v="2578" actId="1076"/>
        <pc:sldMkLst>
          <pc:docMk/>
          <pc:sldMk cId="1918085049" sldId="415"/>
        </pc:sldMkLst>
        <pc:spChg chg="mod">
          <ac:chgData name="FETZNER KENIGER, MARCELO ARON (PGR)" userId="S::u2256233@live.warwick.ac.uk::deaa120a-7ad0-4717-9d97-a4535213dda9" providerId="AD" clId="Web-{DACE8642-FD39-F5CE-F90A-ABB9DA6B968C}" dt="2026-07-21T14:53:18.990" v="2574" actId="20577"/>
          <ac:spMkLst>
            <pc:docMk/>
            <pc:sldMk cId="1918085049" sldId="415"/>
            <ac:spMk id="7" creationId="{210C6E76-6820-094A-FE9B-6025C29EBC05}"/>
          </ac:spMkLst>
        </pc:spChg>
        <pc:picChg chg="add mod">
          <ac:chgData name="FETZNER KENIGER, MARCELO ARON (PGR)" userId="S::u2256233@live.warwick.ac.uk::deaa120a-7ad0-4717-9d97-a4535213dda9" providerId="AD" clId="Web-{DACE8642-FD39-F5CE-F90A-ABB9DA6B968C}" dt="2026-07-21T14:57:14.843" v="2578" actId="1076"/>
          <ac:picMkLst>
            <pc:docMk/>
            <pc:sldMk cId="1918085049" sldId="415"/>
            <ac:picMk id="3" creationId="{166BB4C5-4ACA-55C0-A753-A9D457C33006}"/>
          </ac:picMkLst>
        </pc:picChg>
      </pc:sldChg>
      <pc:sldChg chg="modSp">
        <pc:chgData name="FETZNER KENIGER, MARCELO ARON (PGR)" userId="S::u2256233@live.warwick.ac.uk::deaa120a-7ad0-4717-9d97-a4535213dda9" providerId="AD" clId="Web-{DACE8642-FD39-F5CE-F90A-ABB9DA6B968C}" dt="2026-07-21T15:32:05.761" v="2580"/>
        <pc:sldMkLst>
          <pc:docMk/>
          <pc:sldMk cId="1098350052" sldId="417"/>
        </pc:sldMkLst>
        <pc:picChg chg="mod">
          <ac:chgData name="FETZNER KENIGER, MARCELO ARON (PGR)" userId="S::u2256233@live.warwick.ac.uk::deaa120a-7ad0-4717-9d97-a4535213dda9" providerId="AD" clId="Web-{DACE8642-FD39-F5CE-F90A-ABB9DA6B968C}" dt="2026-07-21T15:32:05.761" v="2580"/>
          <ac:picMkLst>
            <pc:docMk/>
            <pc:sldMk cId="1098350052" sldId="417"/>
            <ac:picMk id="22" creationId="{53BEF774-B867-21EB-0171-AEAE12E43335}"/>
          </ac:picMkLst>
        </pc:picChg>
      </pc:sldChg>
    </pc:docChg>
  </pc:docChgLst>
  <pc:docChgLst>
    <pc:chgData name="FETZNER KENIGER, MARCELO ARON (PGR)" userId="S::u2256233@live.warwick.ac.uk::deaa120a-7ad0-4717-9d97-a4535213dda9" providerId="AD" clId="Web-{9A1708F4-964E-7477-FC2F-1D01A49631E3}"/>
    <pc:docChg chg="delSld modSld addSection delSection modSection">
      <pc:chgData name="FETZNER KENIGER, MARCELO ARON (PGR)" userId="S::u2256233@live.warwick.ac.uk::deaa120a-7ad0-4717-9d97-a4535213dda9" providerId="AD" clId="Web-{9A1708F4-964E-7477-FC2F-1D01A49631E3}" dt="2026-07-13T19:04:11.391" v="2392"/>
      <pc:docMkLst>
        <pc:docMk/>
      </pc:docMkLst>
      <pc:sldChg chg="modSp modNotes">
        <pc:chgData name="FETZNER KENIGER, MARCELO ARON (PGR)" userId="S::u2256233@live.warwick.ac.uk::deaa120a-7ad0-4717-9d97-a4535213dda9" providerId="AD" clId="Web-{9A1708F4-964E-7477-FC2F-1D01A49631E3}" dt="2026-07-13T17:40:10.658" v="373"/>
        <pc:sldMkLst>
          <pc:docMk/>
          <pc:sldMk cId="1079536978" sldId="262"/>
        </pc:sldMkLst>
        <pc:spChg chg="mod">
          <ac:chgData name="FETZNER KENIGER, MARCELO ARON (PGR)" userId="S::u2256233@live.warwick.ac.uk::deaa120a-7ad0-4717-9d97-a4535213dda9" providerId="AD" clId="Web-{9A1708F4-964E-7477-FC2F-1D01A49631E3}" dt="2026-07-13T17:15:09.467" v="143" actId="20577"/>
          <ac:spMkLst>
            <pc:docMk/>
            <pc:sldMk cId="1079536978" sldId="262"/>
            <ac:spMk id="6" creationId="{C35D1BC9-819A-F4BC-F31F-3EA2C416829E}"/>
          </ac:spMkLst>
        </pc:spChg>
        <pc:spChg chg="mod">
          <ac:chgData name="FETZNER KENIGER, MARCELO ARON (PGR)" userId="S::u2256233@live.warwick.ac.uk::deaa120a-7ad0-4717-9d97-a4535213dda9" providerId="AD" clId="Web-{9A1708F4-964E-7477-FC2F-1D01A49631E3}" dt="2026-07-13T17:38:03.538" v="187" actId="20577"/>
          <ac:spMkLst>
            <pc:docMk/>
            <pc:sldMk cId="1079536978" sldId="262"/>
            <ac:spMk id="7" creationId="{BB0161F2-D84D-EB79-CC8F-875101556867}"/>
          </ac:spMkLst>
        </pc:spChg>
      </pc:sldChg>
    </pc:docChg>
  </pc:docChgLst>
  <pc:docChgLst>
    <pc:chgData name="FETZNER KENIGER, MARCELO ARON (PGR)" userId="deaa120a-7ad0-4717-9d97-a4535213dda9" providerId="ADAL" clId="{4DD28294-4FC0-5659-B40C-B9A0B785F76B}"/>
    <pc:docChg chg="undo custSel addSld delSld modSld sldOrd addMainMaster delMainMaster modMainMaster">
      <pc:chgData name="FETZNER KENIGER, MARCELO ARON (PGR)" userId="deaa120a-7ad0-4717-9d97-a4535213dda9" providerId="ADAL" clId="{4DD28294-4FC0-5659-B40C-B9A0B785F76B}" dt="2026-07-23T11:22:05.618" v="11571"/>
      <pc:docMkLst>
        <pc:docMk/>
      </pc:docMkLst>
      <pc:sldChg chg="addSp delSp modSp mod modAnim">
        <pc:chgData name="FETZNER KENIGER, MARCELO ARON (PGR)" userId="deaa120a-7ad0-4717-9d97-a4535213dda9" providerId="ADAL" clId="{4DD28294-4FC0-5659-B40C-B9A0B785F76B}" dt="2026-07-22T08:58:21.934" v="9256"/>
        <pc:sldMkLst>
          <pc:docMk/>
          <pc:sldMk cId="1079536978" sldId="262"/>
        </pc:sldMkLst>
        <pc:spChg chg="mod">
          <ac:chgData name="FETZNER KENIGER, MARCELO ARON (PGR)" userId="deaa120a-7ad0-4717-9d97-a4535213dda9" providerId="ADAL" clId="{4DD28294-4FC0-5659-B40C-B9A0B785F76B}" dt="2026-07-21T15:06:14.428" v="4046" actId="1076"/>
          <ac:spMkLst>
            <pc:docMk/>
            <pc:sldMk cId="1079536978" sldId="262"/>
            <ac:spMk id="6" creationId="{C35D1BC9-819A-F4BC-F31F-3EA2C416829E}"/>
          </ac:spMkLst>
        </pc:spChg>
        <pc:spChg chg="mod">
          <ac:chgData name="FETZNER KENIGER, MARCELO ARON (PGR)" userId="deaa120a-7ad0-4717-9d97-a4535213dda9" providerId="ADAL" clId="{4DD28294-4FC0-5659-B40C-B9A0B785F76B}" dt="2026-07-21T22:00:07.027" v="9173" actId="2711"/>
          <ac:spMkLst>
            <pc:docMk/>
            <pc:sldMk cId="1079536978" sldId="262"/>
            <ac:spMk id="7" creationId="{BB0161F2-D84D-EB79-CC8F-875101556867}"/>
          </ac:spMkLst>
        </pc:spChg>
        <pc:picChg chg="add mod">
          <ac:chgData name="FETZNER KENIGER, MARCELO ARON (PGR)" userId="deaa120a-7ad0-4717-9d97-a4535213dda9" providerId="ADAL" clId="{4DD28294-4FC0-5659-B40C-B9A0B785F76B}" dt="2026-07-22T08:02:05.376" v="9251" actId="1076"/>
          <ac:picMkLst>
            <pc:docMk/>
            <pc:sldMk cId="1079536978" sldId="262"/>
            <ac:picMk id="2" creationId="{7EF4D2C7-9C01-E510-34E1-E3482F91606A}"/>
          </ac:picMkLst>
        </pc:picChg>
        <pc:picChg chg="add mod">
          <ac:chgData name="FETZNER KENIGER, MARCELO ARON (PGR)" userId="deaa120a-7ad0-4717-9d97-a4535213dda9" providerId="ADAL" clId="{4DD28294-4FC0-5659-B40C-B9A0B785F76B}" dt="2026-07-22T08:02:17.881" v="9254" actId="1076"/>
          <ac:picMkLst>
            <pc:docMk/>
            <pc:sldMk cId="1079536978" sldId="262"/>
            <ac:picMk id="3" creationId="{904A2D14-0D50-708B-D17B-8908189AA887}"/>
          </ac:picMkLst>
        </pc:picChg>
      </pc:sldChg>
      <pc:sldChg chg="addSp delSp modSp mod delAnim modAnim chgLayout">
        <pc:chgData name="FETZNER KENIGER, MARCELO ARON (PGR)" userId="deaa120a-7ad0-4717-9d97-a4535213dda9" providerId="ADAL" clId="{4DD28294-4FC0-5659-B40C-B9A0B785F76B}" dt="2026-07-23T10:52:03.392" v="11522" actId="700"/>
        <pc:sldMkLst>
          <pc:docMk/>
          <pc:sldMk cId="2210114993" sldId="390"/>
        </pc:sldMkLst>
        <pc:spChg chg="mod ord modVis">
          <ac:chgData name="FETZNER KENIGER, MARCELO ARON (PGR)" userId="deaa120a-7ad0-4717-9d97-a4535213dda9" providerId="ADAL" clId="{4DD28294-4FC0-5659-B40C-B9A0B785F76B}" dt="2026-07-23T10:52:03.392" v="11522" actId="700"/>
          <ac:spMkLst>
            <pc:docMk/>
            <pc:sldMk cId="2210114993" sldId="390"/>
            <ac:spMk id="2" creationId="{0B76F689-1C62-8147-FCCB-63A2AB6CC7CA}"/>
          </ac:spMkLst>
        </pc:spChg>
        <pc:spChg chg="add del mod ord">
          <ac:chgData name="FETZNER KENIGER, MARCELO ARON (PGR)" userId="deaa120a-7ad0-4717-9d97-a4535213dda9" providerId="ADAL" clId="{4DD28294-4FC0-5659-B40C-B9A0B785F76B}" dt="2026-07-22T16:38:56.561" v="9740" actId="700"/>
          <ac:spMkLst>
            <pc:docMk/>
            <pc:sldMk cId="2210114993" sldId="390"/>
            <ac:spMk id="3" creationId="{44E5AEC1-67F6-F1DD-1586-1F7D1F3630E6}"/>
          </ac:spMkLst>
        </pc:spChg>
        <pc:spChg chg="add mod">
          <ac:chgData name="FETZNER KENIGER, MARCELO ARON (PGR)" userId="deaa120a-7ad0-4717-9d97-a4535213dda9" providerId="ADAL" clId="{4DD28294-4FC0-5659-B40C-B9A0B785F76B}" dt="2026-07-23T10:47:24.006" v="11490"/>
          <ac:spMkLst>
            <pc:docMk/>
            <pc:sldMk cId="2210114993" sldId="390"/>
            <ac:spMk id="3" creationId="{59507ED7-6312-FE56-7703-36464E84937B}"/>
          </ac:spMkLst>
        </pc:spChg>
        <pc:spChg chg="mod">
          <ac:chgData name="FETZNER KENIGER, MARCELO ARON (PGR)" userId="deaa120a-7ad0-4717-9d97-a4535213dda9" providerId="ADAL" clId="{4DD28294-4FC0-5659-B40C-B9A0B785F76B}" dt="2026-07-22T17:32:54.128" v="10009" actId="14100"/>
          <ac:spMkLst>
            <pc:docMk/>
            <pc:sldMk cId="2210114993" sldId="390"/>
            <ac:spMk id="5" creationId="{29D4C30E-A108-E1E7-B18E-B0EF94F97C2B}"/>
          </ac:spMkLst>
        </pc:spChg>
        <pc:spChg chg="mod ord modVis">
          <ac:chgData name="FETZNER KENIGER, MARCELO ARON (PGR)" userId="deaa120a-7ad0-4717-9d97-a4535213dda9" providerId="ADAL" clId="{4DD28294-4FC0-5659-B40C-B9A0B785F76B}" dt="2026-07-23T10:52:03.392" v="11522" actId="700"/>
          <ac:spMkLst>
            <pc:docMk/>
            <pc:sldMk cId="2210114993" sldId="390"/>
            <ac:spMk id="7" creationId="{6D7DABA9-5EC7-79B7-33C7-ED9D4FEEFB30}"/>
          </ac:spMkLst>
        </pc:spChg>
        <pc:spChg chg="mod ord modVis">
          <ac:chgData name="FETZNER KENIGER, MARCELO ARON (PGR)" userId="deaa120a-7ad0-4717-9d97-a4535213dda9" providerId="ADAL" clId="{4DD28294-4FC0-5659-B40C-B9A0B785F76B}" dt="2026-07-23T10:52:03.392" v="11522" actId="700"/>
          <ac:spMkLst>
            <pc:docMk/>
            <pc:sldMk cId="2210114993" sldId="390"/>
            <ac:spMk id="8" creationId="{061F1ED2-1F2C-33FB-9A1E-D22B19205D28}"/>
          </ac:spMkLst>
        </pc:spChg>
        <pc:spChg chg="del mod">
          <ac:chgData name="FETZNER KENIGER, MARCELO ARON (PGR)" userId="deaa120a-7ad0-4717-9d97-a4535213dda9" providerId="ADAL" clId="{4DD28294-4FC0-5659-B40C-B9A0B785F76B}" dt="2026-07-22T17:17:03.144" v="9758" actId="478"/>
          <ac:spMkLst>
            <pc:docMk/>
            <pc:sldMk cId="2210114993" sldId="390"/>
            <ac:spMk id="9" creationId="{EEFEA878-44E6-DD76-75A9-D5C788650BE1}"/>
          </ac:spMkLst>
        </pc:spChg>
        <pc:spChg chg="del mod">
          <ac:chgData name="FETZNER KENIGER, MARCELO ARON (PGR)" userId="deaa120a-7ad0-4717-9d97-a4535213dda9" providerId="ADAL" clId="{4DD28294-4FC0-5659-B40C-B9A0B785F76B}" dt="2026-07-22T17:16:57.550" v="9755" actId="478"/>
          <ac:spMkLst>
            <pc:docMk/>
            <pc:sldMk cId="2210114993" sldId="390"/>
            <ac:spMk id="12" creationId="{9F727BF3-C9BB-AFD6-660A-D6D73DC15102}"/>
          </ac:spMkLst>
        </pc:spChg>
        <pc:spChg chg="del mod">
          <ac:chgData name="FETZNER KENIGER, MARCELO ARON (PGR)" userId="deaa120a-7ad0-4717-9d97-a4535213dda9" providerId="ADAL" clId="{4DD28294-4FC0-5659-B40C-B9A0B785F76B}" dt="2026-07-22T17:17:16.304" v="9765" actId="478"/>
          <ac:spMkLst>
            <pc:docMk/>
            <pc:sldMk cId="2210114993" sldId="390"/>
            <ac:spMk id="14" creationId="{60DDCCE2-7473-88FF-F753-93CB6B07F577}"/>
          </ac:spMkLst>
        </pc:spChg>
        <pc:spChg chg="add mod">
          <ac:chgData name="FETZNER KENIGER, MARCELO ARON (PGR)" userId="deaa120a-7ad0-4717-9d97-a4535213dda9" providerId="ADAL" clId="{4DD28294-4FC0-5659-B40C-B9A0B785F76B}" dt="2026-07-22T17:33:48.357" v="10050" actId="1076"/>
          <ac:spMkLst>
            <pc:docMk/>
            <pc:sldMk cId="2210114993" sldId="390"/>
            <ac:spMk id="17" creationId="{A52AE02F-97AA-E0FD-6C67-80143A3491A9}"/>
          </ac:spMkLst>
        </pc:spChg>
        <pc:spChg chg="mod modVis">
          <ac:chgData name="FETZNER KENIGER, MARCELO ARON (PGR)" userId="deaa120a-7ad0-4717-9d97-a4535213dda9" providerId="ADAL" clId="{4DD28294-4FC0-5659-B40C-B9A0B785F76B}" dt="2026-07-22T17:33:23.097" v="10016" actId="14429"/>
          <ac:spMkLst>
            <pc:docMk/>
            <pc:sldMk cId="2210114993" sldId="390"/>
            <ac:spMk id="20" creationId="{F65ED712-2687-C82E-E140-DE7C7ABB4735}"/>
          </ac:spMkLst>
        </pc:spChg>
        <pc:grpChg chg="mod modVis">
          <ac:chgData name="FETZNER KENIGER, MARCELO ARON (PGR)" userId="deaa120a-7ad0-4717-9d97-a4535213dda9" providerId="ADAL" clId="{4DD28294-4FC0-5659-B40C-B9A0B785F76B}" dt="2026-07-22T17:34:11.314" v="10053" actId="33935"/>
          <ac:grpSpMkLst>
            <pc:docMk/>
            <pc:sldMk cId="2210114993" sldId="390"/>
            <ac:grpSpMk id="6" creationId="{2FB2EC3A-93EE-55F5-01F4-FBEDF6340A72}"/>
          </ac:grpSpMkLst>
        </pc:grpChg>
        <pc:grpChg chg="mod modVis">
          <ac:chgData name="FETZNER KENIGER, MARCELO ARON (PGR)" userId="deaa120a-7ad0-4717-9d97-a4535213dda9" providerId="ADAL" clId="{4DD28294-4FC0-5659-B40C-B9A0B785F76B}" dt="2026-07-22T17:34:11.314" v="10053" actId="33935"/>
          <ac:grpSpMkLst>
            <pc:docMk/>
            <pc:sldMk cId="2210114993" sldId="390"/>
            <ac:grpSpMk id="13" creationId="{562FC361-ACD8-1D5D-4850-1CABBE60AE4F}"/>
          </ac:grpSpMkLst>
        </pc:grpChg>
        <pc:grpChg chg="mod modVis">
          <ac:chgData name="FETZNER KENIGER, MARCELO ARON (PGR)" userId="deaa120a-7ad0-4717-9d97-a4535213dda9" providerId="ADAL" clId="{4DD28294-4FC0-5659-B40C-B9A0B785F76B}" dt="2026-07-22T17:34:11.314" v="10053" actId="33935"/>
          <ac:grpSpMkLst>
            <pc:docMk/>
            <pc:sldMk cId="2210114993" sldId="390"/>
            <ac:grpSpMk id="21" creationId="{B1F05B22-B126-4E30-A5CF-561B23C4CE75}"/>
          </ac:grpSpMkLst>
        </pc:grpChg>
        <pc:picChg chg="mod modVis">
          <ac:chgData name="FETZNER KENIGER, MARCELO ARON (PGR)" userId="deaa120a-7ad0-4717-9d97-a4535213dda9" providerId="ADAL" clId="{4DD28294-4FC0-5659-B40C-B9A0B785F76B}" dt="2026-07-22T17:33:11.003" v="10014" actId="14429"/>
          <ac:picMkLst>
            <pc:docMk/>
            <pc:sldMk cId="2210114993" sldId="390"/>
            <ac:picMk id="16" creationId="{3A4A433F-76F3-0B00-669D-8DBF6795D1F4}"/>
          </ac:picMkLst>
        </pc:picChg>
      </pc:sldChg>
      <pc:sldChg chg="addSp modSp mod modAnim chgLayout modNotesTx">
        <pc:chgData name="FETZNER KENIGER, MARCELO ARON (PGR)" userId="deaa120a-7ad0-4717-9d97-a4535213dda9" providerId="ADAL" clId="{4DD28294-4FC0-5659-B40C-B9A0B785F76B}" dt="2026-07-23T10:47:26.376" v="11491"/>
        <pc:sldMkLst>
          <pc:docMk/>
          <pc:sldMk cId="3154837688" sldId="391"/>
        </pc:sldMkLst>
        <pc:spChg chg="mod ord">
          <ac:chgData name="FETZNER KENIGER, MARCELO ARON (PGR)" userId="deaa120a-7ad0-4717-9d97-a4535213dda9" providerId="ADAL" clId="{4DD28294-4FC0-5659-B40C-B9A0B785F76B}" dt="2026-07-22T17:20:45.696" v="9784" actId="700"/>
          <ac:spMkLst>
            <pc:docMk/>
            <pc:sldMk cId="3154837688" sldId="391"/>
            <ac:spMk id="2" creationId="{B9743A2A-DB1F-326E-23AD-16B558CAD4A3}"/>
          </ac:spMkLst>
        </pc:spChg>
        <pc:spChg chg="mod">
          <ac:chgData name="FETZNER KENIGER, MARCELO ARON (PGR)" userId="deaa120a-7ad0-4717-9d97-a4535213dda9" providerId="ADAL" clId="{4DD28294-4FC0-5659-B40C-B9A0B785F76B}" dt="2026-07-21T22:00:54.524" v="9188" actId="2711"/>
          <ac:spMkLst>
            <pc:docMk/>
            <pc:sldMk cId="3154837688" sldId="391"/>
            <ac:spMk id="3" creationId="{CFD94BCE-4C53-2120-CA4A-0A7D269783E6}"/>
          </ac:spMkLst>
        </pc:spChg>
        <pc:spChg chg="add mod">
          <ac:chgData name="FETZNER KENIGER, MARCELO ARON (PGR)" userId="deaa120a-7ad0-4717-9d97-a4535213dda9" providerId="ADAL" clId="{4DD28294-4FC0-5659-B40C-B9A0B785F76B}" dt="2026-07-23T10:47:26.376" v="11491"/>
          <ac:spMkLst>
            <pc:docMk/>
            <pc:sldMk cId="3154837688" sldId="391"/>
            <ac:spMk id="4" creationId="{EC94EB4B-EFEA-6154-C10A-F8E6650ADB1C}"/>
          </ac:spMkLst>
        </pc:spChg>
        <pc:spChg chg="mod ord">
          <ac:chgData name="FETZNER KENIGER, MARCELO ARON (PGR)" userId="deaa120a-7ad0-4717-9d97-a4535213dda9" providerId="ADAL" clId="{4DD28294-4FC0-5659-B40C-B9A0B785F76B}" dt="2026-07-22T17:51:15.449" v="10630" actId="20577"/>
          <ac:spMkLst>
            <pc:docMk/>
            <pc:sldMk cId="3154837688" sldId="391"/>
            <ac:spMk id="5" creationId="{25352130-8790-0154-DAAA-0B1EA88BEA68}"/>
          </ac:spMkLst>
        </pc:spChg>
        <pc:spChg chg="mod">
          <ac:chgData name="FETZNER KENIGER, MARCELO ARON (PGR)" userId="deaa120a-7ad0-4717-9d97-a4535213dda9" providerId="ADAL" clId="{4DD28294-4FC0-5659-B40C-B9A0B785F76B}" dt="2026-07-22T17:48:30.339" v="10158" actId="1035"/>
          <ac:spMkLst>
            <pc:docMk/>
            <pc:sldMk cId="3154837688" sldId="391"/>
            <ac:spMk id="6" creationId="{8AA7369D-18FA-F01A-FCA4-5EEA0AB8484F}"/>
          </ac:spMkLst>
        </pc:spChg>
        <pc:spChg chg="mod ord">
          <ac:chgData name="FETZNER KENIGER, MARCELO ARON (PGR)" userId="deaa120a-7ad0-4717-9d97-a4535213dda9" providerId="ADAL" clId="{4DD28294-4FC0-5659-B40C-B9A0B785F76B}" dt="2026-07-22T17:20:45.696" v="9784" actId="700"/>
          <ac:spMkLst>
            <pc:docMk/>
            <pc:sldMk cId="3154837688" sldId="391"/>
            <ac:spMk id="7" creationId="{21329428-8FE0-0E40-028D-214DE84D39BE}"/>
          </ac:spMkLst>
        </pc:spChg>
        <pc:grpChg chg="mod">
          <ac:chgData name="FETZNER KENIGER, MARCELO ARON (PGR)" userId="deaa120a-7ad0-4717-9d97-a4535213dda9" providerId="ADAL" clId="{4DD28294-4FC0-5659-B40C-B9A0B785F76B}" dt="2026-07-22T17:48:30.339" v="10158" actId="1035"/>
          <ac:grpSpMkLst>
            <pc:docMk/>
            <pc:sldMk cId="3154837688" sldId="391"/>
            <ac:grpSpMk id="9" creationId="{5DFB23B7-6A89-4159-3D63-6EDB0F201AF8}"/>
          </ac:grpSpMkLst>
        </pc:grpChg>
      </pc:sldChg>
      <pc:sldChg chg="addSp modSp mod chgLayout">
        <pc:chgData name="FETZNER KENIGER, MARCELO ARON (PGR)" userId="deaa120a-7ad0-4717-9d97-a4535213dda9" providerId="ADAL" clId="{4DD28294-4FC0-5659-B40C-B9A0B785F76B}" dt="2026-07-23T10:47:28.976" v="11492"/>
        <pc:sldMkLst>
          <pc:docMk/>
          <pc:sldMk cId="2041380183" sldId="392"/>
        </pc:sldMkLst>
        <pc:spChg chg="mod ord">
          <ac:chgData name="FETZNER KENIGER, MARCELO ARON (PGR)" userId="deaa120a-7ad0-4717-9d97-a4535213dda9" providerId="ADAL" clId="{4DD28294-4FC0-5659-B40C-B9A0B785F76B}" dt="2026-07-22T17:20:57.957" v="9785" actId="700"/>
          <ac:spMkLst>
            <pc:docMk/>
            <pc:sldMk cId="2041380183" sldId="392"/>
            <ac:spMk id="2" creationId="{1C11752B-E629-BDF6-8A59-06D607B1C338}"/>
          </ac:spMkLst>
        </pc:spChg>
        <pc:spChg chg="mod ord">
          <ac:chgData name="FETZNER KENIGER, MARCELO ARON (PGR)" userId="deaa120a-7ad0-4717-9d97-a4535213dda9" providerId="ADAL" clId="{4DD28294-4FC0-5659-B40C-B9A0B785F76B}" dt="2026-07-22T17:20:57.957" v="9785" actId="700"/>
          <ac:spMkLst>
            <pc:docMk/>
            <pc:sldMk cId="2041380183" sldId="392"/>
            <ac:spMk id="7" creationId="{C1E83E24-BF57-43C2-70F2-2937D3F6976A}"/>
          </ac:spMkLst>
        </pc:spChg>
        <pc:spChg chg="mod">
          <ac:chgData name="FETZNER KENIGER, MARCELO ARON (PGR)" userId="deaa120a-7ad0-4717-9d97-a4535213dda9" providerId="ADAL" clId="{4DD28294-4FC0-5659-B40C-B9A0B785F76B}" dt="2026-07-22T17:21:09.651" v="9798" actId="1036"/>
          <ac:spMkLst>
            <pc:docMk/>
            <pc:sldMk cId="2041380183" sldId="392"/>
            <ac:spMk id="9" creationId="{7A2D2EB5-76B0-78E8-1054-9BA029441088}"/>
          </ac:spMkLst>
        </pc:spChg>
        <pc:spChg chg="mod ord">
          <ac:chgData name="FETZNER KENIGER, MARCELO ARON (PGR)" userId="deaa120a-7ad0-4717-9d97-a4535213dda9" providerId="ADAL" clId="{4DD28294-4FC0-5659-B40C-B9A0B785F76B}" dt="2026-07-22T17:20:57.957" v="9785" actId="700"/>
          <ac:spMkLst>
            <pc:docMk/>
            <pc:sldMk cId="2041380183" sldId="392"/>
            <ac:spMk id="10" creationId="{BAFDD320-4F7E-0AA6-923F-011D06CB98C7}"/>
          </ac:spMkLst>
        </pc:spChg>
        <pc:spChg chg="add mod">
          <ac:chgData name="FETZNER KENIGER, MARCELO ARON (PGR)" userId="deaa120a-7ad0-4717-9d97-a4535213dda9" providerId="ADAL" clId="{4DD28294-4FC0-5659-B40C-B9A0B785F76B}" dt="2026-07-23T10:47:28.976" v="11492"/>
          <ac:spMkLst>
            <pc:docMk/>
            <pc:sldMk cId="2041380183" sldId="392"/>
            <ac:spMk id="11" creationId="{96FFE6A6-9942-4512-3B2D-D372960349AE}"/>
          </ac:spMkLst>
        </pc:spChg>
        <pc:grpChg chg="mod">
          <ac:chgData name="FETZNER KENIGER, MARCELO ARON (PGR)" userId="deaa120a-7ad0-4717-9d97-a4535213dda9" providerId="ADAL" clId="{4DD28294-4FC0-5659-B40C-B9A0B785F76B}" dt="2026-07-22T17:21:09.651" v="9798" actId="1036"/>
          <ac:grpSpMkLst>
            <pc:docMk/>
            <pc:sldMk cId="2041380183" sldId="392"/>
            <ac:grpSpMk id="8" creationId="{652FD19C-3995-D62C-4A04-D87828BFB5D6}"/>
          </ac:grpSpMkLst>
        </pc:grpChg>
        <pc:picChg chg="mod">
          <ac:chgData name="FETZNER KENIGER, MARCELO ARON (PGR)" userId="deaa120a-7ad0-4717-9d97-a4535213dda9" providerId="ADAL" clId="{4DD28294-4FC0-5659-B40C-B9A0B785F76B}" dt="2026-07-22T17:21:09.651" v="9798" actId="1036"/>
          <ac:picMkLst>
            <pc:docMk/>
            <pc:sldMk cId="2041380183" sldId="392"/>
            <ac:picMk id="3" creationId="{05FB3B9C-5E19-D5CC-2FC8-AFC156E6E939}"/>
          </ac:picMkLst>
        </pc:picChg>
        <pc:picChg chg="mod">
          <ac:chgData name="FETZNER KENIGER, MARCELO ARON (PGR)" userId="deaa120a-7ad0-4717-9d97-a4535213dda9" providerId="ADAL" clId="{4DD28294-4FC0-5659-B40C-B9A0B785F76B}" dt="2026-07-22T17:21:09.651" v="9798" actId="1036"/>
          <ac:picMkLst>
            <pc:docMk/>
            <pc:sldMk cId="2041380183" sldId="392"/>
            <ac:picMk id="4" creationId="{83A051C5-E6E7-2FC0-7207-B3F1D6AE25C2}"/>
          </ac:picMkLst>
        </pc:picChg>
      </pc:sldChg>
      <pc:sldChg chg="modSp mod ord chgLayout modNotesTx">
        <pc:chgData name="FETZNER KENIGER, MARCELO ARON (PGR)" userId="deaa120a-7ad0-4717-9d97-a4535213dda9" providerId="ADAL" clId="{4DD28294-4FC0-5659-B40C-B9A0B785F76B}" dt="2026-07-22T18:14:56.680" v="11113" actId="700"/>
        <pc:sldMkLst>
          <pc:docMk/>
          <pc:sldMk cId="3901068202" sldId="393"/>
        </pc:sldMkLst>
        <pc:spChg chg="mod ord">
          <ac:chgData name="FETZNER KENIGER, MARCELO ARON (PGR)" userId="deaa120a-7ad0-4717-9d97-a4535213dda9" providerId="ADAL" clId="{4DD28294-4FC0-5659-B40C-B9A0B785F76B}" dt="2026-07-22T18:14:56.680" v="11113" actId="700"/>
          <ac:spMkLst>
            <pc:docMk/>
            <pc:sldMk cId="3901068202" sldId="393"/>
            <ac:spMk id="2" creationId="{D73D8750-EB87-A5AF-0EF1-E2407CCAF293}"/>
          </ac:spMkLst>
        </pc:spChg>
        <pc:spChg chg="mod ord">
          <ac:chgData name="FETZNER KENIGER, MARCELO ARON (PGR)" userId="deaa120a-7ad0-4717-9d97-a4535213dda9" providerId="ADAL" clId="{4DD28294-4FC0-5659-B40C-B9A0B785F76B}" dt="2026-07-22T18:14:56.680" v="11113" actId="700"/>
          <ac:spMkLst>
            <pc:docMk/>
            <pc:sldMk cId="3901068202" sldId="393"/>
            <ac:spMk id="5" creationId="{62ED35F1-3B47-2941-8D7E-00E79ECD2C0F}"/>
          </ac:spMkLst>
        </pc:spChg>
        <pc:spChg chg="mod ord">
          <ac:chgData name="FETZNER KENIGER, MARCELO ARON (PGR)" userId="deaa120a-7ad0-4717-9d97-a4535213dda9" providerId="ADAL" clId="{4DD28294-4FC0-5659-B40C-B9A0B785F76B}" dt="2026-07-22T18:14:56.680" v="11113" actId="700"/>
          <ac:spMkLst>
            <pc:docMk/>
            <pc:sldMk cId="3901068202" sldId="393"/>
            <ac:spMk id="7" creationId="{82E49C33-1694-807C-AD3B-51F9AE96D72B}"/>
          </ac:spMkLst>
        </pc:spChg>
      </pc:sldChg>
      <pc:sldChg chg="addSp delSp modSp mod chgLayout">
        <pc:chgData name="FETZNER KENIGER, MARCELO ARON (PGR)" userId="deaa120a-7ad0-4717-9d97-a4535213dda9" providerId="ADAL" clId="{4DD28294-4FC0-5659-B40C-B9A0B785F76B}" dt="2026-07-22T18:12:22.141" v="11037" actId="478"/>
        <pc:sldMkLst>
          <pc:docMk/>
          <pc:sldMk cId="4166997532" sldId="394"/>
        </pc:sldMkLst>
        <pc:spChg chg="mod ord">
          <ac:chgData name="FETZNER KENIGER, MARCELO ARON (PGR)" userId="deaa120a-7ad0-4717-9d97-a4535213dda9" providerId="ADAL" clId="{4DD28294-4FC0-5659-B40C-B9A0B785F76B}" dt="2026-07-22T18:12:16.591" v="11035" actId="700"/>
          <ac:spMkLst>
            <pc:docMk/>
            <pc:sldMk cId="4166997532" sldId="394"/>
            <ac:spMk id="2" creationId="{27A1947F-D8F5-B0DE-C392-725E9F2C080B}"/>
          </ac:spMkLst>
        </pc:spChg>
        <pc:spChg chg="add del mod ord">
          <ac:chgData name="FETZNER KENIGER, MARCELO ARON (PGR)" userId="deaa120a-7ad0-4717-9d97-a4535213dda9" providerId="ADAL" clId="{4DD28294-4FC0-5659-B40C-B9A0B785F76B}" dt="2026-07-22T18:12:18.369" v="11036" actId="478"/>
          <ac:spMkLst>
            <pc:docMk/>
            <pc:sldMk cId="4166997532" sldId="394"/>
            <ac:spMk id="3" creationId="{1DD3660F-387C-F5D3-B76F-3266F0161EEF}"/>
          </ac:spMkLst>
        </pc:spChg>
        <pc:spChg chg="add del mod ord">
          <ac:chgData name="FETZNER KENIGER, MARCELO ARON (PGR)" userId="deaa120a-7ad0-4717-9d97-a4535213dda9" providerId="ADAL" clId="{4DD28294-4FC0-5659-B40C-B9A0B785F76B}" dt="2026-07-22T18:12:22.141" v="11037" actId="478"/>
          <ac:spMkLst>
            <pc:docMk/>
            <pc:sldMk cId="4166997532" sldId="394"/>
            <ac:spMk id="4" creationId="{CE24BD0F-4DC4-798F-F093-AF8594C1F60C}"/>
          </ac:spMkLst>
        </pc:spChg>
      </pc:sldChg>
      <pc:sldChg chg="modSp mod modAnim chgLayout modNotesTx">
        <pc:chgData name="FETZNER KENIGER, MARCELO ARON (PGR)" userId="deaa120a-7ad0-4717-9d97-a4535213dda9" providerId="ADAL" clId="{4DD28294-4FC0-5659-B40C-B9A0B785F76B}" dt="2026-07-22T17:24:09.183" v="9845" actId="700"/>
        <pc:sldMkLst>
          <pc:docMk/>
          <pc:sldMk cId="3001494966" sldId="395"/>
        </pc:sldMkLst>
        <pc:spChg chg="mod ord">
          <ac:chgData name="FETZNER KENIGER, MARCELO ARON (PGR)" userId="deaa120a-7ad0-4717-9d97-a4535213dda9" providerId="ADAL" clId="{4DD28294-4FC0-5659-B40C-B9A0B785F76B}" dt="2026-07-22T17:24:09.183" v="9845" actId="700"/>
          <ac:spMkLst>
            <pc:docMk/>
            <pc:sldMk cId="3001494966" sldId="395"/>
            <ac:spMk id="2" creationId="{03A958A7-C0D9-3139-F304-2E780863C74F}"/>
          </ac:spMkLst>
        </pc:spChg>
        <pc:spChg chg="mod ord">
          <ac:chgData name="FETZNER KENIGER, MARCELO ARON (PGR)" userId="deaa120a-7ad0-4717-9d97-a4535213dda9" providerId="ADAL" clId="{4DD28294-4FC0-5659-B40C-B9A0B785F76B}" dt="2026-07-22T17:24:09.183" v="9845" actId="700"/>
          <ac:spMkLst>
            <pc:docMk/>
            <pc:sldMk cId="3001494966" sldId="395"/>
            <ac:spMk id="5" creationId="{835B3941-3DED-677A-38CA-BB21FDE67591}"/>
          </ac:spMkLst>
        </pc:spChg>
        <pc:spChg chg="mod ord">
          <ac:chgData name="FETZNER KENIGER, MARCELO ARON (PGR)" userId="deaa120a-7ad0-4717-9d97-a4535213dda9" providerId="ADAL" clId="{4DD28294-4FC0-5659-B40C-B9A0B785F76B}" dt="2026-07-22T17:24:09.183" v="9845" actId="700"/>
          <ac:spMkLst>
            <pc:docMk/>
            <pc:sldMk cId="3001494966" sldId="395"/>
            <ac:spMk id="7" creationId="{34901D65-8FA2-9A5C-2BFB-DE6A658E5CE4}"/>
          </ac:spMkLst>
        </pc:spChg>
      </pc:sldChg>
      <pc:sldChg chg="modSp mod modAnim chgLayout">
        <pc:chgData name="FETZNER KENIGER, MARCELO ARON (PGR)" userId="deaa120a-7ad0-4717-9d97-a4535213dda9" providerId="ADAL" clId="{4DD28294-4FC0-5659-B40C-B9A0B785F76B}" dt="2026-07-22T18:12:42.324" v="11040" actId="1076"/>
        <pc:sldMkLst>
          <pc:docMk/>
          <pc:sldMk cId="412243310" sldId="396"/>
        </pc:sldMkLst>
        <pc:spChg chg="mod ord">
          <ac:chgData name="FETZNER KENIGER, MARCELO ARON (PGR)" userId="deaa120a-7ad0-4717-9d97-a4535213dda9" providerId="ADAL" clId="{4DD28294-4FC0-5659-B40C-B9A0B785F76B}" dt="2026-07-22T18:12:29.071" v="11038" actId="700"/>
          <ac:spMkLst>
            <pc:docMk/>
            <pc:sldMk cId="412243310" sldId="396"/>
            <ac:spMk id="2" creationId="{FC5BFF61-56B8-657F-9332-6D03843D9734}"/>
          </ac:spMkLst>
        </pc:spChg>
        <pc:spChg chg="mod ord">
          <ac:chgData name="FETZNER KENIGER, MARCELO ARON (PGR)" userId="deaa120a-7ad0-4717-9d97-a4535213dda9" providerId="ADAL" clId="{4DD28294-4FC0-5659-B40C-B9A0B785F76B}" dt="2026-07-22T18:12:36.015" v="11039" actId="14100"/>
          <ac:spMkLst>
            <pc:docMk/>
            <pc:sldMk cId="412243310" sldId="396"/>
            <ac:spMk id="5" creationId="{E2449444-DF8E-54CD-779C-088BB9E7B15E}"/>
          </ac:spMkLst>
        </pc:spChg>
        <pc:spChg chg="mod ord">
          <ac:chgData name="FETZNER KENIGER, MARCELO ARON (PGR)" userId="deaa120a-7ad0-4717-9d97-a4535213dda9" providerId="ADAL" clId="{4DD28294-4FC0-5659-B40C-B9A0B785F76B}" dt="2026-07-22T18:12:29.071" v="11038" actId="700"/>
          <ac:spMkLst>
            <pc:docMk/>
            <pc:sldMk cId="412243310" sldId="396"/>
            <ac:spMk id="7" creationId="{25A7D3CD-8DDC-999A-924D-DF6B66164A54}"/>
          </ac:spMkLst>
        </pc:spChg>
        <pc:picChg chg="mod">
          <ac:chgData name="FETZNER KENIGER, MARCELO ARON (PGR)" userId="deaa120a-7ad0-4717-9d97-a4535213dda9" providerId="ADAL" clId="{4DD28294-4FC0-5659-B40C-B9A0B785F76B}" dt="2026-07-22T18:12:42.324" v="11040" actId="1076"/>
          <ac:picMkLst>
            <pc:docMk/>
            <pc:sldMk cId="412243310" sldId="396"/>
            <ac:picMk id="4" creationId="{6CF79829-0FA9-7722-F4D1-EECD0AC1247C}"/>
          </ac:picMkLst>
        </pc:picChg>
      </pc:sldChg>
      <pc:sldChg chg="addSp delSp modSp mod delAnim modAnim chgLayout modNotesTx">
        <pc:chgData name="FETZNER KENIGER, MARCELO ARON (PGR)" userId="deaa120a-7ad0-4717-9d97-a4535213dda9" providerId="ADAL" clId="{4DD28294-4FC0-5659-B40C-B9A0B785F76B}" dt="2026-07-22T18:28:30.581" v="11457"/>
        <pc:sldMkLst>
          <pc:docMk/>
          <pc:sldMk cId="4054419626" sldId="397"/>
        </pc:sldMkLst>
        <pc:spChg chg="mod ord">
          <ac:chgData name="FETZNER KENIGER, MARCELO ARON (PGR)" userId="deaa120a-7ad0-4717-9d97-a4535213dda9" providerId="ADAL" clId="{4DD28294-4FC0-5659-B40C-B9A0B785F76B}" dt="2026-07-22T17:24:50.963" v="9850" actId="700"/>
          <ac:spMkLst>
            <pc:docMk/>
            <pc:sldMk cId="4054419626" sldId="397"/>
            <ac:spMk id="2" creationId="{94BEF29F-180A-6C9F-18C5-60174330C37A}"/>
          </ac:spMkLst>
        </pc:spChg>
        <pc:spChg chg="add del mod ord">
          <ac:chgData name="FETZNER KENIGER, MARCELO ARON (PGR)" userId="deaa120a-7ad0-4717-9d97-a4535213dda9" providerId="ADAL" clId="{4DD28294-4FC0-5659-B40C-B9A0B785F76B}" dt="2026-07-22T17:24:55.022" v="9851" actId="478"/>
          <ac:spMkLst>
            <pc:docMk/>
            <pc:sldMk cId="4054419626" sldId="397"/>
            <ac:spMk id="3" creationId="{96B0800B-98F3-13E2-28A0-AD5A756B711A}"/>
          </ac:spMkLst>
        </pc:spChg>
        <pc:spChg chg="mod ord">
          <ac:chgData name="FETZNER KENIGER, MARCELO ARON (PGR)" userId="deaa120a-7ad0-4717-9d97-a4535213dda9" providerId="ADAL" clId="{4DD28294-4FC0-5659-B40C-B9A0B785F76B}" dt="2026-07-22T17:24:50.963" v="9850" actId="700"/>
          <ac:spMkLst>
            <pc:docMk/>
            <pc:sldMk cId="4054419626" sldId="397"/>
            <ac:spMk id="5" creationId="{576ECE77-F676-5473-8F46-811610779145}"/>
          </ac:spMkLst>
        </pc:spChg>
        <pc:spChg chg="mod">
          <ac:chgData name="FETZNER KENIGER, MARCELO ARON (PGR)" userId="deaa120a-7ad0-4717-9d97-a4535213dda9" providerId="ADAL" clId="{4DD28294-4FC0-5659-B40C-B9A0B785F76B}" dt="2026-07-22T17:26:24.644" v="9913" actId="1036"/>
          <ac:spMkLst>
            <pc:docMk/>
            <pc:sldMk cId="4054419626" sldId="397"/>
            <ac:spMk id="6" creationId="{759DA423-DF9E-7CDA-C788-ED1A2FE48378}"/>
          </ac:spMkLst>
        </pc:spChg>
        <pc:spChg chg="add mod">
          <ac:chgData name="FETZNER KENIGER, MARCELO ARON (PGR)" userId="deaa120a-7ad0-4717-9d97-a4535213dda9" providerId="ADAL" clId="{4DD28294-4FC0-5659-B40C-B9A0B785F76B}" dt="2026-07-22T17:35:24.366" v="10063" actId="1076"/>
          <ac:spMkLst>
            <pc:docMk/>
            <pc:sldMk cId="4054419626" sldId="397"/>
            <ac:spMk id="7" creationId="{D408ED8C-A9E0-EF0C-1504-75422B83E129}"/>
          </ac:spMkLst>
        </pc:spChg>
        <pc:spChg chg="add del mod">
          <ac:chgData name="FETZNER KENIGER, MARCELO ARON (PGR)" userId="deaa120a-7ad0-4717-9d97-a4535213dda9" providerId="ADAL" clId="{4DD28294-4FC0-5659-B40C-B9A0B785F76B}" dt="2026-07-22T17:55:15.989" v="10649" actId="478"/>
          <ac:spMkLst>
            <pc:docMk/>
            <pc:sldMk cId="4054419626" sldId="397"/>
            <ac:spMk id="11" creationId="{CD588BB7-D575-7C2A-356E-790E83890A31}"/>
          </ac:spMkLst>
        </pc:spChg>
        <pc:spChg chg="add mod">
          <ac:chgData name="FETZNER KENIGER, MARCELO ARON (PGR)" userId="deaa120a-7ad0-4717-9d97-a4535213dda9" providerId="ADAL" clId="{4DD28294-4FC0-5659-B40C-B9A0B785F76B}" dt="2026-07-22T17:55:24.720" v="10651" actId="1076"/>
          <ac:spMkLst>
            <pc:docMk/>
            <pc:sldMk cId="4054419626" sldId="397"/>
            <ac:spMk id="12" creationId="{1821F7D3-0F80-1CA2-A50B-3F8092B19AA4}"/>
          </ac:spMkLst>
        </pc:spChg>
        <pc:spChg chg="mod">
          <ac:chgData name="FETZNER KENIGER, MARCELO ARON (PGR)" userId="deaa120a-7ad0-4717-9d97-a4535213dda9" providerId="ADAL" clId="{4DD28294-4FC0-5659-B40C-B9A0B785F76B}" dt="2026-07-22T17:54:28.933" v="10637" actId="1076"/>
          <ac:spMkLst>
            <pc:docMk/>
            <pc:sldMk cId="4054419626" sldId="397"/>
            <ac:spMk id="13" creationId="{DD0E7923-F9D8-303D-1458-D8FCF0ED03D5}"/>
          </ac:spMkLst>
        </pc:spChg>
        <pc:spChg chg="mod">
          <ac:chgData name="FETZNER KENIGER, MARCELO ARON (PGR)" userId="deaa120a-7ad0-4717-9d97-a4535213dda9" providerId="ADAL" clId="{4DD28294-4FC0-5659-B40C-B9A0B785F76B}" dt="2026-07-22T17:54:32.750" v="10638" actId="1076"/>
          <ac:spMkLst>
            <pc:docMk/>
            <pc:sldMk cId="4054419626" sldId="397"/>
            <ac:spMk id="17" creationId="{D8B99A03-5D56-3144-911C-44904DDF78F4}"/>
          </ac:spMkLst>
        </pc:spChg>
        <pc:spChg chg="mod">
          <ac:chgData name="FETZNER KENIGER, MARCELO ARON (PGR)" userId="deaa120a-7ad0-4717-9d97-a4535213dda9" providerId="ADAL" clId="{4DD28294-4FC0-5659-B40C-B9A0B785F76B}" dt="2026-07-22T17:26:48.661" v="9945" actId="1036"/>
          <ac:spMkLst>
            <pc:docMk/>
            <pc:sldMk cId="4054419626" sldId="397"/>
            <ac:spMk id="21" creationId="{6FD40A8F-BF15-E355-CEAB-070A770F0115}"/>
          </ac:spMkLst>
        </pc:spChg>
        <pc:spChg chg="add mod">
          <ac:chgData name="FETZNER KENIGER, MARCELO ARON (PGR)" userId="deaa120a-7ad0-4717-9d97-a4535213dda9" providerId="ADAL" clId="{4DD28294-4FC0-5659-B40C-B9A0B785F76B}" dt="2026-07-22T17:55:30.181" v="10653" actId="1076"/>
          <ac:spMkLst>
            <pc:docMk/>
            <pc:sldMk cId="4054419626" sldId="397"/>
            <ac:spMk id="25" creationId="{C1CDA2A5-1E85-71CE-F318-7F69140CFED6}"/>
          </ac:spMkLst>
        </pc:spChg>
        <pc:spChg chg="mod">
          <ac:chgData name="FETZNER KENIGER, MARCELO ARON (PGR)" userId="deaa120a-7ad0-4717-9d97-a4535213dda9" providerId="ADAL" clId="{4DD28294-4FC0-5659-B40C-B9A0B785F76B}" dt="2026-07-22T17:54:39.542" v="10639" actId="1076"/>
          <ac:spMkLst>
            <pc:docMk/>
            <pc:sldMk cId="4054419626" sldId="397"/>
            <ac:spMk id="26" creationId="{0C83DCFC-7DD1-5E57-C87E-DD9903EDBF6F}"/>
          </ac:spMkLst>
        </pc:spChg>
        <pc:spChg chg="mod">
          <ac:chgData name="FETZNER KENIGER, MARCELO ARON (PGR)" userId="deaa120a-7ad0-4717-9d97-a4535213dda9" providerId="ADAL" clId="{4DD28294-4FC0-5659-B40C-B9A0B785F76B}" dt="2026-07-22T17:27:15.755" v="9958" actId="1038"/>
          <ac:spMkLst>
            <pc:docMk/>
            <pc:sldMk cId="4054419626" sldId="397"/>
            <ac:spMk id="30" creationId="{2CA22D6F-CFAF-8A4F-2087-F66E542B058B}"/>
          </ac:spMkLst>
        </pc:spChg>
        <pc:spChg chg="add mod">
          <ac:chgData name="FETZNER KENIGER, MARCELO ARON (PGR)" userId="deaa120a-7ad0-4717-9d97-a4535213dda9" providerId="ADAL" clId="{4DD28294-4FC0-5659-B40C-B9A0B785F76B}" dt="2026-07-22T17:55:59.603" v="10661" actId="1076"/>
          <ac:spMkLst>
            <pc:docMk/>
            <pc:sldMk cId="4054419626" sldId="397"/>
            <ac:spMk id="31" creationId="{A76CA292-836D-4BD2-6B62-C525BB7D08B7}"/>
          </ac:spMkLst>
        </pc:spChg>
        <pc:spChg chg="add mod">
          <ac:chgData name="FETZNER KENIGER, MARCELO ARON (PGR)" userId="deaa120a-7ad0-4717-9d97-a4535213dda9" providerId="ADAL" clId="{4DD28294-4FC0-5659-B40C-B9A0B785F76B}" dt="2026-07-22T17:56:46.979" v="10674" actId="1076"/>
          <ac:spMkLst>
            <pc:docMk/>
            <pc:sldMk cId="4054419626" sldId="397"/>
            <ac:spMk id="32" creationId="{878ACBCA-CCC7-C097-FAEC-8BB644DF20D4}"/>
          </ac:spMkLst>
        </pc:spChg>
        <pc:grpChg chg="mod">
          <ac:chgData name="FETZNER KENIGER, MARCELO ARON (PGR)" userId="deaa120a-7ad0-4717-9d97-a4535213dda9" providerId="ADAL" clId="{4DD28294-4FC0-5659-B40C-B9A0B785F76B}" dt="2026-07-22T17:26:24.644" v="9913" actId="1036"/>
          <ac:grpSpMkLst>
            <pc:docMk/>
            <pc:sldMk cId="4054419626" sldId="397"/>
            <ac:grpSpMk id="8" creationId="{9FDC9566-6060-E582-4BB3-EC4BD3C131B5}"/>
          </ac:grpSpMkLst>
        </pc:grpChg>
        <pc:grpChg chg="mod">
          <ac:chgData name="FETZNER KENIGER, MARCELO ARON (PGR)" userId="deaa120a-7ad0-4717-9d97-a4535213dda9" providerId="ADAL" clId="{4DD28294-4FC0-5659-B40C-B9A0B785F76B}" dt="2026-07-22T17:26:35.697" v="9926" actId="1036"/>
          <ac:grpSpMkLst>
            <pc:docMk/>
            <pc:sldMk cId="4054419626" sldId="397"/>
            <ac:grpSpMk id="14" creationId="{6434179E-A9FF-0449-BA77-2A817D6D6B4D}"/>
          </ac:grpSpMkLst>
        </pc:grpChg>
        <pc:grpChg chg="mod">
          <ac:chgData name="FETZNER KENIGER, MARCELO ARON (PGR)" userId="deaa120a-7ad0-4717-9d97-a4535213dda9" providerId="ADAL" clId="{4DD28294-4FC0-5659-B40C-B9A0B785F76B}" dt="2026-07-22T17:26:42.095" v="9936" actId="1036"/>
          <ac:grpSpMkLst>
            <pc:docMk/>
            <pc:sldMk cId="4054419626" sldId="397"/>
            <ac:grpSpMk id="18" creationId="{02024325-E035-9109-6880-20C20542ED26}"/>
          </ac:grpSpMkLst>
        </pc:grpChg>
        <pc:grpChg chg="mod">
          <ac:chgData name="FETZNER KENIGER, MARCELO ARON (PGR)" userId="deaa120a-7ad0-4717-9d97-a4535213dda9" providerId="ADAL" clId="{4DD28294-4FC0-5659-B40C-B9A0B785F76B}" dt="2026-07-22T17:26:48.661" v="9945" actId="1036"/>
          <ac:grpSpMkLst>
            <pc:docMk/>
            <pc:sldMk cId="4054419626" sldId="397"/>
            <ac:grpSpMk id="22" creationId="{920762EF-FDCF-A1BD-9B7C-4F03AC26D481}"/>
          </ac:grpSpMkLst>
        </pc:grpChg>
        <pc:grpChg chg="mod">
          <ac:chgData name="FETZNER KENIGER, MARCELO ARON (PGR)" userId="deaa120a-7ad0-4717-9d97-a4535213dda9" providerId="ADAL" clId="{4DD28294-4FC0-5659-B40C-B9A0B785F76B}" dt="2026-07-22T17:26:57.672" v="9954" actId="1036"/>
          <ac:grpSpMkLst>
            <pc:docMk/>
            <pc:sldMk cId="4054419626" sldId="397"/>
            <ac:grpSpMk id="27" creationId="{67DFDD11-09F6-6570-287C-361FF2A39946}"/>
          </ac:grpSpMkLst>
        </pc:grpChg>
        <pc:picChg chg="mod">
          <ac:chgData name="FETZNER KENIGER, MARCELO ARON (PGR)" userId="deaa120a-7ad0-4717-9d97-a4535213dda9" providerId="ADAL" clId="{4DD28294-4FC0-5659-B40C-B9A0B785F76B}" dt="2026-07-22T17:56:20.630" v="10667" actId="1076"/>
          <ac:picMkLst>
            <pc:docMk/>
            <pc:sldMk cId="4054419626" sldId="397"/>
            <ac:picMk id="4" creationId="{974F2E8C-9CE1-1A3E-6163-AB9A6FDF953F}"/>
          </ac:picMkLst>
        </pc:picChg>
      </pc:sldChg>
      <pc:sldChg chg="addSp delSp modSp mod delAnim modAnim chgLayout modNotesTx">
        <pc:chgData name="FETZNER KENIGER, MARCELO ARON (PGR)" userId="deaa120a-7ad0-4717-9d97-a4535213dda9" providerId="ADAL" clId="{4DD28294-4FC0-5659-B40C-B9A0B785F76B}" dt="2026-07-22T18:06:38.833" v="10816" actId="1038"/>
        <pc:sldMkLst>
          <pc:docMk/>
          <pc:sldMk cId="3957974810" sldId="398"/>
        </pc:sldMkLst>
        <pc:spChg chg="mod ord">
          <ac:chgData name="FETZNER KENIGER, MARCELO ARON (PGR)" userId="deaa120a-7ad0-4717-9d97-a4535213dda9" providerId="ADAL" clId="{4DD28294-4FC0-5659-B40C-B9A0B785F76B}" dt="2026-07-22T17:27:32.973" v="9959" actId="700"/>
          <ac:spMkLst>
            <pc:docMk/>
            <pc:sldMk cId="3957974810" sldId="398"/>
            <ac:spMk id="2" creationId="{AAC76815-632B-E65A-3EF3-A36B91C82ED3}"/>
          </ac:spMkLst>
        </pc:spChg>
        <pc:spChg chg="add del mod ord">
          <ac:chgData name="FETZNER KENIGER, MARCELO ARON (PGR)" userId="deaa120a-7ad0-4717-9d97-a4535213dda9" providerId="ADAL" clId="{4DD28294-4FC0-5659-B40C-B9A0B785F76B}" dt="2026-07-22T17:27:39.225" v="9960" actId="478"/>
          <ac:spMkLst>
            <pc:docMk/>
            <pc:sldMk cId="3957974810" sldId="398"/>
            <ac:spMk id="4" creationId="{90C7C17F-FAB9-90CA-0691-41F0BCD77B9E}"/>
          </ac:spMkLst>
        </pc:spChg>
        <pc:spChg chg="mod ord">
          <ac:chgData name="FETZNER KENIGER, MARCELO ARON (PGR)" userId="deaa120a-7ad0-4717-9d97-a4535213dda9" providerId="ADAL" clId="{4DD28294-4FC0-5659-B40C-B9A0B785F76B}" dt="2026-07-22T18:06:38.833" v="10816" actId="1038"/>
          <ac:spMkLst>
            <pc:docMk/>
            <pc:sldMk cId="3957974810" sldId="398"/>
            <ac:spMk id="5" creationId="{F52C734D-89CE-7CD0-0CCA-6C537E36D5F7}"/>
          </ac:spMkLst>
        </pc:spChg>
        <pc:spChg chg="add mod">
          <ac:chgData name="FETZNER KENIGER, MARCELO ARON (PGR)" userId="deaa120a-7ad0-4717-9d97-a4535213dda9" providerId="ADAL" clId="{4DD28294-4FC0-5659-B40C-B9A0B785F76B}" dt="2026-07-22T17:35:15.974" v="10062" actId="1076"/>
          <ac:spMkLst>
            <pc:docMk/>
            <pc:sldMk cId="3957974810" sldId="398"/>
            <ac:spMk id="6" creationId="{1615C2DB-2EB2-0570-86AD-6BC53B643CBE}"/>
          </ac:spMkLst>
        </pc:spChg>
        <pc:spChg chg="add mod">
          <ac:chgData name="FETZNER KENIGER, MARCELO ARON (PGR)" userId="deaa120a-7ad0-4717-9d97-a4535213dda9" providerId="ADAL" clId="{4DD28294-4FC0-5659-B40C-B9A0B785F76B}" dt="2026-07-22T17:57:49.803" v="10679" actId="1076"/>
          <ac:spMkLst>
            <pc:docMk/>
            <pc:sldMk cId="3957974810" sldId="398"/>
            <ac:spMk id="7" creationId="{CDBA24C4-8F51-3873-985E-2AF0E22562AC}"/>
          </ac:spMkLst>
        </pc:spChg>
        <pc:spChg chg="add mod">
          <ac:chgData name="FETZNER KENIGER, MARCELO ARON (PGR)" userId="deaa120a-7ad0-4717-9d97-a4535213dda9" providerId="ADAL" clId="{4DD28294-4FC0-5659-B40C-B9A0B785F76B}" dt="2026-07-22T17:59:33.606" v="10750" actId="1037"/>
          <ac:spMkLst>
            <pc:docMk/>
            <pc:sldMk cId="3957974810" sldId="398"/>
            <ac:spMk id="8" creationId="{544EBC3B-B5B6-8B90-A63A-407933BF1859}"/>
          </ac:spMkLst>
        </pc:spChg>
        <pc:spChg chg="add mod">
          <ac:chgData name="FETZNER KENIGER, MARCELO ARON (PGR)" userId="deaa120a-7ad0-4717-9d97-a4535213dda9" providerId="ADAL" clId="{4DD28294-4FC0-5659-B40C-B9A0B785F76B}" dt="2026-07-22T18:00:51.444" v="10775" actId="1037"/>
          <ac:spMkLst>
            <pc:docMk/>
            <pc:sldMk cId="3957974810" sldId="398"/>
            <ac:spMk id="9" creationId="{153785F1-69EE-10C7-88FA-71D7BC3A803B}"/>
          </ac:spMkLst>
        </pc:spChg>
        <pc:spChg chg="add del mod">
          <ac:chgData name="FETZNER KENIGER, MARCELO ARON (PGR)" userId="deaa120a-7ad0-4717-9d97-a4535213dda9" providerId="ADAL" clId="{4DD28294-4FC0-5659-B40C-B9A0B785F76B}" dt="2026-07-22T18:00:42.246" v="10759" actId="478"/>
          <ac:spMkLst>
            <pc:docMk/>
            <pc:sldMk cId="3957974810" sldId="398"/>
            <ac:spMk id="10" creationId="{AA300C85-BA53-1E4A-9F2E-50A8404585C6}"/>
          </ac:spMkLst>
        </pc:spChg>
        <pc:spChg chg="add mod">
          <ac:chgData name="FETZNER KENIGER, MARCELO ARON (PGR)" userId="deaa120a-7ad0-4717-9d97-a4535213dda9" providerId="ADAL" clId="{4DD28294-4FC0-5659-B40C-B9A0B785F76B}" dt="2026-07-22T18:00:59.506" v="10777" actId="1076"/>
          <ac:spMkLst>
            <pc:docMk/>
            <pc:sldMk cId="3957974810" sldId="398"/>
            <ac:spMk id="11" creationId="{0EE61088-C43B-6684-9A64-FB97CE5B2060}"/>
          </ac:spMkLst>
        </pc:spChg>
        <pc:spChg chg="add mod">
          <ac:chgData name="FETZNER KENIGER, MARCELO ARON (PGR)" userId="deaa120a-7ad0-4717-9d97-a4535213dda9" providerId="ADAL" clId="{4DD28294-4FC0-5659-B40C-B9A0B785F76B}" dt="2026-07-22T18:01:05.886" v="10779" actId="1076"/>
          <ac:spMkLst>
            <pc:docMk/>
            <pc:sldMk cId="3957974810" sldId="398"/>
            <ac:spMk id="12" creationId="{04715014-564F-DAE8-2A91-C0FC498F3C9F}"/>
          </ac:spMkLst>
        </pc:spChg>
        <pc:picChg chg="mod">
          <ac:chgData name="FETZNER KENIGER, MARCELO ARON (PGR)" userId="deaa120a-7ad0-4717-9d97-a4535213dda9" providerId="ADAL" clId="{4DD28294-4FC0-5659-B40C-B9A0B785F76B}" dt="2026-07-22T18:02:30.878" v="10783" actId="1076"/>
          <ac:picMkLst>
            <pc:docMk/>
            <pc:sldMk cId="3957974810" sldId="398"/>
            <ac:picMk id="3" creationId="{3356CA87-B289-3448-566B-85F6A00614C8}"/>
          </ac:picMkLst>
        </pc:picChg>
      </pc:sldChg>
      <pc:sldChg chg="modSp mod modAnim chgLayout">
        <pc:chgData name="FETZNER KENIGER, MARCELO ARON (PGR)" userId="deaa120a-7ad0-4717-9d97-a4535213dda9" providerId="ADAL" clId="{4DD28294-4FC0-5659-B40C-B9A0B785F76B}" dt="2026-07-22T18:12:09.108" v="11034" actId="1076"/>
        <pc:sldMkLst>
          <pc:docMk/>
          <pc:sldMk cId="457702370" sldId="401"/>
        </pc:sldMkLst>
        <pc:spChg chg="mod ord">
          <ac:chgData name="FETZNER KENIGER, MARCELO ARON (PGR)" userId="deaa120a-7ad0-4717-9d97-a4535213dda9" providerId="ADAL" clId="{4DD28294-4FC0-5659-B40C-B9A0B785F76B}" dt="2026-07-22T18:12:03.954" v="11033" actId="700"/>
          <ac:spMkLst>
            <pc:docMk/>
            <pc:sldMk cId="457702370" sldId="401"/>
            <ac:spMk id="2" creationId="{F51F0E18-545F-BD1D-ACDC-8F1F95ED6806}"/>
          </ac:spMkLst>
        </pc:spChg>
        <pc:spChg chg="mod ord">
          <ac:chgData name="FETZNER KENIGER, MARCELO ARON (PGR)" userId="deaa120a-7ad0-4717-9d97-a4535213dda9" providerId="ADAL" clId="{4DD28294-4FC0-5659-B40C-B9A0B785F76B}" dt="2026-07-22T18:12:03.954" v="11033" actId="700"/>
          <ac:spMkLst>
            <pc:docMk/>
            <pc:sldMk cId="457702370" sldId="401"/>
            <ac:spMk id="5" creationId="{B7AA508D-0289-B0B8-A66A-1A4E04EC71BA}"/>
          </ac:spMkLst>
        </pc:spChg>
        <pc:spChg chg="mod ord">
          <ac:chgData name="FETZNER KENIGER, MARCELO ARON (PGR)" userId="deaa120a-7ad0-4717-9d97-a4535213dda9" providerId="ADAL" clId="{4DD28294-4FC0-5659-B40C-B9A0B785F76B}" dt="2026-07-22T18:12:03.954" v="11033" actId="700"/>
          <ac:spMkLst>
            <pc:docMk/>
            <pc:sldMk cId="457702370" sldId="401"/>
            <ac:spMk id="7" creationId="{1AF020DA-3766-76C5-DBA2-9F9DEE09DF7D}"/>
          </ac:spMkLst>
        </pc:spChg>
        <pc:picChg chg="mod">
          <ac:chgData name="FETZNER KENIGER, MARCELO ARON (PGR)" userId="deaa120a-7ad0-4717-9d97-a4535213dda9" providerId="ADAL" clId="{4DD28294-4FC0-5659-B40C-B9A0B785F76B}" dt="2026-07-22T18:12:09.108" v="11034" actId="1076"/>
          <ac:picMkLst>
            <pc:docMk/>
            <pc:sldMk cId="457702370" sldId="401"/>
            <ac:picMk id="3" creationId="{1C6200A4-D254-BDD2-7C7B-B273ED3DD3CC}"/>
          </ac:picMkLst>
        </pc:picChg>
      </pc:sldChg>
      <pc:sldChg chg="addSp delSp modSp mod chgLayout">
        <pc:chgData name="FETZNER KENIGER, MARCELO ARON (PGR)" userId="deaa120a-7ad0-4717-9d97-a4535213dda9" providerId="ADAL" clId="{4DD28294-4FC0-5659-B40C-B9A0B785F76B}" dt="2026-07-22T18:16:14.080" v="11116"/>
        <pc:sldMkLst>
          <pc:docMk/>
          <pc:sldMk cId="2541592041" sldId="402"/>
        </pc:sldMkLst>
        <pc:spChg chg="mod ord">
          <ac:chgData name="FETZNER KENIGER, MARCELO ARON (PGR)" userId="deaa120a-7ad0-4717-9d97-a4535213dda9" providerId="ADAL" clId="{4DD28294-4FC0-5659-B40C-B9A0B785F76B}" dt="2026-07-22T18:12:49.508" v="11041" actId="700"/>
          <ac:spMkLst>
            <pc:docMk/>
            <pc:sldMk cId="2541592041" sldId="402"/>
            <ac:spMk id="2" creationId="{FCCE3563-D7B8-8AD2-D5C3-7ECCC745F1F9}"/>
          </ac:spMkLst>
        </pc:spChg>
        <pc:spChg chg="add del mod ord">
          <ac:chgData name="FETZNER KENIGER, MARCELO ARON (PGR)" userId="deaa120a-7ad0-4717-9d97-a4535213dda9" providerId="ADAL" clId="{4DD28294-4FC0-5659-B40C-B9A0B785F76B}" dt="2026-07-22T18:12:51.793" v="11042" actId="478"/>
          <ac:spMkLst>
            <pc:docMk/>
            <pc:sldMk cId="2541592041" sldId="402"/>
            <ac:spMk id="3" creationId="{08A903CB-6A6E-C9FF-9C5B-335D684A84A7}"/>
          </ac:spMkLst>
        </pc:spChg>
        <pc:spChg chg="add mod">
          <ac:chgData name="FETZNER KENIGER, MARCELO ARON (PGR)" userId="deaa120a-7ad0-4717-9d97-a4535213dda9" providerId="ADAL" clId="{4DD28294-4FC0-5659-B40C-B9A0B785F76B}" dt="2026-07-22T18:16:14.080" v="11116"/>
          <ac:spMkLst>
            <pc:docMk/>
            <pc:sldMk cId="2541592041" sldId="402"/>
            <ac:spMk id="5" creationId="{3DEA8AA8-4984-5FDD-C528-37CFD2E6E981}"/>
          </ac:spMkLst>
        </pc:spChg>
        <pc:spChg chg="mod ord">
          <ac:chgData name="FETZNER KENIGER, MARCELO ARON (PGR)" userId="deaa120a-7ad0-4717-9d97-a4535213dda9" providerId="ADAL" clId="{4DD28294-4FC0-5659-B40C-B9A0B785F76B}" dt="2026-07-22T18:12:49.508" v="11041" actId="700"/>
          <ac:spMkLst>
            <pc:docMk/>
            <pc:sldMk cId="2541592041" sldId="402"/>
            <ac:spMk id="7" creationId="{744BB129-38AF-EB62-B3B0-FA18BDF421C7}"/>
          </ac:spMkLst>
        </pc:spChg>
      </pc:sldChg>
      <pc:sldChg chg="addSp delSp modSp mod chgLayout">
        <pc:chgData name="FETZNER KENIGER, MARCELO ARON (PGR)" userId="deaa120a-7ad0-4717-9d97-a4535213dda9" providerId="ADAL" clId="{4DD28294-4FC0-5659-B40C-B9A0B785F76B}" dt="2026-07-22T18:16:15.292" v="11117"/>
        <pc:sldMkLst>
          <pc:docMk/>
          <pc:sldMk cId="242559076" sldId="405"/>
        </pc:sldMkLst>
        <pc:spChg chg="mod ord">
          <ac:chgData name="FETZNER KENIGER, MARCELO ARON (PGR)" userId="deaa120a-7ad0-4717-9d97-a4535213dda9" providerId="ADAL" clId="{4DD28294-4FC0-5659-B40C-B9A0B785F76B}" dt="2026-07-22T18:12:56.961" v="11043" actId="700"/>
          <ac:spMkLst>
            <pc:docMk/>
            <pc:sldMk cId="242559076" sldId="405"/>
            <ac:spMk id="2" creationId="{7846ED70-E474-069A-DC37-F26F3F93965C}"/>
          </ac:spMkLst>
        </pc:spChg>
        <pc:spChg chg="add del mod ord">
          <ac:chgData name="FETZNER KENIGER, MARCELO ARON (PGR)" userId="deaa120a-7ad0-4717-9d97-a4535213dda9" providerId="ADAL" clId="{4DD28294-4FC0-5659-B40C-B9A0B785F76B}" dt="2026-07-22T18:12:58.959" v="11044" actId="478"/>
          <ac:spMkLst>
            <pc:docMk/>
            <pc:sldMk cId="242559076" sldId="405"/>
            <ac:spMk id="3" creationId="{11B35EA4-8C8B-A4FE-4B53-707A321FFB89}"/>
          </ac:spMkLst>
        </pc:spChg>
        <pc:spChg chg="add mod">
          <ac:chgData name="FETZNER KENIGER, MARCELO ARON (PGR)" userId="deaa120a-7ad0-4717-9d97-a4535213dda9" providerId="ADAL" clId="{4DD28294-4FC0-5659-B40C-B9A0B785F76B}" dt="2026-07-22T18:16:15.292" v="11117"/>
          <ac:spMkLst>
            <pc:docMk/>
            <pc:sldMk cId="242559076" sldId="405"/>
            <ac:spMk id="6" creationId="{4D8503A3-16F6-6ED4-1F9F-ADEAC6DE9FB5}"/>
          </ac:spMkLst>
        </pc:spChg>
        <pc:spChg chg="mod ord">
          <ac:chgData name="FETZNER KENIGER, MARCELO ARON (PGR)" userId="deaa120a-7ad0-4717-9d97-a4535213dda9" providerId="ADAL" clId="{4DD28294-4FC0-5659-B40C-B9A0B785F76B}" dt="2026-07-22T18:12:56.961" v="11043" actId="700"/>
          <ac:spMkLst>
            <pc:docMk/>
            <pc:sldMk cId="242559076" sldId="405"/>
            <ac:spMk id="7" creationId="{30135725-B5E9-151C-F863-616D2A886020}"/>
          </ac:spMkLst>
        </pc:spChg>
      </pc:sldChg>
      <pc:sldChg chg="addSp delSp modSp mod chgLayout">
        <pc:chgData name="FETZNER KENIGER, MARCELO ARON (PGR)" userId="deaa120a-7ad0-4717-9d97-a4535213dda9" providerId="ADAL" clId="{4DD28294-4FC0-5659-B40C-B9A0B785F76B}" dt="2026-07-22T18:16:16.454" v="11118"/>
        <pc:sldMkLst>
          <pc:docMk/>
          <pc:sldMk cId="985791112" sldId="406"/>
        </pc:sldMkLst>
        <pc:spChg chg="mod ord">
          <ac:chgData name="FETZNER KENIGER, MARCELO ARON (PGR)" userId="deaa120a-7ad0-4717-9d97-a4535213dda9" providerId="ADAL" clId="{4DD28294-4FC0-5659-B40C-B9A0B785F76B}" dt="2026-07-22T18:13:03.658" v="11045" actId="700"/>
          <ac:spMkLst>
            <pc:docMk/>
            <pc:sldMk cId="985791112" sldId="406"/>
            <ac:spMk id="2" creationId="{FA8C9D1C-C0BC-DA54-937E-0E65D49F59B6}"/>
          </ac:spMkLst>
        </pc:spChg>
        <pc:spChg chg="add del mod ord">
          <ac:chgData name="FETZNER KENIGER, MARCELO ARON (PGR)" userId="deaa120a-7ad0-4717-9d97-a4535213dda9" providerId="ADAL" clId="{4DD28294-4FC0-5659-B40C-B9A0B785F76B}" dt="2026-07-22T18:13:06.057" v="11046" actId="478"/>
          <ac:spMkLst>
            <pc:docMk/>
            <pc:sldMk cId="985791112" sldId="406"/>
            <ac:spMk id="3" creationId="{07AA866B-A424-1F74-ECBD-6F23FA102D1C}"/>
          </ac:spMkLst>
        </pc:spChg>
        <pc:spChg chg="add mod">
          <ac:chgData name="FETZNER KENIGER, MARCELO ARON (PGR)" userId="deaa120a-7ad0-4717-9d97-a4535213dda9" providerId="ADAL" clId="{4DD28294-4FC0-5659-B40C-B9A0B785F76B}" dt="2026-07-22T18:16:16.454" v="11118"/>
          <ac:spMkLst>
            <pc:docMk/>
            <pc:sldMk cId="985791112" sldId="406"/>
            <ac:spMk id="6" creationId="{1B68AAD0-6B57-BF68-05BA-4F5E1C1C9EB8}"/>
          </ac:spMkLst>
        </pc:spChg>
        <pc:spChg chg="mod ord">
          <ac:chgData name="FETZNER KENIGER, MARCELO ARON (PGR)" userId="deaa120a-7ad0-4717-9d97-a4535213dda9" providerId="ADAL" clId="{4DD28294-4FC0-5659-B40C-B9A0B785F76B}" dt="2026-07-22T18:13:03.658" v="11045" actId="700"/>
          <ac:spMkLst>
            <pc:docMk/>
            <pc:sldMk cId="985791112" sldId="406"/>
            <ac:spMk id="7" creationId="{89932D45-F3EF-91BC-E01E-369DF8ED3E4A}"/>
          </ac:spMkLst>
        </pc:spChg>
      </pc:sldChg>
      <pc:sldChg chg="addSp delSp modSp mod chgLayout">
        <pc:chgData name="FETZNER KENIGER, MARCELO ARON (PGR)" userId="deaa120a-7ad0-4717-9d97-a4535213dda9" providerId="ADAL" clId="{4DD28294-4FC0-5659-B40C-B9A0B785F76B}" dt="2026-07-22T18:16:17.570" v="11119"/>
        <pc:sldMkLst>
          <pc:docMk/>
          <pc:sldMk cId="923469356" sldId="407"/>
        </pc:sldMkLst>
        <pc:spChg chg="mod ord">
          <ac:chgData name="FETZNER KENIGER, MARCELO ARON (PGR)" userId="deaa120a-7ad0-4717-9d97-a4535213dda9" providerId="ADAL" clId="{4DD28294-4FC0-5659-B40C-B9A0B785F76B}" dt="2026-07-22T18:13:09.893" v="11047" actId="700"/>
          <ac:spMkLst>
            <pc:docMk/>
            <pc:sldMk cId="923469356" sldId="407"/>
            <ac:spMk id="2" creationId="{76A0DF82-2A0F-4278-EB4D-67C4C0DA7F0D}"/>
          </ac:spMkLst>
        </pc:spChg>
        <pc:spChg chg="add del mod ord">
          <ac:chgData name="FETZNER KENIGER, MARCELO ARON (PGR)" userId="deaa120a-7ad0-4717-9d97-a4535213dda9" providerId="ADAL" clId="{4DD28294-4FC0-5659-B40C-B9A0B785F76B}" dt="2026-07-22T18:13:11.433" v="11048" actId="478"/>
          <ac:spMkLst>
            <pc:docMk/>
            <pc:sldMk cId="923469356" sldId="407"/>
            <ac:spMk id="3" creationId="{E71A3397-B73F-B448-CE09-3A53107DEAC2}"/>
          </ac:spMkLst>
        </pc:spChg>
        <pc:spChg chg="add mod">
          <ac:chgData name="FETZNER KENIGER, MARCELO ARON (PGR)" userId="deaa120a-7ad0-4717-9d97-a4535213dda9" providerId="ADAL" clId="{4DD28294-4FC0-5659-B40C-B9A0B785F76B}" dt="2026-07-22T18:16:17.570" v="11119"/>
          <ac:spMkLst>
            <pc:docMk/>
            <pc:sldMk cId="923469356" sldId="407"/>
            <ac:spMk id="6" creationId="{F48E5D73-F06E-4D16-925A-16D07FF475B7}"/>
          </ac:spMkLst>
        </pc:spChg>
        <pc:spChg chg="mod ord">
          <ac:chgData name="FETZNER KENIGER, MARCELO ARON (PGR)" userId="deaa120a-7ad0-4717-9d97-a4535213dda9" providerId="ADAL" clId="{4DD28294-4FC0-5659-B40C-B9A0B785F76B}" dt="2026-07-22T18:13:09.893" v="11047" actId="700"/>
          <ac:spMkLst>
            <pc:docMk/>
            <pc:sldMk cId="923469356" sldId="407"/>
            <ac:spMk id="7" creationId="{155152F4-859C-5282-0350-97929EB0CA09}"/>
          </ac:spMkLst>
        </pc:spChg>
      </pc:sldChg>
      <pc:sldChg chg="addSp delSp modSp mod modAnim chgLayout">
        <pc:chgData name="FETZNER KENIGER, MARCELO ARON (PGR)" userId="deaa120a-7ad0-4717-9d97-a4535213dda9" providerId="ADAL" clId="{4DD28294-4FC0-5659-B40C-B9A0B785F76B}" dt="2026-07-22T17:54:07.416" v="10636" actId="1036"/>
        <pc:sldMkLst>
          <pc:docMk/>
          <pc:sldMk cId="904516260" sldId="408"/>
        </pc:sldMkLst>
        <pc:spChg chg="mod ord">
          <ac:chgData name="FETZNER KENIGER, MARCELO ARON (PGR)" userId="deaa120a-7ad0-4717-9d97-a4535213dda9" providerId="ADAL" clId="{4DD28294-4FC0-5659-B40C-B9A0B785F76B}" dt="2026-07-22T17:24:24.793" v="9846" actId="700"/>
          <ac:spMkLst>
            <pc:docMk/>
            <pc:sldMk cId="904516260" sldId="408"/>
            <ac:spMk id="2" creationId="{7FDBF5AA-8FB9-90B7-585E-0548BC5B3577}"/>
          </ac:spMkLst>
        </pc:spChg>
        <pc:spChg chg="add mod">
          <ac:chgData name="FETZNER KENIGER, MARCELO ARON (PGR)" userId="deaa120a-7ad0-4717-9d97-a4535213dda9" providerId="ADAL" clId="{4DD28294-4FC0-5659-B40C-B9A0B785F76B}" dt="2026-07-22T15:19:39.148" v="9430" actId="14100"/>
          <ac:spMkLst>
            <pc:docMk/>
            <pc:sldMk cId="904516260" sldId="408"/>
            <ac:spMk id="3" creationId="{2551AA5B-A899-2CC5-9A60-80DA4885E931}"/>
          </ac:spMkLst>
        </pc:spChg>
        <pc:spChg chg="add mod">
          <ac:chgData name="FETZNER KENIGER, MARCELO ARON (PGR)" userId="deaa120a-7ad0-4717-9d97-a4535213dda9" providerId="ADAL" clId="{4DD28294-4FC0-5659-B40C-B9A0B785F76B}" dt="2026-07-22T15:21:26.292" v="9438" actId="1037"/>
          <ac:spMkLst>
            <pc:docMk/>
            <pc:sldMk cId="904516260" sldId="408"/>
            <ac:spMk id="5" creationId="{9CBCE5D0-5554-B234-B784-D771BF8FB410}"/>
          </ac:spMkLst>
        </pc:spChg>
        <pc:spChg chg="add mod">
          <ac:chgData name="FETZNER KENIGER, MARCELO ARON (PGR)" userId="deaa120a-7ad0-4717-9d97-a4535213dda9" providerId="ADAL" clId="{4DD28294-4FC0-5659-B40C-B9A0B785F76B}" dt="2026-07-22T15:21:20.350" v="9436" actId="1076"/>
          <ac:spMkLst>
            <pc:docMk/>
            <pc:sldMk cId="904516260" sldId="408"/>
            <ac:spMk id="6" creationId="{8F7E14E7-DED8-7693-8011-3573B8B5E8D6}"/>
          </ac:spMkLst>
        </pc:spChg>
        <pc:spChg chg="mod ord">
          <ac:chgData name="FETZNER KENIGER, MARCELO ARON (PGR)" userId="deaa120a-7ad0-4717-9d97-a4535213dda9" providerId="ADAL" clId="{4DD28294-4FC0-5659-B40C-B9A0B785F76B}" dt="2026-07-22T17:24:24.793" v="9846" actId="700"/>
          <ac:spMkLst>
            <pc:docMk/>
            <pc:sldMk cId="904516260" sldId="408"/>
            <ac:spMk id="7" creationId="{8D199517-BEC3-3E75-6863-6C949D16C820}"/>
          </ac:spMkLst>
        </pc:spChg>
        <pc:spChg chg="add del mod ord">
          <ac:chgData name="FETZNER KENIGER, MARCELO ARON (PGR)" userId="deaa120a-7ad0-4717-9d97-a4535213dda9" providerId="ADAL" clId="{4DD28294-4FC0-5659-B40C-B9A0B785F76B}" dt="2026-07-22T17:24:28.068" v="9847" actId="478"/>
          <ac:spMkLst>
            <pc:docMk/>
            <pc:sldMk cId="904516260" sldId="408"/>
            <ac:spMk id="11" creationId="{3F8D855C-C8EF-2759-160F-E208EC476AD3}"/>
          </ac:spMkLst>
        </pc:spChg>
        <pc:spChg chg="add mod">
          <ac:chgData name="FETZNER KENIGER, MARCELO ARON (PGR)" userId="deaa120a-7ad0-4717-9d97-a4535213dda9" providerId="ADAL" clId="{4DD28294-4FC0-5659-B40C-B9A0B785F76B}" dt="2026-07-22T17:54:07.416" v="10636" actId="1036"/>
          <ac:spMkLst>
            <pc:docMk/>
            <pc:sldMk cId="904516260" sldId="408"/>
            <ac:spMk id="12" creationId="{B8A380A9-768A-5E6A-7721-0C08B47C01E9}"/>
          </ac:spMkLst>
        </pc:spChg>
        <pc:picChg chg="mod">
          <ac:chgData name="FETZNER KENIGER, MARCELO ARON (PGR)" userId="deaa120a-7ad0-4717-9d97-a4535213dda9" providerId="ADAL" clId="{4DD28294-4FC0-5659-B40C-B9A0B785F76B}" dt="2026-07-22T15:21:13.141" v="9435" actId="1076"/>
          <ac:picMkLst>
            <pc:docMk/>
            <pc:sldMk cId="904516260" sldId="408"/>
            <ac:picMk id="4" creationId="{5E35EB6B-2162-938D-4A93-A1FF9F3CB277}"/>
          </ac:picMkLst>
        </pc:picChg>
      </pc:sldChg>
      <pc:sldChg chg="addSp delSp modSp mod delAnim modAnim chgLayout modNotesTx">
        <pc:chgData name="FETZNER KENIGER, MARCELO ARON (PGR)" userId="deaa120a-7ad0-4717-9d97-a4535213dda9" providerId="ADAL" clId="{4DD28294-4FC0-5659-B40C-B9A0B785F76B}" dt="2026-07-22T17:53:43.809" v="10634" actId="14100"/>
        <pc:sldMkLst>
          <pc:docMk/>
          <pc:sldMk cId="3799479113" sldId="409"/>
        </pc:sldMkLst>
        <pc:spChg chg="mod ord">
          <ac:chgData name="FETZNER KENIGER, MARCELO ARON (PGR)" userId="deaa120a-7ad0-4717-9d97-a4535213dda9" providerId="ADAL" clId="{4DD28294-4FC0-5659-B40C-B9A0B785F76B}" dt="2026-07-22T17:24:36.879" v="9848" actId="700"/>
          <ac:spMkLst>
            <pc:docMk/>
            <pc:sldMk cId="3799479113" sldId="409"/>
            <ac:spMk id="2" creationId="{BBCAA464-F52A-38C4-99AE-ADB7CF696F6A}"/>
          </ac:spMkLst>
        </pc:spChg>
        <pc:spChg chg="add del mod">
          <ac:chgData name="FETZNER KENIGER, MARCELO ARON (PGR)" userId="deaa120a-7ad0-4717-9d97-a4535213dda9" providerId="ADAL" clId="{4DD28294-4FC0-5659-B40C-B9A0B785F76B}" dt="2026-07-22T15:22:57.642" v="9471" actId="478"/>
          <ac:spMkLst>
            <pc:docMk/>
            <pc:sldMk cId="3799479113" sldId="409"/>
            <ac:spMk id="3" creationId="{915ECF18-B37A-5C21-2B97-D75716EE0CA0}"/>
          </ac:spMkLst>
        </pc:spChg>
        <pc:spChg chg="add del mod">
          <ac:chgData name="FETZNER KENIGER, MARCELO ARON (PGR)" userId="deaa120a-7ad0-4717-9d97-a4535213dda9" providerId="ADAL" clId="{4DD28294-4FC0-5659-B40C-B9A0B785F76B}" dt="2026-07-22T15:22:54.627" v="9470" actId="478"/>
          <ac:spMkLst>
            <pc:docMk/>
            <pc:sldMk cId="3799479113" sldId="409"/>
            <ac:spMk id="6" creationId="{3FCE083D-7866-FAB4-5FF2-B14241EA8760}"/>
          </ac:spMkLst>
        </pc:spChg>
        <pc:spChg chg="mod ord">
          <ac:chgData name="FETZNER KENIGER, MARCELO ARON (PGR)" userId="deaa120a-7ad0-4717-9d97-a4535213dda9" providerId="ADAL" clId="{4DD28294-4FC0-5659-B40C-B9A0B785F76B}" dt="2026-07-22T17:24:36.879" v="9848" actId="700"/>
          <ac:spMkLst>
            <pc:docMk/>
            <pc:sldMk cId="3799479113" sldId="409"/>
            <ac:spMk id="7" creationId="{431718A9-BF34-9B4F-2F0B-EF18780466CD}"/>
          </ac:spMkLst>
        </pc:spChg>
        <pc:spChg chg="add del mod ord">
          <ac:chgData name="FETZNER KENIGER, MARCELO ARON (PGR)" userId="deaa120a-7ad0-4717-9d97-a4535213dda9" providerId="ADAL" clId="{4DD28294-4FC0-5659-B40C-B9A0B785F76B}" dt="2026-07-22T17:24:40.273" v="9849" actId="478"/>
          <ac:spMkLst>
            <pc:docMk/>
            <pc:sldMk cId="3799479113" sldId="409"/>
            <ac:spMk id="8" creationId="{F12362A1-EB77-1AF6-C59C-96712D4C04F1}"/>
          </ac:spMkLst>
        </pc:spChg>
        <pc:spChg chg="add mod">
          <ac:chgData name="FETZNER KENIGER, MARCELO ARON (PGR)" userId="deaa120a-7ad0-4717-9d97-a4535213dda9" providerId="ADAL" clId="{4DD28294-4FC0-5659-B40C-B9A0B785F76B}" dt="2026-07-22T17:53:43.809" v="10634" actId="14100"/>
          <ac:spMkLst>
            <pc:docMk/>
            <pc:sldMk cId="3799479113" sldId="409"/>
            <ac:spMk id="9" creationId="{AEC2D5FE-DA8E-7BE6-0107-32917731C2EF}"/>
          </ac:spMkLst>
        </pc:spChg>
        <pc:spChg chg="add mod">
          <ac:chgData name="FETZNER KENIGER, MARCELO ARON (PGR)" userId="deaa120a-7ad0-4717-9d97-a4535213dda9" providerId="ADAL" clId="{4DD28294-4FC0-5659-B40C-B9A0B785F76B}" dt="2026-07-22T17:46:25.908" v="10127" actId="1038"/>
          <ac:spMkLst>
            <pc:docMk/>
            <pc:sldMk cId="3799479113" sldId="409"/>
            <ac:spMk id="11" creationId="{EE88AD7D-D78D-3722-AF91-CA27C47F666D}"/>
          </ac:spMkLst>
        </pc:spChg>
        <pc:spChg chg="add mod">
          <ac:chgData name="FETZNER KENIGER, MARCELO ARON (PGR)" userId="deaa120a-7ad0-4717-9d97-a4535213dda9" providerId="ADAL" clId="{4DD28294-4FC0-5659-B40C-B9A0B785F76B}" dt="2026-07-22T17:46:18.486" v="10118" actId="1076"/>
          <ac:spMkLst>
            <pc:docMk/>
            <pc:sldMk cId="3799479113" sldId="409"/>
            <ac:spMk id="12" creationId="{D8825088-0AC2-0A06-D8F0-20186F2D2163}"/>
          </ac:spMkLst>
        </pc:spChg>
      </pc:sldChg>
      <pc:sldChg chg="addSp delSp modSp add mod ord delAnim modAnim modNotesTx">
        <pc:chgData name="FETZNER KENIGER, MARCELO ARON (PGR)" userId="deaa120a-7ad0-4717-9d97-a4535213dda9" providerId="ADAL" clId="{4DD28294-4FC0-5659-B40C-B9A0B785F76B}" dt="2026-07-23T10:56:19.280" v="11566" actId="33935"/>
        <pc:sldMkLst>
          <pc:docMk/>
          <pc:sldMk cId="3559435953" sldId="411"/>
        </pc:sldMkLst>
        <pc:spChg chg="del mod modVis">
          <ac:chgData name="FETZNER KENIGER, MARCELO ARON (PGR)" userId="deaa120a-7ad0-4717-9d97-a4535213dda9" providerId="ADAL" clId="{4DD28294-4FC0-5659-B40C-B9A0B785F76B}" dt="2026-07-23T10:56:16.697" v="11565" actId="478"/>
          <ac:spMkLst>
            <pc:docMk/>
            <pc:sldMk cId="3559435953" sldId="411"/>
            <ac:spMk id="2" creationId="{18D1769B-C8E0-56C3-8D65-D084EA7CA0D2}"/>
          </ac:spMkLst>
        </pc:spChg>
        <pc:spChg chg="add mod modVis">
          <ac:chgData name="FETZNER KENIGER, MARCELO ARON (PGR)" userId="deaa120a-7ad0-4717-9d97-a4535213dda9" providerId="ADAL" clId="{4DD28294-4FC0-5659-B40C-B9A0B785F76B}" dt="2026-07-23T10:56:19.280" v="11566" actId="33935"/>
          <ac:spMkLst>
            <pc:docMk/>
            <pc:sldMk cId="3559435953" sldId="411"/>
            <ac:spMk id="3" creationId="{62125513-907D-DEC7-755B-BC7F86A30C2C}"/>
          </ac:spMkLst>
        </pc:spChg>
        <pc:spChg chg="del mod">
          <ac:chgData name="FETZNER KENIGER, MARCELO ARON (PGR)" userId="deaa120a-7ad0-4717-9d97-a4535213dda9" providerId="ADAL" clId="{4DD28294-4FC0-5659-B40C-B9A0B785F76B}" dt="2026-07-23T10:53:44.228" v="11529" actId="478"/>
          <ac:spMkLst>
            <pc:docMk/>
            <pc:sldMk cId="3559435953" sldId="411"/>
            <ac:spMk id="5" creationId="{6F33CA3E-952C-3D29-BF5F-AFA45F7E3647}"/>
          </ac:spMkLst>
        </pc:spChg>
        <pc:spChg chg="add del mod">
          <ac:chgData name="FETZNER KENIGER, MARCELO ARON (PGR)" userId="deaa120a-7ad0-4717-9d97-a4535213dda9" providerId="ADAL" clId="{4DD28294-4FC0-5659-B40C-B9A0B785F76B}" dt="2026-07-23T10:53:50.125" v="11530" actId="478"/>
          <ac:spMkLst>
            <pc:docMk/>
            <pc:sldMk cId="3559435953" sldId="411"/>
            <ac:spMk id="6" creationId="{C7E49142-AD0A-B6BA-8B42-AB07A9162B30}"/>
          </ac:spMkLst>
        </pc:spChg>
        <pc:spChg chg="add mod">
          <ac:chgData name="FETZNER KENIGER, MARCELO ARON (PGR)" userId="deaa120a-7ad0-4717-9d97-a4535213dda9" providerId="ADAL" clId="{4DD28294-4FC0-5659-B40C-B9A0B785F76B}" dt="2026-07-23T10:56:12.028" v="11564"/>
          <ac:spMkLst>
            <pc:docMk/>
            <pc:sldMk cId="3559435953" sldId="411"/>
            <ac:spMk id="7" creationId="{98A9A95E-1689-367C-E103-837B3DA0E1D7}"/>
          </ac:spMkLst>
        </pc:spChg>
        <pc:spChg chg="add mod modVis">
          <ac:chgData name="FETZNER KENIGER, MARCELO ARON (PGR)" userId="deaa120a-7ad0-4717-9d97-a4535213dda9" providerId="ADAL" clId="{4DD28294-4FC0-5659-B40C-B9A0B785F76B}" dt="2026-07-23T10:56:19.280" v="11566" actId="33935"/>
          <ac:spMkLst>
            <pc:docMk/>
            <pc:sldMk cId="3559435953" sldId="411"/>
            <ac:spMk id="23" creationId="{F7638CCF-F928-B2EE-8427-E0A6A2E4124C}"/>
          </ac:spMkLst>
        </pc:spChg>
        <pc:spChg chg="add mod modVis">
          <ac:chgData name="FETZNER KENIGER, MARCELO ARON (PGR)" userId="deaa120a-7ad0-4717-9d97-a4535213dda9" providerId="ADAL" clId="{4DD28294-4FC0-5659-B40C-B9A0B785F76B}" dt="2026-07-23T10:56:19.280" v="11566" actId="33935"/>
          <ac:spMkLst>
            <pc:docMk/>
            <pc:sldMk cId="3559435953" sldId="411"/>
            <ac:spMk id="25" creationId="{F6DFAB60-6F25-84D5-B19A-B5B83D69AE47}"/>
          </ac:spMkLst>
        </pc:spChg>
        <pc:spChg chg="add mod modVis">
          <ac:chgData name="FETZNER KENIGER, MARCELO ARON (PGR)" userId="deaa120a-7ad0-4717-9d97-a4535213dda9" providerId="ADAL" clId="{4DD28294-4FC0-5659-B40C-B9A0B785F76B}" dt="2026-07-23T10:56:19.280" v="11566" actId="33935"/>
          <ac:spMkLst>
            <pc:docMk/>
            <pc:sldMk cId="3559435953" sldId="411"/>
            <ac:spMk id="27" creationId="{EDF2B6B8-38C6-7357-6EC5-C8F99E5906F6}"/>
          </ac:spMkLst>
        </pc:spChg>
        <pc:spChg chg="add mod modVis">
          <ac:chgData name="FETZNER KENIGER, MARCELO ARON (PGR)" userId="deaa120a-7ad0-4717-9d97-a4535213dda9" providerId="ADAL" clId="{4DD28294-4FC0-5659-B40C-B9A0B785F76B}" dt="2026-07-23T10:56:19.280" v="11566" actId="33935"/>
          <ac:spMkLst>
            <pc:docMk/>
            <pc:sldMk cId="3559435953" sldId="411"/>
            <ac:spMk id="29" creationId="{1266656F-F758-4943-371A-822201C1C68F}"/>
          </ac:spMkLst>
        </pc:spChg>
        <pc:spChg chg="add mod modVis">
          <ac:chgData name="FETZNER KENIGER, MARCELO ARON (PGR)" userId="deaa120a-7ad0-4717-9d97-a4535213dda9" providerId="ADAL" clId="{4DD28294-4FC0-5659-B40C-B9A0B785F76B}" dt="2026-07-23T10:56:19.280" v="11566" actId="33935"/>
          <ac:spMkLst>
            <pc:docMk/>
            <pc:sldMk cId="3559435953" sldId="411"/>
            <ac:spMk id="30" creationId="{6E6EA0E7-A2E8-43B3-DFDA-E1C9EF41F01A}"/>
          </ac:spMkLst>
        </pc:spChg>
        <pc:graphicFrameChg chg="mod modVis modGraphic">
          <ac:chgData name="FETZNER KENIGER, MARCELO ARON (PGR)" userId="deaa120a-7ad0-4717-9d97-a4535213dda9" providerId="ADAL" clId="{4DD28294-4FC0-5659-B40C-B9A0B785F76B}" dt="2026-07-23T10:56:19.280" v="11566" actId="33935"/>
          <ac:graphicFrameMkLst>
            <pc:docMk/>
            <pc:sldMk cId="3559435953" sldId="411"/>
            <ac:graphicFrameMk id="15" creationId="{D7603AE8-F02A-2CF9-3D36-610F7DE2B398}"/>
          </ac:graphicFrameMkLst>
        </pc:graphicFrameChg>
        <pc:graphicFrameChg chg="add mod modVis modGraphic">
          <ac:chgData name="FETZNER KENIGER, MARCELO ARON (PGR)" userId="deaa120a-7ad0-4717-9d97-a4535213dda9" providerId="ADAL" clId="{4DD28294-4FC0-5659-B40C-B9A0B785F76B}" dt="2026-07-23T10:56:19.280" v="11566" actId="33935"/>
          <ac:graphicFrameMkLst>
            <pc:docMk/>
            <pc:sldMk cId="3559435953" sldId="411"/>
            <ac:graphicFrameMk id="31" creationId="{1E4EEE8B-5E43-75FC-7D0A-0FFD3CE04408}"/>
          </ac:graphicFrameMkLst>
        </pc:graphicFrameChg>
        <pc:graphicFrameChg chg="add mod modVis modGraphic">
          <ac:chgData name="FETZNER KENIGER, MARCELO ARON (PGR)" userId="deaa120a-7ad0-4717-9d97-a4535213dda9" providerId="ADAL" clId="{4DD28294-4FC0-5659-B40C-B9A0B785F76B}" dt="2026-07-23T10:56:19.280" v="11566" actId="33935"/>
          <ac:graphicFrameMkLst>
            <pc:docMk/>
            <pc:sldMk cId="3559435953" sldId="411"/>
            <ac:graphicFrameMk id="36" creationId="{AB8BDE65-25B0-DC81-DBD6-FC28353574D9}"/>
          </ac:graphicFrameMkLst>
        </pc:graphicFrameChg>
        <pc:graphicFrameChg chg="add mod modVis modGraphic">
          <ac:chgData name="FETZNER KENIGER, MARCELO ARON (PGR)" userId="deaa120a-7ad0-4717-9d97-a4535213dda9" providerId="ADAL" clId="{4DD28294-4FC0-5659-B40C-B9A0B785F76B}" dt="2026-07-23T10:56:19.280" v="11566" actId="33935"/>
          <ac:graphicFrameMkLst>
            <pc:docMk/>
            <pc:sldMk cId="3559435953" sldId="411"/>
            <ac:graphicFrameMk id="37" creationId="{B5FE18A6-9296-8B5C-56DF-6B9F50BF7D24}"/>
          </ac:graphicFrameMkLst>
        </pc:graphicFrameChg>
      </pc:sldChg>
      <pc:sldChg chg="addSp delSp modSp add mod ord chgLayout">
        <pc:chgData name="FETZNER KENIGER, MARCELO ARON (PGR)" userId="deaa120a-7ad0-4717-9d97-a4535213dda9" providerId="ADAL" clId="{4DD28294-4FC0-5659-B40C-B9A0B785F76B}" dt="2026-07-23T10:54:29.733" v="11551" actId="1035"/>
        <pc:sldMkLst>
          <pc:docMk/>
          <pc:sldMk cId="3323433855" sldId="412"/>
        </pc:sldMkLst>
        <pc:spChg chg="mod ord">
          <ac:chgData name="FETZNER KENIGER, MARCELO ARON (PGR)" userId="deaa120a-7ad0-4717-9d97-a4535213dda9" providerId="ADAL" clId="{4DD28294-4FC0-5659-B40C-B9A0B785F76B}" dt="2026-07-22T18:13:14.441" v="11049" actId="700"/>
          <ac:spMkLst>
            <pc:docMk/>
            <pc:sldMk cId="3323433855" sldId="412"/>
            <ac:spMk id="2" creationId="{6B75E928-21B2-4A65-2481-ADCD005E7D63}"/>
          </ac:spMkLst>
        </pc:spChg>
        <pc:spChg chg="add del mod ord">
          <ac:chgData name="FETZNER KENIGER, MARCELO ARON (PGR)" userId="deaa120a-7ad0-4717-9d97-a4535213dda9" providerId="ADAL" clId="{4DD28294-4FC0-5659-B40C-B9A0B785F76B}" dt="2026-07-22T18:13:17.887" v="11050" actId="478"/>
          <ac:spMkLst>
            <pc:docMk/>
            <pc:sldMk cId="3323433855" sldId="412"/>
            <ac:spMk id="4" creationId="{E69FD8D8-33DE-6DBD-B777-16D0E62AB167}"/>
          </ac:spMkLst>
        </pc:spChg>
        <pc:spChg chg="del mod ord">
          <ac:chgData name="FETZNER KENIGER, MARCELO ARON (PGR)" userId="deaa120a-7ad0-4717-9d97-a4535213dda9" providerId="ADAL" clId="{4DD28294-4FC0-5659-B40C-B9A0B785F76B}" dt="2026-07-22T18:14:43.609" v="11108" actId="478"/>
          <ac:spMkLst>
            <pc:docMk/>
            <pc:sldMk cId="3323433855" sldId="412"/>
            <ac:spMk id="5" creationId="{E16C4E82-0458-BD1D-8D8B-8AC29F2E2CEC}"/>
          </ac:spMkLst>
        </pc:spChg>
        <pc:spChg chg="add del mod">
          <ac:chgData name="FETZNER KENIGER, MARCELO ARON (PGR)" userId="deaa120a-7ad0-4717-9d97-a4535213dda9" providerId="ADAL" clId="{4DD28294-4FC0-5659-B40C-B9A0B785F76B}" dt="2026-07-22T18:14:46.509" v="11110" actId="478"/>
          <ac:spMkLst>
            <pc:docMk/>
            <pc:sldMk cId="3323433855" sldId="412"/>
            <ac:spMk id="7" creationId="{66C523F7-AD08-0CDB-7553-74C7D24862B3}"/>
          </ac:spMkLst>
        </pc:spChg>
        <pc:spChg chg="add mod">
          <ac:chgData name="FETZNER KENIGER, MARCELO ARON (PGR)" userId="deaa120a-7ad0-4717-9d97-a4535213dda9" providerId="ADAL" clId="{4DD28294-4FC0-5659-B40C-B9A0B785F76B}" dt="2026-07-22T18:14:48.643" v="11112" actId="20577"/>
          <ac:spMkLst>
            <pc:docMk/>
            <pc:sldMk cId="3323433855" sldId="412"/>
            <ac:spMk id="8" creationId="{B062797E-297A-48D1-4BF5-83616CAF37D1}"/>
          </ac:spMkLst>
        </pc:spChg>
        <pc:spChg chg="add mod">
          <ac:chgData name="FETZNER KENIGER, MARCELO ARON (PGR)" userId="deaa120a-7ad0-4717-9d97-a4535213dda9" providerId="ADAL" clId="{4DD28294-4FC0-5659-B40C-B9A0B785F76B}" dt="2026-07-22T18:16:25.985" v="11120"/>
          <ac:spMkLst>
            <pc:docMk/>
            <pc:sldMk cId="3323433855" sldId="412"/>
            <ac:spMk id="9" creationId="{F6DEAB48-8AB8-E7F4-2FEB-2306632242C9}"/>
          </ac:spMkLst>
        </pc:spChg>
        <pc:picChg chg="mod">
          <ac:chgData name="FETZNER KENIGER, MARCELO ARON (PGR)" userId="deaa120a-7ad0-4717-9d97-a4535213dda9" providerId="ADAL" clId="{4DD28294-4FC0-5659-B40C-B9A0B785F76B}" dt="2026-07-23T10:54:29.733" v="11551" actId="1035"/>
          <ac:picMkLst>
            <pc:docMk/>
            <pc:sldMk cId="3323433855" sldId="412"/>
            <ac:picMk id="3" creationId="{B1046E3E-8CB4-7165-96A3-1C013319BD30}"/>
          </ac:picMkLst>
        </pc:picChg>
      </pc:sldChg>
      <pc:sldChg chg="addSp delSp modSp mod ord chgLayout">
        <pc:chgData name="FETZNER KENIGER, MARCELO ARON (PGR)" userId="deaa120a-7ad0-4717-9d97-a4535213dda9" providerId="ADAL" clId="{4DD28294-4FC0-5659-B40C-B9A0B785F76B}" dt="2026-07-23T10:54:33.273" v="11556" actId="1035"/>
        <pc:sldMkLst>
          <pc:docMk/>
          <pc:sldMk cId="739415056" sldId="413"/>
        </pc:sldMkLst>
        <pc:spChg chg="mod ord">
          <ac:chgData name="FETZNER KENIGER, MARCELO ARON (PGR)" userId="deaa120a-7ad0-4717-9d97-a4535213dda9" providerId="ADAL" clId="{4DD28294-4FC0-5659-B40C-B9A0B785F76B}" dt="2026-07-22T18:13:41.440" v="11064" actId="700"/>
          <ac:spMkLst>
            <pc:docMk/>
            <pc:sldMk cId="739415056" sldId="413"/>
            <ac:spMk id="2" creationId="{CA596539-0DD1-E82D-81EB-DA877D16ABEF}"/>
          </ac:spMkLst>
        </pc:spChg>
        <pc:spChg chg="add del mod ord">
          <ac:chgData name="FETZNER KENIGER, MARCELO ARON (PGR)" userId="deaa120a-7ad0-4717-9d97-a4535213dda9" providerId="ADAL" clId="{4DD28294-4FC0-5659-B40C-B9A0B785F76B}" dt="2026-07-22T18:13:44.042" v="11065" actId="478"/>
          <ac:spMkLst>
            <pc:docMk/>
            <pc:sldMk cId="739415056" sldId="413"/>
            <ac:spMk id="4" creationId="{DB573D63-6B0D-A86A-439D-2A0EC630E6C1}"/>
          </ac:spMkLst>
        </pc:spChg>
        <pc:spChg chg="del mod ord">
          <ac:chgData name="FETZNER KENIGER, MARCELO ARON (PGR)" userId="deaa120a-7ad0-4717-9d97-a4535213dda9" providerId="ADAL" clId="{4DD28294-4FC0-5659-B40C-B9A0B785F76B}" dt="2026-07-22T18:13:45.542" v="11066" actId="478"/>
          <ac:spMkLst>
            <pc:docMk/>
            <pc:sldMk cId="739415056" sldId="413"/>
            <ac:spMk id="5" creationId="{28F483FA-F919-1966-BB09-5213A3A99266}"/>
          </ac:spMkLst>
        </pc:spChg>
        <pc:spChg chg="add del mod">
          <ac:chgData name="FETZNER KENIGER, MARCELO ARON (PGR)" userId="deaa120a-7ad0-4717-9d97-a4535213dda9" providerId="ADAL" clId="{4DD28294-4FC0-5659-B40C-B9A0B785F76B}" dt="2026-07-22T18:13:47.139" v="11067" actId="478"/>
          <ac:spMkLst>
            <pc:docMk/>
            <pc:sldMk cId="739415056" sldId="413"/>
            <ac:spMk id="7" creationId="{AF87280F-7D7D-B133-0EB7-D1E2ACA93DAD}"/>
          </ac:spMkLst>
        </pc:spChg>
        <pc:spChg chg="add mod">
          <ac:chgData name="FETZNER KENIGER, MARCELO ARON (PGR)" userId="deaa120a-7ad0-4717-9d97-a4535213dda9" providerId="ADAL" clId="{4DD28294-4FC0-5659-B40C-B9A0B785F76B}" dt="2026-07-22T18:14:34.818" v="11107" actId="1037"/>
          <ac:spMkLst>
            <pc:docMk/>
            <pc:sldMk cId="739415056" sldId="413"/>
            <ac:spMk id="8" creationId="{17B1B897-37F4-E0AD-A45C-D82FC45D322F}"/>
          </ac:spMkLst>
        </pc:spChg>
        <pc:spChg chg="add mod">
          <ac:chgData name="FETZNER KENIGER, MARCELO ARON (PGR)" userId="deaa120a-7ad0-4717-9d97-a4535213dda9" providerId="ADAL" clId="{4DD28294-4FC0-5659-B40C-B9A0B785F76B}" dt="2026-07-22T18:16:27.021" v="11121"/>
          <ac:spMkLst>
            <pc:docMk/>
            <pc:sldMk cId="739415056" sldId="413"/>
            <ac:spMk id="9" creationId="{38A054C4-FBE0-9F24-AB44-9E12FA94BADD}"/>
          </ac:spMkLst>
        </pc:spChg>
        <pc:picChg chg="mod">
          <ac:chgData name="FETZNER KENIGER, MARCELO ARON (PGR)" userId="deaa120a-7ad0-4717-9d97-a4535213dda9" providerId="ADAL" clId="{4DD28294-4FC0-5659-B40C-B9A0B785F76B}" dt="2026-07-23T10:54:33.273" v="11556" actId="1035"/>
          <ac:picMkLst>
            <pc:docMk/>
            <pc:sldMk cId="739415056" sldId="413"/>
            <ac:picMk id="3" creationId="{931A903F-0B85-9134-C407-11769382A893}"/>
          </ac:picMkLst>
        </pc:picChg>
      </pc:sldChg>
      <pc:sldChg chg="addSp delSp modSp mod ord chgLayout">
        <pc:chgData name="FETZNER KENIGER, MARCELO ARON (PGR)" userId="deaa120a-7ad0-4717-9d97-a4535213dda9" providerId="ADAL" clId="{4DD28294-4FC0-5659-B40C-B9A0B785F76B}" dt="2026-07-23T10:54:36.449" v="11561" actId="1035"/>
        <pc:sldMkLst>
          <pc:docMk/>
          <pc:sldMk cId="1993163766" sldId="414"/>
        </pc:sldMkLst>
        <pc:spChg chg="mod ord">
          <ac:chgData name="FETZNER KENIGER, MARCELO ARON (PGR)" userId="deaa120a-7ad0-4717-9d97-a4535213dda9" providerId="ADAL" clId="{4DD28294-4FC0-5659-B40C-B9A0B785F76B}" dt="2026-07-22T18:14:02.525" v="11071" actId="700"/>
          <ac:spMkLst>
            <pc:docMk/>
            <pc:sldMk cId="1993163766" sldId="414"/>
            <ac:spMk id="2" creationId="{7C3D7755-1B59-2337-5CB0-66E75AD5941E}"/>
          </ac:spMkLst>
        </pc:spChg>
        <pc:spChg chg="add del mod ord">
          <ac:chgData name="FETZNER KENIGER, MARCELO ARON (PGR)" userId="deaa120a-7ad0-4717-9d97-a4535213dda9" providerId="ADAL" clId="{4DD28294-4FC0-5659-B40C-B9A0B785F76B}" dt="2026-07-22T18:14:08.699" v="11074" actId="478"/>
          <ac:spMkLst>
            <pc:docMk/>
            <pc:sldMk cId="1993163766" sldId="414"/>
            <ac:spMk id="4" creationId="{F1D47720-814F-8975-0B95-48DEAA6A2B32}"/>
          </ac:spMkLst>
        </pc:spChg>
        <pc:spChg chg="del mod ord">
          <ac:chgData name="FETZNER KENIGER, MARCELO ARON (PGR)" userId="deaa120a-7ad0-4717-9d97-a4535213dda9" providerId="ADAL" clId="{4DD28294-4FC0-5659-B40C-B9A0B785F76B}" dt="2026-07-22T18:14:04.954" v="11072" actId="478"/>
          <ac:spMkLst>
            <pc:docMk/>
            <pc:sldMk cId="1993163766" sldId="414"/>
            <ac:spMk id="5" creationId="{75088165-4280-3AEE-37B1-0A263529FF3E}"/>
          </ac:spMkLst>
        </pc:spChg>
        <pc:spChg chg="add del mod">
          <ac:chgData name="FETZNER KENIGER, MARCELO ARON (PGR)" userId="deaa120a-7ad0-4717-9d97-a4535213dda9" providerId="ADAL" clId="{4DD28294-4FC0-5659-B40C-B9A0B785F76B}" dt="2026-07-22T18:14:07.439" v="11073" actId="478"/>
          <ac:spMkLst>
            <pc:docMk/>
            <pc:sldMk cId="1993163766" sldId="414"/>
            <ac:spMk id="7" creationId="{93D9B5A5-9DB1-9979-9EB5-DC8885C1EA0E}"/>
          </ac:spMkLst>
        </pc:spChg>
        <pc:spChg chg="add mod">
          <ac:chgData name="FETZNER KENIGER, MARCELO ARON (PGR)" userId="deaa120a-7ad0-4717-9d97-a4535213dda9" providerId="ADAL" clId="{4DD28294-4FC0-5659-B40C-B9A0B785F76B}" dt="2026-07-22T18:14:19.103" v="11094" actId="1038"/>
          <ac:spMkLst>
            <pc:docMk/>
            <pc:sldMk cId="1993163766" sldId="414"/>
            <ac:spMk id="8" creationId="{13D6AABB-50C6-B3C2-3658-09E1EF984076}"/>
          </ac:spMkLst>
        </pc:spChg>
        <pc:spChg chg="add mod">
          <ac:chgData name="FETZNER KENIGER, MARCELO ARON (PGR)" userId="deaa120a-7ad0-4717-9d97-a4535213dda9" providerId="ADAL" clId="{4DD28294-4FC0-5659-B40C-B9A0B785F76B}" dt="2026-07-22T18:16:28.076" v="11122"/>
          <ac:spMkLst>
            <pc:docMk/>
            <pc:sldMk cId="1993163766" sldId="414"/>
            <ac:spMk id="9" creationId="{47C266AC-B778-784C-01A8-BF34275C43DF}"/>
          </ac:spMkLst>
        </pc:spChg>
        <pc:picChg chg="mod">
          <ac:chgData name="FETZNER KENIGER, MARCELO ARON (PGR)" userId="deaa120a-7ad0-4717-9d97-a4535213dda9" providerId="ADAL" clId="{4DD28294-4FC0-5659-B40C-B9A0B785F76B}" dt="2026-07-23T10:54:36.449" v="11561" actId="1035"/>
          <ac:picMkLst>
            <pc:docMk/>
            <pc:sldMk cId="1993163766" sldId="414"/>
            <ac:picMk id="3" creationId="{B9AE4C74-511F-A898-C69D-13D28F8412B8}"/>
          </ac:picMkLst>
        </pc:picChg>
      </pc:sldChg>
      <pc:sldChg chg="addSp delSp modSp mod modAnim chgLayout modNotesTx">
        <pc:chgData name="FETZNER KENIGER, MARCELO ARON (PGR)" userId="deaa120a-7ad0-4717-9d97-a4535213dda9" providerId="ADAL" clId="{4DD28294-4FC0-5659-B40C-B9A0B785F76B}" dt="2026-07-22T18:04:00.948" v="10791"/>
        <pc:sldMkLst>
          <pc:docMk/>
          <pc:sldMk cId="1918085049" sldId="415"/>
        </pc:sldMkLst>
        <pc:spChg chg="mod ord">
          <ac:chgData name="FETZNER KENIGER, MARCELO ARON (PGR)" userId="deaa120a-7ad0-4717-9d97-a4535213dda9" providerId="ADAL" clId="{4DD28294-4FC0-5659-B40C-B9A0B785F76B}" dt="2026-07-22T17:27:59.849" v="9971" actId="700"/>
          <ac:spMkLst>
            <pc:docMk/>
            <pc:sldMk cId="1918085049" sldId="415"/>
            <ac:spMk id="2" creationId="{B9F0BF30-602A-80B3-020F-549F7CBC7E88}"/>
          </ac:spMkLst>
        </pc:spChg>
        <pc:spChg chg="add mod">
          <ac:chgData name="FETZNER KENIGER, MARCELO ARON (PGR)" userId="deaa120a-7ad0-4717-9d97-a4535213dda9" providerId="ADAL" clId="{4DD28294-4FC0-5659-B40C-B9A0B785F76B}" dt="2026-07-22T17:43:50.899" v="10094" actId="1076"/>
          <ac:spMkLst>
            <pc:docMk/>
            <pc:sldMk cId="1918085049" sldId="415"/>
            <ac:spMk id="4" creationId="{9E84E0FC-785E-6069-3399-ADDDB0640A81}"/>
          </ac:spMkLst>
        </pc:spChg>
        <pc:spChg chg="add mod ord">
          <ac:chgData name="FETZNER KENIGER, MARCELO ARON (PGR)" userId="deaa120a-7ad0-4717-9d97-a4535213dda9" providerId="ADAL" clId="{4DD28294-4FC0-5659-B40C-B9A0B785F76B}" dt="2026-07-22T17:27:59.849" v="9971" actId="700"/>
          <ac:spMkLst>
            <pc:docMk/>
            <pc:sldMk cId="1918085049" sldId="415"/>
            <ac:spMk id="5" creationId="{32351DC5-032C-0132-6D2E-0FB2BE08CE68}"/>
          </ac:spMkLst>
        </pc:spChg>
        <pc:spChg chg="mod ord">
          <ac:chgData name="FETZNER KENIGER, MARCELO ARON (PGR)" userId="deaa120a-7ad0-4717-9d97-a4535213dda9" providerId="ADAL" clId="{4DD28294-4FC0-5659-B40C-B9A0B785F76B}" dt="2026-07-22T17:27:59.849" v="9971" actId="700"/>
          <ac:spMkLst>
            <pc:docMk/>
            <pc:sldMk cId="1918085049" sldId="415"/>
            <ac:spMk id="7" creationId="{210C6E76-6820-094A-FE9B-6025C29EBC05}"/>
          </ac:spMkLst>
        </pc:spChg>
        <pc:spChg chg="mod">
          <ac:chgData name="FETZNER KENIGER, MARCELO ARON (PGR)" userId="deaa120a-7ad0-4717-9d97-a4535213dda9" providerId="ADAL" clId="{4DD28294-4FC0-5659-B40C-B9A0B785F76B}" dt="2026-07-21T15:00:16.798" v="3968" actId="14100"/>
          <ac:spMkLst>
            <pc:docMk/>
            <pc:sldMk cId="1918085049" sldId="415"/>
            <ac:spMk id="11" creationId="{48942A19-167D-6D49-A5D9-C3D8D85108D0}"/>
          </ac:spMkLst>
        </pc:spChg>
        <pc:spChg chg="mod">
          <ac:chgData name="FETZNER KENIGER, MARCELO ARON (PGR)" userId="deaa120a-7ad0-4717-9d97-a4535213dda9" providerId="ADAL" clId="{4DD28294-4FC0-5659-B40C-B9A0B785F76B}" dt="2026-07-21T15:00:24.793" v="3976" actId="1037"/>
          <ac:spMkLst>
            <pc:docMk/>
            <pc:sldMk cId="1918085049" sldId="415"/>
            <ac:spMk id="12" creationId="{6ECBB200-02E9-DF62-1BD9-E61F8DC5CE18}"/>
          </ac:spMkLst>
        </pc:spChg>
        <pc:spChg chg="add mod">
          <ac:chgData name="FETZNER KENIGER, MARCELO ARON (PGR)" userId="deaa120a-7ad0-4717-9d97-a4535213dda9" providerId="ADAL" clId="{4DD28294-4FC0-5659-B40C-B9A0B785F76B}" dt="2026-07-21T15:01:32.626" v="4013" actId="1076"/>
          <ac:spMkLst>
            <pc:docMk/>
            <pc:sldMk cId="1918085049" sldId="415"/>
            <ac:spMk id="13" creationId="{BBB05DE7-A30E-C654-2522-692561DD5030}"/>
          </ac:spMkLst>
        </pc:spChg>
        <pc:spChg chg="add mod">
          <ac:chgData name="FETZNER KENIGER, MARCELO ARON (PGR)" userId="deaa120a-7ad0-4717-9d97-a4535213dda9" providerId="ADAL" clId="{4DD28294-4FC0-5659-B40C-B9A0B785F76B}" dt="2026-07-21T15:01:25.072" v="4012" actId="1076"/>
          <ac:spMkLst>
            <pc:docMk/>
            <pc:sldMk cId="1918085049" sldId="415"/>
            <ac:spMk id="14" creationId="{B89E3E62-7739-6A6E-62A4-9C42545C8111}"/>
          </ac:spMkLst>
        </pc:spChg>
        <pc:spChg chg="mod">
          <ac:chgData name="FETZNER KENIGER, MARCELO ARON (PGR)" userId="deaa120a-7ad0-4717-9d97-a4535213dda9" providerId="ADAL" clId="{4DD28294-4FC0-5659-B40C-B9A0B785F76B}" dt="2026-07-21T22:04:06.629" v="9213"/>
          <ac:spMkLst>
            <pc:docMk/>
            <pc:sldMk cId="1918085049" sldId="415"/>
            <ac:spMk id="17" creationId="{EA1C5289-3DE6-CDCF-9AC3-635AF22FC727}"/>
          </ac:spMkLst>
        </pc:spChg>
        <pc:spChg chg="mod">
          <ac:chgData name="FETZNER KENIGER, MARCELO ARON (PGR)" userId="deaa120a-7ad0-4717-9d97-a4535213dda9" providerId="ADAL" clId="{4DD28294-4FC0-5659-B40C-B9A0B785F76B}" dt="2026-07-21T22:04:06.629" v="9213"/>
          <ac:spMkLst>
            <pc:docMk/>
            <pc:sldMk cId="1918085049" sldId="415"/>
            <ac:spMk id="18" creationId="{FDB1903F-00D5-A860-220E-B866667FFC7B}"/>
          </ac:spMkLst>
        </pc:spChg>
        <pc:spChg chg="add mod">
          <ac:chgData name="FETZNER KENIGER, MARCELO ARON (PGR)" userId="deaa120a-7ad0-4717-9d97-a4535213dda9" providerId="ADAL" clId="{4DD28294-4FC0-5659-B40C-B9A0B785F76B}" dt="2026-07-22T17:44:13.425" v="10106" actId="1035"/>
          <ac:spMkLst>
            <pc:docMk/>
            <pc:sldMk cId="1918085049" sldId="415"/>
            <ac:spMk id="19" creationId="{7584F3CB-3227-BC48-C5B7-564B8ED3291F}"/>
          </ac:spMkLst>
        </pc:spChg>
        <pc:grpChg chg="add mod">
          <ac:chgData name="FETZNER KENIGER, MARCELO ARON (PGR)" userId="deaa120a-7ad0-4717-9d97-a4535213dda9" providerId="ADAL" clId="{4DD28294-4FC0-5659-B40C-B9A0B785F76B}" dt="2026-07-22T17:28:13.641" v="9993" actId="1036"/>
          <ac:grpSpMkLst>
            <pc:docMk/>
            <pc:sldMk cId="1918085049" sldId="415"/>
            <ac:grpSpMk id="6" creationId="{03EC1C39-1D0B-1A02-981E-58ED5E5BEDA6}"/>
          </ac:grpSpMkLst>
        </pc:grpChg>
        <pc:grpChg chg="add mod">
          <ac:chgData name="FETZNER KENIGER, MARCELO ARON (PGR)" userId="deaa120a-7ad0-4717-9d97-a4535213dda9" providerId="ADAL" clId="{4DD28294-4FC0-5659-B40C-B9A0B785F76B}" dt="2026-07-22T17:42:51.265" v="10092" actId="1076"/>
          <ac:grpSpMkLst>
            <pc:docMk/>
            <pc:sldMk cId="1918085049" sldId="415"/>
            <ac:grpSpMk id="15" creationId="{B70744CC-D041-691B-A45F-39594223D77C}"/>
          </ac:grpSpMkLst>
        </pc:grpChg>
        <pc:grpChg chg="add mod">
          <ac:chgData name="FETZNER KENIGER, MARCELO ARON (PGR)" userId="deaa120a-7ad0-4717-9d97-a4535213dda9" providerId="ADAL" clId="{4DD28294-4FC0-5659-B40C-B9A0B785F76B}" dt="2026-07-22T17:44:13.425" v="10106" actId="1035"/>
          <ac:grpSpMkLst>
            <pc:docMk/>
            <pc:sldMk cId="1918085049" sldId="415"/>
            <ac:grpSpMk id="16" creationId="{C1CFA15E-4C9B-D13A-B449-786C482F04DE}"/>
          </ac:grpSpMkLst>
        </pc:grpChg>
        <pc:picChg chg="mod">
          <ac:chgData name="FETZNER KENIGER, MARCELO ARON (PGR)" userId="deaa120a-7ad0-4717-9d97-a4535213dda9" providerId="ADAL" clId="{4DD28294-4FC0-5659-B40C-B9A0B785F76B}" dt="2026-07-21T14:59:29.365" v="3943" actId="1076"/>
          <ac:picMkLst>
            <pc:docMk/>
            <pc:sldMk cId="1918085049" sldId="415"/>
            <ac:picMk id="3" creationId="{166BB4C5-4ACA-55C0-A753-A9D457C33006}"/>
          </ac:picMkLst>
        </pc:picChg>
      </pc:sldChg>
      <pc:sldChg chg="addSp delSp modSp add mod">
        <pc:chgData name="FETZNER KENIGER, MARCELO ARON (PGR)" userId="deaa120a-7ad0-4717-9d97-a4535213dda9" providerId="ADAL" clId="{4DD28294-4FC0-5659-B40C-B9A0B785F76B}" dt="2026-07-23T10:49:56.066" v="11516" actId="767"/>
        <pc:sldMkLst>
          <pc:docMk/>
          <pc:sldMk cId="111700913" sldId="416"/>
        </pc:sldMkLst>
        <pc:spChg chg="add del mod">
          <ac:chgData name="FETZNER KENIGER, MARCELO ARON (PGR)" userId="deaa120a-7ad0-4717-9d97-a4535213dda9" providerId="ADAL" clId="{4DD28294-4FC0-5659-B40C-B9A0B785F76B}" dt="2026-07-21T21:29:12.921" v="6660" actId="47"/>
          <ac:spMkLst>
            <pc:docMk/>
            <pc:sldMk cId="111700913" sldId="416"/>
            <ac:spMk id="3" creationId="{C5440B32-5684-C70D-9A42-C2D5CEFD70AA}"/>
          </ac:spMkLst>
        </pc:spChg>
        <pc:spChg chg="add del mod">
          <ac:chgData name="FETZNER KENIGER, MARCELO ARON (PGR)" userId="deaa120a-7ad0-4717-9d97-a4535213dda9" providerId="ADAL" clId="{4DD28294-4FC0-5659-B40C-B9A0B785F76B}" dt="2026-07-23T10:49:56.066" v="11516" actId="767"/>
          <ac:spMkLst>
            <pc:docMk/>
            <pc:sldMk cId="111700913" sldId="416"/>
            <ac:spMk id="4" creationId="{88E64269-85EB-0C2F-9CCC-2598EB49E3BF}"/>
          </ac:spMkLst>
        </pc:spChg>
        <pc:spChg chg="del">
          <ac:chgData name="FETZNER KENIGER, MARCELO ARON (PGR)" userId="deaa120a-7ad0-4717-9d97-a4535213dda9" providerId="ADAL" clId="{4DD28294-4FC0-5659-B40C-B9A0B785F76B}" dt="2026-07-22T18:11:37.129" v="11029" actId="478"/>
          <ac:spMkLst>
            <pc:docMk/>
            <pc:sldMk cId="111700913" sldId="416"/>
            <ac:spMk id="30" creationId="{9A468CCA-F3CE-C0D5-CBCA-03A4B9EB8563}"/>
          </ac:spMkLst>
        </pc:spChg>
      </pc:sldChg>
      <pc:sldChg chg="addSp delSp modSp add mod modClrScheme delAnim modAnim chgLayout modNotesTx">
        <pc:chgData name="FETZNER KENIGER, MARCELO ARON (PGR)" userId="deaa120a-7ad0-4717-9d97-a4535213dda9" providerId="ADAL" clId="{4DD28294-4FC0-5659-B40C-B9A0B785F76B}" dt="2026-07-23T11:22:05.618" v="11571"/>
        <pc:sldMkLst>
          <pc:docMk/>
          <pc:sldMk cId="1098350052" sldId="417"/>
        </pc:sldMkLst>
        <pc:spChg chg="add del mod ord">
          <ac:chgData name="FETZNER KENIGER, MARCELO ARON (PGR)" userId="deaa120a-7ad0-4717-9d97-a4535213dda9" providerId="ADAL" clId="{4DD28294-4FC0-5659-B40C-B9A0B785F76B}" dt="2026-07-22T16:38:34.181" v="9737" actId="700"/>
          <ac:spMkLst>
            <pc:docMk/>
            <pc:sldMk cId="1098350052" sldId="417"/>
            <ac:spMk id="2" creationId="{89E3756C-357E-BC88-EC48-6A0852FEB4CA}"/>
          </ac:spMkLst>
        </pc:spChg>
        <pc:spChg chg="add mod">
          <ac:chgData name="FETZNER KENIGER, MARCELO ARON (PGR)" userId="deaa120a-7ad0-4717-9d97-a4535213dda9" providerId="ADAL" clId="{4DD28294-4FC0-5659-B40C-B9A0B785F76B}" dt="2026-07-23T11:20:52.634" v="11570"/>
          <ac:spMkLst>
            <pc:docMk/>
            <pc:sldMk cId="1098350052" sldId="417"/>
            <ac:spMk id="2" creationId="{CE35979E-FD67-2046-26C4-87FE5010DAA2}"/>
          </ac:spMkLst>
        </pc:spChg>
        <pc:spChg chg="add del mod">
          <ac:chgData name="FETZNER KENIGER, MARCELO ARON (PGR)" userId="deaa120a-7ad0-4717-9d97-a4535213dda9" providerId="ADAL" clId="{4DD28294-4FC0-5659-B40C-B9A0B785F76B}" dt="2026-07-23T11:20:50.359" v="11568" actId="478"/>
          <ac:spMkLst>
            <pc:docMk/>
            <pc:sldMk cId="1098350052" sldId="417"/>
            <ac:spMk id="3" creationId="{742DD96A-E812-6AE2-4323-899BA5A98B8D}"/>
          </ac:spMkLst>
        </pc:spChg>
        <pc:spChg chg="add mod">
          <ac:chgData name="FETZNER KENIGER, MARCELO ARON (PGR)" userId="deaa120a-7ad0-4717-9d97-a4535213dda9" providerId="ADAL" clId="{4DD28294-4FC0-5659-B40C-B9A0B785F76B}" dt="2026-07-23T11:20:52.634" v="11570"/>
          <ac:spMkLst>
            <pc:docMk/>
            <pc:sldMk cId="1098350052" sldId="417"/>
            <ac:spMk id="4" creationId="{6EFAE842-629E-A1FA-FDB0-D6FF50E78FF5}"/>
          </ac:spMkLst>
        </pc:spChg>
        <pc:spChg chg="del mod ord">
          <ac:chgData name="FETZNER KENIGER, MARCELO ARON (PGR)" userId="deaa120a-7ad0-4717-9d97-a4535213dda9" providerId="ADAL" clId="{4DD28294-4FC0-5659-B40C-B9A0B785F76B}" dt="2026-07-23T11:20:52.201" v="11569" actId="478"/>
          <ac:spMkLst>
            <pc:docMk/>
            <pc:sldMk cId="1098350052" sldId="417"/>
            <ac:spMk id="5" creationId="{2AA56A2F-564C-9C68-C5AE-F7FA73B609A0}"/>
          </ac:spMkLst>
        </pc:spChg>
        <pc:spChg chg="add del mod">
          <ac:chgData name="FETZNER KENIGER, MARCELO ARON (PGR)" userId="deaa120a-7ad0-4717-9d97-a4535213dda9" providerId="ADAL" clId="{4DD28294-4FC0-5659-B40C-B9A0B785F76B}" dt="2026-07-22T18:06:58.929" v="10830" actId="478"/>
          <ac:spMkLst>
            <pc:docMk/>
            <pc:sldMk cId="1098350052" sldId="417"/>
            <ac:spMk id="6" creationId="{615C20F6-C4A1-A556-531E-D46C379D33ED}"/>
          </ac:spMkLst>
        </pc:spChg>
        <pc:spChg chg="del mod ord">
          <ac:chgData name="FETZNER KENIGER, MARCELO ARON (PGR)" userId="deaa120a-7ad0-4717-9d97-a4535213dda9" providerId="ADAL" clId="{4DD28294-4FC0-5659-B40C-B9A0B785F76B}" dt="2026-07-22T18:06:56.853" v="10829" actId="478"/>
          <ac:spMkLst>
            <pc:docMk/>
            <pc:sldMk cId="1098350052" sldId="417"/>
            <ac:spMk id="7" creationId="{1CBFD6F2-D3E3-92BA-7EB1-BCDA8DC4D77E}"/>
          </ac:spMkLst>
        </pc:spChg>
        <pc:spChg chg="mod">
          <ac:chgData name="FETZNER KENIGER, MARCELO ARON (PGR)" userId="deaa120a-7ad0-4717-9d97-a4535213dda9" providerId="ADAL" clId="{4DD28294-4FC0-5659-B40C-B9A0B785F76B}" dt="2026-07-22T18:21:28.033" v="11376" actId="404"/>
          <ac:spMkLst>
            <pc:docMk/>
            <pc:sldMk cId="1098350052" sldId="417"/>
            <ac:spMk id="11" creationId="{F988686E-6D4E-0E8F-6420-B99FF8070AB4}"/>
          </ac:spMkLst>
        </pc:spChg>
        <pc:spChg chg="mod">
          <ac:chgData name="FETZNER KENIGER, MARCELO ARON (PGR)" userId="deaa120a-7ad0-4717-9d97-a4535213dda9" providerId="ADAL" clId="{4DD28294-4FC0-5659-B40C-B9A0B785F76B}" dt="2026-07-22T18:21:31.889" v="11388" actId="404"/>
          <ac:spMkLst>
            <pc:docMk/>
            <pc:sldMk cId="1098350052" sldId="417"/>
            <ac:spMk id="12" creationId="{C98A6E03-8236-23DF-0150-48EBA3F17CC0}"/>
          </ac:spMkLst>
        </pc:spChg>
        <pc:spChg chg="mod">
          <ac:chgData name="FETZNER KENIGER, MARCELO ARON (PGR)" userId="deaa120a-7ad0-4717-9d97-a4535213dda9" providerId="ADAL" clId="{4DD28294-4FC0-5659-B40C-B9A0B785F76B}" dt="2026-07-22T18:22:22.095" v="11394"/>
          <ac:spMkLst>
            <pc:docMk/>
            <pc:sldMk cId="1098350052" sldId="417"/>
            <ac:spMk id="14" creationId="{2562DC4F-5CB4-17E4-9C98-8A5B8545F568}"/>
          </ac:spMkLst>
        </pc:spChg>
        <pc:spChg chg="mod">
          <ac:chgData name="FETZNER KENIGER, MARCELO ARON (PGR)" userId="deaa120a-7ad0-4717-9d97-a4535213dda9" providerId="ADAL" clId="{4DD28294-4FC0-5659-B40C-B9A0B785F76B}" dt="2026-07-22T18:22:22.095" v="11394"/>
          <ac:spMkLst>
            <pc:docMk/>
            <pc:sldMk cId="1098350052" sldId="417"/>
            <ac:spMk id="15" creationId="{5A86FA35-6F3D-BC8A-198C-FACD11C94F04}"/>
          </ac:spMkLst>
        </pc:spChg>
        <pc:spChg chg="mod topLvl">
          <ac:chgData name="FETZNER KENIGER, MARCELO ARON (PGR)" userId="deaa120a-7ad0-4717-9d97-a4535213dda9" providerId="ADAL" clId="{4DD28294-4FC0-5659-B40C-B9A0B785F76B}" dt="2026-07-22T18:30:54.160" v="11472" actId="57"/>
          <ac:spMkLst>
            <pc:docMk/>
            <pc:sldMk cId="1098350052" sldId="417"/>
            <ac:spMk id="23" creationId="{A5DE9582-7898-9EB0-A9BC-92059093CB4C}"/>
          </ac:spMkLst>
        </pc:spChg>
        <pc:spChg chg="mod">
          <ac:chgData name="FETZNER KENIGER, MARCELO ARON (PGR)" userId="deaa120a-7ad0-4717-9d97-a4535213dda9" providerId="ADAL" clId="{4DD28294-4FC0-5659-B40C-B9A0B785F76B}" dt="2026-07-21T15:37:29.755" v="5390" actId="14100"/>
          <ac:spMkLst>
            <pc:docMk/>
            <pc:sldMk cId="1098350052" sldId="417"/>
            <ac:spMk id="25" creationId="{509A9242-62DA-221B-FEFE-E32773784C6F}"/>
          </ac:spMkLst>
        </pc:spChg>
        <pc:spChg chg="mod">
          <ac:chgData name="FETZNER KENIGER, MARCELO ARON (PGR)" userId="deaa120a-7ad0-4717-9d97-a4535213dda9" providerId="ADAL" clId="{4DD28294-4FC0-5659-B40C-B9A0B785F76B}" dt="2026-07-21T16:22:16.142" v="6503" actId="403"/>
          <ac:spMkLst>
            <pc:docMk/>
            <pc:sldMk cId="1098350052" sldId="417"/>
            <ac:spMk id="26" creationId="{06A52D47-85CC-885C-EC09-F0CC5B309E46}"/>
          </ac:spMkLst>
        </pc:spChg>
        <pc:spChg chg="mod">
          <ac:chgData name="FETZNER KENIGER, MARCELO ARON (PGR)" userId="deaa120a-7ad0-4717-9d97-a4535213dda9" providerId="ADAL" clId="{4DD28294-4FC0-5659-B40C-B9A0B785F76B}" dt="2026-07-21T16:12:42.759" v="6300"/>
          <ac:spMkLst>
            <pc:docMk/>
            <pc:sldMk cId="1098350052" sldId="417"/>
            <ac:spMk id="28" creationId="{408F9CDE-9133-0538-67A7-1CDFEDC00647}"/>
          </ac:spMkLst>
        </pc:spChg>
        <pc:spChg chg="mod">
          <ac:chgData name="FETZNER KENIGER, MARCELO ARON (PGR)" userId="deaa120a-7ad0-4717-9d97-a4535213dda9" providerId="ADAL" clId="{4DD28294-4FC0-5659-B40C-B9A0B785F76B}" dt="2026-07-21T16:12:42.759" v="6300"/>
          <ac:spMkLst>
            <pc:docMk/>
            <pc:sldMk cId="1098350052" sldId="417"/>
            <ac:spMk id="29" creationId="{0D4A2B91-D658-B9B6-110E-93589B2BA1CB}"/>
          </ac:spMkLst>
        </pc:spChg>
        <pc:spChg chg="add mod">
          <ac:chgData name="FETZNER KENIGER, MARCELO ARON (PGR)" userId="deaa120a-7ad0-4717-9d97-a4535213dda9" providerId="ADAL" clId="{4DD28294-4FC0-5659-B40C-B9A0B785F76B}" dt="2026-07-21T16:26:28.194" v="6623" actId="1076"/>
          <ac:spMkLst>
            <pc:docMk/>
            <pc:sldMk cId="1098350052" sldId="417"/>
            <ac:spMk id="30" creationId="{738864D9-A314-AB8A-A1E2-D52494602B47}"/>
          </ac:spMkLst>
        </pc:spChg>
        <pc:spChg chg="add mod">
          <ac:chgData name="FETZNER KENIGER, MARCELO ARON (PGR)" userId="deaa120a-7ad0-4717-9d97-a4535213dda9" providerId="ADAL" clId="{4DD28294-4FC0-5659-B40C-B9A0B785F76B}" dt="2026-07-21T16:26:31.343" v="6624" actId="1076"/>
          <ac:spMkLst>
            <pc:docMk/>
            <pc:sldMk cId="1098350052" sldId="417"/>
            <ac:spMk id="32" creationId="{91A55540-8FEA-2F71-4E87-1D4386A8D41D}"/>
          </ac:spMkLst>
        </pc:spChg>
        <pc:grpChg chg="add del mod">
          <ac:chgData name="FETZNER KENIGER, MARCELO ARON (PGR)" userId="deaa120a-7ad0-4717-9d97-a4535213dda9" providerId="ADAL" clId="{4DD28294-4FC0-5659-B40C-B9A0B785F76B}" dt="2026-07-22T18:21:39.288" v="11389" actId="478"/>
          <ac:grpSpMkLst>
            <pc:docMk/>
            <pc:sldMk cId="1098350052" sldId="417"/>
            <ac:grpSpMk id="9" creationId="{1C86C63B-FB53-7D1D-A647-B444E751EAE9}"/>
          </ac:grpSpMkLst>
        </pc:grpChg>
        <pc:grpChg chg="add del mod">
          <ac:chgData name="FETZNER KENIGER, MARCELO ARON (PGR)" userId="deaa120a-7ad0-4717-9d97-a4535213dda9" providerId="ADAL" clId="{4DD28294-4FC0-5659-B40C-B9A0B785F76B}" dt="2026-07-22T18:23:47.629" v="11416" actId="478"/>
          <ac:grpSpMkLst>
            <pc:docMk/>
            <pc:sldMk cId="1098350052" sldId="417"/>
            <ac:grpSpMk id="13" creationId="{C0703CD0-3995-8F67-F64C-9673002F5152}"/>
          </ac:grpSpMkLst>
        </pc:grpChg>
        <pc:grpChg chg="add mod">
          <ac:chgData name="FETZNER KENIGER, MARCELO ARON (PGR)" userId="deaa120a-7ad0-4717-9d97-a4535213dda9" providerId="ADAL" clId="{4DD28294-4FC0-5659-B40C-B9A0B785F76B}" dt="2026-07-22T18:22:06.050" v="11393" actId="1076"/>
          <ac:grpSpMkLst>
            <pc:docMk/>
            <pc:sldMk cId="1098350052" sldId="417"/>
            <ac:grpSpMk id="24" creationId="{15B37A8F-FC14-90A7-3CE8-6093F5FDB6CF}"/>
          </ac:grpSpMkLst>
        </pc:grpChg>
        <pc:grpChg chg="add mod">
          <ac:chgData name="FETZNER KENIGER, MARCELO ARON (PGR)" userId="deaa120a-7ad0-4717-9d97-a4535213dda9" providerId="ADAL" clId="{4DD28294-4FC0-5659-B40C-B9A0B785F76B}" dt="2026-07-22T18:21:27.150" v="11373" actId="1076"/>
          <ac:grpSpMkLst>
            <pc:docMk/>
            <pc:sldMk cId="1098350052" sldId="417"/>
            <ac:grpSpMk id="27" creationId="{B917B452-F713-8259-90F2-2EBEE1B71A4A}"/>
          </ac:grpSpMkLst>
        </pc:grpChg>
        <pc:grpChg chg="add mod">
          <ac:chgData name="FETZNER KENIGER, MARCELO ARON (PGR)" userId="deaa120a-7ad0-4717-9d97-a4535213dda9" providerId="ADAL" clId="{4DD28294-4FC0-5659-B40C-B9A0B785F76B}" dt="2026-07-21T16:26:44.291" v="6626" actId="1076"/>
          <ac:grpSpMkLst>
            <pc:docMk/>
            <pc:sldMk cId="1098350052" sldId="417"/>
            <ac:grpSpMk id="33" creationId="{D030032B-3F9D-DFF5-DF24-A771E4C06364}"/>
          </ac:grpSpMkLst>
        </pc:grpChg>
        <pc:picChg chg="add del mod">
          <ac:chgData name="FETZNER KENIGER, MARCELO ARON (PGR)" userId="deaa120a-7ad0-4717-9d97-a4535213dda9" providerId="ADAL" clId="{4DD28294-4FC0-5659-B40C-B9A0B785F76B}" dt="2026-07-22T18:21:40.492" v="11390" actId="478"/>
          <ac:picMkLst>
            <pc:docMk/>
            <pc:sldMk cId="1098350052" sldId="417"/>
            <ac:picMk id="8" creationId="{CC3F5F9B-B5F3-8C24-BBF7-22601BB115E3}"/>
          </ac:picMkLst>
        </pc:picChg>
        <pc:picChg chg="mod">
          <ac:chgData name="FETZNER KENIGER, MARCELO ARON (PGR)" userId="deaa120a-7ad0-4717-9d97-a4535213dda9" providerId="ADAL" clId="{4DD28294-4FC0-5659-B40C-B9A0B785F76B}" dt="2026-07-22T18:19:56.600" v="11326"/>
          <ac:picMkLst>
            <pc:docMk/>
            <pc:sldMk cId="1098350052" sldId="417"/>
            <ac:picMk id="10" creationId="{5336C7FA-E73D-EA1B-2CD0-F2CCBF331A8C}"/>
          </ac:picMkLst>
        </pc:picChg>
        <pc:picChg chg="mod topLvl">
          <ac:chgData name="FETZNER KENIGER, MARCELO ARON (PGR)" userId="deaa120a-7ad0-4717-9d97-a4535213dda9" providerId="ADAL" clId="{4DD28294-4FC0-5659-B40C-B9A0B785F76B}" dt="2026-07-22T18:21:44.555" v="11391" actId="14100"/>
          <ac:picMkLst>
            <pc:docMk/>
            <pc:sldMk cId="1098350052" sldId="417"/>
            <ac:picMk id="22" creationId="{53BEF774-B867-21EB-0171-AEAE12E43335}"/>
          </ac:picMkLst>
        </pc:picChg>
      </pc:sldChg>
      <pc:sldChg chg="addSp delSp modSp add mod ord modAnim chgLayout">
        <pc:chgData name="FETZNER KENIGER, MARCELO ARON (PGR)" userId="deaa120a-7ad0-4717-9d97-a4535213dda9" providerId="ADAL" clId="{4DD28294-4FC0-5659-B40C-B9A0B785F76B}" dt="2026-07-22T18:15:08.743" v="11115" actId="20577"/>
        <pc:sldMkLst>
          <pc:docMk/>
          <pc:sldMk cId="3960329786" sldId="418"/>
        </pc:sldMkLst>
        <pc:spChg chg="mod ord">
          <ac:chgData name="FETZNER KENIGER, MARCELO ARON (PGR)" userId="deaa120a-7ad0-4717-9d97-a4535213dda9" providerId="ADAL" clId="{4DD28294-4FC0-5659-B40C-B9A0B785F76B}" dt="2026-07-22T18:11:43.282" v="11030" actId="700"/>
          <ac:spMkLst>
            <pc:docMk/>
            <pc:sldMk cId="3960329786" sldId="418"/>
            <ac:spMk id="2" creationId="{39AF6FA7-1419-A107-D732-2B5E8C6E18F0}"/>
          </ac:spMkLst>
        </pc:spChg>
        <pc:spChg chg="add mod">
          <ac:chgData name="FETZNER KENIGER, MARCELO ARON (PGR)" userId="deaa120a-7ad0-4717-9d97-a4535213dda9" providerId="ADAL" clId="{4DD28294-4FC0-5659-B40C-B9A0B785F76B}" dt="2026-07-22T18:11:49.381" v="11031" actId="1076"/>
          <ac:spMkLst>
            <pc:docMk/>
            <pc:sldMk cId="3960329786" sldId="418"/>
            <ac:spMk id="3" creationId="{EE2D26B6-C699-0E1F-A7D4-05D5BF251426}"/>
          </ac:spMkLst>
        </pc:spChg>
        <pc:spChg chg="add mod">
          <ac:chgData name="FETZNER KENIGER, MARCELO ARON (PGR)" userId="deaa120a-7ad0-4717-9d97-a4535213dda9" providerId="ADAL" clId="{4DD28294-4FC0-5659-B40C-B9A0B785F76B}" dt="2026-07-22T18:11:54.499" v="11032" actId="1076"/>
          <ac:spMkLst>
            <pc:docMk/>
            <pc:sldMk cId="3960329786" sldId="418"/>
            <ac:spMk id="4" creationId="{C0919A77-0379-0A35-21C3-9C933FE425CD}"/>
          </ac:spMkLst>
        </pc:spChg>
        <pc:spChg chg="add del mod ord">
          <ac:chgData name="FETZNER KENIGER, MARCELO ARON (PGR)" userId="deaa120a-7ad0-4717-9d97-a4535213dda9" providerId="ADAL" clId="{4DD28294-4FC0-5659-B40C-B9A0B785F76B}" dt="2026-07-22T18:15:08.743" v="11115" actId="20577"/>
          <ac:spMkLst>
            <pc:docMk/>
            <pc:sldMk cId="3960329786" sldId="418"/>
            <ac:spMk id="5" creationId="{FF4EF86D-2E4A-9DF8-14BB-82D7BD475D36}"/>
          </ac:spMkLst>
        </pc:spChg>
        <pc:spChg chg="add del mod ord">
          <ac:chgData name="FETZNER KENIGER, MARCELO ARON (PGR)" userId="deaa120a-7ad0-4717-9d97-a4535213dda9" providerId="ADAL" clId="{4DD28294-4FC0-5659-B40C-B9A0B785F76B}" dt="2026-07-22T18:11:43.282" v="11030" actId="700"/>
          <ac:spMkLst>
            <pc:docMk/>
            <pc:sldMk cId="3960329786" sldId="418"/>
            <ac:spMk id="7" creationId="{B19ED0BF-38F8-1A38-97F3-ED9ADA6B6987}"/>
          </ac:spMkLst>
        </pc:spChg>
      </pc:sldChg>
      <pc:sldChg chg="addSp delSp modSp new mod modClrScheme modAnim chgLayout modNotesTx">
        <pc:chgData name="FETZNER KENIGER, MARCELO ARON (PGR)" userId="deaa120a-7ad0-4717-9d97-a4535213dda9" providerId="ADAL" clId="{4DD28294-4FC0-5659-B40C-B9A0B785F76B}" dt="2026-07-23T10:47:46.091" v="11495"/>
        <pc:sldMkLst>
          <pc:docMk/>
          <pc:sldMk cId="3820723516" sldId="419"/>
        </pc:sldMkLst>
        <pc:spChg chg="add del mod">
          <ac:chgData name="FETZNER KENIGER, MARCELO ARON (PGR)" userId="deaa120a-7ad0-4717-9d97-a4535213dda9" providerId="ADAL" clId="{4DD28294-4FC0-5659-B40C-B9A0B785F76B}" dt="2026-07-22T17:22:48.842" v="9808" actId="478"/>
          <ac:spMkLst>
            <pc:docMk/>
            <pc:sldMk cId="3820723516" sldId="419"/>
            <ac:spMk id="2" creationId="{AC67FB2E-CDA0-1570-77BF-004AFA8A2636}"/>
          </ac:spMkLst>
        </pc:spChg>
        <pc:spChg chg="add del mod">
          <ac:chgData name="FETZNER KENIGER, MARCELO ARON (PGR)" userId="deaa120a-7ad0-4717-9d97-a4535213dda9" providerId="ADAL" clId="{4DD28294-4FC0-5659-B40C-B9A0B785F76B}" dt="2026-07-23T10:47:46.091" v="11495"/>
          <ac:spMkLst>
            <pc:docMk/>
            <pc:sldMk cId="3820723516" sldId="419"/>
            <ac:spMk id="2" creationId="{FDB07F0E-7976-58D9-8087-5CB1D5B47FB5}"/>
          </ac:spMkLst>
        </pc:spChg>
        <pc:spChg chg="add del mod">
          <ac:chgData name="FETZNER KENIGER, MARCELO ARON (PGR)" userId="deaa120a-7ad0-4717-9d97-a4535213dda9" providerId="ADAL" clId="{4DD28294-4FC0-5659-B40C-B9A0B785F76B}" dt="2026-07-22T17:22:58.779" v="9813"/>
          <ac:spMkLst>
            <pc:docMk/>
            <pc:sldMk cId="3820723516" sldId="419"/>
            <ac:spMk id="3" creationId="{81C4AA60-16EB-CD85-B43C-170BB42CCD6F}"/>
          </ac:spMkLst>
        </pc:spChg>
        <pc:spChg chg="add del mod">
          <ac:chgData name="FETZNER KENIGER, MARCELO ARON (PGR)" userId="deaa120a-7ad0-4717-9d97-a4535213dda9" providerId="ADAL" clId="{4DD28294-4FC0-5659-B40C-B9A0B785F76B}" dt="2026-07-22T17:23:00.065" v="9815"/>
          <ac:spMkLst>
            <pc:docMk/>
            <pc:sldMk cId="3820723516" sldId="419"/>
            <ac:spMk id="4" creationId="{99940E45-4B46-2638-318A-93718366E7AA}"/>
          </ac:spMkLst>
        </pc:spChg>
        <pc:spChg chg="add del mod">
          <ac:chgData name="FETZNER KENIGER, MARCELO ARON (PGR)" userId="deaa120a-7ad0-4717-9d97-a4535213dda9" providerId="ADAL" clId="{4DD28294-4FC0-5659-B40C-B9A0B785F76B}" dt="2026-07-22T17:23:17.594" v="9818"/>
          <ac:spMkLst>
            <pc:docMk/>
            <pc:sldMk cId="3820723516" sldId="419"/>
            <ac:spMk id="5" creationId="{4CB32F29-6D75-A2C8-14EB-C95A80715B0E}"/>
          </ac:spMkLst>
        </pc:spChg>
        <pc:spChg chg="del mod ord">
          <ac:chgData name="FETZNER KENIGER, MARCELO ARON (PGR)" userId="deaa120a-7ad0-4717-9d97-a4535213dda9" providerId="ADAL" clId="{4DD28294-4FC0-5659-B40C-B9A0B785F76B}" dt="2026-07-22T17:22:33.923" v="9806" actId="478"/>
          <ac:spMkLst>
            <pc:docMk/>
            <pc:sldMk cId="3820723516" sldId="419"/>
            <ac:spMk id="6" creationId="{206BBD71-A620-18FC-0AF6-A5A677784793}"/>
          </ac:spMkLst>
        </pc:spChg>
        <pc:spChg chg="add del mod">
          <ac:chgData name="FETZNER KENIGER, MARCELO ARON (PGR)" userId="deaa120a-7ad0-4717-9d97-a4535213dda9" providerId="ADAL" clId="{4DD28294-4FC0-5659-B40C-B9A0B785F76B}" dt="2026-07-22T17:23:35.977" v="9822"/>
          <ac:spMkLst>
            <pc:docMk/>
            <pc:sldMk cId="3820723516" sldId="419"/>
            <ac:spMk id="7" creationId="{BC6FAE37-11DE-5485-8D83-7AD9E7159331}"/>
          </ac:spMkLst>
        </pc:spChg>
        <pc:spChg chg="add mod">
          <ac:chgData name="FETZNER KENIGER, MARCELO ARON (PGR)" userId="deaa120a-7ad0-4717-9d97-a4535213dda9" providerId="ADAL" clId="{4DD28294-4FC0-5659-B40C-B9A0B785F76B}" dt="2026-07-22T17:23:46.396" v="9825"/>
          <ac:spMkLst>
            <pc:docMk/>
            <pc:sldMk cId="3820723516" sldId="419"/>
            <ac:spMk id="8" creationId="{89CEE4D9-2167-09B2-1FF3-154E7C7E45C0}"/>
          </ac:spMkLst>
        </pc:spChg>
        <pc:spChg chg="add mod ord">
          <ac:chgData name="FETZNER KENIGER, MARCELO ARON (PGR)" userId="deaa120a-7ad0-4717-9d97-a4535213dda9" providerId="ADAL" clId="{4DD28294-4FC0-5659-B40C-B9A0B785F76B}" dt="2026-07-22T17:24:00.916" v="9844" actId="1035"/>
          <ac:spMkLst>
            <pc:docMk/>
            <pc:sldMk cId="3820723516" sldId="419"/>
            <ac:spMk id="9" creationId="{A0664009-DC76-66B0-D0C9-8EFC22BC0174}"/>
          </ac:spMkLst>
        </pc:spChg>
        <pc:spChg chg="add mod ord">
          <ac:chgData name="FETZNER KENIGER, MARCELO ARON (PGR)" userId="deaa120a-7ad0-4717-9d97-a4535213dda9" providerId="ADAL" clId="{4DD28294-4FC0-5659-B40C-B9A0B785F76B}" dt="2026-07-22T17:24:00.916" v="9844" actId="1035"/>
          <ac:spMkLst>
            <pc:docMk/>
            <pc:sldMk cId="3820723516" sldId="419"/>
            <ac:spMk id="10" creationId="{42AD7EE8-8C1F-EFA6-3A42-6A81490A52B7}"/>
          </ac:spMkLst>
        </pc:spChg>
        <pc:spChg chg="add mod ord">
          <ac:chgData name="FETZNER KENIGER, MARCELO ARON (PGR)" userId="deaa120a-7ad0-4717-9d97-a4535213dda9" providerId="ADAL" clId="{4DD28294-4FC0-5659-B40C-B9A0B785F76B}" dt="2026-07-22T17:24:00.916" v="9844" actId="1035"/>
          <ac:spMkLst>
            <pc:docMk/>
            <pc:sldMk cId="3820723516" sldId="419"/>
            <ac:spMk id="11" creationId="{06B2B377-2881-FBE0-4990-1D8E2B15C1B6}"/>
          </ac:spMkLst>
        </pc:spChg>
        <pc:spChg chg="add mod ord">
          <ac:chgData name="FETZNER KENIGER, MARCELO ARON (PGR)" userId="deaa120a-7ad0-4717-9d97-a4535213dda9" providerId="ADAL" clId="{4DD28294-4FC0-5659-B40C-B9A0B785F76B}" dt="2026-07-22T17:24:00.916" v="9844" actId="1035"/>
          <ac:spMkLst>
            <pc:docMk/>
            <pc:sldMk cId="3820723516" sldId="419"/>
            <ac:spMk id="12" creationId="{593A42AE-F712-018F-03C8-F90FEA506093}"/>
          </ac:spMkLst>
        </pc:spChg>
        <pc:spChg chg="add del mod ord">
          <ac:chgData name="FETZNER KENIGER, MARCELO ARON (PGR)" userId="deaa120a-7ad0-4717-9d97-a4535213dda9" providerId="ADAL" clId="{4DD28294-4FC0-5659-B40C-B9A0B785F76B}" dt="2026-07-22T17:23:48.465" v="9826" actId="478"/>
          <ac:spMkLst>
            <pc:docMk/>
            <pc:sldMk cId="3820723516" sldId="419"/>
            <ac:spMk id="14" creationId="{2595AEE5-61C7-26B8-B5C1-A78B546CE3C1}"/>
          </ac:spMkLst>
        </pc:spChg>
      </pc:sldChg>
      <pc:sldMasterChg chg="modSldLayout sldLayoutOrd">
        <pc:chgData name="FETZNER KENIGER, MARCELO ARON (PGR)" userId="deaa120a-7ad0-4717-9d97-a4535213dda9" providerId="ADAL" clId="{4DD28294-4FC0-5659-B40C-B9A0B785F76B}" dt="2026-07-22T16:31:28.250" v="9474" actId="20578"/>
        <pc:sldMasterMkLst>
          <pc:docMk/>
          <pc:sldMasterMk cId="603432824" sldId="2147483798"/>
        </pc:sldMasterMkLst>
        <pc:sldLayoutChg chg="modSp mod ord">
          <pc:chgData name="FETZNER KENIGER, MARCELO ARON (PGR)" userId="deaa120a-7ad0-4717-9d97-a4535213dda9" providerId="ADAL" clId="{4DD28294-4FC0-5659-B40C-B9A0B785F76B}" dt="2026-07-22T16:31:25.464" v="9473" actId="20578"/>
          <pc:sldLayoutMkLst>
            <pc:docMk/>
            <pc:sldMasterMk cId="1830631141" sldId="2147483828"/>
            <pc:sldLayoutMk cId="3371641594" sldId="2147483829"/>
          </pc:sldLayoutMkLst>
          <pc:spChg chg="mod">
            <ac:chgData name="FETZNER KENIGER, MARCELO ARON (PGR)" userId="deaa120a-7ad0-4717-9d97-a4535213dda9" providerId="ADAL" clId="{4DD28294-4FC0-5659-B40C-B9A0B785F76B}" dt="2026-07-22T16:31:25.464" v="9473" actId="20578"/>
            <ac:spMkLst>
              <pc:docMk/>
              <pc:sldMasterMk cId="1830631141" sldId="2147483828"/>
              <pc:sldLayoutMk cId="3371641594" sldId="2147483829"/>
              <ac:spMk id="3" creationId="{1A2B6932-246C-2F4B-B897-29B44C1D882B}"/>
            </ac:spMkLst>
          </pc:spChg>
          <pc:spChg chg="mod">
            <ac:chgData name="FETZNER KENIGER, MARCELO ARON (PGR)" userId="deaa120a-7ad0-4717-9d97-a4535213dda9" providerId="ADAL" clId="{4DD28294-4FC0-5659-B40C-B9A0B785F76B}" dt="2026-07-22T16:31:25.464" v="9473" actId="20578"/>
            <ac:spMkLst>
              <pc:docMk/>
              <pc:sldMasterMk cId="1830631141" sldId="2147483828"/>
              <pc:sldLayoutMk cId="3371641594" sldId="2147483829"/>
              <ac:spMk id="8" creationId="{4F440B6D-D8EA-328C-0E0A-0927EB44B7DC}"/>
            </ac:spMkLst>
          </pc:spChg>
          <pc:spChg chg="mod">
            <ac:chgData name="FETZNER KENIGER, MARCELO ARON (PGR)" userId="deaa120a-7ad0-4717-9d97-a4535213dda9" providerId="ADAL" clId="{4DD28294-4FC0-5659-B40C-B9A0B785F76B}" dt="2026-07-22T16:31:25.464" v="9473" actId="20578"/>
            <ac:spMkLst>
              <pc:docMk/>
              <pc:sldMasterMk cId="1830631141" sldId="2147483828"/>
              <pc:sldLayoutMk cId="3371641594" sldId="2147483829"/>
              <ac:spMk id="12" creationId="{09D3A070-4BD2-ECCB-D736-EBBF239055BC}"/>
            </ac:spMkLst>
          </pc:spChg>
        </pc:sldLayoutChg>
      </pc:sldMasterChg>
      <pc:sldMasterChg chg="addSp delSp modSp mod addSldLayout modSldLayout sldLayoutOrd">
        <pc:chgData name="FETZNER KENIGER, MARCELO ARON (PGR)" userId="deaa120a-7ad0-4717-9d97-a4535213dda9" providerId="ADAL" clId="{4DD28294-4FC0-5659-B40C-B9A0B785F76B}" dt="2026-07-23T10:52:51.346" v="11525"/>
        <pc:sldMasterMkLst>
          <pc:docMk/>
          <pc:sldMasterMk cId="1830631141" sldId="2147483828"/>
        </pc:sldMasterMkLst>
        <pc:spChg chg="add mod">
          <ac:chgData name="FETZNER KENIGER, MARCELO ARON (PGR)" userId="deaa120a-7ad0-4717-9d97-a4535213dda9" providerId="ADAL" clId="{4DD28294-4FC0-5659-B40C-B9A0B785F76B}" dt="2026-07-23T10:48:20.929" v="11497"/>
          <ac:spMkLst>
            <pc:docMk/>
            <pc:sldMasterMk cId="1830631141" sldId="2147483828"/>
            <ac:spMk id="2" creationId="{E08D7758-F89D-ECF8-5A53-9863C2B555F9}"/>
          </ac:spMkLst>
        </pc:spChg>
        <pc:spChg chg="del mod">
          <ac:chgData name="FETZNER KENIGER, MARCELO ARON (PGR)" userId="deaa120a-7ad0-4717-9d97-a4535213dda9" providerId="ADAL" clId="{4DD28294-4FC0-5659-B40C-B9A0B785F76B}" dt="2026-07-23T10:48:20.485" v="11496" actId="478"/>
          <ac:spMkLst>
            <pc:docMk/>
            <pc:sldMasterMk cId="1830631141" sldId="2147483828"/>
            <ac:spMk id="4" creationId="{48DBD2B0-55F3-A63B-D200-9AE2F14584CA}"/>
          </ac:spMkLst>
        </pc:spChg>
        <pc:spChg chg="mod">
          <ac:chgData name="FETZNER KENIGER, MARCELO ARON (PGR)" userId="deaa120a-7ad0-4717-9d97-a4535213dda9" providerId="ADAL" clId="{4DD28294-4FC0-5659-B40C-B9A0B785F76B}" dt="2026-07-22T16:32:03.914" v="9475" actId="1076"/>
          <ac:spMkLst>
            <pc:docMk/>
            <pc:sldMasterMk cId="1830631141" sldId="2147483828"/>
            <ac:spMk id="5" creationId="{6B1CF57D-73B6-439E-2ADE-A41FA70DCFCB}"/>
          </ac:spMkLst>
        </pc:spChg>
        <pc:spChg chg="mod">
          <ac:chgData name="FETZNER KENIGER, MARCELO ARON (PGR)" userId="deaa120a-7ad0-4717-9d97-a4535213dda9" providerId="ADAL" clId="{4DD28294-4FC0-5659-B40C-B9A0B785F76B}" dt="2026-07-23T10:48:20.929" v="11497"/>
          <ac:spMkLst>
            <pc:docMk/>
            <pc:sldMasterMk cId="1830631141" sldId="2147483828"/>
            <ac:spMk id="6" creationId="{59C9BE66-0440-E7E8-87A3-C22536C2E1B1}"/>
          </ac:spMkLst>
        </pc:spChg>
        <pc:spChg chg="mod">
          <ac:chgData name="FETZNER KENIGER, MARCELO ARON (PGR)" userId="deaa120a-7ad0-4717-9d97-a4535213dda9" providerId="ADAL" clId="{4DD28294-4FC0-5659-B40C-B9A0B785F76B}" dt="2026-07-23T10:48:20.929" v="11497"/>
          <ac:spMkLst>
            <pc:docMk/>
            <pc:sldMasterMk cId="1830631141" sldId="2147483828"/>
            <ac:spMk id="7" creationId="{E3ED3984-16EC-544A-5192-F7719EE7352D}"/>
          </ac:spMkLst>
        </pc:spChg>
        <pc:grpChg chg="add mod">
          <ac:chgData name="FETZNER KENIGER, MARCELO ARON (PGR)" userId="deaa120a-7ad0-4717-9d97-a4535213dda9" providerId="ADAL" clId="{4DD28294-4FC0-5659-B40C-B9A0B785F76B}" dt="2026-07-23T10:48:20.929" v="11497"/>
          <ac:grpSpMkLst>
            <pc:docMk/>
            <pc:sldMasterMk cId="1830631141" sldId="2147483828"/>
            <ac:grpSpMk id="3" creationId="{033573AF-DD53-2B00-B2F7-540DC47A6B64}"/>
          </ac:grpSpMkLst>
        </pc:grpChg>
        <pc:sldLayoutChg chg="addSp delSp modSp mod ord">
          <pc:chgData name="FETZNER KENIGER, MARCELO ARON (PGR)" userId="deaa120a-7ad0-4717-9d97-a4535213dda9" providerId="ADAL" clId="{4DD28294-4FC0-5659-B40C-B9A0B785F76B}" dt="2026-07-23T10:49:54.085" v="11514" actId="767"/>
          <pc:sldLayoutMkLst>
            <pc:docMk/>
            <pc:sldMasterMk cId="1830631141" sldId="2147483828"/>
            <pc:sldLayoutMk cId="3371641594" sldId="2147483829"/>
          </pc:sldLayoutMkLst>
          <pc:spChg chg="mod">
            <ac:chgData name="FETZNER KENIGER, MARCELO ARON (PGR)" userId="deaa120a-7ad0-4717-9d97-a4535213dda9" providerId="ADAL" clId="{4DD28294-4FC0-5659-B40C-B9A0B785F76B}" dt="2026-07-22T16:31:28.250" v="9474" actId="20578"/>
            <ac:spMkLst>
              <pc:docMk/>
              <pc:sldMasterMk cId="1830631141" sldId="2147483828"/>
              <pc:sldLayoutMk cId="3371641594" sldId="2147483829"/>
              <ac:spMk id="3" creationId="{1A2B6932-246C-2F4B-B897-29B44C1D882B}"/>
            </ac:spMkLst>
          </pc:spChg>
          <pc:spChg chg="add del mod">
            <ac:chgData name="FETZNER KENIGER, MARCELO ARON (PGR)" userId="deaa120a-7ad0-4717-9d97-a4535213dda9" providerId="ADAL" clId="{4DD28294-4FC0-5659-B40C-B9A0B785F76B}" dt="2026-07-23T10:49:54.085" v="11514" actId="767"/>
            <ac:spMkLst>
              <pc:docMk/>
              <pc:sldMasterMk cId="1830631141" sldId="2147483828"/>
              <pc:sldLayoutMk cId="3371641594" sldId="2147483829"/>
              <ac:spMk id="5" creationId="{688BCDC1-5DC0-A736-7E4B-9A90178C946C}"/>
            </ac:spMkLst>
          </pc:spChg>
          <pc:spChg chg="mod">
            <ac:chgData name="FETZNER KENIGER, MARCELO ARON (PGR)" userId="deaa120a-7ad0-4717-9d97-a4535213dda9" providerId="ADAL" clId="{4DD28294-4FC0-5659-B40C-B9A0B785F76B}" dt="2026-07-22T16:31:28.250" v="9474" actId="20578"/>
            <ac:spMkLst>
              <pc:docMk/>
              <pc:sldMasterMk cId="1830631141" sldId="2147483828"/>
              <pc:sldLayoutMk cId="3371641594" sldId="2147483829"/>
              <ac:spMk id="8" creationId="{4F440B6D-D8EA-328C-0E0A-0927EB44B7DC}"/>
            </ac:spMkLst>
          </pc:spChg>
          <pc:spChg chg="mod">
            <ac:chgData name="FETZNER KENIGER, MARCELO ARON (PGR)" userId="deaa120a-7ad0-4717-9d97-a4535213dda9" providerId="ADAL" clId="{4DD28294-4FC0-5659-B40C-B9A0B785F76B}" dt="2026-07-22T16:31:28.250" v="9474" actId="20578"/>
            <ac:spMkLst>
              <pc:docMk/>
              <pc:sldMasterMk cId="1830631141" sldId="2147483828"/>
              <pc:sldLayoutMk cId="3371641594" sldId="2147483829"/>
              <ac:spMk id="12" creationId="{09D3A070-4BD2-ECCB-D736-EBBF239055BC}"/>
            </ac:spMkLst>
          </pc:spChg>
        </pc:sldLayoutChg>
        <pc:sldLayoutChg chg="addSp delSp modSp mod">
          <pc:chgData name="FETZNER KENIGER, MARCELO ARON (PGR)" userId="deaa120a-7ad0-4717-9d97-a4535213dda9" providerId="ADAL" clId="{4DD28294-4FC0-5659-B40C-B9A0B785F76B}" dt="2026-07-23T10:49:57.362" v="11518" actId="767"/>
          <pc:sldLayoutMkLst>
            <pc:docMk/>
            <pc:sldMasterMk cId="1830631141" sldId="2147483828"/>
            <pc:sldLayoutMk cId="1246525127" sldId="2147483830"/>
          </pc:sldLayoutMkLst>
          <pc:spChg chg="add del mod">
            <ac:chgData name="FETZNER KENIGER, MARCELO ARON (PGR)" userId="deaa120a-7ad0-4717-9d97-a4535213dda9" providerId="ADAL" clId="{4DD28294-4FC0-5659-B40C-B9A0B785F76B}" dt="2026-07-23T10:49:57.362" v="11518" actId="767"/>
            <ac:spMkLst>
              <pc:docMk/>
              <pc:sldMasterMk cId="1830631141" sldId="2147483828"/>
              <pc:sldLayoutMk cId="1246525127" sldId="2147483830"/>
              <ac:spMk id="2" creationId="{90967D22-7275-BDFC-BB5E-58C89180D0C3}"/>
            </ac:spMkLst>
          </pc:spChg>
          <pc:spChg chg="mod">
            <ac:chgData name="FETZNER KENIGER, MARCELO ARON (PGR)" userId="deaa120a-7ad0-4717-9d97-a4535213dda9" providerId="ADAL" clId="{4DD28294-4FC0-5659-B40C-B9A0B785F76B}" dt="2026-07-23T10:48:53.677" v="11499" actId="1076"/>
            <ac:spMkLst>
              <pc:docMk/>
              <pc:sldMasterMk cId="1830631141" sldId="2147483828"/>
              <pc:sldLayoutMk cId="1246525127" sldId="2147483830"/>
              <ac:spMk id="7" creationId="{06D98896-83DF-6A21-1A43-C2633EAB2E44}"/>
            </ac:spMkLst>
          </pc:spChg>
        </pc:sldLayoutChg>
        <pc:sldLayoutChg chg="addSp delSp modSp mod">
          <pc:chgData name="FETZNER KENIGER, MARCELO ARON (PGR)" userId="deaa120a-7ad0-4717-9d97-a4535213dda9" providerId="ADAL" clId="{4DD28294-4FC0-5659-B40C-B9A0B785F76B}" dt="2026-07-22T17:23:38.648" v="9823" actId="478"/>
          <pc:sldLayoutMkLst>
            <pc:docMk/>
            <pc:sldMasterMk cId="1830631141" sldId="2147483828"/>
            <pc:sldLayoutMk cId="1461403211" sldId="2147483832"/>
          </pc:sldLayoutMkLst>
          <pc:spChg chg="add mod">
            <ac:chgData name="FETZNER KENIGER, MARCELO ARON (PGR)" userId="deaa120a-7ad0-4717-9d97-a4535213dda9" providerId="ADAL" clId="{4DD28294-4FC0-5659-B40C-B9A0B785F76B}" dt="2026-07-22T17:21:48.128" v="9799"/>
            <ac:spMkLst>
              <pc:docMk/>
              <pc:sldMasterMk cId="1830631141" sldId="2147483828"/>
              <pc:sldLayoutMk cId="1461403211" sldId="2147483832"/>
              <ac:spMk id="2" creationId="{AEB117DB-5C06-AA45-4EA9-55043EB257C7}"/>
            </ac:spMkLst>
          </pc:spChg>
          <pc:spChg chg="mod">
            <ac:chgData name="FETZNER KENIGER, MARCELO ARON (PGR)" userId="deaa120a-7ad0-4717-9d97-a4535213dda9" providerId="ADAL" clId="{4DD28294-4FC0-5659-B40C-B9A0B785F76B}" dt="2026-07-22T17:21:48.128" v="9799"/>
            <ac:spMkLst>
              <pc:docMk/>
              <pc:sldMasterMk cId="1830631141" sldId="2147483828"/>
              <pc:sldLayoutMk cId="1461403211" sldId="2147483832"/>
              <ac:spMk id="4" creationId="{4E582919-17C1-D3E4-7291-6ADCF3440A94}"/>
            </ac:spMkLst>
          </pc:spChg>
          <pc:spChg chg="mod">
            <ac:chgData name="FETZNER KENIGER, MARCELO ARON (PGR)" userId="deaa120a-7ad0-4717-9d97-a4535213dda9" providerId="ADAL" clId="{4DD28294-4FC0-5659-B40C-B9A0B785F76B}" dt="2026-07-22T17:21:48.128" v="9799"/>
            <ac:spMkLst>
              <pc:docMk/>
              <pc:sldMasterMk cId="1830631141" sldId="2147483828"/>
              <pc:sldLayoutMk cId="1461403211" sldId="2147483832"/>
              <ac:spMk id="5" creationId="{4CB8920F-9ABA-3899-1D9D-22E2C672E237}"/>
            </ac:spMkLst>
          </pc:spChg>
          <pc:spChg chg="del">
            <ac:chgData name="FETZNER KENIGER, MARCELO ARON (PGR)" userId="deaa120a-7ad0-4717-9d97-a4535213dda9" providerId="ADAL" clId="{4DD28294-4FC0-5659-B40C-B9A0B785F76B}" dt="2026-07-22T17:21:55.931" v="9801" actId="478"/>
            <ac:spMkLst>
              <pc:docMk/>
              <pc:sldMasterMk cId="1830631141" sldId="2147483828"/>
              <pc:sldLayoutMk cId="1461403211" sldId="2147483832"/>
              <ac:spMk id="6" creationId="{2A8FA899-6463-CF85-2673-DC139035FF9B}"/>
            </ac:spMkLst>
          </pc:spChg>
          <pc:spChg chg="add mod">
            <ac:chgData name="FETZNER KENIGER, MARCELO ARON (PGR)" userId="deaa120a-7ad0-4717-9d97-a4535213dda9" providerId="ADAL" clId="{4DD28294-4FC0-5659-B40C-B9A0B785F76B}" dt="2026-07-22T17:21:54.467" v="9800"/>
            <ac:spMkLst>
              <pc:docMk/>
              <pc:sldMasterMk cId="1830631141" sldId="2147483828"/>
              <pc:sldLayoutMk cId="1461403211" sldId="2147483832"/>
              <ac:spMk id="7" creationId="{AB9B1EB1-B1B0-3D98-F0F8-6846A9F38E49}"/>
            </ac:spMkLst>
          </pc:spChg>
          <pc:spChg chg="mod">
            <ac:chgData name="FETZNER KENIGER, MARCELO ARON (PGR)" userId="deaa120a-7ad0-4717-9d97-a4535213dda9" providerId="ADAL" clId="{4DD28294-4FC0-5659-B40C-B9A0B785F76B}" dt="2026-07-21T21:32:04.570" v="6677" actId="14100"/>
            <ac:spMkLst>
              <pc:docMk/>
              <pc:sldMasterMk cId="1830631141" sldId="2147483828"/>
              <pc:sldLayoutMk cId="1461403211" sldId="2147483832"/>
              <ac:spMk id="8" creationId="{36F623F4-4EF9-C441-6445-BE83736EA377}"/>
            </ac:spMkLst>
          </pc:spChg>
          <pc:spChg chg="add del mod">
            <ac:chgData name="FETZNER KENIGER, MARCELO ARON (PGR)" userId="deaa120a-7ad0-4717-9d97-a4535213dda9" providerId="ADAL" clId="{4DD28294-4FC0-5659-B40C-B9A0B785F76B}" dt="2026-07-22T17:23:38.648" v="9823" actId="478"/>
            <ac:spMkLst>
              <pc:docMk/>
              <pc:sldMasterMk cId="1830631141" sldId="2147483828"/>
              <pc:sldLayoutMk cId="1461403211" sldId="2147483832"/>
              <ac:spMk id="9" creationId="{2A00BC9F-A080-76F6-3820-0A7337F5DF95}"/>
            </ac:spMkLst>
          </pc:spChg>
          <pc:spChg chg="mod">
            <ac:chgData name="FETZNER KENIGER, MARCELO ARON (PGR)" userId="deaa120a-7ad0-4717-9d97-a4535213dda9" providerId="ADAL" clId="{4DD28294-4FC0-5659-B40C-B9A0B785F76B}" dt="2026-07-21T21:31:49.994" v="6674" actId="1076"/>
            <ac:spMkLst>
              <pc:docMk/>
              <pc:sldMasterMk cId="1830631141" sldId="2147483828"/>
              <pc:sldLayoutMk cId="1461403211" sldId="2147483832"/>
              <ac:spMk id="12" creationId="{A80B7B62-049F-CC9E-9B73-4108CEF5DEFB}"/>
            </ac:spMkLst>
          </pc:spChg>
          <pc:spChg chg="mod">
            <ac:chgData name="FETZNER KENIGER, MARCELO ARON (PGR)" userId="deaa120a-7ad0-4717-9d97-a4535213dda9" providerId="ADAL" clId="{4DD28294-4FC0-5659-B40C-B9A0B785F76B}" dt="2026-07-21T21:32:11.251" v="6679" actId="14100"/>
            <ac:spMkLst>
              <pc:docMk/>
              <pc:sldMasterMk cId="1830631141" sldId="2147483828"/>
              <pc:sldLayoutMk cId="1461403211" sldId="2147483832"/>
              <ac:spMk id="26" creationId="{1E648676-8FD7-02E8-7716-297A4F374120}"/>
            </ac:spMkLst>
          </pc:spChg>
          <pc:spChg chg="mod">
            <ac:chgData name="FETZNER KENIGER, MARCELO ARON (PGR)" userId="deaa120a-7ad0-4717-9d97-a4535213dda9" providerId="ADAL" clId="{4DD28294-4FC0-5659-B40C-B9A0B785F76B}" dt="2026-07-21T21:31:54.746" v="6675" actId="1076"/>
            <ac:spMkLst>
              <pc:docMk/>
              <pc:sldMasterMk cId="1830631141" sldId="2147483828"/>
              <pc:sldLayoutMk cId="1461403211" sldId="2147483832"/>
              <ac:spMk id="27" creationId="{5854E95A-9CE6-D1AA-8A64-A9F487ACB88F}"/>
            </ac:spMkLst>
          </pc:spChg>
          <pc:spChg chg="del">
            <ac:chgData name="FETZNER KENIGER, MARCELO ARON (PGR)" userId="deaa120a-7ad0-4717-9d97-a4535213dda9" providerId="ADAL" clId="{4DD28294-4FC0-5659-B40C-B9A0B785F76B}" dt="2026-07-22T17:22:07.167" v="9803" actId="478"/>
            <ac:spMkLst>
              <pc:docMk/>
              <pc:sldMasterMk cId="1830631141" sldId="2147483828"/>
              <pc:sldLayoutMk cId="1461403211" sldId="2147483832"/>
              <ac:spMk id="37" creationId="{1E67C38B-51DC-8901-ABF7-E4536FB08110}"/>
            </ac:spMkLst>
          </pc:spChg>
          <pc:grpChg chg="add mod">
            <ac:chgData name="FETZNER KENIGER, MARCELO ARON (PGR)" userId="deaa120a-7ad0-4717-9d97-a4535213dda9" providerId="ADAL" clId="{4DD28294-4FC0-5659-B40C-B9A0B785F76B}" dt="2026-07-22T17:21:48.128" v="9799"/>
            <ac:grpSpMkLst>
              <pc:docMk/>
              <pc:sldMasterMk cId="1830631141" sldId="2147483828"/>
              <pc:sldLayoutMk cId="1461403211" sldId="2147483832"/>
              <ac:grpSpMk id="3" creationId="{5F0C9304-5196-4EE9-D566-8A927C4B523D}"/>
            </ac:grpSpMkLst>
          </pc:grpChg>
          <pc:cxnChg chg="mod">
            <ac:chgData name="FETZNER KENIGER, MARCELO ARON (PGR)" userId="deaa120a-7ad0-4717-9d97-a4535213dda9" providerId="ADAL" clId="{4DD28294-4FC0-5659-B40C-B9A0B785F76B}" dt="2026-07-21T21:37:53.136" v="7166" actId="14100"/>
            <ac:cxnSpMkLst>
              <pc:docMk/>
              <pc:sldMasterMk cId="1830631141" sldId="2147483828"/>
              <pc:sldLayoutMk cId="1461403211" sldId="2147483832"/>
              <ac:cxnSpMk id="28" creationId="{C2664B76-E093-0A2A-B5BC-50B49610644F}"/>
            </ac:cxnSpMkLst>
          </pc:cxnChg>
        </pc:sldLayoutChg>
        <pc:sldLayoutChg chg="addSp delSp modSp mod">
          <pc:chgData name="FETZNER KENIGER, MARCELO ARON (PGR)" userId="deaa120a-7ad0-4717-9d97-a4535213dda9" providerId="ADAL" clId="{4DD28294-4FC0-5659-B40C-B9A0B785F76B}" dt="2026-07-23T10:52:51.346" v="11525"/>
          <pc:sldLayoutMkLst>
            <pc:docMk/>
            <pc:sldMasterMk cId="1830631141" sldId="2147483828"/>
            <pc:sldLayoutMk cId="1873824240" sldId="2147483833"/>
          </pc:sldLayoutMkLst>
          <pc:spChg chg="add del mod">
            <ac:chgData name="FETZNER KENIGER, MARCELO ARON (PGR)" userId="deaa120a-7ad0-4717-9d97-a4535213dda9" providerId="ADAL" clId="{4DD28294-4FC0-5659-B40C-B9A0B785F76B}" dt="2026-07-22T18:06:00.431" v="10793" actId="478"/>
            <ac:spMkLst>
              <pc:docMk/>
              <pc:sldMasterMk cId="1830631141" sldId="2147483828"/>
              <pc:sldLayoutMk cId="1873824240" sldId="2147483833"/>
              <ac:spMk id="2" creationId="{5559EF5D-A2C8-CBB2-A1BE-10D0A337359E}"/>
            </ac:spMkLst>
          </pc:spChg>
          <pc:spChg chg="add del mod">
            <ac:chgData name="FETZNER KENIGER, MARCELO ARON (PGR)" userId="deaa120a-7ad0-4717-9d97-a4535213dda9" providerId="ADAL" clId="{4DD28294-4FC0-5659-B40C-B9A0B785F76B}" dt="2026-07-23T10:52:41.209" v="11523" actId="478"/>
            <ac:spMkLst>
              <pc:docMk/>
              <pc:sldMasterMk cId="1830631141" sldId="2147483828"/>
              <pc:sldLayoutMk cId="1873824240" sldId="2147483833"/>
              <ac:spMk id="2" creationId="{8FB4A612-47CB-B2B0-57B9-3DA1A68C2FF5}"/>
            </ac:spMkLst>
          </pc:spChg>
          <pc:spChg chg="add mod">
            <ac:chgData name="FETZNER KENIGER, MARCELO ARON (PGR)" userId="deaa120a-7ad0-4717-9d97-a4535213dda9" providerId="ADAL" clId="{4DD28294-4FC0-5659-B40C-B9A0B785F76B}" dt="2026-07-23T10:49:51.797" v="11511" actId="767"/>
            <ac:spMkLst>
              <pc:docMk/>
              <pc:sldMasterMk cId="1830631141" sldId="2147483828"/>
              <pc:sldLayoutMk cId="1873824240" sldId="2147483833"/>
              <ac:spMk id="3" creationId="{56F93D89-8F2C-8F63-7E21-C96396E33100}"/>
            </ac:spMkLst>
          </pc:spChg>
          <pc:spChg chg="add mod">
            <ac:chgData name="FETZNER KENIGER, MARCELO ARON (PGR)" userId="deaa120a-7ad0-4717-9d97-a4535213dda9" providerId="ADAL" clId="{4DD28294-4FC0-5659-B40C-B9A0B785F76B}" dt="2026-07-22T16:37:14.117" v="9712" actId="1038"/>
            <ac:spMkLst>
              <pc:docMk/>
              <pc:sldMasterMk cId="1830631141" sldId="2147483828"/>
              <pc:sldLayoutMk cId="1873824240" sldId="2147483833"/>
              <ac:spMk id="4" creationId="{624E22FF-E19E-9902-5495-BF2262C5EA36}"/>
            </ac:spMkLst>
          </pc:spChg>
          <pc:spChg chg="mod">
            <ac:chgData name="FETZNER KENIGER, MARCELO ARON (PGR)" userId="deaa120a-7ad0-4717-9d97-a4535213dda9" providerId="ADAL" clId="{4DD28294-4FC0-5659-B40C-B9A0B785F76B}" dt="2026-07-23T10:52:46.640" v="11524"/>
            <ac:spMkLst>
              <pc:docMk/>
              <pc:sldMasterMk cId="1830631141" sldId="2147483828"/>
              <pc:sldLayoutMk cId="1873824240" sldId="2147483833"/>
              <ac:spMk id="5" creationId="{15E99060-6957-3031-273F-B96148D54D22}"/>
            </ac:spMkLst>
          </pc:spChg>
          <pc:spChg chg="del">
            <ac:chgData name="FETZNER KENIGER, MARCELO ARON (PGR)" userId="deaa120a-7ad0-4717-9d97-a4535213dda9" providerId="ADAL" clId="{4DD28294-4FC0-5659-B40C-B9A0B785F76B}" dt="2026-07-22T16:34:31.168" v="9606" actId="478"/>
            <ac:spMkLst>
              <pc:docMk/>
              <pc:sldMasterMk cId="1830631141" sldId="2147483828"/>
              <pc:sldLayoutMk cId="1873824240" sldId="2147483833"/>
              <ac:spMk id="5" creationId="{6AEC56F5-70C7-6B90-D9C5-30B098A22CD6}"/>
            </ac:spMkLst>
          </pc:spChg>
          <pc:spChg chg="mod">
            <ac:chgData name="FETZNER KENIGER, MARCELO ARON (PGR)" userId="deaa120a-7ad0-4717-9d97-a4535213dda9" providerId="ADAL" clId="{4DD28294-4FC0-5659-B40C-B9A0B785F76B}" dt="2026-07-22T17:15:43.402" v="9748" actId="1076"/>
            <ac:spMkLst>
              <pc:docMk/>
              <pc:sldMasterMk cId="1830631141" sldId="2147483828"/>
              <pc:sldLayoutMk cId="1873824240" sldId="2147483833"/>
              <ac:spMk id="6" creationId="{882A2F16-8026-9430-DFC0-2804BED2C567}"/>
            </ac:spMkLst>
          </pc:spChg>
          <pc:spChg chg="mod">
            <ac:chgData name="FETZNER KENIGER, MARCELO ARON (PGR)" userId="deaa120a-7ad0-4717-9d97-a4535213dda9" providerId="ADAL" clId="{4DD28294-4FC0-5659-B40C-B9A0B785F76B}" dt="2026-07-23T10:52:46.640" v="11524"/>
            <ac:spMkLst>
              <pc:docMk/>
              <pc:sldMasterMk cId="1830631141" sldId="2147483828"/>
              <pc:sldLayoutMk cId="1873824240" sldId="2147483833"/>
              <ac:spMk id="7" creationId="{5F607DAB-3C74-D140-1265-3CE2D4AA71A2}"/>
            </ac:spMkLst>
          </pc:spChg>
          <pc:spChg chg="add mod">
            <ac:chgData name="FETZNER KENIGER, MARCELO ARON (PGR)" userId="deaa120a-7ad0-4717-9d97-a4535213dda9" providerId="ADAL" clId="{4DD28294-4FC0-5659-B40C-B9A0B785F76B}" dt="2026-07-22T16:38:00.255" v="9721" actId="1038"/>
            <ac:spMkLst>
              <pc:docMk/>
              <pc:sldMasterMk cId="1830631141" sldId="2147483828"/>
              <pc:sldLayoutMk cId="1873824240" sldId="2147483833"/>
              <ac:spMk id="7" creationId="{BA1517EA-2677-D8F7-1170-1BEC81669DAC}"/>
            </ac:spMkLst>
          </pc:spChg>
          <pc:spChg chg="del">
            <ac:chgData name="FETZNER KENIGER, MARCELO ARON (PGR)" userId="deaa120a-7ad0-4717-9d97-a4535213dda9" providerId="ADAL" clId="{4DD28294-4FC0-5659-B40C-B9A0B785F76B}" dt="2026-07-22T17:14:52.682" v="9741" actId="478"/>
            <ac:spMkLst>
              <pc:docMk/>
              <pc:sldMasterMk cId="1830631141" sldId="2147483828"/>
              <pc:sldLayoutMk cId="1873824240" sldId="2147483833"/>
              <ac:spMk id="8" creationId="{766BFCA1-3D8D-4284-C24E-E3DA1F699571}"/>
            </ac:spMkLst>
          </pc:spChg>
          <pc:spChg chg="add mod">
            <ac:chgData name="FETZNER KENIGER, MARCELO ARON (PGR)" userId="deaa120a-7ad0-4717-9d97-a4535213dda9" providerId="ADAL" clId="{4DD28294-4FC0-5659-B40C-B9A0B785F76B}" dt="2026-07-23T10:52:51.346" v="11525"/>
            <ac:spMkLst>
              <pc:docMk/>
              <pc:sldMasterMk cId="1830631141" sldId="2147483828"/>
              <pc:sldLayoutMk cId="1873824240" sldId="2147483833"/>
              <ac:spMk id="8" creationId="{FF72C921-2073-3418-EE8E-05D59759F63E}"/>
            </ac:spMkLst>
          </pc:spChg>
          <pc:spChg chg="mod">
            <ac:chgData name="FETZNER KENIGER, MARCELO ARON (PGR)" userId="deaa120a-7ad0-4717-9d97-a4535213dda9" providerId="ADAL" clId="{4DD28294-4FC0-5659-B40C-B9A0B785F76B}" dt="2026-07-22T17:15:01.015" v="9743" actId="1076"/>
            <ac:spMkLst>
              <pc:docMk/>
              <pc:sldMasterMk cId="1830631141" sldId="2147483828"/>
              <pc:sldLayoutMk cId="1873824240" sldId="2147483833"/>
              <ac:spMk id="11" creationId="{310189C7-0533-C5A5-2053-64B64A4AE600}"/>
            </ac:spMkLst>
          </pc:spChg>
          <pc:spChg chg="mod">
            <ac:chgData name="FETZNER KENIGER, MARCELO ARON (PGR)" userId="deaa120a-7ad0-4717-9d97-a4535213dda9" providerId="ADAL" clId="{4DD28294-4FC0-5659-B40C-B9A0B785F76B}" dt="2026-07-22T17:15:04.248" v="9744" actId="1076"/>
            <ac:spMkLst>
              <pc:docMk/>
              <pc:sldMasterMk cId="1830631141" sldId="2147483828"/>
              <pc:sldLayoutMk cId="1873824240" sldId="2147483833"/>
              <ac:spMk id="14" creationId="{AFBC0A28-AEB8-D9B8-A0EC-71E62E27106D}"/>
            </ac:spMkLst>
          </pc:spChg>
          <pc:grpChg chg="add mod">
            <ac:chgData name="FETZNER KENIGER, MARCELO ARON (PGR)" userId="deaa120a-7ad0-4717-9d97-a4535213dda9" providerId="ADAL" clId="{4DD28294-4FC0-5659-B40C-B9A0B785F76B}" dt="2026-07-23T10:52:46.640" v="11524"/>
            <ac:grpSpMkLst>
              <pc:docMk/>
              <pc:sldMasterMk cId="1830631141" sldId="2147483828"/>
              <pc:sldLayoutMk cId="1873824240" sldId="2147483833"/>
              <ac:grpSpMk id="4" creationId="{E44E21B0-5D81-4167-EF84-B62548F4608A}"/>
            </ac:grpSpMkLst>
          </pc:grpChg>
          <pc:grpChg chg="add del mod">
            <ac:chgData name="FETZNER KENIGER, MARCELO ARON (PGR)" userId="deaa120a-7ad0-4717-9d97-a4535213dda9" providerId="ADAL" clId="{4DD28294-4FC0-5659-B40C-B9A0B785F76B}" dt="2026-07-22T18:05:58.530" v="10792" actId="478"/>
            <ac:grpSpMkLst>
              <pc:docMk/>
              <pc:sldMasterMk cId="1830631141" sldId="2147483828"/>
              <pc:sldLayoutMk cId="1873824240" sldId="2147483833"/>
              <ac:grpSpMk id="9" creationId="{08A417E8-F81C-CA65-5800-0673B76305AB}"/>
            </ac:grpSpMkLst>
          </pc:grpChg>
        </pc:sldLayoutChg>
      </pc:sldMasterChg>
    </pc:docChg>
  </pc:docChgLst>
  <pc:docChgLst>
    <pc:chgData name="FETZNER KENIGER, MARCELO ARON (PGR)" userId="S::u2256233@live.warwick.ac.uk::deaa120a-7ad0-4717-9d97-a4535213dda9" providerId="AD" clId="Web-{6EF57428-2BA7-B4E8-D71B-5EF1E4EFC109}"/>
    <pc:docChg chg="addSld delSld modSld sldOrd">
      <pc:chgData name="FETZNER KENIGER, MARCELO ARON (PGR)" userId="S::u2256233@live.warwick.ac.uk::deaa120a-7ad0-4717-9d97-a4535213dda9" providerId="AD" clId="Web-{6EF57428-2BA7-B4E8-D71B-5EF1E4EFC109}" dt="2026-07-20T18:04:38.177" v="2893" actId="20577"/>
      <pc:docMkLst>
        <pc:docMk/>
      </pc:docMkLst>
      <pc:sldChg chg="modNotes">
        <pc:chgData name="FETZNER KENIGER, MARCELO ARON (PGR)" userId="S::u2256233@live.warwick.ac.uk::deaa120a-7ad0-4717-9d97-a4535213dda9" providerId="AD" clId="Web-{6EF57428-2BA7-B4E8-D71B-5EF1E4EFC109}" dt="2026-07-20T14:47:10.975" v="1"/>
        <pc:sldMkLst>
          <pc:docMk/>
          <pc:sldMk cId="1079536978" sldId="262"/>
        </pc:sldMkLst>
      </pc:sldChg>
      <pc:sldChg chg="modSp">
        <pc:chgData name="FETZNER KENIGER, MARCELO ARON (PGR)" userId="S::u2256233@live.warwick.ac.uk::deaa120a-7ad0-4717-9d97-a4535213dda9" providerId="AD" clId="Web-{6EF57428-2BA7-B4E8-D71B-5EF1E4EFC109}" dt="2026-07-20T15:02:58.913" v="166"/>
        <pc:sldMkLst>
          <pc:docMk/>
          <pc:sldMk cId="2210114993" sldId="390"/>
        </pc:sldMkLst>
        <pc:spChg chg="mod">
          <ac:chgData name="FETZNER KENIGER, MARCELO ARON (PGR)" userId="S::u2256233@live.warwick.ac.uk::deaa120a-7ad0-4717-9d97-a4535213dda9" providerId="AD" clId="Web-{6EF57428-2BA7-B4E8-D71B-5EF1E4EFC109}" dt="2026-07-20T15:02:58.788" v="163"/>
          <ac:spMkLst>
            <pc:docMk/>
            <pc:sldMk cId="2210114993" sldId="390"/>
            <ac:spMk id="8" creationId="{061F1ED2-1F2C-33FB-9A1E-D22B19205D28}"/>
          </ac:spMkLst>
        </pc:spChg>
      </pc:sldChg>
      <pc:sldChg chg="modSp">
        <pc:chgData name="FETZNER KENIGER, MARCELO ARON (PGR)" userId="S::u2256233@live.warwick.ac.uk::deaa120a-7ad0-4717-9d97-a4535213dda9" providerId="AD" clId="Web-{6EF57428-2BA7-B4E8-D71B-5EF1E4EFC109}" dt="2026-07-20T15:04:11.150" v="181" actId="1076"/>
        <pc:sldMkLst>
          <pc:docMk/>
          <pc:sldMk cId="3154837688" sldId="391"/>
        </pc:sldMkLst>
        <pc:spChg chg="mod">
          <ac:chgData name="FETZNER KENIGER, MARCELO ARON (PGR)" userId="S::u2256233@live.warwick.ac.uk::deaa120a-7ad0-4717-9d97-a4535213dda9" providerId="AD" clId="Web-{6EF57428-2BA7-B4E8-D71B-5EF1E4EFC109}" dt="2026-07-20T15:03:52.009" v="173" actId="1076"/>
          <ac:spMkLst>
            <pc:docMk/>
            <pc:sldMk cId="3154837688" sldId="391"/>
            <ac:spMk id="3" creationId="{CFD94BCE-4C53-2120-CA4A-0A7D269783E6}"/>
          </ac:spMkLst>
        </pc:spChg>
        <pc:spChg chg="mod">
          <ac:chgData name="FETZNER KENIGER, MARCELO ARON (PGR)" userId="S::u2256233@live.warwick.ac.uk::deaa120a-7ad0-4717-9d97-a4535213dda9" providerId="AD" clId="Web-{6EF57428-2BA7-B4E8-D71B-5EF1E4EFC109}" dt="2026-07-20T15:03:28.383" v="167" actId="20577"/>
          <ac:spMkLst>
            <pc:docMk/>
            <pc:sldMk cId="3154837688" sldId="391"/>
            <ac:spMk id="5" creationId="{25352130-8790-0154-DAAA-0B1EA88BEA68}"/>
          </ac:spMkLst>
        </pc:spChg>
        <pc:spChg chg="mod">
          <ac:chgData name="FETZNER KENIGER, MARCELO ARON (PGR)" userId="S::u2256233@live.warwick.ac.uk::deaa120a-7ad0-4717-9d97-a4535213dda9" providerId="AD" clId="Web-{6EF57428-2BA7-B4E8-D71B-5EF1E4EFC109}" dt="2026-07-20T15:04:11.150" v="181" actId="1076"/>
          <ac:spMkLst>
            <pc:docMk/>
            <pc:sldMk cId="3154837688" sldId="391"/>
            <ac:spMk id="6" creationId="{8AA7369D-18FA-F01A-FCA4-5EEA0AB8484F}"/>
          </ac:spMkLst>
        </pc:spChg>
        <pc:grpChg chg="mod">
          <ac:chgData name="FETZNER KENIGER, MARCELO ARON (PGR)" userId="S::u2256233@live.warwick.ac.uk::deaa120a-7ad0-4717-9d97-a4535213dda9" providerId="AD" clId="Web-{6EF57428-2BA7-B4E8-D71B-5EF1E4EFC109}" dt="2026-07-20T15:04:03.290" v="178" actId="1076"/>
          <ac:grpSpMkLst>
            <pc:docMk/>
            <pc:sldMk cId="3154837688" sldId="391"/>
            <ac:grpSpMk id="9" creationId="{5DFB23B7-6A89-4159-3D63-6EDB0F201AF8}"/>
          </ac:grpSpMkLst>
        </pc:grpChg>
      </pc:sldChg>
      <pc:sldChg chg="modSp">
        <pc:chgData name="FETZNER KENIGER, MARCELO ARON (PGR)" userId="S::u2256233@live.warwick.ac.uk::deaa120a-7ad0-4717-9d97-a4535213dda9" providerId="AD" clId="Web-{6EF57428-2BA7-B4E8-D71B-5EF1E4EFC109}" dt="2026-07-20T15:04:25.604" v="184" actId="14100"/>
        <pc:sldMkLst>
          <pc:docMk/>
          <pc:sldMk cId="2041380183" sldId="392"/>
        </pc:sldMkLst>
        <pc:spChg chg="mod">
          <ac:chgData name="FETZNER KENIGER, MARCELO ARON (PGR)" userId="S::u2256233@live.warwick.ac.uk::deaa120a-7ad0-4717-9d97-a4535213dda9" providerId="AD" clId="Web-{6EF57428-2BA7-B4E8-D71B-5EF1E4EFC109}" dt="2026-07-20T15:04:25.604" v="184" actId="14100"/>
          <ac:spMkLst>
            <pc:docMk/>
            <pc:sldMk cId="2041380183" sldId="392"/>
            <ac:spMk id="10" creationId="{BAFDD320-4F7E-0AA6-923F-011D06CB98C7}"/>
          </ac:spMkLst>
        </pc:spChg>
      </pc:sldChg>
      <pc:sldChg chg="delSp modSp delAnim modNotes">
        <pc:chgData name="FETZNER KENIGER, MARCELO ARON (PGR)" userId="S::u2256233@live.warwick.ac.uk::deaa120a-7ad0-4717-9d97-a4535213dda9" providerId="AD" clId="Web-{6EF57428-2BA7-B4E8-D71B-5EF1E4EFC109}" dt="2026-07-20T15:33:32.084" v="1417"/>
        <pc:sldMkLst>
          <pc:docMk/>
          <pc:sldMk cId="3901068202" sldId="393"/>
        </pc:sldMkLst>
        <pc:spChg chg="mod">
          <ac:chgData name="FETZNER KENIGER, MARCELO ARON (PGR)" userId="S::u2256233@live.warwick.ac.uk::deaa120a-7ad0-4717-9d97-a4535213dda9" providerId="AD" clId="Web-{6EF57428-2BA7-B4E8-D71B-5EF1E4EFC109}" dt="2026-07-20T15:08:41.128" v="336" actId="20577"/>
          <ac:spMkLst>
            <pc:docMk/>
            <pc:sldMk cId="3901068202" sldId="393"/>
            <ac:spMk id="5" creationId="{62ED35F1-3B47-2941-8D7E-00E79ECD2C0F}"/>
          </ac:spMkLst>
        </pc:spChg>
        <pc:spChg chg="mod">
          <ac:chgData name="FETZNER KENIGER, MARCELO ARON (PGR)" userId="S::u2256233@live.warwick.ac.uk::deaa120a-7ad0-4717-9d97-a4535213dda9" providerId="AD" clId="Web-{6EF57428-2BA7-B4E8-D71B-5EF1E4EFC109}" dt="2026-07-20T14:58:23.560" v="25" actId="20577"/>
          <ac:spMkLst>
            <pc:docMk/>
            <pc:sldMk cId="3901068202" sldId="393"/>
            <ac:spMk id="7" creationId="{82E49C33-1694-807C-AD3B-51F9AE96D72B}"/>
          </ac:spMkLst>
        </pc:spChg>
      </pc:sldChg>
      <pc:sldChg chg="mod ord modShow">
        <pc:chgData name="FETZNER KENIGER, MARCELO ARON (PGR)" userId="S::u2256233@live.warwick.ac.uk::deaa120a-7ad0-4717-9d97-a4535213dda9" providerId="AD" clId="Web-{6EF57428-2BA7-B4E8-D71B-5EF1E4EFC109}" dt="2026-07-20T16:34:42.682" v="1664"/>
        <pc:sldMkLst>
          <pc:docMk/>
          <pc:sldMk cId="4166997532" sldId="394"/>
        </pc:sldMkLst>
      </pc:sldChg>
      <pc:sldChg chg="modSp modNotes">
        <pc:chgData name="FETZNER KENIGER, MARCELO ARON (PGR)" userId="S::u2256233@live.warwick.ac.uk::deaa120a-7ad0-4717-9d97-a4535213dda9" providerId="AD" clId="Web-{6EF57428-2BA7-B4E8-D71B-5EF1E4EFC109}" dt="2026-07-20T15:35:00.759" v="1424" actId="20577"/>
        <pc:sldMkLst>
          <pc:docMk/>
          <pc:sldMk cId="3001494966" sldId="395"/>
        </pc:sldMkLst>
        <pc:spChg chg="mod">
          <ac:chgData name="FETZNER KENIGER, MARCELO ARON (PGR)" userId="S::u2256233@live.warwick.ac.uk::deaa120a-7ad0-4717-9d97-a4535213dda9" providerId="AD" clId="Web-{6EF57428-2BA7-B4E8-D71B-5EF1E4EFC109}" dt="2026-07-20T15:35:00.759" v="1424" actId="20577"/>
          <ac:spMkLst>
            <pc:docMk/>
            <pc:sldMk cId="3001494966" sldId="395"/>
            <ac:spMk id="7" creationId="{34901D65-8FA2-9A5C-2BFB-DE6A658E5CE4}"/>
          </ac:spMkLst>
        </pc:spChg>
      </pc:sldChg>
      <pc:sldChg chg="modSp mod ord modShow">
        <pc:chgData name="FETZNER KENIGER, MARCELO ARON (PGR)" userId="S::u2256233@live.warwick.ac.uk::deaa120a-7ad0-4717-9d97-a4535213dda9" providerId="AD" clId="Web-{6EF57428-2BA7-B4E8-D71B-5EF1E4EFC109}" dt="2026-07-20T16:34:45.104" v="1665"/>
        <pc:sldMkLst>
          <pc:docMk/>
          <pc:sldMk cId="412243310" sldId="396"/>
        </pc:sldMkLst>
        <pc:spChg chg="mod">
          <ac:chgData name="FETZNER KENIGER, MARCELO ARON (PGR)" userId="S::u2256233@live.warwick.ac.uk::deaa120a-7ad0-4717-9d97-a4535213dda9" providerId="AD" clId="Web-{6EF57428-2BA7-B4E8-D71B-5EF1E4EFC109}" dt="2026-07-20T15:07:23.828" v="266" actId="1076"/>
          <ac:spMkLst>
            <pc:docMk/>
            <pc:sldMk cId="412243310" sldId="396"/>
            <ac:spMk id="5" creationId="{E2449444-DF8E-54CD-779C-088BB9E7B15E}"/>
          </ac:spMkLst>
        </pc:spChg>
      </pc:sldChg>
      <pc:sldChg chg="addSp delSp modSp modNotes">
        <pc:chgData name="FETZNER KENIGER, MARCELO ARON (PGR)" userId="S::u2256233@live.warwick.ac.uk::deaa120a-7ad0-4717-9d97-a4535213dda9" providerId="AD" clId="Web-{6EF57428-2BA7-B4E8-D71B-5EF1E4EFC109}" dt="2026-07-20T16:50:43.130" v="2517" actId="14100"/>
        <pc:sldMkLst>
          <pc:docMk/>
          <pc:sldMk cId="4054419626" sldId="397"/>
        </pc:sldMkLst>
        <pc:spChg chg="add mod">
          <ac:chgData name="FETZNER KENIGER, MARCELO ARON (PGR)" userId="S::u2256233@live.warwick.ac.uk::deaa120a-7ad0-4717-9d97-a4535213dda9" providerId="AD" clId="Web-{6EF57428-2BA7-B4E8-D71B-5EF1E4EFC109}" dt="2026-07-20T16:40:32.286" v="2000" actId="1076"/>
          <ac:spMkLst>
            <pc:docMk/>
            <pc:sldMk cId="4054419626" sldId="397"/>
            <ac:spMk id="5" creationId="{576ECE77-F676-5473-8F46-811610779145}"/>
          </ac:spMkLst>
        </pc:spChg>
        <pc:spChg chg="add mod">
          <ac:chgData name="FETZNER KENIGER, MARCELO ARON (PGR)" userId="S::u2256233@live.warwick.ac.uk::deaa120a-7ad0-4717-9d97-a4535213dda9" providerId="AD" clId="Web-{6EF57428-2BA7-B4E8-D71B-5EF1E4EFC109}" dt="2026-07-20T16:43:07.172" v="2021" actId="14100"/>
          <ac:spMkLst>
            <pc:docMk/>
            <pc:sldMk cId="4054419626" sldId="397"/>
            <ac:spMk id="6" creationId="{759DA423-DF9E-7CDA-C788-ED1A2FE48378}"/>
          </ac:spMkLst>
        </pc:spChg>
        <pc:spChg chg="add">
          <ac:chgData name="FETZNER KENIGER, MARCELO ARON (PGR)" userId="S::u2256233@live.warwick.ac.uk::deaa120a-7ad0-4717-9d97-a4535213dda9" providerId="AD" clId="Web-{6EF57428-2BA7-B4E8-D71B-5EF1E4EFC109}" dt="2026-07-20T16:41:53.120" v="2001"/>
          <ac:spMkLst>
            <pc:docMk/>
            <pc:sldMk cId="4054419626" sldId="397"/>
            <ac:spMk id="9" creationId="{FF23B690-E888-3BEC-9D37-E0575F20766A}"/>
          </ac:spMkLst>
        </pc:spChg>
        <pc:spChg chg="add">
          <ac:chgData name="FETZNER KENIGER, MARCELO ARON (PGR)" userId="S::u2256233@live.warwick.ac.uk::deaa120a-7ad0-4717-9d97-a4535213dda9" providerId="AD" clId="Web-{6EF57428-2BA7-B4E8-D71B-5EF1E4EFC109}" dt="2026-07-20T16:41:53.120" v="2001"/>
          <ac:spMkLst>
            <pc:docMk/>
            <pc:sldMk cId="4054419626" sldId="397"/>
            <ac:spMk id="10" creationId="{232F335A-DDE2-480E-D28F-C18A4339A288}"/>
          </ac:spMkLst>
        </pc:spChg>
        <pc:spChg chg="add mod">
          <ac:chgData name="FETZNER KENIGER, MARCELO ARON (PGR)" userId="S::u2256233@live.warwick.ac.uk::deaa120a-7ad0-4717-9d97-a4535213dda9" providerId="AD" clId="Web-{6EF57428-2BA7-B4E8-D71B-5EF1E4EFC109}" dt="2026-07-20T16:43:38.065" v="2034" actId="1076"/>
          <ac:spMkLst>
            <pc:docMk/>
            <pc:sldMk cId="4054419626" sldId="397"/>
            <ac:spMk id="13" creationId="{DD0E7923-F9D8-303D-1458-D8FCF0ED03D5}"/>
          </ac:spMkLst>
        </pc:spChg>
        <pc:spChg chg="add mod">
          <ac:chgData name="FETZNER KENIGER, MARCELO ARON (PGR)" userId="S::u2256233@live.warwick.ac.uk::deaa120a-7ad0-4717-9d97-a4535213dda9" providerId="AD" clId="Web-{6EF57428-2BA7-B4E8-D71B-5EF1E4EFC109}" dt="2026-07-20T16:43:55.754" v="2039" actId="20577"/>
          <ac:spMkLst>
            <pc:docMk/>
            <pc:sldMk cId="4054419626" sldId="397"/>
            <ac:spMk id="17" creationId="{D8B99A03-5D56-3144-911C-44904DDF78F4}"/>
          </ac:spMkLst>
        </pc:spChg>
        <pc:spChg chg="add mod">
          <ac:chgData name="FETZNER KENIGER, MARCELO ARON (PGR)" userId="S::u2256233@live.warwick.ac.uk::deaa120a-7ad0-4717-9d97-a4535213dda9" providerId="AD" clId="Web-{6EF57428-2BA7-B4E8-D71B-5EF1E4EFC109}" dt="2026-07-20T16:44:17.193" v="2048" actId="1076"/>
          <ac:spMkLst>
            <pc:docMk/>
            <pc:sldMk cId="4054419626" sldId="397"/>
            <ac:spMk id="21" creationId="{6FD40A8F-BF15-E355-CEAB-070A770F0115}"/>
          </ac:spMkLst>
        </pc:spChg>
        <pc:spChg chg="add mod">
          <ac:chgData name="FETZNER KENIGER, MARCELO ARON (PGR)" userId="S::u2256233@live.warwick.ac.uk::deaa120a-7ad0-4717-9d97-a4535213dda9" providerId="AD" clId="Web-{6EF57428-2BA7-B4E8-D71B-5EF1E4EFC109}" dt="2026-07-20T16:45:14.884" v="2080" actId="20577"/>
          <ac:spMkLst>
            <pc:docMk/>
            <pc:sldMk cId="4054419626" sldId="397"/>
            <ac:spMk id="26" creationId="{0C83DCFC-7DD1-5E57-C87E-DD9903EDBF6F}"/>
          </ac:spMkLst>
        </pc:spChg>
        <pc:spChg chg="add mod">
          <ac:chgData name="FETZNER KENIGER, MARCELO ARON (PGR)" userId="S::u2256233@live.warwick.ac.uk::deaa120a-7ad0-4717-9d97-a4535213dda9" providerId="AD" clId="Web-{6EF57428-2BA7-B4E8-D71B-5EF1E4EFC109}" dt="2026-07-20T16:50:43.130" v="2517" actId="14100"/>
          <ac:spMkLst>
            <pc:docMk/>
            <pc:sldMk cId="4054419626" sldId="397"/>
            <ac:spMk id="30" creationId="{2CA22D6F-CFAF-8A4F-2087-F66E542B058B}"/>
          </ac:spMkLst>
        </pc:spChg>
        <pc:grpChg chg="add mod">
          <ac:chgData name="FETZNER KENIGER, MARCELO ARON (PGR)" userId="S::u2256233@live.warwick.ac.uk::deaa120a-7ad0-4717-9d97-a4535213dda9" providerId="AD" clId="Web-{6EF57428-2BA7-B4E8-D71B-5EF1E4EFC109}" dt="2026-07-20T16:45:23.541" v="2082" actId="1076"/>
          <ac:grpSpMkLst>
            <pc:docMk/>
            <pc:sldMk cId="4054419626" sldId="397"/>
            <ac:grpSpMk id="8" creationId="{9FDC9566-6060-E582-4BB3-EC4BD3C131B5}"/>
          </ac:grpSpMkLst>
        </pc:grpChg>
        <pc:grpChg chg="add mod">
          <ac:chgData name="FETZNER KENIGER, MARCELO ARON (PGR)" userId="S::u2256233@live.warwick.ac.uk::deaa120a-7ad0-4717-9d97-a4535213dda9" providerId="AD" clId="Web-{6EF57428-2BA7-B4E8-D71B-5EF1E4EFC109}" dt="2026-07-20T16:43:25.470" v="2025" actId="1076"/>
          <ac:grpSpMkLst>
            <pc:docMk/>
            <pc:sldMk cId="4054419626" sldId="397"/>
            <ac:grpSpMk id="14" creationId="{6434179E-A9FF-0449-BA77-2A817D6D6B4D}"/>
          </ac:grpSpMkLst>
        </pc:grpChg>
        <pc:grpChg chg="add mod">
          <ac:chgData name="FETZNER KENIGER, MARCELO ARON (PGR)" userId="S::u2256233@live.warwick.ac.uk::deaa120a-7ad0-4717-9d97-a4535213dda9" providerId="AD" clId="Web-{6EF57428-2BA7-B4E8-D71B-5EF1E4EFC109}" dt="2026-07-20T16:43:50.269" v="2038" actId="1076"/>
          <ac:grpSpMkLst>
            <pc:docMk/>
            <pc:sldMk cId="4054419626" sldId="397"/>
            <ac:grpSpMk id="18" creationId="{02024325-E035-9109-6880-20C20542ED26}"/>
          </ac:grpSpMkLst>
        </pc:grpChg>
        <pc:grpChg chg="add mod">
          <ac:chgData name="FETZNER KENIGER, MARCELO ARON (PGR)" userId="S::u2256233@live.warwick.ac.uk::deaa120a-7ad0-4717-9d97-a4535213dda9" providerId="AD" clId="Web-{6EF57428-2BA7-B4E8-D71B-5EF1E4EFC109}" dt="2026-07-20T16:44:05.364" v="2043" actId="1076"/>
          <ac:grpSpMkLst>
            <pc:docMk/>
            <pc:sldMk cId="4054419626" sldId="397"/>
            <ac:grpSpMk id="22" creationId="{920762EF-FDCF-A1BD-9B7C-4F03AC26D481}"/>
          </ac:grpSpMkLst>
        </pc:grpChg>
        <pc:grpChg chg="add mod">
          <ac:chgData name="FETZNER KENIGER, MARCELO ARON (PGR)" userId="S::u2256233@live.warwick.ac.uk::deaa120a-7ad0-4717-9d97-a4535213dda9" providerId="AD" clId="Web-{6EF57428-2BA7-B4E8-D71B-5EF1E4EFC109}" dt="2026-07-20T16:44:47.351" v="2054" actId="1076"/>
          <ac:grpSpMkLst>
            <pc:docMk/>
            <pc:sldMk cId="4054419626" sldId="397"/>
            <ac:grpSpMk id="27" creationId="{67DFDD11-09F6-6570-287C-361FF2A39946}"/>
          </ac:grpSpMkLst>
        </pc:grpChg>
        <pc:picChg chg="mod">
          <ac:chgData name="FETZNER KENIGER, MARCELO ARON (PGR)" userId="S::u2256233@live.warwick.ac.uk::deaa120a-7ad0-4717-9d97-a4535213dda9" providerId="AD" clId="Web-{6EF57428-2BA7-B4E8-D71B-5EF1E4EFC109}" dt="2026-07-20T16:42:38.639" v="2011" actId="1076"/>
          <ac:picMkLst>
            <pc:docMk/>
            <pc:sldMk cId="4054419626" sldId="397"/>
            <ac:picMk id="4" creationId="{974F2E8C-9CE1-1A3E-6163-AB9A6FDF953F}"/>
          </ac:picMkLst>
        </pc:picChg>
      </pc:sldChg>
      <pc:sldChg chg="modNotes">
        <pc:chgData name="FETZNER KENIGER, MARCELO ARON (PGR)" userId="S::u2256233@live.warwick.ac.uk::deaa120a-7ad0-4717-9d97-a4535213dda9" providerId="AD" clId="Web-{6EF57428-2BA7-B4E8-D71B-5EF1E4EFC109}" dt="2026-07-20T17:00:53.225" v="2811"/>
        <pc:sldMkLst>
          <pc:docMk/>
          <pc:sldMk cId="3957974810" sldId="398"/>
        </pc:sldMkLst>
      </pc:sldChg>
      <pc:sldChg chg="modSp add mod ord replId modShow">
        <pc:chgData name="FETZNER KENIGER, MARCELO ARON (PGR)" userId="S::u2256233@live.warwick.ac.uk::deaa120a-7ad0-4717-9d97-a4535213dda9" providerId="AD" clId="Web-{6EF57428-2BA7-B4E8-D71B-5EF1E4EFC109}" dt="2026-07-20T16:34:40.072" v="1663"/>
        <pc:sldMkLst>
          <pc:docMk/>
          <pc:sldMk cId="457702370" sldId="401"/>
        </pc:sldMkLst>
        <pc:spChg chg="mod">
          <ac:chgData name="FETZNER KENIGER, MARCELO ARON (PGR)" userId="S::u2256233@live.warwick.ac.uk::deaa120a-7ad0-4717-9d97-a4535213dda9" providerId="AD" clId="Web-{6EF57428-2BA7-B4E8-D71B-5EF1E4EFC109}" dt="2026-07-20T15:04:42.745" v="186" actId="20577"/>
          <ac:spMkLst>
            <pc:docMk/>
            <pc:sldMk cId="457702370" sldId="401"/>
            <ac:spMk id="5" creationId="{B7AA508D-0289-B0B8-A66A-1A4E04EC71BA}"/>
          </ac:spMkLst>
        </pc:spChg>
      </pc:sldChg>
      <pc:sldChg chg="addSp delSp modSp add ord replId modNotes">
        <pc:chgData name="FETZNER KENIGER, MARCELO ARON (PGR)" userId="S::u2256233@live.warwick.ac.uk::deaa120a-7ad0-4717-9d97-a4535213dda9" providerId="AD" clId="Web-{6EF57428-2BA7-B4E8-D71B-5EF1E4EFC109}" dt="2026-07-20T16:31:48.591" v="1583"/>
        <pc:sldMkLst>
          <pc:docMk/>
          <pc:sldMk cId="2541592041" sldId="402"/>
        </pc:sldMkLst>
        <pc:spChg chg="add mod">
          <ac:chgData name="FETZNER KENIGER, MARCELO ARON (PGR)" userId="S::u2256233@live.warwick.ac.uk::deaa120a-7ad0-4717-9d97-a4535213dda9" providerId="AD" clId="Web-{6EF57428-2BA7-B4E8-D71B-5EF1E4EFC109}" dt="2026-07-20T16:31:46.825" v="1582" actId="20577"/>
          <ac:spMkLst>
            <pc:docMk/>
            <pc:sldMk cId="2541592041" sldId="402"/>
            <ac:spMk id="7" creationId="{744BB129-38AF-EB62-B3B0-FA18BDF421C7}"/>
          </ac:spMkLst>
        </pc:spChg>
        <pc:spChg chg="add mod">
          <ac:chgData name="FETZNER KENIGER, MARCELO ARON (PGR)" userId="S::u2256233@live.warwick.ac.uk::deaa120a-7ad0-4717-9d97-a4535213dda9" providerId="AD" clId="Web-{6EF57428-2BA7-B4E8-D71B-5EF1E4EFC109}" dt="2026-07-20T16:29:29.003" v="1536" actId="1076"/>
          <ac:spMkLst>
            <pc:docMk/>
            <pc:sldMk cId="2541592041" sldId="402"/>
            <ac:spMk id="8" creationId="{576A22BE-9428-4182-F64B-8808B454459C}"/>
          </ac:spMkLst>
        </pc:spChg>
        <pc:spChg chg="add mod">
          <ac:chgData name="FETZNER KENIGER, MARCELO ARON (PGR)" userId="S::u2256233@live.warwick.ac.uk::deaa120a-7ad0-4717-9d97-a4535213dda9" providerId="AD" clId="Web-{6EF57428-2BA7-B4E8-D71B-5EF1E4EFC109}" dt="2026-07-20T16:29:47.379" v="1544" actId="1076"/>
          <ac:spMkLst>
            <pc:docMk/>
            <pc:sldMk cId="2541592041" sldId="402"/>
            <ac:spMk id="9" creationId="{3D69DF74-E1A0-452D-0661-79ACFD04C738}"/>
          </ac:spMkLst>
        </pc:spChg>
        <pc:spChg chg="add mod">
          <ac:chgData name="FETZNER KENIGER, MARCELO ARON (PGR)" userId="S::u2256233@live.warwick.ac.uk::deaa120a-7ad0-4717-9d97-a4535213dda9" providerId="AD" clId="Web-{6EF57428-2BA7-B4E8-D71B-5EF1E4EFC109}" dt="2026-07-20T16:30:17.131" v="1554" actId="1076"/>
          <ac:spMkLst>
            <pc:docMk/>
            <pc:sldMk cId="2541592041" sldId="402"/>
            <ac:spMk id="10" creationId="{3AE341CD-14D3-1C0C-1189-35042B01F98E}"/>
          </ac:spMkLst>
        </pc:spChg>
      </pc:sldChg>
      <pc:sldChg chg="addSp modSp add replId modNotes">
        <pc:chgData name="FETZNER KENIGER, MARCELO ARON (PGR)" userId="S::u2256233@live.warwick.ac.uk::deaa120a-7ad0-4717-9d97-a4535213dda9" providerId="AD" clId="Web-{6EF57428-2BA7-B4E8-D71B-5EF1E4EFC109}" dt="2026-07-20T16:31:50.700" v="1584"/>
        <pc:sldMkLst>
          <pc:docMk/>
          <pc:sldMk cId="242559076" sldId="405"/>
        </pc:sldMkLst>
        <pc:spChg chg="add">
          <ac:chgData name="FETZNER KENIGER, MARCELO ARON (PGR)" userId="S::u2256233@live.warwick.ac.uk::deaa120a-7ad0-4717-9d97-a4535213dda9" providerId="AD" clId="Web-{6EF57428-2BA7-B4E8-D71B-5EF1E4EFC109}" dt="2026-07-20T16:30:25.272" v="1555"/>
          <ac:spMkLst>
            <pc:docMk/>
            <pc:sldMk cId="242559076" sldId="405"/>
            <ac:spMk id="5" creationId="{9F24D5C6-40D0-9342-2811-1CE01D4661E2}"/>
          </ac:spMkLst>
        </pc:spChg>
        <pc:spChg chg="mod">
          <ac:chgData name="FETZNER KENIGER, MARCELO ARON (PGR)" userId="S::u2256233@live.warwick.ac.uk::deaa120a-7ad0-4717-9d97-a4535213dda9" providerId="AD" clId="Web-{6EF57428-2BA7-B4E8-D71B-5EF1E4EFC109}" dt="2026-07-20T16:31:39.247" v="1579" actId="20577"/>
          <ac:spMkLst>
            <pc:docMk/>
            <pc:sldMk cId="242559076" sldId="405"/>
            <ac:spMk id="7" creationId="{30135725-B5E9-151C-F863-616D2A886020}"/>
          </ac:spMkLst>
        </pc:spChg>
        <pc:spChg chg="add">
          <ac:chgData name="FETZNER KENIGER, MARCELO ARON (PGR)" userId="S::u2256233@live.warwick.ac.uk::deaa120a-7ad0-4717-9d97-a4535213dda9" providerId="AD" clId="Web-{6EF57428-2BA7-B4E8-D71B-5EF1E4EFC109}" dt="2026-07-20T16:30:25.272" v="1556"/>
          <ac:spMkLst>
            <pc:docMk/>
            <pc:sldMk cId="242559076" sldId="405"/>
            <ac:spMk id="8" creationId="{4F4848BE-B286-CC24-BD7D-3A4583A8744B}"/>
          </ac:spMkLst>
        </pc:spChg>
        <pc:spChg chg="add">
          <ac:chgData name="FETZNER KENIGER, MARCELO ARON (PGR)" userId="S::u2256233@live.warwick.ac.uk::deaa120a-7ad0-4717-9d97-a4535213dda9" providerId="AD" clId="Web-{6EF57428-2BA7-B4E8-D71B-5EF1E4EFC109}" dt="2026-07-20T16:30:25.288" v="1557"/>
          <ac:spMkLst>
            <pc:docMk/>
            <pc:sldMk cId="242559076" sldId="405"/>
            <ac:spMk id="10" creationId="{E16E1ECA-C321-78B7-8FF3-FA6D76900CBD}"/>
          </ac:spMkLst>
        </pc:spChg>
        <pc:picChg chg="mod">
          <ac:chgData name="FETZNER KENIGER, MARCELO ARON (PGR)" userId="S::u2256233@live.warwick.ac.uk::deaa120a-7ad0-4717-9d97-a4535213dda9" providerId="AD" clId="Web-{6EF57428-2BA7-B4E8-D71B-5EF1E4EFC109}" dt="2026-07-20T16:25:27.016" v="1516"/>
          <ac:picMkLst>
            <pc:docMk/>
            <pc:sldMk cId="242559076" sldId="405"/>
            <ac:picMk id="4" creationId="{992F9F75-0782-DC28-BA13-CBD95F326FFC}"/>
          </ac:picMkLst>
        </pc:picChg>
      </pc:sldChg>
      <pc:sldChg chg="addSp modSp add replId modNotes">
        <pc:chgData name="FETZNER KENIGER, MARCELO ARON (PGR)" userId="S::u2256233@live.warwick.ac.uk::deaa120a-7ad0-4717-9d97-a4535213dda9" providerId="AD" clId="Web-{6EF57428-2BA7-B4E8-D71B-5EF1E4EFC109}" dt="2026-07-20T16:31:52.623" v="1585"/>
        <pc:sldMkLst>
          <pc:docMk/>
          <pc:sldMk cId="985791112" sldId="406"/>
        </pc:sldMkLst>
        <pc:spChg chg="add">
          <ac:chgData name="FETZNER KENIGER, MARCELO ARON (PGR)" userId="S::u2256233@live.warwick.ac.uk::deaa120a-7ad0-4717-9d97-a4535213dda9" providerId="AD" clId="Web-{6EF57428-2BA7-B4E8-D71B-5EF1E4EFC109}" dt="2026-07-20T16:30:27.319" v="1558"/>
          <ac:spMkLst>
            <pc:docMk/>
            <pc:sldMk cId="985791112" sldId="406"/>
            <ac:spMk id="5" creationId="{0211175A-7CC2-01A6-A92D-31B7FC64D3E6}"/>
          </ac:spMkLst>
        </pc:spChg>
        <pc:spChg chg="mod">
          <ac:chgData name="FETZNER KENIGER, MARCELO ARON (PGR)" userId="S::u2256233@live.warwick.ac.uk::deaa120a-7ad0-4717-9d97-a4535213dda9" providerId="AD" clId="Web-{6EF57428-2BA7-B4E8-D71B-5EF1E4EFC109}" dt="2026-07-20T16:31:33.699" v="1576" actId="20577"/>
          <ac:spMkLst>
            <pc:docMk/>
            <pc:sldMk cId="985791112" sldId="406"/>
            <ac:spMk id="7" creationId="{89932D45-F3EF-91BC-E01E-369DF8ED3E4A}"/>
          </ac:spMkLst>
        </pc:spChg>
        <pc:spChg chg="add">
          <ac:chgData name="FETZNER KENIGER, MARCELO ARON (PGR)" userId="S::u2256233@live.warwick.ac.uk::deaa120a-7ad0-4717-9d97-a4535213dda9" providerId="AD" clId="Web-{6EF57428-2BA7-B4E8-D71B-5EF1E4EFC109}" dt="2026-07-20T16:30:27.319" v="1559"/>
          <ac:spMkLst>
            <pc:docMk/>
            <pc:sldMk cId="985791112" sldId="406"/>
            <ac:spMk id="8" creationId="{42B2DC35-B7E4-0829-2BE1-C8ECB48D90FC}"/>
          </ac:spMkLst>
        </pc:spChg>
        <pc:spChg chg="add">
          <ac:chgData name="FETZNER KENIGER, MARCELO ARON (PGR)" userId="S::u2256233@live.warwick.ac.uk::deaa120a-7ad0-4717-9d97-a4535213dda9" providerId="AD" clId="Web-{6EF57428-2BA7-B4E8-D71B-5EF1E4EFC109}" dt="2026-07-20T16:30:27.319" v="1560"/>
          <ac:spMkLst>
            <pc:docMk/>
            <pc:sldMk cId="985791112" sldId="406"/>
            <ac:spMk id="10" creationId="{5D5C20C6-3F88-39C8-8136-7626B266BDEE}"/>
          </ac:spMkLst>
        </pc:spChg>
        <pc:picChg chg="mod">
          <ac:chgData name="FETZNER KENIGER, MARCELO ARON (PGR)" userId="S::u2256233@live.warwick.ac.uk::deaa120a-7ad0-4717-9d97-a4535213dda9" providerId="AD" clId="Web-{6EF57428-2BA7-B4E8-D71B-5EF1E4EFC109}" dt="2026-07-20T16:25:41.986" v="1521"/>
          <ac:picMkLst>
            <pc:docMk/>
            <pc:sldMk cId="985791112" sldId="406"/>
            <ac:picMk id="4" creationId="{6C8A32EF-E108-A3B2-8EEC-A4EAE7FDE62D}"/>
          </ac:picMkLst>
        </pc:picChg>
      </pc:sldChg>
      <pc:sldChg chg="addSp delSp modSp add replId modNotes">
        <pc:chgData name="FETZNER KENIGER, MARCELO ARON (PGR)" userId="S::u2256233@live.warwick.ac.uk::deaa120a-7ad0-4717-9d97-a4535213dda9" providerId="AD" clId="Web-{6EF57428-2BA7-B4E8-D71B-5EF1E4EFC109}" dt="2026-07-20T16:31:54.779" v="1586"/>
        <pc:sldMkLst>
          <pc:docMk/>
          <pc:sldMk cId="923469356" sldId="407"/>
        </pc:sldMkLst>
        <pc:spChg chg="add mod">
          <ac:chgData name="FETZNER KENIGER, MARCELO ARON (PGR)" userId="S::u2256233@live.warwick.ac.uk::deaa120a-7ad0-4717-9d97-a4535213dda9" providerId="AD" clId="Web-{6EF57428-2BA7-B4E8-D71B-5EF1E4EFC109}" dt="2026-07-20T16:30:45.039" v="1569" actId="1076"/>
          <ac:spMkLst>
            <pc:docMk/>
            <pc:sldMk cId="923469356" sldId="407"/>
            <ac:spMk id="5" creationId="{D0194D1C-E855-E0E1-EC38-0A22F019236C}"/>
          </ac:spMkLst>
        </pc:spChg>
        <pc:spChg chg="mod">
          <ac:chgData name="FETZNER KENIGER, MARCELO ARON (PGR)" userId="S::u2256233@live.warwick.ac.uk::deaa120a-7ad0-4717-9d97-a4535213dda9" providerId="AD" clId="Web-{6EF57428-2BA7-B4E8-D71B-5EF1E4EFC109}" dt="2026-07-20T16:31:28.121" v="1574" actId="20577"/>
          <ac:spMkLst>
            <pc:docMk/>
            <pc:sldMk cId="923469356" sldId="407"/>
            <ac:spMk id="7" creationId="{155152F4-859C-5282-0350-97929EB0CA09}"/>
          </ac:spMkLst>
        </pc:spChg>
        <pc:spChg chg="add mod">
          <ac:chgData name="FETZNER KENIGER, MARCELO ARON (PGR)" userId="S::u2256233@live.warwick.ac.uk::deaa120a-7ad0-4717-9d97-a4535213dda9" providerId="AD" clId="Web-{6EF57428-2BA7-B4E8-D71B-5EF1E4EFC109}" dt="2026-07-20T16:30:53.353" v="1571" actId="1076"/>
          <ac:spMkLst>
            <pc:docMk/>
            <pc:sldMk cId="923469356" sldId="407"/>
            <ac:spMk id="10" creationId="{FDA738D3-9D46-0B5B-42CA-FDAA532D9FD9}"/>
          </ac:spMkLst>
        </pc:spChg>
        <pc:picChg chg="mod modCrop">
          <ac:chgData name="FETZNER KENIGER, MARCELO ARON (PGR)" userId="S::u2256233@live.warwick.ac.uk::deaa120a-7ad0-4717-9d97-a4535213dda9" providerId="AD" clId="Web-{6EF57428-2BA7-B4E8-D71B-5EF1E4EFC109}" dt="2026-07-20T16:26:38.631" v="1528"/>
          <ac:picMkLst>
            <pc:docMk/>
            <pc:sldMk cId="923469356" sldId="407"/>
            <ac:picMk id="4" creationId="{1992948C-3D7E-1216-DE54-07590C1B651E}"/>
          </ac:picMkLst>
        </pc:picChg>
      </pc:sldChg>
      <pc:sldChg chg="add replId modNotes">
        <pc:chgData name="FETZNER KENIGER, MARCELO ARON (PGR)" userId="S::u2256233@live.warwick.ac.uk::deaa120a-7ad0-4717-9d97-a4535213dda9" providerId="AD" clId="Web-{6EF57428-2BA7-B4E8-D71B-5EF1E4EFC109}" dt="2026-07-20T16:37:13.271" v="1816"/>
        <pc:sldMkLst>
          <pc:docMk/>
          <pc:sldMk cId="904516260" sldId="408"/>
        </pc:sldMkLst>
      </pc:sldChg>
      <pc:sldChg chg="add replId modNotes">
        <pc:chgData name="FETZNER KENIGER, MARCELO ARON (PGR)" userId="S::u2256233@live.warwick.ac.uk::deaa120a-7ad0-4717-9d97-a4535213dda9" providerId="AD" clId="Web-{6EF57428-2BA7-B4E8-D71B-5EF1E4EFC109}" dt="2026-07-20T16:39:10.827" v="1926"/>
        <pc:sldMkLst>
          <pc:docMk/>
          <pc:sldMk cId="3799479113" sldId="409"/>
        </pc:sldMkLst>
      </pc:sldChg>
    </pc:docChg>
  </pc:docChgLst>
  <pc:docChgLst>
    <pc:chgData name="FETZNER KENIGER, MARCELO ARON (PGR)" userId="S::u2256233@live.warwick.ac.uk::deaa120a-7ad0-4717-9d97-a4535213dda9" providerId="AD" clId="Web-{32AC4469-6C98-307F-8A62-FF3DDAC43A85}"/>
    <pc:docChg chg="addSld delSld modSld">
      <pc:chgData name="FETZNER KENIGER, MARCELO ARON (PGR)" userId="S::u2256233@live.warwick.ac.uk::deaa120a-7ad0-4717-9d97-a4535213dda9" providerId="AD" clId="Web-{32AC4469-6C98-307F-8A62-FF3DDAC43A85}" dt="2026-07-14T18:16:05.927" v="5163" actId="20577"/>
      <pc:docMkLst>
        <pc:docMk/>
      </pc:docMkLst>
      <pc:sldChg chg="modNotes">
        <pc:chgData name="FETZNER KENIGER, MARCELO ARON (PGR)" userId="S::u2256233@live.warwick.ac.uk::deaa120a-7ad0-4717-9d97-a4535213dda9" providerId="AD" clId="Web-{32AC4469-6C98-307F-8A62-FF3DDAC43A85}" dt="2026-07-14T08:38:03.350" v="3"/>
        <pc:sldMkLst>
          <pc:docMk/>
          <pc:sldMk cId="1079536978" sldId="262"/>
        </pc:sldMkLst>
      </pc:sldChg>
      <pc:sldChg chg="addSp delSp modSp add replId addAnim delAnim modAnim modNotes">
        <pc:chgData name="FETZNER KENIGER, MARCELO ARON (PGR)" userId="S::u2256233@live.warwick.ac.uk::deaa120a-7ad0-4717-9d97-a4535213dda9" providerId="AD" clId="Web-{32AC4469-6C98-307F-8A62-FF3DDAC43A85}" dt="2026-07-14T16:35:13.646" v="4348"/>
        <pc:sldMkLst>
          <pc:docMk/>
          <pc:sldMk cId="2210114993" sldId="390"/>
        </pc:sldMkLst>
        <pc:spChg chg="add mod">
          <ac:chgData name="FETZNER KENIGER, MARCELO ARON (PGR)" userId="S::u2256233@live.warwick.ac.uk::deaa120a-7ad0-4717-9d97-a4535213dda9" providerId="AD" clId="Web-{32AC4469-6C98-307F-8A62-FF3DDAC43A85}" dt="2026-07-14T09:53:00.659" v="366" actId="1076"/>
          <ac:spMkLst>
            <pc:docMk/>
            <pc:sldMk cId="2210114993" sldId="390"/>
            <ac:spMk id="5" creationId="{29D4C30E-A108-E1E7-B18E-B0EF94F97C2B}"/>
          </ac:spMkLst>
        </pc:spChg>
        <pc:spChg chg="mod">
          <ac:chgData name="FETZNER KENIGER, MARCELO ARON (PGR)" userId="S::u2256233@live.warwick.ac.uk::deaa120a-7ad0-4717-9d97-a4535213dda9" providerId="AD" clId="Web-{32AC4469-6C98-307F-8A62-FF3DDAC43A85}" dt="2026-07-14T08:52:36.929" v="130" actId="20577"/>
          <ac:spMkLst>
            <pc:docMk/>
            <pc:sldMk cId="2210114993" sldId="390"/>
            <ac:spMk id="7" creationId="{6D7DABA9-5EC7-79B7-33C7-ED9D4FEEFB30}"/>
          </ac:spMkLst>
        </pc:spChg>
        <pc:spChg chg="mod">
          <ac:chgData name="FETZNER KENIGER, MARCELO ARON (PGR)" userId="S::u2256233@live.warwick.ac.uk::deaa120a-7ad0-4717-9d97-a4535213dda9" providerId="AD" clId="Web-{32AC4469-6C98-307F-8A62-FF3DDAC43A85}" dt="2026-07-14T09:30:52.332" v="323" actId="14100"/>
          <ac:spMkLst>
            <pc:docMk/>
            <pc:sldMk cId="2210114993" sldId="390"/>
            <ac:spMk id="8" creationId="{061F1ED2-1F2C-33FB-9A1E-D22B19205D28}"/>
          </ac:spMkLst>
        </pc:spChg>
        <pc:spChg chg="add mod">
          <ac:chgData name="FETZNER KENIGER, MARCELO ARON (PGR)" userId="S::u2256233@live.warwick.ac.uk::deaa120a-7ad0-4717-9d97-a4535213dda9" providerId="AD" clId="Web-{32AC4469-6C98-307F-8A62-FF3DDAC43A85}" dt="2026-07-14T09:53:39.880" v="380" actId="20577"/>
          <ac:spMkLst>
            <pc:docMk/>
            <pc:sldMk cId="2210114993" sldId="390"/>
            <ac:spMk id="20" creationId="{F65ED712-2687-C82E-E140-DE7C7ABB4735}"/>
          </ac:spMkLst>
        </pc:spChg>
        <pc:grpChg chg="add">
          <ac:chgData name="FETZNER KENIGER, MARCELO ARON (PGR)" userId="S::u2256233@live.warwick.ac.uk::deaa120a-7ad0-4717-9d97-a4535213dda9" providerId="AD" clId="Web-{32AC4469-6C98-307F-8A62-FF3DDAC43A85}" dt="2026-07-14T09:25:53.702" v="302"/>
          <ac:grpSpMkLst>
            <pc:docMk/>
            <pc:sldMk cId="2210114993" sldId="390"/>
            <ac:grpSpMk id="6" creationId="{2FB2EC3A-93EE-55F5-01F4-FBEDF6340A72}"/>
          </ac:grpSpMkLst>
        </pc:grpChg>
        <pc:grpChg chg="add">
          <ac:chgData name="FETZNER KENIGER, MARCELO ARON (PGR)" userId="S::u2256233@live.warwick.ac.uk::deaa120a-7ad0-4717-9d97-a4535213dda9" providerId="AD" clId="Web-{32AC4469-6C98-307F-8A62-FF3DDAC43A85}" dt="2026-07-14T10:32:51.924" v="481"/>
          <ac:grpSpMkLst>
            <pc:docMk/>
            <pc:sldMk cId="2210114993" sldId="390"/>
            <ac:grpSpMk id="13" creationId="{562FC361-ACD8-1D5D-4850-1CABBE60AE4F}"/>
          </ac:grpSpMkLst>
        </pc:grpChg>
        <pc:grpChg chg="add mod">
          <ac:chgData name="FETZNER KENIGER, MARCELO ARON (PGR)" userId="S::u2256233@live.warwick.ac.uk::deaa120a-7ad0-4717-9d97-a4535213dda9" providerId="AD" clId="Web-{32AC4469-6C98-307F-8A62-FF3DDAC43A85}" dt="2026-07-14T09:57:04.394" v="386" actId="1076"/>
          <ac:grpSpMkLst>
            <pc:docMk/>
            <pc:sldMk cId="2210114993" sldId="390"/>
            <ac:grpSpMk id="21" creationId="{B1F05B22-B126-4E30-A5CF-561B23C4CE75}"/>
          </ac:grpSpMkLst>
        </pc:grpChg>
        <pc:picChg chg="add mod">
          <ac:chgData name="FETZNER KENIGER, MARCELO ARON (PGR)" userId="S::u2256233@live.warwick.ac.uk::deaa120a-7ad0-4717-9d97-a4535213dda9" providerId="AD" clId="Web-{32AC4469-6C98-307F-8A62-FF3DDAC43A85}" dt="2026-07-14T08:55:59.051" v="140" actId="1076"/>
          <ac:picMkLst>
            <pc:docMk/>
            <pc:sldMk cId="2210114993" sldId="390"/>
            <ac:picMk id="4" creationId="{0D4C8F27-7E16-6044-5887-554260F70B26}"/>
          </ac:picMkLst>
        </pc:picChg>
        <pc:picChg chg="add mod">
          <ac:chgData name="FETZNER KENIGER, MARCELO ARON (PGR)" userId="S::u2256233@live.warwick.ac.uk::deaa120a-7ad0-4717-9d97-a4535213dda9" providerId="AD" clId="Web-{32AC4469-6C98-307F-8A62-FF3DDAC43A85}" dt="2026-07-14T10:32:32.189" v="479" actId="1076"/>
          <ac:picMkLst>
            <pc:docMk/>
            <pc:sldMk cId="2210114993" sldId="390"/>
            <ac:picMk id="10" creationId="{2DBBB09B-0BF7-638B-9102-A170C75239CA}"/>
          </ac:picMkLst>
        </pc:picChg>
        <pc:picChg chg="add mod">
          <ac:chgData name="FETZNER KENIGER, MARCELO ARON (PGR)" userId="S::u2256233@live.warwick.ac.uk::deaa120a-7ad0-4717-9d97-a4535213dda9" providerId="AD" clId="Web-{32AC4469-6C98-307F-8A62-FF3DDAC43A85}" dt="2026-07-14T10:33:08.518" v="484" actId="1076"/>
          <ac:picMkLst>
            <pc:docMk/>
            <pc:sldMk cId="2210114993" sldId="390"/>
            <ac:picMk id="11" creationId="{77342278-083A-25B5-D8BE-F182AEDE53E7}"/>
          </ac:picMkLst>
        </pc:picChg>
        <pc:picChg chg="add mod">
          <ac:chgData name="FETZNER KENIGER, MARCELO ARON (PGR)" userId="S::u2256233@live.warwick.ac.uk::deaa120a-7ad0-4717-9d97-a4535213dda9" providerId="AD" clId="Web-{32AC4469-6C98-307F-8A62-FF3DDAC43A85}" dt="2026-07-14T09:52:03.467" v="353" actId="1076"/>
          <ac:picMkLst>
            <pc:docMk/>
            <pc:sldMk cId="2210114993" sldId="390"/>
            <ac:picMk id="15" creationId="{7FA57E3A-1C5E-1849-D807-0887E73DD086}"/>
          </ac:picMkLst>
        </pc:picChg>
        <pc:picChg chg="add mod">
          <ac:chgData name="FETZNER KENIGER, MARCELO ARON (PGR)" userId="S::u2256233@live.warwick.ac.uk::deaa120a-7ad0-4717-9d97-a4535213dda9" providerId="AD" clId="Web-{32AC4469-6C98-307F-8A62-FF3DDAC43A85}" dt="2026-07-14T16:35:13.646" v="4348"/>
          <ac:picMkLst>
            <pc:docMk/>
            <pc:sldMk cId="2210114993" sldId="390"/>
            <ac:picMk id="16" creationId="{3A4A433F-76F3-0B00-669D-8DBF6795D1F4}"/>
          </ac:picMkLst>
        </pc:picChg>
      </pc:sldChg>
      <pc:sldChg chg="addSp delSp modSp add replId addAnim delAnim modAnim modNotes">
        <pc:chgData name="FETZNER KENIGER, MARCELO ARON (PGR)" userId="S::u2256233@live.warwick.ac.uk::deaa120a-7ad0-4717-9d97-a4535213dda9" providerId="AD" clId="Web-{32AC4469-6C98-307F-8A62-FF3DDAC43A85}" dt="2026-07-14T17:59:33.259" v="4479" actId="20577"/>
        <pc:sldMkLst>
          <pc:docMk/>
          <pc:sldMk cId="3154837688" sldId="391"/>
        </pc:sldMkLst>
        <pc:spChg chg="add mod">
          <ac:chgData name="FETZNER KENIGER, MARCELO ARON (PGR)" userId="S::u2256233@live.warwick.ac.uk::deaa120a-7ad0-4717-9d97-a4535213dda9" providerId="AD" clId="Web-{32AC4469-6C98-307F-8A62-FF3DDAC43A85}" dt="2026-07-14T14:23:37.970" v="1685" actId="1076"/>
          <ac:spMkLst>
            <pc:docMk/>
            <pc:sldMk cId="3154837688" sldId="391"/>
            <ac:spMk id="3" creationId="{CFD94BCE-4C53-2120-CA4A-0A7D269783E6}"/>
          </ac:spMkLst>
        </pc:spChg>
        <pc:spChg chg="add mod">
          <ac:chgData name="FETZNER KENIGER, MARCELO ARON (PGR)" userId="S::u2256233@live.warwick.ac.uk::deaa120a-7ad0-4717-9d97-a4535213dda9" providerId="AD" clId="Web-{32AC4469-6C98-307F-8A62-FF3DDAC43A85}" dt="2026-07-14T17:59:33.259" v="4479" actId="20577"/>
          <ac:spMkLst>
            <pc:docMk/>
            <pc:sldMk cId="3154837688" sldId="391"/>
            <ac:spMk id="5" creationId="{25352130-8790-0154-DAAA-0B1EA88BEA68}"/>
          </ac:spMkLst>
        </pc:spChg>
        <pc:spChg chg="add mod">
          <ac:chgData name="FETZNER KENIGER, MARCELO ARON (PGR)" userId="S::u2256233@live.warwick.ac.uk::deaa120a-7ad0-4717-9d97-a4535213dda9" providerId="AD" clId="Web-{32AC4469-6C98-307F-8A62-FF3DDAC43A85}" dt="2026-07-14T15:48:41.839" v="3335" actId="1076"/>
          <ac:spMkLst>
            <pc:docMk/>
            <pc:sldMk cId="3154837688" sldId="391"/>
            <ac:spMk id="6" creationId="{8AA7369D-18FA-F01A-FCA4-5EEA0AB8484F}"/>
          </ac:spMkLst>
        </pc:spChg>
        <pc:spChg chg="mod">
          <ac:chgData name="FETZNER KENIGER, MARCELO ARON (PGR)" userId="S::u2256233@live.warwick.ac.uk::deaa120a-7ad0-4717-9d97-a4535213dda9" providerId="AD" clId="Web-{32AC4469-6C98-307F-8A62-FF3DDAC43A85}" dt="2026-07-14T11:28:04.683" v="821" actId="20577"/>
          <ac:spMkLst>
            <pc:docMk/>
            <pc:sldMk cId="3154837688" sldId="391"/>
            <ac:spMk id="7" creationId="{21329428-8FE0-0E40-028D-214DE84D39BE}"/>
          </ac:spMkLst>
        </pc:spChg>
        <pc:spChg chg="add mod ord">
          <ac:chgData name="FETZNER KENIGER, MARCELO ARON (PGR)" userId="S::u2256233@live.warwick.ac.uk::deaa120a-7ad0-4717-9d97-a4535213dda9" providerId="AD" clId="Web-{32AC4469-6C98-307F-8A62-FF3DDAC43A85}" dt="2026-07-14T15:47:02.960" v="3318" actId="1076"/>
          <ac:spMkLst>
            <pc:docMk/>
            <pc:sldMk cId="3154837688" sldId="391"/>
            <ac:spMk id="8" creationId="{3940B509-39FF-36A4-4B8B-B1FF43528C7B}"/>
          </ac:spMkLst>
        </pc:spChg>
        <pc:grpChg chg="add">
          <ac:chgData name="FETZNER KENIGER, MARCELO ARON (PGR)" userId="S::u2256233@live.warwick.ac.uk::deaa120a-7ad0-4717-9d97-a4535213dda9" providerId="AD" clId="Web-{32AC4469-6C98-307F-8A62-FF3DDAC43A85}" dt="2026-07-14T15:47:07.476" v="3319"/>
          <ac:grpSpMkLst>
            <pc:docMk/>
            <pc:sldMk cId="3154837688" sldId="391"/>
            <ac:grpSpMk id="9" creationId="{5DFB23B7-6A89-4159-3D63-6EDB0F201AF8}"/>
          </ac:grpSpMkLst>
        </pc:grpChg>
      </pc:sldChg>
      <pc:sldChg chg="addSp delSp modSp add replId addAnim delAnim modAnim modNotes">
        <pc:chgData name="FETZNER KENIGER, MARCELO ARON (PGR)" userId="S::u2256233@live.warwick.ac.uk::deaa120a-7ad0-4717-9d97-a4535213dda9" providerId="AD" clId="Web-{32AC4469-6C98-307F-8A62-FF3DDAC43A85}" dt="2026-07-14T18:07:11.444" v="4791" actId="14100"/>
        <pc:sldMkLst>
          <pc:docMk/>
          <pc:sldMk cId="2041380183" sldId="392"/>
        </pc:sldMkLst>
        <pc:spChg chg="add mod">
          <ac:chgData name="FETZNER KENIGER, MARCELO ARON (PGR)" userId="S::u2256233@live.warwick.ac.uk::deaa120a-7ad0-4717-9d97-a4535213dda9" providerId="AD" clId="Web-{32AC4469-6C98-307F-8A62-FF3DDAC43A85}" dt="2026-07-14T14:52:34.863" v="2266" actId="14100"/>
          <ac:spMkLst>
            <pc:docMk/>
            <pc:sldMk cId="2041380183" sldId="392"/>
            <ac:spMk id="5" creationId="{ABB383B9-B5B9-D1F5-6AB2-A7EDCBBC8402}"/>
          </ac:spMkLst>
        </pc:spChg>
        <pc:spChg chg="add mod">
          <ac:chgData name="FETZNER KENIGER, MARCELO ARON (PGR)" userId="S::u2256233@live.warwick.ac.uk::deaa120a-7ad0-4717-9d97-a4535213dda9" providerId="AD" clId="Web-{32AC4469-6C98-307F-8A62-FF3DDAC43A85}" dt="2026-07-14T14:53:12.209" v="2275" actId="1076"/>
          <ac:spMkLst>
            <pc:docMk/>
            <pc:sldMk cId="2041380183" sldId="392"/>
            <ac:spMk id="6" creationId="{299D5E9A-28AA-5ECB-5D78-19A5AF14C4B2}"/>
          </ac:spMkLst>
        </pc:spChg>
        <pc:spChg chg="mod">
          <ac:chgData name="FETZNER KENIGER, MARCELO ARON (PGR)" userId="S::u2256233@live.warwick.ac.uk::deaa120a-7ad0-4717-9d97-a4535213dda9" providerId="AD" clId="Web-{32AC4469-6C98-307F-8A62-FF3DDAC43A85}" dt="2026-07-14T18:06:28.834" v="4775" actId="20577"/>
          <ac:spMkLst>
            <pc:docMk/>
            <pc:sldMk cId="2041380183" sldId="392"/>
            <ac:spMk id="7" creationId="{C1E83E24-BF57-43C2-70F2-2937D3F6976A}"/>
          </ac:spMkLst>
        </pc:spChg>
        <pc:spChg chg="add mod">
          <ac:chgData name="FETZNER KENIGER, MARCELO ARON (PGR)" userId="S::u2256233@live.warwick.ac.uk::deaa120a-7ad0-4717-9d97-a4535213dda9" providerId="AD" clId="Web-{32AC4469-6C98-307F-8A62-FF3DDAC43A85}" dt="2026-07-14T14:54:36.278" v="2295" actId="1076"/>
          <ac:spMkLst>
            <pc:docMk/>
            <pc:sldMk cId="2041380183" sldId="392"/>
            <ac:spMk id="9" creationId="{7A2D2EB5-76B0-78E8-1054-9BA029441088}"/>
          </ac:spMkLst>
        </pc:spChg>
        <pc:spChg chg="add mod">
          <ac:chgData name="FETZNER KENIGER, MARCELO ARON (PGR)" userId="S::u2256233@live.warwick.ac.uk::deaa120a-7ad0-4717-9d97-a4535213dda9" providerId="AD" clId="Web-{32AC4469-6C98-307F-8A62-FF3DDAC43A85}" dt="2026-07-14T18:07:11.444" v="4791" actId="14100"/>
          <ac:spMkLst>
            <pc:docMk/>
            <pc:sldMk cId="2041380183" sldId="392"/>
            <ac:spMk id="10" creationId="{BAFDD320-4F7E-0AA6-923F-011D06CB98C7}"/>
          </ac:spMkLst>
        </pc:spChg>
        <pc:grpChg chg="add">
          <ac:chgData name="FETZNER KENIGER, MARCELO ARON (PGR)" userId="S::u2256233@live.warwick.ac.uk::deaa120a-7ad0-4717-9d97-a4535213dda9" providerId="AD" clId="Web-{32AC4469-6C98-307F-8A62-FF3DDAC43A85}" dt="2026-07-14T14:53:24.054" v="2276"/>
          <ac:grpSpMkLst>
            <pc:docMk/>
            <pc:sldMk cId="2041380183" sldId="392"/>
            <ac:grpSpMk id="8" creationId="{652FD19C-3995-D62C-4A04-D87828BFB5D6}"/>
          </ac:grpSpMkLst>
        </pc:grpChg>
        <pc:picChg chg="add mod">
          <ac:chgData name="FETZNER KENIGER, MARCELO ARON (PGR)" userId="S::u2256233@live.warwick.ac.uk::deaa120a-7ad0-4717-9d97-a4535213dda9" providerId="AD" clId="Web-{32AC4469-6C98-307F-8A62-FF3DDAC43A85}" dt="2026-07-14T14:51:37.734" v="2254" actId="1076"/>
          <ac:picMkLst>
            <pc:docMk/>
            <pc:sldMk cId="2041380183" sldId="392"/>
            <ac:picMk id="3" creationId="{05FB3B9C-5E19-D5CC-2FC8-AFC156E6E939}"/>
          </ac:picMkLst>
        </pc:picChg>
        <pc:picChg chg="add mod">
          <ac:chgData name="FETZNER KENIGER, MARCELO ARON (PGR)" userId="S::u2256233@live.warwick.ac.uk::deaa120a-7ad0-4717-9d97-a4535213dda9" providerId="AD" clId="Web-{32AC4469-6C98-307F-8A62-FF3DDAC43A85}" dt="2026-07-14T14:51:31.139" v="2253" actId="1076"/>
          <ac:picMkLst>
            <pc:docMk/>
            <pc:sldMk cId="2041380183" sldId="392"/>
            <ac:picMk id="4" creationId="{83A051C5-E6E7-2FC0-7207-B3F1D6AE25C2}"/>
          </ac:picMkLst>
        </pc:picChg>
      </pc:sldChg>
      <pc:sldChg chg="addSp delSp modSp add replId addAnim delAnim modAnim modNotes">
        <pc:chgData name="FETZNER KENIGER, MARCELO ARON (PGR)" userId="S::u2256233@live.warwick.ac.uk::deaa120a-7ad0-4717-9d97-a4535213dda9" providerId="AD" clId="Web-{32AC4469-6C98-307F-8A62-FF3DDAC43A85}" dt="2026-07-14T16:34:55.411" v="4347"/>
        <pc:sldMkLst>
          <pc:docMk/>
          <pc:sldMk cId="3901068202" sldId="393"/>
        </pc:sldMkLst>
        <pc:spChg chg="add mod">
          <ac:chgData name="FETZNER KENIGER, MARCELO ARON (PGR)" userId="S::u2256233@live.warwick.ac.uk::deaa120a-7ad0-4717-9d97-a4535213dda9" providerId="AD" clId="Web-{32AC4469-6C98-307F-8A62-FF3DDAC43A85}" dt="2026-07-14T15:04:48.853" v="2345" actId="20577"/>
          <ac:spMkLst>
            <pc:docMk/>
            <pc:sldMk cId="3901068202" sldId="393"/>
            <ac:spMk id="5" creationId="{62ED35F1-3B47-2941-8D7E-00E79ECD2C0F}"/>
          </ac:spMkLst>
        </pc:spChg>
        <pc:spChg chg="mod">
          <ac:chgData name="FETZNER KENIGER, MARCELO ARON (PGR)" userId="S::u2256233@live.warwick.ac.uk::deaa120a-7ad0-4717-9d97-a4535213dda9" providerId="AD" clId="Web-{32AC4469-6C98-307F-8A62-FF3DDAC43A85}" dt="2026-07-14T14:57:50.042" v="2329" actId="20577"/>
          <ac:spMkLst>
            <pc:docMk/>
            <pc:sldMk cId="3901068202" sldId="393"/>
            <ac:spMk id="7" creationId="{82E49C33-1694-807C-AD3B-51F9AE96D72B}"/>
          </ac:spMkLst>
        </pc:spChg>
      </pc:sldChg>
      <pc:sldChg chg="addSp delSp modSp add replId delAnim modNotes">
        <pc:chgData name="FETZNER KENIGER, MARCELO ARON (PGR)" userId="S::u2256233@live.warwick.ac.uk::deaa120a-7ad0-4717-9d97-a4535213dda9" providerId="AD" clId="Web-{32AC4469-6C98-307F-8A62-FF3DDAC43A85}" dt="2026-07-14T17:52:28.201" v="4432" actId="1076"/>
        <pc:sldMkLst>
          <pc:docMk/>
          <pc:sldMk cId="4166997532" sldId="394"/>
        </pc:sldMkLst>
        <pc:spChg chg="mod">
          <ac:chgData name="FETZNER KENIGER, MARCELO ARON (PGR)" userId="S::u2256233@live.warwick.ac.uk::deaa120a-7ad0-4717-9d97-a4535213dda9" providerId="AD" clId="Web-{32AC4469-6C98-307F-8A62-FF3DDAC43A85}" dt="2026-07-14T17:52:27.982" v="4417" actId="1076"/>
          <ac:spMkLst>
            <pc:docMk/>
            <pc:sldMk cId="4166997532" sldId="394"/>
            <ac:spMk id="11" creationId="{82B5300E-9019-5EBD-4647-D7C6D88C7190}"/>
          </ac:spMkLst>
        </pc:spChg>
        <pc:spChg chg="mod">
          <ac:chgData name="FETZNER KENIGER, MARCELO ARON (PGR)" userId="S::u2256233@live.warwick.ac.uk::deaa120a-7ad0-4717-9d97-a4535213dda9" providerId="AD" clId="Web-{32AC4469-6C98-307F-8A62-FF3DDAC43A85}" dt="2026-07-14T17:52:27.998" v="4419" actId="1076"/>
          <ac:spMkLst>
            <pc:docMk/>
            <pc:sldMk cId="4166997532" sldId="394"/>
            <ac:spMk id="13" creationId="{7951E691-E961-6A80-4D84-CE6EFE709BEE}"/>
          </ac:spMkLst>
        </pc:spChg>
        <pc:spChg chg="mod">
          <ac:chgData name="FETZNER KENIGER, MARCELO ARON (PGR)" userId="S::u2256233@live.warwick.ac.uk::deaa120a-7ad0-4717-9d97-a4535213dda9" providerId="AD" clId="Web-{32AC4469-6C98-307F-8A62-FF3DDAC43A85}" dt="2026-07-14T17:52:28.029" v="4421" actId="1076"/>
          <ac:spMkLst>
            <pc:docMk/>
            <pc:sldMk cId="4166997532" sldId="394"/>
            <ac:spMk id="15" creationId="{5CEB8A11-285D-B36D-BEAA-BB4B5FA430DD}"/>
          </ac:spMkLst>
        </pc:spChg>
        <pc:spChg chg="mod">
          <ac:chgData name="FETZNER KENIGER, MARCELO ARON (PGR)" userId="S::u2256233@live.warwick.ac.uk::deaa120a-7ad0-4717-9d97-a4535213dda9" providerId="AD" clId="Web-{32AC4469-6C98-307F-8A62-FF3DDAC43A85}" dt="2026-07-14T17:52:28.061" v="4423" actId="1076"/>
          <ac:spMkLst>
            <pc:docMk/>
            <pc:sldMk cId="4166997532" sldId="394"/>
            <ac:spMk id="17" creationId="{EF9CC6DB-90A7-F04D-802B-290F4C60BBD8}"/>
          </ac:spMkLst>
        </pc:spChg>
        <pc:spChg chg="mod">
          <ac:chgData name="FETZNER KENIGER, MARCELO ARON (PGR)" userId="S::u2256233@live.warwick.ac.uk::deaa120a-7ad0-4717-9d97-a4535213dda9" providerId="AD" clId="Web-{32AC4469-6C98-307F-8A62-FF3DDAC43A85}" dt="2026-07-14T17:52:28.092" v="4425" actId="1076"/>
          <ac:spMkLst>
            <pc:docMk/>
            <pc:sldMk cId="4166997532" sldId="394"/>
            <ac:spMk id="19" creationId="{BDF802FE-F75D-71FE-79FD-340547602090}"/>
          </ac:spMkLst>
        </pc:spChg>
        <pc:spChg chg="mod">
          <ac:chgData name="FETZNER KENIGER, MARCELO ARON (PGR)" userId="S::u2256233@live.warwick.ac.uk::deaa120a-7ad0-4717-9d97-a4535213dda9" providerId="AD" clId="Web-{32AC4469-6C98-307F-8A62-FF3DDAC43A85}" dt="2026-07-14T17:52:28.123" v="4427" actId="1076"/>
          <ac:spMkLst>
            <pc:docMk/>
            <pc:sldMk cId="4166997532" sldId="394"/>
            <ac:spMk id="21" creationId="{000AA4A9-5CB6-AFC6-AC1C-B62AF6F83F79}"/>
          </ac:spMkLst>
        </pc:spChg>
        <pc:spChg chg="mod">
          <ac:chgData name="FETZNER KENIGER, MARCELO ARON (PGR)" userId="S::u2256233@live.warwick.ac.uk::deaa120a-7ad0-4717-9d97-a4535213dda9" providerId="AD" clId="Web-{32AC4469-6C98-307F-8A62-FF3DDAC43A85}" dt="2026-07-14T17:52:28.139" v="4428" actId="1076"/>
          <ac:spMkLst>
            <pc:docMk/>
            <pc:sldMk cId="4166997532" sldId="394"/>
            <ac:spMk id="22" creationId="{08E9B192-A5BB-F313-8671-36143BCCA6D0}"/>
          </ac:spMkLst>
        </pc:spChg>
        <pc:spChg chg="mod">
          <ac:chgData name="FETZNER KENIGER, MARCELO ARON (PGR)" userId="S::u2256233@live.warwick.ac.uk::deaa120a-7ad0-4717-9d97-a4535213dda9" providerId="AD" clId="Web-{32AC4469-6C98-307F-8A62-FF3DDAC43A85}" dt="2026-07-14T17:52:28.201" v="4432" actId="1076"/>
          <ac:spMkLst>
            <pc:docMk/>
            <pc:sldMk cId="4166997532" sldId="394"/>
            <ac:spMk id="26" creationId="{6BCF4632-807B-08BE-8646-A2D761B54748}"/>
          </ac:spMkLst>
        </pc:spChg>
        <pc:spChg chg="mod">
          <ac:chgData name="FETZNER KENIGER, MARCELO ARON (PGR)" userId="S::u2256233@live.warwick.ac.uk::deaa120a-7ad0-4717-9d97-a4535213dda9" providerId="AD" clId="Web-{32AC4469-6C98-307F-8A62-FF3DDAC43A85}" dt="2026-07-14T15:27:38.057" v="2637"/>
          <ac:spMkLst>
            <pc:docMk/>
            <pc:sldMk cId="4166997532" sldId="394"/>
            <ac:spMk id="27" creationId="{B1654704-224A-3E51-7FE0-3C2707A385D2}"/>
          </ac:spMkLst>
        </pc:spChg>
        <pc:spChg chg="mod">
          <ac:chgData name="FETZNER KENIGER, MARCELO ARON (PGR)" userId="S::u2256233@live.warwick.ac.uk::deaa120a-7ad0-4717-9d97-a4535213dda9" providerId="AD" clId="Web-{32AC4469-6C98-307F-8A62-FF3DDAC43A85}" dt="2026-07-14T15:27:38.057" v="2636"/>
          <ac:spMkLst>
            <pc:docMk/>
            <pc:sldMk cId="4166997532" sldId="394"/>
            <ac:spMk id="28" creationId="{C58B0CFC-D0C1-66F9-145D-3CFC7FB9C390}"/>
          </ac:spMkLst>
        </pc:spChg>
        <pc:spChg chg="mod">
          <ac:chgData name="FETZNER KENIGER, MARCELO ARON (PGR)" userId="S::u2256233@live.warwick.ac.uk::deaa120a-7ad0-4717-9d97-a4535213dda9" providerId="AD" clId="Web-{32AC4469-6C98-307F-8A62-FF3DDAC43A85}" dt="2026-07-14T15:27:38.057" v="2639"/>
          <ac:spMkLst>
            <pc:docMk/>
            <pc:sldMk cId="4166997532" sldId="394"/>
            <ac:spMk id="29" creationId="{F3CE3C23-1C13-1CC5-83D2-432649F37572}"/>
          </ac:spMkLst>
        </pc:spChg>
        <pc:spChg chg="mod">
          <ac:chgData name="FETZNER KENIGER, MARCELO ARON (PGR)" userId="S::u2256233@live.warwick.ac.uk::deaa120a-7ad0-4717-9d97-a4535213dda9" providerId="AD" clId="Web-{32AC4469-6C98-307F-8A62-FF3DDAC43A85}" dt="2026-07-14T15:27:38.057" v="2638"/>
          <ac:spMkLst>
            <pc:docMk/>
            <pc:sldMk cId="4166997532" sldId="394"/>
            <ac:spMk id="30" creationId="{2CB49FA0-26EC-91FB-89EF-4AC9BFA95E80}"/>
          </ac:spMkLst>
        </pc:spChg>
        <pc:spChg chg="mod">
          <ac:chgData name="FETZNER KENIGER, MARCELO ARON (PGR)" userId="S::u2256233@live.warwick.ac.uk::deaa120a-7ad0-4717-9d97-a4535213dda9" providerId="AD" clId="Web-{32AC4469-6C98-307F-8A62-FF3DDAC43A85}" dt="2026-07-14T15:31:19.081" v="2688" actId="14100"/>
          <ac:spMkLst>
            <pc:docMk/>
            <pc:sldMk cId="4166997532" sldId="394"/>
            <ac:spMk id="31" creationId="{1C6B2C75-1F08-5BF4-59FA-8AD51C447AD7}"/>
          </ac:spMkLst>
        </pc:spChg>
        <pc:spChg chg="mod">
          <ac:chgData name="FETZNER KENIGER, MARCELO ARON (PGR)" userId="S::u2256233@live.warwick.ac.uk::deaa120a-7ad0-4717-9d97-a4535213dda9" providerId="AD" clId="Web-{32AC4469-6C98-307F-8A62-FF3DDAC43A85}" dt="2026-07-14T15:31:14.565" v="2687" actId="1076"/>
          <ac:spMkLst>
            <pc:docMk/>
            <pc:sldMk cId="4166997532" sldId="394"/>
            <ac:spMk id="32" creationId="{A02CD9F2-1F83-3649-627A-D34A0301D07F}"/>
          </ac:spMkLst>
        </pc:spChg>
        <pc:spChg chg="mod">
          <ac:chgData name="FETZNER KENIGER, MARCELO ARON (PGR)" userId="S::u2256233@live.warwick.ac.uk::deaa120a-7ad0-4717-9d97-a4535213dda9" providerId="AD" clId="Web-{32AC4469-6C98-307F-8A62-FF3DDAC43A85}" dt="2026-07-14T15:27:38.057" v="2645"/>
          <ac:spMkLst>
            <pc:docMk/>
            <pc:sldMk cId="4166997532" sldId="394"/>
            <ac:spMk id="33" creationId="{F9567115-D116-900B-EFA7-D32BBCABAD74}"/>
          </ac:spMkLst>
        </pc:spChg>
        <pc:spChg chg="mod">
          <ac:chgData name="FETZNER KENIGER, MARCELO ARON (PGR)" userId="S::u2256233@live.warwick.ac.uk::deaa120a-7ad0-4717-9d97-a4535213dda9" providerId="AD" clId="Web-{32AC4469-6C98-307F-8A62-FF3DDAC43A85}" dt="2026-07-14T15:27:38.057" v="2644"/>
          <ac:spMkLst>
            <pc:docMk/>
            <pc:sldMk cId="4166997532" sldId="394"/>
            <ac:spMk id="34" creationId="{8F6322DE-46F7-6D9B-C8CB-53CC44A77EBB}"/>
          </ac:spMkLst>
        </pc:spChg>
        <pc:spChg chg="mod">
          <ac:chgData name="FETZNER KENIGER, MARCELO ARON (PGR)" userId="S::u2256233@live.warwick.ac.uk::deaa120a-7ad0-4717-9d97-a4535213dda9" providerId="AD" clId="Web-{32AC4469-6C98-307F-8A62-FF3DDAC43A85}" dt="2026-07-14T15:27:38.057" v="2648"/>
          <ac:spMkLst>
            <pc:docMk/>
            <pc:sldMk cId="4166997532" sldId="394"/>
            <ac:spMk id="35" creationId="{4371E92C-E319-3B81-24B1-FC34FBEBDED8}"/>
          </ac:spMkLst>
        </pc:spChg>
        <pc:spChg chg="mod">
          <ac:chgData name="FETZNER KENIGER, MARCELO ARON (PGR)" userId="S::u2256233@live.warwick.ac.uk::deaa120a-7ad0-4717-9d97-a4535213dda9" providerId="AD" clId="Web-{32AC4469-6C98-307F-8A62-FF3DDAC43A85}" dt="2026-07-14T15:27:38.057" v="2647"/>
          <ac:spMkLst>
            <pc:docMk/>
            <pc:sldMk cId="4166997532" sldId="394"/>
            <ac:spMk id="36" creationId="{F3029DF6-FA0C-87DA-89C8-1471384DCD63}"/>
          </ac:spMkLst>
        </pc:spChg>
        <pc:spChg chg="mod">
          <ac:chgData name="FETZNER KENIGER, MARCELO ARON (PGR)" userId="S::u2256233@live.warwick.ac.uk::deaa120a-7ad0-4717-9d97-a4535213dda9" providerId="AD" clId="Web-{32AC4469-6C98-307F-8A62-FF3DDAC43A85}" dt="2026-07-14T15:27:38.057" v="2651"/>
          <ac:spMkLst>
            <pc:docMk/>
            <pc:sldMk cId="4166997532" sldId="394"/>
            <ac:spMk id="37" creationId="{6B677BB0-37DC-6370-8A91-5B1BE0BFD861}"/>
          </ac:spMkLst>
        </pc:spChg>
        <pc:spChg chg="mod">
          <ac:chgData name="FETZNER KENIGER, MARCELO ARON (PGR)" userId="S::u2256233@live.warwick.ac.uk::deaa120a-7ad0-4717-9d97-a4535213dda9" providerId="AD" clId="Web-{32AC4469-6C98-307F-8A62-FF3DDAC43A85}" dt="2026-07-14T15:27:38.057" v="2650"/>
          <ac:spMkLst>
            <pc:docMk/>
            <pc:sldMk cId="4166997532" sldId="394"/>
            <ac:spMk id="38" creationId="{96C6318A-9207-8117-7B1E-2A57BAC37A97}"/>
          </ac:spMkLst>
        </pc:spChg>
        <pc:spChg chg="mod">
          <ac:chgData name="FETZNER KENIGER, MARCELO ARON (PGR)" userId="S::u2256233@live.warwick.ac.uk::deaa120a-7ad0-4717-9d97-a4535213dda9" providerId="AD" clId="Web-{32AC4469-6C98-307F-8A62-FF3DDAC43A85}" dt="2026-07-14T15:27:38.057" v="2654"/>
          <ac:spMkLst>
            <pc:docMk/>
            <pc:sldMk cId="4166997532" sldId="394"/>
            <ac:spMk id="39" creationId="{CD4DC464-C234-00F1-9887-04A11F62DFFD}"/>
          </ac:spMkLst>
        </pc:spChg>
        <pc:spChg chg="mod">
          <ac:chgData name="FETZNER KENIGER, MARCELO ARON (PGR)" userId="S::u2256233@live.warwick.ac.uk::deaa120a-7ad0-4717-9d97-a4535213dda9" providerId="AD" clId="Web-{32AC4469-6C98-307F-8A62-FF3DDAC43A85}" dt="2026-07-14T15:27:38.057" v="2653"/>
          <ac:spMkLst>
            <pc:docMk/>
            <pc:sldMk cId="4166997532" sldId="394"/>
            <ac:spMk id="40" creationId="{48EA5DBD-68F1-B401-4563-5F83DAD0CA17}"/>
          </ac:spMkLst>
        </pc:spChg>
        <pc:spChg chg="mod">
          <ac:chgData name="FETZNER KENIGER, MARCELO ARON (PGR)" userId="S::u2256233@live.warwick.ac.uk::deaa120a-7ad0-4717-9d97-a4535213dda9" providerId="AD" clId="Web-{32AC4469-6C98-307F-8A62-FF3DDAC43A85}" dt="2026-07-14T15:27:38.057" v="2657"/>
          <ac:spMkLst>
            <pc:docMk/>
            <pc:sldMk cId="4166997532" sldId="394"/>
            <ac:spMk id="41" creationId="{31F3BE88-F428-6E7F-ADA3-7568E39B6BCD}"/>
          </ac:spMkLst>
        </pc:spChg>
        <pc:spChg chg="mod">
          <ac:chgData name="FETZNER KENIGER, MARCELO ARON (PGR)" userId="S::u2256233@live.warwick.ac.uk::deaa120a-7ad0-4717-9d97-a4535213dda9" providerId="AD" clId="Web-{32AC4469-6C98-307F-8A62-FF3DDAC43A85}" dt="2026-07-14T15:27:38.057" v="2656"/>
          <ac:spMkLst>
            <pc:docMk/>
            <pc:sldMk cId="4166997532" sldId="394"/>
            <ac:spMk id="42" creationId="{05ED603F-1726-450A-5B9F-5F6BF1F009EA}"/>
          </ac:spMkLst>
        </pc:spChg>
        <pc:spChg chg="mod">
          <ac:chgData name="FETZNER KENIGER, MARCELO ARON (PGR)" userId="S::u2256233@live.warwick.ac.uk::deaa120a-7ad0-4717-9d97-a4535213dda9" providerId="AD" clId="Web-{32AC4469-6C98-307F-8A62-FF3DDAC43A85}" dt="2026-07-14T15:27:38.057" v="2660"/>
          <ac:spMkLst>
            <pc:docMk/>
            <pc:sldMk cId="4166997532" sldId="394"/>
            <ac:spMk id="43" creationId="{29FCA1CA-900E-CDD9-ABCC-B985C41A7758}"/>
          </ac:spMkLst>
        </pc:spChg>
        <pc:spChg chg="mod">
          <ac:chgData name="FETZNER KENIGER, MARCELO ARON (PGR)" userId="S::u2256233@live.warwick.ac.uk::deaa120a-7ad0-4717-9d97-a4535213dda9" providerId="AD" clId="Web-{32AC4469-6C98-307F-8A62-FF3DDAC43A85}" dt="2026-07-14T15:27:38.057" v="2659"/>
          <ac:spMkLst>
            <pc:docMk/>
            <pc:sldMk cId="4166997532" sldId="394"/>
            <ac:spMk id="44" creationId="{AD40627B-17C8-F666-D81B-BA4B900B5B27}"/>
          </ac:spMkLst>
        </pc:spChg>
        <pc:grpChg chg="mod">
          <ac:chgData name="FETZNER KENIGER, MARCELO ARON (PGR)" userId="S::u2256233@live.warwick.ac.uk::deaa120a-7ad0-4717-9d97-a4535213dda9" providerId="AD" clId="Web-{32AC4469-6C98-307F-8A62-FF3DDAC43A85}" dt="2026-07-14T17:52:27.967" v="4416" actId="1076"/>
          <ac:grpSpMkLst>
            <pc:docMk/>
            <pc:sldMk cId="4166997532" sldId="394"/>
            <ac:grpSpMk id="10" creationId="{8F47A2C5-2EEF-6B5E-DA16-D451D285F720}"/>
          </ac:grpSpMkLst>
        </pc:grpChg>
        <pc:grpChg chg="mod">
          <ac:chgData name="FETZNER KENIGER, MARCELO ARON (PGR)" userId="S::u2256233@live.warwick.ac.uk::deaa120a-7ad0-4717-9d97-a4535213dda9" providerId="AD" clId="Web-{32AC4469-6C98-307F-8A62-FF3DDAC43A85}" dt="2026-07-14T17:52:27.998" v="4418" actId="1076"/>
          <ac:grpSpMkLst>
            <pc:docMk/>
            <pc:sldMk cId="4166997532" sldId="394"/>
            <ac:grpSpMk id="12" creationId="{0B900A18-F238-D600-D85C-CBFFA3F03B87}"/>
          </ac:grpSpMkLst>
        </pc:grpChg>
        <pc:grpChg chg="mod">
          <ac:chgData name="FETZNER KENIGER, MARCELO ARON (PGR)" userId="S::u2256233@live.warwick.ac.uk::deaa120a-7ad0-4717-9d97-a4535213dda9" providerId="AD" clId="Web-{32AC4469-6C98-307F-8A62-FF3DDAC43A85}" dt="2026-07-14T17:52:28.014" v="4420" actId="1076"/>
          <ac:grpSpMkLst>
            <pc:docMk/>
            <pc:sldMk cId="4166997532" sldId="394"/>
            <ac:grpSpMk id="14" creationId="{88A31A4E-4EE1-0D79-AF88-0860EAB06AC5}"/>
          </ac:grpSpMkLst>
        </pc:grpChg>
        <pc:grpChg chg="mod">
          <ac:chgData name="FETZNER KENIGER, MARCELO ARON (PGR)" userId="S::u2256233@live.warwick.ac.uk::deaa120a-7ad0-4717-9d97-a4535213dda9" providerId="AD" clId="Web-{32AC4469-6C98-307F-8A62-FF3DDAC43A85}" dt="2026-07-14T17:52:28.045" v="4422" actId="1076"/>
          <ac:grpSpMkLst>
            <pc:docMk/>
            <pc:sldMk cId="4166997532" sldId="394"/>
            <ac:grpSpMk id="16" creationId="{9CC88A80-B745-DABC-8413-C8588764AAC3}"/>
          </ac:grpSpMkLst>
        </pc:grpChg>
        <pc:grpChg chg="mod">
          <ac:chgData name="FETZNER KENIGER, MARCELO ARON (PGR)" userId="S::u2256233@live.warwick.ac.uk::deaa120a-7ad0-4717-9d97-a4535213dda9" providerId="AD" clId="Web-{32AC4469-6C98-307F-8A62-FF3DDAC43A85}" dt="2026-07-14T17:52:28.076" v="4424" actId="1076"/>
          <ac:grpSpMkLst>
            <pc:docMk/>
            <pc:sldMk cId="4166997532" sldId="394"/>
            <ac:grpSpMk id="18" creationId="{246D4A09-5036-8743-4CDB-09CF391BEFF0}"/>
          </ac:grpSpMkLst>
        </pc:grpChg>
        <pc:grpChg chg="mod">
          <ac:chgData name="FETZNER KENIGER, MARCELO ARON (PGR)" userId="S::u2256233@live.warwick.ac.uk::deaa120a-7ad0-4717-9d97-a4535213dda9" providerId="AD" clId="Web-{32AC4469-6C98-307F-8A62-FF3DDAC43A85}" dt="2026-07-14T17:52:28.107" v="4426" actId="1076"/>
          <ac:grpSpMkLst>
            <pc:docMk/>
            <pc:sldMk cId="4166997532" sldId="394"/>
            <ac:grpSpMk id="20" creationId="{3B2FF9D1-50CB-AA05-848B-ED1E66B9213C}"/>
          </ac:grpSpMkLst>
        </pc:grpChg>
        <pc:grpChg chg="mod">
          <ac:chgData name="FETZNER KENIGER, MARCELO ARON (PGR)" userId="S::u2256233@live.warwick.ac.uk::deaa120a-7ad0-4717-9d97-a4535213dda9" providerId="AD" clId="Web-{32AC4469-6C98-307F-8A62-FF3DDAC43A85}" dt="2026-07-14T17:52:28.154" v="4429" actId="1076"/>
          <ac:grpSpMkLst>
            <pc:docMk/>
            <pc:sldMk cId="4166997532" sldId="394"/>
            <ac:grpSpMk id="23" creationId="{E818821B-34B1-3FB6-B8F5-CCD62FD60DD8}"/>
          </ac:grpSpMkLst>
        </pc:grpChg>
        <pc:grpChg chg="mod">
          <ac:chgData name="FETZNER KENIGER, MARCELO ARON (PGR)" userId="S::u2256233@live.warwick.ac.uk::deaa120a-7ad0-4717-9d97-a4535213dda9" providerId="AD" clId="Web-{32AC4469-6C98-307F-8A62-FF3DDAC43A85}" dt="2026-07-14T17:52:28.170" v="4430" actId="1076"/>
          <ac:grpSpMkLst>
            <pc:docMk/>
            <pc:sldMk cId="4166997532" sldId="394"/>
            <ac:grpSpMk id="24" creationId="{A3EF2869-FAC8-D4D6-55E2-0D56B6E35E66}"/>
          </ac:grpSpMkLst>
        </pc:grpChg>
        <pc:grpChg chg="mod">
          <ac:chgData name="FETZNER KENIGER, MARCELO ARON (PGR)" userId="S::u2256233@live.warwick.ac.uk::deaa120a-7ad0-4717-9d97-a4535213dda9" providerId="AD" clId="Web-{32AC4469-6C98-307F-8A62-FF3DDAC43A85}" dt="2026-07-14T17:52:28.186" v="4431" actId="1076"/>
          <ac:grpSpMkLst>
            <pc:docMk/>
            <pc:sldMk cId="4166997532" sldId="394"/>
            <ac:grpSpMk id="25" creationId="{4FC561C6-08F3-B262-F869-9A8859FABFEE}"/>
          </ac:grpSpMkLst>
        </pc:grpChg>
        <pc:picChg chg="mod">
          <ac:chgData name="FETZNER KENIGER, MARCELO ARON (PGR)" userId="S::u2256233@live.warwick.ac.uk::deaa120a-7ad0-4717-9d97-a4535213dda9" providerId="AD" clId="Web-{32AC4469-6C98-307F-8A62-FF3DDAC43A85}" dt="2026-07-14T17:52:27.951" v="4415" actId="1076"/>
          <ac:picMkLst>
            <pc:docMk/>
            <pc:sldMk cId="4166997532" sldId="394"/>
            <ac:picMk id="9" creationId="{E404A252-4816-23AD-5397-F4A21F3F8578}"/>
          </ac:picMkLst>
        </pc:picChg>
      </pc:sldChg>
      <pc:sldChg chg="addSp delSp modSp add replId addAnim modNotes">
        <pc:chgData name="FETZNER KENIGER, MARCELO ARON (PGR)" userId="S::u2256233@live.warwick.ac.uk::deaa120a-7ad0-4717-9d97-a4535213dda9" providerId="AD" clId="Web-{32AC4469-6C98-307F-8A62-FF3DDAC43A85}" dt="2026-07-14T18:16:05.927" v="5163" actId="20577"/>
        <pc:sldMkLst>
          <pc:docMk/>
          <pc:sldMk cId="3001494966" sldId="395"/>
        </pc:sldMkLst>
        <pc:spChg chg="add mod">
          <ac:chgData name="FETZNER KENIGER, MARCELO ARON (PGR)" userId="S::u2256233@live.warwick.ac.uk::deaa120a-7ad0-4717-9d97-a4535213dda9" providerId="AD" clId="Web-{32AC4469-6C98-307F-8A62-FF3DDAC43A85}" dt="2026-07-14T18:07:38.851" v="4799" actId="20577"/>
          <ac:spMkLst>
            <pc:docMk/>
            <pc:sldMk cId="3001494966" sldId="395"/>
            <ac:spMk id="5" creationId="{835B3941-3DED-677A-38CA-BB21FDE67591}"/>
          </ac:spMkLst>
        </pc:spChg>
        <pc:spChg chg="add mod">
          <ac:chgData name="FETZNER KENIGER, MARCELO ARON (PGR)" userId="S::u2256233@live.warwick.ac.uk::deaa120a-7ad0-4717-9d97-a4535213dda9" providerId="AD" clId="Web-{32AC4469-6C98-307F-8A62-FF3DDAC43A85}" dt="2026-07-14T18:16:05.927" v="5163" actId="20577"/>
          <ac:spMkLst>
            <pc:docMk/>
            <pc:sldMk cId="3001494966" sldId="395"/>
            <ac:spMk id="7" creationId="{34901D65-8FA2-9A5C-2BFB-DE6A658E5CE4}"/>
          </ac:spMkLst>
        </pc:spChg>
      </pc:sldChg>
      <pc:sldChg chg="addSp delSp modSp add replId addAnim delAnim modAnim modNotes">
        <pc:chgData name="FETZNER KENIGER, MARCELO ARON (PGR)" userId="S::u2256233@live.warwick.ac.uk::deaa120a-7ad0-4717-9d97-a4535213dda9" providerId="AD" clId="Web-{32AC4469-6C98-307F-8A62-FF3DDAC43A85}" dt="2026-07-14T16:20:20.144" v="4172"/>
        <pc:sldMkLst>
          <pc:docMk/>
          <pc:sldMk cId="412243310" sldId="396"/>
        </pc:sldMkLst>
        <pc:spChg chg="mod">
          <ac:chgData name="FETZNER KENIGER, MARCELO ARON (PGR)" userId="S::u2256233@live.warwick.ac.uk::deaa120a-7ad0-4717-9d97-a4535213dda9" providerId="AD" clId="Web-{32AC4469-6C98-307F-8A62-FF3DDAC43A85}" dt="2026-07-14T16:13:43.004" v="3873" actId="20577"/>
          <ac:spMkLst>
            <pc:docMk/>
            <pc:sldMk cId="412243310" sldId="396"/>
            <ac:spMk id="5" creationId="{E2449444-DF8E-54CD-779C-088BB9E7B15E}"/>
          </ac:spMkLst>
        </pc:spChg>
        <pc:spChg chg="mod">
          <ac:chgData name="FETZNER KENIGER, MARCELO ARON (PGR)" userId="S::u2256233@live.warwick.ac.uk::deaa120a-7ad0-4717-9d97-a4535213dda9" providerId="AD" clId="Web-{32AC4469-6C98-307F-8A62-FF3DDAC43A85}" dt="2026-07-14T16:20:14.909" v="4171" actId="20577"/>
          <ac:spMkLst>
            <pc:docMk/>
            <pc:sldMk cId="412243310" sldId="396"/>
            <ac:spMk id="7" creationId="{25A7D3CD-8DDC-999A-924D-DF6B66164A54}"/>
          </ac:spMkLst>
        </pc:spChg>
        <pc:picChg chg="add mod">
          <ac:chgData name="FETZNER KENIGER, MARCELO ARON (PGR)" userId="S::u2256233@live.warwick.ac.uk::deaa120a-7ad0-4717-9d97-a4535213dda9" providerId="AD" clId="Web-{32AC4469-6C98-307F-8A62-FF3DDAC43A85}" dt="2026-07-14T16:01:31.461" v="3815" actId="1076"/>
          <ac:picMkLst>
            <pc:docMk/>
            <pc:sldMk cId="412243310" sldId="396"/>
            <ac:picMk id="4" creationId="{6CF79829-0FA9-7722-F4D1-EECD0AC1247C}"/>
          </ac:picMkLst>
        </pc:picChg>
      </pc:sldChg>
      <pc:sldChg chg="addSp delSp modSp add replId">
        <pc:chgData name="FETZNER KENIGER, MARCELO ARON (PGR)" userId="S::u2256233@live.warwick.ac.uk::deaa120a-7ad0-4717-9d97-a4535213dda9" providerId="AD" clId="Web-{32AC4469-6C98-307F-8A62-FF3DDAC43A85}" dt="2026-07-14T16:36:31.930" v="4356" actId="1076"/>
        <pc:sldMkLst>
          <pc:docMk/>
          <pc:sldMk cId="4054419626" sldId="397"/>
        </pc:sldMkLst>
        <pc:picChg chg="add mod">
          <ac:chgData name="FETZNER KENIGER, MARCELO ARON (PGR)" userId="S::u2256233@live.warwick.ac.uk::deaa120a-7ad0-4717-9d97-a4535213dda9" providerId="AD" clId="Web-{32AC4469-6C98-307F-8A62-FF3DDAC43A85}" dt="2026-07-14T16:36:31.930" v="4356" actId="1076"/>
          <ac:picMkLst>
            <pc:docMk/>
            <pc:sldMk cId="4054419626" sldId="397"/>
            <ac:picMk id="4" creationId="{974F2E8C-9CE1-1A3E-6163-AB9A6FDF953F}"/>
          </ac:picMkLst>
        </pc:picChg>
      </pc:sldChg>
      <pc:sldChg chg="addSp delSp modSp add replId">
        <pc:chgData name="FETZNER KENIGER, MARCELO ARON (PGR)" userId="S::u2256233@live.warwick.ac.uk::deaa120a-7ad0-4717-9d97-a4535213dda9" providerId="AD" clId="Web-{32AC4469-6C98-307F-8A62-FF3DDAC43A85}" dt="2026-07-14T17:51:17.637" v="4396" actId="1076"/>
        <pc:sldMkLst>
          <pc:docMk/>
          <pc:sldMk cId="3957974810" sldId="398"/>
        </pc:sldMkLst>
        <pc:spChg chg="add mod">
          <ac:chgData name="FETZNER KENIGER, MARCELO ARON (PGR)" userId="S::u2256233@live.warwick.ac.uk::deaa120a-7ad0-4717-9d97-a4535213dda9" providerId="AD" clId="Web-{32AC4469-6C98-307F-8A62-FF3DDAC43A85}" dt="2026-07-14T17:51:17.637" v="4396" actId="1076"/>
          <ac:spMkLst>
            <pc:docMk/>
            <pc:sldMk cId="3957974810" sldId="398"/>
            <ac:spMk id="5" creationId="{F52C734D-89CE-7CD0-0CCA-6C537E36D5F7}"/>
          </ac:spMkLst>
        </pc:spChg>
        <pc:picChg chg="add mod">
          <ac:chgData name="FETZNER KENIGER, MARCELO ARON (PGR)" userId="S::u2256233@live.warwick.ac.uk::deaa120a-7ad0-4717-9d97-a4535213dda9" providerId="AD" clId="Web-{32AC4469-6C98-307F-8A62-FF3DDAC43A85}" dt="2026-07-14T17:50:25.573" v="4373" actId="1076"/>
          <ac:picMkLst>
            <pc:docMk/>
            <pc:sldMk cId="3957974810" sldId="398"/>
            <ac:picMk id="3" creationId="{3356CA87-B289-3448-566B-85F6A00614C8}"/>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116622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681825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a:t>Hello, everyone. My name is Marcelo, I'm a final year PhD student at the University of Warwick, and first I would like to thank the organising committee for giving me the opportunity to speak at this conference. Now, I realised that the title of my abstract was too long to put in a presentation, so I changed it to "Telluric lines: the bane of ground-based observations". </a:t>
            </a:r>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AD8E2137-41E1-4346-A1D3-FC14883ECB30}" type="slidenum">
              <a:rPr lang="en-GB" smtClean="0"/>
              <a:t>1</a:t>
            </a:fld>
            <a:endParaRPr lang="en-GB"/>
          </a:p>
        </p:txBody>
      </p:sp>
      <p:sp>
        <p:nvSpPr>
          <p:cNvPr id="5" name="Footer Placeholder 4">
            <a:extLst>
              <a:ext uri="{FF2B5EF4-FFF2-40B4-BE49-F238E27FC236}">
                <a16:creationId xmlns:a16="http://schemas.microsoft.com/office/drawing/2014/main" id="{563CC7F7-0CB9-DA6D-2028-B059ECE3341C}"/>
              </a:ext>
            </a:extLst>
          </p:cNvPr>
          <p:cNvSpPr>
            <a:spLocks noGrp="1"/>
          </p:cNvSpPr>
          <p:nvPr>
            <p:ph type="ftr" sz="quarter" idx="4"/>
          </p:nvPr>
        </p:nvSpPr>
        <p:spPr>
          <a:xfrm>
            <a:off x="0" y="8685213"/>
            <a:ext cx="2971800" cy="458787"/>
          </a:xfrm>
          <a:prstGeom prst="rect">
            <a:avLst/>
          </a:prstGeom>
        </p:spPr>
        <p:txBody>
          <a:bodyPr/>
          <a:lstStyle/>
          <a:p>
            <a:endParaRPr lang="en-GB"/>
          </a:p>
        </p:txBody>
      </p:sp>
    </p:spTree>
    <p:extLst>
      <p:ext uri="{BB962C8B-B14F-4D97-AF65-F5344CB8AC3E}">
        <p14:creationId xmlns:p14="http://schemas.microsoft.com/office/powerpoint/2010/main" val="10252008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38E6D-56F3-9BC7-417E-D8F5DBC1AB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3E6C92-07E6-429C-06FE-B9F6FCC3EEE5}"/>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8C9CE105-0D64-FB30-E985-38CB401ABA5F}"/>
              </a:ext>
            </a:extLst>
          </p:cNvPr>
          <p:cNvSpPr>
            <a:spLocks noGrp="1"/>
          </p:cNvSpPr>
          <p:nvPr>
            <p:ph type="body" idx="1"/>
          </p:nvPr>
        </p:nvSpPr>
        <p:spPr>
          <a:xfrm>
            <a:off x="685800" y="4400550"/>
            <a:ext cx="5486400" cy="3600450"/>
          </a:xfrm>
          <a:prstGeom prst="rect">
            <a:avLst/>
          </a:prstGeom>
        </p:spPr>
        <p:txBody>
          <a:bodyPr/>
          <a:lstStyle/>
          <a:p>
            <a:r>
              <a:rPr lang="en-GB"/>
              <a:t>This is also clear from this plot, where I compiled the results from all the injection and recovery tests for a single night, so for all the different injected signal strengths. The top left panel shows the SNR, top right shows the scaling factor </a:t>
            </a:r>
            <a:r>
              <a:rPr lang="en-GB">
                <a:solidFill>
                  <a:srgbClr val="0C0C0C"/>
                </a:solidFill>
              </a:rPr>
              <a:t>δ, and the bottom plots show </a:t>
            </a:r>
            <a:r>
              <a:rPr lang="en-GB" err="1">
                <a:solidFill>
                  <a:srgbClr val="0C0C0C"/>
                </a:solidFill>
              </a:rPr>
              <a:t>Vsys</a:t>
            </a:r>
            <a:r>
              <a:rPr lang="en-GB">
                <a:solidFill>
                  <a:srgbClr val="0C0C0C"/>
                </a:solidFill>
              </a:rPr>
              <a:t> and </a:t>
            </a:r>
            <a:r>
              <a:rPr lang="en-GB" err="1">
                <a:solidFill>
                  <a:srgbClr val="0C0C0C"/>
                </a:solidFill>
              </a:rPr>
              <a:t>Kp</a:t>
            </a:r>
            <a:r>
              <a:rPr lang="en-GB">
                <a:solidFill>
                  <a:srgbClr val="0C0C0C"/>
                </a:solidFill>
              </a:rPr>
              <a:t> respectively. For this night and this value of </a:t>
            </a:r>
            <a:r>
              <a:rPr lang="en-GB" err="1">
                <a:solidFill>
                  <a:srgbClr val="0C0C0C"/>
                </a:solidFill>
              </a:rPr>
              <a:t>Kp</a:t>
            </a:r>
            <a:r>
              <a:rPr lang="en-GB">
                <a:solidFill>
                  <a:srgbClr val="0C0C0C"/>
                </a:solidFill>
              </a:rPr>
              <a:t> in particular, certain PCA options managed to achieve higher SNR than Astroclimes and </a:t>
            </a:r>
            <a:r>
              <a:rPr lang="en-GB" err="1">
                <a:solidFill>
                  <a:srgbClr val="0C0C0C"/>
                </a:solidFill>
              </a:rPr>
              <a:t>Molecfit</a:t>
            </a:r>
            <a:r>
              <a:rPr lang="en-GB">
                <a:solidFill>
                  <a:srgbClr val="0C0C0C"/>
                </a:solidFill>
              </a:rPr>
              <a:t> with 3 PCA components getting the top spot, however this comes at the expense of much higher signal degradation, with an average of just around 30% of the signal remaining, versus close to 70% for Astroclimes and </a:t>
            </a:r>
            <a:r>
              <a:rPr lang="en-GB" err="1">
                <a:solidFill>
                  <a:srgbClr val="0C0C0C"/>
                </a:solidFill>
              </a:rPr>
              <a:t>Molecfit</a:t>
            </a:r>
            <a:r>
              <a:rPr lang="en-GB">
                <a:solidFill>
                  <a:srgbClr val="0C0C0C"/>
                </a:solidFill>
              </a:rPr>
              <a:t>. In this case, the retrieved </a:t>
            </a:r>
            <a:r>
              <a:rPr lang="en-GB" err="1">
                <a:solidFill>
                  <a:srgbClr val="0C0C0C"/>
                </a:solidFill>
              </a:rPr>
              <a:t>Vsys</a:t>
            </a:r>
            <a:r>
              <a:rPr lang="en-GB">
                <a:solidFill>
                  <a:srgbClr val="0C0C0C"/>
                </a:solidFill>
              </a:rPr>
              <a:t> and </a:t>
            </a:r>
            <a:r>
              <a:rPr lang="en-GB" err="1">
                <a:solidFill>
                  <a:srgbClr val="0C0C0C"/>
                </a:solidFill>
              </a:rPr>
              <a:t>Kp</a:t>
            </a:r>
            <a:r>
              <a:rPr lang="en-GB">
                <a:solidFill>
                  <a:srgbClr val="0C0C0C"/>
                </a:solidFill>
              </a:rPr>
              <a:t> values never deviated too much from the original values. </a:t>
            </a:r>
            <a:endParaRPr lang="en-US"/>
          </a:p>
        </p:txBody>
      </p:sp>
    </p:spTree>
    <p:extLst>
      <p:ext uri="{BB962C8B-B14F-4D97-AF65-F5344CB8AC3E}">
        <p14:creationId xmlns:p14="http://schemas.microsoft.com/office/powerpoint/2010/main" val="1955690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0553F-E17F-B6C9-F033-59F754B1EC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7B80A7-1795-9FBA-E550-28F3C6A02615}"/>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C6653488-BE0C-850A-1507-170A53ADFF8F}"/>
              </a:ext>
            </a:extLst>
          </p:cNvPr>
          <p:cNvSpPr>
            <a:spLocks noGrp="1"/>
          </p:cNvSpPr>
          <p:nvPr>
            <p:ph type="body" idx="1"/>
          </p:nvPr>
        </p:nvSpPr>
        <p:spPr>
          <a:xfrm>
            <a:off x="685800" y="4400550"/>
            <a:ext cx="5486400" cy="3600450"/>
          </a:xfrm>
          <a:prstGeom prst="rect">
            <a:avLst/>
          </a:prstGeom>
        </p:spPr>
        <p:txBody>
          <a:bodyPr/>
          <a:lstStyle/>
          <a:p>
            <a:r>
              <a:rPr lang="en-GB">
                <a:solidFill>
                  <a:srgbClr val="000000"/>
                </a:solidFill>
              </a:rPr>
              <a:t>Finally, I also tried to detect water in tau </a:t>
            </a:r>
            <a:r>
              <a:rPr lang="en-GB" err="1">
                <a:solidFill>
                  <a:srgbClr val="000000"/>
                </a:solidFill>
              </a:rPr>
              <a:t>Bootis</a:t>
            </a:r>
            <a:r>
              <a:rPr lang="en-GB">
                <a:solidFill>
                  <a:srgbClr val="000000"/>
                </a:solidFill>
              </a:rPr>
              <a:t> myself. This has been a hot topic in the literature, with some references saying they found water, and others saying there is little to no evidence of water. Here, I used the 5 nights of CARMENES observations, which is the same dataset as Webb et al. (2022), who claimed a detection of H2O. I detrended the data using both Astroclimes and PCA, which mind you is a different approach than the one used in Webb et al. (2022). I looked for detections using models with different levels of water abundance, as well as different ephemerides, but no matter what configuration I used, I could not find any significant detection of water. </a:t>
            </a:r>
          </a:p>
        </p:txBody>
      </p:sp>
    </p:spTree>
    <p:extLst>
      <p:ext uri="{BB962C8B-B14F-4D97-AF65-F5344CB8AC3E}">
        <p14:creationId xmlns:p14="http://schemas.microsoft.com/office/powerpoint/2010/main" val="769758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DA918-C60D-5574-5ED4-2BB442059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22411F-7F9C-29B2-2877-C3596DBC13B4}"/>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A7DA4312-2E15-FAE9-E201-756CEA828F27}"/>
              </a:ext>
            </a:extLst>
          </p:cNvPr>
          <p:cNvSpPr>
            <a:spLocks noGrp="1"/>
          </p:cNvSpPr>
          <p:nvPr>
            <p:ph type="body" idx="1"/>
          </p:nvPr>
        </p:nvSpPr>
        <p:spPr>
          <a:xfrm>
            <a:off x="685800" y="4400550"/>
            <a:ext cx="5486400" cy="3600450"/>
          </a:xfrm>
          <a:prstGeom prst="rect">
            <a:avLst/>
          </a:prstGeom>
        </p:spPr>
        <p:txBody>
          <a:bodyPr/>
          <a:lstStyle/>
          <a:p>
            <a:r>
              <a:rPr lang="en-GB">
                <a:solidFill>
                  <a:srgbClr val="000000"/>
                </a:solidFill>
              </a:rPr>
              <a:t>With that, I leave you with my summaries, plus QR codes for you to read (and cite, hopefully) the paper and try out Astroclimes and my contact information.</a:t>
            </a:r>
          </a:p>
        </p:txBody>
      </p:sp>
    </p:spTree>
    <p:extLst>
      <p:ext uri="{BB962C8B-B14F-4D97-AF65-F5344CB8AC3E}">
        <p14:creationId xmlns:p14="http://schemas.microsoft.com/office/powerpoint/2010/main" val="2732284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8593E-6599-2785-F983-D07189CC7B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7D8BE0-C2FE-CCA3-3880-ED0199FB091A}"/>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D2D83D00-F311-1FBE-B402-C2542C048973}"/>
              </a:ext>
            </a:extLst>
          </p:cNvPr>
          <p:cNvSpPr>
            <a:spLocks noGrp="1"/>
          </p:cNvSpPr>
          <p:nvPr>
            <p:ph type="body" idx="1"/>
          </p:nvPr>
        </p:nvSpPr>
        <p:spPr>
          <a:xfrm>
            <a:off x="685800" y="4400550"/>
            <a:ext cx="5486400" cy="3600450"/>
          </a:xfrm>
          <a:prstGeom prst="rect">
            <a:avLst/>
          </a:prstGeom>
        </p:spPr>
        <p:txBody>
          <a:bodyPr/>
          <a:lstStyle/>
          <a:p>
            <a:endParaRPr lang="en-GB">
              <a:latin typeface="Aptos"/>
              <a:ea typeface="Calibri"/>
              <a:cs typeface="Calibri"/>
            </a:endParaRPr>
          </a:p>
        </p:txBody>
      </p:sp>
    </p:spTree>
    <p:extLst>
      <p:ext uri="{BB962C8B-B14F-4D97-AF65-F5344CB8AC3E}">
        <p14:creationId xmlns:p14="http://schemas.microsoft.com/office/powerpoint/2010/main" val="30758802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650E0-4335-904C-00DD-D46DD4BEFA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AA1ADC-81FA-9CFF-597D-23735B48D644}"/>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FE51E75D-03DC-E4FB-7066-48B9BE2ABD99}"/>
              </a:ext>
            </a:extLst>
          </p:cNvPr>
          <p:cNvSpPr>
            <a:spLocks noGrp="1"/>
          </p:cNvSpPr>
          <p:nvPr>
            <p:ph type="body" idx="1"/>
          </p:nvPr>
        </p:nvSpPr>
        <p:spPr>
          <a:xfrm>
            <a:off x="685800" y="4400550"/>
            <a:ext cx="5486400" cy="3600450"/>
          </a:xfrm>
          <a:prstGeom prst="rect">
            <a:avLst/>
          </a:prstGeom>
        </p:spPr>
        <p:txBody>
          <a:bodyPr/>
          <a:lstStyle/>
          <a:p>
            <a:r>
              <a:rPr lang="en-GB">
                <a:solidFill>
                  <a:srgbClr val="000000"/>
                </a:solidFill>
              </a:rPr>
              <a:t>To start, I just want to show you one example of how the velocity map plots look. Here, the x axis corresponds to the rest frame velocity of the planet, which is a proxy for the systemic velocity, and the y axis corresponds to the RV semi-amplitude </a:t>
            </a:r>
            <a:r>
              <a:rPr lang="en-GB" err="1">
                <a:solidFill>
                  <a:srgbClr val="000000"/>
                </a:solidFill>
              </a:rPr>
              <a:t>Kp</a:t>
            </a:r>
            <a:r>
              <a:rPr lang="en-GB">
                <a:solidFill>
                  <a:srgbClr val="000000"/>
                </a:solidFill>
              </a:rPr>
              <a:t>. The colour coding is based on the SNR, which I calculate based on the area delimited by the dashed lines. What I want to show here is </a:t>
            </a:r>
            <a:r>
              <a:rPr lang="en-GB" err="1">
                <a:solidFill>
                  <a:srgbClr val="000000"/>
                </a:solidFill>
              </a:rPr>
              <a:t>ju</a:t>
            </a:r>
            <a:r>
              <a:rPr lang="en-GB">
                <a:solidFill>
                  <a:srgbClr val="000000"/>
                </a:solidFill>
              </a:rPr>
              <a:t>st that </a:t>
            </a:r>
            <a:r>
              <a:rPr lang="en-GB" err="1">
                <a:solidFill>
                  <a:srgbClr val="000000"/>
                </a:solidFill>
              </a:rPr>
              <a:t>Astroclimes</a:t>
            </a:r>
            <a:r>
              <a:rPr lang="en-GB">
                <a:solidFill>
                  <a:srgbClr val="000000"/>
                </a:solidFill>
              </a:rPr>
              <a:t> seems to have some leftover telluric residuals, seen on the bottom right of the first panel, which is less prominent for </a:t>
            </a:r>
            <a:r>
              <a:rPr lang="en-GB" err="1">
                <a:solidFill>
                  <a:srgbClr val="000000"/>
                </a:solidFill>
              </a:rPr>
              <a:t>Molecfit</a:t>
            </a:r>
            <a:r>
              <a:rPr lang="en-GB">
                <a:solidFill>
                  <a:srgbClr val="000000"/>
                </a:solidFill>
              </a:rPr>
              <a:t> and even less prominent for PCA. </a:t>
            </a:r>
          </a:p>
        </p:txBody>
      </p:sp>
    </p:spTree>
    <p:extLst>
      <p:ext uri="{BB962C8B-B14F-4D97-AF65-F5344CB8AC3E}">
        <p14:creationId xmlns:p14="http://schemas.microsoft.com/office/powerpoint/2010/main" val="1911134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BB336-0AAB-0A66-1117-087EDE69EE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197030-E8DA-83C6-D37C-91470AF6CA27}"/>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1AE9CBD7-051E-3EDE-CF79-6BF1492693B7}"/>
              </a:ext>
            </a:extLst>
          </p:cNvPr>
          <p:cNvSpPr>
            <a:spLocks noGrp="1"/>
          </p:cNvSpPr>
          <p:nvPr>
            <p:ph type="body" idx="1"/>
          </p:nvPr>
        </p:nvSpPr>
        <p:spPr>
          <a:xfrm>
            <a:off x="685800" y="4400550"/>
            <a:ext cx="5486400" cy="3600450"/>
          </a:xfrm>
          <a:prstGeom prst="rect">
            <a:avLst/>
          </a:prstGeom>
        </p:spPr>
        <p:txBody>
          <a:bodyPr/>
          <a:lstStyle/>
          <a:p>
            <a:r>
              <a:rPr lang="en-GB" noProof="0">
                <a:solidFill>
                  <a:srgbClr val="444444"/>
                </a:solidFill>
              </a:rPr>
              <a:t>And you might be wondering, why these values? I didn’t make them up out of nowhere (well, two of them I did), but 110 km/s is the literature value for </a:t>
            </a:r>
            <a:r>
              <a:rPr lang="en-GB" noProof="0" err="1">
                <a:solidFill>
                  <a:srgbClr val="444444"/>
                </a:solidFill>
              </a:rPr>
              <a:t>Kp</a:t>
            </a:r>
            <a:r>
              <a:rPr lang="en-GB" noProof="0">
                <a:solidFill>
                  <a:srgbClr val="444444"/>
                </a:solidFill>
              </a:rPr>
              <a:t> for tau </a:t>
            </a:r>
            <a:r>
              <a:rPr lang="en-GB" noProof="0" err="1">
                <a:solidFill>
                  <a:srgbClr val="444444"/>
                </a:solidFill>
              </a:rPr>
              <a:t>Bootis</a:t>
            </a:r>
            <a:r>
              <a:rPr lang="en-GB" noProof="0">
                <a:solidFill>
                  <a:srgbClr val="444444"/>
                </a:solidFill>
              </a:rPr>
              <a:t> b, and there seems to be good agreement in the literature about that, with maybe one case that deviates a little bit. When we look at </a:t>
            </a:r>
            <a:r>
              <a:rPr lang="en-GB" noProof="0" err="1">
                <a:solidFill>
                  <a:srgbClr val="444444"/>
                </a:solidFill>
              </a:rPr>
              <a:t>Vsys</a:t>
            </a:r>
            <a:r>
              <a:rPr lang="en-GB" noProof="0">
                <a:solidFill>
                  <a:srgbClr val="444444"/>
                </a:solidFill>
              </a:rPr>
              <a:t>, however, there are some significant differences, and one possible explanation proposed for that is due to the companion star that could potentially be inducing this RV shift, but I am in no position to confirm nor refute that. I’ve also added columns with periods and T0s from the literature, which will be important later, but the column I want you to focus is the last one, where it is said whether or not these references detected water in the atmosphere of tau </a:t>
            </a:r>
            <a:r>
              <a:rPr lang="en-GB" noProof="0" err="1">
                <a:solidFill>
                  <a:srgbClr val="444444"/>
                </a:solidFill>
              </a:rPr>
              <a:t>Bootis</a:t>
            </a:r>
            <a:r>
              <a:rPr lang="en-GB" noProof="0">
                <a:solidFill>
                  <a:srgbClr val="444444"/>
                </a:solidFill>
              </a:rPr>
              <a:t> b. First one, no. Second one, a couple of years later, yes. Then, a lot of time passed, and the next study of tau Boo’s atmosphere resulted in no water detected, only very low upper limits. Then a year later there was a detection claim, but a couple of years after that, again, no significant detection, only very low upper limits.  I should point out that all of these studies used different data sets, except the last, which reanalysed the dataset used in the first one. And, I have some inside information for you. Just two weeks ago someone presented a poster at the HORS3S conference where they also claimed a detection of water in tau Boo, using yet another dataset. So, safe to say, there is a lot of discourse around the presence of water in this planet. </a:t>
            </a:r>
          </a:p>
        </p:txBody>
      </p:sp>
    </p:spTree>
    <p:extLst>
      <p:ext uri="{BB962C8B-B14F-4D97-AF65-F5344CB8AC3E}">
        <p14:creationId xmlns:p14="http://schemas.microsoft.com/office/powerpoint/2010/main" val="20292822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DAC3E-F241-6A60-E272-074CBF0D28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B98C58-5863-7AB1-F168-32E536E89265}"/>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A66C2983-8A8D-EF5E-E0C6-4F5121ADAC5C}"/>
              </a:ext>
            </a:extLst>
          </p:cNvPr>
          <p:cNvSpPr>
            <a:spLocks noGrp="1"/>
          </p:cNvSpPr>
          <p:nvPr>
            <p:ph type="body" idx="1"/>
          </p:nvPr>
        </p:nvSpPr>
        <p:spPr>
          <a:xfrm>
            <a:off x="685800" y="4400550"/>
            <a:ext cx="5486400" cy="3600450"/>
          </a:xfrm>
          <a:prstGeom prst="rect">
            <a:avLst/>
          </a:prstGeom>
        </p:spPr>
        <p:txBody>
          <a:bodyPr/>
          <a:lstStyle/>
          <a:p>
            <a:r>
              <a:rPr lang="en-GB" err="1"/>
              <a:t>Astroclimes</a:t>
            </a:r>
            <a:r>
              <a:rPr lang="en-GB"/>
              <a:t> and </a:t>
            </a:r>
            <a:r>
              <a:rPr lang="en-GB" err="1"/>
              <a:t>Molecfit</a:t>
            </a:r>
            <a:r>
              <a:rPr lang="en-GB"/>
              <a:t> are both direct modelling approaches, in which a synthetic telluric transmission model is computed and fit to the data, as shown in this plot (in the interest of time, I won't explain how these models are computed, but feel free to ask me afterwards). The best-fit models for each observation are then used to remove the telluric lines. </a:t>
            </a:r>
            <a:endParaRPr lang="en-US">
              <a:solidFill>
                <a:srgbClr val="444444"/>
              </a:solidFill>
            </a:endParaRPr>
          </a:p>
        </p:txBody>
      </p:sp>
    </p:spTree>
    <p:extLst>
      <p:ext uri="{BB962C8B-B14F-4D97-AF65-F5344CB8AC3E}">
        <p14:creationId xmlns:p14="http://schemas.microsoft.com/office/powerpoint/2010/main" val="11861943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2C6F0-E5E1-5AED-92FC-720AA1988B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DC9CDB-4D63-E70A-130A-15B7788A8545}"/>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3F7641F1-2DA3-9DBD-D329-252150F059CC}"/>
              </a:ext>
            </a:extLst>
          </p:cNvPr>
          <p:cNvSpPr>
            <a:spLocks noGrp="1"/>
          </p:cNvSpPr>
          <p:nvPr>
            <p:ph type="body" idx="1"/>
          </p:nvPr>
        </p:nvSpPr>
        <p:spPr>
          <a:xfrm>
            <a:off x="685800" y="4400550"/>
            <a:ext cx="5486400" cy="3600450"/>
          </a:xfrm>
          <a:prstGeom prst="rect">
            <a:avLst/>
          </a:prstGeom>
        </p:spPr>
        <p:txBody>
          <a:bodyPr/>
          <a:lstStyle/>
          <a:p>
            <a:r>
              <a:rPr lang="en-GB"/>
              <a:t>Here I show the step-by-step of the detrending process. Starting with the stacked observational spectra of the same target over one night, I divide them by their median just so that every spectra is roughly on the same level. Then, I divide the observational spectra by the </a:t>
            </a:r>
            <a:r>
              <a:rPr lang="en-GB" err="1"/>
              <a:t>Astroclimes</a:t>
            </a:r>
            <a:r>
              <a:rPr lang="en-GB"/>
              <a:t> best-fit models, shown in panel (c) here, and I get panel (d) as a result. Now, we still have the stellar lines. To remove them, I take the mean of all observations in one night to create a master stellar template, and divide the spectra by it to remove the stellar lines. We are left with our residuals, which are shown in panel (e) here for </a:t>
            </a:r>
            <a:r>
              <a:rPr lang="en-GB" err="1"/>
              <a:t>Astroclimes</a:t>
            </a:r>
            <a:r>
              <a:rPr lang="en-GB"/>
              <a:t>. The process for </a:t>
            </a:r>
            <a:r>
              <a:rPr lang="en-GB" err="1"/>
              <a:t>Molecfit</a:t>
            </a:r>
            <a:r>
              <a:rPr lang="en-GB"/>
              <a:t> is exactly the same, the only difference is in the model on panel (c), and we can see that their residuals look very much alike.  The PCA residuals, on the other hand, look a lot smoother, so you might think that this is the superior method, but hold on, I think I can at least cast some doubt on your minds. </a:t>
            </a:r>
            <a:endParaRPr lang="en-US">
              <a:solidFill>
                <a:srgbClr val="444444"/>
              </a:solidFill>
            </a:endParaRPr>
          </a:p>
          <a:p>
            <a:endParaRPr lang="en-US">
              <a:solidFill>
                <a:srgbClr val="444444"/>
              </a:solidFill>
            </a:endParaRPr>
          </a:p>
        </p:txBody>
      </p:sp>
    </p:spTree>
    <p:extLst>
      <p:ext uri="{BB962C8B-B14F-4D97-AF65-F5344CB8AC3E}">
        <p14:creationId xmlns:p14="http://schemas.microsoft.com/office/powerpoint/2010/main" val="721214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304F2-C42E-2F63-E33C-EDA3D4BD28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DA32F-2625-C539-3CDD-8D543E5EF80F}"/>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7F8BD798-4892-B226-872F-DAA3046C537E}"/>
              </a:ext>
            </a:extLst>
          </p:cNvPr>
          <p:cNvSpPr>
            <a:spLocks noGrp="1"/>
          </p:cNvSpPr>
          <p:nvPr>
            <p:ph type="body" idx="1"/>
          </p:nvPr>
        </p:nvSpPr>
        <p:spPr>
          <a:xfrm>
            <a:off x="685800" y="4400550"/>
            <a:ext cx="5486400" cy="3600450"/>
          </a:xfrm>
          <a:prstGeom prst="rect">
            <a:avLst/>
          </a:prstGeom>
        </p:spPr>
        <p:txBody>
          <a:bodyPr/>
          <a:lstStyle/>
          <a:p>
            <a:r>
              <a:rPr lang="en-GB"/>
              <a:t>You see, PCA is based on a blind approach to remove the telluric and stellar lines, so you don't really know what you are removing. Basically, it works by decomposing the observational spectra in components that describe the features in the spectra, starting with the most striking ones, which in this case are the telluric and stellar lines. Which features are removed are determined by the number of PCA components chosen. In this plot, the top panel shows the (median divided) observational spectra, while the subsequent panels show the individual PCA components from 1 to 6 and then 10 on the last panel. The tricky part of employing PCA is choosing the optimal number of components, because if you choose to few components, then your correction might not be good enough. Conversely, if you choose too many components, you might end up removing a significant portion of the planetary signal you wish to detect.</a:t>
            </a:r>
          </a:p>
        </p:txBody>
      </p:sp>
    </p:spTree>
    <p:extLst>
      <p:ext uri="{BB962C8B-B14F-4D97-AF65-F5344CB8AC3E}">
        <p14:creationId xmlns:p14="http://schemas.microsoft.com/office/powerpoint/2010/main" val="1021116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1255F-FE68-4142-FEA1-C9390AACCD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E49813-701C-A839-01C0-81566574C6E2}"/>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1E43FFC0-EAEC-9CFE-1ED4-EF015435E77B}"/>
              </a:ext>
            </a:extLst>
          </p:cNvPr>
          <p:cNvSpPr>
            <a:spLocks noGrp="1"/>
          </p:cNvSpPr>
          <p:nvPr>
            <p:ph type="body" idx="1"/>
          </p:nvPr>
        </p:nvSpPr>
        <p:spPr>
          <a:xfrm>
            <a:off x="685800" y="4400550"/>
            <a:ext cx="5486400" cy="3600450"/>
          </a:xfrm>
          <a:prstGeom prst="rect">
            <a:avLst/>
          </a:prstGeom>
        </p:spPr>
        <p:txBody>
          <a:bodyPr/>
          <a:lstStyle/>
          <a:p>
            <a:endParaRPr lang="en-GB">
              <a:solidFill>
                <a:srgbClr val="000000"/>
              </a:solidFill>
            </a:endParaRPr>
          </a:p>
        </p:txBody>
      </p:sp>
    </p:spTree>
    <p:extLst>
      <p:ext uri="{BB962C8B-B14F-4D97-AF65-F5344CB8AC3E}">
        <p14:creationId xmlns:p14="http://schemas.microsoft.com/office/powerpoint/2010/main" val="1832009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a:t>The atmosphere of the Earth is great; I personally love it. As humans, we should be thankful for it, for we could not exist without it. However, if you are an astronomer trying to observe things in space from the ground, the atmosphere of the Earth is oftentimes a nuisance. For starters, it blocks a lot of the light coming from space, so we have a much more limited wavelength range to observe, as we can see from this figure here. Not only that, but air turbulence makes images blurry, the dreaded astronomical seeing, though bad seeing is not even the worst-case scenario, because it can be cloudy or rainy and then you just can't observe at all, as you can see from these pictures where I show two snapshots taken from the All Sky Camera at the </a:t>
            </a:r>
            <a:r>
              <a:rPr lang="en-GB" err="1"/>
              <a:t>Grantecan</a:t>
            </a:r>
            <a:r>
              <a:rPr lang="en-GB"/>
              <a:t> in La Palma. For those doing spectroscopy, specifically in the high-resolution regime, such as myself, the contamination of the atmosphere is also present in the form of the telluric lines. These are simply the absorption (or sometimes emission) lines that result from the interaction of light with chemical species in the Earth's atmosphere. You can see here from this plot that we have the observational spectra, in grey, which contain the stellar lines (model in orange) and the telluric lines (model in green). The only way around them is, well, to put our telescopes in space, which is already something we do. </a:t>
            </a:r>
            <a:endParaRPr lang="en-US"/>
          </a:p>
        </p:txBody>
      </p:sp>
    </p:spTree>
    <p:extLst>
      <p:ext uri="{BB962C8B-B14F-4D97-AF65-F5344CB8AC3E}">
        <p14:creationId xmlns:p14="http://schemas.microsoft.com/office/powerpoint/2010/main" val="21405499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2D7A7-6BEA-9168-6DBC-FA43AFBBDB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00ECF4-CD10-CB8E-C460-2E0BFDE821AF}"/>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6720DD30-341B-4AB2-A531-F0A0FBB198AF}"/>
              </a:ext>
            </a:extLst>
          </p:cNvPr>
          <p:cNvSpPr>
            <a:spLocks noGrp="1"/>
          </p:cNvSpPr>
          <p:nvPr>
            <p:ph type="body" idx="1"/>
          </p:nvPr>
        </p:nvSpPr>
        <p:spPr>
          <a:xfrm>
            <a:off x="685800" y="4400550"/>
            <a:ext cx="5486400" cy="3600450"/>
          </a:xfrm>
          <a:prstGeom prst="rect">
            <a:avLst/>
          </a:prstGeom>
        </p:spPr>
        <p:txBody>
          <a:bodyPr/>
          <a:lstStyle/>
          <a:p>
            <a:endParaRPr lang="en-GB">
              <a:solidFill>
                <a:srgbClr val="000000"/>
              </a:solidFill>
            </a:endParaRPr>
          </a:p>
        </p:txBody>
      </p:sp>
    </p:spTree>
    <p:extLst>
      <p:ext uri="{BB962C8B-B14F-4D97-AF65-F5344CB8AC3E}">
        <p14:creationId xmlns:p14="http://schemas.microsoft.com/office/powerpoint/2010/main" val="30853895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D8A82-47AD-5C62-9506-C41F7EA9E0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676D4E-400A-E0BC-1267-2EE1B66D1EE1}"/>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0B8DFE45-8542-4420-35A9-D4F6AF6E44FA}"/>
              </a:ext>
            </a:extLst>
          </p:cNvPr>
          <p:cNvSpPr>
            <a:spLocks noGrp="1"/>
          </p:cNvSpPr>
          <p:nvPr>
            <p:ph type="body" idx="1"/>
          </p:nvPr>
        </p:nvSpPr>
        <p:spPr>
          <a:xfrm>
            <a:off x="685800" y="4400550"/>
            <a:ext cx="5486400" cy="3600450"/>
          </a:xfrm>
          <a:prstGeom prst="rect">
            <a:avLst/>
          </a:prstGeom>
        </p:spPr>
        <p:txBody>
          <a:bodyPr/>
          <a:lstStyle/>
          <a:p>
            <a:endParaRPr lang="en-GB">
              <a:solidFill>
                <a:srgbClr val="000000"/>
              </a:solidFill>
            </a:endParaRPr>
          </a:p>
        </p:txBody>
      </p:sp>
    </p:spTree>
    <p:extLst>
      <p:ext uri="{BB962C8B-B14F-4D97-AF65-F5344CB8AC3E}">
        <p14:creationId xmlns:p14="http://schemas.microsoft.com/office/powerpoint/2010/main" val="28701465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1AA75-32F9-234F-F132-18D9FADE2F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529058-7DDA-DED0-5BB5-FCA0B38774A5}"/>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E138EB26-204D-4B85-8CD1-7AC36B74ADC9}"/>
              </a:ext>
            </a:extLst>
          </p:cNvPr>
          <p:cNvSpPr>
            <a:spLocks noGrp="1"/>
          </p:cNvSpPr>
          <p:nvPr>
            <p:ph type="body" idx="1"/>
          </p:nvPr>
        </p:nvSpPr>
        <p:spPr>
          <a:xfrm>
            <a:off x="685800" y="4400550"/>
            <a:ext cx="5486400" cy="3600450"/>
          </a:xfrm>
          <a:prstGeom prst="rect">
            <a:avLst/>
          </a:prstGeom>
        </p:spPr>
        <p:txBody>
          <a:bodyPr/>
          <a:lstStyle/>
          <a:p>
            <a:endParaRPr lang="en-GB">
              <a:solidFill>
                <a:srgbClr val="000000"/>
              </a:solidFill>
            </a:endParaRPr>
          </a:p>
        </p:txBody>
      </p:sp>
    </p:spTree>
    <p:extLst>
      <p:ext uri="{BB962C8B-B14F-4D97-AF65-F5344CB8AC3E}">
        <p14:creationId xmlns:p14="http://schemas.microsoft.com/office/powerpoint/2010/main" val="30933199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BC06A-8448-78E8-3293-8B25C862C6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EF2A57-705C-BC15-A2D2-1C11F3C82095}"/>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EC631E27-31DB-A1B6-3CF0-A98A4009D802}"/>
              </a:ext>
            </a:extLst>
          </p:cNvPr>
          <p:cNvSpPr>
            <a:spLocks noGrp="1"/>
          </p:cNvSpPr>
          <p:nvPr>
            <p:ph type="body" idx="1"/>
          </p:nvPr>
        </p:nvSpPr>
        <p:spPr>
          <a:xfrm>
            <a:off x="685800" y="4400550"/>
            <a:ext cx="5486400" cy="3600450"/>
          </a:xfrm>
          <a:prstGeom prst="rect">
            <a:avLst/>
          </a:prstGeom>
        </p:spPr>
        <p:txBody>
          <a:bodyPr/>
          <a:lstStyle/>
          <a:p>
            <a:r>
              <a:rPr lang="en-GB">
                <a:solidFill>
                  <a:srgbClr val="0C0C0C"/>
                </a:solidFill>
              </a:rPr>
              <a:t>As we move towards the lower orbital velocity cases, again we see that the direct modelling approaches retain the signal a lot better, and this time they also achieve higher SNR, with </a:t>
            </a:r>
            <a:r>
              <a:rPr lang="en-GB" err="1">
                <a:solidFill>
                  <a:srgbClr val="0C0C0C"/>
                </a:solidFill>
              </a:rPr>
              <a:t>Molecfit</a:t>
            </a:r>
            <a:r>
              <a:rPr lang="en-GB">
                <a:solidFill>
                  <a:srgbClr val="0C0C0C"/>
                </a:solidFill>
              </a:rPr>
              <a:t> performing slightly better than Astroclimes. The drop in SNR and rise in signal degradation from PCA is to be expected. PCA relies on the planet's signal having different velocities throughout the night so that it is picked up by different pixels in the detector. For planets with lower orbital periods, that is not necessarily the case, so PCA struggles more to disentangle the planet's signal from the stellar and telluric signals. As a result, we see more degradation in the magnitude of the planet's signal, but also in the position, evidenced by the shift in the retrieved </a:t>
            </a:r>
            <a:r>
              <a:rPr lang="en-GB" err="1">
                <a:solidFill>
                  <a:srgbClr val="0C0C0C"/>
                </a:solidFill>
              </a:rPr>
              <a:t>Vsys</a:t>
            </a:r>
            <a:r>
              <a:rPr lang="en-GB">
                <a:solidFill>
                  <a:srgbClr val="0C0C0C"/>
                </a:solidFill>
              </a:rPr>
              <a:t> and </a:t>
            </a:r>
            <a:r>
              <a:rPr lang="en-GB" err="1">
                <a:solidFill>
                  <a:srgbClr val="0C0C0C"/>
                </a:solidFill>
              </a:rPr>
              <a:t>Kp</a:t>
            </a:r>
            <a:r>
              <a:rPr lang="en-GB">
                <a:solidFill>
                  <a:srgbClr val="0C0C0C"/>
                </a:solidFill>
              </a:rPr>
              <a:t>, which I should point out is also true for Astroclimes and </a:t>
            </a:r>
            <a:r>
              <a:rPr lang="en-GB" err="1">
                <a:solidFill>
                  <a:srgbClr val="0C0C0C"/>
                </a:solidFill>
              </a:rPr>
              <a:t>Molecfit</a:t>
            </a:r>
            <a:r>
              <a:rPr lang="en-GB">
                <a:solidFill>
                  <a:srgbClr val="0C0C0C"/>
                </a:solidFill>
              </a:rPr>
              <a:t>. Not only that, but Astroclimes and </a:t>
            </a:r>
            <a:r>
              <a:rPr lang="en-GB" err="1">
                <a:solidFill>
                  <a:srgbClr val="0C0C0C"/>
                </a:solidFill>
              </a:rPr>
              <a:t>Molecfit</a:t>
            </a:r>
            <a:r>
              <a:rPr lang="en-GB">
                <a:solidFill>
                  <a:srgbClr val="0C0C0C"/>
                </a:solidFill>
              </a:rPr>
              <a:t> seem to bias weak signals, making them seem more inflated, but I can also tell you that part of this is due to the fact that the noise structure coincidentally exhibited a relatively strong positive correlation right where the signal was injected.</a:t>
            </a:r>
          </a:p>
        </p:txBody>
      </p:sp>
    </p:spTree>
    <p:extLst>
      <p:ext uri="{BB962C8B-B14F-4D97-AF65-F5344CB8AC3E}">
        <p14:creationId xmlns:p14="http://schemas.microsoft.com/office/powerpoint/2010/main" val="3915881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3E398-503C-E383-6A5B-5874D8255D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8189F7-7885-5048-3435-528669FF292A}"/>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8ADD0D4E-7969-BF9C-7850-591A049764CF}"/>
              </a:ext>
            </a:extLst>
          </p:cNvPr>
          <p:cNvSpPr>
            <a:spLocks noGrp="1"/>
          </p:cNvSpPr>
          <p:nvPr>
            <p:ph type="body" idx="1"/>
          </p:nvPr>
        </p:nvSpPr>
        <p:spPr>
          <a:xfrm>
            <a:off x="685800" y="4400550"/>
            <a:ext cx="5486400" cy="3600450"/>
          </a:xfrm>
          <a:prstGeom prst="rect">
            <a:avLst/>
          </a:prstGeom>
        </p:spPr>
        <p:txBody>
          <a:bodyPr/>
          <a:lstStyle/>
          <a:p>
            <a:r>
              <a:rPr lang="en-GB">
                <a:solidFill>
                  <a:srgbClr val="0C0C0C"/>
                </a:solidFill>
              </a:rPr>
              <a:t>For the case with the lowest </a:t>
            </a:r>
            <a:r>
              <a:rPr lang="en-GB" err="1">
                <a:solidFill>
                  <a:srgbClr val="0C0C0C"/>
                </a:solidFill>
              </a:rPr>
              <a:t>Kp</a:t>
            </a:r>
            <a:r>
              <a:rPr lang="en-GB">
                <a:solidFill>
                  <a:srgbClr val="0C0C0C"/>
                </a:solidFill>
              </a:rPr>
              <a:t> studied, the effects just described become even more apparent, and you'll notice that there are way less PCA points in panels (a), (b) and (c), that is because I am only plotting the results from the MCMC runs that converged.  </a:t>
            </a:r>
          </a:p>
        </p:txBody>
      </p:sp>
    </p:spTree>
    <p:extLst>
      <p:ext uri="{BB962C8B-B14F-4D97-AF65-F5344CB8AC3E}">
        <p14:creationId xmlns:p14="http://schemas.microsoft.com/office/powerpoint/2010/main" val="5168930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F08E7-5D09-A37E-4C5E-BC667DDFA0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F18377-0E84-7ABA-F0AF-1AFDF297901E}"/>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D5AD0A21-34BE-5DEE-9F18-D8F22A116306}"/>
              </a:ext>
            </a:extLst>
          </p:cNvPr>
          <p:cNvSpPr>
            <a:spLocks noGrp="1"/>
          </p:cNvSpPr>
          <p:nvPr>
            <p:ph type="body" idx="1"/>
          </p:nvPr>
        </p:nvSpPr>
        <p:spPr>
          <a:xfrm>
            <a:off x="685800" y="4400550"/>
            <a:ext cx="5486400" cy="3600450"/>
          </a:xfrm>
          <a:prstGeom prst="rect">
            <a:avLst/>
          </a:prstGeom>
        </p:spPr>
        <p:txBody>
          <a:bodyPr/>
          <a:lstStyle/>
          <a:p>
            <a:r>
              <a:rPr lang="en-GB">
                <a:solidFill>
                  <a:srgbClr val="0C0C0C"/>
                </a:solidFill>
              </a:rPr>
              <a:t>When we look at the injection and recovery test results for the other night, there are a couple of interesting differences from the same </a:t>
            </a:r>
            <a:r>
              <a:rPr lang="en-GB" err="1">
                <a:solidFill>
                  <a:srgbClr val="0C0C0C"/>
                </a:solidFill>
              </a:rPr>
              <a:t>Kp</a:t>
            </a:r>
            <a:r>
              <a:rPr lang="en-GB">
                <a:solidFill>
                  <a:srgbClr val="0C0C0C"/>
                </a:solidFill>
              </a:rPr>
              <a:t> scenario for night 1. Now, the highest SNR has been achieved with 10 PCA components, despite it having the highest level of signal degradation. That is likely because PCA is not only good at removing stellar and telluric lines, but it removes noise as well, so high SNR can be achieved even though most of the signal has been removed as well. You'll also notice that the magnitude of the signal recovered by Astroclimes seems drastically amplified, and besides the reasons I already mentioned, I believe there are two other factors at play here: the first is that according to Webb et al. (2022), this night had the strongest H2O signal out of all the nights, so that could be acting to make the signal seem amplified; second, the planetary signal crosses the point of RV = 0 km/s, i.e. it crosses where the telluric signal is, so any leftover telluric signal could also act to make the signal seem amplified. In this case, the retrieved </a:t>
            </a:r>
            <a:r>
              <a:rPr lang="en-GB" err="1">
                <a:solidFill>
                  <a:srgbClr val="0C0C0C"/>
                </a:solidFill>
              </a:rPr>
              <a:t>Vsys</a:t>
            </a:r>
            <a:r>
              <a:rPr lang="en-GB">
                <a:solidFill>
                  <a:srgbClr val="0C0C0C"/>
                </a:solidFill>
              </a:rPr>
              <a:t> and </a:t>
            </a:r>
            <a:r>
              <a:rPr lang="en-GB" err="1">
                <a:solidFill>
                  <a:srgbClr val="0C0C0C"/>
                </a:solidFill>
              </a:rPr>
              <a:t>Kp</a:t>
            </a:r>
            <a:r>
              <a:rPr lang="en-GB">
                <a:solidFill>
                  <a:srgbClr val="0C0C0C"/>
                </a:solidFill>
              </a:rPr>
              <a:t> also seem quite biased, but if I'm being completely honest, I'm not too sure what is the reason behind that. </a:t>
            </a:r>
          </a:p>
        </p:txBody>
      </p:sp>
    </p:spTree>
    <p:extLst>
      <p:ext uri="{BB962C8B-B14F-4D97-AF65-F5344CB8AC3E}">
        <p14:creationId xmlns:p14="http://schemas.microsoft.com/office/powerpoint/2010/main" val="1043096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a:t>In the interest of time, I won't go into detail about explaining how each method works, so if you'd like to know more, feel free to ask me later. Nonetheless, there are a few points I want to outline about the differences between the methods. Both </a:t>
            </a:r>
            <a:r>
              <a:rPr lang="en-GB" err="1"/>
              <a:t>Astroclimes</a:t>
            </a:r>
            <a:r>
              <a:rPr lang="en-GB"/>
              <a:t> and </a:t>
            </a:r>
            <a:r>
              <a:rPr lang="en-GB" err="1"/>
              <a:t>Molecfit</a:t>
            </a:r>
            <a:r>
              <a:rPr lang="en-GB"/>
              <a:t> are what we call direct modelling approaches, in which the telluric lines are modelled and removed directly. Both algorithms works very similarly, but there are a few key differences, such as in the choice of atmospheric profiles and line lists, and how we deal with the normalisation and optimisation of the spectra (by optimisation here I mean how we find the best-fit models). One issue here, however, is that only the telluric lines are modelled, so we still need to remove the stellar lines somehow. A common approach, and the one I do here, is to take the mean of all the spectra for a single night after I have removed the telluric lines, thus creating a master stellar template, which can be used to then remove the stellar lines. This works because we don't expect the stellar lines to change much throughout a single night.</a:t>
            </a:r>
          </a:p>
          <a:p>
            <a:endParaRPr lang="en-GB"/>
          </a:p>
          <a:p>
            <a:r>
              <a:rPr lang="en-GB"/>
              <a:t>PCA, on the other hand, is what we call a blind detrending approach. It uses linear algebra to decompose the spectra into components that describe its features, starting with the most striking ones, which in this case would be the stellar and telluric lines. However, you don't know exactly what it is that you are removing, as it cleans the spectra indiscriminately. You can choose how many components your PCA model will have, and that will determine the level of "cleanliness", so to speak, of your residuals. The tricky part of employing PCA is precisely determining the optimal number of PCA components, because if you choose too few, your correction might not be very good, but if you choose to many, you end up removing things you didn't want to from your spectra, such as the very planetary signal you want to analyse.</a:t>
            </a:r>
          </a:p>
        </p:txBody>
      </p:sp>
    </p:spTree>
    <p:extLst>
      <p:ext uri="{BB962C8B-B14F-4D97-AF65-F5344CB8AC3E}">
        <p14:creationId xmlns:p14="http://schemas.microsoft.com/office/powerpoint/2010/main" val="2249960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a:latin typeface="Calibri"/>
                <a:ea typeface="Calibri"/>
                <a:cs typeface="Calibri"/>
              </a:rPr>
              <a:t>Space-based observations have some limitations of their own, and both space-based and ground-based observations have worked side-by-side to improve our knowledge on exoplanet atmospheres, and today we have over 300 exoplanets for which something about their atmosphere is known, and this was achieved with roughly equal contributions from both ground-based and space-based observations. For ground-based observations, there will be a major upgrade with the upcoming ELTs, but to fully exploit their instrumental capabilities, we must refine our data reduction techniques. In particular, the biggest challenge facing ground-based HRS observations today is correcting for the telluric contamination. Now, these are not just my words, this recent review which has several experts in the field said so, and so did Jayne Birkby, perhaps one of the top experts in the field, in her recent talk at the HORS3S conference which happened in Granada just two weeks ago (and if you don't believe me, the talks were recorded and will be uploaded online soon, so you can check it out for yourselves).</a:t>
            </a:r>
          </a:p>
        </p:txBody>
      </p:sp>
    </p:spTree>
    <p:extLst>
      <p:ext uri="{BB962C8B-B14F-4D97-AF65-F5344CB8AC3E}">
        <p14:creationId xmlns:p14="http://schemas.microsoft.com/office/powerpoint/2010/main" val="2008952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a:t>With that, I hope I have convinced you about the importance of ground-based high-resolution observations and the necessity for good correction of the telluric contamination. The process of removing telluric and stellar lines from spectra is often called  "detrending", which I will use throughout this talk. In the work that I will be presenting here today, my collaborators and I assessed three different detrending methods in their capabilities to remove the telluric and stellar lines and determined how they potentially affect the signal of an exoplanet's atmosphere. The three methods studied are </a:t>
            </a:r>
            <a:r>
              <a:rPr lang="en-GB" err="1"/>
              <a:t>Astroclimes</a:t>
            </a:r>
            <a:r>
              <a:rPr lang="en-GB"/>
              <a:t>, </a:t>
            </a:r>
            <a:r>
              <a:rPr lang="en-GB" err="1"/>
              <a:t>Molecfit</a:t>
            </a:r>
            <a:r>
              <a:rPr lang="en-GB"/>
              <a:t> and Principal Component Analysis, or PCA. Before I talk a bit more about how each method works, I want to highlight </a:t>
            </a:r>
            <a:r>
              <a:rPr lang="en-GB" err="1"/>
              <a:t>Astroclimes</a:t>
            </a:r>
            <a:r>
              <a:rPr lang="en-GB"/>
              <a:t>, because that is an algorithm that I developed. It is publicly available, you can just scan this QR code and it will take you to the GitHub page, and from there you can also find the link to the </a:t>
            </a:r>
            <a:r>
              <a:rPr lang="en-GB" err="1"/>
              <a:t>ReadtheDocs</a:t>
            </a:r>
            <a:r>
              <a:rPr lang="en-GB"/>
              <a:t> page. I am trying to get people to use it so I can get community feedback and claim once and for all that my algorithm is at least easier to use than </a:t>
            </a:r>
            <a:r>
              <a:rPr lang="en-GB" err="1"/>
              <a:t>Molecfit</a:t>
            </a:r>
            <a:r>
              <a:rPr lang="en-GB"/>
              <a:t>. </a:t>
            </a:r>
            <a:r>
              <a:rPr lang="en-GB" err="1"/>
              <a:t>Astroclimes</a:t>
            </a:r>
            <a:r>
              <a:rPr lang="en-GB"/>
              <a:t> is currently tailored for the CARMENES spectrograph, but I am in the process of expanding it to other instruments. If you want me to do that for a specific instrument, or you would like help in doing so yourself, please reach out to me (I'll leave my contact information at the end of the talk).</a:t>
            </a:r>
            <a:endParaRPr lang="en-US">
              <a:solidFill>
                <a:srgbClr val="444444"/>
              </a:solidFill>
            </a:endParaRPr>
          </a:p>
          <a:p>
            <a:endParaRPr lang="en-US">
              <a:latin typeface="Calibri"/>
              <a:ea typeface="Calibri"/>
              <a:cs typeface="Calibri"/>
            </a:endParaRPr>
          </a:p>
        </p:txBody>
      </p:sp>
    </p:spTree>
    <p:extLst>
      <p:ext uri="{BB962C8B-B14F-4D97-AF65-F5344CB8AC3E}">
        <p14:creationId xmlns:p14="http://schemas.microsoft.com/office/powerpoint/2010/main" val="351919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a:t>In the interest of time, I won't go into detail about explaining how each method works, so if you'd like to know more, feel free to ask me later. Nonetheless, there are a few points I want to outline about the differences between the methods. Both Astroclimes and </a:t>
            </a:r>
            <a:r>
              <a:rPr lang="en-GB" err="1"/>
              <a:t>Molecfit</a:t>
            </a:r>
            <a:r>
              <a:rPr lang="en-GB"/>
              <a:t> are what we call direct modelling approaches, in which the telluric lines are modelled and removed directly. </a:t>
            </a:r>
          </a:p>
          <a:p>
            <a:endParaRPr lang="en-GB"/>
          </a:p>
          <a:p>
            <a:r>
              <a:rPr lang="en-GB"/>
              <a:t>PCA, on the other hand, is what we could call a "blind detrending approach". Both Astroclimes and </a:t>
            </a:r>
            <a:r>
              <a:rPr lang="en-GB" err="1"/>
              <a:t>Molecfit</a:t>
            </a:r>
            <a:r>
              <a:rPr lang="en-GB"/>
              <a:t> work similarly, where they combine an atmospheric profile with molecular cross-sections (based on line lists) through a radiative transfer equation to generate the telluric models.</a:t>
            </a:r>
          </a:p>
          <a:p>
            <a:endParaRPr lang="en-GB"/>
          </a:p>
          <a:p>
            <a:r>
              <a:rPr lang="en-GB"/>
              <a:t>PCA is based on linear algebra, where you decompose the spectra in components that describe its features, starting with the most striking ones, which in this case would be the stellar and the telluric lines. </a:t>
            </a:r>
          </a:p>
          <a:p>
            <a:endParaRPr lang="en-GB"/>
          </a:p>
          <a:p>
            <a:r>
              <a:rPr lang="en-GB"/>
              <a:t>One caveat of the direct modelling approach is that only the telluric lines are removed, so the stellar lines must be removed still. One common approach in the literature, and the one I employ here, is to calculate the mean of the spectra throughout one night after you have removed the telluric lines, thus creating a master stellar template that can be used to remove the stellar lines. This works because we don't expect the stellar lines to change much throughout a single night.</a:t>
            </a:r>
          </a:p>
          <a:p>
            <a:endParaRPr lang="en-GB"/>
          </a:p>
          <a:p>
            <a:r>
              <a:rPr lang="en-GB"/>
              <a:t>With PCA, we don't have to worry about that, because it removes the telluric and stellar lines simultaneously. However, it may remove everything else with it, because you don't really know what exactly you are removing, as it cleans the spectra indiscriminately, hence the name "blind detrending approach". The level of "cleanliness" is determined by the number of PCA components that you choose for your PCA model. The tricky part of employing PCA is precisely determining the optimal number of PCA components, because if you choose too few, your correction might not be very good, but if you choose to many, you end up removing things you didn't want to from your spectra, such as the very planetary signal you want to analyse.</a:t>
            </a:r>
          </a:p>
        </p:txBody>
      </p:sp>
    </p:spTree>
    <p:extLst>
      <p:ext uri="{BB962C8B-B14F-4D97-AF65-F5344CB8AC3E}">
        <p14:creationId xmlns:p14="http://schemas.microsoft.com/office/powerpoint/2010/main" val="192743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GB"/>
              <a:t>To assess the capabilities of the three detrending methods studied, I carried out a series of injection and recovery tests. So, I would inject a synthetic signal into the observational spectra, detrend the spectra, then cross-correlate the residuals with the very same planet model that I injected to see if we could recover this signal. I did this for several different injected signal strengths. Additionally, I also ran an MCMC comparing the residuals with the injected signal to determine how much the signal had changed. I had three free parameters: a scaling factor </a:t>
            </a:r>
            <a:r>
              <a:rPr lang="en-GB">
                <a:solidFill>
                  <a:srgbClr val="0C0C0C"/>
                </a:solidFill>
              </a:rPr>
              <a:t>δ</a:t>
            </a:r>
            <a:r>
              <a:rPr lang="en-GB"/>
              <a:t>, which basically quantified the change in the magnitude of the signal; plus </a:t>
            </a:r>
            <a:r>
              <a:rPr lang="en-GB" err="1"/>
              <a:t>Kp</a:t>
            </a:r>
            <a:r>
              <a:rPr lang="en-GB"/>
              <a:t> and </a:t>
            </a:r>
            <a:r>
              <a:rPr lang="en-GB" err="1"/>
              <a:t>Vsys</a:t>
            </a:r>
            <a:r>
              <a:rPr lang="en-GB"/>
              <a:t>, which tell us whether the signal changed location in velocity space. I should mention that the data used here are CARMENES observations of the day-side of the non-transiting planet tau </a:t>
            </a:r>
            <a:r>
              <a:rPr lang="en-GB" err="1"/>
              <a:t>Bootis</a:t>
            </a:r>
            <a:r>
              <a:rPr lang="en-GB"/>
              <a:t> b, which is a hot Jupiter orbiting an F-type star. There are a total of 5 nights of observation of CARMENES data for this target. For the injection and recovery tests, two of these nights were used (nights 1 and 4), to have scenarios with different levels of telluric contamination, and for one of the nights (night 1) three different </a:t>
            </a:r>
            <a:r>
              <a:rPr lang="en-GB" err="1"/>
              <a:t>Kp</a:t>
            </a:r>
            <a:r>
              <a:rPr lang="en-GB"/>
              <a:t> values were used for the injected signal: 110, 80 and 50 km/s. 110 km/s is the literature value for </a:t>
            </a:r>
            <a:r>
              <a:rPr lang="en-GB" err="1"/>
              <a:t>Kp</a:t>
            </a:r>
            <a:r>
              <a:rPr lang="en-GB"/>
              <a:t> for tau </a:t>
            </a:r>
            <a:r>
              <a:rPr lang="en-GB" err="1"/>
              <a:t>Bootis</a:t>
            </a:r>
            <a:r>
              <a:rPr lang="en-GB"/>
              <a:t> b, and the other two values I chose to the detrending methods to their limits as we expected them to struggle more to clean the spectra with planetary signals with lower orbital velocities. Sadly, I am a certified yapper and there was no way in hell I could condense all of this into a 10-minute talk, so here I will only show the results for one scenario, but I will mention the results for the other scenarios in my conclusions, and the eager minds can come catch me later during the break.</a:t>
            </a:r>
            <a:endParaRPr lang="en-GB">
              <a:solidFill>
                <a:srgbClr val="000000"/>
              </a:solidFill>
            </a:endParaRPr>
          </a:p>
          <a:p>
            <a:endParaRPr lang="en-US">
              <a:solidFill>
                <a:srgbClr val="000000"/>
              </a:solidFill>
              <a:latin typeface="Calibri"/>
              <a:ea typeface="Calibri"/>
              <a:cs typeface="Calibri"/>
            </a:endParaRPr>
          </a:p>
          <a:p>
            <a:endParaRPr lang="en-US">
              <a:solidFill>
                <a:srgbClr val="444444"/>
              </a:solidFill>
            </a:endParaRPr>
          </a:p>
        </p:txBody>
      </p:sp>
    </p:spTree>
    <p:extLst>
      <p:ext uri="{BB962C8B-B14F-4D97-AF65-F5344CB8AC3E}">
        <p14:creationId xmlns:p14="http://schemas.microsoft.com/office/powerpoint/2010/main" val="3243465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AB040-0689-9AB0-95D2-78186FC585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483C8-0B99-23BC-CDB8-C1F282F4957E}"/>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11A1E812-8FE2-C0C1-6EB2-6270A7AE22E1}"/>
              </a:ext>
            </a:extLst>
          </p:cNvPr>
          <p:cNvSpPr>
            <a:spLocks noGrp="1"/>
          </p:cNvSpPr>
          <p:nvPr>
            <p:ph type="body" idx="1"/>
          </p:nvPr>
        </p:nvSpPr>
        <p:spPr>
          <a:xfrm>
            <a:off x="685800" y="4400550"/>
            <a:ext cx="5486400" cy="3600450"/>
          </a:xfrm>
          <a:prstGeom prst="rect">
            <a:avLst/>
          </a:prstGeom>
        </p:spPr>
        <p:txBody>
          <a:bodyPr/>
          <a:lstStyle/>
          <a:p>
            <a:r>
              <a:rPr lang="en-GB">
                <a:solidFill>
                  <a:srgbClr val="000000"/>
                </a:solidFill>
              </a:rPr>
              <a:t>To start, I just want to show you one example of how the velocity map plots look. Here, the x axis corresponds to the rest frame velocity of the planet, which is a proxy for the systemic velocity, and the y axis corresponds to the RV semi-amplitude </a:t>
            </a:r>
            <a:r>
              <a:rPr lang="en-GB" err="1">
                <a:solidFill>
                  <a:srgbClr val="000000"/>
                </a:solidFill>
              </a:rPr>
              <a:t>Kp</a:t>
            </a:r>
            <a:r>
              <a:rPr lang="en-GB">
                <a:solidFill>
                  <a:srgbClr val="000000"/>
                </a:solidFill>
              </a:rPr>
              <a:t>. The colour coding is based on the SNR, which I calculate based on the area delimited by the dashed lines. What I want to show here is </a:t>
            </a:r>
            <a:r>
              <a:rPr lang="en-GB" err="1">
                <a:solidFill>
                  <a:srgbClr val="000000"/>
                </a:solidFill>
              </a:rPr>
              <a:t>ju</a:t>
            </a:r>
            <a:r>
              <a:rPr lang="en-GB">
                <a:solidFill>
                  <a:srgbClr val="000000"/>
                </a:solidFill>
              </a:rPr>
              <a:t>st that </a:t>
            </a:r>
            <a:r>
              <a:rPr lang="en-GB" err="1">
                <a:solidFill>
                  <a:srgbClr val="000000"/>
                </a:solidFill>
              </a:rPr>
              <a:t>Astroclimes</a:t>
            </a:r>
            <a:r>
              <a:rPr lang="en-GB">
                <a:solidFill>
                  <a:srgbClr val="000000"/>
                </a:solidFill>
              </a:rPr>
              <a:t> seems to have some leftover telluric residuals, seen on the bottom right of the first panel, which is less prominent for </a:t>
            </a:r>
            <a:r>
              <a:rPr lang="en-GB" err="1">
                <a:solidFill>
                  <a:srgbClr val="000000"/>
                </a:solidFill>
              </a:rPr>
              <a:t>Molecfit</a:t>
            </a:r>
            <a:r>
              <a:rPr lang="en-GB">
                <a:solidFill>
                  <a:srgbClr val="000000"/>
                </a:solidFill>
              </a:rPr>
              <a:t> and even less prominent for PCA. </a:t>
            </a:r>
          </a:p>
        </p:txBody>
      </p:sp>
    </p:spTree>
    <p:extLst>
      <p:ext uri="{BB962C8B-B14F-4D97-AF65-F5344CB8AC3E}">
        <p14:creationId xmlns:p14="http://schemas.microsoft.com/office/powerpoint/2010/main" val="2658603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2FE83-3062-D76A-EE1E-13C1F7054D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E59C41-1FA5-91C6-1DC1-B786313F418F}"/>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81A871C2-072F-FC04-E0CD-615FC1FEBEF4}"/>
              </a:ext>
            </a:extLst>
          </p:cNvPr>
          <p:cNvSpPr>
            <a:spLocks noGrp="1"/>
          </p:cNvSpPr>
          <p:nvPr>
            <p:ph type="body" idx="1"/>
          </p:nvPr>
        </p:nvSpPr>
        <p:spPr>
          <a:xfrm>
            <a:off x="685800" y="4400550"/>
            <a:ext cx="5486400" cy="3600450"/>
          </a:xfrm>
          <a:prstGeom prst="rect">
            <a:avLst/>
          </a:prstGeom>
        </p:spPr>
        <p:txBody>
          <a:bodyPr/>
          <a:lstStyle/>
          <a:p>
            <a:r>
              <a:rPr lang="en-GB">
                <a:solidFill>
                  <a:srgbClr val="000000"/>
                </a:solidFill>
              </a:rPr>
              <a:t>However, if you look at the same plot for night 4, which had better observing conditions (i.e. lower humidity), this artifact is no longer seen, as instead the most prominent feature leftover from the detrending process are these anti-correlation areas around the signal introduced by PCA. And if you’re wondering why there is no </a:t>
            </a:r>
            <a:r>
              <a:rPr lang="en-GB" err="1">
                <a:solidFill>
                  <a:srgbClr val="000000"/>
                </a:solidFill>
              </a:rPr>
              <a:t>Molecfit</a:t>
            </a:r>
            <a:r>
              <a:rPr lang="en-GB">
                <a:solidFill>
                  <a:srgbClr val="000000"/>
                </a:solidFill>
              </a:rPr>
              <a:t> in this plot, it is because I only ran </a:t>
            </a:r>
            <a:r>
              <a:rPr lang="en-GB" err="1">
                <a:solidFill>
                  <a:srgbClr val="000000"/>
                </a:solidFill>
              </a:rPr>
              <a:t>Molecfit</a:t>
            </a:r>
            <a:r>
              <a:rPr lang="en-GB">
                <a:solidFill>
                  <a:srgbClr val="000000"/>
                </a:solidFill>
              </a:rPr>
              <a:t> for one night due to time constraints. </a:t>
            </a:r>
          </a:p>
        </p:txBody>
      </p:sp>
    </p:spTree>
    <p:extLst>
      <p:ext uri="{BB962C8B-B14F-4D97-AF65-F5344CB8AC3E}">
        <p14:creationId xmlns:p14="http://schemas.microsoft.com/office/powerpoint/2010/main" val="2810051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0D886-6A42-1DA9-3F6B-0F04B8B0E1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BB41BC-69E5-9226-A7D5-9CA0C1D5B39B}"/>
              </a:ext>
            </a:extLst>
          </p:cNvPr>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67D6D9C6-3C6D-7FC0-340C-C52037CF1B18}"/>
              </a:ext>
            </a:extLst>
          </p:cNvPr>
          <p:cNvSpPr>
            <a:spLocks noGrp="1"/>
          </p:cNvSpPr>
          <p:nvPr>
            <p:ph type="body" idx="1"/>
          </p:nvPr>
        </p:nvSpPr>
        <p:spPr>
          <a:xfrm>
            <a:off x="685800" y="4400550"/>
            <a:ext cx="5486400" cy="3600450"/>
          </a:xfrm>
          <a:prstGeom prst="rect">
            <a:avLst/>
          </a:prstGeom>
        </p:spPr>
        <p:txBody>
          <a:bodyPr/>
          <a:lstStyle/>
          <a:p>
            <a:r>
              <a:rPr lang="en-GB"/>
              <a:t>Coming</a:t>
            </a:r>
            <a:r>
              <a:rPr lang="en-GB">
                <a:solidFill>
                  <a:srgbClr val="000000"/>
                </a:solidFill>
                <a:latin typeface="Aptos"/>
                <a:ea typeface="Calibri"/>
                <a:cs typeface="Calibri"/>
              </a:rPr>
              <a:t> back to the results from night 1, I want to show you visually what the effect of each detrending process is on the injected planetary signal. In this plot, the top panel shows the injected planetary signal. The next three panels show what I call the "residuals difference" for </a:t>
            </a:r>
            <a:r>
              <a:rPr lang="en-GB" err="1">
                <a:solidFill>
                  <a:srgbClr val="000000"/>
                </a:solidFill>
                <a:latin typeface="Aptos"/>
                <a:ea typeface="Calibri"/>
                <a:cs typeface="Calibri"/>
              </a:rPr>
              <a:t>Astroclimes</a:t>
            </a:r>
            <a:r>
              <a:rPr lang="en-GB">
                <a:solidFill>
                  <a:srgbClr val="000000"/>
                </a:solidFill>
                <a:latin typeface="Aptos"/>
                <a:ea typeface="Calibri"/>
                <a:cs typeface="Calibri"/>
              </a:rPr>
              <a:t>, </a:t>
            </a:r>
            <a:r>
              <a:rPr lang="en-GB" err="1">
                <a:solidFill>
                  <a:srgbClr val="000000"/>
                </a:solidFill>
                <a:latin typeface="Aptos"/>
                <a:ea typeface="Calibri"/>
                <a:cs typeface="Calibri"/>
              </a:rPr>
              <a:t>Molecfit</a:t>
            </a:r>
            <a:r>
              <a:rPr lang="en-GB">
                <a:solidFill>
                  <a:srgbClr val="000000"/>
                </a:solidFill>
                <a:latin typeface="Aptos"/>
                <a:ea typeface="Calibri"/>
                <a:cs typeface="Calibri"/>
              </a:rPr>
              <a:t> and PCA. What are they? So, I carried out the detrending process on the observational spectra WITH and WITHOUT the injected planetary signal. When taking the DIFFERENCE between the residuals from either case, we'd expect to get precisely the injected signal, so we were hoping that panels (b), (c) and (d) were as close to panel (a) as possible. For Astroclimes and </a:t>
            </a:r>
            <a:r>
              <a:rPr lang="en-GB" err="1">
                <a:solidFill>
                  <a:srgbClr val="000000"/>
                </a:solidFill>
                <a:latin typeface="Aptos"/>
                <a:ea typeface="Calibri"/>
                <a:cs typeface="Calibri"/>
              </a:rPr>
              <a:t>Molecfit</a:t>
            </a:r>
            <a:r>
              <a:rPr lang="en-GB">
                <a:solidFill>
                  <a:srgbClr val="000000"/>
                </a:solidFill>
                <a:latin typeface="Aptos"/>
                <a:ea typeface="Calibri"/>
                <a:cs typeface="Calibri"/>
              </a:rPr>
              <a:t>, we can see that they are quite similar, not just to panel (a) but amongst each other, however you can still see some signal degradation, more prominent on the left edge of the panel. When you look at the PCA panel, however, it becomes evident that it is a lot more aggressive on the injected signal than the other two methods.</a:t>
            </a:r>
            <a:endParaRPr lang="en-US"/>
          </a:p>
        </p:txBody>
      </p:sp>
    </p:spTree>
    <p:extLst>
      <p:ext uri="{BB962C8B-B14F-4D97-AF65-F5344CB8AC3E}">
        <p14:creationId xmlns:p14="http://schemas.microsoft.com/office/powerpoint/2010/main" val="28285006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hyperlink" Target="mailto:marcelo.keni2@hotmail.com" TargetMode="Externa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hyperlink" Target="mailto:marcelo.keni2@hotmail.com" TargetMode="Externa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C7892703-6721-2E42-D1D5-E3F3D9E6E7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2" name="Graphic 1">
            <a:extLst>
              <a:ext uri="{FF2B5EF4-FFF2-40B4-BE49-F238E27FC236}">
                <a16:creationId xmlns:a16="http://schemas.microsoft.com/office/drawing/2014/main" id="{12D959CA-205F-61E0-E849-0515F946BCD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42655" cy="936000"/>
          </a:xfrm>
          <a:prstGeom prst="rect">
            <a:avLst/>
          </a:prstGeom>
        </p:spPr>
      </p:pic>
    </p:spTree>
    <p:extLst>
      <p:ext uri="{BB962C8B-B14F-4D97-AF65-F5344CB8AC3E}">
        <p14:creationId xmlns:p14="http://schemas.microsoft.com/office/powerpoint/2010/main" val="2698414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page image or video">
    <p:bg>
      <p:bgPr>
        <a:solidFill>
          <a:schemeClr val="bg1"/>
        </a:solidFill>
        <a:effectLst/>
      </p:bgPr>
    </p:bg>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2BF3D1E0-7FC9-4E89-DFE7-5165B59500DE}"/>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1327535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text_v1">
    <p:bg>
      <p:bgPr>
        <a:solidFill>
          <a:schemeClr val="bg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3D467372-F32E-DE9A-90D5-43011C637B4E}"/>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Title Placeholder 1">
            <a:extLst>
              <a:ext uri="{FF2B5EF4-FFF2-40B4-BE49-F238E27FC236}">
                <a16:creationId xmlns:a16="http://schemas.microsoft.com/office/drawing/2014/main" id="{9AF3E014-79B3-303B-9C48-044DCEB17D24}"/>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pic>
        <p:nvPicPr>
          <p:cNvPr id="11" name="Graphic 10">
            <a:extLst>
              <a:ext uri="{FF2B5EF4-FFF2-40B4-BE49-F238E27FC236}">
                <a16:creationId xmlns:a16="http://schemas.microsoft.com/office/drawing/2014/main" id="{A628D210-0C84-971E-A26F-3B2FE440CD8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12" name="Graphic 11">
            <a:extLst>
              <a:ext uri="{FF2B5EF4-FFF2-40B4-BE49-F238E27FC236}">
                <a16:creationId xmlns:a16="http://schemas.microsoft.com/office/drawing/2014/main" id="{40909806-D6C8-D851-C1D5-EB899EC0915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3" name="Content Placeholder 15">
            <a:extLst>
              <a:ext uri="{FF2B5EF4-FFF2-40B4-BE49-F238E27FC236}">
                <a16:creationId xmlns:a16="http://schemas.microsoft.com/office/drawing/2014/main" id="{D4F384C1-07C3-D90A-BDA7-8B66B59C618A}"/>
              </a:ext>
            </a:extLst>
          </p:cNvPr>
          <p:cNvSpPr>
            <a:spLocks noGrp="1"/>
          </p:cNvSpPr>
          <p:nvPr>
            <p:ph sz="quarter" idx="19"/>
          </p:nvPr>
        </p:nvSpPr>
        <p:spPr>
          <a:xfrm>
            <a:off x="499734" y="2138376"/>
            <a:ext cx="4860000" cy="3317700"/>
          </a:xfrm>
          <a:prstGeom prst="rect">
            <a:avLst/>
          </a:prstGeom>
        </p:spPr>
        <p:txBody>
          <a:bodyPr/>
          <a:lstStyle>
            <a:lvl1pPr>
              <a:lnSpc>
                <a:spcPct val="104000"/>
              </a:lnSpc>
              <a:defRPr sz="1400" b="0" i="0"/>
            </a:lvl1pPr>
          </a:lstStyle>
          <a:p>
            <a:endParaRPr lang="en-GB"/>
          </a:p>
        </p:txBody>
      </p:sp>
      <p:sp>
        <p:nvSpPr>
          <p:cNvPr id="14" name="Text Placeholder 13">
            <a:extLst>
              <a:ext uri="{FF2B5EF4-FFF2-40B4-BE49-F238E27FC236}">
                <a16:creationId xmlns:a16="http://schemas.microsoft.com/office/drawing/2014/main" id="{235E5D7F-8A7C-6EE9-409A-E74DEE1CEBD0}"/>
              </a:ext>
            </a:extLst>
          </p:cNvPr>
          <p:cNvSpPr>
            <a:spLocks noGrp="1"/>
          </p:cNvSpPr>
          <p:nvPr>
            <p:ph type="body" sz="quarter" idx="20" hasCustomPrompt="1"/>
          </p:nvPr>
        </p:nvSpPr>
        <p:spPr>
          <a:xfrm>
            <a:off x="499732" y="1408771"/>
            <a:ext cx="4860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7" name="Footer Placeholder 4">
            <a:extLst>
              <a:ext uri="{FF2B5EF4-FFF2-40B4-BE49-F238E27FC236}">
                <a16:creationId xmlns:a16="http://schemas.microsoft.com/office/drawing/2014/main" id="{4CC3C885-19BC-3E17-8A93-2B1A7E5C25BA}"/>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8" name="Slide Number Placeholder 5">
            <a:extLst>
              <a:ext uri="{FF2B5EF4-FFF2-40B4-BE49-F238E27FC236}">
                <a16:creationId xmlns:a16="http://schemas.microsoft.com/office/drawing/2014/main" id="{5BD7BD88-0848-5288-8AA9-8D97F76E2B7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11047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and text_v2">
    <p:bg>
      <p:bgPr>
        <a:solidFill>
          <a:schemeClr val="bg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43764D63-5C2F-1B66-30E7-13032CD01528}"/>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Title Placeholder 1">
            <a:extLst>
              <a:ext uri="{FF2B5EF4-FFF2-40B4-BE49-F238E27FC236}">
                <a16:creationId xmlns:a16="http://schemas.microsoft.com/office/drawing/2014/main" id="{CEDADC40-EB9F-9244-18DC-21FE7EA2B7F6}"/>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945CD228-5C19-1634-812F-0C8358B850A1}"/>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7FDB7BE5-FC74-185C-85FC-5BDDD3CA02D6}"/>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pic>
        <p:nvPicPr>
          <p:cNvPr id="14" name="Graphic 13">
            <a:extLst>
              <a:ext uri="{FF2B5EF4-FFF2-40B4-BE49-F238E27FC236}">
                <a16:creationId xmlns:a16="http://schemas.microsoft.com/office/drawing/2014/main" id="{F5562BB3-0997-BC2D-7EBE-6E4EA273BB0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15" name="Graphic 14">
            <a:extLst>
              <a:ext uri="{FF2B5EF4-FFF2-40B4-BE49-F238E27FC236}">
                <a16:creationId xmlns:a16="http://schemas.microsoft.com/office/drawing/2014/main" id="{9EDA59FE-8335-3268-B2CF-917AF8947C3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C2BA5C64-269D-2E74-1B77-B48FA5234BA4}"/>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A18F90CE-BCFD-6C99-EE37-9DA7FA4698A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252431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image and text_v1">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E24D8582-267A-62B0-6375-52FBB6A95F06}"/>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C30A0D45-92CE-4AA7-0114-549FDCB72176}"/>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F042A49D-B936-0FB8-BC5C-EBB1B67D30C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54055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image and text_v2">
    <p:bg>
      <p:bgPr>
        <a:solidFill>
          <a:schemeClr val="bg1"/>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1B2A602F-B51D-0A59-07FD-1AC1CD15187D}"/>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132C6EBF-FD95-51E3-4F10-A159FCE953E5}"/>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DA5E30C0-4484-78A3-EDD5-F263669F8069}"/>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850081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or quote slide">
    <p:bg>
      <p:bgPr>
        <a:solidFill>
          <a:schemeClr val="bg1"/>
        </a:solidFill>
        <a:effectLst/>
      </p:bgPr>
    </p:bg>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79347"/>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5" name="Graphic 4">
            <a:extLst>
              <a:ext uri="{FF2B5EF4-FFF2-40B4-BE49-F238E27FC236}">
                <a16:creationId xmlns:a16="http://schemas.microsoft.com/office/drawing/2014/main" id="{E67B28CA-92CE-A2BE-6C8F-BE33A84BE9F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685867"/>
            <a:ext cx="2047718" cy="540991"/>
          </a:xfrm>
          <a:prstGeom prst="rect">
            <a:avLst/>
          </a:prstGeom>
        </p:spPr>
      </p:pic>
      <p:pic>
        <p:nvPicPr>
          <p:cNvPr id="2" name="Graphic 1">
            <a:extLst>
              <a:ext uri="{FF2B5EF4-FFF2-40B4-BE49-F238E27FC236}">
                <a16:creationId xmlns:a16="http://schemas.microsoft.com/office/drawing/2014/main" id="{4E8E6A1D-E8C8-8F6E-F5FB-34C455458D7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044628" y="503550"/>
            <a:ext cx="642655" cy="936000"/>
          </a:xfrm>
          <a:prstGeom prst="rect">
            <a:avLst/>
          </a:prstGeom>
        </p:spPr>
      </p:pic>
      <p:sp>
        <p:nvSpPr>
          <p:cNvPr id="6" name="Footer Placeholder 4">
            <a:extLst>
              <a:ext uri="{FF2B5EF4-FFF2-40B4-BE49-F238E27FC236}">
                <a16:creationId xmlns:a16="http://schemas.microsoft.com/office/drawing/2014/main" id="{74D56FB0-D78B-9032-79F0-56E6DDE956EE}"/>
              </a:ext>
            </a:extLst>
          </p:cNvPr>
          <p:cNvSpPr>
            <a:spLocks noGrp="1"/>
          </p:cNvSpPr>
          <p:nvPr>
            <p:ph type="ftr" sz="quarter" idx="3"/>
          </p:nvPr>
        </p:nvSpPr>
        <p:spPr>
          <a:xfrm>
            <a:off x="1039733" y="5994450"/>
            <a:ext cx="431999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5A2079FD-87C4-04AC-B43C-4BEE080B3A5F}"/>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905499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artner Logo v1">
    <p:bg>
      <p:bgPr>
        <a:solidFill>
          <a:schemeClr val="bg1"/>
        </a:solidFill>
        <a:effectLst/>
      </p:bgPr>
    </p:bg>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3" name="Graphic 2">
            <a:extLst>
              <a:ext uri="{FF2B5EF4-FFF2-40B4-BE49-F238E27FC236}">
                <a16:creationId xmlns:a16="http://schemas.microsoft.com/office/drawing/2014/main" id="{6A951A39-DA62-980B-B3A2-7EF27E6214A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cxnSp>
        <p:nvCxnSpPr>
          <p:cNvPr id="4" name="Straight Connector 3">
            <a:extLst>
              <a:ext uri="{FF2B5EF4-FFF2-40B4-BE49-F238E27FC236}">
                <a16:creationId xmlns:a16="http://schemas.microsoft.com/office/drawing/2014/main" id="{E80A355D-9A11-0C00-0302-0D717A40C84F}"/>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A2A98AE3-E1CB-23AE-7F02-F930EFE89880}"/>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436258FE-C9AE-8A0E-063C-420B921D82DA}"/>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FE759C60-4DB6-D24A-3C87-CC2390CF4D97}"/>
              </a:ext>
            </a:extLst>
          </p:cNvPr>
          <p:cNvSpPr>
            <a:spLocks noGrp="1"/>
          </p:cNvSpPr>
          <p:nvPr>
            <p:ph type="pic" sz="quarter" idx="13" hasCustomPrompt="1"/>
          </p:nvPr>
        </p:nvSpPr>
        <p:spPr>
          <a:xfrm>
            <a:off x="4678830" y="5813459"/>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pic>
        <p:nvPicPr>
          <p:cNvPr id="8" name="Graphic 7">
            <a:extLst>
              <a:ext uri="{FF2B5EF4-FFF2-40B4-BE49-F238E27FC236}">
                <a16:creationId xmlns:a16="http://schemas.microsoft.com/office/drawing/2014/main" id="{5E3B0B68-0551-E511-1F5F-B2343E9FDFA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401815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rtner Logo v2">
    <p:bg>
      <p:bgPr>
        <a:solidFill>
          <a:schemeClr val="bg1"/>
        </a:solidFill>
        <a:effectLst/>
      </p:bgPr>
    </p:bg>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3" name="Graphic 2">
            <a:extLst>
              <a:ext uri="{FF2B5EF4-FFF2-40B4-BE49-F238E27FC236}">
                <a16:creationId xmlns:a16="http://schemas.microsoft.com/office/drawing/2014/main" id="{7D918510-412A-5F29-812E-B643D993E17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cxnSp>
        <p:nvCxnSpPr>
          <p:cNvPr id="4" name="Straight Connector 3">
            <a:extLst>
              <a:ext uri="{FF2B5EF4-FFF2-40B4-BE49-F238E27FC236}">
                <a16:creationId xmlns:a16="http://schemas.microsoft.com/office/drawing/2014/main" id="{EB9C3BC3-4C83-7298-19AB-051EAF348661}"/>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949DFEBA-8C45-97E6-528F-BBB76271D6EF}"/>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pic>
        <p:nvPicPr>
          <p:cNvPr id="8" name="Graphic 7">
            <a:extLst>
              <a:ext uri="{FF2B5EF4-FFF2-40B4-BE49-F238E27FC236}">
                <a16:creationId xmlns:a16="http://schemas.microsoft.com/office/drawing/2014/main" id="{5B81EFBC-5DDF-0E56-4D9D-6E91752BE44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413637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v1">
    <p:bg>
      <p:bgPr>
        <a:solidFill>
          <a:schemeClr val="bg1"/>
        </a:solidFill>
        <a:effectLst/>
      </p:bgPr>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ctr">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5" name="Graphic 4">
            <a:extLst>
              <a:ext uri="{FF2B5EF4-FFF2-40B4-BE49-F238E27FC236}">
                <a16:creationId xmlns:a16="http://schemas.microsoft.com/office/drawing/2014/main" id="{E55314F0-9808-2548-F057-2B3A1CFD9F8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6" name="Graphic 5">
            <a:extLst>
              <a:ext uri="{FF2B5EF4-FFF2-40B4-BE49-F238E27FC236}">
                <a16:creationId xmlns:a16="http://schemas.microsoft.com/office/drawing/2014/main" id="{9DA2CA7B-3CFB-2C3D-D34E-29B53D95918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3163886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v2">
    <p:bg>
      <p:bgPr>
        <a:solidFill>
          <a:schemeClr val="bg1"/>
        </a:solidFill>
        <a:effectLst/>
      </p:bgPr>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ctr">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17B367A6-FAF4-214D-CA11-8B215D07A4A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4628" y="503550"/>
            <a:ext cx="642655" cy="936000"/>
          </a:xfrm>
          <a:prstGeom prst="rect">
            <a:avLst/>
          </a:prstGeom>
        </p:spPr>
      </p:pic>
      <p:pic>
        <p:nvPicPr>
          <p:cNvPr id="4" name="Graphic 3">
            <a:extLst>
              <a:ext uri="{FF2B5EF4-FFF2-40B4-BE49-F238E27FC236}">
                <a16:creationId xmlns:a16="http://schemas.microsoft.com/office/drawing/2014/main" id="{15B64E19-E5B3-A125-02DF-AA25578ADB83}"/>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1299040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242DDC41-069C-6569-FD8D-DA3442F2A3D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3FDC7C16-2B7D-58D4-01ED-D324386376C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0487870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56617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BD1BE230-6420-FFF5-6758-C7F9655713B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4" name="Graphic 3">
            <a:extLst>
              <a:ext uri="{FF2B5EF4-FFF2-40B4-BE49-F238E27FC236}">
                <a16:creationId xmlns:a16="http://schemas.microsoft.com/office/drawing/2014/main" id="{7AAE7977-1BF5-F218-8311-ED7BFCFB29B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33716415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06D98896-83DF-6A21-1A43-C2633EAB2E44}"/>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A147CB46-A89C-F1F7-F942-979B4D697F7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2465251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3" name="Graphic 2">
            <a:extLst>
              <a:ext uri="{FF2B5EF4-FFF2-40B4-BE49-F238E27FC236}">
                <a16:creationId xmlns:a16="http://schemas.microsoft.com/office/drawing/2014/main" id="{6684A845-46C3-33DA-CA23-5D8B7F1FD21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4" name="Graphic 3">
            <a:extLst>
              <a:ext uri="{FF2B5EF4-FFF2-40B4-BE49-F238E27FC236}">
                <a16:creationId xmlns:a16="http://schemas.microsoft.com/office/drawing/2014/main" id="{7E9D5C80-43CB-B93C-AFEF-243C2D123E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0065" y="5418450"/>
            <a:ext cx="651959" cy="936000"/>
          </a:xfrm>
          <a:prstGeom prst="rect">
            <a:avLst/>
          </a:prstGeom>
        </p:spPr>
      </p:pic>
    </p:spTree>
    <p:extLst>
      <p:ext uri="{BB962C8B-B14F-4D97-AF65-F5344CB8AC3E}">
        <p14:creationId xmlns:p14="http://schemas.microsoft.com/office/powerpoint/2010/main" val="5693916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CDB55-15B8-121C-9A95-E50F7B5D84F6}"/>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3F09629B-2E3D-8D47-E492-E4A5A92D99C2}"/>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A6CDA95B-F761-5DAE-DA12-BB84C3475489}"/>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296241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222225"/>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877257"/>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6" name="Slide Number Placeholder 5">
            <a:extLst>
              <a:ext uri="{FF2B5EF4-FFF2-40B4-BE49-F238E27FC236}">
                <a16:creationId xmlns:a16="http://schemas.microsoft.com/office/drawing/2014/main" id="{882A2F16-8026-9430-DFC0-2804BED2C567}"/>
              </a:ext>
            </a:extLst>
          </p:cNvPr>
          <p:cNvSpPr>
            <a:spLocks noGrp="1"/>
          </p:cNvSpPr>
          <p:nvPr>
            <p:ph type="sldNum" sz="quarter" idx="4"/>
          </p:nvPr>
        </p:nvSpPr>
        <p:spPr>
          <a:xfrm>
            <a:off x="193137" y="6505762"/>
            <a:ext cx="306596" cy="280041"/>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grpSp>
        <p:nvGrpSpPr>
          <p:cNvPr id="4" name="Group 3">
            <a:extLst>
              <a:ext uri="{FF2B5EF4-FFF2-40B4-BE49-F238E27FC236}">
                <a16:creationId xmlns:a16="http://schemas.microsoft.com/office/drawing/2014/main" id="{E44E21B0-5D81-4167-EF84-B62548F4608A}"/>
              </a:ext>
            </a:extLst>
          </p:cNvPr>
          <p:cNvGrpSpPr/>
          <p:nvPr userDrawn="1"/>
        </p:nvGrpSpPr>
        <p:grpSpPr>
          <a:xfrm>
            <a:off x="499733" y="6505762"/>
            <a:ext cx="3139234" cy="463232"/>
            <a:chOff x="636702" y="6394768"/>
            <a:chExt cx="3139234" cy="463232"/>
          </a:xfrm>
        </p:grpSpPr>
        <p:sp>
          <p:nvSpPr>
            <p:cNvPr id="5" name="TextBox 4">
              <a:extLst>
                <a:ext uri="{FF2B5EF4-FFF2-40B4-BE49-F238E27FC236}">
                  <a16:creationId xmlns:a16="http://schemas.microsoft.com/office/drawing/2014/main" id="{15E99060-6957-3031-273F-B96148D54D22}"/>
                </a:ext>
              </a:extLst>
            </p:cNvPr>
            <p:cNvSpPr txBox="1"/>
            <p:nvPr userDrawn="1"/>
          </p:nvSpPr>
          <p:spPr>
            <a:xfrm>
              <a:off x="991704" y="6394768"/>
              <a:ext cx="2784232" cy="338554"/>
            </a:xfrm>
            <a:prstGeom prst="rect">
              <a:avLst/>
            </a:prstGeom>
            <a:noFill/>
          </p:spPr>
          <p:txBody>
            <a:bodyPr wrap="square">
              <a:spAutoFit/>
            </a:bodyPr>
            <a:lstStyle/>
            <a:p>
              <a:r>
                <a:rPr lang="en-GB" sz="1600">
                  <a:latin typeface="Palatino Linotype" panose="02040502050505030304" pitchFamily="18" charset="0"/>
                  <a:hlinkClick r:id="rId2"/>
                </a:rPr>
                <a:t>marcelo.keni2@hotmail.com</a:t>
              </a:r>
              <a:endParaRPr lang="en-US" sz="1600">
                <a:latin typeface="Palatino Linotype" panose="02040502050505030304" pitchFamily="18" charset="0"/>
              </a:endParaRPr>
            </a:p>
          </p:txBody>
        </p:sp>
        <p:sp>
          <p:nvSpPr>
            <p:cNvPr id="7" name="TextBox 6">
              <a:extLst>
                <a:ext uri="{FF2B5EF4-FFF2-40B4-BE49-F238E27FC236}">
                  <a16:creationId xmlns:a16="http://schemas.microsoft.com/office/drawing/2014/main" id="{5F607DAB-3C74-D140-1265-3CE2D4AA71A2}"/>
                </a:ext>
              </a:extLst>
            </p:cNvPr>
            <p:cNvSpPr txBox="1"/>
            <p:nvPr userDrawn="1"/>
          </p:nvSpPr>
          <p:spPr>
            <a:xfrm>
              <a:off x="636702" y="6396335"/>
              <a:ext cx="545910" cy="461665"/>
            </a:xfrm>
            <a:prstGeom prst="rect">
              <a:avLst/>
            </a:prstGeom>
            <a:noFill/>
          </p:spPr>
          <p:txBody>
            <a:bodyPr wrap="square">
              <a:spAutoFit/>
            </a:bodyPr>
            <a:lstStyle/>
            <a:p>
              <a:r>
                <a:rPr lang="en-GB" sz="2400" b="1" i="0" u="none" strike="noStrike">
                  <a:solidFill>
                    <a:srgbClr val="0C0C0C"/>
                  </a:solidFill>
                  <a:latin typeface="Century"/>
                </a:rPr>
                <a:t>✉️</a:t>
              </a:r>
              <a:endParaRPr lang="en-US"/>
            </a:p>
          </p:txBody>
        </p:sp>
      </p:grpSp>
      <p:sp>
        <p:nvSpPr>
          <p:cNvPr id="8" name="Footer Placeholder 4">
            <a:extLst>
              <a:ext uri="{FF2B5EF4-FFF2-40B4-BE49-F238E27FC236}">
                <a16:creationId xmlns:a16="http://schemas.microsoft.com/office/drawing/2014/main" id="{FF72C921-2073-3418-EE8E-05D59759F63E}"/>
              </a:ext>
            </a:extLst>
          </p:cNvPr>
          <p:cNvSpPr txBox="1">
            <a:spLocks/>
          </p:cNvSpPr>
          <p:nvPr userDrawn="1"/>
        </p:nvSpPr>
        <p:spPr>
          <a:xfrm>
            <a:off x="5511501" y="6453281"/>
            <a:ext cx="6680499" cy="338554"/>
          </a:xfrm>
          <a:prstGeom prst="rect">
            <a:avLst/>
          </a:prstGeom>
        </p:spPr>
        <p:txBody>
          <a:bodyPr vert="horz" wrap="square" lIns="0" tIns="0" rIns="0" bIns="0" rtlCol="0" anchor="b">
            <a:noAutofit/>
          </a:bodyPr>
          <a:lstStyle>
            <a:defPPr>
              <a:defRPr lang="en-US"/>
            </a:defPPr>
            <a:lvl1pPr marL="0" algn="l" defTabSz="914400" rtl="0" eaLnBrk="1" latinLnBrk="0" hangingPunct="1">
              <a:lnSpc>
                <a:spcPct val="100000"/>
              </a:lnSpc>
              <a:spcBef>
                <a:spcPts val="0"/>
              </a:spcBef>
              <a:spcAft>
                <a:spcPts val="800"/>
              </a:spcAft>
              <a:defRPr sz="1400" b="0" i="0" kern="1200">
                <a:solidFill>
                  <a:schemeClr val="tx1"/>
                </a:solidFill>
                <a:latin typeface="Palatino Linotype" panose="02040502050505030304" pitchFamily="18"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a:t>National Astronomy Meeting, University of Birmingham, July 23rd, 2026</a:t>
            </a:r>
            <a:endParaRPr lang="en-GB"/>
          </a:p>
        </p:txBody>
      </p:sp>
    </p:spTree>
    <p:extLst>
      <p:ext uri="{BB962C8B-B14F-4D97-AF65-F5344CB8AC3E}">
        <p14:creationId xmlns:p14="http://schemas.microsoft.com/office/powerpoint/2010/main" val="18738242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312904"/>
            <a:ext cx="5076000" cy="3153561"/>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3" y="1506828"/>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6268" y="2312903"/>
            <a:ext cx="5073091" cy="3153561"/>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6268" y="1506828"/>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506828"/>
            <a:ext cx="0" cy="448762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4">
            <a:extLst>
              <a:ext uri="{FF2B5EF4-FFF2-40B4-BE49-F238E27FC236}">
                <a16:creationId xmlns:a16="http://schemas.microsoft.com/office/drawing/2014/main" id="{AEB117DB-5C06-AA45-4EA9-55043EB257C7}"/>
              </a:ext>
            </a:extLst>
          </p:cNvPr>
          <p:cNvSpPr txBox="1">
            <a:spLocks/>
          </p:cNvSpPr>
          <p:nvPr userDrawn="1"/>
        </p:nvSpPr>
        <p:spPr>
          <a:xfrm>
            <a:off x="5511501" y="6453281"/>
            <a:ext cx="6680499" cy="338554"/>
          </a:xfrm>
          <a:prstGeom prst="rect">
            <a:avLst/>
          </a:prstGeom>
        </p:spPr>
        <p:txBody>
          <a:bodyPr vert="horz" wrap="square" lIns="0" tIns="0" rIns="0" bIns="0" rtlCol="0" anchor="b">
            <a:noAutofit/>
          </a:bodyPr>
          <a:lstStyle>
            <a:defPPr>
              <a:defRPr lang="en-US"/>
            </a:defPPr>
            <a:lvl1pPr marL="0" algn="l" defTabSz="914400" rtl="0" eaLnBrk="1" latinLnBrk="0" hangingPunct="1">
              <a:lnSpc>
                <a:spcPct val="100000"/>
              </a:lnSpc>
              <a:spcBef>
                <a:spcPts val="0"/>
              </a:spcBef>
              <a:spcAft>
                <a:spcPts val="800"/>
              </a:spcAft>
              <a:defRPr sz="1400" b="0" i="0" kern="1200">
                <a:solidFill>
                  <a:schemeClr val="tx1"/>
                </a:solidFill>
                <a:latin typeface="Palatino Linotype" panose="02040502050505030304" pitchFamily="18"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a:t>National Astronomy Meeting, University of Birmingham, July 23rd, 2026</a:t>
            </a:r>
            <a:endParaRPr lang="en-GB"/>
          </a:p>
        </p:txBody>
      </p:sp>
      <p:grpSp>
        <p:nvGrpSpPr>
          <p:cNvPr id="3" name="Group 2">
            <a:extLst>
              <a:ext uri="{FF2B5EF4-FFF2-40B4-BE49-F238E27FC236}">
                <a16:creationId xmlns:a16="http://schemas.microsoft.com/office/drawing/2014/main" id="{5F0C9304-5196-4EE9-D566-8A927C4B523D}"/>
              </a:ext>
            </a:extLst>
          </p:cNvPr>
          <p:cNvGrpSpPr/>
          <p:nvPr userDrawn="1"/>
        </p:nvGrpSpPr>
        <p:grpSpPr>
          <a:xfrm>
            <a:off x="499733" y="6505762"/>
            <a:ext cx="3139234" cy="463232"/>
            <a:chOff x="636702" y="6394768"/>
            <a:chExt cx="3139234" cy="463232"/>
          </a:xfrm>
        </p:grpSpPr>
        <p:sp>
          <p:nvSpPr>
            <p:cNvPr id="4" name="TextBox 3">
              <a:extLst>
                <a:ext uri="{FF2B5EF4-FFF2-40B4-BE49-F238E27FC236}">
                  <a16:creationId xmlns:a16="http://schemas.microsoft.com/office/drawing/2014/main" id="{4E582919-17C1-D3E4-7291-6ADCF3440A94}"/>
                </a:ext>
              </a:extLst>
            </p:cNvPr>
            <p:cNvSpPr txBox="1"/>
            <p:nvPr userDrawn="1"/>
          </p:nvSpPr>
          <p:spPr>
            <a:xfrm>
              <a:off x="991704" y="6394768"/>
              <a:ext cx="2784232" cy="338554"/>
            </a:xfrm>
            <a:prstGeom prst="rect">
              <a:avLst/>
            </a:prstGeom>
            <a:noFill/>
          </p:spPr>
          <p:txBody>
            <a:bodyPr wrap="square">
              <a:spAutoFit/>
            </a:bodyPr>
            <a:lstStyle/>
            <a:p>
              <a:r>
                <a:rPr lang="en-GB" sz="1600">
                  <a:latin typeface="Palatino Linotype" panose="02040502050505030304" pitchFamily="18" charset="0"/>
                  <a:hlinkClick r:id="rId2"/>
                </a:rPr>
                <a:t>marcelo.keni2@hotmail.com</a:t>
              </a:r>
              <a:endParaRPr lang="en-US" sz="1600">
                <a:latin typeface="Palatino Linotype" panose="02040502050505030304" pitchFamily="18" charset="0"/>
              </a:endParaRPr>
            </a:p>
          </p:txBody>
        </p:sp>
        <p:sp>
          <p:nvSpPr>
            <p:cNvPr id="5" name="TextBox 4">
              <a:extLst>
                <a:ext uri="{FF2B5EF4-FFF2-40B4-BE49-F238E27FC236}">
                  <a16:creationId xmlns:a16="http://schemas.microsoft.com/office/drawing/2014/main" id="{4CB8920F-9ABA-3899-1D9D-22E2C672E237}"/>
                </a:ext>
              </a:extLst>
            </p:cNvPr>
            <p:cNvSpPr txBox="1"/>
            <p:nvPr userDrawn="1"/>
          </p:nvSpPr>
          <p:spPr>
            <a:xfrm>
              <a:off x="636702" y="6396335"/>
              <a:ext cx="545910" cy="461665"/>
            </a:xfrm>
            <a:prstGeom prst="rect">
              <a:avLst/>
            </a:prstGeom>
            <a:noFill/>
          </p:spPr>
          <p:txBody>
            <a:bodyPr wrap="square">
              <a:spAutoFit/>
            </a:bodyPr>
            <a:lstStyle/>
            <a:p>
              <a:r>
                <a:rPr lang="en-GB" sz="2400" b="1" i="0" u="none" strike="noStrike">
                  <a:solidFill>
                    <a:srgbClr val="0C0C0C"/>
                  </a:solidFill>
                  <a:latin typeface="Century"/>
                </a:rPr>
                <a:t>✉️</a:t>
              </a:r>
              <a:endParaRPr lang="en-US"/>
            </a:p>
          </p:txBody>
        </p:sp>
      </p:grpSp>
      <p:sp>
        <p:nvSpPr>
          <p:cNvPr id="7" name="Slide Number Placeholder 5">
            <a:extLst>
              <a:ext uri="{FF2B5EF4-FFF2-40B4-BE49-F238E27FC236}">
                <a16:creationId xmlns:a16="http://schemas.microsoft.com/office/drawing/2014/main" id="{AB9B1EB1-B1B0-3D98-F0F8-6846A9F38E49}"/>
              </a:ext>
            </a:extLst>
          </p:cNvPr>
          <p:cNvSpPr txBox="1">
            <a:spLocks/>
          </p:cNvSpPr>
          <p:nvPr userDrawn="1"/>
        </p:nvSpPr>
        <p:spPr>
          <a:xfrm>
            <a:off x="193137" y="6505762"/>
            <a:ext cx="306596" cy="280041"/>
          </a:xfrm>
          <a:prstGeom prst="rect">
            <a:avLst/>
          </a:prstGeom>
        </p:spPr>
        <p:txBody>
          <a:bodyPr vert="horz" wrap="square" lIns="0" tIns="0" rIns="0" bIns="0" rtlCol="0" anchor="b">
            <a:noAutofit/>
          </a:bodyPr>
          <a:lstStyle>
            <a:defPPr>
              <a:defRPr lang="en-US"/>
            </a:defPPr>
            <a:lvl1pPr marL="0" algn="l" defTabSz="914400" rtl="0" eaLnBrk="1" latinLnBrk="0" hangingPunct="1">
              <a:lnSpc>
                <a:spcPct val="100000"/>
              </a:lnSpc>
              <a:spcBef>
                <a:spcPts val="0"/>
              </a:spcBef>
              <a:spcAft>
                <a:spcPts val="800"/>
              </a:spcAft>
              <a:defRPr sz="1200" b="1" i="0" kern="1200">
                <a:solidFill>
                  <a:schemeClr val="tx1"/>
                </a:solidFill>
                <a:latin typeface="Aptos" panose="020B000402020202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F1A65C-595C-4736-BF40-F7D31E789466}" type="slidenum">
              <a:rPr lang="en-GB" smtClean="0"/>
              <a:pPr/>
              <a:t>‹#›</a:t>
            </a:fld>
            <a:endParaRPr lang="en-GB"/>
          </a:p>
        </p:txBody>
      </p:sp>
    </p:spTree>
    <p:extLst>
      <p:ext uri="{BB962C8B-B14F-4D97-AF65-F5344CB8AC3E}">
        <p14:creationId xmlns:p14="http://schemas.microsoft.com/office/powerpoint/2010/main" val="14614032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595D91D9-CCA9-A9B9-5586-20666977E2F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35EABDC7-BB7A-5EDA-21BA-97E1A0205AB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7842266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73A34389-1F12-66E3-6C69-B610591E5469}"/>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1E4017DD-C813-3043-7FB0-A35D3B5C7A2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5707962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C43B0015-6C6D-3EC4-6761-F5A070AC6D4C}"/>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2DC7190-6158-888C-B0C7-CDFA1C4B2C8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58255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slide">
    <p:bg>
      <p:bgPr>
        <a:solidFill>
          <a:schemeClr val="bg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89" name="Graphic 88">
            <a:extLst>
              <a:ext uri="{FF2B5EF4-FFF2-40B4-BE49-F238E27FC236}">
                <a16:creationId xmlns:a16="http://schemas.microsoft.com/office/drawing/2014/main" id="{FEA88B7B-40B5-F7ED-7A03-0B1D9E89BC0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16200000">
            <a:off x="10397913" y="5057790"/>
            <a:ext cx="2047718" cy="540991"/>
          </a:xfrm>
          <a:prstGeom prst="rect">
            <a:avLst/>
          </a:prstGeom>
        </p:spPr>
      </p:pic>
      <p:pic>
        <p:nvPicPr>
          <p:cNvPr id="4" name="Graphic 3">
            <a:extLst>
              <a:ext uri="{FF2B5EF4-FFF2-40B4-BE49-F238E27FC236}">
                <a16:creationId xmlns:a16="http://schemas.microsoft.com/office/drawing/2014/main" id="{60EBCC2F-EDD1-E408-9592-63B405EF41C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4717" y="5421625"/>
            <a:ext cx="642655" cy="936000"/>
          </a:xfrm>
          <a:prstGeom prst="rect">
            <a:avLst/>
          </a:prstGeom>
        </p:spPr>
      </p:pic>
    </p:spTree>
    <p:extLst>
      <p:ext uri="{BB962C8B-B14F-4D97-AF65-F5344CB8AC3E}">
        <p14:creationId xmlns:p14="http://schemas.microsoft.com/office/powerpoint/2010/main" val="37325653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ull page image and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D2BE15D2-428D-7220-9547-DA01AED31FB5}"/>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42025941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9BE374B3-9BB3-3993-5205-DACD8521FF6A}"/>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5ADBAF59-55AD-BB20-0854-4F00E3D183B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37F7BC55-3BC8-B89D-7919-0E86A543B57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B247D0FD-6198-AED6-8BFB-68FF711B434D}"/>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DEF2CC0D-E565-F017-AE91-CB0C2E441F2F}"/>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C84566B0-775F-522F-5694-0E110C51522C}"/>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864856EA-8ADC-3DB3-F2A2-2F26B84865DC}"/>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0F27F0CE-9DAF-4D31-CA8F-A32C049CAE8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225450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9190BE7-B3D0-2484-8498-7AA5209EAFC8}"/>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B58EF5B5-50B6-097D-254A-DC0302C1E750}"/>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E07138AA-8105-84D9-677F-DAC3332DE7D3}"/>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8391AE21-6050-0226-6F85-476E9AF6A406}"/>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154CAD70-D10E-930A-16EA-FD228228C9D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6D2A1544-8B5E-1EBA-9577-83CE7B0EADA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B05C08EB-46CF-FA11-3595-6C3BEAF443DD}"/>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59796065-C488-2296-40DE-B6F40F6B325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2925640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6A6F6C75-D2A5-E05B-2BCE-798B8F09BB83}"/>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00CAFEC1-AE66-D8B4-E6D2-27C8EB892EBC}"/>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1F426AEF-67DB-0719-C906-7D7AB50263C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197836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F8CEB787-490E-53D2-9EBC-81E529CEA450}"/>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C9B4DFF7-D728-A0BD-BB56-56B0DBF62266}"/>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87779431-194F-E6E0-3EF3-3906DCBCA3A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439969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4E82D668-9298-B429-8245-1BC16281F68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5" name="Footer Placeholder 4">
            <a:extLst>
              <a:ext uri="{FF2B5EF4-FFF2-40B4-BE49-F238E27FC236}">
                <a16:creationId xmlns:a16="http://schemas.microsoft.com/office/drawing/2014/main" id="{B7DABA17-7B7D-899F-84F8-292CA7682798}"/>
              </a:ext>
            </a:extLst>
          </p:cNvPr>
          <p:cNvSpPr>
            <a:spLocks noGrp="1"/>
          </p:cNvSpPr>
          <p:nvPr>
            <p:ph type="ftr" sz="quarter" idx="3"/>
          </p:nvPr>
        </p:nvSpPr>
        <p:spPr>
          <a:xfrm>
            <a:off x="1039733" y="5994450"/>
            <a:ext cx="4326989"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03884091-69C6-4322-83B8-C2BD56341AB1}"/>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3131026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5CDA39D1-C067-433E-BEEB-1E5A3359C16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65889796-979E-8AF1-9D58-7D0FDF3D416A}"/>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EDFDF015-8CB2-7AE0-CC71-02DC2C8A9DE5}"/>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AC9CE45D-5663-1B62-E264-FE43A462B865}"/>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FC196A81-C5EF-AD47-CDBF-98F74EE14AF2}"/>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41138949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B5ED1A46-D6DD-5265-ACD4-B99C67E04B6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0B27340E-4B53-CC7A-7B58-E4712BCE07C0}"/>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06FCE97C-D04A-21AE-E2D4-C31176C5CEBF}"/>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18827618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2875387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2057375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C878F-115A-2E4B-2DD5-883A8478AE77}"/>
              </a:ext>
            </a:extLst>
          </p:cNvPr>
          <p:cNvSpPr>
            <a:spLocks noGrp="1"/>
          </p:cNvSpPr>
          <p:nvPr>
            <p:ph type="title" hasCustomPrompt="1"/>
          </p:nvPr>
        </p:nvSpPr>
        <p:spPr/>
        <p:txBody>
          <a:bodyPr/>
          <a:lstStyle/>
          <a:p>
            <a:r>
              <a:rPr lang="en-GB"/>
              <a:t>Click here to insert title</a:t>
            </a:r>
          </a:p>
        </p:txBody>
      </p:sp>
      <p:sp>
        <p:nvSpPr>
          <p:cNvPr id="5" name="Footer Placeholder 4">
            <a:extLst>
              <a:ext uri="{FF2B5EF4-FFF2-40B4-BE49-F238E27FC236}">
                <a16:creationId xmlns:a16="http://schemas.microsoft.com/office/drawing/2014/main" id="{0DEBCBA2-980E-EB6A-96D1-DA26D706785D}"/>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AD2D7A4D-2DF2-9658-F124-D3258C09825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6650817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10447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p:nvPr>
        </p:nvSpPr>
        <p:spPr>
          <a:xfrm>
            <a:off x="499733" y="3779224"/>
            <a:ext cx="6541200" cy="855299"/>
          </a:xfrm>
          <a:prstGeom prst="rect">
            <a:avLst/>
          </a:prstGeom>
        </p:spPr>
        <p:txBody>
          <a:bodyPr wrap="square">
            <a:noAutofit/>
          </a:bodyPr>
          <a:lstStyle>
            <a:lvl1pPr>
              <a:lnSpc>
                <a:spcPct val="104000"/>
              </a:lnSpc>
              <a:defRPr sz="1800" b="0" i="0" kern="1800" spc="-30" baseline="0"/>
            </a:lvl1pPr>
            <a:lvl2pPr>
              <a:defRPr sz="2000"/>
            </a:lvl2pPr>
            <a:lvl3pPr>
              <a:defRPr sz="2000"/>
            </a:lvl3pPr>
            <a:lvl4pPr>
              <a:defRPr sz="2000"/>
            </a:lvl4pPr>
            <a:lvl5pPr>
              <a:defRPr sz="2000"/>
            </a:lvl5pPr>
          </a:lstStyle>
          <a:p>
            <a:pPr lvl="0"/>
            <a:endParaRPr lang="en-US"/>
          </a:p>
        </p:txBody>
      </p:sp>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1889950"/>
            <a:ext cx="6542513" cy="1806905"/>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7678168" y="0"/>
            <a:ext cx="4014099" cy="635445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2" name="Graphic 1">
            <a:extLst>
              <a:ext uri="{FF2B5EF4-FFF2-40B4-BE49-F238E27FC236}">
                <a16:creationId xmlns:a16="http://schemas.microsoft.com/office/drawing/2014/main" id="{0A6F234A-02BD-CEA1-53B6-A3CBD82D9D9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2038" y="5813459"/>
            <a:ext cx="2047718" cy="540991"/>
          </a:xfrm>
          <a:prstGeom prst="rect">
            <a:avLst/>
          </a:prstGeom>
        </p:spPr>
      </p:pic>
      <p:pic>
        <p:nvPicPr>
          <p:cNvPr id="4" name="Graphic 3">
            <a:extLst>
              <a:ext uri="{FF2B5EF4-FFF2-40B4-BE49-F238E27FC236}">
                <a16:creationId xmlns:a16="http://schemas.microsoft.com/office/drawing/2014/main" id="{D4FD2369-CA15-45D0-6135-4B67E4FCCDD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99732" y="503550"/>
            <a:ext cx="651959" cy="936000"/>
          </a:xfrm>
          <a:prstGeom prst="rect">
            <a:avLst/>
          </a:prstGeom>
        </p:spPr>
      </p:pic>
    </p:spTree>
    <p:extLst>
      <p:ext uri="{BB962C8B-B14F-4D97-AF65-F5344CB8AC3E}">
        <p14:creationId xmlns:p14="http://schemas.microsoft.com/office/powerpoint/2010/main" val="20932554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079E73F8-37B5-57EE-3B98-2EA71E263B1A}"/>
              </a:ext>
            </a:extLst>
          </p:cNvPr>
          <p:cNvSpPr>
            <a:spLocks noGrp="1"/>
          </p:cNvSpPr>
          <p:nvPr>
            <p:ph type="body" sz="quarter" idx="13" hasCustomPrompt="1"/>
          </p:nvPr>
        </p:nvSpPr>
        <p:spPr>
          <a:xfrm>
            <a:off x="499733" y="1408773"/>
            <a:ext cx="496800" cy="493200"/>
          </a:xfrm>
          <a:prstGeom prst="rect">
            <a:avLst/>
          </a:prstGeom>
        </p:spPr>
        <p:txBody>
          <a:bodyPr>
            <a:noAutofit/>
          </a:bodyPr>
          <a:lstStyle>
            <a:lvl1pPr>
              <a:lnSpc>
                <a:spcPct val="104000"/>
              </a:lnSpc>
              <a:defRPr sz="1800" b="1" i="0"/>
            </a:lvl1pPr>
          </a:lstStyle>
          <a:p>
            <a:r>
              <a:rPr lang="en-GB"/>
              <a:t>01</a:t>
            </a:r>
          </a:p>
        </p:txBody>
      </p:sp>
      <p:sp>
        <p:nvSpPr>
          <p:cNvPr id="5" name="Text Placeholder 20">
            <a:extLst>
              <a:ext uri="{FF2B5EF4-FFF2-40B4-BE49-F238E27FC236}">
                <a16:creationId xmlns:a16="http://schemas.microsoft.com/office/drawing/2014/main" id="{C4E74264-E44F-0797-6D9B-9719118A5B4E}"/>
              </a:ext>
            </a:extLst>
          </p:cNvPr>
          <p:cNvSpPr>
            <a:spLocks noGrp="1"/>
          </p:cNvSpPr>
          <p:nvPr>
            <p:ph type="body" sz="quarter" idx="14" hasCustomPrompt="1"/>
          </p:nvPr>
        </p:nvSpPr>
        <p:spPr>
          <a:xfrm>
            <a:off x="1337481" y="140877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6" name="Text Placeholder 21">
            <a:extLst>
              <a:ext uri="{FF2B5EF4-FFF2-40B4-BE49-F238E27FC236}">
                <a16:creationId xmlns:a16="http://schemas.microsoft.com/office/drawing/2014/main" id="{474BFACF-A065-5599-4DA5-5613F6DC25E2}"/>
              </a:ext>
            </a:extLst>
          </p:cNvPr>
          <p:cNvSpPr>
            <a:spLocks noGrp="1"/>
          </p:cNvSpPr>
          <p:nvPr>
            <p:ph type="body" sz="quarter" idx="15" hasCustomPrompt="1"/>
          </p:nvPr>
        </p:nvSpPr>
        <p:spPr>
          <a:xfrm>
            <a:off x="499733" y="2113799"/>
            <a:ext cx="496800" cy="493200"/>
          </a:xfrm>
          <a:prstGeom prst="rect">
            <a:avLst/>
          </a:prstGeom>
        </p:spPr>
        <p:txBody>
          <a:bodyPr>
            <a:noAutofit/>
          </a:bodyPr>
          <a:lstStyle>
            <a:lvl1pPr>
              <a:defRPr sz="1800" b="1" i="0"/>
            </a:lvl1pPr>
          </a:lstStyle>
          <a:p>
            <a:r>
              <a:rPr lang="en-GB"/>
              <a:t>02</a:t>
            </a:r>
          </a:p>
        </p:txBody>
      </p:sp>
      <p:sp>
        <p:nvSpPr>
          <p:cNvPr id="9" name="Text Placeholder 23">
            <a:extLst>
              <a:ext uri="{FF2B5EF4-FFF2-40B4-BE49-F238E27FC236}">
                <a16:creationId xmlns:a16="http://schemas.microsoft.com/office/drawing/2014/main" id="{5691CC70-8DF2-EE6F-C40B-B6A831DFB18D}"/>
              </a:ext>
            </a:extLst>
          </p:cNvPr>
          <p:cNvSpPr>
            <a:spLocks noGrp="1"/>
          </p:cNvSpPr>
          <p:nvPr>
            <p:ph type="body" sz="quarter" idx="17" hasCustomPrompt="1"/>
          </p:nvPr>
        </p:nvSpPr>
        <p:spPr>
          <a:xfrm>
            <a:off x="499733" y="2818825"/>
            <a:ext cx="496800" cy="493200"/>
          </a:xfrm>
          <a:prstGeom prst="rect">
            <a:avLst/>
          </a:prstGeom>
        </p:spPr>
        <p:txBody>
          <a:bodyPr>
            <a:noAutofit/>
          </a:bodyPr>
          <a:lstStyle>
            <a:lvl1pPr>
              <a:lnSpc>
                <a:spcPct val="104000"/>
              </a:lnSpc>
              <a:defRPr sz="1800" b="1" i="0"/>
            </a:lvl1pPr>
          </a:lstStyle>
          <a:p>
            <a:r>
              <a:rPr lang="en-GB"/>
              <a:t>03</a:t>
            </a:r>
          </a:p>
        </p:txBody>
      </p:sp>
      <p:sp>
        <p:nvSpPr>
          <p:cNvPr id="11" name="Text Placeholder 25">
            <a:extLst>
              <a:ext uri="{FF2B5EF4-FFF2-40B4-BE49-F238E27FC236}">
                <a16:creationId xmlns:a16="http://schemas.microsoft.com/office/drawing/2014/main" id="{81241517-A93B-C884-00F7-1D76B026E7DE}"/>
              </a:ext>
            </a:extLst>
          </p:cNvPr>
          <p:cNvSpPr>
            <a:spLocks noGrp="1"/>
          </p:cNvSpPr>
          <p:nvPr>
            <p:ph type="body" sz="quarter" idx="19" hasCustomPrompt="1"/>
          </p:nvPr>
        </p:nvSpPr>
        <p:spPr>
          <a:xfrm>
            <a:off x="499733" y="3523851"/>
            <a:ext cx="496800" cy="493200"/>
          </a:xfrm>
          <a:prstGeom prst="rect">
            <a:avLst/>
          </a:prstGeom>
        </p:spPr>
        <p:txBody>
          <a:bodyPr>
            <a:noAutofit/>
          </a:bodyPr>
          <a:lstStyle>
            <a:lvl1pPr>
              <a:lnSpc>
                <a:spcPct val="104000"/>
              </a:lnSpc>
              <a:defRPr sz="1800" b="1" i="0"/>
            </a:lvl1pPr>
          </a:lstStyle>
          <a:p>
            <a:r>
              <a:rPr lang="en-GB"/>
              <a:t>04</a:t>
            </a:r>
          </a:p>
        </p:txBody>
      </p:sp>
      <p:sp>
        <p:nvSpPr>
          <p:cNvPr id="14" name="Text Placeholder 27">
            <a:extLst>
              <a:ext uri="{FF2B5EF4-FFF2-40B4-BE49-F238E27FC236}">
                <a16:creationId xmlns:a16="http://schemas.microsoft.com/office/drawing/2014/main" id="{623F1BAB-65D9-A5B4-E25B-18ED21C1E939}"/>
              </a:ext>
            </a:extLst>
          </p:cNvPr>
          <p:cNvSpPr>
            <a:spLocks noGrp="1"/>
          </p:cNvSpPr>
          <p:nvPr>
            <p:ph type="body" sz="quarter" idx="21" hasCustomPrompt="1"/>
          </p:nvPr>
        </p:nvSpPr>
        <p:spPr>
          <a:xfrm>
            <a:off x="499733" y="4228877"/>
            <a:ext cx="496800" cy="493200"/>
          </a:xfrm>
          <a:prstGeom prst="rect">
            <a:avLst/>
          </a:prstGeom>
        </p:spPr>
        <p:txBody>
          <a:bodyPr>
            <a:noAutofit/>
          </a:bodyPr>
          <a:lstStyle>
            <a:lvl1pPr>
              <a:lnSpc>
                <a:spcPct val="104000"/>
              </a:lnSpc>
              <a:defRPr sz="1800" b="1" i="0"/>
            </a:lvl1pPr>
          </a:lstStyle>
          <a:p>
            <a:r>
              <a:rPr lang="en-GB"/>
              <a:t>05</a:t>
            </a:r>
          </a:p>
        </p:txBody>
      </p:sp>
      <p:cxnSp>
        <p:nvCxnSpPr>
          <p:cNvPr id="24" name="Straight Connector 23">
            <a:extLst>
              <a:ext uri="{FF2B5EF4-FFF2-40B4-BE49-F238E27FC236}">
                <a16:creationId xmlns:a16="http://schemas.microsoft.com/office/drawing/2014/main" id="{9A622FF6-9443-30AD-C876-90BBC09B5850}"/>
              </a:ext>
            </a:extLst>
          </p:cNvPr>
          <p:cNvCxnSpPr>
            <a:cxnSpLocks/>
          </p:cNvCxnSpPr>
          <p:nvPr userDrawn="1"/>
        </p:nvCxnSpPr>
        <p:spPr>
          <a:xfrm>
            <a:off x="1139588" y="1431102"/>
            <a:ext cx="0" cy="399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itle Placeholder 1">
            <a:extLst>
              <a:ext uri="{FF2B5EF4-FFF2-40B4-BE49-F238E27FC236}">
                <a16:creationId xmlns:a16="http://schemas.microsoft.com/office/drawing/2014/main" id="{D325DC9D-2AA9-80B0-59CB-EB2A231584D3}"/>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Agenda slide</a:t>
            </a:r>
          </a:p>
        </p:txBody>
      </p:sp>
      <p:sp>
        <p:nvSpPr>
          <p:cNvPr id="38" name="Text Placeholder 20">
            <a:extLst>
              <a:ext uri="{FF2B5EF4-FFF2-40B4-BE49-F238E27FC236}">
                <a16:creationId xmlns:a16="http://schemas.microsoft.com/office/drawing/2014/main" id="{94FB1512-536B-3C06-8758-3BF64A3DF587}"/>
              </a:ext>
            </a:extLst>
          </p:cNvPr>
          <p:cNvSpPr>
            <a:spLocks noGrp="1"/>
          </p:cNvSpPr>
          <p:nvPr>
            <p:ph type="body" sz="quarter" idx="24" hasCustomPrompt="1"/>
          </p:nvPr>
        </p:nvSpPr>
        <p:spPr>
          <a:xfrm>
            <a:off x="1337481" y="2113798"/>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39" name="Text Placeholder 20">
            <a:extLst>
              <a:ext uri="{FF2B5EF4-FFF2-40B4-BE49-F238E27FC236}">
                <a16:creationId xmlns:a16="http://schemas.microsoft.com/office/drawing/2014/main" id="{E73858A2-79B0-D494-4400-BA3171AC2533}"/>
              </a:ext>
            </a:extLst>
          </p:cNvPr>
          <p:cNvSpPr>
            <a:spLocks noGrp="1"/>
          </p:cNvSpPr>
          <p:nvPr>
            <p:ph type="body" sz="quarter" idx="25" hasCustomPrompt="1"/>
          </p:nvPr>
        </p:nvSpPr>
        <p:spPr>
          <a:xfrm>
            <a:off x="1337481" y="2818824"/>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0" name="Text Placeholder 20">
            <a:extLst>
              <a:ext uri="{FF2B5EF4-FFF2-40B4-BE49-F238E27FC236}">
                <a16:creationId xmlns:a16="http://schemas.microsoft.com/office/drawing/2014/main" id="{316DF11A-F375-2621-E425-D254C2BFBDC2}"/>
              </a:ext>
            </a:extLst>
          </p:cNvPr>
          <p:cNvSpPr>
            <a:spLocks noGrp="1"/>
          </p:cNvSpPr>
          <p:nvPr>
            <p:ph type="body" sz="quarter" idx="26" hasCustomPrompt="1"/>
          </p:nvPr>
        </p:nvSpPr>
        <p:spPr>
          <a:xfrm>
            <a:off x="1337481" y="3523850"/>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1" name="Text Placeholder 20">
            <a:extLst>
              <a:ext uri="{FF2B5EF4-FFF2-40B4-BE49-F238E27FC236}">
                <a16:creationId xmlns:a16="http://schemas.microsoft.com/office/drawing/2014/main" id="{FB045E71-4D6C-C476-D364-81DB443EDF23}"/>
              </a:ext>
            </a:extLst>
          </p:cNvPr>
          <p:cNvSpPr>
            <a:spLocks noGrp="1"/>
          </p:cNvSpPr>
          <p:nvPr>
            <p:ph type="body" sz="quarter" idx="27" hasCustomPrompt="1"/>
          </p:nvPr>
        </p:nvSpPr>
        <p:spPr>
          <a:xfrm>
            <a:off x="1337481" y="4228876"/>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4" name="Text Placeholder 20">
            <a:extLst>
              <a:ext uri="{FF2B5EF4-FFF2-40B4-BE49-F238E27FC236}">
                <a16:creationId xmlns:a16="http://schemas.microsoft.com/office/drawing/2014/main" id="{6ACC28C5-8646-3B2E-4FDA-90CAAD6437E9}"/>
              </a:ext>
            </a:extLst>
          </p:cNvPr>
          <p:cNvSpPr>
            <a:spLocks noGrp="1"/>
          </p:cNvSpPr>
          <p:nvPr>
            <p:ph type="body" sz="quarter" idx="30" hasCustomPrompt="1"/>
          </p:nvPr>
        </p:nvSpPr>
        <p:spPr>
          <a:xfrm>
            <a:off x="1337481" y="4933902"/>
            <a:ext cx="10354781" cy="493200"/>
          </a:xfrm>
          <a:prstGeom prst="rect">
            <a:avLst/>
          </a:prstGeom>
        </p:spPr>
        <p:txBody>
          <a:bodyPr>
            <a:noAutofit/>
          </a:bodyPr>
          <a:lstStyle>
            <a:lvl1pPr>
              <a:lnSpc>
                <a:spcPct val="104000"/>
              </a:lnSpc>
              <a:defRPr sz="1800" b="0" i="0"/>
            </a:lvl1pPr>
          </a:lstStyle>
          <a:p>
            <a:r>
              <a:rPr lang="en-GB"/>
              <a:t>Add section title</a:t>
            </a:r>
          </a:p>
        </p:txBody>
      </p:sp>
      <p:sp>
        <p:nvSpPr>
          <p:cNvPr id="49" name="Text Placeholder 29">
            <a:extLst>
              <a:ext uri="{FF2B5EF4-FFF2-40B4-BE49-F238E27FC236}">
                <a16:creationId xmlns:a16="http://schemas.microsoft.com/office/drawing/2014/main" id="{CE07A932-8579-47D4-C90C-297D44DE4342}"/>
              </a:ext>
            </a:extLst>
          </p:cNvPr>
          <p:cNvSpPr>
            <a:spLocks noGrp="1"/>
          </p:cNvSpPr>
          <p:nvPr>
            <p:ph type="body" sz="quarter" idx="32" hasCustomPrompt="1"/>
          </p:nvPr>
        </p:nvSpPr>
        <p:spPr>
          <a:xfrm>
            <a:off x="499733" y="4933903"/>
            <a:ext cx="496800" cy="493200"/>
          </a:xfrm>
          <a:prstGeom prst="rect">
            <a:avLst/>
          </a:prstGeom>
        </p:spPr>
        <p:txBody>
          <a:bodyPr>
            <a:noAutofit/>
          </a:bodyPr>
          <a:lstStyle>
            <a:lvl1pPr>
              <a:defRPr sz="1800" b="1" i="0"/>
            </a:lvl1pPr>
          </a:lstStyle>
          <a:p>
            <a:r>
              <a:rPr lang="en-GB"/>
              <a:t>06</a:t>
            </a:r>
          </a:p>
        </p:txBody>
      </p:sp>
      <p:sp>
        <p:nvSpPr>
          <p:cNvPr id="7" name="Footer Placeholder 4">
            <a:extLst>
              <a:ext uri="{FF2B5EF4-FFF2-40B4-BE49-F238E27FC236}">
                <a16:creationId xmlns:a16="http://schemas.microsoft.com/office/drawing/2014/main" id="{92FAD600-88E4-8EA1-EA4A-51A35A21FC22}"/>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8" name="Slide Number Placeholder 5">
            <a:extLst>
              <a:ext uri="{FF2B5EF4-FFF2-40B4-BE49-F238E27FC236}">
                <a16:creationId xmlns:a16="http://schemas.microsoft.com/office/drawing/2014/main" id="{F0AF68AB-F850-E589-CE1A-0CA73952472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183578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D3A070-4BD2-ECCB-D736-EBBF239055BC}"/>
              </a:ext>
            </a:extLst>
          </p:cNvPr>
          <p:cNvSpPr>
            <a:spLocks noGrp="1"/>
          </p:cNvSpPr>
          <p:nvPr>
            <p:ph type="pic" sz="quarter" idx="12" hasCustomPrompt="1"/>
          </p:nvPr>
        </p:nvSpPr>
        <p:spPr>
          <a:xfrm>
            <a:off x="0" y="0"/>
            <a:ext cx="12192000" cy="3445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8" name="Text Placeholder 12">
            <a:extLst>
              <a:ext uri="{FF2B5EF4-FFF2-40B4-BE49-F238E27FC236}">
                <a16:creationId xmlns:a16="http://schemas.microsoft.com/office/drawing/2014/main" id="{4F440B6D-D8EA-328C-0E0A-0927EB44B7DC}"/>
              </a:ext>
            </a:extLst>
          </p:cNvPr>
          <p:cNvSpPr>
            <a:spLocks noGrp="1"/>
          </p:cNvSpPr>
          <p:nvPr>
            <p:ph type="body" sz="quarter" idx="13" hasCustomPrompt="1"/>
          </p:nvPr>
        </p:nvSpPr>
        <p:spPr>
          <a:xfrm>
            <a:off x="499733" y="1580118"/>
            <a:ext cx="8208000" cy="855299"/>
          </a:xfrm>
          <a:prstGeom prst="rect">
            <a:avLst/>
          </a:prstGeom>
        </p:spPr>
        <p:txBody>
          <a:bodyPr wrap="square">
            <a:noAutofit/>
          </a:bodyPr>
          <a:lstStyle>
            <a:lvl1pPr>
              <a:lnSpc>
                <a:spcPct val="105000"/>
              </a:lnSpc>
              <a:defRPr sz="6000" b="1" i="0" kern="1800" spc="-30" baseline="0"/>
            </a:lvl1pPr>
            <a:lvl2pPr>
              <a:defRPr sz="2000"/>
            </a:lvl2pPr>
            <a:lvl3pPr>
              <a:defRPr sz="2000"/>
            </a:lvl3pPr>
            <a:lvl4pPr>
              <a:defRPr sz="2000"/>
            </a:lvl4pPr>
            <a:lvl5pPr>
              <a:defRPr sz="2000"/>
            </a:lvl5pPr>
          </a:lstStyle>
          <a:p>
            <a:pPr lvl="0"/>
            <a:r>
              <a:rPr lang="en-US"/>
              <a:t>Chapter #</a:t>
            </a:r>
          </a:p>
        </p:txBody>
      </p:sp>
      <p:sp>
        <p:nvSpPr>
          <p:cNvPr id="2" name="Title Placeholder 1">
            <a:extLst>
              <a:ext uri="{FF2B5EF4-FFF2-40B4-BE49-F238E27FC236}">
                <a16:creationId xmlns:a16="http://schemas.microsoft.com/office/drawing/2014/main" id="{48FCD2B1-D684-AD84-2649-CD4B7D8A9D75}"/>
              </a:ext>
            </a:extLst>
          </p:cNvPr>
          <p:cNvSpPr>
            <a:spLocks noGrp="1"/>
          </p:cNvSpPr>
          <p:nvPr>
            <p:ph type="title" hasCustomPrompt="1"/>
          </p:nvPr>
        </p:nvSpPr>
        <p:spPr>
          <a:xfrm>
            <a:off x="499733" y="2791790"/>
            <a:ext cx="8208000" cy="1743682"/>
          </a:xfrm>
          <a:prstGeom prst="rect">
            <a:avLst/>
          </a:prstGeom>
        </p:spPr>
        <p:txBody>
          <a:bodyPr vert="horz" wrap="square" lIns="0" tIns="0" rIns="0" bIns="0" rtlCol="0" anchor="t">
            <a:noAutofit/>
          </a:bodyPr>
          <a:lstStyle>
            <a:lvl1pPr>
              <a:lnSpc>
                <a:spcPct val="80000"/>
              </a:lnSpc>
              <a:defRPr sz="7200" b="1" i="0">
                <a:solidFill>
                  <a:schemeClr val="tx1"/>
                </a:solidFill>
                <a:latin typeface="Aptos" panose="020B0004020202020204" pitchFamily="34" charset="0"/>
              </a:defRPr>
            </a:lvl1pPr>
          </a:lstStyle>
          <a:p>
            <a:r>
              <a:rPr lang="en-GB"/>
              <a:t>Click here </a:t>
            </a:r>
            <a:br>
              <a:rPr lang="en-GB"/>
            </a:br>
            <a:r>
              <a:rPr lang="en-GB"/>
              <a:t>to insert title</a:t>
            </a:r>
          </a:p>
        </p:txBody>
      </p:sp>
      <p:pic>
        <p:nvPicPr>
          <p:cNvPr id="90" name="Graphic 89">
            <a:extLst>
              <a:ext uri="{FF2B5EF4-FFF2-40B4-BE49-F238E27FC236}">
                <a16:creationId xmlns:a16="http://schemas.microsoft.com/office/drawing/2014/main" id="{DEABD41F-F2D1-68DD-A891-4162D21E5E5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0065" y="5418450"/>
            <a:ext cx="651959" cy="936000"/>
          </a:xfrm>
          <a:prstGeom prst="rect">
            <a:avLst/>
          </a:prstGeom>
        </p:spPr>
      </p:pic>
      <p:pic>
        <p:nvPicPr>
          <p:cNvPr id="3" name="Graphic 2">
            <a:extLst>
              <a:ext uri="{FF2B5EF4-FFF2-40B4-BE49-F238E27FC236}">
                <a16:creationId xmlns:a16="http://schemas.microsoft.com/office/drawing/2014/main" id="{1AF0B37E-1851-C4C9-6600-DBA2A6B5C6D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31626972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BBE98-0E22-15AB-65C2-C9AE1F66A1E6}"/>
              </a:ext>
            </a:extLst>
          </p:cNvPr>
          <p:cNvSpPr>
            <a:spLocks noGrp="1"/>
          </p:cNvSpPr>
          <p:nvPr>
            <p:ph type="title" hasCustomPrompt="1"/>
          </p:nvPr>
        </p:nvSpPr>
        <p:spPr/>
        <p:txBody>
          <a:bodyPr/>
          <a:lstStyle/>
          <a:p>
            <a:r>
              <a:rPr lang="en-GB"/>
              <a:t>Click here to insert title</a:t>
            </a:r>
          </a:p>
        </p:txBody>
      </p:sp>
      <p:sp>
        <p:nvSpPr>
          <p:cNvPr id="3" name="Slide Number Placeholder 2">
            <a:extLst>
              <a:ext uri="{FF2B5EF4-FFF2-40B4-BE49-F238E27FC236}">
                <a16:creationId xmlns:a16="http://schemas.microsoft.com/office/drawing/2014/main" id="{EA051A74-FD7C-83D5-AE8A-B170E2565F6B}"/>
              </a:ext>
            </a:extLst>
          </p:cNvPr>
          <p:cNvSpPr>
            <a:spLocks noGrp="1"/>
          </p:cNvSpPr>
          <p:nvPr>
            <p:ph type="sldNum" sz="quarter" idx="10"/>
          </p:nvPr>
        </p:nvSpPr>
        <p:spPr>
          <a:xfrm>
            <a:off x="499733" y="5994450"/>
            <a:ext cx="360000" cy="360000"/>
          </a:xfrm>
          <a:prstGeom prst="rect">
            <a:avLst/>
          </a:prstGeom>
        </p:spPr>
        <p:txBody>
          <a:bodyPr/>
          <a:lstStyle/>
          <a:p>
            <a:fld id="{E8F1A65C-595C-4736-BF40-F7D31E789466}" type="slidenum">
              <a:rPr lang="en-GB" smtClean="0"/>
              <a:pPr/>
              <a:t>‹#›</a:t>
            </a:fld>
            <a:endParaRPr lang="en-GB"/>
          </a:p>
        </p:txBody>
      </p:sp>
      <p:sp>
        <p:nvSpPr>
          <p:cNvPr id="4" name="Footer Placeholder 3">
            <a:extLst>
              <a:ext uri="{FF2B5EF4-FFF2-40B4-BE49-F238E27FC236}">
                <a16:creationId xmlns:a16="http://schemas.microsoft.com/office/drawing/2014/main" id="{AFEBCF1B-F604-B3B2-27A6-880F400878A2}"/>
              </a:ext>
            </a:extLst>
          </p:cNvPr>
          <p:cNvSpPr>
            <a:spLocks noGrp="1"/>
          </p:cNvSpPr>
          <p:nvPr>
            <p:ph type="ftr" sz="quarter" idx="11"/>
          </p:nvPr>
        </p:nvSpPr>
        <p:spPr>
          <a:xfrm>
            <a:off x="1039733" y="5994450"/>
            <a:ext cx="10652534" cy="360000"/>
          </a:xfrm>
          <a:prstGeom prst="rect">
            <a:avLst/>
          </a:prstGeom>
        </p:spPr>
        <p:txBody>
          <a:bodyPr/>
          <a:lstStyle/>
          <a:p>
            <a:endParaRPr lang="en-GB"/>
          </a:p>
        </p:txBody>
      </p:sp>
    </p:spTree>
    <p:extLst>
      <p:ext uri="{BB962C8B-B14F-4D97-AF65-F5344CB8AC3E}">
        <p14:creationId xmlns:p14="http://schemas.microsoft.com/office/powerpoint/2010/main" val="9893211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6" name="Footer Placeholder 4">
            <a:extLst>
              <a:ext uri="{FF2B5EF4-FFF2-40B4-BE49-F238E27FC236}">
                <a16:creationId xmlns:a16="http://schemas.microsoft.com/office/drawing/2014/main" id="{72F0805D-7AC6-DB66-3B58-C718207890EB}"/>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7" name="Slide Number Placeholder 5">
            <a:extLst>
              <a:ext uri="{FF2B5EF4-FFF2-40B4-BE49-F238E27FC236}">
                <a16:creationId xmlns:a16="http://schemas.microsoft.com/office/drawing/2014/main" id="{11ED5DF8-DAFE-B042-8CE9-DF893AC6240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904820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lumn slide">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5" name="Footer Placeholder 4">
            <a:extLst>
              <a:ext uri="{FF2B5EF4-FFF2-40B4-BE49-F238E27FC236}">
                <a16:creationId xmlns:a16="http://schemas.microsoft.com/office/drawing/2014/main" id="{80F4A198-F735-E4E3-DC6D-10CE25D63541}"/>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71D71E6F-1396-52E5-82BD-6506E1A990B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059968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and chart slide">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EEB2ED21-5FF2-403A-ACD9-35D71678F4A2}"/>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5EDC77FA-076F-357B-040E-A4496664F1E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9417354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and graph slid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C305625F-7166-08D0-823D-AE6132CE76C0}"/>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F45DE84D-61FF-419F-38A2-5DF443C1E3E5}"/>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526415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and table slide">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BEB4DE8A-BD61-46DB-0E87-D7E804731B6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3EF06EEC-BB4E-2CDD-13A7-E2E50244880C}"/>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33243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slide">
    <p:bg>
      <p:bgPr>
        <a:solidFill>
          <a:schemeClr val="bg1"/>
        </a:solidFill>
        <a:effectLst/>
      </p:bgPr>
    </p:bg>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766BFCA1-3D8D-4284-C24E-E3DA1F699571}"/>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itle Placeholder 1">
            <a:extLst>
              <a:ext uri="{FF2B5EF4-FFF2-40B4-BE49-F238E27FC236}">
                <a16:creationId xmlns:a16="http://schemas.microsoft.com/office/drawing/2014/main" id="{310189C7-0533-C5A5-2053-64B64A4AE60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4" name="Text Placeholder 2">
            <a:extLst>
              <a:ext uri="{FF2B5EF4-FFF2-40B4-BE49-F238E27FC236}">
                <a16:creationId xmlns:a16="http://schemas.microsoft.com/office/drawing/2014/main" id="{AFBC0A28-AEB8-D9B8-A0EC-71E62E27106D}"/>
              </a:ext>
            </a:extLst>
          </p:cNvPr>
          <p:cNvSpPr>
            <a:spLocks noGrp="1"/>
          </p:cNvSpPr>
          <p:nvPr>
            <p:ph idx="1"/>
          </p:nvPr>
        </p:nvSpPr>
        <p:spPr>
          <a:xfrm>
            <a:off x="499733" y="1888476"/>
            <a:ext cx="11192534" cy="3567600"/>
          </a:xfrm>
          <a:prstGeom prst="rect">
            <a:avLst/>
          </a:prstGeom>
        </p:spPr>
        <p:txBody>
          <a:bodyPr vert="horz" lIns="0" tIns="0" rIns="0" bIns="0" rtlCol="0">
            <a:noAutofit/>
          </a:bodyPr>
          <a:lstStyle>
            <a:lvl1pPr>
              <a:defRPr sz="1600" b="0" i="0"/>
            </a:lvl1pPr>
          </a:lstStyle>
          <a:p>
            <a:pPr lvl="0"/>
            <a:endParaRPr lang="en-GB"/>
          </a:p>
        </p:txBody>
      </p:sp>
      <p:sp>
        <p:nvSpPr>
          <p:cNvPr id="5" name="Footer Placeholder 4">
            <a:extLst>
              <a:ext uri="{FF2B5EF4-FFF2-40B4-BE49-F238E27FC236}">
                <a16:creationId xmlns:a16="http://schemas.microsoft.com/office/drawing/2014/main" id="{DC57794E-F310-4D49-6A04-DB1BE6A40DA3}"/>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8B6B6C7A-ABDE-E96E-4925-133771EC299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5440058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Full page image or video">
    <p:spTree>
      <p:nvGrpSpPr>
        <p:cNvPr id="1" name=""/>
        <p:cNvGrpSpPr/>
        <p:nvPr/>
      </p:nvGrpSpPr>
      <p:grpSpPr>
        <a:xfrm>
          <a:off x="0" y="0"/>
          <a:ext cx="0" cy="0"/>
          <a:chOff x="0" y="0"/>
          <a:chExt cx="0" cy="0"/>
        </a:xfrm>
      </p:grpSpPr>
      <p:sp>
        <p:nvSpPr>
          <p:cNvPr id="2" name="Content Placeholder 15">
            <a:extLst>
              <a:ext uri="{FF2B5EF4-FFF2-40B4-BE49-F238E27FC236}">
                <a16:creationId xmlns:a16="http://schemas.microsoft.com/office/drawing/2014/main" id="{F55ED7E7-6451-3D92-ECF5-AFFF791A07CC}"/>
              </a:ext>
            </a:extLst>
          </p:cNvPr>
          <p:cNvSpPr>
            <a:spLocks noGrp="1"/>
          </p:cNvSpPr>
          <p:nvPr>
            <p:ph sz="quarter" idx="19"/>
          </p:nvPr>
        </p:nvSpPr>
        <p:spPr>
          <a:xfrm>
            <a:off x="0" y="0"/>
            <a:ext cx="12192000" cy="6858000"/>
          </a:xfrm>
          <a:prstGeom prst="rect">
            <a:avLst/>
          </a:prstGeom>
        </p:spPr>
        <p:txBody>
          <a:bodyPr anchor="ctr"/>
          <a:lstStyle>
            <a:lvl1pPr algn="ctr">
              <a:lnSpc>
                <a:spcPct val="104000"/>
              </a:lnSpc>
              <a:defRPr sz="1400" b="0" i="0">
                <a:noFill/>
              </a:defRPr>
            </a:lvl1pPr>
          </a:lstStyle>
          <a:p>
            <a:endParaRPr lang="en-GB"/>
          </a:p>
        </p:txBody>
      </p:sp>
    </p:spTree>
    <p:extLst>
      <p:ext uri="{BB962C8B-B14F-4D97-AF65-F5344CB8AC3E}">
        <p14:creationId xmlns:p14="http://schemas.microsoft.com/office/powerpoint/2010/main" val="29027453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Image and text v1">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AE7036E6-159B-AB30-471E-A525D94FE308}"/>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7" name="Graphic 6">
            <a:extLst>
              <a:ext uri="{FF2B5EF4-FFF2-40B4-BE49-F238E27FC236}">
                <a16:creationId xmlns:a16="http://schemas.microsoft.com/office/drawing/2014/main" id="{0384444D-D7CD-F3A0-868D-95881EA5F7A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8" name="Graphic 7">
            <a:extLst>
              <a:ext uri="{FF2B5EF4-FFF2-40B4-BE49-F238E27FC236}">
                <a16:creationId xmlns:a16="http://schemas.microsoft.com/office/drawing/2014/main" id="{5E218285-2698-5C06-A51E-A0FFE918152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1" name="Title Placeholder 1">
            <a:extLst>
              <a:ext uri="{FF2B5EF4-FFF2-40B4-BE49-F238E27FC236}">
                <a16:creationId xmlns:a16="http://schemas.microsoft.com/office/drawing/2014/main" id="{230773AF-350E-9246-0106-1674358DA5DB}"/>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2" name="Content Placeholder 15">
            <a:extLst>
              <a:ext uri="{FF2B5EF4-FFF2-40B4-BE49-F238E27FC236}">
                <a16:creationId xmlns:a16="http://schemas.microsoft.com/office/drawing/2014/main" id="{D68010EB-8939-A926-E01E-C52CAC459C58}"/>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13" name="Text Placeholder 13">
            <a:extLst>
              <a:ext uri="{FF2B5EF4-FFF2-40B4-BE49-F238E27FC236}">
                <a16:creationId xmlns:a16="http://schemas.microsoft.com/office/drawing/2014/main" id="{F5F358D9-5074-CF75-C0F2-7287DD66EA57}"/>
              </a:ext>
            </a:extLst>
          </p:cNvPr>
          <p:cNvSpPr>
            <a:spLocks noGrp="1"/>
          </p:cNvSpPr>
          <p:nvPr>
            <p:ph type="body" sz="quarter" idx="22"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4" name="Footer Placeholder 4">
            <a:extLst>
              <a:ext uri="{FF2B5EF4-FFF2-40B4-BE49-F238E27FC236}">
                <a16:creationId xmlns:a16="http://schemas.microsoft.com/office/drawing/2014/main" id="{B4B1EFBF-74E2-F771-E37B-D73A4D75D14A}"/>
              </a:ext>
            </a:extLst>
          </p:cNvPr>
          <p:cNvSpPr>
            <a:spLocks noGrp="1"/>
          </p:cNvSpPr>
          <p:nvPr>
            <p:ph type="ftr" sz="quarter" idx="3"/>
          </p:nvPr>
        </p:nvSpPr>
        <p:spPr>
          <a:xfrm>
            <a:off x="1039733" y="5994450"/>
            <a:ext cx="4320001"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586AFB09-C3AE-5C6D-3811-9837472DBF4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0421538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Image and text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C37681FC-CB57-A783-CC7B-A0690E432F52}"/>
              </a:ext>
            </a:extLst>
          </p:cNvPr>
          <p:cNvSpPr>
            <a:spLocks noGrp="1"/>
          </p:cNvSpPr>
          <p:nvPr>
            <p:ph type="title" hasCustomPrompt="1"/>
          </p:nvPr>
        </p:nvSpPr>
        <p:spPr>
          <a:xfrm>
            <a:off x="499734"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Text Placeholder 12">
            <a:extLst>
              <a:ext uri="{FF2B5EF4-FFF2-40B4-BE49-F238E27FC236}">
                <a16:creationId xmlns:a16="http://schemas.microsoft.com/office/drawing/2014/main" id="{60EF9FEF-9FC7-2805-A3DA-842211415901}"/>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2" name="Content Placeholder 15">
            <a:extLst>
              <a:ext uri="{FF2B5EF4-FFF2-40B4-BE49-F238E27FC236}">
                <a16:creationId xmlns:a16="http://schemas.microsoft.com/office/drawing/2014/main" id="{27B3970F-CF32-6E7B-7127-270E1D57E145}"/>
              </a:ext>
            </a:extLst>
          </p:cNvPr>
          <p:cNvSpPr>
            <a:spLocks noGrp="1"/>
          </p:cNvSpPr>
          <p:nvPr>
            <p:ph sz="quarter" idx="20"/>
          </p:nvPr>
        </p:nvSpPr>
        <p:spPr>
          <a:xfrm>
            <a:off x="499733" y="1888476"/>
            <a:ext cx="4860000" cy="3567600"/>
          </a:xfrm>
          <a:prstGeom prst="rect">
            <a:avLst/>
          </a:prstGeom>
        </p:spPr>
        <p:txBody>
          <a:bodyPr/>
          <a:lstStyle>
            <a:lvl1pPr>
              <a:lnSpc>
                <a:spcPct val="104000"/>
              </a:lnSpc>
              <a:defRPr sz="1400" b="0" i="0"/>
            </a:lvl1pPr>
          </a:lstStyle>
          <a:p>
            <a:endParaRPr lang="en-GB"/>
          </a:p>
        </p:txBody>
      </p:sp>
      <p:sp>
        <p:nvSpPr>
          <p:cNvPr id="13" name="Picture Placeholder 11">
            <a:extLst>
              <a:ext uri="{FF2B5EF4-FFF2-40B4-BE49-F238E27FC236}">
                <a16:creationId xmlns:a16="http://schemas.microsoft.com/office/drawing/2014/main" id="{FC002011-9DF8-0527-2C13-C31990238C02}"/>
              </a:ext>
            </a:extLst>
          </p:cNvPr>
          <p:cNvSpPr>
            <a:spLocks noGrp="1"/>
          </p:cNvSpPr>
          <p:nvPr>
            <p:ph type="pic" sz="quarter" idx="12" hasCustomPrompt="1"/>
          </p:nvPr>
        </p:nvSpPr>
        <p:spPr>
          <a:xfrm>
            <a:off x="5981999" y="0"/>
            <a:ext cx="4554000"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14" name="Graphic 13">
            <a:extLst>
              <a:ext uri="{FF2B5EF4-FFF2-40B4-BE49-F238E27FC236}">
                <a16:creationId xmlns:a16="http://schemas.microsoft.com/office/drawing/2014/main" id="{8C967279-7395-2E12-0B5F-67B8B30A581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15" name="Graphic 14">
            <a:extLst>
              <a:ext uri="{FF2B5EF4-FFF2-40B4-BE49-F238E27FC236}">
                <a16:creationId xmlns:a16="http://schemas.microsoft.com/office/drawing/2014/main" id="{B717DBAC-3492-825A-FA55-FE65E816A27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
        <p:nvSpPr>
          <p:cNvPr id="16" name="Footer Placeholder 4">
            <a:extLst>
              <a:ext uri="{FF2B5EF4-FFF2-40B4-BE49-F238E27FC236}">
                <a16:creationId xmlns:a16="http://schemas.microsoft.com/office/drawing/2014/main" id="{44D852ED-6CD1-D7AB-F875-B6E3F846BC5F}"/>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7" name="Slide Number Placeholder 5">
            <a:extLst>
              <a:ext uri="{FF2B5EF4-FFF2-40B4-BE49-F238E27FC236}">
                <a16:creationId xmlns:a16="http://schemas.microsoft.com/office/drawing/2014/main" id="{0BF4FFC7-C85D-E46B-91C8-33DF6F266E6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0929642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hree image and text slide v1">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652A05B-734C-023B-C15D-942D9867BAB4}"/>
              </a:ext>
            </a:extLst>
          </p:cNvPr>
          <p:cNvSpPr>
            <a:spLocks noGrp="1"/>
          </p:cNvSpPr>
          <p:nvPr>
            <p:ph type="title" hasCustomPrompt="1"/>
          </p:nvPr>
        </p:nvSpPr>
        <p:spPr>
          <a:xfrm>
            <a:off x="499733" y="538538"/>
            <a:ext cx="4860001"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7" name="Content Placeholder 15">
            <a:extLst>
              <a:ext uri="{FF2B5EF4-FFF2-40B4-BE49-F238E27FC236}">
                <a16:creationId xmlns:a16="http://schemas.microsoft.com/office/drawing/2014/main" id="{67BD0C26-0FB8-E001-81BA-5EA844A0C914}"/>
              </a:ext>
            </a:extLst>
          </p:cNvPr>
          <p:cNvSpPr>
            <a:spLocks noGrp="1"/>
          </p:cNvSpPr>
          <p:nvPr>
            <p:ph sz="quarter" idx="20"/>
          </p:nvPr>
        </p:nvSpPr>
        <p:spPr>
          <a:xfrm>
            <a:off x="499733" y="2138376"/>
            <a:ext cx="4860001" cy="3317700"/>
          </a:xfrm>
          <a:prstGeom prst="rect">
            <a:avLst/>
          </a:prstGeom>
        </p:spPr>
        <p:txBody>
          <a:bodyPr/>
          <a:lstStyle>
            <a:lvl1pPr>
              <a:lnSpc>
                <a:spcPct val="104000"/>
              </a:lnSpc>
              <a:defRPr sz="1400" b="0" i="0"/>
            </a:lvl1pPr>
          </a:lstStyle>
          <a:p>
            <a:endParaRPr lang="en-GB"/>
          </a:p>
        </p:txBody>
      </p:sp>
      <p:sp>
        <p:nvSpPr>
          <p:cNvPr id="8" name="Text Placeholder 13">
            <a:extLst>
              <a:ext uri="{FF2B5EF4-FFF2-40B4-BE49-F238E27FC236}">
                <a16:creationId xmlns:a16="http://schemas.microsoft.com/office/drawing/2014/main" id="{548710A7-36AA-7701-8CF8-E2BC3CD3543E}"/>
              </a:ext>
            </a:extLst>
          </p:cNvPr>
          <p:cNvSpPr>
            <a:spLocks noGrp="1"/>
          </p:cNvSpPr>
          <p:nvPr>
            <p:ph type="body" sz="quarter" idx="21" hasCustomPrompt="1"/>
          </p:nvPr>
        </p:nvSpPr>
        <p:spPr>
          <a:xfrm>
            <a:off x="499732" y="1408771"/>
            <a:ext cx="4860002"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9" name="Picture Placeholder 11">
            <a:extLst>
              <a:ext uri="{FF2B5EF4-FFF2-40B4-BE49-F238E27FC236}">
                <a16:creationId xmlns:a16="http://schemas.microsoft.com/office/drawing/2014/main" id="{A79BFDA6-F32E-B996-4892-27B8AF51E8DB}"/>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10" name="Picture Placeholder 11">
            <a:extLst>
              <a:ext uri="{FF2B5EF4-FFF2-40B4-BE49-F238E27FC236}">
                <a16:creationId xmlns:a16="http://schemas.microsoft.com/office/drawing/2014/main" id="{4D64FC78-7634-6352-7B43-68A85F785653}"/>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Picture Placeholder 11">
            <a:extLst>
              <a:ext uri="{FF2B5EF4-FFF2-40B4-BE49-F238E27FC236}">
                <a16:creationId xmlns:a16="http://schemas.microsoft.com/office/drawing/2014/main" id="{B3FE2586-8C93-CEE4-B087-8FC1B211DE17}"/>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4" name="Footer Placeholder 4">
            <a:extLst>
              <a:ext uri="{FF2B5EF4-FFF2-40B4-BE49-F238E27FC236}">
                <a16:creationId xmlns:a16="http://schemas.microsoft.com/office/drawing/2014/main" id="{4F67E19A-5C25-CFA7-A2BC-1883830A111E}"/>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11" name="Slide Number Placeholder 5">
            <a:extLst>
              <a:ext uri="{FF2B5EF4-FFF2-40B4-BE49-F238E27FC236}">
                <a16:creationId xmlns:a16="http://schemas.microsoft.com/office/drawing/2014/main" id="{25DBAF6C-E7A5-A1E8-93F9-5D3F6723BFA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8571756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ree image and text slide v2">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219DC3A-1FF1-7859-D599-6F9DCD54E592}"/>
              </a:ext>
            </a:extLst>
          </p:cNvPr>
          <p:cNvSpPr>
            <a:spLocks noGrp="1"/>
          </p:cNvSpPr>
          <p:nvPr>
            <p:ph type="pic" sz="quarter" idx="12" hasCustomPrompt="1"/>
          </p:nvPr>
        </p:nvSpPr>
        <p:spPr>
          <a:xfrm>
            <a:off x="9144000" y="0"/>
            <a:ext cx="2548267" cy="6858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3" name="Picture Placeholder 11">
            <a:extLst>
              <a:ext uri="{FF2B5EF4-FFF2-40B4-BE49-F238E27FC236}">
                <a16:creationId xmlns:a16="http://schemas.microsoft.com/office/drawing/2014/main" id="{34A33B83-0498-6D8B-C355-16BE0BBD49C8}"/>
              </a:ext>
            </a:extLst>
          </p:cNvPr>
          <p:cNvSpPr>
            <a:spLocks noGrp="1"/>
          </p:cNvSpPr>
          <p:nvPr>
            <p:ph type="pic" sz="quarter" idx="18" hasCustomPrompt="1"/>
          </p:nvPr>
        </p:nvSpPr>
        <p:spPr>
          <a:xfrm>
            <a:off x="5986020" y="1895900"/>
            <a:ext cx="3157977" cy="4962099"/>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3" name="Title Placeholder 1">
            <a:extLst>
              <a:ext uri="{FF2B5EF4-FFF2-40B4-BE49-F238E27FC236}">
                <a16:creationId xmlns:a16="http://schemas.microsoft.com/office/drawing/2014/main" id="{D7993DE8-5ABE-40D9-B897-DAF1B332870F}"/>
              </a:ext>
            </a:extLst>
          </p:cNvPr>
          <p:cNvSpPr>
            <a:spLocks noGrp="1"/>
          </p:cNvSpPr>
          <p:nvPr>
            <p:ph type="title" hasCustomPrompt="1"/>
          </p:nvPr>
        </p:nvSpPr>
        <p:spPr>
          <a:xfrm>
            <a:off x="499733" y="538538"/>
            <a:ext cx="4860000"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Text Placeholder 12">
            <a:extLst>
              <a:ext uri="{FF2B5EF4-FFF2-40B4-BE49-F238E27FC236}">
                <a16:creationId xmlns:a16="http://schemas.microsoft.com/office/drawing/2014/main" id="{1F382238-B715-064C-9E79-D94A425E35B6}"/>
              </a:ext>
            </a:extLst>
          </p:cNvPr>
          <p:cNvSpPr>
            <a:spLocks noGrp="1"/>
          </p:cNvSpPr>
          <p:nvPr>
            <p:ph type="body" sz="quarter" idx="13" hasCustomPrompt="1"/>
          </p:nvPr>
        </p:nvSpPr>
        <p:spPr>
          <a:xfrm>
            <a:off x="499733" y="1077065"/>
            <a:ext cx="4860000"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11" name="Text Placeholder 2">
            <a:extLst>
              <a:ext uri="{FF2B5EF4-FFF2-40B4-BE49-F238E27FC236}">
                <a16:creationId xmlns:a16="http://schemas.microsoft.com/office/drawing/2014/main" id="{78D2F36A-F968-C38D-8923-0F341E76FAD7}"/>
              </a:ext>
            </a:extLst>
          </p:cNvPr>
          <p:cNvSpPr>
            <a:spLocks noGrp="1"/>
          </p:cNvSpPr>
          <p:nvPr>
            <p:ph idx="1"/>
          </p:nvPr>
        </p:nvSpPr>
        <p:spPr>
          <a:xfrm>
            <a:off x="499734" y="1888476"/>
            <a:ext cx="4860000" cy="3567600"/>
          </a:xfrm>
          <a:prstGeom prst="rect">
            <a:avLst/>
          </a:prstGeom>
        </p:spPr>
        <p:txBody>
          <a:bodyPr vert="horz" lIns="0" tIns="0" rIns="0" bIns="0" rtlCol="0">
            <a:noAutofit/>
          </a:bodyPr>
          <a:lstStyle>
            <a:lvl1pPr>
              <a:defRPr sz="1600" b="0" i="0"/>
            </a:lvl1pPr>
          </a:lstStyle>
          <a:p>
            <a:pPr lvl="0"/>
            <a:endParaRPr lang="en-GB"/>
          </a:p>
        </p:txBody>
      </p:sp>
      <p:sp>
        <p:nvSpPr>
          <p:cNvPr id="2" name="Picture Placeholder 11">
            <a:extLst>
              <a:ext uri="{FF2B5EF4-FFF2-40B4-BE49-F238E27FC236}">
                <a16:creationId xmlns:a16="http://schemas.microsoft.com/office/drawing/2014/main" id="{1F506A8E-EC3A-3A31-6F7F-FF188F7AFBCA}"/>
              </a:ext>
            </a:extLst>
          </p:cNvPr>
          <p:cNvSpPr>
            <a:spLocks noGrp="1"/>
          </p:cNvSpPr>
          <p:nvPr>
            <p:ph type="pic" sz="quarter" idx="19" hasCustomPrompt="1"/>
          </p:nvPr>
        </p:nvSpPr>
        <p:spPr>
          <a:xfrm>
            <a:off x="5986016" y="0"/>
            <a:ext cx="3157977" cy="18972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5" name="Footer Placeholder 4">
            <a:extLst>
              <a:ext uri="{FF2B5EF4-FFF2-40B4-BE49-F238E27FC236}">
                <a16:creationId xmlns:a16="http://schemas.microsoft.com/office/drawing/2014/main" id="{70765E1D-62B0-8AAB-F8E3-5B928309E815}"/>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14982DA3-A500-C2F7-C489-D1DEB5D98AF7}"/>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105119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tatement or quote slide">
    <p:spTree>
      <p:nvGrpSpPr>
        <p:cNvPr id="1" name=""/>
        <p:cNvGrpSpPr/>
        <p:nvPr/>
      </p:nvGrpSpPr>
      <p:grpSpPr>
        <a:xfrm>
          <a:off x="0" y="0"/>
          <a:ext cx="0" cy="0"/>
          <a:chOff x="0" y="0"/>
          <a:chExt cx="0" cy="0"/>
        </a:xfrm>
      </p:grpSpPr>
      <p:sp>
        <p:nvSpPr>
          <p:cNvPr id="22" name="Title Placeholder 1">
            <a:extLst>
              <a:ext uri="{FF2B5EF4-FFF2-40B4-BE49-F238E27FC236}">
                <a16:creationId xmlns:a16="http://schemas.microsoft.com/office/drawing/2014/main" id="{06DF862D-15E0-ACDB-80CE-697EB1AC1CE0}"/>
              </a:ext>
            </a:extLst>
          </p:cNvPr>
          <p:cNvSpPr>
            <a:spLocks noGrp="1"/>
          </p:cNvSpPr>
          <p:nvPr>
            <p:ph type="title" hasCustomPrompt="1"/>
          </p:nvPr>
        </p:nvSpPr>
        <p:spPr>
          <a:xfrm>
            <a:off x="499734" y="2539978"/>
            <a:ext cx="4860000" cy="2235622"/>
          </a:xfrm>
          <a:prstGeom prst="rect">
            <a:avLst/>
          </a:prstGeom>
        </p:spPr>
        <p:txBody>
          <a:bodyPr vert="horz" wrap="square" lIns="0" tIns="0" rIns="0" bIns="0" rtlCol="0" anchor="t">
            <a:noAutofit/>
          </a:bodyPr>
          <a:lstStyle>
            <a:lvl1pPr>
              <a:defRPr sz="2400" b="0" i="0"/>
            </a:lvl1pPr>
          </a:lstStyle>
          <a:p>
            <a:r>
              <a:rPr lang="en-GB"/>
              <a:t>Add quote</a:t>
            </a:r>
          </a:p>
        </p:txBody>
      </p:sp>
      <p:sp>
        <p:nvSpPr>
          <p:cNvPr id="23" name="Text Placeholder 12">
            <a:extLst>
              <a:ext uri="{FF2B5EF4-FFF2-40B4-BE49-F238E27FC236}">
                <a16:creationId xmlns:a16="http://schemas.microsoft.com/office/drawing/2014/main" id="{A9898A81-6C3F-17C9-B449-3FE9B4C929FF}"/>
              </a:ext>
            </a:extLst>
          </p:cNvPr>
          <p:cNvSpPr>
            <a:spLocks noGrp="1"/>
          </p:cNvSpPr>
          <p:nvPr>
            <p:ph type="body" sz="quarter" idx="14" hasCustomPrompt="1"/>
          </p:nvPr>
        </p:nvSpPr>
        <p:spPr>
          <a:xfrm>
            <a:off x="499734" y="4866805"/>
            <a:ext cx="4859999" cy="501740"/>
          </a:xfrm>
          <a:prstGeom prst="rect">
            <a:avLst/>
          </a:prstGeom>
        </p:spPr>
        <p:txBody>
          <a:bodyPr wrap="square">
            <a:noAutofit/>
          </a:bodyPr>
          <a:lstStyle>
            <a:lvl1pPr>
              <a:defRPr sz="12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source</a:t>
            </a:r>
          </a:p>
        </p:txBody>
      </p:sp>
      <p:sp>
        <p:nvSpPr>
          <p:cNvPr id="24" name="Picture Placeholder 11">
            <a:extLst>
              <a:ext uri="{FF2B5EF4-FFF2-40B4-BE49-F238E27FC236}">
                <a16:creationId xmlns:a16="http://schemas.microsoft.com/office/drawing/2014/main" id="{1E8A19FE-64F8-6DAE-5D3D-84BA47F15825}"/>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5" name="Picture Placeholder 11">
            <a:extLst>
              <a:ext uri="{FF2B5EF4-FFF2-40B4-BE49-F238E27FC236}">
                <a16:creationId xmlns:a16="http://schemas.microsoft.com/office/drawing/2014/main" id="{2630A848-805F-B52C-DAB6-56E569C2CAE6}"/>
              </a:ext>
            </a:extLst>
          </p:cNvPr>
          <p:cNvSpPr>
            <a:spLocks noGrp="1"/>
          </p:cNvSpPr>
          <p:nvPr>
            <p:ph type="pic" sz="quarter" idx="15" hasCustomPrompt="1"/>
          </p:nvPr>
        </p:nvSpPr>
        <p:spPr>
          <a:xfrm>
            <a:off x="10536000" y="1897275"/>
            <a:ext cx="1656000" cy="4978653"/>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sp>
        <p:nvSpPr>
          <p:cNvPr id="26" name="Title Placeholder 1">
            <a:extLst>
              <a:ext uri="{FF2B5EF4-FFF2-40B4-BE49-F238E27FC236}">
                <a16:creationId xmlns:a16="http://schemas.microsoft.com/office/drawing/2014/main" id="{A522FB30-D98F-CA6D-A898-E533909FFF18}"/>
              </a:ext>
            </a:extLst>
          </p:cNvPr>
          <p:cNvSpPr txBox="1">
            <a:spLocks/>
          </p:cNvSpPr>
          <p:nvPr userDrawn="1"/>
        </p:nvSpPr>
        <p:spPr>
          <a:xfrm>
            <a:off x="448797" y="1882098"/>
            <a:ext cx="562655" cy="1221488"/>
          </a:xfrm>
          <a:prstGeom prst="rect">
            <a:avLst/>
          </a:prstGeom>
        </p:spPr>
        <p:txBody>
          <a:bodyPr vert="horz" wrap="none" lIns="0" tIns="0" rIns="0" bIns="0" rtlCol="0" anchor="t">
            <a:noAutofit/>
          </a:bodyPr>
          <a:lstStyle>
            <a:lvl1pPr algn="l" defTabSz="914400" rtl="0" eaLnBrk="1" latinLnBrk="0" hangingPunct="1">
              <a:lnSpc>
                <a:spcPct val="78000"/>
              </a:lnSpc>
              <a:spcBef>
                <a:spcPct val="0"/>
              </a:spcBef>
              <a:buNone/>
              <a:defRPr sz="2400" b="1" kern="1200">
                <a:solidFill>
                  <a:schemeClr val="tx1"/>
                </a:solidFill>
                <a:latin typeface="Neue Haas Grotesk Text Pro" panose="020B0504020202020204" pitchFamily="34" charset="77"/>
                <a:ea typeface="+mj-ea"/>
                <a:cs typeface="Calibri" panose="020F0502020204030204" pitchFamily="34" charset="0"/>
              </a:defRPr>
            </a:lvl1pPr>
          </a:lstStyle>
          <a:p>
            <a:r>
              <a:rPr lang="en-GB" sz="10000" b="0" i="0">
                <a:latin typeface="Aptos" panose="020B0004020202020204" pitchFamily="34" charset="0"/>
              </a:rPr>
              <a:t>“</a:t>
            </a:r>
          </a:p>
        </p:txBody>
      </p:sp>
      <p:pic>
        <p:nvPicPr>
          <p:cNvPr id="6" name="Graphic 5">
            <a:extLst>
              <a:ext uri="{FF2B5EF4-FFF2-40B4-BE49-F238E27FC236}">
                <a16:creationId xmlns:a16="http://schemas.microsoft.com/office/drawing/2014/main" id="{F15CC809-C0C6-1AEE-518D-145A35C3DF6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7" name="Graphic 6">
            <a:extLst>
              <a:ext uri="{FF2B5EF4-FFF2-40B4-BE49-F238E27FC236}">
                <a16:creationId xmlns:a16="http://schemas.microsoft.com/office/drawing/2014/main" id="{A42FACE8-73C3-8FB5-2BE9-8642456AFD1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685867"/>
            <a:ext cx="2047718" cy="540991"/>
          </a:xfrm>
          <a:prstGeom prst="rect">
            <a:avLst/>
          </a:prstGeom>
        </p:spPr>
      </p:pic>
      <p:sp>
        <p:nvSpPr>
          <p:cNvPr id="2" name="Footer Placeholder 4">
            <a:extLst>
              <a:ext uri="{FF2B5EF4-FFF2-40B4-BE49-F238E27FC236}">
                <a16:creationId xmlns:a16="http://schemas.microsoft.com/office/drawing/2014/main" id="{45E892E4-0A73-1495-1FA7-86BF8EFB3A68}"/>
              </a:ext>
            </a:extLst>
          </p:cNvPr>
          <p:cNvSpPr>
            <a:spLocks noGrp="1"/>
          </p:cNvSpPr>
          <p:nvPr>
            <p:ph type="ftr" sz="quarter" idx="3"/>
          </p:nvPr>
        </p:nvSpPr>
        <p:spPr>
          <a:xfrm>
            <a:off x="1039733" y="5994450"/>
            <a:ext cx="432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2B5F3E8F-51DF-36FC-E0BE-ECE629064C0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1059372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artner Logo v1">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AA8BF768-3ABC-598A-48EA-3A5080732E9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B069B04C-11B0-5E65-D8D1-75CB7E249202}"/>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E07AB48F-2309-4BCF-D6E7-CB2C561E7687}"/>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cxnSp>
        <p:nvCxnSpPr>
          <p:cNvPr id="6" name="Straight Connector 5">
            <a:extLst>
              <a:ext uri="{FF2B5EF4-FFF2-40B4-BE49-F238E27FC236}">
                <a16:creationId xmlns:a16="http://schemas.microsoft.com/office/drawing/2014/main" id="{7106EB4F-26D7-0089-2D17-9DD0A7C9DD55}"/>
              </a:ext>
            </a:extLst>
          </p:cNvPr>
          <p:cNvCxnSpPr>
            <a:cxnSpLocks/>
          </p:cNvCxnSpPr>
          <p:nvPr userDrawn="1"/>
        </p:nvCxnSpPr>
        <p:spPr>
          <a:xfrm>
            <a:off x="4479196"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7" name="Picture Placeholder 11">
            <a:extLst>
              <a:ext uri="{FF2B5EF4-FFF2-40B4-BE49-F238E27FC236}">
                <a16:creationId xmlns:a16="http://schemas.microsoft.com/office/drawing/2014/main" id="{76C3E90E-924C-F377-FA80-136D95D735B6}"/>
              </a:ext>
            </a:extLst>
          </p:cNvPr>
          <p:cNvSpPr>
            <a:spLocks noGrp="1"/>
          </p:cNvSpPr>
          <p:nvPr>
            <p:ph type="pic" sz="quarter" idx="13" hasCustomPrompt="1"/>
          </p:nvPr>
        </p:nvSpPr>
        <p:spPr>
          <a:xfrm>
            <a:off x="4678830" y="5813493"/>
            <a:ext cx="54000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logo</a:t>
            </a:r>
          </a:p>
        </p:txBody>
      </p:sp>
    </p:spTree>
    <p:extLst>
      <p:ext uri="{BB962C8B-B14F-4D97-AF65-F5344CB8AC3E}">
        <p14:creationId xmlns:p14="http://schemas.microsoft.com/office/powerpoint/2010/main" val="767811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artner Logo v2">
    <p:spTree>
      <p:nvGrpSpPr>
        <p:cNvPr id="1" name=""/>
        <p:cNvGrpSpPr/>
        <p:nvPr/>
      </p:nvGrpSpPr>
      <p:grpSpPr>
        <a:xfrm>
          <a:off x="0" y="0"/>
          <a:ext cx="0" cy="0"/>
          <a:chOff x="0" y="0"/>
          <a:chExt cx="0" cy="0"/>
        </a:xfrm>
      </p:grpSpPr>
      <p:sp>
        <p:nvSpPr>
          <p:cNvPr id="19" name="Title Placeholder 1">
            <a:extLst>
              <a:ext uri="{FF2B5EF4-FFF2-40B4-BE49-F238E27FC236}">
                <a16:creationId xmlns:a16="http://schemas.microsoft.com/office/drawing/2014/main" id="{02E7F36C-378D-28CD-894C-549E0127F787}"/>
              </a:ext>
            </a:extLst>
          </p:cNvPr>
          <p:cNvSpPr>
            <a:spLocks noGrp="1"/>
          </p:cNvSpPr>
          <p:nvPr>
            <p:ph type="title" hasCustomPrompt="1"/>
          </p:nvPr>
        </p:nvSpPr>
        <p:spPr>
          <a:xfrm>
            <a:off x="499733" y="538538"/>
            <a:ext cx="10036266"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20" name="Content Placeholder 15">
            <a:extLst>
              <a:ext uri="{FF2B5EF4-FFF2-40B4-BE49-F238E27FC236}">
                <a16:creationId xmlns:a16="http://schemas.microsoft.com/office/drawing/2014/main" id="{E725A32E-8D8E-B948-82F0-8289130EB220}"/>
              </a:ext>
            </a:extLst>
          </p:cNvPr>
          <p:cNvSpPr>
            <a:spLocks noGrp="1"/>
          </p:cNvSpPr>
          <p:nvPr>
            <p:ph sz="quarter" idx="19"/>
          </p:nvPr>
        </p:nvSpPr>
        <p:spPr>
          <a:xfrm>
            <a:off x="499733" y="1077065"/>
            <a:ext cx="10036266" cy="4379011"/>
          </a:xfrm>
          <a:prstGeom prst="rect">
            <a:avLst/>
          </a:prstGeom>
        </p:spPr>
        <p:txBody>
          <a:bodyPr/>
          <a:lstStyle>
            <a:lvl1pPr>
              <a:lnSpc>
                <a:spcPct val="104000"/>
              </a:lnSpc>
              <a:defRPr sz="1400" b="0" i="0"/>
            </a:lvl1pPr>
          </a:lstStyle>
          <a:p>
            <a:endParaRPr lang="en-GB"/>
          </a:p>
        </p:txBody>
      </p:sp>
      <p:pic>
        <p:nvPicPr>
          <p:cNvPr id="22" name="Graphic 21">
            <a:extLst>
              <a:ext uri="{FF2B5EF4-FFF2-40B4-BE49-F238E27FC236}">
                <a16:creationId xmlns:a16="http://schemas.microsoft.com/office/drawing/2014/main" id="{8C1D5C26-8787-7A59-105B-0F375A09A3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2" name="Graphic 1">
            <a:extLst>
              <a:ext uri="{FF2B5EF4-FFF2-40B4-BE49-F238E27FC236}">
                <a16:creationId xmlns:a16="http://schemas.microsoft.com/office/drawing/2014/main" id="{1BCB37D1-2523-762E-6DC4-DB31CB58073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cxnSp>
        <p:nvCxnSpPr>
          <p:cNvPr id="3" name="Straight Connector 2">
            <a:extLst>
              <a:ext uri="{FF2B5EF4-FFF2-40B4-BE49-F238E27FC236}">
                <a16:creationId xmlns:a16="http://schemas.microsoft.com/office/drawing/2014/main" id="{BCC4DA4C-74B7-CB10-4D45-A09EBDA21DE6}"/>
              </a:ext>
            </a:extLst>
          </p:cNvPr>
          <p:cNvCxnSpPr>
            <a:cxnSpLocks/>
          </p:cNvCxnSpPr>
          <p:nvPr userDrawn="1"/>
        </p:nvCxnSpPr>
        <p:spPr>
          <a:xfrm>
            <a:off x="2749389" y="5814450"/>
            <a:ext cx="0" cy="54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5" name="Picture Placeholder 11">
            <a:extLst>
              <a:ext uri="{FF2B5EF4-FFF2-40B4-BE49-F238E27FC236}">
                <a16:creationId xmlns:a16="http://schemas.microsoft.com/office/drawing/2014/main" id="{9D0A2580-0001-9F70-6612-E3C46B31FBD8}"/>
              </a:ext>
            </a:extLst>
          </p:cNvPr>
          <p:cNvSpPr>
            <a:spLocks noGrp="1"/>
          </p:cNvSpPr>
          <p:nvPr>
            <p:ph type="pic" sz="quarter" idx="12" hasCustomPrompt="1"/>
          </p:nvPr>
        </p:nvSpPr>
        <p:spPr>
          <a:xfrm>
            <a:off x="2949023" y="5813459"/>
            <a:ext cx="1330540" cy="540000"/>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a:noFill/>
        </p:spPr>
        <p:txBody>
          <a:bodyPr wrap="square" bIns="0" anchor="ctr">
            <a:noAutofit/>
          </a:bodyPr>
          <a:lstStyle>
            <a:lvl1pPr algn="ctr">
              <a:defRPr sz="900" b="0" i="0"/>
            </a:lvl1pPr>
          </a:lstStyle>
          <a:p>
            <a:r>
              <a:rPr lang="en-GB"/>
              <a:t>Partner </a:t>
            </a:r>
            <a:br>
              <a:rPr lang="en-GB"/>
            </a:br>
            <a:r>
              <a:rPr lang="en-GB"/>
              <a:t>logo</a:t>
            </a:r>
          </a:p>
        </p:txBody>
      </p:sp>
    </p:spTree>
    <p:extLst>
      <p:ext uri="{BB962C8B-B14F-4D97-AF65-F5344CB8AC3E}">
        <p14:creationId xmlns:p14="http://schemas.microsoft.com/office/powerpoint/2010/main" val="30763226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hank you v1">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968746"/>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pic>
        <p:nvPicPr>
          <p:cNvPr id="2" name="Graphic 1">
            <a:extLst>
              <a:ext uri="{FF2B5EF4-FFF2-40B4-BE49-F238E27FC236}">
                <a16:creationId xmlns:a16="http://schemas.microsoft.com/office/drawing/2014/main" id="{D51D06E0-59F9-89D6-ACF8-6C5311E802C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40309" y="503550"/>
            <a:ext cx="651959" cy="936000"/>
          </a:xfrm>
          <a:prstGeom prst="rect">
            <a:avLst/>
          </a:prstGeom>
        </p:spPr>
      </p:pic>
      <p:pic>
        <p:nvPicPr>
          <p:cNvPr id="4" name="Graphic 3">
            <a:extLst>
              <a:ext uri="{FF2B5EF4-FFF2-40B4-BE49-F238E27FC236}">
                <a16:creationId xmlns:a16="http://schemas.microsoft.com/office/drawing/2014/main" id="{21D1B6CD-BEBA-A389-2AF7-B83C17ED8B1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rot="16200000">
            <a:off x="10397913" y="5057790"/>
            <a:ext cx="2047718" cy="540991"/>
          </a:xfrm>
          <a:prstGeom prst="rect">
            <a:avLst/>
          </a:prstGeom>
        </p:spPr>
      </p:pic>
    </p:spTree>
    <p:extLst>
      <p:ext uri="{BB962C8B-B14F-4D97-AF65-F5344CB8AC3E}">
        <p14:creationId xmlns:p14="http://schemas.microsoft.com/office/powerpoint/2010/main" val="2797241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hank you v2">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1A2B6932-246C-2F4B-B897-29B44C1D882B}"/>
              </a:ext>
            </a:extLst>
          </p:cNvPr>
          <p:cNvSpPr>
            <a:spLocks noGrp="1"/>
          </p:cNvSpPr>
          <p:nvPr>
            <p:ph type="title" hasCustomPrompt="1"/>
          </p:nvPr>
        </p:nvSpPr>
        <p:spPr>
          <a:xfrm>
            <a:off x="499732" y="2716971"/>
            <a:ext cx="4860000" cy="920508"/>
          </a:xfrm>
          <a:prstGeom prst="rect">
            <a:avLst/>
          </a:prstGeom>
        </p:spPr>
        <p:txBody>
          <a:bodyPr vert="horz" wrap="square" lIns="0" tIns="0" rIns="0" bIns="0" rtlCol="0" anchor="t">
            <a:spAutoFit/>
          </a:bodyPr>
          <a:lstStyle>
            <a:lvl1pPr>
              <a:lnSpc>
                <a:spcPct val="80000"/>
              </a:lnSpc>
              <a:defRPr sz="7200" b="1" i="0">
                <a:solidFill>
                  <a:schemeClr val="tx1"/>
                </a:solidFill>
                <a:latin typeface="Aptos" panose="020B0004020202020204" pitchFamily="34" charset="0"/>
              </a:defRPr>
            </a:lvl1pPr>
          </a:lstStyle>
          <a:p>
            <a:r>
              <a:rPr lang="en-GB"/>
              <a:t>Thank you</a:t>
            </a:r>
          </a:p>
        </p:txBody>
      </p:sp>
      <p:sp>
        <p:nvSpPr>
          <p:cNvPr id="7" name="Picture Placeholder 11">
            <a:extLst>
              <a:ext uri="{FF2B5EF4-FFF2-40B4-BE49-F238E27FC236}">
                <a16:creationId xmlns:a16="http://schemas.microsoft.com/office/drawing/2014/main" id="{1CE9F832-37B0-8AE8-FEAB-E13F26BE46BF}"/>
              </a:ext>
            </a:extLst>
          </p:cNvPr>
          <p:cNvSpPr>
            <a:spLocks noGrp="1"/>
          </p:cNvSpPr>
          <p:nvPr>
            <p:ph type="pic" sz="quarter" idx="12" hasCustomPrompt="1"/>
          </p:nvPr>
        </p:nvSpPr>
        <p:spPr>
          <a:xfrm>
            <a:off x="5986021" y="-1"/>
            <a:ext cx="4549978" cy="5368546"/>
          </a:xfrm>
          <a:custGeom>
            <a:avLst/>
            <a:gdLst>
              <a:gd name="connsiteX0" fmla="*/ 0 w 3959504"/>
              <a:gd name="connsiteY0" fmla="*/ 0 h 6289040"/>
              <a:gd name="connsiteX1" fmla="*/ 3959504 w 3959504"/>
              <a:gd name="connsiteY1" fmla="*/ 0 h 6289040"/>
              <a:gd name="connsiteX2" fmla="*/ 3959504 w 3959504"/>
              <a:gd name="connsiteY2" fmla="*/ 6289040 h 6289040"/>
              <a:gd name="connsiteX3" fmla="*/ 0 w 3959504"/>
              <a:gd name="connsiteY3" fmla="*/ 6289040 h 6289040"/>
            </a:gdLst>
            <a:ahLst/>
            <a:cxnLst>
              <a:cxn ang="0">
                <a:pos x="connsiteX0" y="connsiteY0"/>
              </a:cxn>
              <a:cxn ang="0">
                <a:pos x="connsiteX1" y="connsiteY1"/>
              </a:cxn>
              <a:cxn ang="0">
                <a:pos x="connsiteX2" y="connsiteY2"/>
              </a:cxn>
              <a:cxn ang="0">
                <a:pos x="connsiteX3" y="connsiteY3"/>
              </a:cxn>
            </a:cxnLst>
            <a:rect l="l" t="t" r="r" b="b"/>
            <a:pathLst>
              <a:path w="3959504" h="6289040">
                <a:moveTo>
                  <a:pt x="0" y="0"/>
                </a:moveTo>
                <a:lnTo>
                  <a:pt x="3959504" y="0"/>
                </a:lnTo>
                <a:lnTo>
                  <a:pt x="3959504" y="6289040"/>
                </a:lnTo>
                <a:lnTo>
                  <a:pt x="0" y="6289040"/>
                </a:lnTo>
                <a:close/>
              </a:path>
            </a:pathLst>
          </a:custGeom>
        </p:spPr>
        <p:txBody>
          <a:bodyPr wrap="square" bIns="648000" anchor="ctr">
            <a:noAutofit/>
          </a:bodyPr>
          <a:lstStyle>
            <a:lvl1pPr algn="ctr">
              <a:defRPr sz="1200" b="0" i="0"/>
            </a:lvl1pPr>
          </a:lstStyle>
          <a:p>
            <a:r>
              <a:rPr lang="en-GB"/>
              <a:t>Click icon to insert image</a:t>
            </a:r>
          </a:p>
        </p:txBody>
      </p:sp>
      <p:pic>
        <p:nvPicPr>
          <p:cNvPr id="9" name="Graphic 8">
            <a:extLst>
              <a:ext uri="{FF2B5EF4-FFF2-40B4-BE49-F238E27FC236}">
                <a16:creationId xmlns:a16="http://schemas.microsoft.com/office/drawing/2014/main" id="{61AC94D6-81C3-78DC-5AFA-1BD3B5E45F8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039976" y="503550"/>
            <a:ext cx="651959" cy="936000"/>
          </a:xfrm>
          <a:prstGeom prst="rect">
            <a:avLst/>
          </a:prstGeom>
        </p:spPr>
      </p:pic>
      <p:pic>
        <p:nvPicPr>
          <p:cNvPr id="10" name="Graphic 9">
            <a:extLst>
              <a:ext uri="{FF2B5EF4-FFF2-40B4-BE49-F238E27FC236}">
                <a16:creationId xmlns:a16="http://schemas.microsoft.com/office/drawing/2014/main" id="{BFD63378-1B60-1C80-BEA9-4CEFF7D16C9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02038" y="5813459"/>
            <a:ext cx="2047718" cy="540991"/>
          </a:xfrm>
          <a:prstGeom prst="rect">
            <a:avLst/>
          </a:prstGeom>
        </p:spPr>
      </p:pic>
    </p:spTree>
    <p:extLst>
      <p:ext uri="{BB962C8B-B14F-4D97-AF65-F5344CB8AC3E}">
        <p14:creationId xmlns:p14="http://schemas.microsoft.com/office/powerpoint/2010/main" val="367610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slide">
    <p:bg>
      <p:bgPr>
        <a:solidFill>
          <a:schemeClr val="bg1"/>
        </a:solidFill>
        <a:effectLst/>
      </p:bgPr>
    </p:bg>
    <p:spTree>
      <p:nvGrpSpPr>
        <p:cNvPr id="1" name=""/>
        <p:cNvGrpSpPr/>
        <p:nvPr/>
      </p:nvGrpSpPr>
      <p:grpSpPr>
        <a:xfrm>
          <a:off x="0" y="0"/>
          <a:ext cx="0" cy="0"/>
          <a:chOff x="0" y="0"/>
          <a:chExt cx="0" cy="0"/>
        </a:xfrm>
      </p:grpSpPr>
      <p:sp>
        <p:nvSpPr>
          <p:cNvPr id="3" name="Text Placeholder 12">
            <a:extLst>
              <a:ext uri="{FF2B5EF4-FFF2-40B4-BE49-F238E27FC236}">
                <a16:creationId xmlns:a16="http://schemas.microsoft.com/office/drawing/2014/main" id="{8901B2BF-B146-18AA-D1AC-C11BF13456D3}"/>
              </a:ext>
            </a:extLst>
          </p:cNvPr>
          <p:cNvSpPr>
            <a:spLocks noGrp="1"/>
          </p:cNvSpPr>
          <p:nvPr>
            <p:ph type="body" sz="quarter" idx="12"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8" name="Content Placeholder 15">
            <a:extLst>
              <a:ext uri="{FF2B5EF4-FFF2-40B4-BE49-F238E27FC236}">
                <a16:creationId xmlns:a16="http://schemas.microsoft.com/office/drawing/2014/main" id="{36F623F4-4EF9-C441-6445-BE83736EA377}"/>
              </a:ext>
            </a:extLst>
          </p:cNvPr>
          <p:cNvSpPr>
            <a:spLocks noGrp="1"/>
          </p:cNvSpPr>
          <p:nvPr>
            <p:ph sz="quarter" idx="17"/>
          </p:nvPr>
        </p:nvSpPr>
        <p:spPr>
          <a:xfrm>
            <a:off x="499733" y="2589800"/>
            <a:ext cx="5076000" cy="2866276"/>
          </a:xfrm>
          <a:prstGeom prst="rect">
            <a:avLst/>
          </a:prstGeom>
        </p:spPr>
        <p:txBody>
          <a:bodyPr/>
          <a:lstStyle>
            <a:lvl1pPr>
              <a:lnSpc>
                <a:spcPct val="104000"/>
              </a:lnSpc>
              <a:defRPr sz="1400" b="0" i="0"/>
            </a:lvl1pPr>
          </a:lstStyle>
          <a:p>
            <a:endParaRPr lang="en-GB"/>
          </a:p>
        </p:txBody>
      </p:sp>
      <p:sp>
        <p:nvSpPr>
          <p:cNvPr id="12" name="Text Placeholder 13">
            <a:extLst>
              <a:ext uri="{FF2B5EF4-FFF2-40B4-BE49-F238E27FC236}">
                <a16:creationId xmlns:a16="http://schemas.microsoft.com/office/drawing/2014/main" id="{A80B7B62-049F-CC9E-9B73-4108CEF5DEFB}"/>
              </a:ext>
            </a:extLst>
          </p:cNvPr>
          <p:cNvSpPr>
            <a:spLocks noGrp="1"/>
          </p:cNvSpPr>
          <p:nvPr>
            <p:ph type="body" sz="quarter" idx="14" hasCustomPrompt="1"/>
          </p:nvPr>
        </p:nvSpPr>
        <p:spPr>
          <a:xfrm>
            <a:off x="499731" y="1888476"/>
            <a:ext cx="507600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26" name="Content Placeholder 15">
            <a:extLst>
              <a:ext uri="{FF2B5EF4-FFF2-40B4-BE49-F238E27FC236}">
                <a16:creationId xmlns:a16="http://schemas.microsoft.com/office/drawing/2014/main" id="{1E648676-8FD7-02E8-7716-297A4F374120}"/>
              </a:ext>
            </a:extLst>
          </p:cNvPr>
          <p:cNvSpPr>
            <a:spLocks noGrp="1"/>
          </p:cNvSpPr>
          <p:nvPr>
            <p:ph sz="quarter" idx="18"/>
          </p:nvPr>
        </p:nvSpPr>
        <p:spPr>
          <a:xfrm>
            <a:off x="6619166" y="2589800"/>
            <a:ext cx="5073091" cy="2866276"/>
          </a:xfrm>
          <a:prstGeom prst="rect">
            <a:avLst/>
          </a:prstGeom>
        </p:spPr>
        <p:txBody>
          <a:bodyPr/>
          <a:lstStyle>
            <a:lvl1pPr>
              <a:lnSpc>
                <a:spcPct val="104000"/>
              </a:lnSpc>
              <a:defRPr sz="1400" b="0" i="0"/>
            </a:lvl1pPr>
          </a:lstStyle>
          <a:p>
            <a:endParaRPr lang="en-GB"/>
          </a:p>
        </p:txBody>
      </p:sp>
      <p:sp>
        <p:nvSpPr>
          <p:cNvPr id="27" name="Text Placeholder 13">
            <a:extLst>
              <a:ext uri="{FF2B5EF4-FFF2-40B4-BE49-F238E27FC236}">
                <a16:creationId xmlns:a16="http://schemas.microsoft.com/office/drawing/2014/main" id="{5854E95A-9CE6-D1AA-8A64-A9F487ACB88F}"/>
              </a:ext>
            </a:extLst>
          </p:cNvPr>
          <p:cNvSpPr>
            <a:spLocks noGrp="1"/>
          </p:cNvSpPr>
          <p:nvPr>
            <p:ph type="body" sz="quarter" idx="19" hasCustomPrompt="1"/>
          </p:nvPr>
        </p:nvSpPr>
        <p:spPr>
          <a:xfrm>
            <a:off x="6619167" y="1888476"/>
            <a:ext cx="5073099" cy="564450"/>
          </a:xfrm>
          <a:prstGeom prst="rect">
            <a:avLst/>
          </a:prstGeom>
        </p:spPr>
        <p:txBody>
          <a:bodyPr anchor="t">
            <a:noAutofit/>
          </a:bodyPr>
          <a:lstStyle>
            <a:lvl1pPr>
              <a:lnSpc>
                <a:spcPct val="104000"/>
              </a:lnSpc>
              <a:defRPr sz="1600" b="1" i="0"/>
            </a:lvl1pPr>
          </a:lstStyle>
          <a:p>
            <a:r>
              <a:rPr lang="en-GB"/>
              <a:t>Add heading(two lines max)</a:t>
            </a:r>
          </a:p>
        </p:txBody>
      </p:sp>
      <p:cxnSp>
        <p:nvCxnSpPr>
          <p:cNvPr id="28" name="Straight Connector 27">
            <a:extLst>
              <a:ext uri="{FF2B5EF4-FFF2-40B4-BE49-F238E27FC236}">
                <a16:creationId xmlns:a16="http://schemas.microsoft.com/office/drawing/2014/main" id="{C2664B76-E093-0A2A-B5BC-50B49610644F}"/>
              </a:ext>
            </a:extLst>
          </p:cNvPr>
          <p:cNvCxnSpPr>
            <a:cxnSpLocks/>
          </p:cNvCxnSpPr>
          <p:nvPr userDrawn="1"/>
        </p:nvCxnSpPr>
        <p:spPr>
          <a:xfrm>
            <a:off x="6096000" y="1830466"/>
            <a:ext cx="0" cy="363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itle Placeholder 1">
            <a:extLst>
              <a:ext uri="{FF2B5EF4-FFF2-40B4-BE49-F238E27FC236}">
                <a16:creationId xmlns:a16="http://schemas.microsoft.com/office/drawing/2014/main" id="{1E67C38B-51DC-8901-ABF7-E4536FB08110}"/>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43" name="Text Placeholder 12">
            <a:extLst>
              <a:ext uri="{FF2B5EF4-FFF2-40B4-BE49-F238E27FC236}">
                <a16:creationId xmlns:a16="http://schemas.microsoft.com/office/drawing/2014/main" id="{FF3406A1-E679-26F8-D6B5-C912C21F8C24}"/>
              </a:ext>
            </a:extLst>
          </p:cNvPr>
          <p:cNvSpPr>
            <a:spLocks noGrp="1"/>
          </p:cNvSpPr>
          <p:nvPr>
            <p:ph type="body" sz="quarter" idx="20" hasCustomPrompt="1"/>
          </p:nvPr>
        </p:nvSpPr>
        <p:spPr>
          <a:xfrm>
            <a:off x="499733" y="1077065"/>
            <a:ext cx="11192534" cy="564450"/>
          </a:xfrm>
          <a:prstGeom prst="rect">
            <a:avLst/>
          </a:prstGeom>
        </p:spPr>
        <p:txBody>
          <a:bodyPr wrap="square">
            <a:noAutofit/>
          </a:bodyPr>
          <a:lstStyle>
            <a:lvl1pPr>
              <a:lnSpc>
                <a:spcPct val="104000"/>
              </a:lnSpc>
              <a:defRPr sz="1800" b="0" i="0"/>
            </a:lvl1pPr>
          </a:lstStyle>
          <a:p>
            <a:pPr marL="0" marR="0" lvl="0" indent="0" algn="l" defTabSz="914400" rtl="0" eaLnBrk="1" fontAlgn="auto" latinLnBrk="0" hangingPunct="1">
              <a:lnSpc>
                <a:spcPct val="105000"/>
              </a:lnSpc>
              <a:spcBef>
                <a:spcPts val="0"/>
              </a:spcBef>
              <a:spcAft>
                <a:spcPts val="0"/>
              </a:spcAft>
              <a:buClrTx/>
              <a:buSzTx/>
              <a:buFont typeface="Arial" panose="020B0604020202020204" pitchFamily="34" charset="0"/>
              <a:buNone/>
              <a:tabLst/>
              <a:defRPr/>
            </a:pPr>
            <a:r>
              <a:rPr lang="en-GB"/>
              <a:t>Add subheading</a:t>
            </a:r>
          </a:p>
        </p:txBody>
      </p:sp>
      <p:sp>
        <p:nvSpPr>
          <p:cNvPr id="5" name="Footer Placeholder 4">
            <a:extLst>
              <a:ext uri="{FF2B5EF4-FFF2-40B4-BE49-F238E27FC236}">
                <a16:creationId xmlns:a16="http://schemas.microsoft.com/office/drawing/2014/main" id="{0171C24B-12B7-0554-7338-E5606F2B75A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73817862-307E-AF7C-BB5A-27151186CE46}"/>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38925227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856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chart slide">
    <p:bg>
      <p:bgPr>
        <a:solidFill>
          <a:schemeClr val="bg1"/>
        </a:solidFill>
        <a:effectLst/>
      </p:bgPr>
    </p:bg>
    <p:spTree>
      <p:nvGrpSpPr>
        <p:cNvPr id="1" name=""/>
        <p:cNvGrpSpPr/>
        <p:nvPr/>
      </p:nvGrpSpPr>
      <p:grpSpPr>
        <a:xfrm>
          <a:off x="0" y="0"/>
          <a:ext cx="0" cy="0"/>
          <a:chOff x="0" y="0"/>
          <a:chExt cx="0" cy="0"/>
        </a:xfrm>
      </p:grpSpPr>
      <p:sp>
        <p:nvSpPr>
          <p:cNvPr id="15" name="Content Placeholder 15">
            <a:extLst>
              <a:ext uri="{FF2B5EF4-FFF2-40B4-BE49-F238E27FC236}">
                <a16:creationId xmlns:a16="http://schemas.microsoft.com/office/drawing/2014/main" id="{6B843F2C-A45A-02E0-0AFF-23B4732E852F}"/>
              </a:ext>
            </a:extLst>
          </p:cNvPr>
          <p:cNvSpPr>
            <a:spLocks noGrp="1"/>
          </p:cNvSpPr>
          <p:nvPr>
            <p:ph sz="quarter" idx="18"/>
          </p:nvPr>
        </p:nvSpPr>
        <p:spPr>
          <a:xfrm>
            <a:off x="7667466" y="1408770"/>
            <a:ext cx="4024801" cy="4047306"/>
          </a:xfrm>
          <a:prstGeom prst="rect">
            <a:avLst/>
          </a:prstGeom>
        </p:spPr>
        <p:txBody>
          <a:bodyPr/>
          <a:lstStyle>
            <a:lvl1pPr>
              <a:defRPr sz="1400" b="0" i="0"/>
            </a:lvl1pPr>
          </a:lstStyle>
          <a:p>
            <a:endParaRPr lang="en-GB"/>
          </a:p>
        </p:txBody>
      </p:sp>
      <p:sp>
        <p:nvSpPr>
          <p:cNvPr id="2" name="Title Placeholder 1">
            <a:extLst>
              <a:ext uri="{FF2B5EF4-FFF2-40B4-BE49-F238E27FC236}">
                <a16:creationId xmlns:a16="http://schemas.microsoft.com/office/drawing/2014/main" id="{7064F26B-8803-9659-C0F8-9ABB6BA873C7}"/>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8" name="Content Placeholder 15">
            <a:extLst>
              <a:ext uri="{FF2B5EF4-FFF2-40B4-BE49-F238E27FC236}">
                <a16:creationId xmlns:a16="http://schemas.microsoft.com/office/drawing/2014/main" id="{6F560808-D843-CD45-7AB0-37D202E7B9F2}"/>
              </a:ext>
            </a:extLst>
          </p:cNvPr>
          <p:cNvSpPr>
            <a:spLocks noGrp="1"/>
          </p:cNvSpPr>
          <p:nvPr>
            <p:ph sz="quarter" idx="19"/>
          </p:nvPr>
        </p:nvSpPr>
        <p:spPr>
          <a:xfrm>
            <a:off x="499733" y="2138376"/>
            <a:ext cx="6542090" cy="3317700"/>
          </a:xfrm>
          <a:prstGeom prst="rect">
            <a:avLst/>
          </a:prstGeom>
        </p:spPr>
        <p:txBody>
          <a:bodyPr/>
          <a:lstStyle>
            <a:lvl1pPr>
              <a:lnSpc>
                <a:spcPct val="104000"/>
              </a:lnSpc>
              <a:defRPr sz="1400" b="0" i="0"/>
            </a:lvl1pPr>
          </a:lstStyle>
          <a:p>
            <a:endParaRPr lang="en-GB"/>
          </a:p>
        </p:txBody>
      </p:sp>
      <p:sp>
        <p:nvSpPr>
          <p:cNvPr id="9" name="Text Placeholder 13">
            <a:extLst>
              <a:ext uri="{FF2B5EF4-FFF2-40B4-BE49-F238E27FC236}">
                <a16:creationId xmlns:a16="http://schemas.microsoft.com/office/drawing/2014/main" id="{B75E58B9-86FE-9082-F516-B5221DE85A4E}"/>
              </a:ext>
            </a:extLst>
          </p:cNvPr>
          <p:cNvSpPr>
            <a:spLocks noGrp="1"/>
          </p:cNvSpPr>
          <p:nvPr>
            <p:ph type="body" sz="quarter" idx="20" hasCustomPrompt="1"/>
          </p:nvPr>
        </p:nvSpPr>
        <p:spPr>
          <a:xfrm>
            <a:off x="499731" y="1408771"/>
            <a:ext cx="654209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5" name="Footer Placeholder 4">
            <a:extLst>
              <a:ext uri="{FF2B5EF4-FFF2-40B4-BE49-F238E27FC236}">
                <a16:creationId xmlns:a16="http://schemas.microsoft.com/office/drawing/2014/main" id="{06106CB4-AC58-14FD-F861-6D4E32A9704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6" name="Slide Number Placeholder 5">
            <a:extLst>
              <a:ext uri="{FF2B5EF4-FFF2-40B4-BE49-F238E27FC236}">
                <a16:creationId xmlns:a16="http://schemas.microsoft.com/office/drawing/2014/main" id="{127F24AA-293B-0768-DE23-1F5E04F4E92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593372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graph slide">
    <p:bg>
      <p:bgPr>
        <a:solidFill>
          <a:schemeClr val="bg1"/>
        </a:solidFill>
        <a:effectLst/>
      </p:bgPr>
    </p:bg>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7A2C40-535F-5F7E-F1C3-491FC3950458}"/>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9" name="Content Placeholder 15">
            <a:extLst>
              <a:ext uri="{FF2B5EF4-FFF2-40B4-BE49-F238E27FC236}">
                <a16:creationId xmlns:a16="http://schemas.microsoft.com/office/drawing/2014/main" id="{761E740E-CE5D-3F96-EF1B-74C269D86486}"/>
              </a:ext>
            </a:extLst>
          </p:cNvPr>
          <p:cNvSpPr>
            <a:spLocks noGrp="1"/>
          </p:cNvSpPr>
          <p:nvPr>
            <p:ph sz="quarter" idx="19"/>
          </p:nvPr>
        </p:nvSpPr>
        <p:spPr>
          <a:xfrm>
            <a:off x="499733" y="2138376"/>
            <a:ext cx="5269471" cy="3317700"/>
          </a:xfrm>
          <a:prstGeom prst="rect">
            <a:avLst/>
          </a:prstGeom>
        </p:spPr>
        <p:txBody>
          <a:bodyPr/>
          <a:lstStyle>
            <a:lvl1pPr>
              <a:lnSpc>
                <a:spcPct val="104000"/>
              </a:lnSpc>
              <a:defRPr sz="1400" b="0" i="0"/>
            </a:lvl1pPr>
          </a:lstStyle>
          <a:p>
            <a:endParaRPr lang="en-GB"/>
          </a:p>
        </p:txBody>
      </p:sp>
      <p:sp>
        <p:nvSpPr>
          <p:cNvPr id="10" name="Text Placeholder 13">
            <a:extLst>
              <a:ext uri="{FF2B5EF4-FFF2-40B4-BE49-F238E27FC236}">
                <a16:creationId xmlns:a16="http://schemas.microsoft.com/office/drawing/2014/main" id="{6EE7FA59-16CE-C00E-EC88-A43E3E27FD7B}"/>
              </a:ext>
            </a:extLst>
          </p:cNvPr>
          <p:cNvSpPr>
            <a:spLocks noGrp="1"/>
          </p:cNvSpPr>
          <p:nvPr>
            <p:ph type="body" sz="quarter" idx="20" hasCustomPrompt="1"/>
          </p:nvPr>
        </p:nvSpPr>
        <p:spPr>
          <a:xfrm>
            <a:off x="499731" y="1408771"/>
            <a:ext cx="5269470"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6" name="Content Placeholder 15">
            <a:extLst>
              <a:ext uri="{FF2B5EF4-FFF2-40B4-BE49-F238E27FC236}">
                <a16:creationId xmlns:a16="http://schemas.microsoft.com/office/drawing/2014/main" id="{D4650F6D-1E8E-4387-3E83-A43623850CE6}"/>
              </a:ext>
            </a:extLst>
          </p:cNvPr>
          <p:cNvSpPr>
            <a:spLocks noGrp="1"/>
          </p:cNvSpPr>
          <p:nvPr>
            <p:ph sz="quarter" idx="18"/>
          </p:nvPr>
        </p:nvSpPr>
        <p:spPr>
          <a:xfrm>
            <a:off x="6422796" y="1408770"/>
            <a:ext cx="5269471"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B81823BB-39B4-3DFB-5031-B13325159E16}"/>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329EF935-4943-31DC-7AAC-7C1DB03F834D}"/>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537669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table slide">
    <p:bg>
      <p:bgPr>
        <a:solidFill>
          <a:schemeClr val="bg1"/>
        </a:solidFill>
        <a:effectLst/>
      </p:bgPr>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FE7F2E16-67F1-F1D0-06B5-F587DD51CE6D}"/>
              </a:ext>
            </a:extLst>
          </p:cNvPr>
          <p:cNvSpPr>
            <a:spLocks noGrp="1"/>
          </p:cNvSpPr>
          <p:nvPr>
            <p:ph type="title" hasCustomPrompt="1"/>
          </p:nvPr>
        </p:nvSpPr>
        <p:spPr>
          <a:xfrm>
            <a:off x="499733" y="538538"/>
            <a:ext cx="11192534" cy="383567"/>
          </a:xfrm>
          <a:prstGeom prst="rect">
            <a:avLst/>
          </a:prstGeom>
        </p:spPr>
        <p:txBody>
          <a:bodyPr vert="horz" wrap="square" lIns="0" tIns="0" rIns="0" bIns="0" rtlCol="0" anchor="t">
            <a:spAutoFit/>
          </a:bodyPr>
          <a:lstStyle>
            <a:lvl1pPr>
              <a:defRPr b="1" i="0"/>
            </a:lvl1pPr>
          </a:lstStyle>
          <a:p>
            <a:r>
              <a:rPr lang="en-GB"/>
              <a:t>Click here to insert title</a:t>
            </a:r>
          </a:p>
        </p:txBody>
      </p:sp>
      <p:sp>
        <p:nvSpPr>
          <p:cNvPr id="10" name="Content Placeholder 15">
            <a:extLst>
              <a:ext uri="{FF2B5EF4-FFF2-40B4-BE49-F238E27FC236}">
                <a16:creationId xmlns:a16="http://schemas.microsoft.com/office/drawing/2014/main" id="{56ECBFE5-B633-02D4-A1CC-32F1A77792C4}"/>
              </a:ext>
            </a:extLst>
          </p:cNvPr>
          <p:cNvSpPr>
            <a:spLocks noGrp="1"/>
          </p:cNvSpPr>
          <p:nvPr>
            <p:ph sz="quarter" idx="19"/>
          </p:nvPr>
        </p:nvSpPr>
        <p:spPr>
          <a:xfrm>
            <a:off x="499733" y="2138376"/>
            <a:ext cx="2950477" cy="3317700"/>
          </a:xfrm>
          <a:prstGeom prst="rect">
            <a:avLst/>
          </a:prstGeom>
        </p:spPr>
        <p:txBody>
          <a:bodyPr/>
          <a:lstStyle>
            <a:lvl1pPr>
              <a:lnSpc>
                <a:spcPct val="104000"/>
              </a:lnSpc>
              <a:defRPr sz="1400" b="0" i="0"/>
            </a:lvl1pPr>
          </a:lstStyle>
          <a:p>
            <a:endParaRPr lang="en-GB"/>
          </a:p>
        </p:txBody>
      </p:sp>
      <p:sp>
        <p:nvSpPr>
          <p:cNvPr id="11" name="Text Placeholder 13">
            <a:extLst>
              <a:ext uri="{FF2B5EF4-FFF2-40B4-BE49-F238E27FC236}">
                <a16:creationId xmlns:a16="http://schemas.microsoft.com/office/drawing/2014/main" id="{B3A3145E-319C-A021-10D8-F9A8ADC5ED1B}"/>
              </a:ext>
            </a:extLst>
          </p:cNvPr>
          <p:cNvSpPr>
            <a:spLocks noGrp="1"/>
          </p:cNvSpPr>
          <p:nvPr>
            <p:ph type="body" sz="quarter" idx="20" hasCustomPrompt="1"/>
          </p:nvPr>
        </p:nvSpPr>
        <p:spPr>
          <a:xfrm>
            <a:off x="499731" y="1408771"/>
            <a:ext cx="2950477" cy="564450"/>
          </a:xfrm>
          <a:prstGeom prst="rect">
            <a:avLst/>
          </a:prstGeom>
        </p:spPr>
        <p:txBody>
          <a:bodyPr anchor="t">
            <a:noAutofit/>
          </a:bodyPr>
          <a:lstStyle>
            <a:lvl1pPr>
              <a:lnSpc>
                <a:spcPct val="104000"/>
              </a:lnSpc>
              <a:defRPr sz="1600" b="1" i="0"/>
            </a:lvl1pPr>
          </a:lstStyle>
          <a:p>
            <a:r>
              <a:rPr lang="en-GB"/>
              <a:t>Add heading (two lines max)</a:t>
            </a:r>
          </a:p>
        </p:txBody>
      </p:sp>
      <p:sp>
        <p:nvSpPr>
          <p:cNvPr id="15" name="Content Placeholder 15">
            <a:extLst>
              <a:ext uri="{FF2B5EF4-FFF2-40B4-BE49-F238E27FC236}">
                <a16:creationId xmlns:a16="http://schemas.microsoft.com/office/drawing/2014/main" id="{C6BED69E-9C6C-0FCA-B691-851E4ECE40E4}"/>
              </a:ext>
            </a:extLst>
          </p:cNvPr>
          <p:cNvSpPr>
            <a:spLocks noGrp="1"/>
          </p:cNvSpPr>
          <p:nvPr>
            <p:ph sz="quarter" idx="18"/>
          </p:nvPr>
        </p:nvSpPr>
        <p:spPr>
          <a:xfrm>
            <a:off x="4091234" y="1408770"/>
            <a:ext cx="7601034" cy="4047306"/>
          </a:xfrm>
          <a:prstGeom prst="rect">
            <a:avLst/>
          </a:prstGeom>
        </p:spPr>
        <p:txBody>
          <a:bodyPr/>
          <a:lstStyle>
            <a:lvl1pPr>
              <a:defRPr sz="1400" b="0" i="0"/>
            </a:lvl1pPr>
          </a:lstStyle>
          <a:p>
            <a:endParaRPr lang="en-GB"/>
          </a:p>
        </p:txBody>
      </p:sp>
      <p:sp>
        <p:nvSpPr>
          <p:cNvPr id="4" name="Footer Placeholder 4">
            <a:extLst>
              <a:ext uri="{FF2B5EF4-FFF2-40B4-BE49-F238E27FC236}">
                <a16:creationId xmlns:a16="http://schemas.microsoft.com/office/drawing/2014/main" id="{445808C7-E9C2-576C-1081-FCC08E0452EC}"/>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25605128-C4BA-81A1-674F-E6C5A486384B}"/>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934497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theme" Target="../theme/theme2.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3" Type="http://schemas.openxmlformats.org/officeDocument/2006/relationships/slideLayout" Target="../slideLayouts/slideLayout43.xml"/><Relationship Id="rId21" Type="http://schemas.openxmlformats.org/officeDocument/2006/relationships/theme" Target="../theme/theme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28AB54D8-D7B1-2203-B766-9409401D3FAA}"/>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0FFB335F-FA44-36C1-190E-822346021E80}"/>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603432824"/>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933" r:id="rId4"/>
    <p:sldLayoutId id="2147483803" r:id="rId5"/>
    <p:sldLayoutId id="2147483802" r:id="rId6"/>
    <p:sldLayoutId id="2147483903" r:id="rId7"/>
    <p:sldLayoutId id="2147483904" r:id="rId8"/>
    <p:sldLayoutId id="2147483905" r:id="rId9"/>
    <p:sldLayoutId id="2147483812" r:id="rId10"/>
    <p:sldLayoutId id="2147483807" r:id="rId11"/>
    <p:sldLayoutId id="2147483808" r:id="rId12"/>
    <p:sldLayoutId id="2147483809" r:id="rId13"/>
    <p:sldLayoutId id="2147483810" r:id="rId14"/>
    <p:sldLayoutId id="2147483811" r:id="rId15"/>
    <p:sldLayoutId id="2147483948" r:id="rId16"/>
    <p:sldLayoutId id="2147483949" r:id="rId17"/>
    <p:sldLayoutId id="2147483947" r:id="rId18"/>
    <p:sldLayoutId id="2147483936" r:id="rId19"/>
    <p:sldLayoutId id="214748395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5" name="Slide Number Placeholder 5">
            <a:extLst>
              <a:ext uri="{FF2B5EF4-FFF2-40B4-BE49-F238E27FC236}">
                <a16:creationId xmlns:a16="http://schemas.microsoft.com/office/drawing/2014/main" id="{6B1CF57D-73B6-439E-2ADE-A41FA70DCFCB}"/>
              </a:ext>
            </a:extLst>
          </p:cNvPr>
          <p:cNvSpPr>
            <a:spLocks noGrp="1"/>
          </p:cNvSpPr>
          <p:nvPr>
            <p:ph type="sldNum" sz="quarter" idx="4"/>
          </p:nvPr>
        </p:nvSpPr>
        <p:spPr>
          <a:xfrm>
            <a:off x="229733" y="6319462"/>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1830631141"/>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931" r:id="rId4"/>
    <p:sldLayoutId id="2147483833" r:id="rId5"/>
    <p:sldLayoutId id="2147483832" r:id="rId6"/>
    <p:sldLayoutId id="2147483909" r:id="rId7"/>
    <p:sldLayoutId id="2147483910" r:id="rId8"/>
    <p:sldLayoutId id="2147483911" r:id="rId9"/>
    <p:sldLayoutId id="2147483842" r:id="rId10"/>
    <p:sldLayoutId id="2147483837" r:id="rId11"/>
    <p:sldLayoutId id="2147483838" r:id="rId12"/>
    <p:sldLayoutId id="2147483839" r:id="rId13"/>
    <p:sldLayoutId id="2147483840" r:id="rId14"/>
    <p:sldLayoutId id="2147483841" r:id="rId15"/>
    <p:sldLayoutId id="2147483957" r:id="rId16"/>
    <p:sldLayoutId id="2147483958" r:id="rId17"/>
    <p:sldLayoutId id="2147483959" r:id="rId18"/>
    <p:sldLayoutId id="2147483938" r:id="rId19"/>
    <p:sldLayoutId id="214748396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D95AF3EB-775F-932F-2D2D-9A560FCE7D12}"/>
              </a:ext>
            </a:extLst>
          </p:cNvPr>
          <p:cNvSpPr>
            <a:spLocks noGrp="1"/>
          </p:cNvSpPr>
          <p:nvPr>
            <p:ph type="body" idx="1"/>
          </p:nvPr>
        </p:nvSpPr>
        <p:spPr>
          <a:xfrm>
            <a:off x="499733" y="1888476"/>
            <a:ext cx="11192534" cy="3567600"/>
          </a:xfrm>
          <a:prstGeom prst="rect">
            <a:avLst/>
          </a:prstGeom>
        </p:spPr>
        <p:txBody>
          <a:bodyPr vert="horz" lIns="0" tIns="0" rIns="0" bIns="0" rtlCol="0">
            <a:noAutofit/>
          </a:bodyPr>
          <a:lstStyle/>
          <a:p>
            <a:pPr lvl="0"/>
            <a:endParaRPr lang="en-GB"/>
          </a:p>
        </p:txBody>
      </p:sp>
      <p:sp>
        <p:nvSpPr>
          <p:cNvPr id="23" name="Title Placeholder 1">
            <a:extLst>
              <a:ext uri="{FF2B5EF4-FFF2-40B4-BE49-F238E27FC236}">
                <a16:creationId xmlns:a16="http://schemas.microsoft.com/office/drawing/2014/main" id="{C22E8A12-9DC3-A20F-90E1-730B1B8288CD}"/>
              </a:ext>
            </a:extLst>
          </p:cNvPr>
          <p:cNvSpPr>
            <a:spLocks noGrp="1"/>
          </p:cNvSpPr>
          <p:nvPr>
            <p:ph type="title"/>
          </p:nvPr>
        </p:nvSpPr>
        <p:spPr>
          <a:xfrm>
            <a:off x="499733" y="538538"/>
            <a:ext cx="11192534" cy="383567"/>
          </a:xfrm>
          <a:prstGeom prst="rect">
            <a:avLst/>
          </a:prstGeom>
        </p:spPr>
        <p:txBody>
          <a:bodyPr vert="horz" wrap="square" lIns="0" tIns="0" rIns="0" bIns="0" rtlCol="0" anchor="t">
            <a:spAutoFit/>
          </a:bodyPr>
          <a:lstStyle/>
          <a:p>
            <a:r>
              <a:rPr lang="en-GB"/>
              <a:t>Click here to insert title</a:t>
            </a:r>
          </a:p>
        </p:txBody>
      </p:sp>
      <p:sp>
        <p:nvSpPr>
          <p:cNvPr id="4" name="Footer Placeholder 4">
            <a:extLst>
              <a:ext uri="{FF2B5EF4-FFF2-40B4-BE49-F238E27FC236}">
                <a16:creationId xmlns:a16="http://schemas.microsoft.com/office/drawing/2014/main" id="{5C93378A-6677-05CC-756F-EFA23F9CBC95}"/>
              </a:ext>
            </a:extLst>
          </p:cNvPr>
          <p:cNvSpPr>
            <a:spLocks noGrp="1"/>
          </p:cNvSpPr>
          <p:nvPr>
            <p:ph type="ftr" sz="quarter" idx="3"/>
          </p:nvPr>
        </p:nvSpPr>
        <p:spPr>
          <a:xfrm>
            <a:off x="1039733" y="5994450"/>
            <a:ext cx="10652534"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100" b="0" i="0">
                <a:solidFill>
                  <a:schemeClr val="tx1"/>
                </a:solidFill>
                <a:latin typeface="Aptos" panose="020B0004020202020204" pitchFamily="34" charset="0"/>
                <a:cs typeface="Calibri" panose="020F0502020204030204" pitchFamily="34" charset="0"/>
              </a:defRPr>
            </a:lvl1pPr>
          </a:lstStyle>
          <a:p>
            <a:endParaRPr lang="en-GB"/>
          </a:p>
        </p:txBody>
      </p:sp>
      <p:sp>
        <p:nvSpPr>
          <p:cNvPr id="5" name="Slide Number Placeholder 5">
            <a:extLst>
              <a:ext uri="{FF2B5EF4-FFF2-40B4-BE49-F238E27FC236}">
                <a16:creationId xmlns:a16="http://schemas.microsoft.com/office/drawing/2014/main" id="{5A29DDE8-8C80-2680-ADC4-5D69C5A89F63}"/>
              </a:ext>
            </a:extLst>
          </p:cNvPr>
          <p:cNvSpPr>
            <a:spLocks noGrp="1"/>
          </p:cNvSpPr>
          <p:nvPr>
            <p:ph type="sldNum" sz="quarter" idx="4"/>
          </p:nvPr>
        </p:nvSpPr>
        <p:spPr>
          <a:xfrm>
            <a:off x="499733" y="5994450"/>
            <a:ext cx="360000" cy="360000"/>
          </a:xfrm>
          <a:prstGeom prst="rect">
            <a:avLst/>
          </a:prstGeom>
        </p:spPr>
        <p:txBody>
          <a:bodyPr vert="horz" wrap="square" lIns="0" tIns="0" rIns="0" bIns="0" rtlCol="0" anchor="b">
            <a:noAutofit/>
          </a:bodyPr>
          <a:lstStyle>
            <a:lvl1pPr algn="l">
              <a:lnSpc>
                <a:spcPct val="100000"/>
              </a:lnSpc>
              <a:spcBef>
                <a:spcPts val="0"/>
              </a:spcBef>
              <a:spcAft>
                <a:spcPts val="800"/>
              </a:spcAft>
              <a:defRPr sz="1200" b="1" i="0">
                <a:solidFill>
                  <a:schemeClr val="tx1"/>
                </a:solidFill>
                <a:latin typeface="Aptos" panose="020B0004020202020204" pitchFamily="34" charset="0"/>
                <a:cs typeface="Calibri" panose="020F0502020204030204" pitchFamily="34" charset="0"/>
              </a:defRPr>
            </a:lvl1pPr>
          </a:lstStyle>
          <a:p>
            <a:fld id="{E8F1A65C-595C-4736-BF40-F7D31E789466}" type="slidenum">
              <a:rPr lang="en-GB" smtClean="0"/>
              <a:pPr/>
              <a:t>‹#›</a:t>
            </a:fld>
            <a:endParaRPr lang="en-GB"/>
          </a:p>
        </p:txBody>
      </p:sp>
    </p:spTree>
    <p:extLst>
      <p:ext uri="{BB962C8B-B14F-4D97-AF65-F5344CB8AC3E}">
        <p14:creationId xmlns:p14="http://schemas.microsoft.com/office/powerpoint/2010/main" val="2857150439"/>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930" r:id="rId4"/>
    <p:sldLayoutId id="2147483848" r:id="rId5"/>
    <p:sldLayoutId id="2147483847" r:id="rId6"/>
    <p:sldLayoutId id="2147483912" r:id="rId7"/>
    <p:sldLayoutId id="2147483913" r:id="rId8"/>
    <p:sldLayoutId id="2147483914" r:id="rId9"/>
    <p:sldLayoutId id="2147483857" r:id="rId10"/>
    <p:sldLayoutId id="2147483852" r:id="rId11"/>
    <p:sldLayoutId id="2147483853" r:id="rId12"/>
    <p:sldLayoutId id="2147483854" r:id="rId13"/>
    <p:sldLayoutId id="2147483855" r:id="rId14"/>
    <p:sldLayoutId id="2147483856" r:id="rId15"/>
    <p:sldLayoutId id="2147483977" r:id="rId16"/>
    <p:sldLayoutId id="2147483978" r:id="rId17"/>
    <p:sldLayoutId id="2147483979" r:id="rId18"/>
    <p:sldLayoutId id="2147483939" r:id="rId19"/>
    <p:sldLayoutId id="2147483981" r:id="rId20"/>
  </p:sldLayoutIdLst>
  <p:hf hdr="0" dt="0"/>
  <p:txStyles>
    <p:title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p:titleStyle>
    <p:body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9.jpe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hyperlink" Target="https://www.eso.org/public/images/atm_opacity/"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hyperlink" Target="https://research.iac.es/proyecto/exoatmospheres/index.php" TargetMode="External"/><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B0161F2-D84D-EB79-CC8F-875101556867}"/>
              </a:ext>
            </a:extLst>
          </p:cNvPr>
          <p:cNvSpPr>
            <a:spLocks noGrp="1"/>
          </p:cNvSpPr>
          <p:nvPr>
            <p:ph type="body" sz="quarter" idx="13"/>
          </p:nvPr>
        </p:nvSpPr>
        <p:spPr>
          <a:xfrm>
            <a:off x="499732" y="3671183"/>
            <a:ext cx="6541200" cy="855299"/>
          </a:xfrm>
        </p:spPr>
        <p:txBody>
          <a:bodyPr vert="horz" wrap="square" lIns="0" tIns="0" rIns="0" bIns="0" rtlCol="0" anchor="t">
            <a:noAutofit/>
          </a:bodyPr>
          <a:lstStyle/>
          <a:p>
            <a:r>
              <a:rPr lang="en-GB" sz="2400">
                <a:latin typeface="Palatino Linotype" panose="02040502050505030304" pitchFamily="18" charset="0"/>
                <a:cs typeface="Calibri"/>
              </a:rPr>
              <a:t>Marcelo Aron Fetzner Keniger</a:t>
            </a:r>
          </a:p>
          <a:p>
            <a:endParaRPr lang="en-GB">
              <a:latin typeface="Palatino Linotype" panose="02040502050505030304" pitchFamily="18" charset="0"/>
            </a:endParaRPr>
          </a:p>
          <a:p>
            <a:endParaRPr lang="en-GB">
              <a:latin typeface="Palatino Linotype" panose="02040502050505030304" pitchFamily="18" charset="0"/>
            </a:endParaRPr>
          </a:p>
          <a:p>
            <a:endParaRPr lang="en-GB">
              <a:latin typeface="Palatino Linotype" panose="02040502050505030304" pitchFamily="18" charset="0"/>
            </a:endParaRPr>
          </a:p>
          <a:p>
            <a:r>
              <a:rPr lang="en-GB">
                <a:latin typeface="Palatino Linotype" panose="02040502050505030304" pitchFamily="18" charset="0"/>
                <a:cs typeface="Calibri"/>
              </a:rPr>
              <a:t>UK National Astronomy Meeting</a:t>
            </a:r>
            <a:endParaRPr lang="en-GB">
              <a:latin typeface="Palatino Linotype" panose="02040502050505030304" pitchFamily="18" charset="0"/>
            </a:endParaRPr>
          </a:p>
          <a:p>
            <a:r>
              <a:rPr lang="en-GB">
                <a:latin typeface="Palatino Linotype" panose="02040502050505030304" pitchFamily="18" charset="0"/>
                <a:cs typeface="Calibri"/>
              </a:rPr>
              <a:t>Birmingham, July 23rd, 2026</a:t>
            </a:r>
            <a:endParaRPr lang="en-GB">
              <a:latin typeface="Palatino Linotype" panose="02040502050505030304" pitchFamily="18" charset="0"/>
            </a:endParaRPr>
          </a:p>
        </p:txBody>
      </p:sp>
      <p:sp>
        <p:nvSpPr>
          <p:cNvPr id="6" name="Title 5">
            <a:extLst>
              <a:ext uri="{FF2B5EF4-FFF2-40B4-BE49-F238E27FC236}">
                <a16:creationId xmlns:a16="http://schemas.microsoft.com/office/drawing/2014/main" id="{C35D1BC9-819A-F4BC-F31F-3EA2C416829E}"/>
              </a:ext>
            </a:extLst>
          </p:cNvPr>
          <p:cNvSpPr>
            <a:spLocks noGrp="1"/>
          </p:cNvSpPr>
          <p:nvPr>
            <p:ph type="title"/>
          </p:nvPr>
        </p:nvSpPr>
        <p:spPr>
          <a:xfrm>
            <a:off x="499732" y="2053723"/>
            <a:ext cx="11692268" cy="1500091"/>
          </a:xfrm>
        </p:spPr>
        <p:txBody>
          <a:bodyPr/>
          <a:lstStyle/>
          <a:p>
            <a:r>
              <a:rPr lang="en-GB">
                <a:latin typeface="Aptos"/>
                <a:cs typeface="Calibri"/>
              </a:rPr>
              <a:t>Telluric lines: </a:t>
            </a:r>
            <a:br>
              <a:rPr lang="en-GB">
                <a:latin typeface="Aptos"/>
                <a:cs typeface="Calibri"/>
              </a:rPr>
            </a:br>
            <a:r>
              <a:rPr lang="en-GB" sz="4800">
                <a:latin typeface="Aptos"/>
                <a:cs typeface="Calibri"/>
              </a:rPr>
              <a:t>the bane of ground-based observations</a:t>
            </a:r>
            <a:endParaRPr lang="en-GB" sz="5400"/>
          </a:p>
        </p:txBody>
      </p:sp>
      <p:pic>
        <p:nvPicPr>
          <p:cNvPr id="2" name="Picture 1" descr="Pin de Ava Rosas en Hyde | Fotos de terror, Trajes de batman, Tatuajes ...">
            <a:extLst>
              <a:ext uri="{FF2B5EF4-FFF2-40B4-BE49-F238E27FC236}">
                <a16:creationId xmlns:a16="http://schemas.microsoft.com/office/drawing/2014/main" id="{7EF4D2C7-9C01-E510-34E1-E3482F91606A}"/>
              </a:ext>
            </a:extLst>
          </p:cNvPr>
          <p:cNvPicPr>
            <a:picLocks noChangeAspect="1"/>
          </p:cNvPicPr>
          <p:nvPr/>
        </p:nvPicPr>
        <p:blipFill>
          <a:blip r:embed="rId3"/>
          <a:stretch>
            <a:fillRect/>
          </a:stretch>
        </p:blipFill>
        <p:spPr>
          <a:xfrm>
            <a:off x="9816352" y="3480170"/>
            <a:ext cx="2138083" cy="3207125"/>
          </a:xfrm>
          <a:prstGeom prst="rect">
            <a:avLst/>
          </a:prstGeom>
        </p:spPr>
      </p:pic>
      <p:pic>
        <p:nvPicPr>
          <p:cNvPr id="3" name="Picture 2" descr="Every Upcoming Donnie Yen Action Movie">
            <a:extLst>
              <a:ext uri="{FF2B5EF4-FFF2-40B4-BE49-F238E27FC236}">
                <a16:creationId xmlns:a16="http://schemas.microsoft.com/office/drawing/2014/main" id="{904A2D14-0D50-708B-D17B-8908189AA887}"/>
              </a:ext>
            </a:extLst>
          </p:cNvPr>
          <p:cNvPicPr>
            <a:picLocks noChangeAspect="1"/>
          </p:cNvPicPr>
          <p:nvPr/>
        </p:nvPicPr>
        <p:blipFill>
          <a:blip r:embed="rId4"/>
          <a:stretch>
            <a:fillRect/>
          </a:stretch>
        </p:blipFill>
        <p:spPr>
          <a:xfrm>
            <a:off x="6853518" y="216487"/>
            <a:ext cx="5100917" cy="2550459"/>
          </a:xfrm>
          <a:prstGeom prst="rect">
            <a:avLst/>
          </a:prstGeom>
        </p:spPr>
      </p:pic>
    </p:spTree>
    <p:extLst>
      <p:ext uri="{BB962C8B-B14F-4D97-AF65-F5344CB8AC3E}">
        <p14:creationId xmlns:p14="http://schemas.microsoft.com/office/powerpoint/2010/main" val="1079536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FE283-7B42-7779-24FD-533634DAD6D5}"/>
            </a:ext>
          </a:extLst>
        </p:cNvPr>
        <p:cNvGrpSpPr/>
        <p:nvPr/>
      </p:nvGrpSpPr>
      <p:grpSpPr>
        <a:xfrm>
          <a:off x="0" y="0"/>
          <a:ext cx="0" cy="0"/>
          <a:chOff x="0" y="0"/>
          <a:chExt cx="0" cy="0"/>
        </a:xfrm>
      </p:grpSpPr>
      <p:sp>
        <p:nvSpPr>
          <p:cNvPr id="5" name="Title 6">
            <a:extLst>
              <a:ext uri="{FF2B5EF4-FFF2-40B4-BE49-F238E27FC236}">
                <a16:creationId xmlns:a16="http://schemas.microsoft.com/office/drawing/2014/main" id="{F52C734D-89CE-7CD0-0CCA-6C537E36D5F7}"/>
              </a:ext>
            </a:extLst>
          </p:cNvPr>
          <p:cNvSpPr>
            <a:spLocks noGrp="1"/>
          </p:cNvSpPr>
          <p:nvPr>
            <p:ph type="title"/>
          </p:nvPr>
        </p:nvSpPr>
        <p:spPr>
          <a:xfrm>
            <a:off x="123216" y="222225"/>
            <a:ext cx="3050291" cy="1789849"/>
          </a:xfrm>
        </p:spPr>
        <p:txBody>
          <a:bodyPr/>
          <a:lstStyle/>
          <a:p>
            <a:r>
              <a:rPr lang="en-GB" sz="3600">
                <a:latin typeface="Aptos"/>
                <a:cs typeface="Calibri"/>
              </a:rPr>
              <a:t>Night 1 2018/03/26</a:t>
            </a:r>
            <a:br>
              <a:rPr lang="en-GB" sz="3600">
                <a:latin typeface="Aptos"/>
                <a:cs typeface="Calibri"/>
              </a:rPr>
            </a:br>
            <a:r>
              <a:rPr lang="en-GB" sz="3600" err="1">
                <a:latin typeface="Aptos"/>
                <a:cs typeface="Calibri"/>
              </a:rPr>
              <a:t>K</a:t>
            </a:r>
            <a:r>
              <a:rPr lang="en-GB" sz="3600" baseline="-25000" err="1">
                <a:latin typeface="Aptos"/>
                <a:cs typeface="Calibri"/>
              </a:rPr>
              <a:t>p</a:t>
            </a:r>
            <a:r>
              <a:rPr lang="en-GB" sz="3600">
                <a:latin typeface="Aptos"/>
                <a:cs typeface="Calibri"/>
              </a:rPr>
              <a:t> = 110 km/s</a:t>
            </a:r>
            <a:endParaRPr lang="en-US" sz="3600"/>
          </a:p>
        </p:txBody>
      </p:sp>
      <p:sp>
        <p:nvSpPr>
          <p:cNvPr id="2" name="Slide Number Placeholder 29">
            <a:extLst>
              <a:ext uri="{FF2B5EF4-FFF2-40B4-BE49-F238E27FC236}">
                <a16:creationId xmlns:a16="http://schemas.microsoft.com/office/drawing/2014/main" id="{AAC76815-632B-E65A-3EF3-A36B91C82ED3}"/>
              </a:ext>
            </a:extLst>
          </p:cNvPr>
          <p:cNvSpPr>
            <a:spLocks noGrp="1"/>
          </p:cNvSpPr>
          <p:nvPr>
            <p:ph type="sldNum" sz="quarter" idx="4"/>
          </p:nvPr>
        </p:nvSpPr>
        <p:spPr/>
        <p:txBody>
          <a:bodyPr/>
          <a:lstStyle/>
          <a:p>
            <a:fld id="{E8F1A65C-595C-4736-BF40-F7D31E789466}" type="slidenum">
              <a:rPr lang="en-GB" smtClean="0"/>
              <a:pPr/>
              <a:t>10</a:t>
            </a:fld>
            <a:endParaRPr lang="en-GB"/>
          </a:p>
        </p:txBody>
      </p:sp>
      <p:pic>
        <p:nvPicPr>
          <p:cNvPr id="3" name="Picture 2">
            <a:extLst>
              <a:ext uri="{FF2B5EF4-FFF2-40B4-BE49-F238E27FC236}">
                <a16:creationId xmlns:a16="http://schemas.microsoft.com/office/drawing/2014/main" id="{3356CA87-B289-3448-566B-85F6A00614C8}"/>
              </a:ext>
            </a:extLst>
          </p:cNvPr>
          <p:cNvPicPr>
            <a:picLocks noChangeAspect="1"/>
          </p:cNvPicPr>
          <p:nvPr/>
        </p:nvPicPr>
        <p:blipFill>
          <a:blip r:embed="rId3"/>
          <a:stretch>
            <a:fillRect/>
          </a:stretch>
        </p:blipFill>
        <p:spPr>
          <a:xfrm>
            <a:off x="2960909" y="239699"/>
            <a:ext cx="8972826" cy="6255658"/>
          </a:xfrm>
          <a:prstGeom prst="rect">
            <a:avLst/>
          </a:prstGeom>
        </p:spPr>
      </p:pic>
      <p:sp>
        <p:nvSpPr>
          <p:cNvPr id="6" name="Content Placeholder 7">
            <a:extLst>
              <a:ext uri="{FF2B5EF4-FFF2-40B4-BE49-F238E27FC236}">
                <a16:creationId xmlns:a16="http://schemas.microsoft.com/office/drawing/2014/main" id="{1615C2DB-2EB2-0570-86AD-6BC53B643CBE}"/>
              </a:ext>
            </a:extLst>
          </p:cNvPr>
          <p:cNvSpPr txBox="1">
            <a:spLocks/>
          </p:cNvSpPr>
          <p:nvPr/>
        </p:nvSpPr>
        <p:spPr>
          <a:xfrm>
            <a:off x="271692" y="6145820"/>
            <a:ext cx="2890364" cy="359942"/>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Palatino Linotype" panose="02040502050505030304" pitchFamily="18" charset="0"/>
                <a:cs typeface="Calibri"/>
              </a:rPr>
              <a:t>Fetzner Keniger et al. (2026)</a:t>
            </a:r>
            <a:endParaRPr lang="en-US">
              <a:latin typeface="Palatino Linotype" panose="02040502050505030304" pitchFamily="18" charset="0"/>
            </a:endParaRPr>
          </a:p>
        </p:txBody>
      </p:sp>
      <p:sp>
        <p:nvSpPr>
          <p:cNvPr id="7" name="Right Arrow 6">
            <a:extLst>
              <a:ext uri="{FF2B5EF4-FFF2-40B4-BE49-F238E27FC236}">
                <a16:creationId xmlns:a16="http://schemas.microsoft.com/office/drawing/2014/main" id="{CDBA24C4-8F51-3873-985E-2AF0E22562AC}"/>
              </a:ext>
            </a:extLst>
          </p:cNvPr>
          <p:cNvSpPr/>
          <p:nvPr/>
        </p:nvSpPr>
        <p:spPr>
          <a:xfrm rot="648506">
            <a:off x="4827558" y="1037105"/>
            <a:ext cx="941294" cy="147918"/>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44EBC3B-B5B6-8B90-A63A-407933BF1859}"/>
              </a:ext>
            </a:extLst>
          </p:cNvPr>
          <p:cNvSpPr/>
          <p:nvPr/>
        </p:nvSpPr>
        <p:spPr>
          <a:xfrm rot="5400000">
            <a:off x="9686453" y="533491"/>
            <a:ext cx="1062317" cy="3760517"/>
          </a:xfrm>
          <a:prstGeom prst="ellipse">
            <a:avLst/>
          </a:prstGeom>
          <a:noFill/>
          <a:ln>
            <a:solidFill>
              <a:srgbClr val="FF0000"/>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53785F1-69EE-10C7-88FA-71D7BC3A803B}"/>
              </a:ext>
            </a:extLst>
          </p:cNvPr>
          <p:cNvSpPr/>
          <p:nvPr/>
        </p:nvSpPr>
        <p:spPr>
          <a:xfrm rot="5400000">
            <a:off x="9598610" y="-460372"/>
            <a:ext cx="963520" cy="3760518"/>
          </a:xfrm>
          <a:prstGeom prst="ellipse">
            <a:avLst/>
          </a:prstGeom>
          <a:noFill/>
          <a:ln>
            <a:solidFill>
              <a:srgbClr val="00B050"/>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0EE61088-C43B-6684-9A64-FB97CE5B2060}"/>
              </a:ext>
            </a:extLst>
          </p:cNvPr>
          <p:cNvSpPr/>
          <p:nvPr/>
        </p:nvSpPr>
        <p:spPr>
          <a:xfrm rot="5400000">
            <a:off x="5085303" y="1843557"/>
            <a:ext cx="963520" cy="3760518"/>
          </a:xfrm>
          <a:prstGeom prst="ellipse">
            <a:avLst/>
          </a:prstGeom>
          <a:noFill/>
          <a:ln>
            <a:solidFill>
              <a:srgbClr val="00B050"/>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4715014-564F-DAE8-2A91-C0FC498F3C9F}"/>
              </a:ext>
            </a:extLst>
          </p:cNvPr>
          <p:cNvSpPr/>
          <p:nvPr/>
        </p:nvSpPr>
        <p:spPr>
          <a:xfrm rot="5400000">
            <a:off x="9571716" y="2009113"/>
            <a:ext cx="963520" cy="3760518"/>
          </a:xfrm>
          <a:prstGeom prst="ellipse">
            <a:avLst/>
          </a:prstGeom>
          <a:noFill/>
          <a:ln>
            <a:solidFill>
              <a:srgbClr val="00B050"/>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7974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3C02D-B0C6-9DB3-3B45-67B6763C955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10C6E76-6820-094A-FE9B-6025C29EBC05}"/>
              </a:ext>
            </a:extLst>
          </p:cNvPr>
          <p:cNvSpPr>
            <a:spLocks noGrp="1"/>
          </p:cNvSpPr>
          <p:nvPr>
            <p:ph type="title"/>
          </p:nvPr>
        </p:nvSpPr>
        <p:spPr/>
        <p:txBody>
          <a:bodyPr/>
          <a:lstStyle/>
          <a:p>
            <a:r>
              <a:rPr lang="en-GB" sz="3600">
                <a:latin typeface="Aptos"/>
                <a:cs typeface="Calibri"/>
              </a:rPr>
              <a:t>Trying to detect water in 𝜏 </a:t>
            </a:r>
            <a:r>
              <a:rPr lang="en-GB" sz="3600" err="1">
                <a:latin typeface="Aptos"/>
                <a:cs typeface="Calibri"/>
              </a:rPr>
              <a:t>Bootis</a:t>
            </a:r>
            <a:r>
              <a:rPr lang="en-GB" sz="3600">
                <a:latin typeface="Aptos"/>
                <a:cs typeface="Calibri"/>
              </a:rPr>
              <a:t> b</a:t>
            </a:r>
            <a:endParaRPr lang="en-US"/>
          </a:p>
        </p:txBody>
      </p:sp>
      <p:sp>
        <p:nvSpPr>
          <p:cNvPr id="5" name="Content Placeholder 7">
            <a:extLst>
              <a:ext uri="{FF2B5EF4-FFF2-40B4-BE49-F238E27FC236}">
                <a16:creationId xmlns:a16="http://schemas.microsoft.com/office/drawing/2014/main" id="{32351DC5-032C-0132-6D2E-0FB2BE08CE68}"/>
              </a:ext>
            </a:extLst>
          </p:cNvPr>
          <p:cNvSpPr>
            <a:spLocks noGrp="1"/>
          </p:cNvSpPr>
          <p:nvPr>
            <p:ph idx="1"/>
          </p:nvPr>
        </p:nvSpPr>
        <p:spPr/>
        <p:txBody>
          <a:bodyPr vert="horz" lIns="0" tIns="0" rIns="0" bIns="0" rtlCol="0" anchor="t">
            <a:noAutofit/>
          </a:bodyPr>
          <a:lstStyle/>
          <a:p>
            <a:pPr marL="285750" indent="-285750">
              <a:buChar char="•"/>
            </a:pPr>
            <a:r>
              <a:rPr lang="en-GB" sz="2400" b="1">
                <a:latin typeface="Palatino Linotype" panose="02040502050505030304" pitchFamily="18" charset="0"/>
                <a:cs typeface="Calibri"/>
              </a:rPr>
              <a:t>Presence of water</a:t>
            </a:r>
            <a:r>
              <a:rPr lang="en-GB" sz="2400">
                <a:latin typeface="Palatino Linotype" panose="02040502050505030304" pitchFamily="18" charset="0"/>
                <a:cs typeface="Calibri"/>
              </a:rPr>
              <a:t> in </a:t>
            </a:r>
            <a:r>
              <a:rPr lang="en-GB" sz="2400" err="1">
                <a:latin typeface="Palatino Linotype" panose="02040502050505030304" pitchFamily="18" charset="0"/>
                <a:ea typeface="Calibri"/>
                <a:cs typeface="Calibri"/>
              </a:rPr>
              <a:t>τ</a:t>
            </a:r>
            <a:r>
              <a:rPr lang="en-GB" sz="2400">
                <a:latin typeface="Palatino Linotype" panose="02040502050505030304" pitchFamily="18" charset="0"/>
                <a:ea typeface="Calibri"/>
                <a:cs typeface="Calibri"/>
              </a:rPr>
              <a:t> </a:t>
            </a:r>
            <a:r>
              <a:rPr lang="en-GB" sz="2400" err="1">
                <a:latin typeface="Palatino Linotype" panose="02040502050505030304" pitchFamily="18" charset="0"/>
                <a:ea typeface="Calibri"/>
                <a:cs typeface="Calibri"/>
              </a:rPr>
              <a:t>Bootis</a:t>
            </a:r>
            <a:r>
              <a:rPr lang="en-GB" sz="2400">
                <a:latin typeface="Palatino Linotype" panose="02040502050505030304" pitchFamily="18" charset="0"/>
                <a:ea typeface="Calibri"/>
                <a:cs typeface="Calibri"/>
              </a:rPr>
              <a:t> b is </a:t>
            </a:r>
            <a:r>
              <a:rPr lang="en-GB" sz="2400" b="1">
                <a:latin typeface="Palatino Linotype" panose="02040502050505030304" pitchFamily="18" charset="0"/>
                <a:ea typeface="Calibri"/>
                <a:cs typeface="Calibri"/>
              </a:rPr>
              <a:t>heavily debated</a:t>
            </a:r>
            <a:r>
              <a:rPr lang="en-GB" sz="2400">
                <a:latin typeface="Palatino Linotype" panose="02040502050505030304" pitchFamily="18" charset="0"/>
                <a:ea typeface="Calibri"/>
                <a:cs typeface="Calibri"/>
              </a:rPr>
              <a:t> in the literature</a:t>
            </a:r>
            <a:endParaRPr lang="en-GB" sz="2400">
              <a:latin typeface="Palatino Linotype" panose="02040502050505030304" pitchFamily="18" charset="0"/>
              <a:cs typeface="Calibri"/>
            </a:endParaRPr>
          </a:p>
          <a:p>
            <a:pPr marL="285750" indent="-285750">
              <a:buChar char="•"/>
            </a:pPr>
            <a:r>
              <a:rPr lang="en-GB" sz="2400">
                <a:latin typeface="Palatino Linotype" panose="02040502050505030304" pitchFamily="18" charset="0"/>
                <a:cs typeface="Calibri"/>
              </a:rPr>
              <a:t>5 nights of CARMENES observations, same data as Webb et al. (2022)</a:t>
            </a:r>
          </a:p>
          <a:p>
            <a:pPr marL="285750" indent="-285750">
              <a:buChar char="•"/>
            </a:pPr>
            <a:r>
              <a:rPr lang="en-GB" sz="2400" b="1">
                <a:latin typeface="Palatino Linotype" panose="02040502050505030304" pitchFamily="18" charset="0"/>
                <a:ea typeface="Calibri" panose="020F0502020204030204" pitchFamily="34" charset="0"/>
                <a:cs typeface="Calibri"/>
              </a:rPr>
              <a:t>Detrending with PCA or Astroclimes</a:t>
            </a:r>
          </a:p>
          <a:p>
            <a:pPr marL="285750" indent="-285750">
              <a:buChar char="•"/>
            </a:pPr>
            <a:r>
              <a:rPr lang="en-GB" sz="2400">
                <a:latin typeface="Palatino Linotype" panose="02040502050505030304" pitchFamily="18" charset="0"/>
                <a:ea typeface="Calibri" panose="020F0502020204030204" pitchFamily="34" charset="0"/>
                <a:cs typeface="Calibri"/>
              </a:rPr>
              <a:t>Different VMRs of H</a:t>
            </a:r>
            <a:r>
              <a:rPr lang="en-GB" sz="2400" baseline="-25000">
                <a:latin typeface="Palatino Linotype" panose="02040502050505030304" pitchFamily="18" charset="0"/>
                <a:ea typeface="Calibri" panose="020F0502020204030204" pitchFamily="34" charset="0"/>
                <a:cs typeface="Calibri"/>
              </a:rPr>
              <a:t>2</a:t>
            </a:r>
            <a:r>
              <a:rPr lang="en-GB" sz="2400">
                <a:latin typeface="Palatino Linotype" panose="02040502050505030304" pitchFamily="18" charset="0"/>
                <a:ea typeface="Calibri" panose="020F0502020204030204" pitchFamily="34" charset="0"/>
                <a:cs typeface="Calibri"/>
              </a:rPr>
              <a:t>O tested, different ephemerides used (</a:t>
            </a:r>
            <a:r>
              <a:rPr lang="en-GB" sz="2400" err="1">
                <a:latin typeface="Palatino Linotype" panose="02040502050505030304" pitchFamily="18" charset="0"/>
                <a:ea typeface="Calibri" panose="020F0502020204030204" pitchFamily="34" charset="0"/>
                <a:cs typeface="Calibri"/>
              </a:rPr>
              <a:t>Brogi</a:t>
            </a:r>
            <a:r>
              <a:rPr lang="en-GB" sz="2400">
                <a:latin typeface="Palatino Linotype" panose="02040502050505030304" pitchFamily="18" charset="0"/>
                <a:ea typeface="Calibri" panose="020F0502020204030204" pitchFamily="34" charset="0"/>
                <a:cs typeface="Calibri"/>
              </a:rPr>
              <a:t> et al. 2012 and Justesen et al. 2019)</a:t>
            </a:r>
            <a:endParaRPr lang="en-GB" sz="2400">
              <a:latin typeface="Palatino Linotype" panose="02040502050505030304" pitchFamily="18" charset="0"/>
              <a:ea typeface="Calibri" panose="020F0502020204030204" pitchFamily="34" charset="0"/>
            </a:endParaRPr>
          </a:p>
        </p:txBody>
      </p:sp>
      <p:sp>
        <p:nvSpPr>
          <p:cNvPr id="2" name="Slide Number Placeholder 29">
            <a:extLst>
              <a:ext uri="{FF2B5EF4-FFF2-40B4-BE49-F238E27FC236}">
                <a16:creationId xmlns:a16="http://schemas.microsoft.com/office/drawing/2014/main" id="{B9F0BF30-602A-80B3-020F-549F7CBC7E88}"/>
              </a:ext>
            </a:extLst>
          </p:cNvPr>
          <p:cNvSpPr>
            <a:spLocks noGrp="1"/>
          </p:cNvSpPr>
          <p:nvPr>
            <p:ph type="sldNum" sz="quarter" idx="4"/>
          </p:nvPr>
        </p:nvSpPr>
        <p:spPr/>
        <p:txBody>
          <a:bodyPr/>
          <a:lstStyle/>
          <a:p>
            <a:fld id="{E8F1A65C-595C-4736-BF40-F7D31E789466}" type="slidenum">
              <a:rPr lang="en-GB" smtClean="0"/>
              <a:pPr/>
              <a:t>11</a:t>
            </a:fld>
            <a:endParaRPr lang="en-GB"/>
          </a:p>
        </p:txBody>
      </p:sp>
      <p:grpSp>
        <p:nvGrpSpPr>
          <p:cNvPr id="15" name="Group 14">
            <a:extLst>
              <a:ext uri="{FF2B5EF4-FFF2-40B4-BE49-F238E27FC236}">
                <a16:creationId xmlns:a16="http://schemas.microsoft.com/office/drawing/2014/main" id="{B70744CC-D041-691B-A45F-39594223D77C}"/>
              </a:ext>
            </a:extLst>
          </p:cNvPr>
          <p:cNvGrpSpPr/>
          <p:nvPr/>
        </p:nvGrpSpPr>
        <p:grpSpPr>
          <a:xfrm>
            <a:off x="1367329" y="2691073"/>
            <a:ext cx="9325429" cy="3851578"/>
            <a:chOff x="1313541" y="2649913"/>
            <a:chExt cx="9325429" cy="3851578"/>
          </a:xfrm>
        </p:grpSpPr>
        <p:pic>
          <p:nvPicPr>
            <p:cNvPr id="3" name="Picture 2">
              <a:extLst>
                <a:ext uri="{FF2B5EF4-FFF2-40B4-BE49-F238E27FC236}">
                  <a16:creationId xmlns:a16="http://schemas.microsoft.com/office/drawing/2014/main" id="{166BB4C5-4ACA-55C0-A753-A9D457C33006}"/>
                </a:ext>
              </a:extLst>
            </p:cNvPr>
            <p:cNvPicPr>
              <a:picLocks noChangeAspect="1"/>
            </p:cNvPicPr>
            <p:nvPr/>
          </p:nvPicPr>
          <p:blipFill>
            <a:blip r:embed="rId3"/>
            <a:stretch>
              <a:fillRect/>
            </a:stretch>
          </p:blipFill>
          <p:spPr>
            <a:xfrm>
              <a:off x="1313541" y="2716304"/>
              <a:ext cx="9325429" cy="3785187"/>
            </a:xfrm>
            <a:prstGeom prst="roundRect">
              <a:avLst/>
            </a:prstGeom>
          </p:spPr>
        </p:pic>
        <p:sp>
          <p:nvSpPr>
            <p:cNvPr id="13" name="TextBox 12">
              <a:extLst>
                <a:ext uri="{FF2B5EF4-FFF2-40B4-BE49-F238E27FC236}">
                  <a16:creationId xmlns:a16="http://schemas.microsoft.com/office/drawing/2014/main" id="{BBB05DE7-A30E-C654-2522-692561DD5030}"/>
                </a:ext>
              </a:extLst>
            </p:cNvPr>
            <p:cNvSpPr txBox="1"/>
            <p:nvPr/>
          </p:nvSpPr>
          <p:spPr>
            <a:xfrm>
              <a:off x="3166172" y="2649913"/>
              <a:ext cx="150948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i="0" u="none" strike="noStrike" baseline="0" err="1">
                  <a:solidFill>
                    <a:srgbClr val="0C0C0C"/>
                  </a:solidFill>
                  <a:latin typeface="Cavolini"/>
                </a:rPr>
                <a:t>Astroclimes</a:t>
              </a:r>
              <a:endParaRPr lang="en-GB" err="1"/>
            </a:p>
          </p:txBody>
        </p:sp>
        <p:sp>
          <p:nvSpPr>
            <p:cNvPr id="14" name="TextBox 13">
              <a:extLst>
                <a:ext uri="{FF2B5EF4-FFF2-40B4-BE49-F238E27FC236}">
                  <a16:creationId xmlns:a16="http://schemas.microsoft.com/office/drawing/2014/main" id="{B89E3E62-7739-6A6E-62A4-9C42545C8111}"/>
                </a:ext>
              </a:extLst>
            </p:cNvPr>
            <p:cNvSpPr txBox="1"/>
            <p:nvPr/>
          </p:nvSpPr>
          <p:spPr>
            <a:xfrm>
              <a:off x="7342096" y="2649913"/>
              <a:ext cx="63350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solidFill>
                    <a:srgbClr val="0C0C0C"/>
                  </a:solidFill>
                  <a:latin typeface="Cavolini"/>
                </a:rPr>
                <a:t>PCA</a:t>
              </a:r>
              <a:endParaRPr lang="en-GB"/>
            </a:p>
          </p:txBody>
        </p:sp>
      </p:grpSp>
      <p:grpSp>
        <p:nvGrpSpPr>
          <p:cNvPr id="6" name="Group 5">
            <a:extLst>
              <a:ext uri="{FF2B5EF4-FFF2-40B4-BE49-F238E27FC236}">
                <a16:creationId xmlns:a16="http://schemas.microsoft.com/office/drawing/2014/main" id="{03EC1C39-1D0B-1A02-981E-58ED5E5BEDA6}"/>
              </a:ext>
            </a:extLst>
          </p:cNvPr>
          <p:cNvGrpSpPr/>
          <p:nvPr/>
        </p:nvGrpSpPr>
        <p:grpSpPr>
          <a:xfrm>
            <a:off x="8633079" y="2360571"/>
            <a:ext cx="3612709" cy="793785"/>
            <a:chOff x="2489481" y="4576687"/>
            <a:chExt cx="3612709" cy="793785"/>
          </a:xfrm>
        </p:grpSpPr>
        <p:sp>
          <p:nvSpPr>
            <p:cNvPr id="11" name="Rectangle: Rounded Corners 7">
              <a:extLst>
                <a:ext uri="{FF2B5EF4-FFF2-40B4-BE49-F238E27FC236}">
                  <a16:creationId xmlns:a16="http://schemas.microsoft.com/office/drawing/2014/main" id="{48942A19-167D-6D49-A5D9-C3D8D85108D0}"/>
                </a:ext>
              </a:extLst>
            </p:cNvPr>
            <p:cNvSpPr/>
            <p:nvPr/>
          </p:nvSpPr>
          <p:spPr>
            <a:xfrm>
              <a:off x="2489481" y="4576687"/>
              <a:ext cx="3558922" cy="793785"/>
            </a:xfrm>
            <a:prstGeom prst="roundRect">
              <a:avLst/>
            </a:prstGeom>
            <a:solidFill>
              <a:srgbClr val="F8C1B2"/>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293419" rtl="0" eaLnBrk="1" latinLnBrk="0" hangingPunct="1">
                <a:defRPr sz="2546" kern="1200">
                  <a:solidFill>
                    <a:schemeClr val="tx1"/>
                  </a:solidFill>
                  <a:latin typeface="+mn-lt"/>
                  <a:ea typeface="+mn-ea"/>
                  <a:cs typeface="+mn-cs"/>
                </a:defRPr>
              </a:lvl1pPr>
              <a:lvl2pPr marL="646709" algn="l" defTabSz="1293419" rtl="0" eaLnBrk="1" latinLnBrk="0" hangingPunct="1">
                <a:defRPr sz="2546" kern="1200">
                  <a:solidFill>
                    <a:schemeClr val="tx1"/>
                  </a:solidFill>
                  <a:latin typeface="+mn-lt"/>
                  <a:ea typeface="+mn-ea"/>
                  <a:cs typeface="+mn-cs"/>
                </a:defRPr>
              </a:lvl2pPr>
              <a:lvl3pPr marL="1293419" algn="l" defTabSz="1293419" rtl="0" eaLnBrk="1" latinLnBrk="0" hangingPunct="1">
                <a:defRPr sz="2546" kern="1200">
                  <a:solidFill>
                    <a:schemeClr val="tx1"/>
                  </a:solidFill>
                  <a:latin typeface="+mn-lt"/>
                  <a:ea typeface="+mn-ea"/>
                  <a:cs typeface="+mn-cs"/>
                </a:defRPr>
              </a:lvl3pPr>
              <a:lvl4pPr marL="1940128" algn="l" defTabSz="1293419" rtl="0" eaLnBrk="1" latinLnBrk="0" hangingPunct="1">
                <a:defRPr sz="2546" kern="1200">
                  <a:solidFill>
                    <a:schemeClr val="tx1"/>
                  </a:solidFill>
                  <a:latin typeface="+mn-lt"/>
                  <a:ea typeface="+mn-ea"/>
                  <a:cs typeface="+mn-cs"/>
                </a:defRPr>
              </a:lvl4pPr>
              <a:lvl5pPr marL="2586838" algn="l" defTabSz="1293419" rtl="0" eaLnBrk="1" latinLnBrk="0" hangingPunct="1">
                <a:defRPr sz="2546" kern="1200">
                  <a:solidFill>
                    <a:schemeClr val="tx1"/>
                  </a:solidFill>
                  <a:latin typeface="+mn-lt"/>
                  <a:ea typeface="+mn-ea"/>
                  <a:cs typeface="+mn-cs"/>
                </a:defRPr>
              </a:lvl5pPr>
              <a:lvl6pPr marL="3233547" algn="l" defTabSz="1293419" rtl="0" eaLnBrk="1" latinLnBrk="0" hangingPunct="1">
                <a:defRPr sz="2546" kern="1200">
                  <a:solidFill>
                    <a:schemeClr val="tx1"/>
                  </a:solidFill>
                  <a:latin typeface="+mn-lt"/>
                  <a:ea typeface="+mn-ea"/>
                  <a:cs typeface="+mn-cs"/>
                </a:defRPr>
              </a:lvl6pPr>
              <a:lvl7pPr marL="3880256" algn="l" defTabSz="1293419" rtl="0" eaLnBrk="1" latinLnBrk="0" hangingPunct="1">
                <a:defRPr sz="2546" kern="1200">
                  <a:solidFill>
                    <a:schemeClr val="tx1"/>
                  </a:solidFill>
                  <a:latin typeface="+mn-lt"/>
                  <a:ea typeface="+mn-ea"/>
                  <a:cs typeface="+mn-cs"/>
                </a:defRPr>
              </a:lvl7pPr>
              <a:lvl8pPr marL="4526966" algn="l" defTabSz="1293419" rtl="0" eaLnBrk="1" latinLnBrk="0" hangingPunct="1">
                <a:defRPr sz="2546" kern="1200">
                  <a:solidFill>
                    <a:schemeClr val="tx1"/>
                  </a:solidFill>
                  <a:latin typeface="+mn-lt"/>
                  <a:ea typeface="+mn-ea"/>
                  <a:cs typeface="+mn-cs"/>
                </a:defRPr>
              </a:lvl8pPr>
              <a:lvl9pPr marL="5173675" algn="l" defTabSz="1293419" rtl="0" eaLnBrk="1" latinLnBrk="0" hangingPunct="1">
                <a:defRPr sz="2546" kern="1200">
                  <a:solidFill>
                    <a:schemeClr val="tx1"/>
                  </a:solidFill>
                  <a:latin typeface="+mn-lt"/>
                  <a:ea typeface="+mn-ea"/>
                  <a:cs typeface="+mn-cs"/>
                </a:defRPr>
              </a:lvl9pPr>
            </a:lstStyle>
            <a:p>
              <a:pPr algn="ctr"/>
              <a:endParaRPr lang="en-US" sz="3599">
                <a:latin typeface="High Tower Text"/>
              </a:endParaRPr>
            </a:p>
          </p:txBody>
        </p:sp>
        <p:sp>
          <p:nvSpPr>
            <p:cNvPr id="12" name="TextBox 11">
              <a:extLst>
                <a:ext uri="{FF2B5EF4-FFF2-40B4-BE49-F238E27FC236}">
                  <a16:creationId xmlns:a16="http://schemas.microsoft.com/office/drawing/2014/main" id="{6ECBB200-02E9-DF62-1BD9-E61F8DC5CE18}"/>
                </a:ext>
              </a:extLst>
            </p:cNvPr>
            <p:cNvSpPr txBox="1"/>
            <p:nvPr/>
          </p:nvSpPr>
          <p:spPr>
            <a:xfrm>
              <a:off x="2550246" y="4677228"/>
              <a:ext cx="355194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i="0" u="none" strike="noStrike" baseline="0">
                  <a:solidFill>
                    <a:srgbClr val="0C0C0C"/>
                  </a:solidFill>
                  <a:latin typeface="Century"/>
                </a:rPr>
                <a:t>No H</a:t>
              </a:r>
              <a:r>
                <a:rPr lang="en-GB" sz="3200" b="1" i="0" u="none" strike="noStrike" baseline="-25000">
                  <a:solidFill>
                    <a:srgbClr val="0C0C0C"/>
                  </a:solidFill>
                  <a:latin typeface="Century"/>
                </a:rPr>
                <a:t>2</a:t>
              </a:r>
              <a:r>
                <a:rPr lang="en-GB" sz="3200" b="1" i="0" u="none" strike="noStrike" baseline="0">
                  <a:solidFill>
                    <a:srgbClr val="0C0C0C"/>
                  </a:solidFill>
                  <a:latin typeface="Century"/>
                </a:rPr>
                <a:t>O detected!</a:t>
              </a:r>
              <a:endParaRPr lang="en-GB" sz="2400">
                <a:latin typeface="Century"/>
              </a:endParaRPr>
            </a:p>
          </p:txBody>
        </p:sp>
      </p:grpSp>
      <p:grpSp>
        <p:nvGrpSpPr>
          <p:cNvPr id="16" name="Group 15">
            <a:extLst>
              <a:ext uri="{FF2B5EF4-FFF2-40B4-BE49-F238E27FC236}">
                <a16:creationId xmlns:a16="http://schemas.microsoft.com/office/drawing/2014/main" id="{C1CFA15E-4C9B-D13A-B449-786C482F04DE}"/>
              </a:ext>
            </a:extLst>
          </p:cNvPr>
          <p:cNvGrpSpPr/>
          <p:nvPr/>
        </p:nvGrpSpPr>
        <p:grpSpPr>
          <a:xfrm>
            <a:off x="10269500" y="382482"/>
            <a:ext cx="679446" cy="1137038"/>
            <a:chOff x="6595357" y="4843540"/>
            <a:chExt cx="1151536" cy="1828801"/>
          </a:xfrm>
        </p:grpSpPr>
        <p:sp>
          <p:nvSpPr>
            <p:cNvPr id="17" name="Arc 16">
              <a:extLst>
                <a:ext uri="{FF2B5EF4-FFF2-40B4-BE49-F238E27FC236}">
                  <a16:creationId xmlns:a16="http://schemas.microsoft.com/office/drawing/2014/main" id="{EA1C5289-3DE6-CDCF-9AC3-635AF22FC727}"/>
                </a:ext>
              </a:extLst>
            </p:cNvPr>
            <p:cNvSpPr/>
            <p:nvPr/>
          </p:nvSpPr>
          <p:spPr>
            <a:xfrm rot="6780000">
              <a:off x="6250642" y="5188255"/>
              <a:ext cx="1828801" cy="1139372"/>
            </a:xfrm>
            <a:prstGeom prst="arc">
              <a:avLst/>
            </a:prstGeom>
            <a:noFill/>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8" name="Isosceles Triangle 5">
              <a:extLst>
                <a:ext uri="{FF2B5EF4-FFF2-40B4-BE49-F238E27FC236}">
                  <a16:creationId xmlns:a16="http://schemas.microsoft.com/office/drawing/2014/main" id="{FDB1903F-00D5-A860-220E-B866667FFC7B}"/>
                </a:ext>
              </a:extLst>
            </p:cNvPr>
            <p:cNvSpPr/>
            <p:nvPr/>
          </p:nvSpPr>
          <p:spPr>
            <a:xfrm rot="1380000">
              <a:off x="7634835" y="5919694"/>
              <a:ext cx="112058" cy="112058"/>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TextBox 123">
            <a:extLst>
              <a:ext uri="{FF2B5EF4-FFF2-40B4-BE49-F238E27FC236}">
                <a16:creationId xmlns:a16="http://schemas.microsoft.com/office/drawing/2014/main" id="{7584F3CB-3227-BC48-C5B7-564B8ED3291F}"/>
              </a:ext>
            </a:extLst>
          </p:cNvPr>
          <p:cNvSpPr txBox="1"/>
          <p:nvPr/>
        </p:nvSpPr>
        <p:spPr>
          <a:xfrm>
            <a:off x="10492974" y="728837"/>
            <a:ext cx="150383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r>
              <a:rPr lang="en-GB" sz="1400" b="1">
                <a:latin typeface="Cavolini"/>
                <a:cs typeface="Cavolini"/>
              </a:rPr>
              <a:t>Found water!</a:t>
            </a:r>
            <a:endParaRPr lang="en-US"/>
          </a:p>
        </p:txBody>
      </p:sp>
      <p:sp>
        <p:nvSpPr>
          <p:cNvPr id="4" name="Content Placeholder 7">
            <a:extLst>
              <a:ext uri="{FF2B5EF4-FFF2-40B4-BE49-F238E27FC236}">
                <a16:creationId xmlns:a16="http://schemas.microsoft.com/office/drawing/2014/main" id="{9E84E0FC-785E-6069-3399-ADDDB0640A81}"/>
              </a:ext>
            </a:extLst>
          </p:cNvPr>
          <p:cNvSpPr txBox="1">
            <a:spLocks/>
          </p:cNvSpPr>
          <p:nvPr/>
        </p:nvSpPr>
        <p:spPr>
          <a:xfrm rot="16200000">
            <a:off x="-3257207" y="4419567"/>
            <a:ext cx="2890364" cy="359942"/>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Palatino Linotype" panose="02040502050505030304" pitchFamily="18" charset="0"/>
                <a:cs typeface="Calibri"/>
              </a:rPr>
              <a:t>Fetzner Keniger et al. (2026)</a:t>
            </a:r>
            <a:endParaRPr lang="en-US">
              <a:latin typeface="Palatino Linotype" panose="02040502050505030304" pitchFamily="18" charset="0"/>
            </a:endParaRPr>
          </a:p>
        </p:txBody>
      </p:sp>
    </p:spTree>
    <p:extLst>
      <p:ext uri="{BB962C8B-B14F-4D97-AF65-F5344CB8AC3E}">
        <p14:creationId xmlns:p14="http://schemas.microsoft.com/office/powerpoint/2010/main" val="191808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dissolve">
                                      <p:cBhvr>
                                        <p:cTn id="13" dur="500"/>
                                        <p:tgtEl>
                                          <p:spTgt spid="15"/>
                                        </p:tgtEl>
                                      </p:cBhvr>
                                    </p:animEffect>
                                  </p:childTnLst>
                                </p:cTn>
                              </p:par>
                              <p:par>
                                <p:cTn id="14" presetID="16" presetClass="entr" presetSubtype="21" fill="hold" nodeType="withEffect">
                                  <p:stCondLst>
                                    <p:cond delay="50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par>
                                <p:cTn id="17" presetID="37" presetClass="path" presetSubtype="0" accel="50000" decel="50000" fill="hold" grpId="0" nodeType="withEffect">
                                  <p:stCondLst>
                                    <p:cond delay="0"/>
                                  </p:stCondLst>
                                  <p:childTnLst>
                                    <p:animMotion origin="layout" path="M 1.875E-6 1.85185E-6 L 0.06706 0.04004 C 0.08099 0.04907 0.10195 0.05393 0.12409 0.05393 C 0.14896 0.05393 0.16888 0.04907 0.18294 0.04004 L 0.25 1.85185E-6 " pathEditMode="relative" rAng="0" ptsTypes="AAAAA">
                                      <p:cBhvr>
                                        <p:cTn id="18" dur="2000" fill="hold"/>
                                        <p:tgtEl>
                                          <p:spTgt spid="4">
                                            <p:txEl>
                                              <p:pRg st="0" end="0"/>
                                            </p:txEl>
                                          </p:spTgt>
                                        </p:tgtEl>
                                        <p:attrNameLst>
                                          <p:attrName>ppt_x</p:attrName>
                                          <p:attrName>ppt_y</p:attrName>
                                        </p:attrNameLst>
                                      </p:cBhvr>
                                      <p:rCtr x="12500" y="26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4"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C5222-E7EB-B76D-A0B9-A035B56330B0}"/>
            </a:ext>
          </a:extLst>
        </p:cNvPr>
        <p:cNvGrpSpPr/>
        <p:nvPr/>
      </p:nvGrpSpPr>
      <p:grpSpPr>
        <a:xfrm>
          <a:off x="0" y="0"/>
          <a:ext cx="0" cy="0"/>
          <a:chOff x="0" y="0"/>
          <a:chExt cx="0" cy="0"/>
        </a:xfrm>
      </p:grpSpPr>
      <p:pic>
        <p:nvPicPr>
          <p:cNvPr id="22" name="Picture 21">
            <a:extLst>
              <a:ext uri="{FF2B5EF4-FFF2-40B4-BE49-F238E27FC236}">
                <a16:creationId xmlns:a16="http://schemas.microsoft.com/office/drawing/2014/main" id="{53BEF774-B867-21EB-0171-AEAE12E43335}"/>
              </a:ext>
            </a:extLst>
          </p:cNvPr>
          <p:cNvPicPr>
            <a:picLocks noChangeAspect="1"/>
          </p:cNvPicPr>
          <p:nvPr/>
        </p:nvPicPr>
        <p:blipFill>
          <a:blip r:embed="rId3"/>
          <a:stretch>
            <a:fillRect/>
          </a:stretch>
        </p:blipFill>
        <p:spPr>
          <a:xfrm>
            <a:off x="8199849" y="717672"/>
            <a:ext cx="3830687" cy="3546509"/>
          </a:xfrm>
          <a:prstGeom prst="roundRect">
            <a:avLst/>
          </a:prstGeom>
        </p:spPr>
      </p:pic>
      <p:sp>
        <p:nvSpPr>
          <p:cNvPr id="23" name="TextBox 22">
            <a:extLst>
              <a:ext uri="{FF2B5EF4-FFF2-40B4-BE49-F238E27FC236}">
                <a16:creationId xmlns:a16="http://schemas.microsoft.com/office/drawing/2014/main" id="{A5DE9582-7898-9EB0-A9BC-92059093CB4C}"/>
              </a:ext>
            </a:extLst>
          </p:cNvPr>
          <p:cNvSpPr txBox="1"/>
          <p:nvPr/>
        </p:nvSpPr>
        <p:spPr>
          <a:xfrm>
            <a:off x="5206140" y="413223"/>
            <a:ext cx="383068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latin typeface="Cavolini"/>
                <a:cs typeface="Cavolini"/>
              </a:rPr>
              <a:t>Read (and cite 😉) the paper</a:t>
            </a:r>
          </a:p>
        </p:txBody>
      </p:sp>
      <p:grpSp>
        <p:nvGrpSpPr>
          <p:cNvPr id="24" name="Group 23">
            <a:extLst>
              <a:ext uri="{FF2B5EF4-FFF2-40B4-BE49-F238E27FC236}">
                <a16:creationId xmlns:a16="http://schemas.microsoft.com/office/drawing/2014/main" id="{15B37A8F-FC14-90A7-3CE8-6093F5FDB6CF}"/>
              </a:ext>
            </a:extLst>
          </p:cNvPr>
          <p:cNvGrpSpPr/>
          <p:nvPr/>
        </p:nvGrpSpPr>
        <p:grpSpPr>
          <a:xfrm>
            <a:off x="3581732" y="5371435"/>
            <a:ext cx="5028536" cy="668116"/>
            <a:chOff x="2489481" y="4576688"/>
            <a:chExt cx="2653153" cy="668116"/>
          </a:xfrm>
        </p:grpSpPr>
        <p:sp>
          <p:nvSpPr>
            <p:cNvPr id="25" name="Rectangle: Rounded Corners 7">
              <a:extLst>
                <a:ext uri="{FF2B5EF4-FFF2-40B4-BE49-F238E27FC236}">
                  <a16:creationId xmlns:a16="http://schemas.microsoft.com/office/drawing/2014/main" id="{509A9242-62DA-221B-FEFE-E32773784C6F}"/>
                </a:ext>
              </a:extLst>
            </p:cNvPr>
            <p:cNvSpPr/>
            <p:nvPr/>
          </p:nvSpPr>
          <p:spPr>
            <a:xfrm>
              <a:off x="2489481" y="4576688"/>
              <a:ext cx="2653153" cy="668116"/>
            </a:xfrm>
            <a:prstGeom prst="roundRect">
              <a:avLst/>
            </a:prstGeom>
            <a:solidFill>
              <a:srgbClr val="F8C1B2"/>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293419" rtl="0" eaLnBrk="1" latinLnBrk="0" hangingPunct="1">
                <a:defRPr sz="2546" kern="1200">
                  <a:solidFill>
                    <a:schemeClr val="tx1"/>
                  </a:solidFill>
                  <a:latin typeface="+mn-lt"/>
                  <a:ea typeface="+mn-ea"/>
                  <a:cs typeface="+mn-cs"/>
                </a:defRPr>
              </a:lvl1pPr>
              <a:lvl2pPr marL="646709" algn="l" defTabSz="1293419" rtl="0" eaLnBrk="1" latinLnBrk="0" hangingPunct="1">
                <a:defRPr sz="2546" kern="1200">
                  <a:solidFill>
                    <a:schemeClr val="tx1"/>
                  </a:solidFill>
                  <a:latin typeface="+mn-lt"/>
                  <a:ea typeface="+mn-ea"/>
                  <a:cs typeface="+mn-cs"/>
                </a:defRPr>
              </a:lvl2pPr>
              <a:lvl3pPr marL="1293419" algn="l" defTabSz="1293419" rtl="0" eaLnBrk="1" latinLnBrk="0" hangingPunct="1">
                <a:defRPr sz="2546" kern="1200">
                  <a:solidFill>
                    <a:schemeClr val="tx1"/>
                  </a:solidFill>
                  <a:latin typeface="+mn-lt"/>
                  <a:ea typeface="+mn-ea"/>
                  <a:cs typeface="+mn-cs"/>
                </a:defRPr>
              </a:lvl3pPr>
              <a:lvl4pPr marL="1940128" algn="l" defTabSz="1293419" rtl="0" eaLnBrk="1" latinLnBrk="0" hangingPunct="1">
                <a:defRPr sz="2546" kern="1200">
                  <a:solidFill>
                    <a:schemeClr val="tx1"/>
                  </a:solidFill>
                  <a:latin typeface="+mn-lt"/>
                  <a:ea typeface="+mn-ea"/>
                  <a:cs typeface="+mn-cs"/>
                </a:defRPr>
              </a:lvl4pPr>
              <a:lvl5pPr marL="2586838" algn="l" defTabSz="1293419" rtl="0" eaLnBrk="1" latinLnBrk="0" hangingPunct="1">
                <a:defRPr sz="2546" kern="1200">
                  <a:solidFill>
                    <a:schemeClr val="tx1"/>
                  </a:solidFill>
                  <a:latin typeface="+mn-lt"/>
                  <a:ea typeface="+mn-ea"/>
                  <a:cs typeface="+mn-cs"/>
                </a:defRPr>
              </a:lvl5pPr>
              <a:lvl6pPr marL="3233547" algn="l" defTabSz="1293419" rtl="0" eaLnBrk="1" latinLnBrk="0" hangingPunct="1">
                <a:defRPr sz="2546" kern="1200">
                  <a:solidFill>
                    <a:schemeClr val="tx1"/>
                  </a:solidFill>
                  <a:latin typeface="+mn-lt"/>
                  <a:ea typeface="+mn-ea"/>
                  <a:cs typeface="+mn-cs"/>
                </a:defRPr>
              </a:lvl6pPr>
              <a:lvl7pPr marL="3880256" algn="l" defTabSz="1293419" rtl="0" eaLnBrk="1" latinLnBrk="0" hangingPunct="1">
                <a:defRPr sz="2546" kern="1200">
                  <a:solidFill>
                    <a:schemeClr val="tx1"/>
                  </a:solidFill>
                  <a:latin typeface="+mn-lt"/>
                  <a:ea typeface="+mn-ea"/>
                  <a:cs typeface="+mn-cs"/>
                </a:defRPr>
              </a:lvl7pPr>
              <a:lvl8pPr marL="4526966" algn="l" defTabSz="1293419" rtl="0" eaLnBrk="1" latinLnBrk="0" hangingPunct="1">
                <a:defRPr sz="2546" kern="1200">
                  <a:solidFill>
                    <a:schemeClr val="tx1"/>
                  </a:solidFill>
                  <a:latin typeface="+mn-lt"/>
                  <a:ea typeface="+mn-ea"/>
                  <a:cs typeface="+mn-cs"/>
                </a:defRPr>
              </a:lvl8pPr>
              <a:lvl9pPr marL="5173675" algn="l" defTabSz="1293419" rtl="0" eaLnBrk="1" latinLnBrk="0" hangingPunct="1">
                <a:defRPr sz="2546" kern="1200">
                  <a:solidFill>
                    <a:schemeClr val="tx1"/>
                  </a:solidFill>
                  <a:latin typeface="+mn-lt"/>
                  <a:ea typeface="+mn-ea"/>
                  <a:cs typeface="+mn-cs"/>
                </a:defRPr>
              </a:lvl9pPr>
            </a:lstStyle>
            <a:p>
              <a:pPr algn="ctr"/>
              <a:endParaRPr lang="en-US" sz="3599">
                <a:latin typeface="High Tower Text"/>
              </a:endParaRPr>
            </a:p>
          </p:txBody>
        </p:sp>
        <p:sp>
          <p:nvSpPr>
            <p:cNvPr id="26" name="TextBox 25">
              <a:extLst>
                <a:ext uri="{FF2B5EF4-FFF2-40B4-BE49-F238E27FC236}">
                  <a16:creationId xmlns:a16="http://schemas.microsoft.com/office/drawing/2014/main" id="{06A52D47-85CC-885C-EC09-F0CC5B309E46}"/>
                </a:ext>
              </a:extLst>
            </p:cNvPr>
            <p:cNvSpPr txBox="1"/>
            <p:nvPr/>
          </p:nvSpPr>
          <p:spPr>
            <a:xfrm>
              <a:off x="2576548" y="4597678"/>
              <a:ext cx="250308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i="0" u="none" strike="noStrike" baseline="0">
                  <a:solidFill>
                    <a:srgbClr val="0C0C0C"/>
                  </a:solidFill>
                  <a:latin typeface="Century"/>
                </a:rPr>
                <a:t>Thank you for listening!</a:t>
              </a:r>
              <a:endParaRPr lang="en-GB" sz="2400">
                <a:latin typeface="Century"/>
              </a:endParaRPr>
            </a:p>
          </p:txBody>
        </p:sp>
      </p:grpSp>
      <p:grpSp>
        <p:nvGrpSpPr>
          <p:cNvPr id="27" name="Group 26">
            <a:extLst>
              <a:ext uri="{FF2B5EF4-FFF2-40B4-BE49-F238E27FC236}">
                <a16:creationId xmlns:a16="http://schemas.microsoft.com/office/drawing/2014/main" id="{B917B452-F713-8259-90F2-2EBEE1B71A4A}"/>
              </a:ext>
            </a:extLst>
          </p:cNvPr>
          <p:cNvGrpSpPr/>
          <p:nvPr/>
        </p:nvGrpSpPr>
        <p:grpSpPr>
          <a:xfrm rot="9350552" flipH="1">
            <a:off x="8812343" y="244166"/>
            <a:ext cx="1204459" cy="1828801"/>
            <a:chOff x="6595357" y="4843540"/>
            <a:chExt cx="1151536" cy="1828801"/>
          </a:xfrm>
        </p:grpSpPr>
        <p:sp>
          <p:nvSpPr>
            <p:cNvPr id="28" name="Arc 27">
              <a:extLst>
                <a:ext uri="{FF2B5EF4-FFF2-40B4-BE49-F238E27FC236}">
                  <a16:creationId xmlns:a16="http://schemas.microsoft.com/office/drawing/2014/main" id="{408F9CDE-9133-0538-67A7-1CDFEDC00647}"/>
                </a:ext>
              </a:extLst>
            </p:cNvPr>
            <p:cNvSpPr/>
            <p:nvPr/>
          </p:nvSpPr>
          <p:spPr>
            <a:xfrm rot="6780000">
              <a:off x="6250642" y="5188255"/>
              <a:ext cx="1828801" cy="1139372"/>
            </a:xfrm>
            <a:prstGeom prst="arc">
              <a:avLst/>
            </a:prstGeom>
            <a:noFill/>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9" name="Isosceles Triangle 5">
              <a:extLst>
                <a:ext uri="{FF2B5EF4-FFF2-40B4-BE49-F238E27FC236}">
                  <a16:creationId xmlns:a16="http://schemas.microsoft.com/office/drawing/2014/main" id="{0D4A2B91-D658-B9B6-110E-93589B2BA1CB}"/>
                </a:ext>
              </a:extLst>
            </p:cNvPr>
            <p:cNvSpPr/>
            <p:nvPr/>
          </p:nvSpPr>
          <p:spPr>
            <a:xfrm rot="1380000">
              <a:off x="7634835" y="5919694"/>
              <a:ext cx="112058" cy="112058"/>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oup 32">
            <a:extLst>
              <a:ext uri="{FF2B5EF4-FFF2-40B4-BE49-F238E27FC236}">
                <a16:creationId xmlns:a16="http://schemas.microsoft.com/office/drawing/2014/main" id="{D030032B-3F9D-DFF5-DF24-A771E4C06364}"/>
              </a:ext>
            </a:extLst>
          </p:cNvPr>
          <p:cNvGrpSpPr/>
          <p:nvPr/>
        </p:nvGrpSpPr>
        <p:grpSpPr>
          <a:xfrm>
            <a:off x="8199849" y="4285171"/>
            <a:ext cx="4482350" cy="512464"/>
            <a:chOff x="8199849" y="4376535"/>
            <a:chExt cx="4482350" cy="512464"/>
          </a:xfrm>
        </p:grpSpPr>
        <p:sp>
          <p:nvSpPr>
            <p:cNvPr id="30" name="TextBox 29">
              <a:extLst>
                <a:ext uri="{FF2B5EF4-FFF2-40B4-BE49-F238E27FC236}">
                  <a16:creationId xmlns:a16="http://schemas.microsoft.com/office/drawing/2014/main" id="{738864D9-A314-AB8A-A1E2-D52494602B47}"/>
                </a:ext>
              </a:extLst>
            </p:cNvPr>
            <p:cNvSpPr txBox="1"/>
            <p:nvPr/>
          </p:nvSpPr>
          <p:spPr>
            <a:xfrm>
              <a:off x="8534687" y="4376535"/>
              <a:ext cx="414751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i="0" u="none" strike="noStrike" baseline="0">
                  <a:solidFill>
                    <a:srgbClr val="0C0C0C"/>
                  </a:solidFill>
                  <a:latin typeface="Century"/>
                </a:rPr>
                <a:t>marcelo.keni2@hotmail.com</a:t>
              </a:r>
              <a:endParaRPr lang="en-GB" sz="1600">
                <a:latin typeface="Century"/>
              </a:endParaRPr>
            </a:p>
          </p:txBody>
        </p:sp>
        <p:sp>
          <p:nvSpPr>
            <p:cNvPr id="32" name="TextBox 31">
              <a:extLst>
                <a:ext uri="{FF2B5EF4-FFF2-40B4-BE49-F238E27FC236}">
                  <a16:creationId xmlns:a16="http://schemas.microsoft.com/office/drawing/2014/main" id="{91A55540-8FEA-2F71-4E87-1D4386A8D41D}"/>
                </a:ext>
              </a:extLst>
            </p:cNvPr>
            <p:cNvSpPr txBox="1"/>
            <p:nvPr/>
          </p:nvSpPr>
          <p:spPr>
            <a:xfrm>
              <a:off x="8199849" y="4427334"/>
              <a:ext cx="545910" cy="461665"/>
            </a:xfrm>
            <a:prstGeom prst="rect">
              <a:avLst/>
            </a:prstGeom>
            <a:noFill/>
          </p:spPr>
          <p:txBody>
            <a:bodyPr wrap="square">
              <a:spAutoFit/>
            </a:bodyPr>
            <a:lstStyle/>
            <a:p>
              <a:r>
                <a:rPr lang="en-GB" sz="2400" b="1" i="0" u="none" strike="noStrike">
                  <a:solidFill>
                    <a:srgbClr val="0C0C0C"/>
                  </a:solidFill>
                  <a:latin typeface="Century"/>
                </a:rPr>
                <a:t>✉️</a:t>
              </a:r>
              <a:endParaRPr lang="en-US"/>
            </a:p>
          </p:txBody>
        </p:sp>
      </p:grpSp>
      <p:sp>
        <p:nvSpPr>
          <p:cNvPr id="2" name="Title 6">
            <a:extLst>
              <a:ext uri="{FF2B5EF4-FFF2-40B4-BE49-F238E27FC236}">
                <a16:creationId xmlns:a16="http://schemas.microsoft.com/office/drawing/2014/main" id="{CE35979E-FD67-2046-26C4-87FE5010DAA2}"/>
              </a:ext>
            </a:extLst>
          </p:cNvPr>
          <p:cNvSpPr txBox="1">
            <a:spLocks/>
          </p:cNvSpPr>
          <p:nvPr/>
        </p:nvSpPr>
        <p:spPr>
          <a:xfrm>
            <a:off x="499733" y="222225"/>
            <a:ext cx="11192534" cy="383567"/>
          </a:xfrm>
          <a:prstGeom prst="rect">
            <a:avLst/>
          </a:prstGeom>
        </p:spPr>
        <p:txBody>
          <a:bodyPr/>
          <a:lst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a:lstStyle>
          <a:p>
            <a:r>
              <a:rPr lang="en-GB" sz="3600">
                <a:latin typeface="Aptos"/>
                <a:cs typeface="Calibri"/>
              </a:rPr>
              <a:t>Conclusions</a:t>
            </a:r>
            <a:endParaRPr lang="en-US"/>
          </a:p>
        </p:txBody>
      </p:sp>
      <p:sp>
        <p:nvSpPr>
          <p:cNvPr id="4" name="Content Placeholder 7">
            <a:extLst>
              <a:ext uri="{FF2B5EF4-FFF2-40B4-BE49-F238E27FC236}">
                <a16:creationId xmlns:a16="http://schemas.microsoft.com/office/drawing/2014/main" id="{6EFAE842-629E-A1FA-FDB0-D6FF50E78FF5}"/>
              </a:ext>
            </a:extLst>
          </p:cNvPr>
          <p:cNvSpPr txBox="1">
            <a:spLocks/>
          </p:cNvSpPr>
          <p:nvPr/>
        </p:nvSpPr>
        <p:spPr>
          <a:xfrm>
            <a:off x="499734" y="877257"/>
            <a:ext cx="6802020" cy="3567600"/>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Char char="•"/>
            </a:pPr>
            <a:r>
              <a:rPr lang="en-GB" sz="2400" b="1">
                <a:latin typeface="Palatino Linotype" panose="02040502050505030304" pitchFamily="18" charset="0"/>
                <a:cs typeface="Calibri"/>
              </a:rPr>
              <a:t>PCA heavily erodes planetary signal</a:t>
            </a:r>
            <a:r>
              <a:rPr lang="en-GB" sz="2400">
                <a:latin typeface="Palatino Linotype" panose="02040502050505030304" pitchFamily="18" charset="0"/>
                <a:cs typeface="Calibri"/>
              </a:rPr>
              <a:t>, </a:t>
            </a:r>
            <a:r>
              <a:rPr lang="en-GB" sz="2400" b="1">
                <a:latin typeface="Palatino Linotype" panose="02040502050505030304" pitchFamily="18" charset="0"/>
                <a:cs typeface="Calibri"/>
              </a:rPr>
              <a:t>Astroclimes/</a:t>
            </a:r>
            <a:r>
              <a:rPr lang="en-GB" sz="2400" b="1" err="1">
                <a:latin typeface="Palatino Linotype" panose="02040502050505030304" pitchFamily="18" charset="0"/>
                <a:cs typeface="Calibri"/>
              </a:rPr>
              <a:t>Molecfit</a:t>
            </a:r>
            <a:r>
              <a:rPr lang="en-GB" sz="2400" b="1">
                <a:latin typeface="Palatino Linotype" panose="02040502050505030304" pitchFamily="18" charset="0"/>
                <a:cs typeface="Calibri"/>
              </a:rPr>
              <a:t> retain the signal better,</a:t>
            </a:r>
            <a:r>
              <a:rPr lang="en-GB" sz="2400">
                <a:latin typeface="Palatino Linotype" panose="02040502050505030304" pitchFamily="18" charset="0"/>
                <a:cs typeface="Calibri"/>
              </a:rPr>
              <a:t> at the expense of slightly poorer telluric correction</a:t>
            </a:r>
          </a:p>
          <a:p>
            <a:pPr marL="285750" indent="-285750" algn="just">
              <a:buChar char="•"/>
            </a:pPr>
            <a:endParaRPr lang="en-GB" sz="2400" baseline="-25000">
              <a:latin typeface="Palatino Linotype" panose="02040502050505030304" pitchFamily="18" charset="0"/>
              <a:cs typeface="Calibri"/>
            </a:endParaRPr>
          </a:p>
          <a:p>
            <a:pPr marL="285750" indent="-285750" algn="just">
              <a:buChar char="•"/>
            </a:pPr>
            <a:r>
              <a:rPr lang="en-GB" sz="2400">
                <a:latin typeface="Palatino Linotype" panose="02040502050505030304" pitchFamily="18" charset="0"/>
                <a:cs typeface="Calibri"/>
              </a:rPr>
              <a:t>Reanalysis of CARMENES data for </a:t>
            </a:r>
            <a:r>
              <a:rPr lang="en-GB" sz="2400" err="1">
                <a:latin typeface="Palatino Linotype" panose="02040502050505030304" pitchFamily="18" charset="0"/>
                <a:ea typeface="Calibri"/>
                <a:cs typeface="Calibri"/>
              </a:rPr>
              <a:t>τ</a:t>
            </a:r>
            <a:r>
              <a:rPr lang="en-GB" sz="2400">
                <a:latin typeface="Palatino Linotype" panose="02040502050505030304" pitchFamily="18" charset="0"/>
                <a:ea typeface="Calibri"/>
                <a:cs typeface="Calibri"/>
              </a:rPr>
              <a:t> </a:t>
            </a:r>
            <a:r>
              <a:rPr lang="en-GB" sz="2400" err="1">
                <a:latin typeface="Palatino Linotype" panose="02040502050505030304" pitchFamily="18" charset="0"/>
                <a:ea typeface="Calibri"/>
                <a:cs typeface="Calibri"/>
              </a:rPr>
              <a:t>Bootis</a:t>
            </a:r>
            <a:r>
              <a:rPr lang="en-GB" sz="2400">
                <a:latin typeface="Palatino Linotype" panose="02040502050505030304" pitchFamily="18" charset="0"/>
                <a:ea typeface="Calibri"/>
                <a:cs typeface="Calibri"/>
              </a:rPr>
              <a:t> b resulted in </a:t>
            </a:r>
            <a:r>
              <a:rPr lang="en-GB" sz="2400" b="1">
                <a:latin typeface="Palatino Linotype" panose="02040502050505030304" pitchFamily="18" charset="0"/>
                <a:ea typeface="Calibri"/>
                <a:cs typeface="Calibri"/>
              </a:rPr>
              <a:t>non-detection of H</a:t>
            </a:r>
            <a:r>
              <a:rPr lang="en-GB" sz="2400" b="1" baseline="-25000">
                <a:latin typeface="Palatino Linotype" panose="02040502050505030304" pitchFamily="18" charset="0"/>
                <a:ea typeface="Calibri"/>
                <a:cs typeface="Calibri"/>
              </a:rPr>
              <a:t>2</a:t>
            </a:r>
            <a:r>
              <a:rPr lang="en-GB" sz="2400" b="1">
                <a:latin typeface="Palatino Linotype" panose="02040502050505030304" pitchFamily="18" charset="0"/>
                <a:ea typeface="Calibri"/>
                <a:cs typeface="Calibri"/>
              </a:rPr>
              <a:t>O</a:t>
            </a:r>
            <a:r>
              <a:rPr lang="en-GB" sz="2400">
                <a:latin typeface="Palatino Linotype" panose="02040502050505030304" pitchFamily="18" charset="0"/>
                <a:ea typeface="Calibri"/>
                <a:cs typeface="Calibri"/>
              </a:rPr>
              <a:t>, at odds with Webb et al. (2022)</a:t>
            </a:r>
          </a:p>
          <a:p>
            <a:pPr marL="285750" indent="-285750" algn="just">
              <a:buChar char="•"/>
            </a:pPr>
            <a:endParaRPr lang="en-GB" sz="2400">
              <a:latin typeface="Palatino Linotype" panose="02040502050505030304" pitchFamily="18" charset="0"/>
              <a:cs typeface="Calibri"/>
            </a:endParaRPr>
          </a:p>
          <a:p>
            <a:pPr marL="285750" indent="-285750" algn="just">
              <a:buChar char="•"/>
            </a:pPr>
            <a:r>
              <a:rPr lang="en-GB" sz="2400">
                <a:latin typeface="Palatino Linotype" panose="02040502050505030304" pitchFamily="18" charset="0"/>
                <a:cs typeface="Calibri"/>
              </a:rPr>
              <a:t>Find out the results for</a:t>
            </a:r>
            <a:r>
              <a:rPr lang="en-GB" sz="2400" b="1">
                <a:latin typeface="Palatino Linotype" panose="02040502050505030304" pitchFamily="18" charset="0"/>
                <a:cs typeface="Calibri"/>
              </a:rPr>
              <a:t> lower </a:t>
            </a:r>
            <a:r>
              <a:rPr lang="en-GB" sz="2400" b="1" err="1">
                <a:latin typeface="Palatino Linotype" panose="02040502050505030304" pitchFamily="18" charset="0"/>
                <a:cs typeface="Calibri"/>
              </a:rPr>
              <a:t>K</a:t>
            </a:r>
            <a:r>
              <a:rPr lang="en-GB" sz="2400" b="1" baseline="-25000" err="1">
                <a:latin typeface="Palatino Linotype" panose="02040502050505030304" pitchFamily="18" charset="0"/>
                <a:cs typeface="Calibri"/>
              </a:rPr>
              <a:t>p</a:t>
            </a:r>
            <a:r>
              <a:rPr lang="en-GB" sz="2400">
                <a:latin typeface="Palatino Linotype" panose="02040502050505030304" pitchFamily="18" charset="0"/>
                <a:cs typeface="Calibri"/>
              </a:rPr>
              <a:t> and </a:t>
            </a:r>
            <a:r>
              <a:rPr lang="en-GB" sz="2400" b="1">
                <a:latin typeface="Palatino Linotype" panose="02040502050505030304" pitchFamily="18" charset="0"/>
                <a:cs typeface="Calibri"/>
              </a:rPr>
              <a:t>different night</a:t>
            </a:r>
            <a:r>
              <a:rPr lang="en-GB" sz="2400">
                <a:latin typeface="Palatino Linotype" panose="02040502050505030304" pitchFamily="18" charset="0"/>
                <a:cs typeface="Calibri"/>
              </a:rPr>
              <a:t> on the paper!</a:t>
            </a:r>
          </a:p>
        </p:txBody>
      </p:sp>
    </p:spTree>
    <p:extLst>
      <p:ext uri="{BB962C8B-B14F-4D97-AF65-F5344CB8AC3E}">
        <p14:creationId xmlns:p14="http://schemas.microsoft.com/office/powerpoint/2010/main" val="1098350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95F28-8A42-6DDF-3FE7-194A803C889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7DE3997-E6BB-E31B-CC6A-428CE9045B3D}"/>
              </a:ext>
            </a:extLst>
          </p:cNvPr>
          <p:cNvSpPr txBox="1"/>
          <p:nvPr/>
        </p:nvSpPr>
        <p:spPr>
          <a:xfrm>
            <a:off x="1677246" y="2644170"/>
            <a:ext cx="10722961"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9600" b="1"/>
              <a:t>Additional slides</a:t>
            </a:r>
          </a:p>
        </p:txBody>
      </p:sp>
      <p:sp>
        <p:nvSpPr>
          <p:cNvPr id="3" name="TextBox 2">
            <a:extLst>
              <a:ext uri="{FF2B5EF4-FFF2-40B4-BE49-F238E27FC236}">
                <a16:creationId xmlns:a16="http://schemas.microsoft.com/office/drawing/2014/main" id="{C5440B32-5684-C70D-9A42-C2D5CEFD70AA}"/>
              </a:ext>
            </a:extLst>
          </p:cNvPr>
          <p:cNvSpPr txBox="1"/>
          <p:nvPr/>
        </p:nvSpPr>
        <p:spPr>
          <a:xfrm>
            <a:off x="1129085" y="2162755"/>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11700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E28F4-9A67-BCD3-209A-988D4354671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19ED0BF-38F8-1A38-97F3-ED9ADA6B6987}"/>
              </a:ext>
            </a:extLst>
          </p:cNvPr>
          <p:cNvSpPr>
            <a:spLocks noGrp="1"/>
          </p:cNvSpPr>
          <p:nvPr>
            <p:ph type="title"/>
          </p:nvPr>
        </p:nvSpPr>
        <p:spPr/>
        <p:txBody>
          <a:bodyPr/>
          <a:lstStyle/>
          <a:p>
            <a:r>
              <a:rPr lang="en-GB" sz="3600">
                <a:latin typeface="Aptos"/>
                <a:cs typeface="Calibri"/>
              </a:rPr>
              <a:t>Open questions</a:t>
            </a:r>
            <a:endParaRPr lang="en-US"/>
          </a:p>
        </p:txBody>
      </p:sp>
      <p:sp>
        <p:nvSpPr>
          <p:cNvPr id="5" name="Content Placeholder 7">
            <a:extLst>
              <a:ext uri="{FF2B5EF4-FFF2-40B4-BE49-F238E27FC236}">
                <a16:creationId xmlns:a16="http://schemas.microsoft.com/office/drawing/2014/main" id="{FF4EF86D-2E4A-9DF8-14BB-82D7BD475D36}"/>
              </a:ext>
            </a:extLst>
          </p:cNvPr>
          <p:cNvSpPr>
            <a:spLocks noGrp="1"/>
          </p:cNvSpPr>
          <p:nvPr>
            <p:ph idx="1"/>
          </p:nvPr>
        </p:nvSpPr>
        <p:spPr/>
        <p:txBody>
          <a:bodyPr vert="horz" lIns="0" tIns="0" rIns="0" bIns="0" rtlCol="0" anchor="t">
            <a:noAutofit/>
          </a:bodyPr>
          <a:lstStyle/>
          <a:p>
            <a:pPr marL="342900" indent="-342900">
              <a:buFont typeface="Arial" panose="020B0604020202020204" pitchFamily="34" charset="0"/>
              <a:buChar char="•"/>
            </a:pPr>
            <a:r>
              <a:rPr lang="en-GB" sz="2400">
                <a:latin typeface="Century"/>
                <a:cs typeface="Calibri"/>
              </a:rPr>
              <a:t>Why does Astroclimes have that leftover telluric artifact and </a:t>
            </a:r>
            <a:r>
              <a:rPr lang="en-GB" sz="2400" err="1">
                <a:latin typeface="Century"/>
                <a:cs typeface="Calibri"/>
              </a:rPr>
              <a:t>Molecfit</a:t>
            </a:r>
            <a:r>
              <a:rPr lang="en-GB" sz="2400">
                <a:latin typeface="Century"/>
                <a:cs typeface="Calibri"/>
              </a:rPr>
              <a:t> doesn’t? </a:t>
            </a:r>
          </a:p>
          <a:p>
            <a:pPr marL="342900" indent="-342900">
              <a:buFont typeface="Arial" panose="020B0604020202020204" pitchFamily="34" charset="0"/>
              <a:buChar char="•"/>
            </a:pPr>
            <a:endParaRPr lang="en-GB" sz="2400">
              <a:latin typeface="Century"/>
              <a:cs typeface="Calibri"/>
            </a:endParaRPr>
          </a:p>
          <a:p>
            <a:pPr marL="342900" indent="-342900">
              <a:buFont typeface="Arial" panose="020B0604020202020204" pitchFamily="34" charset="0"/>
              <a:buChar char="•"/>
            </a:pPr>
            <a:r>
              <a:rPr lang="en-GB" sz="2400">
                <a:latin typeface="Century"/>
                <a:cs typeface="Calibri"/>
              </a:rPr>
              <a:t>Is the reason why we don’t find H</a:t>
            </a:r>
            <a:r>
              <a:rPr lang="en-GB" sz="2400" baseline="-25000">
                <a:latin typeface="Century"/>
                <a:cs typeface="Calibri"/>
              </a:rPr>
              <a:t>2</a:t>
            </a:r>
            <a:r>
              <a:rPr lang="en-GB" sz="2400">
                <a:latin typeface="Century"/>
                <a:cs typeface="Calibri"/>
              </a:rPr>
              <a:t>O in </a:t>
            </a:r>
            <a:r>
              <a:rPr lang="en-GB" sz="2400" err="1">
                <a:latin typeface="Century"/>
                <a:ea typeface="Calibri"/>
                <a:cs typeface="Calibri"/>
              </a:rPr>
              <a:t>τ</a:t>
            </a:r>
            <a:r>
              <a:rPr lang="en-GB" sz="2400">
                <a:latin typeface="Century"/>
                <a:ea typeface="Calibri"/>
                <a:cs typeface="Calibri"/>
              </a:rPr>
              <a:t> </a:t>
            </a:r>
            <a:r>
              <a:rPr lang="en-GB" sz="2400" err="1">
                <a:latin typeface="Century"/>
                <a:ea typeface="Calibri"/>
                <a:cs typeface="Calibri"/>
              </a:rPr>
              <a:t>Bootis</a:t>
            </a:r>
            <a:r>
              <a:rPr lang="en-GB" sz="2400">
                <a:latin typeface="Century"/>
                <a:ea typeface="Calibri"/>
                <a:cs typeface="Calibri"/>
              </a:rPr>
              <a:t> b because our detrending has wrecked the signal?</a:t>
            </a:r>
          </a:p>
          <a:p>
            <a:pPr marL="342900" indent="-342900">
              <a:buFont typeface="Arial" panose="020B0604020202020204" pitchFamily="34" charset="0"/>
              <a:buChar char="•"/>
            </a:pPr>
            <a:endParaRPr lang="en-GB" sz="2400">
              <a:latin typeface="Century"/>
              <a:ea typeface="Calibri"/>
              <a:cs typeface="Calibri"/>
            </a:endParaRPr>
          </a:p>
          <a:p>
            <a:pPr marL="342900" indent="-342900">
              <a:buFont typeface="Arial" panose="020B0604020202020204" pitchFamily="34" charset="0"/>
              <a:buChar char="•"/>
            </a:pPr>
            <a:endParaRPr lang="en-GB" sz="2400">
              <a:latin typeface="Century"/>
              <a:ea typeface="Calibri"/>
              <a:cs typeface="Calibri"/>
            </a:endParaRPr>
          </a:p>
        </p:txBody>
      </p:sp>
      <p:sp>
        <p:nvSpPr>
          <p:cNvPr id="2" name="Slide Number Placeholder 29">
            <a:extLst>
              <a:ext uri="{FF2B5EF4-FFF2-40B4-BE49-F238E27FC236}">
                <a16:creationId xmlns:a16="http://schemas.microsoft.com/office/drawing/2014/main" id="{39AF6FA7-1419-A107-D732-2B5E8C6E18F0}"/>
              </a:ext>
            </a:extLst>
          </p:cNvPr>
          <p:cNvSpPr>
            <a:spLocks noGrp="1"/>
          </p:cNvSpPr>
          <p:nvPr>
            <p:ph type="sldNum" sz="quarter" idx="4"/>
          </p:nvPr>
        </p:nvSpPr>
        <p:spPr/>
        <p:txBody>
          <a:bodyPr/>
          <a:lstStyle/>
          <a:p>
            <a:fld id="{E8F1A65C-595C-4736-BF40-F7D31E789466}" type="slidenum">
              <a:rPr lang="en-GB" smtClean="0"/>
              <a:pPr/>
              <a:t>14</a:t>
            </a:fld>
            <a:endParaRPr lang="en-GB"/>
          </a:p>
        </p:txBody>
      </p:sp>
      <p:sp>
        <p:nvSpPr>
          <p:cNvPr id="3" name="TextBox 2">
            <a:extLst>
              <a:ext uri="{FF2B5EF4-FFF2-40B4-BE49-F238E27FC236}">
                <a16:creationId xmlns:a16="http://schemas.microsoft.com/office/drawing/2014/main" id="{EE2D26B6-C699-0E1F-A7D4-05D5BF251426}"/>
              </a:ext>
            </a:extLst>
          </p:cNvPr>
          <p:cNvSpPr txBox="1"/>
          <p:nvPr/>
        </p:nvSpPr>
        <p:spPr>
          <a:xfrm>
            <a:off x="2111189" y="1174579"/>
            <a:ext cx="4114800" cy="461665"/>
          </a:xfrm>
          <a:prstGeom prst="rect">
            <a:avLst/>
          </a:prstGeom>
          <a:noFill/>
        </p:spPr>
        <p:txBody>
          <a:bodyPr wrap="square" rtlCol="0">
            <a:spAutoFit/>
          </a:bodyPr>
          <a:lstStyle/>
          <a:p>
            <a:r>
              <a:rPr lang="en-US" sz="2400">
                <a:solidFill>
                  <a:srgbClr val="FF0000"/>
                </a:solidFill>
                <a:latin typeface="Palatino Linotype" panose="02040502050505030304" pitchFamily="18" charset="0"/>
              </a:rPr>
              <a:t>I’d like to know that myself</a:t>
            </a:r>
          </a:p>
        </p:txBody>
      </p:sp>
      <p:sp>
        <p:nvSpPr>
          <p:cNvPr id="4" name="TextBox 3">
            <a:extLst>
              <a:ext uri="{FF2B5EF4-FFF2-40B4-BE49-F238E27FC236}">
                <a16:creationId xmlns:a16="http://schemas.microsoft.com/office/drawing/2014/main" id="{C0919A77-0379-0A35-21C3-9C933FE425CD}"/>
              </a:ext>
            </a:extLst>
          </p:cNvPr>
          <p:cNvSpPr txBox="1"/>
          <p:nvPr/>
        </p:nvSpPr>
        <p:spPr>
          <a:xfrm>
            <a:off x="4361331" y="2348053"/>
            <a:ext cx="4114800" cy="461665"/>
          </a:xfrm>
          <a:prstGeom prst="rect">
            <a:avLst/>
          </a:prstGeom>
          <a:noFill/>
        </p:spPr>
        <p:txBody>
          <a:bodyPr wrap="square" rtlCol="0">
            <a:spAutoFit/>
          </a:bodyPr>
          <a:lstStyle/>
          <a:p>
            <a:r>
              <a:rPr lang="en-US" sz="2400">
                <a:solidFill>
                  <a:srgbClr val="FF0000"/>
                </a:solidFill>
                <a:latin typeface="Palatino Linotype" panose="02040502050505030304" pitchFamily="18" charset="0"/>
              </a:rPr>
              <a:t>I hope not</a:t>
            </a:r>
          </a:p>
        </p:txBody>
      </p:sp>
    </p:spTree>
    <p:extLst>
      <p:ext uri="{BB962C8B-B14F-4D97-AF65-F5344CB8AC3E}">
        <p14:creationId xmlns:p14="http://schemas.microsoft.com/office/powerpoint/2010/main" val="396032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90A9E-7D62-45F2-38A9-C31EE240B805}"/>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15" name="Table 14">
                <a:extLst>
                  <a:ext uri="{FF2B5EF4-FFF2-40B4-BE49-F238E27FC236}">
                    <a16:creationId xmlns:a16="http://schemas.microsoft.com/office/drawing/2014/main" id="{D7603AE8-F02A-2CF9-3D36-610F7DE2B398}"/>
                  </a:ext>
                </a:extLst>
              </p:cNvPr>
              <p:cNvGraphicFramePr>
                <a:graphicFrameLocks noGrp="1"/>
              </p:cNvGraphicFramePr>
              <p:nvPr>
                <p:extLst>
                  <p:ext uri="{D42A27DB-BD31-4B8C-83A1-F6EECF244321}">
                    <p14:modId xmlns:p14="http://schemas.microsoft.com/office/powerpoint/2010/main" val="1383802652"/>
                  </p:ext>
                </p:extLst>
              </p:nvPr>
            </p:nvGraphicFramePr>
            <p:xfrm>
              <a:off x="398685" y="665549"/>
              <a:ext cx="11394630" cy="5120640"/>
            </p:xfrm>
            <a:graphic>
              <a:graphicData uri="http://schemas.openxmlformats.org/drawingml/2006/table">
                <a:tbl>
                  <a:tblPr firstRow="1" bandRow="1">
                    <a:tableStyleId>{775DCB02-9BB8-47FD-8907-85C794F793BA}</a:tableStyleId>
                  </a:tblPr>
                  <a:tblGrid>
                    <a:gridCol w="1899105">
                      <a:extLst>
                        <a:ext uri="{9D8B030D-6E8A-4147-A177-3AD203B41FA5}">
                          <a16:colId xmlns:a16="http://schemas.microsoft.com/office/drawing/2014/main" val="1604680367"/>
                        </a:ext>
                      </a:extLst>
                    </a:gridCol>
                    <a:gridCol w="1899105">
                      <a:extLst>
                        <a:ext uri="{9D8B030D-6E8A-4147-A177-3AD203B41FA5}">
                          <a16:colId xmlns:a16="http://schemas.microsoft.com/office/drawing/2014/main" val="1687877384"/>
                        </a:ext>
                      </a:extLst>
                    </a:gridCol>
                    <a:gridCol w="1899105">
                      <a:extLst>
                        <a:ext uri="{9D8B030D-6E8A-4147-A177-3AD203B41FA5}">
                          <a16:colId xmlns:a16="http://schemas.microsoft.com/office/drawing/2014/main" val="4113067551"/>
                        </a:ext>
                      </a:extLst>
                    </a:gridCol>
                    <a:gridCol w="1899105">
                      <a:extLst>
                        <a:ext uri="{9D8B030D-6E8A-4147-A177-3AD203B41FA5}">
                          <a16:colId xmlns:a16="http://schemas.microsoft.com/office/drawing/2014/main" val="4046435241"/>
                        </a:ext>
                      </a:extLst>
                    </a:gridCol>
                    <a:gridCol w="1899105">
                      <a:extLst>
                        <a:ext uri="{9D8B030D-6E8A-4147-A177-3AD203B41FA5}">
                          <a16:colId xmlns:a16="http://schemas.microsoft.com/office/drawing/2014/main" val="4193377750"/>
                        </a:ext>
                      </a:extLst>
                    </a:gridCol>
                    <a:gridCol w="1899105">
                      <a:extLst>
                        <a:ext uri="{9D8B030D-6E8A-4147-A177-3AD203B41FA5}">
                          <a16:colId xmlns:a16="http://schemas.microsoft.com/office/drawing/2014/main" val="3288705067"/>
                        </a:ext>
                      </a:extLst>
                    </a:gridCol>
                  </a:tblGrid>
                  <a:tr h="640080">
                    <a:tc>
                      <a:txBody>
                        <a:bodyPr/>
                        <a:lstStyle/>
                        <a:p>
                          <a:pPr algn="ctr"/>
                          <a:r>
                            <a:rPr lang="en-US" sz="2200">
                              <a:solidFill>
                                <a:schemeClr val="tx1"/>
                              </a:solidFill>
                              <a:latin typeface="Century" panose="02040604050505020304" pitchFamily="18" charset="0"/>
                            </a:rPr>
                            <a:t>Reference</a:t>
                          </a:r>
                        </a:p>
                      </a:txBody>
                      <a:tcPr anchor="ctr"/>
                    </a:tc>
                    <a:tc>
                      <a:txBody>
                        <a:bodyPr/>
                        <a:lstStyle/>
                        <a:p>
                          <a:pPr algn="ctr"/>
                          <a:r>
                            <a:rPr lang="en-US" sz="2200" err="1">
                              <a:solidFill>
                                <a:schemeClr val="tx1"/>
                              </a:solidFill>
                              <a:latin typeface="Century" panose="02040604050505020304" pitchFamily="18" charset="0"/>
                            </a:rPr>
                            <a:t>K</a:t>
                          </a:r>
                          <a:r>
                            <a:rPr lang="en-US" sz="2200" baseline="-25000" err="1">
                              <a:solidFill>
                                <a:schemeClr val="tx1"/>
                              </a:solidFill>
                              <a:latin typeface="Century" panose="02040604050505020304" pitchFamily="18" charset="0"/>
                            </a:rPr>
                            <a:t>p</a:t>
                          </a:r>
                          <a:r>
                            <a:rPr lang="en-US" sz="2200" baseline="0">
                              <a:solidFill>
                                <a:schemeClr val="tx1"/>
                              </a:solidFill>
                              <a:latin typeface="Century" panose="02040604050505020304" pitchFamily="18" charset="0"/>
                            </a:rPr>
                            <a:t>(km/s)</a:t>
                          </a:r>
                          <a:endParaRPr lang="en-US" sz="2200" baseline="-25000">
                            <a:solidFill>
                              <a:schemeClr val="tx1"/>
                            </a:solidFill>
                            <a:latin typeface="Century" panose="02040604050505020304" pitchFamily="18" charset="0"/>
                          </a:endParaRPr>
                        </a:p>
                      </a:txBody>
                      <a:tcPr anchor="ctr"/>
                    </a:tc>
                    <a:tc>
                      <a:txBody>
                        <a:bodyPr/>
                        <a:lstStyle/>
                        <a:p>
                          <a:pPr algn="ctr"/>
                          <a:r>
                            <a:rPr lang="en-US" sz="2200" err="1">
                              <a:solidFill>
                                <a:schemeClr val="tx1"/>
                              </a:solidFill>
                              <a:latin typeface="Century" panose="02040604050505020304" pitchFamily="18" charset="0"/>
                            </a:rPr>
                            <a:t>V</a:t>
                          </a:r>
                          <a:r>
                            <a:rPr lang="en-US" sz="2200" baseline="-25000" err="1">
                              <a:solidFill>
                                <a:schemeClr val="tx1"/>
                              </a:solidFill>
                              <a:latin typeface="Century" panose="02040604050505020304" pitchFamily="18" charset="0"/>
                            </a:rPr>
                            <a:t>sys</a:t>
                          </a:r>
                          <a:r>
                            <a:rPr lang="en-US" sz="2200" baseline="0">
                              <a:solidFill>
                                <a:schemeClr val="tx1"/>
                              </a:solidFill>
                              <a:latin typeface="Century" panose="02040604050505020304" pitchFamily="18" charset="0"/>
                            </a:rPr>
                            <a:t> (km/s)</a:t>
                          </a:r>
                          <a:endParaRPr lang="en-US" sz="2200" baseline="-25000">
                            <a:solidFill>
                              <a:schemeClr val="tx1"/>
                            </a:solidFill>
                            <a:latin typeface="Century" panose="02040604050505020304" pitchFamily="18" charset="0"/>
                          </a:endParaRPr>
                        </a:p>
                      </a:txBody>
                      <a:tcPr anchor="ctr"/>
                    </a:tc>
                    <a:tc>
                      <a:txBody>
                        <a:bodyPr/>
                        <a:lstStyle/>
                        <a:p>
                          <a:pPr algn="ctr"/>
                          <a:r>
                            <a:rPr lang="en-US" sz="2200">
                              <a:solidFill>
                                <a:schemeClr val="tx1"/>
                              </a:solidFill>
                              <a:latin typeface="Century" panose="02040604050505020304" pitchFamily="18" charset="0"/>
                            </a:rPr>
                            <a:t>P (days)</a:t>
                          </a:r>
                        </a:p>
                      </a:txBody>
                      <a:tcPr anchor="ctr"/>
                    </a:tc>
                    <a:tc>
                      <a:txBody>
                        <a:bodyPr/>
                        <a:lstStyle/>
                        <a:p>
                          <a:pPr algn="ctr"/>
                          <a:r>
                            <a:rPr lang="en-US" sz="2200">
                              <a:solidFill>
                                <a:schemeClr val="tx1"/>
                              </a:solidFill>
                              <a:latin typeface="Century" panose="02040604050505020304" pitchFamily="18" charset="0"/>
                            </a:rPr>
                            <a:t>T</a:t>
                          </a:r>
                          <a:r>
                            <a:rPr lang="en-US" sz="2200" baseline="-25000">
                              <a:solidFill>
                                <a:schemeClr val="tx1"/>
                              </a:solidFill>
                              <a:latin typeface="Century" panose="02040604050505020304" pitchFamily="18" charset="0"/>
                            </a:rPr>
                            <a:t>0</a:t>
                          </a:r>
                        </a:p>
                      </a:txBody>
                      <a:tcPr anchor="ctr"/>
                    </a:tc>
                    <a:tc>
                      <a:txBody>
                        <a:bodyPr/>
                        <a:lstStyle/>
                        <a:p>
                          <a:pPr algn="ctr"/>
                          <a:r>
                            <a:rPr lang="en-US" sz="2200">
                              <a:solidFill>
                                <a:schemeClr val="tx1"/>
                              </a:solidFill>
                              <a:latin typeface="Century" panose="02040604050505020304" pitchFamily="18" charset="0"/>
                            </a:rPr>
                            <a:t>H</a:t>
                          </a:r>
                          <a:r>
                            <a:rPr lang="en-US" sz="2200" baseline="-25000">
                              <a:solidFill>
                                <a:schemeClr val="tx1"/>
                              </a:solidFill>
                              <a:latin typeface="Century" panose="02040604050505020304" pitchFamily="18" charset="0"/>
                            </a:rPr>
                            <a:t>2</a:t>
                          </a:r>
                          <a:r>
                            <a:rPr lang="en-US" sz="2200">
                              <a:solidFill>
                                <a:schemeClr val="tx1"/>
                              </a:solidFill>
                              <a:latin typeface="Century" panose="02040604050505020304" pitchFamily="18" charset="0"/>
                            </a:rPr>
                            <a:t>O?</a:t>
                          </a:r>
                        </a:p>
                      </a:txBody>
                      <a:tcPr anchor="ctr"/>
                    </a:tc>
                    <a:extLst>
                      <a:ext uri="{0D108BD9-81ED-4DB2-BD59-A6C34878D82A}">
                        <a16:rowId xmlns:a16="http://schemas.microsoft.com/office/drawing/2014/main" val="2858679433"/>
                      </a:ext>
                    </a:extLst>
                  </a:tr>
                  <a:tr h="640080">
                    <a:tc>
                      <a:txBody>
                        <a:bodyPr/>
                        <a:lstStyle/>
                        <a:p>
                          <a:pPr algn="ctr"/>
                          <a:r>
                            <a:rPr lang="en-US" sz="1800" err="1">
                              <a:latin typeface="Century" panose="02040604050505020304" pitchFamily="18" charset="0"/>
                            </a:rPr>
                            <a:t>Brogi</a:t>
                          </a:r>
                          <a:r>
                            <a:rPr lang="en-US" sz="1800">
                              <a:latin typeface="Century" panose="02040604050505020304" pitchFamily="18" charset="0"/>
                            </a:rPr>
                            <a:t> et al. (2012)</a:t>
                          </a:r>
                        </a:p>
                      </a:txBody>
                      <a:tcPr anchor="ctr"/>
                    </a:tc>
                    <a:tc>
                      <a:txBody>
                        <a:bodyPr/>
                        <a:lstStyle/>
                        <a:p>
                          <a:pPr algn="ctr"/>
                          <a14:m>
                            <m:oMathPara xmlns:m="http://schemas.openxmlformats.org/officeDocument/2006/math">
                              <m:oMathParaPr>
                                <m:jc m:val="centerGroup"/>
                              </m:oMathParaPr>
                              <m:oMath xmlns:m="http://schemas.openxmlformats.org/officeDocument/2006/math">
                                <m:r>
                                  <a:rPr lang="en-GB" sz="1800" b="0" i="1" dirty="0" smtClean="0">
                                    <a:latin typeface="Cambria Math" panose="02040503050406030204" pitchFamily="18" charset="0"/>
                                    <a:cs typeface="Calibri"/>
                                  </a:rPr>
                                  <m:t>110.0</m:t>
                                </m:r>
                                <m:r>
                                  <a:rPr lang="en-GB" sz="1800" b="0" i="1" smtClean="0">
                                    <a:latin typeface="Cambria Math" panose="02040503050406030204" pitchFamily="18" charset="0"/>
                                    <a:ea typeface="Cambria Math" panose="02040503050406030204" pitchFamily="18" charset="0"/>
                                  </a:rPr>
                                  <m:t>±3.2</m:t>
                                </m:r>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GB" sz="1800" b="0" i="1" smtClean="0">
                                    <a:latin typeface="Cambria Math" panose="02040503050406030204" pitchFamily="18" charset="0"/>
                                    <a:cs typeface="Calibri"/>
                                  </a:rPr>
                                  <m:t>−</m:t>
                                </m:r>
                                <m:r>
                                  <m:rPr>
                                    <m:nor/>
                                  </m:rPr>
                                  <a:rPr lang="en-GB" sz="1800" b="0" i="0" smtClean="0">
                                    <a:latin typeface="Cambria Math" panose="02040503050406030204" pitchFamily="18" charset="0"/>
                                    <a:cs typeface="Calibri"/>
                                  </a:rPr>
                                  <m:t>16.4</m:t>
                                </m:r>
                                <m:r>
                                  <a:rPr lang="en-GB" sz="1800" b="0" i="1" smtClean="0">
                                    <a:latin typeface="Cambria Math" panose="02040503050406030204" pitchFamily="18" charset="0"/>
                                    <a:ea typeface="Cambria Math" panose="02040503050406030204" pitchFamily="18" charset="0"/>
                                    <a:cs typeface="Calibri"/>
                                  </a:rPr>
                                  <m:t>±</m:t>
                                </m:r>
                                <m:r>
                                  <m:rPr>
                                    <m:nor/>
                                  </m:rPr>
                                  <a:rPr lang="en-GB" sz="1800" b="0" i="0" smtClean="0">
                                    <a:latin typeface="Cambria Math" panose="02040503050406030204" pitchFamily="18" charset="0"/>
                                    <a:ea typeface="Cambria Math" panose="02040503050406030204" pitchFamily="18" charset="0"/>
                                    <a:cs typeface="Calibri"/>
                                  </a:rPr>
                                  <m:t>0.1</m:t>
                                </m:r>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GB" sz="1800" b="0" i="1" dirty="0" smtClean="0">
                                    <a:latin typeface="Cambria Math" panose="02040503050406030204" pitchFamily="18" charset="0"/>
                                    <a:cs typeface="Calibri"/>
                                  </a:rPr>
                                  <m:t>3.312433</m:t>
                                </m:r>
                                <m:r>
                                  <a:rPr lang="en-GB" sz="1800" b="0" i="1" smtClean="0">
                                    <a:latin typeface="Cambria Math" panose="02040503050406030204" pitchFamily="18" charset="0"/>
                                    <a:ea typeface="Cambria Math" panose="02040503050406030204" pitchFamily="18" charset="0"/>
                                    <a:cs typeface="Calibri"/>
                                  </a:rPr>
                                  <m:t>±</m:t>
                                </m:r>
                                <m:r>
                                  <a:rPr lang="en-GB" sz="1800" b="0" i="1" dirty="0" smtClean="0">
                                    <a:latin typeface="Cambria Math" panose="02040503050406030204" pitchFamily="18" charset="0"/>
                                    <a:cs typeface="Calibri"/>
                                  </a:rPr>
                                  <m:t>1.9</m:t>
                                </m:r>
                                <m:r>
                                  <a:rPr lang="en-GB" sz="1800" b="0" i="1" smtClean="0">
                                    <a:latin typeface="Cambria Math" panose="02040503050406030204" pitchFamily="18" charset="0"/>
                                    <a:ea typeface="Cambria Math" panose="02040503050406030204" pitchFamily="18" charset="0"/>
                                    <a:cs typeface="Calibri"/>
                                  </a:rPr>
                                  <m:t>×</m:t>
                                </m:r>
                                <m:sSup>
                                  <m:sSupPr>
                                    <m:ctrlPr>
                                      <a:rPr lang="en-GB" sz="1800" b="0" i="1" smtClean="0">
                                        <a:latin typeface="Cambria Math" panose="02040503050406030204" pitchFamily="18" charset="0"/>
                                        <a:ea typeface="Cambria Math" panose="02040503050406030204" pitchFamily="18" charset="0"/>
                                        <a:cs typeface="Calibri"/>
                                      </a:rPr>
                                    </m:ctrlPr>
                                  </m:sSupPr>
                                  <m:e>
                                    <m:r>
                                      <a:rPr lang="en-GB" sz="1800" b="0" i="1" smtClean="0">
                                        <a:latin typeface="Cambria Math" panose="02040503050406030204" pitchFamily="18" charset="0"/>
                                        <a:ea typeface="Cambria Math" panose="02040503050406030204" pitchFamily="18" charset="0"/>
                                        <a:cs typeface="Calibri"/>
                                      </a:rPr>
                                      <m:t>10</m:t>
                                    </m:r>
                                  </m:e>
                                  <m:sup>
                                    <m:r>
                                      <a:rPr lang="en-GB" sz="1800" b="0" i="1" smtClean="0">
                                        <a:latin typeface="Cambria Math" panose="02040503050406030204" pitchFamily="18" charset="0"/>
                                        <a:ea typeface="Cambria Math" panose="02040503050406030204" pitchFamily="18" charset="0"/>
                                        <a:cs typeface="Calibri"/>
                                      </a:rPr>
                                      <m:t>−5</m:t>
                                    </m:r>
                                  </m:sup>
                                </m:sSup>
                              </m:oMath>
                            </m:oMathPara>
                          </a14:m>
                          <a:endParaRPr lang="en-US" sz="1800">
                            <a:latin typeface="Century" panose="02040604050505020304" pitchFamily="18" charset="0"/>
                          </a:endParaRPr>
                        </a:p>
                      </a:txBody>
                      <a:tcPr anchor="ctr"/>
                    </a:tc>
                    <a:tc>
                      <a:txBody>
                        <a:bodyPr/>
                        <a:lstStyle/>
                        <a:p>
                          <a:pPr algn="ctr"/>
                          <a14:m>
                            <m:oMath xmlns:m="http://schemas.openxmlformats.org/officeDocument/2006/math">
                              <m:r>
                                <a:rPr lang="en-GB" sz="1800" b="0" i="1" dirty="0" smtClean="0">
                                  <a:latin typeface="Cambria Math" panose="02040503050406030204" pitchFamily="18" charset="0"/>
                                  <a:ea typeface="Cambria Math" panose="02040503050406030204" pitchFamily="18" charset="0"/>
                                </a:rPr>
                                <m:t>2455652.108</m:t>
                              </m:r>
                              <m:r>
                                <a:rPr lang="en-US" sz="1800" i="1" dirty="0" smtClean="0">
                                  <a:latin typeface="Cambria Math" panose="02040503050406030204" pitchFamily="18" charset="0"/>
                                  <a:ea typeface="Cambria Math" panose="02040503050406030204" pitchFamily="18" charset="0"/>
                                </a:rPr>
                                <m:t>±</m:t>
                              </m:r>
                              <m:r>
                                <m:rPr>
                                  <m:nor/>
                                </m:rPr>
                                <a:rPr lang="en-GB" sz="1800" b="0" i="0" dirty="0" smtClean="0">
                                  <a:latin typeface="Cambria Math" panose="02040503050406030204" pitchFamily="18" charset="0"/>
                                  <a:ea typeface="Cambria Math" panose="02040503050406030204" pitchFamily="18" charset="0"/>
                                </a:rPr>
                                <m:t>0.004</m:t>
                              </m:r>
                            </m:oMath>
                          </a14:m>
                          <a:r>
                            <a:rPr lang="en-US" sz="1800">
                              <a:latin typeface="Century" panose="02040604050505020304" pitchFamily="18" charset="0"/>
                            </a:rPr>
                            <a:t> HJD</a:t>
                          </a:r>
                        </a:p>
                      </a:txBody>
                      <a:tcPr anchor="ctr"/>
                    </a:tc>
                    <a:tc>
                      <a:txBody>
                        <a:bodyPr/>
                        <a:lstStyle/>
                        <a:p>
                          <a:pPr algn="ctr"/>
                          <a:endParaRPr lang="en-US" sz="1800">
                            <a:latin typeface="Century" panose="02040604050505020304" pitchFamily="18" charset="0"/>
                          </a:endParaRPr>
                        </a:p>
                      </a:txBody>
                      <a:tcPr anchor="ctr"/>
                    </a:tc>
                    <a:extLst>
                      <a:ext uri="{0D108BD9-81ED-4DB2-BD59-A6C34878D82A}">
                        <a16:rowId xmlns:a16="http://schemas.microsoft.com/office/drawing/2014/main" val="2153808673"/>
                      </a:ext>
                    </a:extLst>
                  </a:tr>
                  <a:tr h="640080">
                    <a:tc>
                      <a:txBody>
                        <a:bodyPr/>
                        <a:lstStyle/>
                        <a:p>
                          <a:pPr algn="ctr"/>
                          <a:r>
                            <a:rPr lang="en-US" sz="1800">
                              <a:latin typeface="Century" panose="02040604050505020304" pitchFamily="18" charset="0"/>
                            </a:rPr>
                            <a:t>Lockwood et al. (2014)</a:t>
                          </a:r>
                        </a:p>
                      </a:txBody>
                      <a:tcPr anchor="ctr"/>
                    </a:tc>
                    <a:tc>
                      <a:txBody>
                        <a:bodyPr/>
                        <a:lstStyle/>
                        <a:p>
                          <a:pPr algn="ctr"/>
                          <a14:m>
                            <m:oMathPara xmlns:m="http://schemas.openxmlformats.org/officeDocument/2006/math">
                              <m:oMathParaPr>
                                <m:jc m:val="centerGroup"/>
                              </m:oMathParaPr>
                              <m:oMath xmlns:m="http://schemas.openxmlformats.org/officeDocument/2006/math">
                                <m:r>
                                  <a:rPr lang="en-GB" sz="1800" b="0" i="1" smtClean="0">
                                    <a:latin typeface="Cambria Math" panose="02040503050406030204" pitchFamily="18" charset="0"/>
                                    <a:ea typeface="Cambria Math" panose="02040503050406030204" pitchFamily="18" charset="0"/>
                                  </a:rPr>
                                  <m:t>111±</m:t>
                                </m:r>
                                <m:r>
                                  <m:rPr>
                                    <m:nor/>
                                  </m:rPr>
                                  <a:rPr lang="en-GB" sz="1800" b="0" i="0" smtClean="0">
                                    <a:latin typeface="Cambria Math" panose="02040503050406030204" pitchFamily="18" charset="0"/>
                                    <a:ea typeface="Cambria Math" panose="02040503050406030204" pitchFamily="18" charset="0"/>
                                  </a:rPr>
                                  <m:t>5</m:t>
                                </m:r>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m:t>
                                </m:r>
                              </m:oMath>
                            </m:oMathPara>
                          </a14:m>
                          <a:endParaRPr lang="en-US" sz="1800">
                            <a:latin typeface="Century" panose="020406040505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m:t>
                                </m:r>
                              </m:oMath>
                            </m:oMathPara>
                          </a14:m>
                          <a:endParaRPr lang="en-US" sz="1800">
                            <a:latin typeface="Century" panose="020406040505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m:t>
                                </m:r>
                              </m:oMath>
                            </m:oMathPara>
                          </a14:m>
                          <a:endParaRPr lang="en-US" sz="1800">
                            <a:latin typeface="Century" panose="02040604050505020304" pitchFamily="18" charset="0"/>
                          </a:endParaRPr>
                        </a:p>
                      </a:txBody>
                      <a:tcPr anchor="ctr"/>
                    </a:tc>
                    <a:tc>
                      <a:txBody>
                        <a:bodyPr/>
                        <a:lstStyle/>
                        <a:p>
                          <a:pPr algn="ctr"/>
                          <a:endParaRPr lang="en-US" sz="1800">
                            <a:latin typeface="Century" panose="02040604050505020304" pitchFamily="18" charset="0"/>
                          </a:endParaRPr>
                        </a:p>
                      </a:txBody>
                      <a:tcPr anchor="ctr"/>
                    </a:tc>
                    <a:extLst>
                      <a:ext uri="{0D108BD9-81ED-4DB2-BD59-A6C34878D82A}">
                        <a16:rowId xmlns:a16="http://schemas.microsoft.com/office/drawing/2014/main" val="2481752237"/>
                      </a:ext>
                    </a:extLst>
                  </a:tr>
                  <a:tr h="640080">
                    <a:tc>
                      <a:txBody>
                        <a:bodyPr/>
                        <a:lstStyle/>
                        <a:p>
                          <a:pPr algn="ctr"/>
                          <a:r>
                            <a:rPr lang="en-US" sz="1800">
                              <a:latin typeface="Century" panose="02040604050505020304" pitchFamily="18" charset="0"/>
                            </a:rPr>
                            <a:t>Gaia DR2 (2018)</a:t>
                          </a: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m:t>
                                </m:r>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GB" sz="1800" b="0" i="1" smtClean="0">
                                    <a:latin typeface="Cambria Math" panose="02040503050406030204" pitchFamily="18" charset="0"/>
                                    <a:cs typeface="Calibri"/>
                                  </a:rPr>
                                  <m:t>−16.94</m:t>
                                </m:r>
                                <m:r>
                                  <a:rPr lang="en-GB" sz="1800" b="0" i="1" smtClean="0">
                                    <a:latin typeface="Cambria Math" panose="02040503050406030204" pitchFamily="18" charset="0"/>
                                    <a:ea typeface="Cambria Math" panose="02040503050406030204" pitchFamily="18" charset="0"/>
                                    <a:cs typeface="Calibri"/>
                                  </a:rPr>
                                  <m:t>±</m:t>
                                </m:r>
                                <m:r>
                                  <m:rPr>
                                    <m:nor/>
                                  </m:rPr>
                                  <a:rPr lang="en-GB" sz="1800" b="0" i="0" smtClean="0">
                                    <a:latin typeface="Cambria Math" panose="02040503050406030204" pitchFamily="18" charset="0"/>
                                    <a:ea typeface="Cambria Math" panose="02040503050406030204" pitchFamily="18" charset="0"/>
                                    <a:cs typeface="Calibri"/>
                                  </a:rPr>
                                  <m:t>0.35</m:t>
                                </m:r>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m:t>
                                </m:r>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m:t>
                                </m:r>
                              </m:oMath>
                            </m:oMathPara>
                          </a14:m>
                          <a:endParaRPr lang="en-US" sz="1800">
                            <a:latin typeface="Century" panose="020406040505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m:t>
                                </m:r>
                              </m:oMath>
                            </m:oMathPara>
                          </a14:m>
                          <a:endParaRPr lang="en-US" sz="1800">
                            <a:latin typeface="Century" panose="02040604050505020304" pitchFamily="18" charset="0"/>
                          </a:endParaRPr>
                        </a:p>
                      </a:txBody>
                      <a:tcPr anchor="ctr"/>
                    </a:tc>
                    <a:extLst>
                      <a:ext uri="{0D108BD9-81ED-4DB2-BD59-A6C34878D82A}">
                        <a16:rowId xmlns:a16="http://schemas.microsoft.com/office/drawing/2014/main" val="2832143224"/>
                      </a:ext>
                    </a:extLst>
                  </a:tr>
                  <a:tr h="640080">
                    <a:tc>
                      <a:txBody>
                        <a:bodyPr/>
                        <a:lstStyle/>
                        <a:p>
                          <a:pPr algn="ctr"/>
                          <a:r>
                            <a:rPr lang="en-US" sz="1800">
                              <a:latin typeface="Century" panose="02040604050505020304" pitchFamily="18" charset="0"/>
                            </a:rPr>
                            <a:t>Justesen et al. (2019)</a:t>
                          </a: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m:t>
                                </m:r>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m:t>
                                </m:r>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GB" sz="1800" b="0" i="1" dirty="0" smtClean="0">
                                    <a:latin typeface="Cambria Math" panose="02040503050406030204" pitchFamily="18" charset="0"/>
                                    <a:cs typeface="Calibri"/>
                                  </a:rPr>
                                  <m:t>3.312454</m:t>
                                </m:r>
                                <m:r>
                                  <a:rPr lang="en-GB" sz="1800" b="0" i="1" smtClean="0">
                                    <a:latin typeface="Cambria Math" panose="02040503050406030204" pitchFamily="18" charset="0"/>
                                    <a:ea typeface="Cambria Math" panose="02040503050406030204" pitchFamily="18" charset="0"/>
                                    <a:cs typeface="Calibri"/>
                                  </a:rPr>
                                  <m:t>±3.3×</m:t>
                                </m:r>
                                <m:sSup>
                                  <m:sSupPr>
                                    <m:ctrlPr>
                                      <a:rPr lang="en-GB" sz="1800" b="0" i="1" smtClean="0">
                                        <a:latin typeface="Cambria Math" panose="02040503050406030204" pitchFamily="18" charset="0"/>
                                        <a:ea typeface="Cambria Math" panose="02040503050406030204" pitchFamily="18" charset="0"/>
                                        <a:cs typeface="Calibri"/>
                                      </a:rPr>
                                    </m:ctrlPr>
                                  </m:sSupPr>
                                  <m:e>
                                    <m:r>
                                      <a:rPr lang="en-GB" sz="1800" b="0" i="1" smtClean="0">
                                        <a:latin typeface="Cambria Math" panose="02040503050406030204" pitchFamily="18" charset="0"/>
                                        <a:ea typeface="Cambria Math" panose="02040503050406030204" pitchFamily="18" charset="0"/>
                                        <a:cs typeface="Calibri"/>
                                      </a:rPr>
                                      <m:t>10</m:t>
                                    </m:r>
                                  </m:e>
                                  <m:sup>
                                    <m:r>
                                      <a:rPr lang="en-GB" sz="1800" b="0" i="1" smtClean="0">
                                        <a:latin typeface="Cambria Math" panose="02040503050406030204" pitchFamily="18" charset="0"/>
                                        <a:ea typeface="Cambria Math" panose="02040503050406030204" pitchFamily="18" charset="0"/>
                                        <a:cs typeface="Calibri"/>
                                      </a:rPr>
                                      <m:t>−6</m:t>
                                    </m:r>
                                  </m:sup>
                                </m:sSup>
                              </m:oMath>
                            </m:oMathPara>
                          </a14:m>
                          <a:endParaRPr lang="en-US" sz="1800">
                            <a:latin typeface="Century" panose="02040604050505020304" pitchFamily="18" charset="0"/>
                          </a:endParaRPr>
                        </a:p>
                      </a:txBody>
                      <a:tcPr anchor="ctr"/>
                    </a:tc>
                    <a:tc>
                      <a:txBody>
                        <a:bodyPr/>
                        <a:lstStyle/>
                        <a:p>
                          <a:pPr algn="ctr"/>
                          <a14:m>
                            <m:oMath xmlns:m="http://schemas.openxmlformats.org/officeDocument/2006/math">
                              <m:r>
                                <a:rPr lang="en-GB" sz="1800" b="0" i="1" dirty="0" smtClean="0">
                                  <a:latin typeface="Cambria Math" panose="02040503050406030204" pitchFamily="18" charset="0"/>
                                  <a:cs typeface="Calibri"/>
                                </a:rPr>
                                <m:t>2456402.3797</m:t>
                              </m:r>
                              <m:r>
                                <a:rPr lang="en-GB" sz="1800" b="0" i="1" smtClean="0">
                                  <a:latin typeface="Cambria Math" panose="02040503050406030204" pitchFamily="18" charset="0"/>
                                  <a:ea typeface="Cambria Math" panose="02040503050406030204" pitchFamily="18" charset="0"/>
                                </a:rPr>
                                <m:t>±</m:t>
                              </m:r>
                              <m:r>
                                <m:rPr>
                                  <m:nor/>
                                </m:rPr>
                                <a:rPr lang="en-GB" sz="1800" b="0" i="0" smtClean="0">
                                  <a:latin typeface="Cambria Math" panose="02040503050406030204" pitchFamily="18" charset="0"/>
                                  <a:ea typeface="Cambria Math" panose="02040503050406030204" pitchFamily="18" charset="0"/>
                                </a:rPr>
                                <m:t>0.0036</m:t>
                              </m:r>
                            </m:oMath>
                          </a14:m>
                          <a:r>
                            <a:rPr lang="en-US" sz="1800">
                              <a:latin typeface="Century" panose="02040604050505020304" pitchFamily="18" charset="0"/>
                            </a:rPr>
                            <a:t> BJD*</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m:t>
                                </m:r>
                              </m:oMath>
                            </m:oMathPara>
                          </a14:m>
                          <a:endParaRPr lang="en-US" sz="1800">
                            <a:latin typeface="Century" panose="02040604050505020304" pitchFamily="18" charset="0"/>
                          </a:endParaRPr>
                        </a:p>
                      </a:txBody>
                      <a:tcPr anchor="ctr"/>
                    </a:tc>
                    <a:extLst>
                      <a:ext uri="{0D108BD9-81ED-4DB2-BD59-A6C34878D82A}">
                        <a16:rowId xmlns:a16="http://schemas.microsoft.com/office/drawing/2014/main" val="2161679012"/>
                      </a:ext>
                    </a:extLst>
                  </a:tr>
                  <a:tr h="640080">
                    <a:tc>
                      <a:txBody>
                        <a:bodyPr/>
                        <a:lstStyle/>
                        <a:p>
                          <a:pPr algn="ctr"/>
                          <a:r>
                            <a:rPr lang="en-US" sz="1800">
                              <a:latin typeface="Century" panose="02040604050505020304" pitchFamily="18" charset="0"/>
                            </a:rPr>
                            <a:t>Pelletier et al. (2021)</a:t>
                          </a:r>
                        </a:p>
                      </a:txBody>
                      <a:tcPr anchor="ctr"/>
                    </a:tc>
                    <a:tc>
                      <a:txBody>
                        <a:bodyPr/>
                        <a:lstStyle/>
                        <a:p>
                          <a:pPr algn="ctr"/>
                          <a14:m>
                            <m:oMathPara xmlns:m="http://schemas.openxmlformats.org/officeDocument/2006/math">
                              <m:oMathParaPr>
                                <m:jc m:val="centerGroup"/>
                              </m:oMathParaPr>
                              <m:oMath xmlns:m="http://schemas.openxmlformats.org/officeDocument/2006/math">
                                <m:r>
                                  <a:rPr lang="en-GB" sz="1800" b="0" i="1" smtClean="0">
                                    <a:latin typeface="Cambria Math" panose="02040503050406030204" pitchFamily="18" charset="0"/>
                                    <a:ea typeface="Cambria Math" panose="02040503050406030204" pitchFamily="18" charset="0"/>
                                    <a:cs typeface="Calibri"/>
                                  </a:rPr>
                                  <m:t>109.2</m:t>
                                </m:r>
                                <m:r>
                                  <a:rPr lang="en-GB" sz="1800" i="1" smtClean="0">
                                    <a:latin typeface="Cambria Math" panose="02040503050406030204" pitchFamily="18" charset="0"/>
                                    <a:ea typeface="Cambria Math" panose="02040503050406030204" pitchFamily="18" charset="0"/>
                                    <a:cs typeface="Calibri"/>
                                  </a:rPr>
                                  <m:t>±</m:t>
                                </m:r>
                                <m:r>
                                  <m:rPr>
                                    <m:nor/>
                                  </m:rPr>
                                  <a:rPr lang="en-GB" sz="1800" b="0" i="0" smtClean="0">
                                    <a:latin typeface="Cambria Math" panose="02040503050406030204" pitchFamily="18" charset="0"/>
                                    <a:ea typeface="Cambria Math" panose="02040503050406030204" pitchFamily="18" charset="0"/>
                                    <a:cs typeface="Calibri"/>
                                  </a:rPr>
                                  <m:t>0.4</m:t>
                                </m:r>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GB" sz="1800" b="0" i="1" smtClean="0">
                                    <a:latin typeface="Cambria Math" panose="02040503050406030204" pitchFamily="18" charset="0"/>
                                    <a:ea typeface="Cambria Math" panose="02040503050406030204" pitchFamily="18" charset="0"/>
                                    <a:cs typeface="Calibri"/>
                                  </a:rPr>
                                  <m:t>−15.4</m:t>
                                </m:r>
                                <m:r>
                                  <a:rPr lang="en-GB" sz="1800" i="1" smtClean="0">
                                    <a:latin typeface="Cambria Math" panose="02040503050406030204" pitchFamily="18" charset="0"/>
                                    <a:ea typeface="Cambria Math" panose="02040503050406030204" pitchFamily="18" charset="0"/>
                                    <a:cs typeface="Calibri"/>
                                  </a:rPr>
                                  <m:t>±</m:t>
                                </m:r>
                                <m:r>
                                  <a:rPr lang="en-GB" sz="1800" b="0" i="1" smtClean="0">
                                    <a:latin typeface="Cambria Math" panose="02040503050406030204" pitchFamily="18" charset="0"/>
                                    <a:ea typeface="Cambria Math" panose="02040503050406030204" pitchFamily="18" charset="0"/>
                                    <a:cs typeface="Calibri"/>
                                  </a:rPr>
                                  <m:t>0.2</m:t>
                                </m:r>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m:t>
                                </m:r>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m:t>
                                </m:r>
                              </m:oMath>
                            </m:oMathPara>
                          </a14:m>
                          <a:endParaRPr lang="en-US" sz="1800">
                            <a:latin typeface="Century" panose="020406040505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a:latin typeface="Century" panose="02040604050505020304" pitchFamily="18" charset="0"/>
                          </a:endParaRPr>
                        </a:p>
                      </a:txBody>
                      <a:tcPr anchor="ctr"/>
                    </a:tc>
                    <a:extLst>
                      <a:ext uri="{0D108BD9-81ED-4DB2-BD59-A6C34878D82A}">
                        <a16:rowId xmlns:a16="http://schemas.microsoft.com/office/drawing/2014/main" val="2739695158"/>
                      </a:ext>
                    </a:extLst>
                  </a:tr>
                  <a:tr h="640080">
                    <a:tc>
                      <a:txBody>
                        <a:bodyPr/>
                        <a:lstStyle/>
                        <a:p>
                          <a:pPr algn="ctr"/>
                          <a:r>
                            <a:rPr lang="en-US" sz="1800">
                              <a:latin typeface="Century" panose="02040604050505020304" pitchFamily="18" charset="0"/>
                            </a:rPr>
                            <a:t>Webb et al. (2022)</a:t>
                          </a:r>
                        </a:p>
                      </a:txBody>
                      <a:tcPr anchor="ctr"/>
                    </a:tc>
                    <a:tc>
                      <a:txBody>
                        <a:bodyPr/>
                        <a:lstStyle/>
                        <a:p>
                          <a:pPr algn="ctr"/>
                          <a14:m>
                            <m:oMathPara xmlns:m="http://schemas.openxmlformats.org/officeDocument/2006/math">
                              <m:oMathParaPr>
                                <m:jc m:val="centerGroup"/>
                              </m:oMathParaPr>
                              <m:oMath xmlns:m="http://schemas.openxmlformats.org/officeDocument/2006/math">
                                <m:sSubSup>
                                  <m:sSubSupPr>
                                    <m:ctrlPr>
                                      <a:rPr lang="en-GB" sz="1800" i="1" smtClean="0">
                                        <a:latin typeface="Cambria Math" panose="02040503050406030204" pitchFamily="18" charset="0"/>
                                        <a:cs typeface="Calibri"/>
                                      </a:rPr>
                                    </m:ctrlPr>
                                  </m:sSubSupPr>
                                  <m:e>
                                    <m:r>
                                      <a:rPr lang="en-GB" sz="1800" b="0" i="1" smtClean="0">
                                        <a:latin typeface="Cambria Math" panose="02040503050406030204" pitchFamily="18" charset="0"/>
                                        <a:cs typeface="Calibri"/>
                                      </a:rPr>
                                      <m:t>106.21</m:t>
                                    </m:r>
                                  </m:e>
                                  <m:sub>
                                    <m:r>
                                      <a:rPr lang="en-GB" sz="1800" b="0" i="1" smtClean="0">
                                        <a:latin typeface="Cambria Math" panose="02040503050406030204" pitchFamily="18" charset="0"/>
                                        <a:cs typeface="Calibri"/>
                                      </a:rPr>
                                      <m:t>−1.71</m:t>
                                    </m:r>
                                  </m:sub>
                                  <m:sup>
                                    <m:r>
                                      <a:rPr lang="en-GB" sz="1800" b="0" i="1" smtClean="0">
                                        <a:latin typeface="Cambria Math" panose="02040503050406030204" pitchFamily="18" charset="0"/>
                                        <a:cs typeface="Calibri"/>
                                      </a:rPr>
                                      <m:t>+1.76</m:t>
                                    </m:r>
                                  </m:sup>
                                </m:sSubSup>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sSubSup>
                                  <m:sSubSupPr>
                                    <m:ctrlPr>
                                      <a:rPr lang="en-GB" sz="1800" i="1" smtClean="0">
                                        <a:latin typeface="Cambria Math" panose="02040503050406030204" pitchFamily="18" charset="0"/>
                                        <a:cs typeface="Calibri"/>
                                      </a:rPr>
                                    </m:ctrlPr>
                                  </m:sSubSupPr>
                                  <m:e>
                                    <m:r>
                                      <a:rPr lang="en-GB" sz="1800" b="0" i="1" smtClean="0">
                                        <a:latin typeface="Cambria Math" panose="02040503050406030204" pitchFamily="18" charset="0"/>
                                        <a:cs typeface="Calibri"/>
                                      </a:rPr>
                                      <m:t>−11.51</m:t>
                                    </m:r>
                                  </m:e>
                                  <m:sub>
                                    <m:r>
                                      <a:rPr lang="en-GB" sz="1800" b="0" i="1" smtClean="0">
                                        <a:latin typeface="Cambria Math" panose="02040503050406030204" pitchFamily="18" charset="0"/>
                                        <a:cs typeface="Calibri"/>
                                      </a:rPr>
                                      <m:t>−0.60</m:t>
                                    </m:r>
                                  </m:sub>
                                  <m:sup>
                                    <m:r>
                                      <a:rPr lang="en-GB" sz="1800" b="0" i="1" smtClean="0">
                                        <a:latin typeface="Cambria Math" panose="02040503050406030204" pitchFamily="18" charset="0"/>
                                        <a:cs typeface="Calibri"/>
                                      </a:rPr>
                                      <m:t>+0.59</m:t>
                                    </m:r>
                                  </m:sup>
                                </m:sSubSup>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m:t>
                                </m:r>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m:t>
                                </m:r>
                              </m:oMath>
                            </m:oMathPara>
                          </a14:m>
                          <a:endParaRPr lang="en-US" sz="1800">
                            <a:latin typeface="Century" panose="02040604050505020304" pitchFamily="18" charset="0"/>
                          </a:endParaRPr>
                        </a:p>
                      </a:txBody>
                      <a:tcPr anchor="ctr"/>
                    </a:tc>
                    <a:tc>
                      <a:txBody>
                        <a:bodyPr/>
                        <a:lstStyle/>
                        <a:p>
                          <a:pPr algn="ctr"/>
                          <a:endParaRPr lang="en-US" sz="1800">
                            <a:latin typeface="Century" panose="02040604050505020304" pitchFamily="18" charset="0"/>
                          </a:endParaRPr>
                        </a:p>
                      </a:txBody>
                      <a:tcPr anchor="ctr"/>
                    </a:tc>
                    <a:extLst>
                      <a:ext uri="{0D108BD9-81ED-4DB2-BD59-A6C34878D82A}">
                        <a16:rowId xmlns:a16="http://schemas.microsoft.com/office/drawing/2014/main" val="2123656371"/>
                      </a:ext>
                    </a:extLst>
                  </a:tr>
                  <a:tr h="640080">
                    <a:tc>
                      <a:txBody>
                        <a:bodyPr/>
                        <a:lstStyle/>
                        <a:p>
                          <a:pPr algn="ctr"/>
                          <a:r>
                            <a:rPr lang="en-US" sz="1800">
                              <a:latin typeface="Century" panose="02040604050505020304" pitchFamily="18" charset="0"/>
                            </a:rPr>
                            <a:t>Panwar et al. (2024)</a:t>
                          </a:r>
                        </a:p>
                      </a:txBody>
                      <a:tcPr anchor="ctr"/>
                    </a:tc>
                    <a:tc>
                      <a:txBody>
                        <a:bodyPr/>
                        <a:lstStyle/>
                        <a:p>
                          <a:pPr algn="ctr"/>
                          <a14:m>
                            <m:oMathPara xmlns:m="http://schemas.openxmlformats.org/officeDocument/2006/math">
                              <m:oMathParaPr>
                                <m:jc m:val="centerGroup"/>
                              </m:oMathParaPr>
                              <m:oMath xmlns:m="http://schemas.openxmlformats.org/officeDocument/2006/math">
                                <m:sSubSup>
                                  <m:sSubSupPr>
                                    <m:ctrlPr>
                                      <a:rPr lang="en-GB" sz="1800" b="0" i="1" smtClean="0">
                                        <a:latin typeface="Cambria Math" panose="02040503050406030204" pitchFamily="18" charset="0"/>
                                        <a:cs typeface="Calibri"/>
                                      </a:rPr>
                                    </m:ctrlPr>
                                  </m:sSubSupPr>
                                  <m:e>
                                    <m:r>
                                      <a:rPr lang="en-GB" sz="1800" b="0" i="1" smtClean="0">
                                        <a:latin typeface="Cambria Math" panose="02040503050406030204" pitchFamily="18" charset="0"/>
                                        <a:cs typeface="Calibri"/>
                                      </a:rPr>
                                      <m:t>110.92</m:t>
                                    </m:r>
                                  </m:e>
                                  <m:sub>
                                    <m:r>
                                      <a:rPr lang="en-GB" sz="1800" b="0" i="1" smtClean="0">
                                        <a:latin typeface="Cambria Math" panose="02040503050406030204" pitchFamily="18" charset="0"/>
                                        <a:cs typeface="Calibri"/>
                                      </a:rPr>
                                      <m:t>−0.49</m:t>
                                    </m:r>
                                  </m:sub>
                                  <m:sup>
                                    <m:r>
                                      <a:rPr lang="en-GB" sz="1800" b="0" i="1" smtClean="0">
                                        <a:latin typeface="Cambria Math" panose="02040503050406030204" pitchFamily="18" charset="0"/>
                                        <a:cs typeface="Calibri"/>
                                      </a:rPr>
                                      <m:t>+0.51</m:t>
                                    </m:r>
                                  </m:sup>
                                </m:sSubSup>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GB" sz="1800" b="0" i="1" smtClean="0">
                                    <a:latin typeface="Cambria Math" panose="02040503050406030204" pitchFamily="18" charset="0"/>
                                    <a:cs typeface="Calibri"/>
                                  </a:rPr>
                                  <m:t>−17.18</m:t>
                                </m:r>
                                <m:r>
                                  <a:rPr lang="en-GB" sz="1800" b="0" i="1" smtClean="0">
                                    <a:latin typeface="Cambria Math" panose="02040503050406030204" pitchFamily="18" charset="0"/>
                                    <a:ea typeface="Cambria Math" panose="02040503050406030204" pitchFamily="18" charset="0"/>
                                    <a:cs typeface="Calibri"/>
                                  </a:rPr>
                                  <m:t>±0.26</m:t>
                                </m:r>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m:t>
                                </m:r>
                              </m:oMath>
                            </m:oMathPara>
                          </a14:m>
                          <a:endParaRPr lang="en-US" sz="1800">
                            <a:latin typeface="Century" panose="02040604050505020304" pitchFamily="18" charset="0"/>
                          </a:endParaRPr>
                        </a:p>
                      </a:txBody>
                      <a:tcPr anchor="ctr"/>
                    </a:tc>
                    <a:tc>
                      <a:txBody>
                        <a:bodyPr/>
                        <a:lstStyle/>
                        <a:p>
                          <a:pPr algn="ctr"/>
                          <a14:m>
                            <m:oMathPara xmlns:m="http://schemas.openxmlformats.org/officeDocument/2006/math">
                              <m:oMathParaPr>
                                <m:jc m:val="centerGroup"/>
                              </m:oMathParaPr>
                              <m:oMath xmlns:m="http://schemas.openxmlformats.org/officeDocument/2006/math">
                                <m:r>
                                  <a:rPr lang="en-US" sz="1800" i="1" smtClean="0">
                                    <a:latin typeface="Cambria Math" panose="02040503050406030204" pitchFamily="18" charset="0"/>
                                    <a:ea typeface="Cambria Math" panose="02040503050406030204" pitchFamily="18" charset="0"/>
                                  </a:rPr>
                                  <m:t>−</m:t>
                                </m:r>
                              </m:oMath>
                            </m:oMathPara>
                          </a14:m>
                          <a:endParaRPr lang="en-US" sz="1800">
                            <a:latin typeface="Century" panose="02040604050505020304" pitchFamily="18" charset="0"/>
                          </a:endParaRPr>
                        </a:p>
                      </a:txBody>
                      <a:tcPr anchor="ctr"/>
                    </a:tc>
                    <a:tc>
                      <a:txBody>
                        <a:bodyPr/>
                        <a:lstStyle/>
                        <a:p>
                          <a:pPr algn="ctr"/>
                          <a:endParaRPr lang="en-US" sz="1800">
                            <a:latin typeface="Century" panose="02040604050505020304" pitchFamily="18" charset="0"/>
                          </a:endParaRPr>
                        </a:p>
                      </a:txBody>
                      <a:tcPr anchor="ctr"/>
                    </a:tc>
                    <a:extLst>
                      <a:ext uri="{0D108BD9-81ED-4DB2-BD59-A6C34878D82A}">
                        <a16:rowId xmlns:a16="http://schemas.microsoft.com/office/drawing/2014/main" val="470966580"/>
                      </a:ext>
                    </a:extLst>
                  </a:tr>
                </a:tbl>
              </a:graphicData>
            </a:graphic>
          </p:graphicFrame>
        </mc:Choice>
        <mc:Fallback>
          <p:graphicFrame>
            <p:nvGraphicFramePr>
              <p:cNvPr id="15" name="Table 14">
                <a:extLst>
                  <a:ext uri="{FF2B5EF4-FFF2-40B4-BE49-F238E27FC236}">
                    <a16:creationId xmlns:a16="http://schemas.microsoft.com/office/drawing/2014/main" id="{D7603AE8-F02A-2CF9-3D36-610F7DE2B398}"/>
                  </a:ext>
                </a:extLst>
              </p:cNvPr>
              <p:cNvGraphicFramePr>
                <a:graphicFrameLocks noGrp="1"/>
              </p:cNvGraphicFramePr>
              <p:nvPr>
                <p:extLst>
                  <p:ext uri="{D42A27DB-BD31-4B8C-83A1-F6EECF244321}">
                    <p14:modId xmlns:p14="http://schemas.microsoft.com/office/powerpoint/2010/main" val="1383802652"/>
                  </p:ext>
                </p:extLst>
              </p:nvPr>
            </p:nvGraphicFramePr>
            <p:xfrm>
              <a:off x="398685" y="665549"/>
              <a:ext cx="11394630" cy="5120640"/>
            </p:xfrm>
            <a:graphic>
              <a:graphicData uri="http://schemas.openxmlformats.org/drawingml/2006/table">
                <a:tbl>
                  <a:tblPr firstRow="1" bandRow="1">
                    <a:tableStyleId>{775DCB02-9BB8-47FD-8907-85C794F793BA}</a:tableStyleId>
                  </a:tblPr>
                  <a:tblGrid>
                    <a:gridCol w="1899105">
                      <a:extLst>
                        <a:ext uri="{9D8B030D-6E8A-4147-A177-3AD203B41FA5}">
                          <a16:colId xmlns:a16="http://schemas.microsoft.com/office/drawing/2014/main" val="1604680367"/>
                        </a:ext>
                      </a:extLst>
                    </a:gridCol>
                    <a:gridCol w="1899105">
                      <a:extLst>
                        <a:ext uri="{9D8B030D-6E8A-4147-A177-3AD203B41FA5}">
                          <a16:colId xmlns:a16="http://schemas.microsoft.com/office/drawing/2014/main" val="1687877384"/>
                        </a:ext>
                      </a:extLst>
                    </a:gridCol>
                    <a:gridCol w="1899105">
                      <a:extLst>
                        <a:ext uri="{9D8B030D-6E8A-4147-A177-3AD203B41FA5}">
                          <a16:colId xmlns:a16="http://schemas.microsoft.com/office/drawing/2014/main" val="4113067551"/>
                        </a:ext>
                      </a:extLst>
                    </a:gridCol>
                    <a:gridCol w="1899105">
                      <a:extLst>
                        <a:ext uri="{9D8B030D-6E8A-4147-A177-3AD203B41FA5}">
                          <a16:colId xmlns:a16="http://schemas.microsoft.com/office/drawing/2014/main" val="4046435241"/>
                        </a:ext>
                      </a:extLst>
                    </a:gridCol>
                    <a:gridCol w="1899105">
                      <a:extLst>
                        <a:ext uri="{9D8B030D-6E8A-4147-A177-3AD203B41FA5}">
                          <a16:colId xmlns:a16="http://schemas.microsoft.com/office/drawing/2014/main" val="4193377750"/>
                        </a:ext>
                      </a:extLst>
                    </a:gridCol>
                    <a:gridCol w="1899105">
                      <a:extLst>
                        <a:ext uri="{9D8B030D-6E8A-4147-A177-3AD203B41FA5}">
                          <a16:colId xmlns:a16="http://schemas.microsoft.com/office/drawing/2014/main" val="3288705067"/>
                        </a:ext>
                      </a:extLst>
                    </a:gridCol>
                  </a:tblGrid>
                  <a:tr h="640080">
                    <a:tc>
                      <a:txBody>
                        <a:bodyPr/>
                        <a:lstStyle/>
                        <a:p>
                          <a:pPr algn="ctr"/>
                          <a:r>
                            <a:rPr lang="en-US" sz="2200">
                              <a:solidFill>
                                <a:schemeClr val="tx1"/>
                              </a:solidFill>
                              <a:latin typeface="Century" panose="02040604050505020304" pitchFamily="18" charset="0"/>
                            </a:rPr>
                            <a:t>Reference</a:t>
                          </a:r>
                        </a:p>
                      </a:txBody>
                      <a:tcPr anchor="ctr"/>
                    </a:tc>
                    <a:tc>
                      <a:txBody>
                        <a:bodyPr/>
                        <a:lstStyle/>
                        <a:p>
                          <a:pPr algn="ctr"/>
                          <a:r>
                            <a:rPr lang="en-US" sz="2200" err="1">
                              <a:solidFill>
                                <a:schemeClr val="tx1"/>
                              </a:solidFill>
                              <a:latin typeface="Century" panose="02040604050505020304" pitchFamily="18" charset="0"/>
                            </a:rPr>
                            <a:t>K</a:t>
                          </a:r>
                          <a:r>
                            <a:rPr lang="en-US" sz="2200" baseline="-25000" err="1">
                              <a:solidFill>
                                <a:schemeClr val="tx1"/>
                              </a:solidFill>
                              <a:latin typeface="Century" panose="02040604050505020304" pitchFamily="18" charset="0"/>
                            </a:rPr>
                            <a:t>p</a:t>
                          </a:r>
                          <a:r>
                            <a:rPr lang="en-US" sz="2200" baseline="0">
                              <a:solidFill>
                                <a:schemeClr val="tx1"/>
                              </a:solidFill>
                              <a:latin typeface="Century" panose="02040604050505020304" pitchFamily="18" charset="0"/>
                            </a:rPr>
                            <a:t>(km/s)</a:t>
                          </a:r>
                          <a:endParaRPr lang="en-US" sz="2200" baseline="-25000">
                            <a:solidFill>
                              <a:schemeClr val="tx1"/>
                            </a:solidFill>
                            <a:latin typeface="Century" panose="02040604050505020304" pitchFamily="18" charset="0"/>
                          </a:endParaRPr>
                        </a:p>
                      </a:txBody>
                      <a:tcPr anchor="ctr"/>
                    </a:tc>
                    <a:tc>
                      <a:txBody>
                        <a:bodyPr/>
                        <a:lstStyle/>
                        <a:p>
                          <a:pPr algn="ctr"/>
                          <a:r>
                            <a:rPr lang="en-US" sz="2200" err="1">
                              <a:solidFill>
                                <a:schemeClr val="tx1"/>
                              </a:solidFill>
                              <a:latin typeface="Century" panose="02040604050505020304" pitchFamily="18" charset="0"/>
                            </a:rPr>
                            <a:t>V</a:t>
                          </a:r>
                          <a:r>
                            <a:rPr lang="en-US" sz="2200" baseline="-25000" err="1">
                              <a:solidFill>
                                <a:schemeClr val="tx1"/>
                              </a:solidFill>
                              <a:latin typeface="Century" panose="02040604050505020304" pitchFamily="18" charset="0"/>
                            </a:rPr>
                            <a:t>sys</a:t>
                          </a:r>
                          <a:r>
                            <a:rPr lang="en-US" sz="2200" baseline="0">
                              <a:solidFill>
                                <a:schemeClr val="tx1"/>
                              </a:solidFill>
                              <a:latin typeface="Century" panose="02040604050505020304" pitchFamily="18" charset="0"/>
                            </a:rPr>
                            <a:t> (km/s)</a:t>
                          </a:r>
                          <a:endParaRPr lang="en-US" sz="2200" baseline="-25000">
                            <a:solidFill>
                              <a:schemeClr val="tx1"/>
                            </a:solidFill>
                            <a:latin typeface="Century" panose="02040604050505020304" pitchFamily="18" charset="0"/>
                          </a:endParaRPr>
                        </a:p>
                      </a:txBody>
                      <a:tcPr anchor="ctr"/>
                    </a:tc>
                    <a:tc>
                      <a:txBody>
                        <a:bodyPr/>
                        <a:lstStyle/>
                        <a:p>
                          <a:pPr algn="ctr"/>
                          <a:r>
                            <a:rPr lang="en-US" sz="2200">
                              <a:solidFill>
                                <a:schemeClr val="tx1"/>
                              </a:solidFill>
                              <a:latin typeface="Century" panose="02040604050505020304" pitchFamily="18" charset="0"/>
                            </a:rPr>
                            <a:t>P (days)</a:t>
                          </a:r>
                        </a:p>
                      </a:txBody>
                      <a:tcPr anchor="ctr"/>
                    </a:tc>
                    <a:tc>
                      <a:txBody>
                        <a:bodyPr/>
                        <a:lstStyle/>
                        <a:p>
                          <a:pPr algn="ctr"/>
                          <a:r>
                            <a:rPr lang="en-US" sz="2200">
                              <a:solidFill>
                                <a:schemeClr val="tx1"/>
                              </a:solidFill>
                              <a:latin typeface="Century" panose="02040604050505020304" pitchFamily="18" charset="0"/>
                            </a:rPr>
                            <a:t>T</a:t>
                          </a:r>
                          <a:r>
                            <a:rPr lang="en-US" sz="2200" baseline="-25000">
                              <a:solidFill>
                                <a:schemeClr val="tx1"/>
                              </a:solidFill>
                              <a:latin typeface="Century" panose="02040604050505020304" pitchFamily="18" charset="0"/>
                            </a:rPr>
                            <a:t>0</a:t>
                          </a:r>
                        </a:p>
                      </a:txBody>
                      <a:tcPr anchor="ctr"/>
                    </a:tc>
                    <a:tc>
                      <a:txBody>
                        <a:bodyPr/>
                        <a:lstStyle/>
                        <a:p>
                          <a:pPr algn="ctr"/>
                          <a:r>
                            <a:rPr lang="en-US" sz="2200">
                              <a:solidFill>
                                <a:schemeClr val="tx1"/>
                              </a:solidFill>
                              <a:latin typeface="Century" panose="02040604050505020304" pitchFamily="18" charset="0"/>
                            </a:rPr>
                            <a:t>H</a:t>
                          </a:r>
                          <a:r>
                            <a:rPr lang="en-US" sz="2200" baseline="-25000">
                              <a:solidFill>
                                <a:schemeClr val="tx1"/>
                              </a:solidFill>
                              <a:latin typeface="Century" panose="02040604050505020304" pitchFamily="18" charset="0"/>
                            </a:rPr>
                            <a:t>2</a:t>
                          </a:r>
                          <a:r>
                            <a:rPr lang="en-US" sz="2200">
                              <a:solidFill>
                                <a:schemeClr val="tx1"/>
                              </a:solidFill>
                              <a:latin typeface="Century" panose="02040604050505020304" pitchFamily="18" charset="0"/>
                            </a:rPr>
                            <a:t>O?</a:t>
                          </a:r>
                        </a:p>
                      </a:txBody>
                      <a:tcPr anchor="ctr"/>
                    </a:tc>
                    <a:extLst>
                      <a:ext uri="{0D108BD9-81ED-4DB2-BD59-A6C34878D82A}">
                        <a16:rowId xmlns:a16="http://schemas.microsoft.com/office/drawing/2014/main" val="2858679433"/>
                      </a:ext>
                    </a:extLst>
                  </a:tr>
                  <a:tr h="640080">
                    <a:tc>
                      <a:txBody>
                        <a:bodyPr/>
                        <a:lstStyle/>
                        <a:p>
                          <a:pPr algn="ctr"/>
                          <a:r>
                            <a:rPr lang="en-US" sz="1800" err="1">
                              <a:latin typeface="Century" panose="02040604050505020304" pitchFamily="18" charset="0"/>
                            </a:rPr>
                            <a:t>Brogi</a:t>
                          </a:r>
                          <a:r>
                            <a:rPr lang="en-US" sz="1800">
                              <a:latin typeface="Century" panose="02040604050505020304" pitchFamily="18" charset="0"/>
                            </a:rPr>
                            <a:t> et al. (2012)</a:t>
                          </a:r>
                        </a:p>
                      </a:txBody>
                      <a:tcPr anchor="ctr"/>
                    </a:tc>
                    <a:tc>
                      <a:txBody>
                        <a:bodyPr/>
                        <a:lstStyle/>
                        <a:p>
                          <a:endParaRPr lang="en-US"/>
                        </a:p>
                      </a:txBody>
                      <a:tcPr anchor="ctr">
                        <a:blipFill>
                          <a:blip r:embed="rId3"/>
                          <a:stretch>
                            <a:fillRect l="-100643" t="-100952" r="-401929" b="-615238"/>
                          </a:stretch>
                        </a:blipFill>
                      </a:tcPr>
                    </a:tc>
                    <a:tc>
                      <a:txBody>
                        <a:bodyPr/>
                        <a:lstStyle/>
                        <a:p>
                          <a:endParaRPr lang="en-US"/>
                        </a:p>
                      </a:txBody>
                      <a:tcPr anchor="ctr">
                        <a:blipFill>
                          <a:blip r:embed="rId3"/>
                          <a:stretch>
                            <a:fillRect l="-200000" t="-100952" r="-300641" b="-615238"/>
                          </a:stretch>
                        </a:blipFill>
                      </a:tcPr>
                    </a:tc>
                    <a:tc>
                      <a:txBody>
                        <a:bodyPr/>
                        <a:lstStyle/>
                        <a:p>
                          <a:endParaRPr lang="en-US"/>
                        </a:p>
                      </a:txBody>
                      <a:tcPr anchor="ctr">
                        <a:blipFill>
                          <a:blip r:embed="rId3"/>
                          <a:stretch>
                            <a:fillRect l="-300000" t="-100952" r="-200641" b="-615238"/>
                          </a:stretch>
                        </a:blipFill>
                      </a:tcPr>
                    </a:tc>
                    <a:tc>
                      <a:txBody>
                        <a:bodyPr/>
                        <a:lstStyle/>
                        <a:p>
                          <a:endParaRPr lang="en-US"/>
                        </a:p>
                      </a:txBody>
                      <a:tcPr anchor="ctr">
                        <a:blipFill>
                          <a:blip r:embed="rId3"/>
                          <a:stretch>
                            <a:fillRect l="-401286" t="-100952" r="-101286" b="-615238"/>
                          </a:stretch>
                        </a:blipFill>
                      </a:tcPr>
                    </a:tc>
                    <a:tc>
                      <a:txBody>
                        <a:bodyPr/>
                        <a:lstStyle/>
                        <a:p>
                          <a:pPr algn="ctr"/>
                          <a:endParaRPr lang="en-US" sz="1800">
                            <a:latin typeface="Century" panose="02040604050505020304" pitchFamily="18" charset="0"/>
                          </a:endParaRPr>
                        </a:p>
                      </a:txBody>
                      <a:tcPr anchor="ctr"/>
                    </a:tc>
                    <a:extLst>
                      <a:ext uri="{0D108BD9-81ED-4DB2-BD59-A6C34878D82A}">
                        <a16:rowId xmlns:a16="http://schemas.microsoft.com/office/drawing/2014/main" val="2153808673"/>
                      </a:ext>
                    </a:extLst>
                  </a:tr>
                  <a:tr h="640080">
                    <a:tc>
                      <a:txBody>
                        <a:bodyPr/>
                        <a:lstStyle/>
                        <a:p>
                          <a:pPr algn="ctr"/>
                          <a:r>
                            <a:rPr lang="en-US" sz="1800">
                              <a:latin typeface="Century" panose="02040604050505020304" pitchFamily="18" charset="0"/>
                            </a:rPr>
                            <a:t>Lockwood et al. (2014)</a:t>
                          </a:r>
                        </a:p>
                      </a:txBody>
                      <a:tcPr anchor="ctr"/>
                    </a:tc>
                    <a:tc>
                      <a:txBody>
                        <a:bodyPr/>
                        <a:lstStyle/>
                        <a:p>
                          <a:endParaRPr lang="en-US"/>
                        </a:p>
                      </a:txBody>
                      <a:tcPr anchor="ctr">
                        <a:blipFill>
                          <a:blip r:embed="rId3"/>
                          <a:stretch>
                            <a:fillRect l="-100643" t="-200952" r="-401929" b="-515238"/>
                          </a:stretch>
                        </a:blipFill>
                      </a:tcPr>
                    </a:tc>
                    <a:tc>
                      <a:txBody>
                        <a:bodyPr/>
                        <a:lstStyle/>
                        <a:p>
                          <a:endParaRPr lang="en-US"/>
                        </a:p>
                      </a:txBody>
                      <a:tcPr anchor="ctr">
                        <a:blipFill>
                          <a:blip r:embed="rId3"/>
                          <a:stretch>
                            <a:fillRect l="-200000" t="-200952" r="-300641" b="-515238"/>
                          </a:stretch>
                        </a:blipFill>
                      </a:tcPr>
                    </a:tc>
                    <a:tc>
                      <a:txBody>
                        <a:bodyPr/>
                        <a:lstStyle/>
                        <a:p>
                          <a:endParaRPr lang="en-US"/>
                        </a:p>
                      </a:txBody>
                      <a:tcPr anchor="ctr">
                        <a:blipFill>
                          <a:blip r:embed="rId3"/>
                          <a:stretch>
                            <a:fillRect l="-300000" t="-200952" r="-200641" b="-515238"/>
                          </a:stretch>
                        </a:blipFill>
                      </a:tcPr>
                    </a:tc>
                    <a:tc>
                      <a:txBody>
                        <a:bodyPr/>
                        <a:lstStyle/>
                        <a:p>
                          <a:endParaRPr lang="en-US"/>
                        </a:p>
                      </a:txBody>
                      <a:tcPr anchor="ctr">
                        <a:blipFill>
                          <a:blip r:embed="rId3"/>
                          <a:stretch>
                            <a:fillRect l="-401286" t="-200952" r="-101286" b="-515238"/>
                          </a:stretch>
                        </a:blipFill>
                      </a:tcPr>
                    </a:tc>
                    <a:tc>
                      <a:txBody>
                        <a:bodyPr/>
                        <a:lstStyle/>
                        <a:p>
                          <a:pPr algn="ctr"/>
                          <a:endParaRPr lang="en-US" sz="1800">
                            <a:latin typeface="Century" panose="02040604050505020304" pitchFamily="18" charset="0"/>
                          </a:endParaRPr>
                        </a:p>
                      </a:txBody>
                      <a:tcPr anchor="ctr"/>
                    </a:tc>
                    <a:extLst>
                      <a:ext uri="{0D108BD9-81ED-4DB2-BD59-A6C34878D82A}">
                        <a16:rowId xmlns:a16="http://schemas.microsoft.com/office/drawing/2014/main" val="2481752237"/>
                      </a:ext>
                    </a:extLst>
                  </a:tr>
                  <a:tr h="640080">
                    <a:tc>
                      <a:txBody>
                        <a:bodyPr/>
                        <a:lstStyle/>
                        <a:p>
                          <a:pPr algn="ctr"/>
                          <a:r>
                            <a:rPr lang="en-US" sz="1800">
                              <a:latin typeface="Century" panose="02040604050505020304" pitchFamily="18" charset="0"/>
                            </a:rPr>
                            <a:t>Gaia DR2 (2018)</a:t>
                          </a:r>
                        </a:p>
                      </a:txBody>
                      <a:tcPr anchor="ctr"/>
                    </a:tc>
                    <a:tc>
                      <a:txBody>
                        <a:bodyPr/>
                        <a:lstStyle/>
                        <a:p>
                          <a:endParaRPr lang="en-US"/>
                        </a:p>
                      </a:txBody>
                      <a:tcPr anchor="ctr">
                        <a:blipFill>
                          <a:blip r:embed="rId3"/>
                          <a:stretch>
                            <a:fillRect l="-100643" t="-298113" r="-401929" b="-410377"/>
                          </a:stretch>
                        </a:blipFill>
                      </a:tcPr>
                    </a:tc>
                    <a:tc>
                      <a:txBody>
                        <a:bodyPr/>
                        <a:lstStyle/>
                        <a:p>
                          <a:endParaRPr lang="en-US"/>
                        </a:p>
                      </a:txBody>
                      <a:tcPr anchor="ctr">
                        <a:blipFill>
                          <a:blip r:embed="rId3"/>
                          <a:stretch>
                            <a:fillRect l="-200000" t="-298113" r="-300641" b="-410377"/>
                          </a:stretch>
                        </a:blipFill>
                      </a:tcPr>
                    </a:tc>
                    <a:tc>
                      <a:txBody>
                        <a:bodyPr/>
                        <a:lstStyle/>
                        <a:p>
                          <a:endParaRPr lang="en-US"/>
                        </a:p>
                      </a:txBody>
                      <a:tcPr anchor="ctr">
                        <a:blipFill>
                          <a:blip r:embed="rId3"/>
                          <a:stretch>
                            <a:fillRect l="-300000" t="-298113" r="-200641" b="-410377"/>
                          </a:stretch>
                        </a:blipFill>
                      </a:tcPr>
                    </a:tc>
                    <a:tc>
                      <a:txBody>
                        <a:bodyPr/>
                        <a:lstStyle/>
                        <a:p>
                          <a:endParaRPr lang="en-US"/>
                        </a:p>
                      </a:txBody>
                      <a:tcPr anchor="ctr">
                        <a:blipFill>
                          <a:blip r:embed="rId3"/>
                          <a:stretch>
                            <a:fillRect l="-401286" t="-298113" r="-101286" b="-410377"/>
                          </a:stretch>
                        </a:blipFill>
                      </a:tcPr>
                    </a:tc>
                    <a:tc>
                      <a:txBody>
                        <a:bodyPr/>
                        <a:lstStyle/>
                        <a:p>
                          <a:endParaRPr lang="en-US"/>
                        </a:p>
                      </a:txBody>
                      <a:tcPr anchor="ctr">
                        <a:blipFill>
                          <a:blip r:embed="rId3"/>
                          <a:stretch>
                            <a:fillRect l="-499679" t="-298113" r="-962" b="-410377"/>
                          </a:stretch>
                        </a:blipFill>
                      </a:tcPr>
                    </a:tc>
                    <a:extLst>
                      <a:ext uri="{0D108BD9-81ED-4DB2-BD59-A6C34878D82A}">
                        <a16:rowId xmlns:a16="http://schemas.microsoft.com/office/drawing/2014/main" val="2832143224"/>
                      </a:ext>
                    </a:extLst>
                  </a:tr>
                  <a:tr h="640080">
                    <a:tc>
                      <a:txBody>
                        <a:bodyPr/>
                        <a:lstStyle/>
                        <a:p>
                          <a:pPr algn="ctr"/>
                          <a:r>
                            <a:rPr lang="en-US" sz="1800">
                              <a:latin typeface="Century" panose="02040604050505020304" pitchFamily="18" charset="0"/>
                            </a:rPr>
                            <a:t>Justesen et al. (2019)</a:t>
                          </a:r>
                        </a:p>
                      </a:txBody>
                      <a:tcPr anchor="ctr"/>
                    </a:tc>
                    <a:tc>
                      <a:txBody>
                        <a:bodyPr/>
                        <a:lstStyle/>
                        <a:p>
                          <a:endParaRPr lang="en-US"/>
                        </a:p>
                      </a:txBody>
                      <a:tcPr anchor="ctr">
                        <a:blipFill>
                          <a:blip r:embed="rId3"/>
                          <a:stretch>
                            <a:fillRect l="-100643" t="-401905" r="-401929" b="-314286"/>
                          </a:stretch>
                        </a:blipFill>
                      </a:tcPr>
                    </a:tc>
                    <a:tc>
                      <a:txBody>
                        <a:bodyPr/>
                        <a:lstStyle/>
                        <a:p>
                          <a:endParaRPr lang="en-US"/>
                        </a:p>
                      </a:txBody>
                      <a:tcPr anchor="ctr">
                        <a:blipFill>
                          <a:blip r:embed="rId3"/>
                          <a:stretch>
                            <a:fillRect l="-200000" t="-401905" r="-300641" b="-314286"/>
                          </a:stretch>
                        </a:blipFill>
                      </a:tcPr>
                    </a:tc>
                    <a:tc>
                      <a:txBody>
                        <a:bodyPr/>
                        <a:lstStyle/>
                        <a:p>
                          <a:endParaRPr lang="en-US"/>
                        </a:p>
                      </a:txBody>
                      <a:tcPr anchor="ctr">
                        <a:blipFill>
                          <a:blip r:embed="rId3"/>
                          <a:stretch>
                            <a:fillRect l="-300000" t="-401905" r="-200641" b="-314286"/>
                          </a:stretch>
                        </a:blipFill>
                      </a:tcPr>
                    </a:tc>
                    <a:tc>
                      <a:txBody>
                        <a:bodyPr/>
                        <a:lstStyle/>
                        <a:p>
                          <a:endParaRPr lang="en-US"/>
                        </a:p>
                      </a:txBody>
                      <a:tcPr anchor="ctr">
                        <a:blipFill>
                          <a:blip r:embed="rId3"/>
                          <a:stretch>
                            <a:fillRect l="-401286" t="-401905" r="-101286" b="-314286"/>
                          </a:stretch>
                        </a:blipFill>
                      </a:tcPr>
                    </a:tc>
                    <a:tc>
                      <a:txBody>
                        <a:bodyPr/>
                        <a:lstStyle/>
                        <a:p>
                          <a:endParaRPr lang="en-US"/>
                        </a:p>
                      </a:txBody>
                      <a:tcPr anchor="ctr">
                        <a:blipFill>
                          <a:blip r:embed="rId3"/>
                          <a:stretch>
                            <a:fillRect l="-499679" t="-401905" r="-962" b="-314286"/>
                          </a:stretch>
                        </a:blipFill>
                      </a:tcPr>
                    </a:tc>
                    <a:extLst>
                      <a:ext uri="{0D108BD9-81ED-4DB2-BD59-A6C34878D82A}">
                        <a16:rowId xmlns:a16="http://schemas.microsoft.com/office/drawing/2014/main" val="2161679012"/>
                      </a:ext>
                    </a:extLst>
                  </a:tr>
                  <a:tr h="640080">
                    <a:tc>
                      <a:txBody>
                        <a:bodyPr/>
                        <a:lstStyle/>
                        <a:p>
                          <a:pPr algn="ctr"/>
                          <a:r>
                            <a:rPr lang="en-US" sz="1800">
                              <a:latin typeface="Century" panose="02040604050505020304" pitchFamily="18" charset="0"/>
                            </a:rPr>
                            <a:t>Pelletier et al. (2021)</a:t>
                          </a:r>
                        </a:p>
                      </a:txBody>
                      <a:tcPr anchor="ctr"/>
                    </a:tc>
                    <a:tc>
                      <a:txBody>
                        <a:bodyPr/>
                        <a:lstStyle/>
                        <a:p>
                          <a:endParaRPr lang="en-US"/>
                        </a:p>
                      </a:txBody>
                      <a:tcPr anchor="ctr">
                        <a:blipFill>
                          <a:blip r:embed="rId3"/>
                          <a:stretch>
                            <a:fillRect l="-100643" t="-501905" r="-401929" b="-214286"/>
                          </a:stretch>
                        </a:blipFill>
                      </a:tcPr>
                    </a:tc>
                    <a:tc>
                      <a:txBody>
                        <a:bodyPr/>
                        <a:lstStyle/>
                        <a:p>
                          <a:endParaRPr lang="en-US"/>
                        </a:p>
                      </a:txBody>
                      <a:tcPr anchor="ctr">
                        <a:blipFill>
                          <a:blip r:embed="rId3"/>
                          <a:stretch>
                            <a:fillRect l="-200000" t="-501905" r="-300641" b="-214286"/>
                          </a:stretch>
                        </a:blipFill>
                      </a:tcPr>
                    </a:tc>
                    <a:tc>
                      <a:txBody>
                        <a:bodyPr/>
                        <a:lstStyle/>
                        <a:p>
                          <a:endParaRPr lang="en-US"/>
                        </a:p>
                      </a:txBody>
                      <a:tcPr anchor="ctr">
                        <a:blipFill>
                          <a:blip r:embed="rId3"/>
                          <a:stretch>
                            <a:fillRect l="-300000" t="-501905" r="-200641" b="-214286"/>
                          </a:stretch>
                        </a:blipFill>
                      </a:tcPr>
                    </a:tc>
                    <a:tc>
                      <a:txBody>
                        <a:bodyPr/>
                        <a:lstStyle/>
                        <a:p>
                          <a:endParaRPr lang="en-US"/>
                        </a:p>
                      </a:txBody>
                      <a:tcPr anchor="ctr">
                        <a:blipFill>
                          <a:blip r:embed="rId3"/>
                          <a:stretch>
                            <a:fillRect l="-401286" t="-501905" r="-101286" b="-214286"/>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a:latin typeface="Century" panose="02040604050505020304" pitchFamily="18" charset="0"/>
                          </a:endParaRPr>
                        </a:p>
                      </a:txBody>
                      <a:tcPr anchor="ctr"/>
                    </a:tc>
                    <a:extLst>
                      <a:ext uri="{0D108BD9-81ED-4DB2-BD59-A6C34878D82A}">
                        <a16:rowId xmlns:a16="http://schemas.microsoft.com/office/drawing/2014/main" val="2739695158"/>
                      </a:ext>
                    </a:extLst>
                  </a:tr>
                  <a:tr h="640080">
                    <a:tc>
                      <a:txBody>
                        <a:bodyPr/>
                        <a:lstStyle/>
                        <a:p>
                          <a:pPr algn="ctr"/>
                          <a:r>
                            <a:rPr lang="en-US" sz="1800">
                              <a:latin typeface="Century" panose="02040604050505020304" pitchFamily="18" charset="0"/>
                            </a:rPr>
                            <a:t>Webb et al. (2022)</a:t>
                          </a:r>
                        </a:p>
                      </a:txBody>
                      <a:tcPr anchor="ctr"/>
                    </a:tc>
                    <a:tc>
                      <a:txBody>
                        <a:bodyPr/>
                        <a:lstStyle/>
                        <a:p>
                          <a:endParaRPr lang="en-US"/>
                        </a:p>
                      </a:txBody>
                      <a:tcPr anchor="ctr">
                        <a:blipFill>
                          <a:blip r:embed="rId3"/>
                          <a:stretch>
                            <a:fillRect l="-100643" t="-601905" r="-401929" b="-114286"/>
                          </a:stretch>
                        </a:blipFill>
                      </a:tcPr>
                    </a:tc>
                    <a:tc>
                      <a:txBody>
                        <a:bodyPr/>
                        <a:lstStyle/>
                        <a:p>
                          <a:endParaRPr lang="en-US"/>
                        </a:p>
                      </a:txBody>
                      <a:tcPr anchor="ctr">
                        <a:blipFill>
                          <a:blip r:embed="rId3"/>
                          <a:stretch>
                            <a:fillRect l="-200000" t="-601905" r="-300641" b="-114286"/>
                          </a:stretch>
                        </a:blipFill>
                      </a:tcPr>
                    </a:tc>
                    <a:tc>
                      <a:txBody>
                        <a:bodyPr/>
                        <a:lstStyle/>
                        <a:p>
                          <a:endParaRPr lang="en-US"/>
                        </a:p>
                      </a:txBody>
                      <a:tcPr anchor="ctr">
                        <a:blipFill>
                          <a:blip r:embed="rId3"/>
                          <a:stretch>
                            <a:fillRect l="-300000" t="-601905" r="-200641" b="-114286"/>
                          </a:stretch>
                        </a:blipFill>
                      </a:tcPr>
                    </a:tc>
                    <a:tc>
                      <a:txBody>
                        <a:bodyPr/>
                        <a:lstStyle/>
                        <a:p>
                          <a:endParaRPr lang="en-US"/>
                        </a:p>
                      </a:txBody>
                      <a:tcPr anchor="ctr">
                        <a:blipFill>
                          <a:blip r:embed="rId3"/>
                          <a:stretch>
                            <a:fillRect l="-401286" t="-601905" r="-101286" b="-114286"/>
                          </a:stretch>
                        </a:blipFill>
                      </a:tcPr>
                    </a:tc>
                    <a:tc>
                      <a:txBody>
                        <a:bodyPr/>
                        <a:lstStyle/>
                        <a:p>
                          <a:pPr algn="ctr"/>
                          <a:endParaRPr lang="en-US" sz="1800">
                            <a:latin typeface="Century" panose="02040604050505020304" pitchFamily="18" charset="0"/>
                          </a:endParaRPr>
                        </a:p>
                      </a:txBody>
                      <a:tcPr anchor="ctr"/>
                    </a:tc>
                    <a:extLst>
                      <a:ext uri="{0D108BD9-81ED-4DB2-BD59-A6C34878D82A}">
                        <a16:rowId xmlns:a16="http://schemas.microsoft.com/office/drawing/2014/main" val="2123656371"/>
                      </a:ext>
                    </a:extLst>
                  </a:tr>
                  <a:tr h="640080">
                    <a:tc>
                      <a:txBody>
                        <a:bodyPr/>
                        <a:lstStyle/>
                        <a:p>
                          <a:pPr algn="ctr"/>
                          <a:r>
                            <a:rPr lang="en-US" sz="1800">
                              <a:latin typeface="Century" panose="02040604050505020304" pitchFamily="18" charset="0"/>
                            </a:rPr>
                            <a:t>Panwar et al. (2024)</a:t>
                          </a:r>
                        </a:p>
                      </a:txBody>
                      <a:tcPr anchor="ctr"/>
                    </a:tc>
                    <a:tc>
                      <a:txBody>
                        <a:bodyPr/>
                        <a:lstStyle/>
                        <a:p>
                          <a:endParaRPr lang="en-US"/>
                        </a:p>
                      </a:txBody>
                      <a:tcPr anchor="ctr">
                        <a:blipFill>
                          <a:blip r:embed="rId3"/>
                          <a:stretch>
                            <a:fillRect l="-100643" t="-701905" r="-401929" b="-14286"/>
                          </a:stretch>
                        </a:blipFill>
                      </a:tcPr>
                    </a:tc>
                    <a:tc>
                      <a:txBody>
                        <a:bodyPr/>
                        <a:lstStyle/>
                        <a:p>
                          <a:endParaRPr lang="en-US"/>
                        </a:p>
                      </a:txBody>
                      <a:tcPr anchor="ctr">
                        <a:blipFill>
                          <a:blip r:embed="rId3"/>
                          <a:stretch>
                            <a:fillRect l="-200000" t="-701905" r="-300641" b="-14286"/>
                          </a:stretch>
                        </a:blipFill>
                      </a:tcPr>
                    </a:tc>
                    <a:tc>
                      <a:txBody>
                        <a:bodyPr/>
                        <a:lstStyle/>
                        <a:p>
                          <a:endParaRPr lang="en-US"/>
                        </a:p>
                      </a:txBody>
                      <a:tcPr anchor="ctr">
                        <a:blipFill>
                          <a:blip r:embed="rId3"/>
                          <a:stretch>
                            <a:fillRect l="-300000" t="-701905" r="-200641" b="-14286"/>
                          </a:stretch>
                        </a:blipFill>
                      </a:tcPr>
                    </a:tc>
                    <a:tc>
                      <a:txBody>
                        <a:bodyPr/>
                        <a:lstStyle/>
                        <a:p>
                          <a:endParaRPr lang="en-US"/>
                        </a:p>
                      </a:txBody>
                      <a:tcPr anchor="ctr">
                        <a:blipFill>
                          <a:blip r:embed="rId3"/>
                          <a:stretch>
                            <a:fillRect l="-401286" t="-701905" r="-101286" b="-14286"/>
                          </a:stretch>
                        </a:blipFill>
                      </a:tcPr>
                    </a:tc>
                    <a:tc>
                      <a:txBody>
                        <a:bodyPr/>
                        <a:lstStyle/>
                        <a:p>
                          <a:pPr algn="ctr"/>
                          <a:endParaRPr lang="en-US" sz="1800">
                            <a:latin typeface="Century" panose="02040604050505020304" pitchFamily="18" charset="0"/>
                          </a:endParaRPr>
                        </a:p>
                      </a:txBody>
                      <a:tcPr anchor="ctr"/>
                    </a:tc>
                    <a:extLst>
                      <a:ext uri="{0D108BD9-81ED-4DB2-BD59-A6C34878D82A}">
                        <a16:rowId xmlns:a16="http://schemas.microsoft.com/office/drawing/2014/main" val="470966580"/>
                      </a:ext>
                    </a:extLst>
                  </a:tr>
                </a:tbl>
              </a:graphicData>
            </a:graphic>
          </p:graphicFrame>
        </mc:Fallback>
      </mc:AlternateContent>
      <p:sp>
        <p:nvSpPr>
          <p:cNvPr id="23" name="TextBox 22">
            <a:extLst>
              <a:ext uri="{FF2B5EF4-FFF2-40B4-BE49-F238E27FC236}">
                <a16:creationId xmlns:a16="http://schemas.microsoft.com/office/drawing/2014/main" id="{F7638CCF-F928-B2EE-8427-E0A6A2E4124C}"/>
              </a:ext>
            </a:extLst>
          </p:cNvPr>
          <p:cNvSpPr txBox="1"/>
          <p:nvPr/>
        </p:nvSpPr>
        <p:spPr>
          <a:xfrm>
            <a:off x="10529248" y="1441582"/>
            <a:ext cx="648268" cy="369332"/>
          </a:xfrm>
          <a:prstGeom prst="rect">
            <a:avLst/>
          </a:prstGeom>
          <a:noFill/>
        </p:spPr>
        <p:txBody>
          <a:bodyPr wrap="square">
            <a:spAutoFit/>
          </a:bodyPr>
          <a:lstStyle/>
          <a:p>
            <a:pPr algn="ctr"/>
            <a:r>
              <a:rPr lang="en-US" sz="1800">
                <a:latin typeface="Century" panose="02040604050505020304" pitchFamily="18" charset="0"/>
              </a:rPr>
              <a:t>No</a:t>
            </a:r>
          </a:p>
        </p:txBody>
      </p:sp>
      <p:sp>
        <p:nvSpPr>
          <p:cNvPr id="25" name="TextBox 24">
            <a:extLst>
              <a:ext uri="{FF2B5EF4-FFF2-40B4-BE49-F238E27FC236}">
                <a16:creationId xmlns:a16="http://schemas.microsoft.com/office/drawing/2014/main" id="{F6DFAB60-6F25-84D5-B19A-B5B83D69AE47}"/>
              </a:ext>
            </a:extLst>
          </p:cNvPr>
          <p:cNvSpPr txBox="1"/>
          <p:nvPr/>
        </p:nvSpPr>
        <p:spPr>
          <a:xfrm>
            <a:off x="10515600" y="2082608"/>
            <a:ext cx="648268" cy="369332"/>
          </a:xfrm>
          <a:prstGeom prst="rect">
            <a:avLst/>
          </a:prstGeom>
          <a:noFill/>
        </p:spPr>
        <p:txBody>
          <a:bodyPr wrap="square">
            <a:spAutoFit/>
          </a:bodyPr>
          <a:lstStyle/>
          <a:p>
            <a:pPr algn="ctr"/>
            <a:r>
              <a:rPr lang="en-US" sz="1800">
                <a:latin typeface="Century" panose="02040604050505020304" pitchFamily="18" charset="0"/>
              </a:rPr>
              <a:t>Yes</a:t>
            </a:r>
          </a:p>
        </p:txBody>
      </p:sp>
      <p:sp>
        <p:nvSpPr>
          <p:cNvPr id="27" name="TextBox 26">
            <a:extLst>
              <a:ext uri="{FF2B5EF4-FFF2-40B4-BE49-F238E27FC236}">
                <a16:creationId xmlns:a16="http://schemas.microsoft.com/office/drawing/2014/main" id="{EDF2B6B8-38C6-7357-6EC5-C8F99E5906F6}"/>
              </a:ext>
            </a:extLst>
          </p:cNvPr>
          <p:cNvSpPr txBox="1"/>
          <p:nvPr/>
        </p:nvSpPr>
        <p:spPr>
          <a:xfrm>
            <a:off x="10529248" y="4005405"/>
            <a:ext cx="648268" cy="369332"/>
          </a:xfrm>
          <a:prstGeom prst="rect">
            <a:avLst/>
          </a:prstGeom>
          <a:noFill/>
        </p:spPr>
        <p:txBody>
          <a:bodyPr wrap="square">
            <a:spAutoFit/>
          </a:bodyPr>
          <a:lstStyle/>
          <a:p>
            <a:pPr algn="ctr"/>
            <a:r>
              <a:rPr lang="en-US" sz="1800">
                <a:latin typeface="Century" panose="02040604050505020304" pitchFamily="18" charset="0"/>
              </a:rPr>
              <a:t>No</a:t>
            </a:r>
          </a:p>
        </p:txBody>
      </p:sp>
      <p:sp>
        <p:nvSpPr>
          <p:cNvPr id="29" name="TextBox 28">
            <a:extLst>
              <a:ext uri="{FF2B5EF4-FFF2-40B4-BE49-F238E27FC236}">
                <a16:creationId xmlns:a16="http://schemas.microsoft.com/office/drawing/2014/main" id="{1266656F-F758-4943-371A-822201C1C68F}"/>
              </a:ext>
            </a:extLst>
          </p:cNvPr>
          <p:cNvSpPr txBox="1"/>
          <p:nvPr/>
        </p:nvSpPr>
        <p:spPr>
          <a:xfrm>
            <a:off x="10529247" y="5275295"/>
            <a:ext cx="648268" cy="369332"/>
          </a:xfrm>
          <a:prstGeom prst="rect">
            <a:avLst/>
          </a:prstGeom>
          <a:noFill/>
        </p:spPr>
        <p:txBody>
          <a:bodyPr wrap="square">
            <a:spAutoFit/>
          </a:bodyPr>
          <a:lstStyle/>
          <a:p>
            <a:pPr algn="ctr"/>
            <a:r>
              <a:rPr lang="en-US" sz="1800">
                <a:latin typeface="Century" panose="02040604050505020304" pitchFamily="18" charset="0"/>
              </a:rPr>
              <a:t>No</a:t>
            </a:r>
          </a:p>
        </p:txBody>
      </p:sp>
      <p:sp>
        <p:nvSpPr>
          <p:cNvPr id="30" name="TextBox 29">
            <a:extLst>
              <a:ext uri="{FF2B5EF4-FFF2-40B4-BE49-F238E27FC236}">
                <a16:creationId xmlns:a16="http://schemas.microsoft.com/office/drawing/2014/main" id="{6E6EA0E7-A2E8-43B3-DFDA-E1C9EF41F01A}"/>
              </a:ext>
            </a:extLst>
          </p:cNvPr>
          <p:cNvSpPr txBox="1"/>
          <p:nvPr/>
        </p:nvSpPr>
        <p:spPr>
          <a:xfrm>
            <a:off x="10515599" y="4634269"/>
            <a:ext cx="648268" cy="369332"/>
          </a:xfrm>
          <a:prstGeom prst="rect">
            <a:avLst/>
          </a:prstGeom>
          <a:noFill/>
        </p:spPr>
        <p:txBody>
          <a:bodyPr wrap="square">
            <a:spAutoFit/>
          </a:bodyPr>
          <a:lstStyle/>
          <a:p>
            <a:pPr algn="ctr"/>
            <a:r>
              <a:rPr lang="en-US" sz="1800">
                <a:latin typeface="Century" panose="02040604050505020304" pitchFamily="18" charset="0"/>
              </a:rPr>
              <a:t>Yes</a:t>
            </a:r>
          </a:p>
        </p:txBody>
      </p:sp>
      <mc:AlternateContent xmlns:mc="http://schemas.openxmlformats.org/markup-compatibility/2006">
        <mc:Choice xmlns:a14="http://schemas.microsoft.com/office/drawing/2010/main" Requires="a14">
          <p:graphicFrame>
            <p:nvGraphicFramePr>
              <p:cNvPr id="31" name="Table 30">
                <a:extLst>
                  <a:ext uri="{FF2B5EF4-FFF2-40B4-BE49-F238E27FC236}">
                    <a16:creationId xmlns:a16="http://schemas.microsoft.com/office/drawing/2014/main" id="{1E4EEE8B-5E43-75FC-7D0A-0FFD3CE04408}"/>
                  </a:ext>
                </a:extLst>
              </p:cNvPr>
              <p:cNvGraphicFramePr>
                <a:graphicFrameLocks noGrp="1"/>
              </p:cNvGraphicFramePr>
              <p:nvPr>
                <p:extLst>
                  <p:ext uri="{D42A27DB-BD31-4B8C-83A1-F6EECF244321}">
                    <p14:modId xmlns:p14="http://schemas.microsoft.com/office/powerpoint/2010/main" val="2910783259"/>
                  </p:ext>
                </p:extLst>
              </p:nvPr>
            </p:nvGraphicFramePr>
            <p:xfrm>
              <a:off x="398685" y="5789759"/>
              <a:ext cx="11394630" cy="640080"/>
            </p:xfrm>
            <a:graphic>
              <a:graphicData uri="http://schemas.openxmlformats.org/drawingml/2006/table">
                <a:tbl>
                  <a:tblPr firstRow="1" bandRow="1">
                    <a:tableStyleId>{775DCB02-9BB8-47FD-8907-85C794F793BA}</a:tableStyleId>
                  </a:tblPr>
                  <a:tblGrid>
                    <a:gridCol w="1899105">
                      <a:extLst>
                        <a:ext uri="{9D8B030D-6E8A-4147-A177-3AD203B41FA5}">
                          <a16:colId xmlns:a16="http://schemas.microsoft.com/office/drawing/2014/main" val="3120968655"/>
                        </a:ext>
                      </a:extLst>
                    </a:gridCol>
                    <a:gridCol w="1899105">
                      <a:extLst>
                        <a:ext uri="{9D8B030D-6E8A-4147-A177-3AD203B41FA5}">
                          <a16:colId xmlns:a16="http://schemas.microsoft.com/office/drawing/2014/main" val="1552669190"/>
                        </a:ext>
                      </a:extLst>
                    </a:gridCol>
                    <a:gridCol w="1899105">
                      <a:extLst>
                        <a:ext uri="{9D8B030D-6E8A-4147-A177-3AD203B41FA5}">
                          <a16:colId xmlns:a16="http://schemas.microsoft.com/office/drawing/2014/main" val="2794429808"/>
                        </a:ext>
                      </a:extLst>
                    </a:gridCol>
                    <a:gridCol w="1899105">
                      <a:extLst>
                        <a:ext uri="{9D8B030D-6E8A-4147-A177-3AD203B41FA5}">
                          <a16:colId xmlns:a16="http://schemas.microsoft.com/office/drawing/2014/main" val="4027563347"/>
                        </a:ext>
                      </a:extLst>
                    </a:gridCol>
                    <a:gridCol w="1899105">
                      <a:extLst>
                        <a:ext uri="{9D8B030D-6E8A-4147-A177-3AD203B41FA5}">
                          <a16:colId xmlns:a16="http://schemas.microsoft.com/office/drawing/2014/main" val="300337375"/>
                        </a:ext>
                      </a:extLst>
                    </a:gridCol>
                    <a:gridCol w="1899105">
                      <a:extLst>
                        <a:ext uri="{9D8B030D-6E8A-4147-A177-3AD203B41FA5}">
                          <a16:colId xmlns:a16="http://schemas.microsoft.com/office/drawing/2014/main" val="1886224400"/>
                        </a:ext>
                      </a:extLst>
                    </a:gridCol>
                  </a:tblGrid>
                  <a:tr h="640080">
                    <a:tc>
                      <a:txBody>
                        <a:bodyPr/>
                        <a:lstStyle/>
                        <a:p>
                          <a:pPr algn="ctr"/>
                          <a:r>
                            <a:rPr lang="en-US" sz="1800" b="0">
                              <a:solidFill>
                                <a:schemeClr val="tx1"/>
                              </a:solidFill>
                              <a:latin typeface="Century" panose="02040604050505020304" pitchFamily="18" charset="0"/>
                            </a:rPr>
                            <a:t>Bae et al., in prep</a:t>
                          </a:r>
                        </a:p>
                      </a:txBody>
                      <a:tcPr anchor="ctr">
                        <a:lnL w="12700" cap="flat" cmpd="sng" algn="ctr">
                          <a:solidFill>
                            <a:srgbClr val="95FFED"/>
                          </a:solidFill>
                          <a:prstDash val="sysDash"/>
                          <a:round/>
                          <a:headEnd type="none" w="med" len="med"/>
                          <a:tailEnd type="none" w="med" len="med"/>
                        </a:lnL>
                        <a:lnR w="12700" cap="flat" cmpd="sng" algn="ctr">
                          <a:solidFill>
                            <a:schemeClr val="accent4"/>
                          </a:solidFill>
                          <a:prstDash val="sysDash"/>
                          <a:round/>
                          <a:headEnd type="none" w="med" len="med"/>
                          <a:tailEnd type="none" w="med" len="med"/>
                        </a:lnR>
                        <a:lnT w="12700" cap="flat" cmpd="sng" algn="ctr">
                          <a:solidFill>
                            <a:srgbClr val="95FFED"/>
                          </a:solidFill>
                          <a:prstDash val="sysDash"/>
                          <a:round/>
                          <a:headEnd type="none" w="med" len="med"/>
                          <a:tailEnd type="none" w="med" len="med"/>
                        </a:lnT>
                        <a:lnB w="12700" cap="flat" cmpd="sng" algn="ctr">
                          <a:solidFill>
                            <a:srgbClr val="95FFED"/>
                          </a:solidFill>
                          <a:prstDash val="sysDash"/>
                          <a:round/>
                          <a:headEnd type="none" w="med" len="med"/>
                          <a:tailEnd type="none" w="med" len="med"/>
                        </a:lnB>
                        <a:solidFill>
                          <a:srgbClr val="95FFED"/>
                        </a:solidFill>
                      </a:tcPr>
                    </a:tc>
                    <a:tc>
                      <a:txBody>
                        <a:bodyPr/>
                        <a:lstStyle/>
                        <a:p>
                          <a:pPr algn="ctr"/>
                          <a14:m>
                            <m:oMathPara xmlns:m="http://schemas.openxmlformats.org/officeDocument/2006/math">
                              <m:oMathParaPr>
                                <m:jc m:val="centerGroup"/>
                              </m:oMathParaPr>
                              <m:oMath xmlns:m="http://schemas.openxmlformats.org/officeDocument/2006/math">
                                <m:r>
                                  <a:rPr lang="en-GB" sz="1800" b="0" i="1" smtClean="0">
                                    <a:solidFill>
                                      <a:schemeClr val="tx1"/>
                                    </a:solidFill>
                                    <a:latin typeface="Cambria Math" panose="02040503050406030204" pitchFamily="18" charset="0"/>
                                    <a:cs typeface="Calibri"/>
                                  </a:rPr>
                                  <m:t>?</m:t>
                                </m:r>
                              </m:oMath>
                            </m:oMathPara>
                          </a14:m>
                          <a:endParaRPr lang="en-US" sz="1800" b="0">
                            <a:solidFill>
                              <a:schemeClr val="tx1"/>
                            </a:solidFill>
                            <a:latin typeface="Century" panose="02040604050505020304" pitchFamily="18" charset="0"/>
                          </a:endParaRPr>
                        </a:p>
                      </a:txBody>
                      <a:tcPr anchor="ctr">
                        <a:lnL w="12700" cap="flat" cmpd="sng" algn="ctr">
                          <a:solidFill>
                            <a:schemeClr val="accent4"/>
                          </a:solidFill>
                          <a:prstDash val="sysDash"/>
                          <a:round/>
                          <a:headEnd type="none" w="med" len="med"/>
                          <a:tailEnd type="none" w="med" len="med"/>
                        </a:lnL>
                        <a:lnR w="12700" cap="flat" cmpd="sng" algn="ctr">
                          <a:solidFill>
                            <a:schemeClr val="accent4"/>
                          </a:solidFill>
                          <a:prstDash val="sysDash"/>
                          <a:round/>
                          <a:headEnd type="none" w="med" len="med"/>
                          <a:tailEnd type="none" w="med" len="med"/>
                        </a:lnR>
                        <a:lnT w="12700" cap="flat" cmpd="sng" algn="ctr">
                          <a:solidFill>
                            <a:srgbClr val="95FFED"/>
                          </a:solidFill>
                          <a:prstDash val="sysDash"/>
                          <a:round/>
                          <a:headEnd type="none" w="med" len="med"/>
                          <a:tailEnd type="none" w="med" len="med"/>
                        </a:lnT>
                        <a:lnB w="12700" cap="flat" cmpd="sng" algn="ctr">
                          <a:solidFill>
                            <a:srgbClr val="95FFED"/>
                          </a:solidFill>
                          <a:prstDash val="sysDash"/>
                          <a:round/>
                          <a:headEnd type="none" w="med" len="med"/>
                          <a:tailEnd type="none" w="med" len="med"/>
                        </a:lnB>
                        <a:solidFill>
                          <a:srgbClr val="95FFED"/>
                        </a:solidFill>
                      </a:tcPr>
                    </a:tc>
                    <a:tc>
                      <a:txBody>
                        <a:bodyPr/>
                        <a:lstStyle/>
                        <a:p>
                          <a:pPr algn="ctr"/>
                          <a14:m>
                            <m:oMathPara xmlns:m="http://schemas.openxmlformats.org/officeDocument/2006/math">
                              <m:oMathParaPr>
                                <m:jc m:val="centerGroup"/>
                              </m:oMathParaPr>
                              <m:oMath xmlns:m="http://schemas.openxmlformats.org/officeDocument/2006/math">
                                <m:r>
                                  <a:rPr lang="en-GB" sz="1800" b="0" i="1" smtClean="0">
                                    <a:solidFill>
                                      <a:schemeClr val="tx1"/>
                                    </a:solidFill>
                                    <a:latin typeface="Cambria Math" panose="02040503050406030204" pitchFamily="18" charset="0"/>
                                    <a:cs typeface="Calibri"/>
                                  </a:rPr>
                                  <m:t>?</m:t>
                                </m:r>
                              </m:oMath>
                            </m:oMathPara>
                          </a14:m>
                          <a:endParaRPr lang="en-US" sz="1800" b="0">
                            <a:solidFill>
                              <a:schemeClr val="tx1"/>
                            </a:solidFill>
                            <a:latin typeface="Century" panose="02040604050505020304" pitchFamily="18" charset="0"/>
                          </a:endParaRPr>
                        </a:p>
                      </a:txBody>
                      <a:tcPr anchor="ctr">
                        <a:lnL w="12700" cap="flat" cmpd="sng" algn="ctr">
                          <a:solidFill>
                            <a:schemeClr val="accent4"/>
                          </a:solidFill>
                          <a:prstDash val="sysDash"/>
                          <a:round/>
                          <a:headEnd type="none" w="med" len="med"/>
                          <a:tailEnd type="none" w="med" len="med"/>
                        </a:lnL>
                        <a:lnR w="12700" cap="flat" cmpd="sng" algn="ctr">
                          <a:solidFill>
                            <a:schemeClr val="accent4"/>
                          </a:solidFill>
                          <a:prstDash val="sysDash"/>
                          <a:round/>
                          <a:headEnd type="none" w="med" len="med"/>
                          <a:tailEnd type="none" w="med" len="med"/>
                        </a:lnR>
                        <a:lnT w="12700" cap="flat" cmpd="sng" algn="ctr">
                          <a:solidFill>
                            <a:srgbClr val="95FFED"/>
                          </a:solidFill>
                          <a:prstDash val="sysDash"/>
                          <a:round/>
                          <a:headEnd type="none" w="med" len="med"/>
                          <a:tailEnd type="none" w="med" len="med"/>
                        </a:lnT>
                        <a:lnB w="12700" cap="flat" cmpd="sng" algn="ctr">
                          <a:solidFill>
                            <a:srgbClr val="95FFED"/>
                          </a:solidFill>
                          <a:prstDash val="sysDash"/>
                          <a:round/>
                          <a:headEnd type="none" w="med" len="med"/>
                          <a:tailEnd type="none" w="med" len="med"/>
                        </a:lnB>
                        <a:solidFill>
                          <a:srgbClr val="95FFED"/>
                        </a:solidFill>
                      </a:tcPr>
                    </a:tc>
                    <a:tc>
                      <a:txBody>
                        <a:bodyPr/>
                        <a:lstStyle/>
                        <a:p>
                          <a:pPr algn="ctr"/>
                          <a14:m>
                            <m:oMathPara xmlns:m="http://schemas.openxmlformats.org/officeDocument/2006/math">
                              <m:oMathParaPr>
                                <m:jc m:val="centerGroup"/>
                              </m:oMathParaPr>
                              <m:oMath xmlns:m="http://schemas.openxmlformats.org/officeDocument/2006/math">
                                <m:r>
                                  <a:rPr lang="en-GB" sz="1800" b="0" i="1" smtClean="0">
                                    <a:solidFill>
                                      <a:schemeClr val="tx1"/>
                                    </a:solidFill>
                                    <a:latin typeface="Cambria Math" panose="02040503050406030204" pitchFamily="18" charset="0"/>
                                    <a:ea typeface="Cambria Math" panose="02040503050406030204" pitchFamily="18" charset="0"/>
                                  </a:rPr>
                                  <m:t>?</m:t>
                                </m:r>
                              </m:oMath>
                            </m:oMathPara>
                          </a14:m>
                          <a:endParaRPr lang="en-US" sz="1800" b="0">
                            <a:solidFill>
                              <a:schemeClr val="tx1"/>
                            </a:solidFill>
                            <a:latin typeface="Century" panose="02040604050505020304" pitchFamily="18" charset="0"/>
                          </a:endParaRPr>
                        </a:p>
                      </a:txBody>
                      <a:tcPr anchor="ctr">
                        <a:lnL w="12700" cap="flat" cmpd="sng" algn="ctr">
                          <a:solidFill>
                            <a:schemeClr val="accent4"/>
                          </a:solidFill>
                          <a:prstDash val="sysDash"/>
                          <a:round/>
                          <a:headEnd type="none" w="med" len="med"/>
                          <a:tailEnd type="none" w="med" len="med"/>
                        </a:lnL>
                        <a:lnR w="12700" cap="flat" cmpd="sng" algn="ctr">
                          <a:solidFill>
                            <a:schemeClr val="accent4"/>
                          </a:solidFill>
                          <a:prstDash val="sysDash"/>
                          <a:round/>
                          <a:headEnd type="none" w="med" len="med"/>
                          <a:tailEnd type="none" w="med" len="med"/>
                        </a:lnR>
                        <a:lnT w="12700" cap="flat" cmpd="sng" algn="ctr">
                          <a:solidFill>
                            <a:srgbClr val="95FFED"/>
                          </a:solidFill>
                          <a:prstDash val="sysDash"/>
                          <a:round/>
                          <a:headEnd type="none" w="med" len="med"/>
                          <a:tailEnd type="none" w="med" len="med"/>
                        </a:lnT>
                        <a:lnB w="12700" cap="flat" cmpd="sng" algn="ctr">
                          <a:solidFill>
                            <a:srgbClr val="95FFED"/>
                          </a:solidFill>
                          <a:prstDash val="sysDash"/>
                          <a:round/>
                          <a:headEnd type="none" w="med" len="med"/>
                          <a:tailEnd type="none" w="med" len="med"/>
                        </a:lnB>
                        <a:solidFill>
                          <a:srgbClr val="95FFED"/>
                        </a:solidFill>
                      </a:tcPr>
                    </a:tc>
                    <a:tc>
                      <a:txBody>
                        <a:bodyPr/>
                        <a:lstStyle/>
                        <a:p>
                          <a:pPr algn="ctr"/>
                          <a14:m>
                            <m:oMathPara xmlns:m="http://schemas.openxmlformats.org/officeDocument/2006/math">
                              <m:oMathParaPr>
                                <m:jc m:val="centerGroup"/>
                              </m:oMathParaPr>
                              <m:oMath xmlns:m="http://schemas.openxmlformats.org/officeDocument/2006/math">
                                <m:r>
                                  <a:rPr lang="en-GB" sz="1800" b="0" i="1" smtClean="0">
                                    <a:solidFill>
                                      <a:schemeClr val="tx1"/>
                                    </a:solidFill>
                                    <a:latin typeface="Cambria Math" panose="02040503050406030204" pitchFamily="18" charset="0"/>
                                    <a:ea typeface="Cambria Math" panose="02040503050406030204" pitchFamily="18" charset="0"/>
                                  </a:rPr>
                                  <m:t>?</m:t>
                                </m:r>
                              </m:oMath>
                            </m:oMathPara>
                          </a14:m>
                          <a:endParaRPr lang="en-US" sz="1800" b="0">
                            <a:solidFill>
                              <a:schemeClr val="tx1"/>
                            </a:solidFill>
                            <a:latin typeface="Century" panose="02040604050505020304" pitchFamily="18" charset="0"/>
                          </a:endParaRPr>
                        </a:p>
                      </a:txBody>
                      <a:tcPr anchor="ctr">
                        <a:lnL w="12700" cap="flat" cmpd="sng" algn="ctr">
                          <a:solidFill>
                            <a:schemeClr val="accent4"/>
                          </a:solidFill>
                          <a:prstDash val="sysDash"/>
                          <a:round/>
                          <a:headEnd type="none" w="med" len="med"/>
                          <a:tailEnd type="none" w="med" len="med"/>
                        </a:lnL>
                        <a:lnR w="12700" cap="flat" cmpd="sng" algn="ctr">
                          <a:solidFill>
                            <a:schemeClr val="accent4"/>
                          </a:solidFill>
                          <a:prstDash val="sysDash"/>
                          <a:round/>
                          <a:headEnd type="none" w="med" len="med"/>
                          <a:tailEnd type="none" w="med" len="med"/>
                        </a:lnR>
                        <a:lnT w="12700" cap="flat" cmpd="sng" algn="ctr">
                          <a:solidFill>
                            <a:srgbClr val="95FFED"/>
                          </a:solidFill>
                          <a:prstDash val="sysDash"/>
                          <a:round/>
                          <a:headEnd type="none" w="med" len="med"/>
                          <a:tailEnd type="none" w="med" len="med"/>
                        </a:lnT>
                        <a:lnB w="12700" cap="flat" cmpd="sng" algn="ctr">
                          <a:solidFill>
                            <a:srgbClr val="95FFED"/>
                          </a:solidFill>
                          <a:prstDash val="sysDash"/>
                          <a:round/>
                          <a:headEnd type="none" w="med" len="med"/>
                          <a:tailEnd type="none" w="med" len="med"/>
                        </a:lnB>
                        <a:solidFill>
                          <a:srgbClr val="95FFED"/>
                        </a:solidFill>
                      </a:tcPr>
                    </a:tc>
                    <a:tc>
                      <a:txBody>
                        <a:bodyPr/>
                        <a:lstStyle/>
                        <a:p>
                          <a:pPr algn="ctr"/>
                          <a:r>
                            <a:rPr lang="en-US" sz="1800" b="0">
                              <a:solidFill>
                                <a:schemeClr val="tx1"/>
                              </a:solidFill>
                              <a:latin typeface="Century" panose="02040604050505020304" pitchFamily="18" charset="0"/>
                            </a:rPr>
                            <a:t>Yes</a:t>
                          </a:r>
                        </a:p>
                      </a:txBody>
                      <a:tcPr anchor="ctr">
                        <a:lnL w="12700" cap="flat" cmpd="sng" algn="ctr">
                          <a:solidFill>
                            <a:schemeClr val="accent4"/>
                          </a:solidFill>
                          <a:prstDash val="sysDash"/>
                          <a:round/>
                          <a:headEnd type="none" w="med" len="med"/>
                          <a:tailEnd type="none" w="med" len="med"/>
                        </a:lnL>
                        <a:lnR w="12700" cap="flat" cmpd="sng" algn="ctr">
                          <a:solidFill>
                            <a:srgbClr val="95FFED"/>
                          </a:solidFill>
                          <a:prstDash val="sysDash"/>
                          <a:round/>
                          <a:headEnd type="none" w="med" len="med"/>
                          <a:tailEnd type="none" w="med" len="med"/>
                        </a:lnR>
                        <a:lnT w="12700" cap="flat" cmpd="sng" algn="ctr">
                          <a:solidFill>
                            <a:srgbClr val="95FFED"/>
                          </a:solidFill>
                          <a:prstDash val="sysDash"/>
                          <a:round/>
                          <a:headEnd type="none" w="med" len="med"/>
                          <a:tailEnd type="none" w="med" len="med"/>
                        </a:lnT>
                        <a:lnB w="12700" cap="flat" cmpd="sng" algn="ctr">
                          <a:solidFill>
                            <a:srgbClr val="95FFED"/>
                          </a:solidFill>
                          <a:prstDash val="sysDash"/>
                          <a:round/>
                          <a:headEnd type="none" w="med" len="med"/>
                          <a:tailEnd type="none" w="med" len="med"/>
                        </a:lnB>
                        <a:solidFill>
                          <a:srgbClr val="95FFED"/>
                        </a:solidFill>
                      </a:tcPr>
                    </a:tc>
                    <a:extLst>
                      <a:ext uri="{0D108BD9-81ED-4DB2-BD59-A6C34878D82A}">
                        <a16:rowId xmlns:a16="http://schemas.microsoft.com/office/drawing/2014/main" val="2456227194"/>
                      </a:ext>
                    </a:extLst>
                  </a:tr>
                </a:tbl>
              </a:graphicData>
            </a:graphic>
          </p:graphicFrame>
        </mc:Choice>
        <mc:Fallback>
          <p:graphicFrame>
            <p:nvGraphicFramePr>
              <p:cNvPr id="31" name="Table 30">
                <a:extLst>
                  <a:ext uri="{FF2B5EF4-FFF2-40B4-BE49-F238E27FC236}">
                    <a16:creationId xmlns:a16="http://schemas.microsoft.com/office/drawing/2014/main" id="{1E4EEE8B-5E43-75FC-7D0A-0FFD3CE04408}"/>
                  </a:ext>
                </a:extLst>
              </p:cNvPr>
              <p:cNvGraphicFramePr>
                <a:graphicFrameLocks noGrp="1"/>
              </p:cNvGraphicFramePr>
              <p:nvPr>
                <p:extLst>
                  <p:ext uri="{D42A27DB-BD31-4B8C-83A1-F6EECF244321}">
                    <p14:modId xmlns:p14="http://schemas.microsoft.com/office/powerpoint/2010/main" val="2910783259"/>
                  </p:ext>
                </p:extLst>
              </p:nvPr>
            </p:nvGraphicFramePr>
            <p:xfrm>
              <a:off x="398685" y="5789759"/>
              <a:ext cx="11394630" cy="640080"/>
            </p:xfrm>
            <a:graphic>
              <a:graphicData uri="http://schemas.openxmlformats.org/drawingml/2006/table">
                <a:tbl>
                  <a:tblPr firstRow="1" bandRow="1">
                    <a:tableStyleId>{775DCB02-9BB8-47FD-8907-85C794F793BA}</a:tableStyleId>
                  </a:tblPr>
                  <a:tblGrid>
                    <a:gridCol w="1899105">
                      <a:extLst>
                        <a:ext uri="{9D8B030D-6E8A-4147-A177-3AD203B41FA5}">
                          <a16:colId xmlns:a16="http://schemas.microsoft.com/office/drawing/2014/main" val="3120968655"/>
                        </a:ext>
                      </a:extLst>
                    </a:gridCol>
                    <a:gridCol w="1899105">
                      <a:extLst>
                        <a:ext uri="{9D8B030D-6E8A-4147-A177-3AD203B41FA5}">
                          <a16:colId xmlns:a16="http://schemas.microsoft.com/office/drawing/2014/main" val="1552669190"/>
                        </a:ext>
                      </a:extLst>
                    </a:gridCol>
                    <a:gridCol w="1899105">
                      <a:extLst>
                        <a:ext uri="{9D8B030D-6E8A-4147-A177-3AD203B41FA5}">
                          <a16:colId xmlns:a16="http://schemas.microsoft.com/office/drawing/2014/main" val="2794429808"/>
                        </a:ext>
                      </a:extLst>
                    </a:gridCol>
                    <a:gridCol w="1899105">
                      <a:extLst>
                        <a:ext uri="{9D8B030D-6E8A-4147-A177-3AD203B41FA5}">
                          <a16:colId xmlns:a16="http://schemas.microsoft.com/office/drawing/2014/main" val="4027563347"/>
                        </a:ext>
                      </a:extLst>
                    </a:gridCol>
                    <a:gridCol w="1899105">
                      <a:extLst>
                        <a:ext uri="{9D8B030D-6E8A-4147-A177-3AD203B41FA5}">
                          <a16:colId xmlns:a16="http://schemas.microsoft.com/office/drawing/2014/main" val="300337375"/>
                        </a:ext>
                      </a:extLst>
                    </a:gridCol>
                    <a:gridCol w="1899105">
                      <a:extLst>
                        <a:ext uri="{9D8B030D-6E8A-4147-A177-3AD203B41FA5}">
                          <a16:colId xmlns:a16="http://schemas.microsoft.com/office/drawing/2014/main" val="1886224400"/>
                        </a:ext>
                      </a:extLst>
                    </a:gridCol>
                  </a:tblGrid>
                  <a:tr h="640080">
                    <a:tc>
                      <a:txBody>
                        <a:bodyPr/>
                        <a:lstStyle/>
                        <a:p>
                          <a:pPr algn="ctr"/>
                          <a:r>
                            <a:rPr lang="en-US" sz="1800" b="0">
                              <a:solidFill>
                                <a:schemeClr val="tx1"/>
                              </a:solidFill>
                              <a:latin typeface="Century" panose="02040604050505020304" pitchFamily="18" charset="0"/>
                            </a:rPr>
                            <a:t>Bae et al., in prep</a:t>
                          </a:r>
                        </a:p>
                      </a:txBody>
                      <a:tcPr anchor="ctr">
                        <a:lnL w="12700" cap="flat" cmpd="sng" algn="ctr">
                          <a:solidFill>
                            <a:srgbClr val="95FFED"/>
                          </a:solidFill>
                          <a:prstDash val="sysDash"/>
                          <a:round/>
                          <a:headEnd type="none" w="med" len="med"/>
                          <a:tailEnd type="none" w="med" len="med"/>
                        </a:lnL>
                        <a:lnR w="12700" cap="flat" cmpd="sng" algn="ctr">
                          <a:solidFill>
                            <a:schemeClr val="accent4"/>
                          </a:solidFill>
                          <a:prstDash val="sysDash"/>
                          <a:round/>
                          <a:headEnd type="none" w="med" len="med"/>
                          <a:tailEnd type="none" w="med" len="med"/>
                        </a:lnR>
                        <a:lnT w="12700" cap="flat" cmpd="sng" algn="ctr">
                          <a:solidFill>
                            <a:srgbClr val="95FFED"/>
                          </a:solidFill>
                          <a:prstDash val="sysDash"/>
                          <a:round/>
                          <a:headEnd type="none" w="med" len="med"/>
                          <a:tailEnd type="none" w="med" len="med"/>
                        </a:lnT>
                        <a:lnB w="12700" cap="flat" cmpd="sng" algn="ctr">
                          <a:solidFill>
                            <a:srgbClr val="95FFED"/>
                          </a:solidFill>
                          <a:prstDash val="sysDash"/>
                          <a:round/>
                          <a:headEnd type="none" w="med" len="med"/>
                          <a:tailEnd type="none" w="med" len="med"/>
                        </a:lnB>
                        <a:solidFill>
                          <a:srgbClr val="95FFED"/>
                        </a:solidFill>
                      </a:tcPr>
                    </a:tc>
                    <a:tc>
                      <a:txBody>
                        <a:bodyPr/>
                        <a:lstStyle/>
                        <a:p>
                          <a:endParaRPr lang="en-US"/>
                        </a:p>
                      </a:txBody>
                      <a:tcPr anchor="ctr">
                        <a:lnL w="12700" cap="flat" cmpd="sng" algn="ctr">
                          <a:solidFill>
                            <a:schemeClr val="accent4"/>
                          </a:solidFill>
                          <a:prstDash val="sysDash"/>
                          <a:round/>
                          <a:headEnd type="none" w="med" len="med"/>
                          <a:tailEnd type="none" w="med" len="med"/>
                        </a:lnL>
                        <a:lnR w="12700" cap="flat" cmpd="sng" algn="ctr">
                          <a:solidFill>
                            <a:schemeClr val="accent4"/>
                          </a:solidFill>
                          <a:prstDash val="sysDash"/>
                          <a:round/>
                          <a:headEnd type="none" w="med" len="med"/>
                          <a:tailEnd type="none" w="med" len="med"/>
                        </a:lnR>
                        <a:lnT w="12700" cap="flat" cmpd="sng" algn="ctr">
                          <a:solidFill>
                            <a:srgbClr val="95FFED"/>
                          </a:solidFill>
                          <a:prstDash val="sysDash"/>
                          <a:round/>
                          <a:headEnd type="none" w="med" len="med"/>
                          <a:tailEnd type="none" w="med" len="med"/>
                        </a:lnT>
                        <a:lnB w="12700" cap="flat" cmpd="sng" algn="ctr">
                          <a:solidFill>
                            <a:srgbClr val="95FFED"/>
                          </a:solidFill>
                          <a:prstDash val="sysDash"/>
                          <a:round/>
                          <a:headEnd type="none" w="med" len="med"/>
                          <a:tailEnd type="none" w="med" len="med"/>
                        </a:lnB>
                        <a:blipFill>
                          <a:blip r:embed="rId4"/>
                          <a:stretch>
                            <a:fillRect l="-100643" t="-4717" r="-401608" b="-15094"/>
                          </a:stretch>
                        </a:blipFill>
                      </a:tcPr>
                    </a:tc>
                    <a:tc>
                      <a:txBody>
                        <a:bodyPr/>
                        <a:lstStyle/>
                        <a:p>
                          <a:endParaRPr lang="en-US"/>
                        </a:p>
                      </a:txBody>
                      <a:tcPr anchor="ctr">
                        <a:lnL w="12700" cap="flat" cmpd="sng" algn="ctr">
                          <a:solidFill>
                            <a:schemeClr val="accent4"/>
                          </a:solidFill>
                          <a:prstDash val="sysDash"/>
                          <a:round/>
                          <a:headEnd type="none" w="med" len="med"/>
                          <a:tailEnd type="none" w="med" len="med"/>
                        </a:lnL>
                        <a:lnR w="12700" cap="flat" cmpd="sng" algn="ctr">
                          <a:solidFill>
                            <a:schemeClr val="accent4"/>
                          </a:solidFill>
                          <a:prstDash val="sysDash"/>
                          <a:round/>
                          <a:headEnd type="none" w="med" len="med"/>
                          <a:tailEnd type="none" w="med" len="med"/>
                        </a:lnR>
                        <a:lnT w="12700" cap="flat" cmpd="sng" algn="ctr">
                          <a:solidFill>
                            <a:srgbClr val="95FFED"/>
                          </a:solidFill>
                          <a:prstDash val="sysDash"/>
                          <a:round/>
                          <a:headEnd type="none" w="med" len="med"/>
                          <a:tailEnd type="none" w="med" len="med"/>
                        </a:lnT>
                        <a:lnB w="12700" cap="flat" cmpd="sng" algn="ctr">
                          <a:solidFill>
                            <a:srgbClr val="95FFED"/>
                          </a:solidFill>
                          <a:prstDash val="sysDash"/>
                          <a:round/>
                          <a:headEnd type="none" w="med" len="med"/>
                          <a:tailEnd type="none" w="med" len="med"/>
                        </a:lnB>
                        <a:blipFill>
                          <a:blip r:embed="rId4"/>
                          <a:stretch>
                            <a:fillRect l="-200000" t="-4717" r="-300321" b="-15094"/>
                          </a:stretch>
                        </a:blipFill>
                      </a:tcPr>
                    </a:tc>
                    <a:tc>
                      <a:txBody>
                        <a:bodyPr/>
                        <a:lstStyle/>
                        <a:p>
                          <a:endParaRPr lang="en-US"/>
                        </a:p>
                      </a:txBody>
                      <a:tcPr anchor="ctr">
                        <a:lnL w="12700" cap="flat" cmpd="sng" algn="ctr">
                          <a:solidFill>
                            <a:schemeClr val="accent4"/>
                          </a:solidFill>
                          <a:prstDash val="sysDash"/>
                          <a:round/>
                          <a:headEnd type="none" w="med" len="med"/>
                          <a:tailEnd type="none" w="med" len="med"/>
                        </a:lnL>
                        <a:lnR w="12700" cap="flat" cmpd="sng" algn="ctr">
                          <a:solidFill>
                            <a:schemeClr val="accent4"/>
                          </a:solidFill>
                          <a:prstDash val="sysDash"/>
                          <a:round/>
                          <a:headEnd type="none" w="med" len="med"/>
                          <a:tailEnd type="none" w="med" len="med"/>
                        </a:lnR>
                        <a:lnT w="12700" cap="flat" cmpd="sng" algn="ctr">
                          <a:solidFill>
                            <a:srgbClr val="95FFED"/>
                          </a:solidFill>
                          <a:prstDash val="sysDash"/>
                          <a:round/>
                          <a:headEnd type="none" w="med" len="med"/>
                          <a:tailEnd type="none" w="med" len="med"/>
                        </a:lnT>
                        <a:lnB w="12700" cap="flat" cmpd="sng" algn="ctr">
                          <a:solidFill>
                            <a:srgbClr val="95FFED"/>
                          </a:solidFill>
                          <a:prstDash val="sysDash"/>
                          <a:round/>
                          <a:headEnd type="none" w="med" len="med"/>
                          <a:tailEnd type="none" w="med" len="med"/>
                        </a:lnB>
                        <a:blipFill>
                          <a:blip r:embed="rId4"/>
                          <a:stretch>
                            <a:fillRect l="-300000" t="-4717" r="-200321" b="-15094"/>
                          </a:stretch>
                        </a:blipFill>
                      </a:tcPr>
                    </a:tc>
                    <a:tc>
                      <a:txBody>
                        <a:bodyPr/>
                        <a:lstStyle/>
                        <a:p>
                          <a:endParaRPr lang="en-US"/>
                        </a:p>
                      </a:txBody>
                      <a:tcPr anchor="ctr">
                        <a:lnL w="12700" cap="flat" cmpd="sng" algn="ctr">
                          <a:solidFill>
                            <a:schemeClr val="accent4"/>
                          </a:solidFill>
                          <a:prstDash val="sysDash"/>
                          <a:round/>
                          <a:headEnd type="none" w="med" len="med"/>
                          <a:tailEnd type="none" w="med" len="med"/>
                        </a:lnL>
                        <a:lnR w="12700" cap="flat" cmpd="sng" algn="ctr">
                          <a:solidFill>
                            <a:schemeClr val="accent4"/>
                          </a:solidFill>
                          <a:prstDash val="sysDash"/>
                          <a:round/>
                          <a:headEnd type="none" w="med" len="med"/>
                          <a:tailEnd type="none" w="med" len="med"/>
                        </a:lnR>
                        <a:lnT w="12700" cap="flat" cmpd="sng" algn="ctr">
                          <a:solidFill>
                            <a:srgbClr val="95FFED"/>
                          </a:solidFill>
                          <a:prstDash val="sysDash"/>
                          <a:round/>
                          <a:headEnd type="none" w="med" len="med"/>
                          <a:tailEnd type="none" w="med" len="med"/>
                        </a:lnT>
                        <a:lnB w="12700" cap="flat" cmpd="sng" algn="ctr">
                          <a:solidFill>
                            <a:srgbClr val="95FFED"/>
                          </a:solidFill>
                          <a:prstDash val="sysDash"/>
                          <a:round/>
                          <a:headEnd type="none" w="med" len="med"/>
                          <a:tailEnd type="none" w="med" len="med"/>
                        </a:lnB>
                        <a:blipFill>
                          <a:blip r:embed="rId4"/>
                          <a:stretch>
                            <a:fillRect l="-401286" t="-4717" r="-100965" b="-15094"/>
                          </a:stretch>
                        </a:blipFill>
                      </a:tcPr>
                    </a:tc>
                    <a:tc>
                      <a:txBody>
                        <a:bodyPr/>
                        <a:lstStyle/>
                        <a:p>
                          <a:pPr algn="ctr"/>
                          <a:r>
                            <a:rPr lang="en-US" sz="1800" b="0">
                              <a:solidFill>
                                <a:schemeClr val="tx1"/>
                              </a:solidFill>
                              <a:latin typeface="Century" panose="02040604050505020304" pitchFamily="18" charset="0"/>
                            </a:rPr>
                            <a:t>Yes</a:t>
                          </a:r>
                        </a:p>
                      </a:txBody>
                      <a:tcPr anchor="ctr">
                        <a:lnL w="12700" cap="flat" cmpd="sng" algn="ctr">
                          <a:solidFill>
                            <a:schemeClr val="accent4"/>
                          </a:solidFill>
                          <a:prstDash val="sysDash"/>
                          <a:round/>
                          <a:headEnd type="none" w="med" len="med"/>
                          <a:tailEnd type="none" w="med" len="med"/>
                        </a:lnL>
                        <a:lnR w="12700" cap="flat" cmpd="sng" algn="ctr">
                          <a:solidFill>
                            <a:srgbClr val="95FFED"/>
                          </a:solidFill>
                          <a:prstDash val="sysDash"/>
                          <a:round/>
                          <a:headEnd type="none" w="med" len="med"/>
                          <a:tailEnd type="none" w="med" len="med"/>
                        </a:lnR>
                        <a:lnT w="12700" cap="flat" cmpd="sng" algn="ctr">
                          <a:solidFill>
                            <a:srgbClr val="95FFED"/>
                          </a:solidFill>
                          <a:prstDash val="sysDash"/>
                          <a:round/>
                          <a:headEnd type="none" w="med" len="med"/>
                          <a:tailEnd type="none" w="med" len="med"/>
                        </a:lnT>
                        <a:lnB w="12700" cap="flat" cmpd="sng" algn="ctr">
                          <a:solidFill>
                            <a:srgbClr val="95FFED"/>
                          </a:solidFill>
                          <a:prstDash val="sysDash"/>
                          <a:round/>
                          <a:headEnd type="none" w="med" len="med"/>
                          <a:tailEnd type="none" w="med" len="med"/>
                        </a:lnB>
                        <a:solidFill>
                          <a:srgbClr val="95FFED"/>
                        </a:solidFill>
                      </a:tcPr>
                    </a:tc>
                    <a:extLst>
                      <a:ext uri="{0D108BD9-81ED-4DB2-BD59-A6C34878D82A}">
                        <a16:rowId xmlns:a16="http://schemas.microsoft.com/office/drawing/2014/main" val="2456227194"/>
                      </a:ext>
                    </a:extLst>
                  </a:tr>
                </a:tbl>
              </a:graphicData>
            </a:graphic>
          </p:graphicFrame>
        </mc:Fallback>
      </mc:AlternateContent>
      <mc:AlternateContent xmlns:mc="http://schemas.openxmlformats.org/markup-compatibility/2006">
        <mc:Choice xmlns:a14="http://schemas.microsoft.com/office/drawing/2010/main" Requires="a14">
          <p:graphicFrame>
            <p:nvGraphicFramePr>
              <p:cNvPr id="36" name="Table 35">
                <a:extLst>
                  <a:ext uri="{FF2B5EF4-FFF2-40B4-BE49-F238E27FC236}">
                    <a16:creationId xmlns:a16="http://schemas.microsoft.com/office/drawing/2014/main" id="{AB8BDE65-25B0-DC81-DBD6-FC28353574D9}"/>
                  </a:ext>
                </a:extLst>
              </p:cNvPr>
              <p:cNvGraphicFramePr>
                <a:graphicFrameLocks noGrp="1"/>
              </p:cNvGraphicFramePr>
              <p:nvPr>
                <p:extLst>
                  <p:ext uri="{D42A27DB-BD31-4B8C-83A1-F6EECF244321}">
                    <p14:modId xmlns:p14="http://schemas.microsoft.com/office/powerpoint/2010/main" val="503995828"/>
                  </p:ext>
                </p:extLst>
              </p:nvPr>
            </p:nvGraphicFramePr>
            <p:xfrm>
              <a:off x="398685" y="663572"/>
              <a:ext cx="11394630" cy="1284097"/>
            </p:xfrm>
            <a:graphic>
              <a:graphicData uri="http://schemas.openxmlformats.org/drawingml/2006/table">
                <a:tbl>
                  <a:tblPr firstRow="1" bandRow="1">
                    <a:tableStyleId>{775DCB02-9BB8-47FD-8907-85C794F793BA}</a:tableStyleId>
                  </a:tblPr>
                  <a:tblGrid>
                    <a:gridCol w="1899105">
                      <a:extLst>
                        <a:ext uri="{9D8B030D-6E8A-4147-A177-3AD203B41FA5}">
                          <a16:colId xmlns:a16="http://schemas.microsoft.com/office/drawing/2014/main" val="1140399103"/>
                        </a:ext>
                      </a:extLst>
                    </a:gridCol>
                    <a:gridCol w="1899105">
                      <a:extLst>
                        <a:ext uri="{9D8B030D-6E8A-4147-A177-3AD203B41FA5}">
                          <a16:colId xmlns:a16="http://schemas.microsoft.com/office/drawing/2014/main" val="1326522246"/>
                        </a:ext>
                      </a:extLst>
                    </a:gridCol>
                    <a:gridCol w="1899105">
                      <a:extLst>
                        <a:ext uri="{9D8B030D-6E8A-4147-A177-3AD203B41FA5}">
                          <a16:colId xmlns:a16="http://schemas.microsoft.com/office/drawing/2014/main" val="4287240751"/>
                        </a:ext>
                      </a:extLst>
                    </a:gridCol>
                    <a:gridCol w="1899105">
                      <a:extLst>
                        <a:ext uri="{9D8B030D-6E8A-4147-A177-3AD203B41FA5}">
                          <a16:colId xmlns:a16="http://schemas.microsoft.com/office/drawing/2014/main" val="264896253"/>
                        </a:ext>
                      </a:extLst>
                    </a:gridCol>
                    <a:gridCol w="1899105">
                      <a:extLst>
                        <a:ext uri="{9D8B030D-6E8A-4147-A177-3AD203B41FA5}">
                          <a16:colId xmlns:a16="http://schemas.microsoft.com/office/drawing/2014/main" val="2687183084"/>
                        </a:ext>
                      </a:extLst>
                    </a:gridCol>
                    <a:gridCol w="1899105">
                      <a:extLst>
                        <a:ext uri="{9D8B030D-6E8A-4147-A177-3AD203B41FA5}">
                          <a16:colId xmlns:a16="http://schemas.microsoft.com/office/drawing/2014/main" val="769214080"/>
                        </a:ext>
                      </a:extLst>
                    </a:gridCol>
                  </a:tblGrid>
                  <a:tr h="640080">
                    <a:tc>
                      <a:txBody>
                        <a:bodyPr/>
                        <a:lstStyle/>
                        <a:p>
                          <a:pPr algn="ctr"/>
                          <a:r>
                            <a:rPr lang="en-US" sz="2200">
                              <a:solidFill>
                                <a:schemeClr val="tx1"/>
                              </a:solidFill>
                              <a:latin typeface="Century" panose="02040604050505020304" pitchFamily="18" charset="0"/>
                            </a:rPr>
                            <a:t>Reference</a:t>
                          </a:r>
                        </a:p>
                      </a:txBody>
                      <a:tcPr anchor="ctr"/>
                    </a:tc>
                    <a:tc>
                      <a:txBody>
                        <a:bodyPr/>
                        <a:lstStyle/>
                        <a:p>
                          <a:pPr algn="ctr"/>
                          <a:r>
                            <a:rPr lang="en-US" sz="2200" err="1">
                              <a:solidFill>
                                <a:schemeClr val="tx1"/>
                              </a:solidFill>
                              <a:latin typeface="Century" panose="02040604050505020304" pitchFamily="18" charset="0"/>
                            </a:rPr>
                            <a:t>K</a:t>
                          </a:r>
                          <a:r>
                            <a:rPr lang="en-US" sz="2200" baseline="-25000" err="1">
                              <a:solidFill>
                                <a:schemeClr val="tx1"/>
                              </a:solidFill>
                              <a:latin typeface="Century" panose="02040604050505020304" pitchFamily="18" charset="0"/>
                            </a:rPr>
                            <a:t>p</a:t>
                          </a:r>
                          <a:r>
                            <a:rPr lang="en-US" sz="2200" baseline="0">
                              <a:solidFill>
                                <a:schemeClr val="tx1"/>
                              </a:solidFill>
                              <a:latin typeface="Century" panose="02040604050505020304" pitchFamily="18" charset="0"/>
                            </a:rPr>
                            <a:t>(km/s)</a:t>
                          </a:r>
                          <a:endParaRPr lang="en-US" sz="2200" baseline="-25000">
                            <a:solidFill>
                              <a:schemeClr val="tx1"/>
                            </a:solidFill>
                            <a:latin typeface="Century" panose="02040604050505020304" pitchFamily="18" charset="0"/>
                          </a:endParaRPr>
                        </a:p>
                      </a:txBody>
                      <a:tcPr anchor="ctr"/>
                    </a:tc>
                    <a:tc>
                      <a:txBody>
                        <a:bodyPr/>
                        <a:lstStyle/>
                        <a:p>
                          <a:pPr algn="ctr"/>
                          <a:r>
                            <a:rPr lang="en-US" sz="2200" err="1">
                              <a:solidFill>
                                <a:schemeClr val="tx1"/>
                              </a:solidFill>
                              <a:latin typeface="Century" panose="02040604050505020304" pitchFamily="18" charset="0"/>
                            </a:rPr>
                            <a:t>V</a:t>
                          </a:r>
                          <a:r>
                            <a:rPr lang="en-US" sz="2200" baseline="-25000" err="1">
                              <a:solidFill>
                                <a:schemeClr val="tx1"/>
                              </a:solidFill>
                              <a:latin typeface="Century" panose="02040604050505020304" pitchFamily="18" charset="0"/>
                            </a:rPr>
                            <a:t>sys</a:t>
                          </a:r>
                          <a:r>
                            <a:rPr lang="en-US" sz="2200" baseline="0">
                              <a:solidFill>
                                <a:schemeClr val="tx1"/>
                              </a:solidFill>
                              <a:latin typeface="Century" panose="02040604050505020304" pitchFamily="18" charset="0"/>
                            </a:rPr>
                            <a:t> (km/s)</a:t>
                          </a:r>
                          <a:endParaRPr lang="en-US" sz="2200" baseline="-25000">
                            <a:solidFill>
                              <a:schemeClr val="tx1"/>
                            </a:solidFill>
                            <a:latin typeface="Century" panose="02040604050505020304" pitchFamily="18" charset="0"/>
                          </a:endParaRPr>
                        </a:p>
                      </a:txBody>
                      <a:tcPr anchor="ctr"/>
                    </a:tc>
                    <a:tc>
                      <a:txBody>
                        <a:bodyPr/>
                        <a:lstStyle/>
                        <a:p>
                          <a:pPr algn="ctr"/>
                          <a:r>
                            <a:rPr lang="en-US" sz="2200">
                              <a:solidFill>
                                <a:schemeClr val="tx1"/>
                              </a:solidFill>
                              <a:latin typeface="Century" panose="02040604050505020304" pitchFamily="18" charset="0"/>
                            </a:rPr>
                            <a:t>P (days)</a:t>
                          </a:r>
                        </a:p>
                      </a:txBody>
                      <a:tcPr anchor="ctr"/>
                    </a:tc>
                    <a:tc>
                      <a:txBody>
                        <a:bodyPr/>
                        <a:lstStyle/>
                        <a:p>
                          <a:pPr algn="ctr"/>
                          <a:r>
                            <a:rPr lang="en-US" sz="2200">
                              <a:solidFill>
                                <a:schemeClr val="tx1"/>
                              </a:solidFill>
                              <a:latin typeface="Century" panose="02040604050505020304" pitchFamily="18" charset="0"/>
                            </a:rPr>
                            <a:t>T</a:t>
                          </a:r>
                          <a:r>
                            <a:rPr lang="en-US" sz="2200" baseline="-25000">
                              <a:solidFill>
                                <a:schemeClr val="tx1"/>
                              </a:solidFill>
                              <a:latin typeface="Century" panose="02040604050505020304" pitchFamily="18" charset="0"/>
                            </a:rPr>
                            <a:t>0</a:t>
                          </a:r>
                        </a:p>
                      </a:txBody>
                      <a:tcPr anchor="ctr"/>
                    </a:tc>
                    <a:tc>
                      <a:txBody>
                        <a:bodyPr/>
                        <a:lstStyle/>
                        <a:p>
                          <a:pPr algn="ctr"/>
                          <a:r>
                            <a:rPr lang="en-US" sz="2200">
                              <a:solidFill>
                                <a:schemeClr val="tx1"/>
                              </a:solidFill>
                              <a:latin typeface="Century" panose="02040604050505020304" pitchFamily="18" charset="0"/>
                            </a:rPr>
                            <a:t>H</a:t>
                          </a:r>
                          <a:r>
                            <a:rPr lang="en-US" sz="2200" baseline="-25000">
                              <a:solidFill>
                                <a:schemeClr val="tx1"/>
                              </a:solidFill>
                              <a:latin typeface="Century" panose="02040604050505020304" pitchFamily="18" charset="0"/>
                            </a:rPr>
                            <a:t>2</a:t>
                          </a:r>
                          <a:r>
                            <a:rPr lang="en-US" sz="2200">
                              <a:solidFill>
                                <a:schemeClr val="tx1"/>
                              </a:solidFill>
                              <a:latin typeface="Century" panose="02040604050505020304" pitchFamily="18" charset="0"/>
                            </a:rPr>
                            <a:t>O?</a:t>
                          </a:r>
                        </a:p>
                      </a:txBody>
                      <a:tcPr anchor="ctr"/>
                    </a:tc>
                    <a:extLst>
                      <a:ext uri="{0D108BD9-81ED-4DB2-BD59-A6C34878D82A}">
                        <a16:rowId xmlns:a16="http://schemas.microsoft.com/office/drawing/2014/main" val="1596724372"/>
                      </a:ext>
                    </a:extLst>
                  </a:tr>
                  <a:tr h="640080">
                    <a:tc>
                      <a:txBody>
                        <a:bodyPr/>
                        <a:lstStyle/>
                        <a:p>
                          <a:pPr algn="ctr"/>
                          <a:r>
                            <a:rPr lang="en-US" sz="1800" err="1">
                              <a:latin typeface="Century" panose="02040604050505020304" pitchFamily="18" charset="0"/>
                            </a:rPr>
                            <a:t>Brogi</a:t>
                          </a:r>
                          <a:r>
                            <a:rPr lang="en-US" sz="1800">
                              <a:latin typeface="Century" panose="02040604050505020304" pitchFamily="18" charset="0"/>
                            </a:rPr>
                            <a:t> et al. (2012)</a:t>
                          </a:r>
                        </a:p>
                      </a:txBody>
                      <a:tcPr anchor="ctr">
                        <a:solidFill>
                          <a:srgbClr val="81E1CF"/>
                        </a:solidFill>
                      </a:tcPr>
                    </a:tc>
                    <a:tc>
                      <a:txBody>
                        <a:bodyPr/>
                        <a:lstStyle/>
                        <a:p>
                          <a:pPr algn="ctr"/>
                          <a14:m>
                            <m:oMathPara xmlns:m="http://schemas.openxmlformats.org/officeDocument/2006/math">
                              <m:oMathParaPr>
                                <m:jc m:val="centerGroup"/>
                              </m:oMathParaPr>
                              <m:oMath xmlns:m="http://schemas.openxmlformats.org/officeDocument/2006/math">
                                <m:r>
                                  <a:rPr lang="en-GB" sz="1800" b="1" i="1" dirty="0" smtClean="0">
                                    <a:latin typeface="Cambria Math" panose="02040503050406030204" pitchFamily="18" charset="0"/>
                                    <a:cs typeface="Calibri"/>
                                  </a:rPr>
                                  <m:t>𝟏𝟏𝟎</m:t>
                                </m:r>
                                <m:r>
                                  <a:rPr lang="en-GB" sz="1800" b="1" i="1" dirty="0" smtClean="0">
                                    <a:latin typeface="Cambria Math" panose="02040503050406030204" pitchFamily="18" charset="0"/>
                                    <a:cs typeface="Calibri"/>
                                  </a:rPr>
                                  <m:t>.</m:t>
                                </m:r>
                                <m:r>
                                  <a:rPr lang="en-GB" sz="1800" b="1" i="1" dirty="0" smtClean="0">
                                    <a:latin typeface="Cambria Math" panose="02040503050406030204" pitchFamily="18" charset="0"/>
                                    <a:cs typeface="Calibri"/>
                                  </a:rPr>
                                  <m:t>𝟎</m:t>
                                </m:r>
                                <m:r>
                                  <a:rPr lang="en-GB" sz="1800" b="1" i="1" smtClean="0">
                                    <a:latin typeface="Cambria Math" panose="02040503050406030204" pitchFamily="18" charset="0"/>
                                    <a:ea typeface="Cambria Math" panose="02040503050406030204" pitchFamily="18" charset="0"/>
                                  </a:rPr>
                                  <m:t>±</m:t>
                                </m:r>
                                <m:r>
                                  <a:rPr lang="en-GB" sz="1800" b="1" i="1" smtClean="0">
                                    <a:latin typeface="Cambria Math" panose="02040503050406030204" pitchFamily="18" charset="0"/>
                                    <a:ea typeface="Cambria Math" panose="02040503050406030204" pitchFamily="18" charset="0"/>
                                  </a:rPr>
                                  <m:t>𝟑</m:t>
                                </m:r>
                                <m:r>
                                  <a:rPr lang="en-GB" sz="1800" b="1" i="1" smtClean="0">
                                    <a:latin typeface="Cambria Math" panose="02040503050406030204" pitchFamily="18" charset="0"/>
                                    <a:ea typeface="Cambria Math" panose="02040503050406030204" pitchFamily="18" charset="0"/>
                                  </a:rPr>
                                  <m:t>.</m:t>
                                </m:r>
                                <m:r>
                                  <a:rPr lang="en-GB" sz="1800" b="1" i="1" smtClean="0">
                                    <a:latin typeface="Cambria Math" panose="02040503050406030204" pitchFamily="18" charset="0"/>
                                    <a:ea typeface="Cambria Math" panose="02040503050406030204" pitchFamily="18" charset="0"/>
                                  </a:rPr>
                                  <m:t>𝟐</m:t>
                                </m:r>
                              </m:oMath>
                            </m:oMathPara>
                          </a14:m>
                          <a:endParaRPr lang="en-US" sz="1800" b="1">
                            <a:latin typeface="Century" panose="02040604050505020304" pitchFamily="18" charset="0"/>
                          </a:endParaRPr>
                        </a:p>
                      </a:txBody>
                      <a:tcPr anchor="ctr">
                        <a:solidFill>
                          <a:srgbClr val="81E1CF"/>
                        </a:solidFill>
                      </a:tcPr>
                    </a:tc>
                    <a:tc>
                      <a:txBody>
                        <a:bodyPr/>
                        <a:lstStyle/>
                        <a:p>
                          <a:pPr algn="ctr"/>
                          <a14:m>
                            <m:oMathPara xmlns:m="http://schemas.openxmlformats.org/officeDocument/2006/math">
                              <m:oMathParaPr>
                                <m:jc m:val="centerGroup"/>
                              </m:oMathParaPr>
                              <m:oMath xmlns:m="http://schemas.openxmlformats.org/officeDocument/2006/math">
                                <m:r>
                                  <a:rPr lang="en-GB" sz="1800" b="1" i="1" smtClean="0">
                                    <a:latin typeface="Cambria Math" panose="02040503050406030204" pitchFamily="18" charset="0"/>
                                    <a:cs typeface="Calibri"/>
                                  </a:rPr>
                                  <m:t>−</m:t>
                                </m:r>
                                <m:r>
                                  <m:rPr>
                                    <m:nor/>
                                  </m:rPr>
                                  <a:rPr lang="en-GB" sz="1800" b="0" i="0" smtClean="0">
                                    <a:latin typeface="Cambria Math" panose="02040503050406030204" pitchFamily="18" charset="0"/>
                                    <a:cs typeface="Calibri"/>
                                  </a:rPr>
                                  <m:t>16.4</m:t>
                                </m:r>
                                <m:r>
                                  <a:rPr lang="en-GB" sz="1800" b="1" i="1" smtClean="0">
                                    <a:latin typeface="Cambria Math" panose="02040503050406030204" pitchFamily="18" charset="0"/>
                                    <a:ea typeface="Cambria Math" panose="02040503050406030204" pitchFamily="18" charset="0"/>
                                    <a:cs typeface="Calibri"/>
                                  </a:rPr>
                                  <m:t>±</m:t>
                                </m:r>
                                <m:r>
                                  <m:rPr>
                                    <m:nor/>
                                  </m:rPr>
                                  <a:rPr lang="en-GB" sz="1800" b="0" i="0" smtClean="0">
                                    <a:latin typeface="Cambria Math" panose="02040503050406030204" pitchFamily="18" charset="0"/>
                                    <a:ea typeface="Cambria Math" panose="02040503050406030204" pitchFamily="18" charset="0"/>
                                    <a:cs typeface="Calibri"/>
                                  </a:rPr>
                                  <m:t>0.1</m:t>
                                </m:r>
                              </m:oMath>
                            </m:oMathPara>
                          </a14:m>
                          <a:endParaRPr lang="en-US" sz="1800" b="1">
                            <a:latin typeface="Century" panose="02040604050505020304" pitchFamily="18" charset="0"/>
                          </a:endParaRPr>
                        </a:p>
                      </a:txBody>
                      <a:tcPr anchor="ctr">
                        <a:solidFill>
                          <a:srgbClr val="81E1CF"/>
                        </a:solidFill>
                      </a:tcPr>
                    </a:tc>
                    <a:tc>
                      <a:txBody>
                        <a:bodyPr/>
                        <a:lstStyle/>
                        <a:p>
                          <a:pPr algn="ctr"/>
                          <a14:m>
                            <m:oMathPara xmlns:m="http://schemas.openxmlformats.org/officeDocument/2006/math">
                              <m:oMathParaPr>
                                <m:jc m:val="centerGroup"/>
                              </m:oMathParaPr>
                              <m:oMath xmlns:m="http://schemas.openxmlformats.org/officeDocument/2006/math">
                                <m:r>
                                  <a:rPr lang="en-GB" sz="1800" b="1" i="1" dirty="0" smtClean="0">
                                    <a:latin typeface="Cambria Math" panose="02040503050406030204" pitchFamily="18" charset="0"/>
                                    <a:cs typeface="Calibri"/>
                                  </a:rPr>
                                  <m:t>𝟑</m:t>
                                </m:r>
                                <m:r>
                                  <a:rPr lang="en-GB" sz="1800" b="1" i="1" dirty="0" smtClean="0">
                                    <a:latin typeface="Cambria Math" panose="02040503050406030204" pitchFamily="18" charset="0"/>
                                    <a:cs typeface="Calibri"/>
                                  </a:rPr>
                                  <m:t>.</m:t>
                                </m:r>
                                <m:r>
                                  <a:rPr lang="en-GB" sz="1800" b="1" i="1" dirty="0" smtClean="0">
                                    <a:latin typeface="Cambria Math" panose="02040503050406030204" pitchFamily="18" charset="0"/>
                                    <a:cs typeface="Calibri"/>
                                  </a:rPr>
                                  <m:t>𝟑𝟏𝟐𝟒𝟑𝟑</m:t>
                                </m:r>
                                <m:r>
                                  <a:rPr lang="en-GB" sz="1800" b="1" i="1" smtClean="0">
                                    <a:latin typeface="Cambria Math" panose="02040503050406030204" pitchFamily="18" charset="0"/>
                                    <a:ea typeface="Cambria Math" panose="02040503050406030204" pitchFamily="18" charset="0"/>
                                    <a:cs typeface="Calibri"/>
                                  </a:rPr>
                                  <m:t>±</m:t>
                                </m:r>
                                <m:r>
                                  <a:rPr lang="en-GB" sz="1800" b="1" i="1" dirty="0" smtClean="0">
                                    <a:latin typeface="Cambria Math" panose="02040503050406030204" pitchFamily="18" charset="0"/>
                                    <a:cs typeface="Calibri"/>
                                  </a:rPr>
                                  <m:t>𝟏</m:t>
                                </m:r>
                                <m:r>
                                  <a:rPr lang="en-GB" sz="1800" b="1" i="1" dirty="0" smtClean="0">
                                    <a:latin typeface="Cambria Math" panose="02040503050406030204" pitchFamily="18" charset="0"/>
                                    <a:cs typeface="Calibri"/>
                                  </a:rPr>
                                  <m:t>.</m:t>
                                </m:r>
                                <m:r>
                                  <a:rPr lang="en-GB" sz="1800" b="1" i="1" dirty="0" smtClean="0">
                                    <a:latin typeface="Cambria Math" panose="02040503050406030204" pitchFamily="18" charset="0"/>
                                    <a:cs typeface="Calibri"/>
                                  </a:rPr>
                                  <m:t>𝟗</m:t>
                                </m:r>
                                <m:r>
                                  <a:rPr lang="en-GB" sz="1800" b="1" i="1" smtClean="0">
                                    <a:latin typeface="Cambria Math" panose="02040503050406030204" pitchFamily="18" charset="0"/>
                                    <a:ea typeface="Cambria Math" panose="02040503050406030204" pitchFamily="18" charset="0"/>
                                    <a:cs typeface="Calibri"/>
                                  </a:rPr>
                                  <m:t>×</m:t>
                                </m:r>
                                <m:sSup>
                                  <m:sSupPr>
                                    <m:ctrlPr>
                                      <a:rPr lang="en-GB" sz="1800" b="1" i="1" smtClean="0">
                                        <a:latin typeface="Cambria Math" panose="02040503050406030204" pitchFamily="18" charset="0"/>
                                        <a:ea typeface="Cambria Math" panose="02040503050406030204" pitchFamily="18" charset="0"/>
                                        <a:cs typeface="Calibri"/>
                                      </a:rPr>
                                    </m:ctrlPr>
                                  </m:sSupPr>
                                  <m:e>
                                    <m:r>
                                      <a:rPr lang="en-GB" sz="1800" b="1" i="1" smtClean="0">
                                        <a:latin typeface="Cambria Math" panose="02040503050406030204" pitchFamily="18" charset="0"/>
                                        <a:ea typeface="Cambria Math" panose="02040503050406030204" pitchFamily="18" charset="0"/>
                                        <a:cs typeface="Calibri"/>
                                      </a:rPr>
                                      <m:t>𝟏𝟎</m:t>
                                    </m:r>
                                  </m:e>
                                  <m:sup>
                                    <m:r>
                                      <a:rPr lang="en-GB" sz="1800" b="1" i="1" smtClean="0">
                                        <a:latin typeface="Cambria Math" panose="02040503050406030204" pitchFamily="18" charset="0"/>
                                        <a:ea typeface="Cambria Math" panose="02040503050406030204" pitchFamily="18" charset="0"/>
                                        <a:cs typeface="Calibri"/>
                                      </a:rPr>
                                      <m:t>−</m:t>
                                    </m:r>
                                    <m:r>
                                      <a:rPr lang="en-GB" sz="1800" b="1" i="1" smtClean="0">
                                        <a:latin typeface="Cambria Math" panose="02040503050406030204" pitchFamily="18" charset="0"/>
                                        <a:ea typeface="Cambria Math" panose="02040503050406030204" pitchFamily="18" charset="0"/>
                                        <a:cs typeface="Calibri"/>
                                      </a:rPr>
                                      <m:t>𝟓</m:t>
                                    </m:r>
                                  </m:sup>
                                </m:sSup>
                              </m:oMath>
                            </m:oMathPara>
                          </a14:m>
                          <a:endParaRPr lang="en-US" sz="1800" b="1">
                            <a:latin typeface="Century" panose="02040604050505020304" pitchFamily="18" charset="0"/>
                          </a:endParaRPr>
                        </a:p>
                      </a:txBody>
                      <a:tcPr anchor="ctr">
                        <a:solidFill>
                          <a:srgbClr val="81E1CF"/>
                        </a:solidFill>
                      </a:tcPr>
                    </a:tc>
                    <a:tc>
                      <a:txBody>
                        <a:bodyPr/>
                        <a:lstStyle/>
                        <a:p>
                          <a:pPr algn="ctr"/>
                          <a14:m>
                            <m:oMath xmlns:m="http://schemas.openxmlformats.org/officeDocument/2006/math">
                              <m:r>
                                <a:rPr lang="en-GB" sz="1800" b="1" i="1" dirty="0" smtClean="0">
                                  <a:latin typeface="Cambria Math" panose="02040503050406030204" pitchFamily="18" charset="0"/>
                                  <a:ea typeface="Cambria Math" panose="02040503050406030204" pitchFamily="18" charset="0"/>
                                </a:rPr>
                                <m:t>𝟐𝟒𝟓𝟓𝟔𝟓𝟐</m:t>
                              </m:r>
                              <m:r>
                                <a:rPr lang="en-GB" sz="1800" b="1" i="1" dirty="0" smtClean="0">
                                  <a:latin typeface="Cambria Math" panose="02040503050406030204" pitchFamily="18" charset="0"/>
                                  <a:ea typeface="Cambria Math" panose="02040503050406030204" pitchFamily="18" charset="0"/>
                                </a:rPr>
                                <m:t>.</m:t>
                              </m:r>
                              <m:r>
                                <a:rPr lang="en-GB" sz="1800" b="1" i="1" dirty="0" smtClean="0">
                                  <a:latin typeface="Cambria Math" panose="02040503050406030204" pitchFamily="18" charset="0"/>
                                  <a:ea typeface="Cambria Math" panose="02040503050406030204" pitchFamily="18" charset="0"/>
                                </a:rPr>
                                <m:t>𝟏𝟎𝟖</m:t>
                              </m:r>
                              <m:r>
                                <a:rPr lang="en-US" sz="1800" b="1" i="1" dirty="0" smtClean="0">
                                  <a:latin typeface="Cambria Math" panose="02040503050406030204" pitchFamily="18" charset="0"/>
                                  <a:ea typeface="Cambria Math" panose="02040503050406030204" pitchFamily="18" charset="0"/>
                                </a:rPr>
                                <m:t>±</m:t>
                              </m:r>
                              <m:r>
                                <m:rPr>
                                  <m:nor/>
                                </m:rPr>
                                <a:rPr lang="en-GB" sz="1800" b="0" i="0" dirty="0" smtClean="0">
                                  <a:latin typeface="Cambria Math" panose="02040503050406030204" pitchFamily="18" charset="0"/>
                                  <a:ea typeface="Cambria Math" panose="02040503050406030204" pitchFamily="18" charset="0"/>
                                </a:rPr>
                                <m:t>0.004</m:t>
                              </m:r>
                            </m:oMath>
                          </a14:m>
                          <a:r>
                            <a:rPr lang="en-US" sz="1800" b="1">
                              <a:latin typeface="Century" panose="02040604050505020304" pitchFamily="18" charset="0"/>
                            </a:rPr>
                            <a:t> HJD</a:t>
                          </a:r>
                        </a:p>
                      </a:txBody>
                      <a:tcPr anchor="ctr">
                        <a:solidFill>
                          <a:srgbClr val="81E1CF"/>
                        </a:solidFill>
                      </a:tcPr>
                    </a:tc>
                    <a:tc>
                      <a:txBody>
                        <a:bodyPr/>
                        <a:lstStyle/>
                        <a:p>
                          <a:pPr algn="ctr"/>
                          <a:r>
                            <a:rPr lang="en-US" sz="1800">
                              <a:latin typeface="Century" panose="02040604050505020304" pitchFamily="18" charset="0"/>
                            </a:rPr>
                            <a:t>No</a:t>
                          </a:r>
                        </a:p>
                      </a:txBody>
                      <a:tcPr anchor="ctr">
                        <a:solidFill>
                          <a:srgbClr val="81E1CF"/>
                        </a:solidFill>
                      </a:tcPr>
                    </a:tc>
                    <a:extLst>
                      <a:ext uri="{0D108BD9-81ED-4DB2-BD59-A6C34878D82A}">
                        <a16:rowId xmlns:a16="http://schemas.microsoft.com/office/drawing/2014/main" val="3640492570"/>
                      </a:ext>
                    </a:extLst>
                  </a:tr>
                </a:tbl>
              </a:graphicData>
            </a:graphic>
          </p:graphicFrame>
        </mc:Choice>
        <mc:Fallback>
          <p:graphicFrame>
            <p:nvGraphicFramePr>
              <p:cNvPr id="36" name="Table 35">
                <a:extLst>
                  <a:ext uri="{FF2B5EF4-FFF2-40B4-BE49-F238E27FC236}">
                    <a16:creationId xmlns:a16="http://schemas.microsoft.com/office/drawing/2014/main" id="{AB8BDE65-25B0-DC81-DBD6-FC28353574D9}"/>
                  </a:ext>
                </a:extLst>
              </p:cNvPr>
              <p:cNvGraphicFramePr>
                <a:graphicFrameLocks noGrp="1"/>
              </p:cNvGraphicFramePr>
              <p:nvPr>
                <p:extLst>
                  <p:ext uri="{D42A27DB-BD31-4B8C-83A1-F6EECF244321}">
                    <p14:modId xmlns:p14="http://schemas.microsoft.com/office/powerpoint/2010/main" val="503995828"/>
                  </p:ext>
                </p:extLst>
              </p:nvPr>
            </p:nvGraphicFramePr>
            <p:xfrm>
              <a:off x="398685" y="663572"/>
              <a:ext cx="11394630" cy="1284097"/>
            </p:xfrm>
            <a:graphic>
              <a:graphicData uri="http://schemas.openxmlformats.org/drawingml/2006/table">
                <a:tbl>
                  <a:tblPr firstRow="1" bandRow="1">
                    <a:tableStyleId>{775DCB02-9BB8-47FD-8907-85C794F793BA}</a:tableStyleId>
                  </a:tblPr>
                  <a:tblGrid>
                    <a:gridCol w="1899105">
                      <a:extLst>
                        <a:ext uri="{9D8B030D-6E8A-4147-A177-3AD203B41FA5}">
                          <a16:colId xmlns:a16="http://schemas.microsoft.com/office/drawing/2014/main" val="1140399103"/>
                        </a:ext>
                      </a:extLst>
                    </a:gridCol>
                    <a:gridCol w="1899105">
                      <a:extLst>
                        <a:ext uri="{9D8B030D-6E8A-4147-A177-3AD203B41FA5}">
                          <a16:colId xmlns:a16="http://schemas.microsoft.com/office/drawing/2014/main" val="1326522246"/>
                        </a:ext>
                      </a:extLst>
                    </a:gridCol>
                    <a:gridCol w="1899105">
                      <a:extLst>
                        <a:ext uri="{9D8B030D-6E8A-4147-A177-3AD203B41FA5}">
                          <a16:colId xmlns:a16="http://schemas.microsoft.com/office/drawing/2014/main" val="4287240751"/>
                        </a:ext>
                      </a:extLst>
                    </a:gridCol>
                    <a:gridCol w="1899105">
                      <a:extLst>
                        <a:ext uri="{9D8B030D-6E8A-4147-A177-3AD203B41FA5}">
                          <a16:colId xmlns:a16="http://schemas.microsoft.com/office/drawing/2014/main" val="264896253"/>
                        </a:ext>
                      </a:extLst>
                    </a:gridCol>
                    <a:gridCol w="1899105">
                      <a:extLst>
                        <a:ext uri="{9D8B030D-6E8A-4147-A177-3AD203B41FA5}">
                          <a16:colId xmlns:a16="http://schemas.microsoft.com/office/drawing/2014/main" val="2687183084"/>
                        </a:ext>
                      </a:extLst>
                    </a:gridCol>
                    <a:gridCol w="1899105">
                      <a:extLst>
                        <a:ext uri="{9D8B030D-6E8A-4147-A177-3AD203B41FA5}">
                          <a16:colId xmlns:a16="http://schemas.microsoft.com/office/drawing/2014/main" val="769214080"/>
                        </a:ext>
                      </a:extLst>
                    </a:gridCol>
                  </a:tblGrid>
                  <a:tr h="640080">
                    <a:tc>
                      <a:txBody>
                        <a:bodyPr/>
                        <a:lstStyle/>
                        <a:p>
                          <a:pPr algn="ctr"/>
                          <a:r>
                            <a:rPr lang="en-US" sz="2200">
                              <a:solidFill>
                                <a:schemeClr val="tx1"/>
                              </a:solidFill>
                              <a:latin typeface="Century" panose="02040604050505020304" pitchFamily="18" charset="0"/>
                            </a:rPr>
                            <a:t>Reference</a:t>
                          </a:r>
                        </a:p>
                      </a:txBody>
                      <a:tcPr anchor="ctr"/>
                    </a:tc>
                    <a:tc>
                      <a:txBody>
                        <a:bodyPr/>
                        <a:lstStyle/>
                        <a:p>
                          <a:pPr algn="ctr"/>
                          <a:r>
                            <a:rPr lang="en-US" sz="2200" err="1">
                              <a:solidFill>
                                <a:schemeClr val="tx1"/>
                              </a:solidFill>
                              <a:latin typeface="Century" panose="02040604050505020304" pitchFamily="18" charset="0"/>
                            </a:rPr>
                            <a:t>K</a:t>
                          </a:r>
                          <a:r>
                            <a:rPr lang="en-US" sz="2200" baseline="-25000" err="1">
                              <a:solidFill>
                                <a:schemeClr val="tx1"/>
                              </a:solidFill>
                              <a:latin typeface="Century" panose="02040604050505020304" pitchFamily="18" charset="0"/>
                            </a:rPr>
                            <a:t>p</a:t>
                          </a:r>
                          <a:r>
                            <a:rPr lang="en-US" sz="2200" baseline="0">
                              <a:solidFill>
                                <a:schemeClr val="tx1"/>
                              </a:solidFill>
                              <a:latin typeface="Century" panose="02040604050505020304" pitchFamily="18" charset="0"/>
                            </a:rPr>
                            <a:t>(km/s)</a:t>
                          </a:r>
                          <a:endParaRPr lang="en-US" sz="2200" baseline="-25000">
                            <a:solidFill>
                              <a:schemeClr val="tx1"/>
                            </a:solidFill>
                            <a:latin typeface="Century" panose="02040604050505020304" pitchFamily="18" charset="0"/>
                          </a:endParaRPr>
                        </a:p>
                      </a:txBody>
                      <a:tcPr anchor="ctr"/>
                    </a:tc>
                    <a:tc>
                      <a:txBody>
                        <a:bodyPr/>
                        <a:lstStyle/>
                        <a:p>
                          <a:pPr algn="ctr"/>
                          <a:r>
                            <a:rPr lang="en-US" sz="2200" err="1">
                              <a:solidFill>
                                <a:schemeClr val="tx1"/>
                              </a:solidFill>
                              <a:latin typeface="Century" panose="02040604050505020304" pitchFamily="18" charset="0"/>
                            </a:rPr>
                            <a:t>V</a:t>
                          </a:r>
                          <a:r>
                            <a:rPr lang="en-US" sz="2200" baseline="-25000" err="1">
                              <a:solidFill>
                                <a:schemeClr val="tx1"/>
                              </a:solidFill>
                              <a:latin typeface="Century" panose="02040604050505020304" pitchFamily="18" charset="0"/>
                            </a:rPr>
                            <a:t>sys</a:t>
                          </a:r>
                          <a:r>
                            <a:rPr lang="en-US" sz="2200" baseline="0">
                              <a:solidFill>
                                <a:schemeClr val="tx1"/>
                              </a:solidFill>
                              <a:latin typeface="Century" panose="02040604050505020304" pitchFamily="18" charset="0"/>
                            </a:rPr>
                            <a:t> (km/s)</a:t>
                          </a:r>
                          <a:endParaRPr lang="en-US" sz="2200" baseline="-25000">
                            <a:solidFill>
                              <a:schemeClr val="tx1"/>
                            </a:solidFill>
                            <a:latin typeface="Century" panose="02040604050505020304" pitchFamily="18" charset="0"/>
                          </a:endParaRPr>
                        </a:p>
                      </a:txBody>
                      <a:tcPr anchor="ctr"/>
                    </a:tc>
                    <a:tc>
                      <a:txBody>
                        <a:bodyPr/>
                        <a:lstStyle/>
                        <a:p>
                          <a:pPr algn="ctr"/>
                          <a:r>
                            <a:rPr lang="en-US" sz="2200">
                              <a:solidFill>
                                <a:schemeClr val="tx1"/>
                              </a:solidFill>
                              <a:latin typeface="Century" panose="02040604050505020304" pitchFamily="18" charset="0"/>
                            </a:rPr>
                            <a:t>P (days)</a:t>
                          </a:r>
                        </a:p>
                      </a:txBody>
                      <a:tcPr anchor="ctr"/>
                    </a:tc>
                    <a:tc>
                      <a:txBody>
                        <a:bodyPr/>
                        <a:lstStyle/>
                        <a:p>
                          <a:pPr algn="ctr"/>
                          <a:r>
                            <a:rPr lang="en-US" sz="2200">
                              <a:solidFill>
                                <a:schemeClr val="tx1"/>
                              </a:solidFill>
                              <a:latin typeface="Century" panose="02040604050505020304" pitchFamily="18" charset="0"/>
                            </a:rPr>
                            <a:t>T</a:t>
                          </a:r>
                          <a:r>
                            <a:rPr lang="en-US" sz="2200" baseline="-25000">
                              <a:solidFill>
                                <a:schemeClr val="tx1"/>
                              </a:solidFill>
                              <a:latin typeface="Century" panose="02040604050505020304" pitchFamily="18" charset="0"/>
                            </a:rPr>
                            <a:t>0</a:t>
                          </a:r>
                        </a:p>
                      </a:txBody>
                      <a:tcPr anchor="ctr"/>
                    </a:tc>
                    <a:tc>
                      <a:txBody>
                        <a:bodyPr/>
                        <a:lstStyle/>
                        <a:p>
                          <a:pPr algn="ctr"/>
                          <a:r>
                            <a:rPr lang="en-US" sz="2200">
                              <a:solidFill>
                                <a:schemeClr val="tx1"/>
                              </a:solidFill>
                              <a:latin typeface="Century" panose="02040604050505020304" pitchFamily="18" charset="0"/>
                            </a:rPr>
                            <a:t>H</a:t>
                          </a:r>
                          <a:r>
                            <a:rPr lang="en-US" sz="2200" baseline="-25000">
                              <a:solidFill>
                                <a:schemeClr val="tx1"/>
                              </a:solidFill>
                              <a:latin typeface="Century" panose="02040604050505020304" pitchFamily="18" charset="0"/>
                            </a:rPr>
                            <a:t>2</a:t>
                          </a:r>
                          <a:r>
                            <a:rPr lang="en-US" sz="2200">
                              <a:solidFill>
                                <a:schemeClr val="tx1"/>
                              </a:solidFill>
                              <a:latin typeface="Century" panose="02040604050505020304" pitchFamily="18" charset="0"/>
                            </a:rPr>
                            <a:t>O?</a:t>
                          </a:r>
                        </a:p>
                      </a:txBody>
                      <a:tcPr anchor="ctr"/>
                    </a:tc>
                    <a:extLst>
                      <a:ext uri="{0D108BD9-81ED-4DB2-BD59-A6C34878D82A}">
                        <a16:rowId xmlns:a16="http://schemas.microsoft.com/office/drawing/2014/main" val="1596724372"/>
                      </a:ext>
                    </a:extLst>
                  </a:tr>
                  <a:tr h="644017">
                    <a:tc>
                      <a:txBody>
                        <a:bodyPr/>
                        <a:lstStyle/>
                        <a:p>
                          <a:pPr algn="ctr"/>
                          <a:r>
                            <a:rPr lang="en-US" sz="1800" err="1">
                              <a:latin typeface="Century" panose="02040604050505020304" pitchFamily="18" charset="0"/>
                            </a:rPr>
                            <a:t>Brogi</a:t>
                          </a:r>
                          <a:r>
                            <a:rPr lang="en-US" sz="1800">
                              <a:latin typeface="Century" panose="02040604050505020304" pitchFamily="18" charset="0"/>
                            </a:rPr>
                            <a:t> et al. (2012)</a:t>
                          </a:r>
                        </a:p>
                      </a:txBody>
                      <a:tcPr anchor="ctr">
                        <a:solidFill>
                          <a:srgbClr val="81E1CF"/>
                        </a:solidFill>
                      </a:tcPr>
                    </a:tc>
                    <a:tc>
                      <a:txBody>
                        <a:bodyPr/>
                        <a:lstStyle/>
                        <a:p>
                          <a:endParaRPr lang="en-US"/>
                        </a:p>
                      </a:txBody>
                      <a:tcPr anchor="ctr">
                        <a:blipFill>
                          <a:blip r:embed="rId5"/>
                          <a:stretch>
                            <a:fillRect l="-100643" t="-100943" r="-401929" b="-14151"/>
                          </a:stretch>
                        </a:blipFill>
                      </a:tcPr>
                    </a:tc>
                    <a:tc>
                      <a:txBody>
                        <a:bodyPr/>
                        <a:lstStyle/>
                        <a:p>
                          <a:endParaRPr lang="en-US"/>
                        </a:p>
                      </a:txBody>
                      <a:tcPr anchor="ctr">
                        <a:blipFill>
                          <a:blip r:embed="rId5"/>
                          <a:stretch>
                            <a:fillRect l="-200000" t="-100943" r="-300641" b="-14151"/>
                          </a:stretch>
                        </a:blipFill>
                      </a:tcPr>
                    </a:tc>
                    <a:tc>
                      <a:txBody>
                        <a:bodyPr/>
                        <a:lstStyle/>
                        <a:p>
                          <a:endParaRPr lang="en-US"/>
                        </a:p>
                      </a:txBody>
                      <a:tcPr anchor="ctr">
                        <a:blipFill>
                          <a:blip r:embed="rId5"/>
                          <a:stretch>
                            <a:fillRect l="-300000" t="-100943" r="-200641" b="-14151"/>
                          </a:stretch>
                        </a:blipFill>
                      </a:tcPr>
                    </a:tc>
                    <a:tc>
                      <a:txBody>
                        <a:bodyPr/>
                        <a:lstStyle/>
                        <a:p>
                          <a:endParaRPr lang="en-US"/>
                        </a:p>
                      </a:txBody>
                      <a:tcPr anchor="ctr">
                        <a:blipFill>
                          <a:blip r:embed="rId5"/>
                          <a:stretch>
                            <a:fillRect l="-401286" t="-100943" r="-101286" b="-14151"/>
                          </a:stretch>
                        </a:blipFill>
                      </a:tcPr>
                    </a:tc>
                    <a:tc>
                      <a:txBody>
                        <a:bodyPr/>
                        <a:lstStyle/>
                        <a:p>
                          <a:pPr algn="ctr"/>
                          <a:r>
                            <a:rPr lang="en-US" sz="1800">
                              <a:latin typeface="Century" panose="02040604050505020304" pitchFamily="18" charset="0"/>
                            </a:rPr>
                            <a:t>No</a:t>
                          </a:r>
                        </a:p>
                      </a:txBody>
                      <a:tcPr anchor="ctr">
                        <a:solidFill>
                          <a:srgbClr val="81E1CF"/>
                        </a:solidFill>
                      </a:tcPr>
                    </a:tc>
                    <a:extLst>
                      <a:ext uri="{0D108BD9-81ED-4DB2-BD59-A6C34878D82A}">
                        <a16:rowId xmlns:a16="http://schemas.microsoft.com/office/drawing/2014/main" val="3640492570"/>
                      </a:ext>
                    </a:extLst>
                  </a:tr>
                </a:tbl>
              </a:graphicData>
            </a:graphic>
          </p:graphicFrame>
        </mc:Fallback>
      </mc:AlternateContent>
      <mc:AlternateContent xmlns:mc="http://schemas.openxmlformats.org/markup-compatibility/2006">
        <mc:Choice xmlns:a14="http://schemas.microsoft.com/office/drawing/2010/main" Requires="a14">
          <p:graphicFrame>
            <p:nvGraphicFramePr>
              <p:cNvPr id="37" name="Table 36">
                <a:extLst>
                  <a:ext uri="{FF2B5EF4-FFF2-40B4-BE49-F238E27FC236}">
                    <a16:creationId xmlns:a16="http://schemas.microsoft.com/office/drawing/2014/main" id="{B5FE18A6-9296-8B5C-56DF-6B9F50BF7D24}"/>
                  </a:ext>
                </a:extLst>
              </p:cNvPr>
              <p:cNvGraphicFramePr>
                <a:graphicFrameLocks noGrp="1"/>
              </p:cNvGraphicFramePr>
              <p:nvPr>
                <p:extLst>
                  <p:ext uri="{D42A27DB-BD31-4B8C-83A1-F6EECF244321}">
                    <p14:modId xmlns:p14="http://schemas.microsoft.com/office/powerpoint/2010/main" val="2986786488"/>
                  </p:ext>
                </p:extLst>
              </p:nvPr>
            </p:nvGraphicFramePr>
            <p:xfrm>
              <a:off x="398685" y="4509703"/>
              <a:ext cx="11394630" cy="640080"/>
            </p:xfrm>
            <a:graphic>
              <a:graphicData uri="http://schemas.openxmlformats.org/drawingml/2006/table">
                <a:tbl>
                  <a:tblPr firstRow="1" bandRow="1">
                    <a:tableStyleId>{775DCB02-9BB8-47FD-8907-85C794F793BA}</a:tableStyleId>
                  </a:tblPr>
                  <a:tblGrid>
                    <a:gridCol w="1899105">
                      <a:extLst>
                        <a:ext uri="{9D8B030D-6E8A-4147-A177-3AD203B41FA5}">
                          <a16:colId xmlns:a16="http://schemas.microsoft.com/office/drawing/2014/main" val="2427358638"/>
                        </a:ext>
                      </a:extLst>
                    </a:gridCol>
                    <a:gridCol w="1899105">
                      <a:extLst>
                        <a:ext uri="{9D8B030D-6E8A-4147-A177-3AD203B41FA5}">
                          <a16:colId xmlns:a16="http://schemas.microsoft.com/office/drawing/2014/main" val="635569308"/>
                        </a:ext>
                      </a:extLst>
                    </a:gridCol>
                    <a:gridCol w="1899105">
                      <a:extLst>
                        <a:ext uri="{9D8B030D-6E8A-4147-A177-3AD203B41FA5}">
                          <a16:colId xmlns:a16="http://schemas.microsoft.com/office/drawing/2014/main" val="3437590194"/>
                        </a:ext>
                      </a:extLst>
                    </a:gridCol>
                    <a:gridCol w="1899105">
                      <a:extLst>
                        <a:ext uri="{9D8B030D-6E8A-4147-A177-3AD203B41FA5}">
                          <a16:colId xmlns:a16="http://schemas.microsoft.com/office/drawing/2014/main" val="3440415986"/>
                        </a:ext>
                      </a:extLst>
                    </a:gridCol>
                    <a:gridCol w="1899105">
                      <a:extLst>
                        <a:ext uri="{9D8B030D-6E8A-4147-A177-3AD203B41FA5}">
                          <a16:colId xmlns:a16="http://schemas.microsoft.com/office/drawing/2014/main" val="3483605367"/>
                        </a:ext>
                      </a:extLst>
                    </a:gridCol>
                    <a:gridCol w="1899105">
                      <a:extLst>
                        <a:ext uri="{9D8B030D-6E8A-4147-A177-3AD203B41FA5}">
                          <a16:colId xmlns:a16="http://schemas.microsoft.com/office/drawing/2014/main" val="3737272967"/>
                        </a:ext>
                      </a:extLst>
                    </a:gridCol>
                  </a:tblGrid>
                  <a:tr h="640080">
                    <a:tc>
                      <a:txBody>
                        <a:bodyPr/>
                        <a:lstStyle/>
                        <a:p>
                          <a:pPr algn="ctr"/>
                          <a:r>
                            <a:rPr lang="en-US" sz="1800" b="0">
                              <a:solidFill>
                                <a:srgbClr val="FF0000"/>
                              </a:solidFill>
                              <a:latin typeface="Century" panose="02040604050505020304" pitchFamily="18" charset="0"/>
                            </a:rPr>
                            <a:t>Webb et al. (2022)</a:t>
                          </a:r>
                        </a:p>
                      </a:txBody>
                      <a:tcPr anchor="ctr">
                        <a:lnL w="12700" cap="flat" cmpd="sng" algn="ctr">
                          <a:solidFill>
                            <a:srgbClr val="81E1CF"/>
                          </a:solidFill>
                          <a:prstDash val="sysDash"/>
                          <a:round/>
                          <a:headEnd type="none" w="med" len="med"/>
                          <a:tailEnd type="none" w="med" len="med"/>
                        </a:lnL>
                        <a:lnR w="12700" cap="flat" cmpd="sng" algn="ctr">
                          <a:solidFill>
                            <a:srgbClr val="4FD6C1"/>
                          </a:solidFill>
                          <a:prstDash val="solid"/>
                          <a:round/>
                          <a:headEnd type="none" w="med" len="med"/>
                          <a:tailEnd type="none" w="med" len="med"/>
                        </a:lnR>
                        <a:lnB w="12700" cap="flat" cmpd="sng" algn="ctr">
                          <a:solidFill>
                            <a:srgbClr val="4FD6C1"/>
                          </a:solidFill>
                          <a:prstDash val="solid"/>
                          <a:round/>
                          <a:headEnd type="none" w="med" len="med"/>
                          <a:tailEnd type="none" w="med" len="med"/>
                        </a:lnB>
                        <a:solidFill>
                          <a:srgbClr val="94E5D6"/>
                        </a:solidFill>
                      </a:tcPr>
                    </a:tc>
                    <a:tc>
                      <a:txBody>
                        <a:bodyPr/>
                        <a:lstStyle/>
                        <a:p>
                          <a:pPr algn="ctr"/>
                          <a14:m>
                            <m:oMathPara xmlns:m="http://schemas.openxmlformats.org/officeDocument/2006/math">
                              <m:oMathParaPr>
                                <m:jc m:val="centerGroup"/>
                              </m:oMathParaPr>
                              <m:oMath xmlns:m="http://schemas.openxmlformats.org/officeDocument/2006/math">
                                <m:sSubSup>
                                  <m:sSubSupPr>
                                    <m:ctrlPr>
                                      <a:rPr lang="en-GB" sz="1800" b="0" i="1" smtClean="0">
                                        <a:solidFill>
                                          <a:srgbClr val="FF0000"/>
                                        </a:solidFill>
                                        <a:latin typeface="Cambria Math" panose="02040503050406030204" pitchFamily="18" charset="0"/>
                                        <a:cs typeface="Calibri"/>
                                      </a:rPr>
                                    </m:ctrlPr>
                                  </m:sSubSupPr>
                                  <m:e>
                                    <m:r>
                                      <a:rPr lang="en-GB" sz="1800" b="0" i="1" smtClean="0">
                                        <a:solidFill>
                                          <a:srgbClr val="FF0000"/>
                                        </a:solidFill>
                                        <a:latin typeface="Cambria Math" panose="02040503050406030204" pitchFamily="18" charset="0"/>
                                        <a:cs typeface="Calibri"/>
                                      </a:rPr>
                                      <m:t>106.21</m:t>
                                    </m:r>
                                  </m:e>
                                  <m:sub>
                                    <m:r>
                                      <a:rPr lang="en-GB" sz="1800" b="0" i="1" smtClean="0">
                                        <a:solidFill>
                                          <a:srgbClr val="FF0000"/>
                                        </a:solidFill>
                                        <a:latin typeface="Cambria Math" panose="02040503050406030204" pitchFamily="18" charset="0"/>
                                        <a:cs typeface="Calibri"/>
                                      </a:rPr>
                                      <m:t>−1.71</m:t>
                                    </m:r>
                                  </m:sub>
                                  <m:sup>
                                    <m:r>
                                      <a:rPr lang="en-GB" sz="1800" b="0" i="1" smtClean="0">
                                        <a:solidFill>
                                          <a:srgbClr val="FF0000"/>
                                        </a:solidFill>
                                        <a:latin typeface="Cambria Math" panose="02040503050406030204" pitchFamily="18" charset="0"/>
                                        <a:cs typeface="Calibri"/>
                                      </a:rPr>
                                      <m:t>+1.76</m:t>
                                    </m:r>
                                  </m:sup>
                                </m:sSubSup>
                              </m:oMath>
                            </m:oMathPara>
                          </a14:m>
                          <a:endParaRPr lang="en-US" sz="1800" b="0">
                            <a:solidFill>
                              <a:srgbClr val="FF0000"/>
                            </a:solidFill>
                            <a:latin typeface="Century" panose="02040604050505020304" pitchFamily="18" charset="0"/>
                          </a:endParaRPr>
                        </a:p>
                      </a:txBody>
                      <a:tcPr anchor="ctr">
                        <a:lnL w="12700" cap="flat" cmpd="sng" algn="ctr">
                          <a:solidFill>
                            <a:srgbClr val="4FD6C1"/>
                          </a:solidFill>
                          <a:prstDash val="solid"/>
                          <a:round/>
                          <a:headEnd type="none" w="med" len="med"/>
                          <a:tailEnd type="none" w="med" len="med"/>
                        </a:lnL>
                        <a:lnR w="12700" cap="flat" cmpd="sng" algn="ctr">
                          <a:solidFill>
                            <a:srgbClr val="4FD6C1"/>
                          </a:solidFill>
                          <a:prstDash val="solid"/>
                          <a:round/>
                          <a:headEnd type="none" w="med" len="med"/>
                          <a:tailEnd type="none" w="med" len="med"/>
                        </a:lnR>
                        <a:lnB w="12700" cap="flat" cmpd="sng" algn="ctr">
                          <a:solidFill>
                            <a:srgbClr val="4FD6C1"/>
                          </a:solidFill>
                          <a:prstDash val="solid"/>
                          <a:round/>
                          <a:headEnd type="none" w="med" len="med"/>
                          <a:tailEnd type="none" w="med" len="med"/>
                        </a:lnB>
                        <a:solidFill>
                          <a:srgbClr val="94E5D6"/>
                        </a:solidFill>
                      </a:tcPr>
                    </a:tc>
                    <a:tc>
                      <a:txBody>
                        <a:bodyPr/>
                        <a:lstStyle/>
                        <a:p>
                          <a:pPr algn="ctr"/>
                          <a14:m>
                            <m:oMathPara xmlns:m="http://schemas.openxmlformats.org/officeDocument/2006/math">
                              <m:oMathParaPr>
                                <m:jc m:val="centerGroup"/>
                              </m:oMathParaPr>
                              <m:oMath xmlns:m="http://schemas.openxmlformats.org/officeDocument/2006/math">
                                <m:sSubSup>
                                  <m:sSubSupPr>
                                    <m:ctrlPr>
                                      <a:rPr lang="en-GB" sz="1800" b="0" i="1" smtClean="0">
                                        <a:solidFill>
                                          <a:srgbClr val="FF0000"/>
                                        </a:solidFill>
                                        <a:latin typeface="Cambria Math" panose="02040503050406030204" pitchFamily="18" charset="0"/>
                                        <a:cs typeface="Calibri"/>
                                      </a:rPr>
                                    </m:ctrlPr>
                                  </m:sSubSupPr>
                                  <m:e>
                                    <m:r>
                                      <a:rPr lang="en-GB" sz="1800" b="0" i="1" smtClean="0">
                                        <a:solidFill>
                                          <a:srgbClr val="FF0000"/>
                                        </a:solidFill>
                                        <a:latin typeface="Cambria Math" panose="02040503050406030204" pitchFamily="18" charset="0"/>
                                        <a:cs typeface="Calibri"/>
                                      </a:rPr>
                                      <m:t>−11.51</m:t>
                                    </m:r>
                                  </m:e>
                                  <m:sub>
                                    <m:r>
                                      <a:rPr lang="en-GB" sz="1800" b="0" i="1" smtClean="0">
                                        <a:solidFill>
                                          <a:srgbClr val="FF0000"/>
                                        </a:solidFill>
                                        <a:latin typeface="Cambria Math" panose="02040503050406030204" pitchFamily="18" charset="0"/>
                                        <a:cs typeface="Calibri"/>
                                      </a:rPr>
                                      <m:t>−0.60</m:t>
                                    </m:r>
                                  </m:sub>
                                  <m:sup>
                                    <m:r>
                                      <a:rPr lang="en-GB" sz="1800" b="0" i="1" smtClean="0">
                                        <a:solidFill>
                                          <a:srgbClr val="FF0000"/>
                                        </a:solidFill>
                                        <a:latin typeface="Cambria Math" panose="02040503050406030204" pitchFamily="18" charset="0"/>
                                        <a:cs typeface="Calibri"/>
                                      </a:rPr>
                                      <m:t>+0.59</m:t>
                                    </m:r>
                                  </m:sup>
                                </m:sSubSup>
                              </m:oMath>
                            </m:oMathPara>
                          </a14:m>
                          <a:endParaRPr lang="en-US" sz="1800" b="0">
                            <a:solidFill>
                              <a:srgbClr val="FF0000"/>
                            </a:solidFill>
                            <a:latin typeface="Century" panose="02040604050505020304" pitchFamily="18" charset="0"/>
                          </a:endParaRPr>
                        </a:p>
                      </a:txBody>
                      <a:tcPr anchor="ctr">
                        <a:lnL w="12700" cap="flat" cmpd="sng" algn="ctr">
                          <a:solidFill>
                            <a:srgbClr val="4FD6C1"/>
                          </a:solidFill>
                          <a:prstDash val="solid"/>
                          <a:round/>
                          <a:headEnd type="none" w="med" len="med"/>
                          <a:tailEnd type="none" w="med" len="med"/>
                        </a:lnL>
                        <a:lnR w="12700" cap="flat" cmpd="sng" algn="ctr">
                          <a:solidFill>
                            <a:srgbClr val="4FD6C1"/>
                          </a:solidFill>
                          <a:prstDash val="solid"/>
                          <a:round/>
                          <a:headEnd type="none" w="med" len="med"/>
                          <a:tailEnd type="none" w="med" len="med"/>
                        </a:lnR>
                        <a:lnB w="12700" cap="flat" cmpd="sng" algn="ctr">
                          <a:solidFill>
                            <a:srgbClr val="4FD6C1"/>
                          </a:solidFill>
                          <a:prstDash val="solid"/>
                          <a:round/>
                          <a:headEnd type="none" w="med" len="med"/>
                          <a:tailEnd type="none" w="med" len="med"/>
                        </a:lnB>
                        <a:solidFill>
                          <a:srgbClr val="94E5D6"/>
                        </a:solidFill>
                      </a:tcPr>
                    </a:tc>
                    <a:tc>
                      <a:txBody>
                        <a:bodyPr/>
                        <a:lstStyle/>
                        <a:p>
                          <a:pPr algn="ctr"/>
                          <a14:m>
                            <m:oMathPara xmlns:m="http://schemas.openxmlformats.org/officeDocument/2006/math">
                              <m:oMathParaPr>
                                <m:jc m:val="centerGroup"/>
                              </m:oMathParaPr>
                              <m:oMath xmlns:m="http://schemas.openxmlformats.org/officeDocument/2006/math">
                                <m:r>
                                  <a:rPr lang="en-US" sz="1800" b="0" i="1" smtClean="0">
                                    <a:solidFill>
                                      <a:srgbClr val="FF0000"/>
                                    </a:solidFill>
                                    <a:latin typeface="Cambria Math" panose="02040503050406030204" pitchFamily="18" charset="0"/>
                                    <a:ea typeface="Cambria Math" panose="02040503050406030204" pitchFamily="18" charset="0"/>
                                  </a:rPr>
                                  <m:t>−</m:t>
                                </m:r>
                              </m:oMath>
                            </m:oMathPara>
                          </a14:m>
                          <a:endParaRPr lang="en-US" sz="1800" b="0">
                            <a:solidFill>
                              <a:srgbClr val="FF0000"/>
                            </a:solidFill>
                            <a:latin typeface="Century" panose="02040604050505020304" pitchFamily="18" charset="0"/>
                          </a:endParaRPr>
                        </a:p>
                      </a:txBody>
                      <a:tcPr anchor="ctr">
                        <a:lnL w="12700" cap="flat" cmpd="sng" algn="ctr">
                          <a:solidFill>
                            <a:srgbClr val="4FD6C1"/>
                          </a:solidFill>
                          <a:prstDash val="solid"/>
                          <a:round/>
                          <a:headEnd type="none" w="med" len="med"/>
                          <a:tailEnd type="none" w="med" len="med"/>
                        </a:lnL>
                        <a:lnR w="12700" cap="flat" cmpd="sng" algn="ctr">
                          <a:solidFill>
                            <a:srgbClr val="4FD6C1"/>
                          </a:solidFill>
                          <a:prstDash val="solid"/>
                          <a:round/>
                          <a:headEnd type="none" w="med" len="med"/>
                          <a:tailEnd type="none" w="med" len="med"/>
                        </a:lnR>
                        <a:lnB w="12700" cap="flat" cmpd="sng" algn="ctr">
                          <a:solidFill>
                            <a:srgbClr val="4FD6C1"/>
                          </a:solidFill>
                          <a:prstDash val="solid"/>
                          <a:round/>
                          <a:headEnd type="none" w="med" len="med"/>
                          <a:tailEnd type="none" w="med" len="med"/>
                        </a:lnB>
                        <a:solidFill>
                          <a:srgbClr val="94E5D6"/>
                        </a:solidFill>
                      </a:tcPr>
                    </a:tc>
                    <a:tc>
                      <a:txBody>
                        <a:bodyPr/>
                        <a:lstStyle/>
                        <a:p>
                          <a:pPr algn="ctr"/>
                          <a14:m>
                            <m:oMathPara xmlns:m="http://schemas.openxmlformats.org/officeDocument/2006/math">
                              <m:oMathParaPr>
                                <m:jc m:val="centerGroup"/>
                              </m:oMathParaPr>
                              <m:oMath xmlns:m="http://schemas.openxmlformats.org/officeDocument/2006/math">
                                <m:r>
                                  <a:rPr lang="en-US" sz="1800" b="0" i="1" smtClean="0">
                                    <a:solidFill>
                                      <a:srgbClr val="FF0000"/>
                                    </a:solidFill>
                                    <a:latin typeface="Cambria Math" panose="02040503050406030204" pitchFamily="18" charset="0"/>
                                    <a:ea typeface="Cambria Math" panose="02040503050406030204" pitchFamily="18" charset="0"/>
                                  </a:rPr>
                                  <m:t>−</m:t>
                                </m:r>
                              </m:oMath>
                            </m:oMathPara>
                          </a14:m>
                          <a:endParaRPr lang="en-US" sz="1800" b="0">
                            <a:solidFill>
                              <a:srgbClr val="FF0000"/>
                            </a:solidFill>
                            <a:latin typeface="Century" panose="02040604050505020304" pitchFamily="18" charset="0"/>
                          </a:endParaRPr>
                        </a:p>
                      </a:txBody>
                      <a:tcPr anchor="ctr">
                        <a:lnL w="12700" cap="flat" cmpd="sng" algn="ctr">
                          <a:solidFill>
                            <a:srgbClr val="4FD6C1"/>
                          </a:solidFill>
                          <a:prstDash val="solid"/>
                          <a:round/>
                          <a:headEnd type="none" w="med" len="med"/>
                          <a:tailEnd type="none" w="med" len="med"/>
                        </a:lnL>
                        <a:lnR w="12700" cap="flat" cmpd="sng" algn="ctr">
                          <a:solidFill>
                            <a:srgbClr val="4FD6C1"/>
                          </a:solidFill>
                          <a:prstDash val="solid"/>
                          <a:round/>
                          <a:headEnd type="none" w="med" len="med"/>
                          <a:tailEnd type="none" w="med" len="med"/>
                        </a:lnR>
                        <a:lnB w="12700" cap="flat" cmpd="sng" algn="ctr">
                          <a:solidFill>
                            <a:srgbClr val="4FD6C1"/>
                          </a:solidFill>
                          <a:prstDash val="solid"/>
                          <a:round/>
                          <a:headEnd type="none" w="med" len="med"/>
                          <a:tailEnd type="none" w="med" len="med"/>
                        </a:lnB>
                        <a:solidFill>
                          <a:srgbClr val="94E5D6"/>
                        </a:solidFill>
                      </a:tcPr>
                    </a:tc>
                    <a:tc>
                      <a:txBody>
                        <a:bodyPr/>
                        <a:lstStyle/>
                        <a:p>
                          <a:pPr algn="ctr"/>
                          <a:r>
                            <a:rPr lang="en-US" sz="1800" b="0">
                              <a:solidFill>
                                <a:srgbClr val="FF0000"/>
                              </a:solidFill>
                              <a:latin typeface="Century" panose="02040604050505020304" pitchFamily="18" charset="0"/>
                            </a:rPr>
                            <a:t>Yes</a:t>
                          </a:r>
                        </a:p>
                      </a:txBody>
                      <a:tcPr anchor="ctr">
                        <a:lnL w="12700" cap="flat" cmpd="sng" algn="ctr">
                          <a:solidFill>
                            <a:srgbClr val="4FD6C1"/>
                          </a:solidFill>
                          <a:prstDash val="solid"/>
                          <a:round/>
                          <a:headEnd type="none" w="med" len="med"/>
                          <a:tailEnd type="none" w="med" len="med"/>
                        </a:lnL>
                        <a:lnB w="12700" cap="flat" cmpd="sng" algn="ctr">
                          <a:solidFill>
                            <a:srgbClr val="4FD6C1"/>
                          </a:solidFill>
                          <a:prstDash val="solid"/>
                          <a:round/>
                          <a:headEnd type="none" w="med" len="med"/>
                          <a:tailEnd type="none" w="med" len="med"/>
                        </a:lnB>
                        <a:solidFill>
                          <a:srgbClr val="94E5D6"/>
                        </a:solidFill>
                      </a:tcPr>
                    </a:tc>
                    <a:extLst>
                      <a:ext uri="{0D108BD9-81ED-4DB2-BD59-A6C34878D82A}">
                        <a16:rowId xmlns:a16="http://schemas.microsoft.com/office/drawing/2014/main" val="384472262"/>
                      </a:ext>
                    </a:extLst>
                  </a:tr>
                </a:tbl>
              </a:graphicData>
            </a:graphic>
          </p:graphicFrame>
        </mc:Choice>
        <mc:Fallback>
          <p:graphicFrame>
            <p:nvGraphicFramePr>
              <p:cNvPr id="37" name="Table 36">
                <a:extLst>
                  <a:ext uri="{FF2B5EF4-FFF2-40B4-BE49-F238E27FC236}">
                    <a16:creationId xmlns:a16="http://schemas.microsoft.com/office/drawing/2014/main" id="{B5FE18A6-9296-8B5C-56DF-6B9F50BF7D24}"/>
                  </a:ext>
                </a:extLst>
              </p:cNvPr>
              <p:cNvGraphicFramePr>
                <a:graphicFrameLocks noGrp="1"/>
              </p:cNvGraphicFramePr>
              <p:nvPr>
                <p:extLst>
                  <p:ext uri="{D42A27DB-BD31-4B8C-83A1-F6EECF244321}">
                    <p14:modId xmlns:p14="http://schemas.microsoft.com/office/powerpoint/2010/main" val="2986786488"/>
                  </p:ext>
                </p:extLst>
              </p:nvPr>
            </p:nvGraphicFramePr>
            <p:xfrm>
              <a:off x="398685" y="4509703"/>
              <a:ext cx="11394630" cy="640080"/>
            </p:xfrm>
            <a:graphic>
              <a:graphicData uri="http://schemas.openxmlformats.org/drawingml/2006/table">
                <a:tbl>
                  <a:tblPr firstRow="1" bandRow="1">
                    <a:tableStyleId>{775DCB02-9BB8-47FD-8907-85C794F793BA}</a:tableStyleId>
                  </a:tblPr>
                  <a:tblGrid>
                    <a:gridCol w="1899105">
                      <a:extLst>
                        <a:ext uri="{9D8B030D-6E8A-4147-A177-3AD203B41FA5}">
                          <a16:colId xmlns:a16="http://schemas.microsoft.com/office/drawing/2014/main" val="2427358638"/>
                        </a:ext>
                      </a:extLst>
                    </a:gridCol>
                    <a:gridCol w="1899105">
                      <a:extLst>
                        <a:ext uri="{9D8B030D-6E8A-4147-A177-3AD203B41FA5}">
                          <a16:colId xmlns:a16="http://schemas.microsoft.com/office/drawing/2014/main" val="635569308"/>
                        </a:ext>
                      </a:extLst>
                    </a:gridCol>
                    <a:gridCol w="1899105">
                      <a:extLst>
                        <a:ext uri="{9D8B030D-6E8A-4147-A177-3AD203B41FA5}">
                          <a16:colId xmlns:a16="http://schemas.microsoft.com/office/drawing/2014/main" val="3437590194"/>
                        </a:ext>
                      </a:extLst>
                    </a:gridCol>
                    <a:gridCol w="1899105">
                      <a:extLst>
                        <a:ext uri="{9D8B030D-6E8A-4147-A177-3AD203B41FA5}">
                          <a16:colId xmlns:a16="http://schemas.microsoft.com/office/drawing/2014/main" val="3440415986"/>
                        </a:ext>
                      </a:extLst>
                    </a:gridCol>
                    <a:gridCol w="1899105">
                      <a:extLst>
                        <a:ext uri="{9D8B030D-6E8A-4147-A177-3AD203B41FA5}">
                          <a16:colId xmlns:a16="http://schemas.microsoft.com/office/drawing/2014/main" val="3483605367"/>
                        </a:ext>
                      </a:extLst>
                    </a:gridCol>
                    <a:gridCol w="1899105">
                      <a:extLst>
                        <a:ext uri="{9D8B030D-6E8A-4147-A177-3AD203B41FA5}">
                          <a16:colId xmlns:a16="http://schemas.microsoft.com/office/drawing/2014/main" val="3737272967"/>
                        </a:ext>
                      </a:extLst>
                    </a:gridCol>
                  </a:tblGrid>
                  <a:tr h="640080">
                    <a:tc>
                      <a:txBody>
                        <a:bodyPr/>
                        <a:lstStyle/>
                        <a:p>
                          <a:pPr algn="ctr"/>
                          <a:r>
                            <a:rPr lang="en-US" sz="1800" b="0">
                              <a:solidFill>
                                <a:srgbClr val="FF0000"/>
                              </a:solidFill>
                              <a:latin typeface="Century" panose="02040604050505020304" pitchFamily="18" charset="0"/>
                            </a:rPr>
                            <a:t>Webb et al. (2022)</a:t>
                          </a:r>
                        </a:p>
                      </a:txBody>
                      <a:tcPr anchor="ctr">
                        <a:lnL w="12700" cap="flat" cmpd="sng" algn="ctr">
                          <a:solidFill>
                            <a:srgbClr val="81E1CF"/>
                          </a:solidFill>
                          <a:prstDash val="sysDash"/>
                          <a:round/>
                          <a:headEnd type="none" w="med" len="med"/>
                          <a:tailEnd type="none" w="med" len="med"/>
                        </a:lnL>
                        <a:lnR w="12700" cap="flat" cmpd="sng" algn="ctr">
                          <a:solidFill>
                            <a:srgbClr val="4FD6C1"/>
                          </a:solidFill>
                          <a:prstDash val="solid"/>
                          <a:round/>
                          <a:headEnd type="none" w="med" len="med"/>
                          <a:tailEnd type="none" w="med" len="med"/>
                        </a:lnR>
                        <a:lnB w="12700" cap="flat" cmpd="sng" algn="ctr">
                          <a:solidFill>
                            <a:srgbClr val="4FD6C1"/>
                          </a:solidFill>
                          <a:prstDash val="solid"/>
                          <a:round/>
                          <a:headEnd type="none" w="med" len="med"/>
                          <a:tailEnd type="none" w="med" len="med"/>
                        </a:lnB>
                        <a:solidFill>
                          <a:srgbClr val="94E5D6"/>
                        </a:solidFill>
                      </a:tcPr>
                    </a:tc>
                    <a:tc>
                      <a:txBody>
                        <a:bodyPr/>
                        <a:lstStyle/>
                        <a:p>
                          <a:endParaRPr lang="en-US"/>
                        </a:p>
                      </a:txBody>
                      <a:tcPr anchor="ctr">
                        <a:lnL w="12700" cap="flat" cmpd="sng" algn="ctr">
                          <a:solidFill>
                            <a:srgbClr val="4FD6C1"/>
                          </a:solidFill>
                          <a:prstDash val="solid"/>
                          <a:round/>
                          <a:headEnd type="none" w="med" len="med"/>
                          <a:tailEnd type="none" w="med" len="med"/>
                        </a:lnL>
                        <a:lnR w="12700" cap="flat" cmpd="sng" algn="ctr">
                          <a:solidFill>
                            <a:srgbClr val="4FD6C1"/>
                          </a:solidFill>
                          <a:prstDash val="solid"/>
                          <a:round/>
                          <a:headEnd type="none" w="med" len="med"/>
                          <a:tailEnd type="none" w="med" len="med"/>
                        </a:lnR>
                        <a:lnB w="12700" cap="flat" cmpd="sng" algn="ctr">
                          <a:solidFill>
                            <a:srgbClr val="4FD6C1"/>
                          </a:solidFill>
                          <a:prstDash val="solid"/>
                          <a:round/>
                          <a:headEnd type="none" w="med" len="med"/>
                          <a:tailEnd type="none" w="med" len="med"/>
                        </a:lnB>
                        <a:blipFill>
                          <a:blip r:embed="rId6"/>
                          <a:stretch>
                            <a:fillRect l="-100643" t="-4717" r="-401608" b="-15094"/>
                          </a:stretch>
                        </a:blipFill>
                      </a:tcPr>
                    </a:tc>
                    <a:tc>
                      <a:txBody>
                        <a:bodyPr/>
                        <a:lstStyle/>
                        <a:p>
                          <a:endParaRPr lang="en-US"/>
                        </a:p>
                      </a:txBody>
                      <a:tcPr anchor="ctr">
                        <a:lnL w="12700" cap="flat" cmpd="sng" algn="ctr">
                          <a:solidFill>
                            <a:srgbClr val="4FD6C1"/>
                          </a:solidFill>
                          <a:prstDash val="solid"/>
                          <a:round/>
                          <a:headEnd type="none" w="med" len="med"/>
                          <a:tailEnd type="none" w="med" len="med"/>
                        </a:lnL>
                        <a:lnR w="12700" cap="flat" cmpd="sng" algn="ctr">
                          <a:solidFill>
                            <a:srgbClr val="4FD6C1"/>
                          </a:solidFill>
                          <a:prstDash val="solid"/>
                          <a:round/>
                          <a:headEnd type="none" w="med" len="med"/>
                          <a:tailEnd type="none" w="med" len="med"/>
                        </a:lnR>
                        <a:lnB w="12700" cap="flat" cmpd="sng" algn="ctr">
                          <a:solidFill>
                            <a:srgbClr val="4FD6C1"/>
                          </a:solidFill>
                          <a:prstDash val="solid"/>
                          <a:round/>
                          <a:headEnd type="none" w="med" len="med"/>
                          <a:tailEnd type="none" w="med" len="med"/>
                        </a:lnB>
                        <a:blipFill>
                          <a:blip r:embed="rId6"/>
                          <a:stretch>
                            <a:fillRect l="-200000" t="-4717" r="-300321" b="-15094"/>
                          </a:stretch>
                        </a:blipFill>
                      </a:tcPr>
                    </a:tc>
                    <a:tc>
                      <a:txBody>
                        <a:bodyPr/>
                        <a:lstStyle/>
                        <a:p>
                          <a:endParaRPr lang="en-US"/>
                        </a:p>
                      </a:txBody>
                      <a:tcPr anchor="ctr">
                        <a:lnL w="12700" cap="flat" cmpd="sng" algn="ctr">
                          <a:solidFill>
                            <a:srgbClr val="4FD6C1"/>
                          </a:solidFill>
                          <a:prstDash val="solid"/>
                          <a:round/>
                          <a:headEnd type="none" w="med" len="med"/>
                          <a:tailEnd type="none" w="med" len="med"/>
                        </a:lnL>
                        <a:lnR w="12700" cap="flat" cmpd="sng" algn="ctr">
                          <a:solidFill>
                            <a:srgbClr val="4FD6C1"/>
                          </a:solidFill>
                          <a:prstDash val="solid"/>
                          <a:round/>
                          <a:headEnd type="none" w="med" len="med"/>
                          <a:tailEnd type="none" w="med" len="med"/>
                        </a:lnR>
                        <a:lnB w="12700" cap="flat" cmpd="sng" algn="ctr">
                          <a:solidFill>
                            <a:srgbClr val="4FD6C1"/>
                          </a:solidFill>
                          <a:prstDash val="solid"/>
                          <a:round/>
                          <a:headEnd type="none" w="med" len="med"/>
                          <a:tailEnd type="none" w="med" len="med"/>
                        </a:lnB>
                        <a:blipFill>
                          <a:blip r:embed="rId6"/>
                          <a:stretch>
                            <a:fillRect l="-300000" t="-4717" r="-200321" b="-15094"/>
                          </a:stretch>
                        </a:blipFill>
                      </a:tcPr>
                    </a:tc>
                    <a:tc>
                      <a:txBody>
                        <a:bodyPr/>
                        <a:lstStyle/>
                        <a:p>
                          <a:endParaRPr lang="en-US"/>
                        </a:p>
                      </a:txBody>
                      <a:tcPr anchor="ctr">
                        <a:lnL w="12700" cap="flat" cmpd="sng" algn="ctr">
                          <a:solidFill>
                            <a:srgbClr val="4FD6C1"/>
                          </a:solidFill>
                          <a:prstDash val="solid"/>
                          <a:round/>
                          <a:headEnd type="none" w="med" len="med"/>
                          <a:tailEnd type="none" w="med" len="med"/>
                        </a:lnL>
                        <a:lnR w="12700" cap="flat" cmpd="sng" algn="ctr">
                          <a:solidFill>
                            <a:srgbClr val="4FD6C1"/>
                          </a:solidFill>
                          <a:prstDash val="solid"/>
                          <a:round/>
                          <a:headEnd type="none" w="med" len="med"/>
                          <a:tailEnd type="none" w="med" len="med"/>
                        </a:lnR>
                        <a:lnB w="12700" cap="flat" cmpd="sng" algn="ctr">
                          <a:solidFill>
                            <a:srgbClr val="4FD6C1"/>
                          </a:solidFill>
                          <a:prstDash val="solid"/>
                          <a:round/>
                          <a:headEnd type="none" w="med" len="med"/>
                          <a:tailEnd type="none" w="med" len="med"/>
                        </a:lnB>
                        <a:blipFill>
                          <a:blip r:embed="rId6"/>
                          <a:stretch>
                            <a:fillRect l="-401286" t="-4717" r="-100965" b="-15094"/>
                          </a:stretch>
                        </a:blipFill>
                      </a:tcPr>
                    </a:tc>
                    <a:tc>
                      <a:txBody>
                        <a:bodyPr/>
                        <a:lstStyle/>
                        <a:p>
                          <a:pPr algn="ctr"/>
                          <a:r>
                            <a:rPr lang="en-US" sz="1800" b="0">
                              <a:solidFill>
                                <a:srgbClr val="FF0000"/>
                              </a:solidFill>
                              <a:latin typeface="Century" panose="02040604050505020304" pitchFamily="18" charset="0"/>
                            </a:rPr>
                            <a:t>Yes</a:t>
                          </a:r>
                        </a:p>
                      </a:txBody>
                      <a:tcPr anchor="ctr">
                        <a:lnL w="12700" cap="flat" cmpd="sng" algn="ctr">
                          <a:solidFill>
                            <a:srgbClr val="4FD6C1"/>
                          </a:solidFill>
                          <a:prstDash val="solid"/>
                          <a:round/>
                          <a:headEnd type="none" w="med" len="med"/>
                          <a:tailEnd type="none" w="med" len="med"/>
                        </a:lnL>
                        <a:lnB w="12700" cap="flat" cmpd="sng" algn="ctr">
                          <a:solidFill>
                            <a:srgbClr val="4FD6C1"/>
                          </a:solidFill>
                          <a:prstDash val="solid"/>
                          <a:round/>
                          <a:headEnd type="none" w="med" len="med"/>
                          <a:tailEnd type="none" w="med" len="med"/>
                        </a:lnB>
                        <a:solidFill>
                          <a:srgbClr val="94E5D6"/>
                        </a:solidFill>
                      </a:tcPr>
                    </a:tc>
                    <a:extLst>
                      <a:ext uri="{0D108BD9-81ED-4DB2-BD59-A6C34878D82A}">
                        <a16:rowId xmlns:a16="http://schemas.microsoft.com/office/drawing/2014/main" val="384472262"/>
                      </a:ext>
                    </a:extLst>
                  </a:tr>
                </a:tbl>
              </a:graphicData>
            </a:graphic>
          </p:graphicFrame>
        </mc:Fallback>
      </mc:AlternateContent>
      <p:sp>
        <p:nvSpPr>
          <p:cNvPr id="3" name="Title 6">
            <a:extLst>
              <a:ext uri="{FF2B5EF4-FFF2-40B4-BE49-F238E27FC236}">
                <a16:creationId xmlns:a16="http://schemas.microsoft.com/office/drawing/2014/main" id="{62125513-907D-DEC7-755B-BC7F86A30C2C}"/>
              </a:ext>
            </a:extLst>
          </p:cNvPr>
          <p:cNvSpPr txBox="1">
            <a:spLocks/>
          </p:cNvSpPr>
          <p:nvPr/>
        </p:nvSpPr>
        <p:spPr>
          <a:xfrm>
            <a:off x="499733" y="222225"/>
            <a:ext cx="11192534" cy="459165"/>
          </a:xfrm>
          <a:prstGeom prst="rect">
            <a:avLst/>
          </a:prstGeom>
        </p:spPr>
        <p:txBody>
          <a:bodyPr vert="horz" wrap="square" lIns="0" tIns="0" rIns="0" bIns="0" rtlCol="0" anchor="t">
            <a:spAutoFit/>
          </a:bodyPr>
          <a:lst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a:lstStyle>
          <a:p>
            <a:r>
              <a:rPr lang="en-GB" sz="3600">
                <a:latin typeface="Aptos"/>
                <a:cs typeface="Calibri"/>
              </a:rPr>
              <a:t>𝜏 </a:t>
            </a:r>
            <a:r>
              <a:rPr lang="en-GB" sz="3600" err="1">
                <a:latin typeface="Aptos"/>
                <a:cs typeface="Calibri"/>
              </a:rPr>
              <a:t>Bootis</a:t>
            </a:r>
            <a:r>
              <a:rPr lang="en-GB" sz="3600">
                <a:latin typeface="Aptos"/>
                <a:cs typeface="Calibri"/>
              </a:rPr>
              <a:t> b throughout the literature</a:t>
            </a:r>
            <a:endParaRPr lang="en-US"/>
          </a:p>
        </p:txBody>
      </p:sp>
      <p:sp>
        <p:nvSpPr>
          <p:cNvPr id="7" name="Slide Number Placeholder 29">
            <a:extLst>
              <a:ext uri="{FF2B5EF4-FFF2-40B4-BE49-F238E27FC236}">
                <a16:creationId xmlns:a16="http://schemas.microsoft.com/office/drawing/2014/main" id="{98A9A95E-1689-367C-E103-837B3DA0E1D7}"/>
              </a:ext>
            </a:extLst>
          </p:cNvPr>
          <p:cNvSpPr txBox="1">
            <a:spLocks/>
          </p:cNvSpPr>
          <p:nvPr/>
        </p:nvSpPr>
        <p:spPr>
          <a:xfrm>
            <a:off x="193137" y="6505762"/>
            <a:ext cx="306596" cy="280041"/>
          </a:xfrm>
          <a:prstGeom prst="rect">
            <a:avLst/>
          </a:prstGeom>
        </p:spPr>
        <p:txBody>
          <a:bodyPr vert="horz" wrap="square" lIns="0" tIns="0" rIns="0" bIns="0" rtlCol="0" anchor="b">
            <a:noAutofit/>
          </a:bodyPr>
          <a:lstStyle>
            <a:defPPr>
              <a:defRPr lang="en-US"/>
            </a:defPPr>
            <a:lvl1pPr marL="0" algn="l" defTabSz="914400" rtl="0" eaLnBrk="1" latinLnBrk="0" hangingPunct="1">
              <a:lnSpc>
                <a:spcPct val="100000"/>
              </a:lnSpc>
              <a:spcBef>
                <a:spcPts val="0"/>
              </a:spcBef>
              <a:spcAft>
                <a:spcPts val="800"/>
              </a:spcAft>
              <a:defRPr sz="1200" b="1" i="0" kern="1200">
                <a:solidFill>
                  <a:schemeClr val="tx1"/>
                </a:solidFill>
                <a:latin typeface="Aptos" panose="020B000402020202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8F1A65C-595C-4736-BF40-F7D31E789466}" type="slidenum">
              <a:rPr lang="en-GB" smtClean="0"/>
              <a:pPr/>
              <a:t>15</a:t>
            </a:fld>
            <a:endParaRPr lang="en-GB"/>
          </a:p>
        </p:txBody>
      </p:sp>
    </p:spTree>
    <p:extLst>
      <p:ext uri="{BB962C8B-B14F-4D97-AF65-F5344CB8AC3E}">
        <p14:creationId xmlns:p14="http://schemas.microsoft.com/office/powerpoint/2010/main" val="355943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7" grpId="0"/>
      <p:bldP spid="29" grpId="0"/>
      <p:bldP spid="3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55AA0-7418-7662-6AF0-1311337D3F8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AF020DA-3766-76C5-DBA2-9F9DEE09DF7D}"/>
              </a:ext>
            </a:extLst>
          </p:cNvPr>
          <p:cNvSpPr>
            <a:spLocks noGrp="1"/>
          </p:cNvSpPr>
          <p:nvPr>
            <p:ph type="title"/>
          </p:nvPr>
        </p:nvSpPr>
        <p:spPr/>
        <p:txBody>
          <a:bodyPr/>
          <a:lstStyle/>
          <a:p>
            <a:r>
              <a:rPr lang="en-GB" sz="3600" err="1">
                <a:latin typeface="Aptos"/>
                <a:cs typeface="Calibri"/>
              </a:rPr>
              <a:t>Astroclimes</a:t>
            </a:r>
            <a:r>
              <a:rPr lang="en-GB" sz="3600">
                <a:latin typeface="Aptos"/>
                <a:cs typeface="Calibri"/>
              </a:rPr>
              <a:t> and </a:t>
            </a:r>
            <a:r>
              <a:rPr lang="en-GB" sz="3600" err="1">
                <a:latin typeface="Aptos"/>
                <a:cs typeface="Calibri"/>
              </a:rPr>
              <a:t>Molecfit</a:t>
            </a:r>
            <a:r>
              <a:rPr lang="en-GB" sz="3600">
                <a:latin typeface="Aptos"/>
                <a:cs typeface="Calibri"/>
              </a:rPr>
              <a:t> – Direct modelling</a:t>
            </a:r>
            <a:endParaRPr lang="en-GB" sz="3600"/>
          </a:p>
        </p:txBody>
      </p:sp>
      <p:sp>
        <p:nvSpPr>
          <p:cNvPr id="5" name="Content Placeholder 7">
            <a:extLst>
              <a:ext uri="{FF2B5EF4-FFF2-40B4-BE49-F238E27FC236}">
                <a16:creationId xmlns:a16="http://schemas.microsoft.com/office/drawing/2014/main" id="{B7AA508D-0289-B0B8-A66A-1A4E04EC71BA}"/>
              </a:ext>
            </a:extLst>
          </p:cNvPr>
          <p:cNvSpPr>
            <a:spLocks noGrp="1"/>
          </p:cNvSpPr>
          <p:nvPr>
            <p:ph idx="1"/>
          </p:nvPr>
        </p:nvSpPr>
        <p:spPr/>
        <p:txBody>
          <a:bodyPr vert="horz" lIns="0" tIns="0" rIns="0" bIns="0" rtlCol="0" anchor="t">
            <a:noAutofit/>
          </a:bodyPr>
          <a:lstStyle/>
          <a:p>
            <a:pPr marL="285750" indent="-285750">
              <a:buChar char="•"/>
            </a:pPr>
            <a:r>
              <a:rPr lang="en-GB" sz="2400">
                <a:latin typeface="Century"/>
                <a:cs typeface="Calibri"/>
              </a:rPr>
              <a:t>Telluric lines are modelled and removed directly</a:t>
            </a:r>
            <a:endParaRPr lang="en-US">
              <a:latin typeface="Century"/>
            </a:endParaRPr>
          </a:p>
          <a:p>
            <a:pPr marL="285750" indent="-285750">
              <a:buChar char="•"/>
            </a:pPr>
            <a:endParaRPr lang="en-GB" sz="2400">
              <a:latin typeface="Century"/>
              <a:cs typeface="Calibri"/>
            </a:endParaRPr>
          </a:p>
          <a:p>
            <a:pPr lvl="1"/>
            <a:endParaRPr lang="en-GB" sz="2400" b="1">
              <a:latin typeface="Century"/>
              <a:ea typeface="Calibri" panose="020F0502020204030204" pitchFamily="34" charset="0"/>
            </a:endParaRPr>
          </a:p>
          <a:p>
            <a:pPr marL="285750" indent="-285750">
              <a:buChar char="•"/>
            </a:pPr>
            <a:endParaRPr lang="en-GB" sz="2400">
              <a:latin typeface="Century"/>
              <a:ea typeface="Calibri" panose="020F0502020204030204" pitchFamily="34" charset="0"/>
            </a:endParaRPr>
          </a:p>
          <a:p>
            <a:pPr marL="285750" indent="-285750">
              <a:buChar char="•"/>
            </a:pPr>
            <a:endParaRPr lang="en-GB" sz="2400">
              <a:latin typeface="Century"/>
              <a:ea typeface="Calibri" panose="020F0502020204030204" pitchFamily="34" charset="0"/>
            </a:endParaRPr>
          </a:p>
        </p:txBody>
      </p:sp>
      <p:sp>
        <p:nvSpPr>
          <p:cNvPr id="2" name="Slide Number Placeholder 29">
            <a:extLst>
              <a:ext uri="{FF2B5EF4-FFF2-40B4-BE49-F238E27FC236}">
                <a16:creationId xmlns:a16="http://schemas.microsoft.com/office/drawing/2014/main" id="{F51F0E18-545F-BD1D-ACDC-8F1F95ED6806}"/>
              </a:ext>
            </a:extLst>
          </p:cNvPr>
          <p:cNvSpPr>
            <a:spLocks noGrp="1"/>
          </p:cNvSpPr>
          <p:nvPr>
            <p:ph type="sldNum" sz="quarter" idx="4"/>
          </p:nvPr>
        </p:nvSpPr>
        <p:spPr/>
        <p:txBody>
          <a:bodyPr/>
          <a:lstStyle/>
          <a:p>
            <a:fld id="{E8F1A65C-595C-4736-BF40-F7D31E789466}" type="slidenum">
              <a:rPr lang="en-GB" smtClean="0"/>
              <a:pPr/>
              <a:t>16</a:t>
            </a:fld>
            <a:endParaRPr lang="en-GB"/>
          </a:p>
        </p:txBody>
      </p:sp>
      <p:pic>
        <p:nvPicPr>
          <p:cNvPr id="3" name="Picture 2" descr="A diagram of a waveform&#10;&#10;AI-generated content may be incorrect.">
            <a:extLst>
              <a:ext uri="{FF2B5EF4-FFF2-40B4-BE49-F238E27FC236}">
                <a16:creationId xmlns:a16="http://schemas.microsoft.com/office/drawing/2014/main" id="{1C6200A4-D254-BDD2-7C7B-B273ED3DD3CC}"/>
              </a:ext>
            </a:extLst>
          </p:cNvPr>
          <p:cNvPicPr>
            <a:picLocks noChangeAspect="1"/>
          </p:cNvPicPr>
          <p:nvPr/>
        </p:nvPicPr>
        <p:blipFill>
          <a:blip r:embed="rId3"/>
          <a:stretch>
            <a:fillRect/>
          </a:stretch>
        </p:blipFill>
        <p:spPr>
          <a:xfrm>
            <a:off x="2407557" y="1416637"/>
            <a:ext cx="7376886" cy="4913086"/>
          </a:xfrm>
          <a:prstGeom prst="roundRect">
            <a:avLst/>
          </a:prstGeom>
        </p:spPr>
      </p:pic>
    </p:spTree>
    <p:extLst>
      <p:ext uri="{BB962C8B-B14F-4D97-AF65-F5344CB8AC3E}">
        <p14:creationId xmlns:p14="http://schemas.microsoft.com/office/powerpoint/2010/main" val="457702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888F6-8F20-4A9B-9078-449E41480079}"/>
            </a:ext>
          </a:extLst>
        </p:cNvPr>
        <p:cNvGrpSpPr/>
        <p:nvPr/>
      </p:nvGrpSpPr>
      <p:grpSpPr>
        <a:xfrm>
          <a:off x="0" y="0"/>
          <a:ext cx="0" cy="0"/>
          <a:chOff x="0" y="0"/>
          <a:chExt cx="0" cy="0"/>
        </a:xfrm>
      </p:grpSpPr>
      <p:sp>
        <p:nvSpPr>
          <p:cNvPr id="2" name="Slide Number Placeholder 29">
            <a:extLst>
              <a:ext uri="{FF2B5EF4-FFF2-40B4-BE49-F238E27FC236}">
                <a16:creationId xmlns:a16="http://schemas.microsoft.com/office/drawing/2014/main" id="{27A1947F-D8F5-B0DE-C392-725E9F2C080B}"/>
              </a:ext>
            </a:extLst>
          </p:cNvPr>
          <p:cNvSpPr>
            <a:spLocks noGrp="1"/>
          </p:cNvSpPr>
          <p:nvPr>
            <p:ph type="sldNum" sz="quarter" idx="4"/>
          </p:nvPr>
        </p:nvSpPr>
        <p:spPr/>
        <p:txBody>
          <a:bodyPr/>
          <a:lstStyle/>
          <a:p>
            <a:fld id="{E8F1A65C-595C-4736-BF40-F7D31E789466}" type="slidenum">
              <a:rPr lang="en-GB" smtClean="0"/>
              <a:pPr/>
              <a:t>17</a:t>
            </a:fld>
            <a:endParaRPr lang="en-GB"/>
          </a:p>
        </p:txBody>
      </p:sp>
      <p:pic>
        <p:nvPicPr>
          <p:cNvPr id="9" name="Picture 8">
            <a:extLst>
              <a:ext uri="{FF2B5EF4-FFF2-40B4-BE49-F238E27FC236}">
                <a16:creationId xmlns:a16="http://schemas.microsoft.com/office/drawing/2014/main" id="{E404A252-4816-23AD-5397-F4A21F3F8578}"/>
              </a:ext>
            </a:extLst>
          </p:cNvPr>
          <p:cNvPicPr>
            <a:picLocks noChangeAspect="1"/>
          </p:cNvPicPr>
          <p:nvPr/>
        </p:nvPicPr>
        <p:blipFill>
          <a:blip r:embed="rId3"/>
          <a:srcRect l="789" t="-990" r="-790" b="990"/>
          <a:stretch>
            <a:fillRect/>
          </a:stretch>
        </p:blipFill>
        <p:spPr>
          <a:xfrm>
            <a:off x="678426" y="543183"/>
            <a:ext cx="7452667" cy="5944812"/>
          </a:xfrm>
          <a:prstGeom prst="roundRect">
            <a:avLst/>
          </a:prstGeom>
        </p:spPr>
      </p:pic>
      <p:grpSp>
        <p:nvGrpSpPr>
          <p:cNvPr id="10" name="Group 9">
            <a:extLst>
              <a:ext uri="{FF2B5EF4-FFF2-40B4-BE49-F238E27FC236}">
                <a16:creationId xmlns:a16="http://schemas.microsoft.com/office/drawing/2014/main" id="{8F47A2C5-2EEF-6B5E-DA16-D451D285F720}"/>
              </a:ext>
            </a:extLst>
          </p:cNvPr>
          <p:cNvGrpSpPr/>
          <p:nvPr/>
        </p:nvGrpSpPr>
        <p:grpSpPr>
          <a:xfrm rot="1380000">
            <a:off x="6925268" y="796998"/>
            <a:ext cx="2990768" cy="1370237"/>
            <a:chOff x="23043383" y="6544656"/>
            <a:chExt cx="2026447" cy="1033729"/>
          </a:xfrm>
        </p:grpSpPr>
        <p:sp>
          <p:nvSpPr>
            <p:cNvPr id="43" name="Arc 42">
              <a:extLst>
                <a:ext uri="{FF2B5EF4-FFF2-40B4-BE49-F238E27FC236}">
                  <a16:creationId xmlns:a16="http://schemas.microsoft.com/office/drawing/2014/main" id="{29FCA1CA-900E-CDD9-ABCC-B985C41A7758}"/>
                </a:ext>
              </a:extLst>
            </p:cNvPr>
            <p:cNvSpPr/>
            <p:nvPr/>
          </p:nvSpPr>
          <p:spPr>
            <a:xfrm flipH="1">
              <a:off x="23043383" y="6574644"/>
              <a:ext cx="2026447" cy="1003741"/>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pPr algn="ctr"/>
              <a:endParaRPr lang="en-GB"/>
            </a:p>
          </p:txBody>
        </p:sp>
        <p:sp>
          <p:nvSpPr>
            <p:cNvPr id="44" name="Isosceles Triangle 43">
              <a:extLst>
                <a:ext uri="{FF2B5EF4-FFF2-40B4-BE49-F238E27FC236}">
                  <a16:creationId xmlns:a16="http://schemas.microsoft.com/office/drawing/2014/main" id="{AD40627B-17C8-F666-D81B-BA4B900B5B27}"/>
                </a:ext>
              </a:extLst>
            </p:cNvPr>
            <p:cNvSpPr/>
            <p:nvPr/>
          </p:nvSpPr>
          <p:spPr>
            <a:xfrm rot="5280000">
              <a:off x="24063389" y="6541254"/>
              <a:ext cx="74836" cy="81639"/>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503349" rtl="0" eaLnBrk="1" latinLnBrk="0" hangingPunct="1">
                <a:defRPr sz="6890" kern="1200">
                  <a:solidFill>
                    <a:schemeClr val="lt1"/>
                  </a:solidFill>
                  <a:latin typeface="+mn-lt"/>
                  <a:ea typeface="+mn-ea"/>
                  <a:cs typeface="+mn-cs"/>
                </a:defRPr>
              </a:lvl1pPr>
              <a:lvl2pPr marL="1751671" algn="l" defTabSz="3503349" rtl="0" eaLnBrk="1" latinLnBrk="0" hangingPunct="1">
                <a:defRPr sz="6890" kern="1200">
                  <a:solidFill>
                    <a:schemeClr val="lt1"/>
                  </a:solidFill>
                  <a:latin typeface="+mn-lt"/>
                  <a:ea typeface="+mn-ea"/>
                  <a:cs typeface="+mn-cs"/>
                </a:defRPr>
              </a:lvl2pPr>
              <a:lvl3pPr marL="3503349" algn="l" defTabSz="3503349" rtl="0" eaLnBrk="1" latinLnBrk="0" hangingPunct="1">
                <a:defRPr sz="6890" kern="1200">
                  <a:solidFill>
                    <a:schemeClr val="lt1"/>
                  </a:solidFill>
                  <a:latin typeface="+mn-lt"/>
                  <a:ea typeface="+mn-ea"/>
                  <a:cs typeface="+mn-cs"/>
                </a:defRPr>
              </a:lvl3pPr>
              <a:lvl4pPr marL="5255027" algn="l" defTabSz="3503349" rtl="0" eaLnBrk="1" latinLnBrk="0" hangingPunct="1">
                <a:defRPr sz="6890" kern="1200">
                  <a:solidFill>
                    <a:schemeClr val="lt1"/>
                  </a:solidFill>
                  <a:latin typeface="+mn-lt"/>
                  <a:ea typeface="+mn-ea"/>
                  <a:cs typeface="+mn-cs"/>
                </a:defRPr>
              </a:lvl4pPr>
              <a:lvl5pPr marL="7006698" algn="l" defTabSz="3503349" rtl="0" eaLnBrk="1" latinLnBrk="0" hangingPunct="1">
                <a:defRPr sz="6890" kern="1200">
                  <a:solidFill>
                    <a:schemeClr val="lt1"/>
                  </a:solidFill>
                  <a:latin typeface="+mn-lt"/>
                  <a:ea typeface="+mn-ea"/>
                  <a:cs typeface="+mn-cs"/>
                </a:defRPr>
              </a:lvl5pPr>
              <a:lvl6pPr marL="8758376" algn="l" defTabSz="3503349" rtl="0" eaLnBrk="1" latinLnBrk="0" hangingPunct="1">
                <a:defRPr sz="6890" kern="1200">
                  <a:solidFill>
                    <a:schemeClr val="lt1"/>
                  </a:solidFill>
                  <a:latin typeface="+mn-lt"/>
                  <a:ea typeface="+mn-ea"/>
                  <a:cs typeface="+mn-cs"/>
                </a:defRPr>
              </a:lvl6pPr>
              <a:lvl7pPr marL="10510047" algn="l" defTabSz="3503349" rtl="0" eaLnBrk="1" latinLnBrk="0" hangingPunct="1">
                <a:defRPr sz="6890" kern="1200">
                  <a:solidFill>
                    <a:schemeClr val="lt1"/>
                  </a:solidFill>
                  <a:latin typeface="+mn-lt"/>
                  <a:ea typeface="+mn-ea"/>
                  <a:cs typeface="+mn-cs"/>
                </a:defRPr>
              </a:lvl7pPr>
              <a:lvl8pPr marL="12261722" algn="l" defTabSz="3503349" rtl="0" eaLnBrk="1" latinLnBrk="0" hangingPunct="1">
                <a:defRPr sz="6890" kern="1200">
                  <a:solidFill>
                    <a:schemeClr val="lt1"/>
                  </a:solidFill>
                  <a:latin typeface="+mn-lt"/>
                  <a:ea typeface="+mn-ea"/>
                  <a:cs typeface="+mn-cs"/>
                </a:defRPr>
              </a:lvl8pPr>
              <a:lvl9pPr marL="14013396" algn="l" defTabSz="3503349" rtl="0" eaLnBrk="1" latinLnBrk="0" hangingPunct="1">
                <a:defRPr sz="6890" kern="1200">
                  <a:solidFill>
                    <a:schemeClr val="lt1"/>
                  </a:solidFill>
                  <a:latin typeface="+mn-lt"/>
                  <a:ea typeface="+mn-ea"/>
                  <a:cs typeface="+mn-cs"/>
                </a:defRPr>
              </a:lvl9pPr>
            </a:lstStyle>
            <a:p>
              <a:pPr algn="ctr"/>
              <a:endParaRPr lang="en-GB"/>
            </a:p>
          </p:txBody>
        </p:sp>
      </p:grpSp>
      <p:sp>
        <p:nvSpPr>
          <p:cNvPr id="11" name="TextBox 66">
            <a:extLst>
              <a:ext uri="{FF2B5EF4-FFF2-40B4-BE49-F238E27FC236}">
                <a16:creationId xmlns:a16="http://schemas.microsoft.com/office/drawing/2014/main" id="{82B5300E-9019-5EBD-4647-D7C6D88C7190}"/>
              </a:ext>
            </a:extLst>
          </p:cNvPr>
          <p:cNvSpPr txBox="1"/>
          <p:nvPr/>
        </p:nvSpPr>
        <p:spPr>
          <a:xfrm>
            <a:off x="8881581" y="713513"/>
            <a:ext cx="316244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r>
              <a:rPr lang="en-GB" sz="1600" b="1">
                <a:latin typeface="Cavolini"/>
                <a:cs typeface="Cavolini"/>
              </a:rPr>
              <a:t>Stacked spectra of same target over one night</a:t>
            </a:r>
          </a:p>
        </p:txBody>
      </p:sp>
      <p:grpSp>
        <p:nvGrpSpPr>
          <p:cNvPr id="12" name="Group 11">
            <a:extLst>
              <a:ext uri="{FF2B5EF4-FFF2-40B4-BE49-F238E27FC236}">
                <a16:creationId xmlns:a16="http://schemas.microsoft.com/office/drawing/2014/main" id="{0B900A18-F238-D600-D85C-CBFFA3F03B87}"/>
              </a:ext>
            </a:extLst>
          </p:cNvPr>
          <p:cNvGrpSpPr/>
          <p:nvPr/>
        </p:nvGrpSpPr>
        <p:grpSpPr>
          <a:xfrm rot="1380000">
            <a:off x="6926477" y="1506995"/>
            <a:ext cx="2990768" cy="1370237"/>
            <a:chOff x="23044592" y="7559453"/>
            <a:chExt cx="2026447" cy="1033729"/>
          </a:xfrm>
        </p:grpSpPr>
        <p:sp>
          <p:nvSpPr>
            <p:cNvPr id="41" name="Arc 40">
              <a:extLst>
                <a:ext uri="{FF2B5EF4-FFF2-40B4-BE49-F238E27FC236}">
                  <a16:creationId xmlns:a16="http://schemas.microsoft.com/office/drawing/2014/main" id="{31F3BE88-F428-6E7F-ADA3-7568E39B6BCD}"/>
                </a:ext>
              </a:extLst>
            </p:cNvPr>
            <p:cNvSpPr/>
            <p:nvPr/>
          </p:nvSpPr>
          <p:spPr>
            <a:xfrm flipH="1">
              <a:off x="23044592" y="7589441"/>
              <a:ext cx="2026447" cy="1003741"/>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pPr algn="ctr"/>
              <a:endParaRPr lang="en-GB"/>
            </a:p>
          </p:txBody>
        </p:sp>
        <p:sp>
          <p:nvSpPr>
            <p:cNvPr id="42" name="Isosceles Triangle 41">
              <a:extLst>
                <a:ext uri="{FF2B5EF4-FFF2-40B4-BE49-F238E27FC236}">
                  <a16:creationId xmlns:a16="http://schemas.microsoft.com/office/drawing/2014/main" id="{05ED603F-1726-450A-5B9F-5F6BF1F009EA}"/>
                </a:ext>
              </a:extLst>
            </p:cNvPr>
            <p:cNvSpPr/>
            <p:nvPr/>
          </p:nvSpPr>
          <p:spPr>
            <a:xfrm rot="5280000">
              <a:off x="24064598" y="7556051"/>
              <a:ext cx="74836" cy="81639"/>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503349" rtl="0" eaLnBrk="1" latinLnBrk="0" hangingPunct="1">
                <a:defRPr sz="6890" kern="1200">
                  <a:solidFill>
                    <a:schemeClr val="lt1"/>
                  </a:solidFill>
                  <a:latin typeface="+mn-lt"/>
                  <a:ea typeface="+mn-ea"/>
                  <a:cs typeface="+mn-cs"/>
                </a:defRPr>
              </a:lvl1pPr>
              <a:lvl2pPr marL="1751671" algn="l" defTabSz="3503349" rtl="0" eaLnBrk="1" latinLnBrk="0" hangingPunct="1">
                <a:defRPr sz="6890" kern="1200">
                  <a:solidFill>
                    <a:schemeClr val="lt1"/>
                  </a:solidFill>
                  <a:latin typeface="+mn-lt"/>
                  <a:ea typeface="+mn-ea"/>
                  <a:cs typeface="+mn-cs"/>
                </a:defRPr>
              </a:lvl2pPr>
              <a:lvl3pPr marL="3503349" algn="l" defTabSz="3503349" rtl="0" eaLnBrk="1" latinLnBrk="0" hangingPunct="1">
                <a:defRPr sz="6890" kern="1200">
                  <a:solidFill>
                    <a:schemeClr val="lt1"/>
                  </a:solidFill>
                  <a:latin typeface="+mn-lt"/>
                  <a:ea typeface="+mn-ea"/>
                  <a:cs typeface="+mn-cs"/>
                </a:defRPr>
              </a:lvl3pPr>
              <a:lvl4pPr marL="5255027" algn="l" defTabSz="3503349" rtl="0" eaLnBrk="1" latinLnBrk="0" hangingPunct="1">
                <a:defRPr sz="6890" kern="1200">
                  <a:solidFill>
                    <a:schemeClr val="lt1"/>
                  </a:solidFill>
                  <a:latin typeface="+mn-lt"/>
                  <a:ea typeface="+mn-ea"/>
                  <a:cs typeface="+mn-cs"/>
                </a:defRPr>
              </a:lvl4pPr>
              <a:lvl5pPr marL="7006698" algn="l" defTabSz="3503349" rtl="0" eaLnBrk="1" latinLnBrk="0" hangingPunct="1">
                <a:defRPr sz="6890" kern="1200">
                  <a:solidFill>
                    <a:schemeClr val="lt1"/>
                  </a:solidFill>
                  <a:latin typeface="+mn-lt"/>
                  <a:ea typeface="+mn-ea"/>
                  <a:cs typeface="+mn-cs"/>
                </a:defRPr>
              </a:lvl5pPr>
              <a:lvl6pPr marL="8758376" algn="l" defTabSz="3503349" rtl="0" eaLnBrk="1" latinLnBrk="0" hangingPunct="1">
                <a:defRPr sz="6890" kern="1200">
                  <a:solidFill>
                    <a:schemeClr val="lt1"/>
                  </a:solidFill>
                  <a:latin typeface="+mn-lt"/>
                  <a:ea typeface="+mn-ea"/>
                  <a:cs typeface="+mn-cs"/>
                </a:defRPr>
              </a:lvl6pPr>
              <a:lvl7pPr marL="10510047" algn="l" defTabSz="3503349" rtl="0" eaLnBrk="1" latinLnBrk="0" hangingPunct="1">
                <a:defRPr sz="6890" kern="1200">
                  <a:solidFill>
                    <a:schemeClr val="lt1"/>
                  </a:solidFill>
                  <a:latin typeface="+mn-lt"/>
                  <a:ea typeface="+mn-ea"/>
                  <a:cs typeface="+mn-cs"/>
                </a:defRPr>
              </a:lvl7pPr>
              <a:lvl8pPr marL="12261722" algn="l" defTabSz="3503349" rtl="0" eaLnBrk="1" latinLnBrk="0" hangingPunct="1">
                <a:defRPr sz="6890" kern="1200">
                  <a:solidFill>
                    <a:schemeClr val="lt1"/>
                  </a:solidFill>
                  <a:latin typeface="+mn-lt"/>
                  <a:ea typeface="+mn-ea"/>
                  <a:cs typeface="+mn-cs"/>
                </a:defRPr>
              </a:lvl8pPr>
              <a:lvl9pPr marL="14013396" algn="l" defTabSz="3503349" rtl="0" eaLnBrk="1" latinLnBrk="0" hangingPunct="1">
                <a:defRPr sz="6890" kern="1200">
                  <a:solidFill>
                    <a:schemeClr val="lt1"/>
                  </a:solidFill>
                  <a:latin typeface="+mn-lt"/>
                  <a:ea typeface="+mn-ea"/>
                  <a:cs typeface="+mn-cs"/>
                </a:defRPr>
              </a:lvl9pPr>
            </a:lstStyle>
            <a:p>
              <a:pPr algn="ctr"/>
              <a:endParaRPr lang="en-GB"/>
            </a:p>
          </p:txBody>
        </p:sp>
      </p:grpSp>
      <p:sp>
        <p:nvSpPr>
          <p:cNvPr id="13" name="TextBox 70">
            <a:extLst>
              <a:ext uri="{FF2B5EF4-FFF2-40B4-BE49-F238E27FC236}">
                <a16:creationId xmlns:a16="http://schemas.microsoft.com/office/drawing/2014/main" id="{7951E691-E961-6A80-4D84-CE6EFE709BEE}"/>
              </a:ext>
            </a:extLst>
          </p:cNvPr>
          <p:cNvSpPr txBox="1"/>
          <p:nvPr/>
        </p:nvSpPr>
        <p:spPr>
          <a:xfrm>
            <a:off x="8864823" y="1523967"/>
            <a:ext cx="2785075" cy="33855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r>
              <a:rPr lang="en-GB" sz="1600" b="1">
                <a:latin typeface="Cavolini"/>
                <a:cs typeface="Cavolini"/>
              </a:rPr>
              <a:t>Median divided spectra</a:t>
            </a:r>
          </a:p>
        </p:txBody>
      </p:sp>
      <p:grpSp>
        <p:nvGrpSpPr>
          <p:cNvPr id="14" name="Group 13">
            <a:extLst>
              <a:ext uri="{FF2B5EF4-FFF2-40B4-BE49-F238E27FC236}">
                <a16:creationId xmlns:a16="http://schemas.microsoft.com/office/drawing/2014/main" id="{88A31A4E-4EE1-0D79-AF88-0860EAB06AC5}"/>
              </a:ext>
            </a:extLst>
          </p:cNvPr>
          <p:cNvGrpSpPr/>
          <p:nvPr/>
        </p:nvGrpSpPr>
        <p:grpSpPr>
          <a:xfrm rot="1140000">
            <a:off x="7019265" y="2063563"/>
            <a:ext cx="2990768" cy="1370237"/>
            <a:chOff x="22883380" y="8420821"/>
            <a:chExt cx="2026447" cy="1033729"/>
          </a:xfrm>
        </p:grpSpPr>
        <p:sp>
          <p:nvSpPr>
            <p:cNvPr id="39" name="Arc 38">
              <a:extLst>
                <a:ext uri="{FF2B5EF4-FFF2-40B4-BE49-F238E27FC236}">
                  <a16:creationId xmlns:a16="http://schemas.microsoft.com/office/drawing/2014/main" id="{CD4DC464-C234-00F1-9887-04A11F62DFFD}"/>
                </a:ext>
              </a:extLst>
            </p:cNvPr>
            <p:cNvSpPr/>
            <p:nvPr/>
          </p:nvSpPr>
          <p:spPr>
            <a:xfrm flipH="1">
              <a:off x="22883380" y="8450809"/>
              <a:ext cx="2026447" cy="1003741"/>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pPr algn="ctr"/>
              <a:endParaRPr lang="en-GB"/>
            </a:p>
          </p:txBody>
        </p:sp>
        <p:sp>
          <p:nvSpPr>
            <p:cNvPr id="40" name="Isosceles Triangle 39">
              <a:extLst>
                <a:ext uri="{FF2B5EF4-FFF2-40B4-BE49-F238E27FC236}">
                  <a16:creationId xmlns:a16="http://schemas.microsoft.com/office/drawing/2014/main" id="{48EA5DBD-68F1-B401-4563-5F83DAD0CA17}"/>
                </a:ext>
              </a:extLst>
            </p:cNvPr>
            <p:cNvSpPr/>
            <p:nvPr/>
          </p:nvSpPr>
          <p:spPr>
            <a:xfrm rot="5280000">
              <a:off x="23903386" y="8417419"/>
              <a:ext cx="74836" cy="81639"/>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503349" rtl="0" eaLnBrk="1" latinLnBrk="0" hangingPunct="1">
                <a:defRPr sz="6890" kern="1200">
                  <a:solidFill>
                    <a:schemeClr val="lt1"/>
                  </a:solidFill>
                  <a:latin typeface="+mn-lt"/>
                  <a:ea typeface="+mn-ea"/>
                  <a:cs typeface="+mn-cs"/>
                </a:defRPr>
              </a:lvl1pPr>
              <a:lvl2pPr marL="1751671" algn="l" defTabSz="3503349" rtl="0" eaLnBrk="1" latinLnBrk="0" hangingPunct="1">
                <a:defRPr sz="6890" kern="1200">
                  <a:solidFill>
                    <a:schemeClr val="lt1"/>
                  </a:solidFill>
                  <a:latin typeface="+mn-lt"/>
                  <a:ea typeface="+mn-ea"/>
                  <a:cs typeface="+mn-cs"/>
                </a:defRPr>
              </a:lvl2pPr>
              <a:lvl3pPr marL="3503349" algn="l" defTabSz="3503349" rtl="0" eaLnBrk="1" latinLnBrk="0" hangingPunct="1">
                <a:defRPr sz="6890" kern="1200">
                  <a:solidFill>
                    <a:schemeClr val="lt1"/>
                  </a:solidFill>
                  <a:latin typeface="+mn-lt"/>
                  <a:ea typeface="+mn-ea"/>
                  <a:cs typeface="+mn-cs"/>
                </a:defRPr>
              </a:lvl3pPr>
              <a:lvl4pPr marL="5255027" algn="l" defTabSz="3503349" rtl="0" eaLnBrk="1" latinLnBrk="0" hangingPunct="1">
                <a:defRPr sz="6890" kern="1200">
                  <a:solidFill>
                    <a:schemeClr val="lt1"/>
                  </a:solidFill>
                  <a:latin typeface="+mn-lt"/>
                  <a:ea typeface="+mn-ea"/>
                  <a:cs typeface="+mn-cs"/>
                </a:defRPr>
              </a:lvl4pPr>
              <a:lvl5pPr marL="7006698" algn="l" defTabSz="3503349" rtl="0" eaLnBrk="1" latinLnBrk="0" hangingPunct="1">
                <a:defRPr sz="6890" kern="1200">
                  <a:solidFill>
                    <a:schemeClr val="lt1"/>
                  </a:solidFill>
                  <a:latin typeface="+mn-lt"/>
                  <a:ea typeface="+mn-ea"/>
                  <a:cs typeface="+mn-cs"/>
                </a:defRPr>
              </a:lvl5pPr>
              <a:lvl6pPr marL="8758376" algn="l" defTabSz="3503349" rtl="0" eaLnBrk="1" latinLnBrk="0" hangingPunct="1">
                <a:defRPr sz="6890" kern="1200">
                  <a:solidFill>
                    <a:schemeClr val="lt1"/>
                  </a:solidFill>
                  <a:latin typeface="+mn-lt"/>
                  <a:ea typeface="+mn-ea"/>
                  <a:cs typeface="+mn-cs"/>
                </a:defRPr>
              </a:lvl6pPr>
              <a:lvl7pPr marL="10510047" algn="l" defTabSz="3503349" rtl="0" eaLnBrk="1" latinLnBrk="0" hangingPunct="1">
                <a:defRPr sz="6890" kern="1200">
                  <a:solidFill>
                    <a:schemeClr val="lt1"/>
                  </a:solidFill>
                  <a:latin typeface="+mn-lt"/>
                  <a:ea typeface="+mn-ea"/>
                  <a:cs typeface="+mn-cs"/>
                </a:defRPr>
              </a:lvl7pPr>
              <a:lvl8pPr marL="12261722" algn="l" defTabSz="3503349" rtl="0" eaLnBrk="1" latinLnBrk="0" hangingPunct="1">
                <a:defRPr sz="6890" kern="1200">
                  <a:solidFill>
                    <a:schemeClr val="lt1"/>
                  </a:solidFill>
                  <a:latin typeface="+mn-lt"/>
                  <a:ea typeface="+mn-ea"/>
                  <a:cs typeface="+mn-cs"/>
                </a:defRPr>
              </a:lvl8pPr>
              <a:lvl9pPr marL="14013396" algn="l" defTabSz="3503349" rtl="0" eaLnBrk="1" latinLnBrk="0" hangingPunct="1">
                <a:defRPr sz="6890" kern="1200">
                  <a:solidFill>
                    <a:schemeClr val="lt1"/>
                  </a:solidFill>
                  <a:latin typeface="+mn-lt"/>
                  <a:ea typeface="+mn-ea"/>
                  <a:cs typeface="+mn-cs"/>
                </a:defRPr>
              </a:lvl9pPr>
            </a:lstStyle>
            <a:p>
              <a:pPr algn="ctr"/>
              <a:endParaRPr lang="en-GB"/>
            </a:p>
          </p:txBody>
        </p:sp>
      </p:grpSp>
      <p:sp>
        <p:nvSpPr>
          <p:cNvPr id="15" name="TextBox 74">
            <a:extLst>
              <a:ext uri="{FF2B5EF4-FFF2-40B4-BE49-F238E27FC236}">
                <a16:creationId xmlns:a16="http://schemas.microsoft.com/office/drawing/2014/main" id="{5CEB8A11-285D-B36D-BEAA-BB4B5FA430DD}"/>
              </a:ext>
            </a:extLst>
          </p:cNvPr>
          <p:cNvSpPr txBox="1"/>
          <p:nvPr/>
        </p:nvSpPr>
        <p:spPr>
          <a:xfrm>
            <a:off x="8829408" y="2026641"/>
            <a:ext cx="3772046"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r>
              <a:rPr lang="en-GB" sz="1600" b="1" err="1">
                <a:latin typeface="Cavolini"/>
                <a:cs typeface="Cavolini"/>
              </a:rPr>
              <a:t>Astroclimes</a:t>
            </a:r>
            <a:r>
              <a:rPr lang="en-GB" sz="1600" b="1">
                <a:latin typeface="Cavolini"/>
                <a:cs typeface="Cavolini"/>
              </a:rPr>
              <a:t> best-fit telluric models</a:t>
            </a:r>
            <a:endParaRPr lang="en-US" sz="1600"/>
          </a:p>
        </p:txBody>
      </p:sp>
      <p:grpSp>
        <p:nvGrpSpPr>
          <p:cNvPr id="16" name="Group 15">
            <a:extLst>
              <a:ext uri="{FF2B5EF4-FFF2-40B4-BE49-F238E27FC236}">
                <a16:creationId xmlns:a16="http://schemas.microsoft.com/office/drawing/2014/main" id="{9CC88A80-B745-DABC-8413-C8588764AAC3}"/>
              </a:ext>
            </a:extLst>
          </p:cNvPr>
          <p:cNvGrpSpPr/>
          <p:nvPr/>
        </p:nvGrpSpPr>
        <p:grpSpPr>
          <a:xfrm rot="1200000">
            <a:off x="7046614" y="2896910"/>
            <a:ext cx="2990768" cy="1370237"/>
            <a:chOff x="22939757" y="9392054"/>
            <a:chExt cx="2026447" cy="1033729"/>
          </a:xfrm>
        </p:grpSpPr>
        <p:sp>
          <p:nvSpPr>
            <p:cNvPr id="37" name="Arc 36">
              <a:extLst>
                <a:ext uri="{FF2B5EF4-FFF2-40B4-BE49-F238E27FC236}">
                  <a16:creationId xmlns:a16="http://schemas.microsoft.com/office/drawing/2014/main" id="{6B677BB0-37DC-6370-8A91-5B1BE0BFD861}"/>
                </a:ext>
              </a:extLst>
            </p:cNvPr>
            <p:cNvSpPr/>
            <p:nvPr/>
          </p:nvSpPr>
          <p:spPr>
            <a:xfrm flipH="1">
              <a:off x="22939757" y="9422042"/>
              <a:ext cx="2026447" cy="1003741"/>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pPr algn="ctr"/>
              <a:endParaRPr lang="en-GB"/>
            </a:p>
          </p:txBody>
        </p:sp>
        <p:sp>
          <p:nvSpPr>
            <p:cNvPr id="38" name="Isosceles Triangle 37">
              <a:extLst>
                <a:ext uri="{FF2B5EF4-FFF2-40B4-BE49-F238E27FC236}">
                  <a16:creationId xmlns:a16="http://schemas.microsoft.com/office/drawing/2014/main" id="{96C6318A-9207-8117-7B1E-2A57BAC37A97}"/>
                </a:ext>
              </a:extLst>
            </p:cNvPr>
            <p:cNvSpPr/>
            <p:nvPr/>
          </p:nvSpPr>
          <p:spPr>
            <a:xfrm rot="5280000">
              <a:off x="23959763" y="9388652"/>
              <a:ext cx="74836" cy="81639"/>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503349" rtl="0" eaLnBrk="1" latinLnBrk="0" hangingPunct="1">
                <a:defRPr sz="6890" kern="1200">
                  <a:solidFill>
                    <a:schemeClr val="lt1"/>
                  </a:solidFill>
                  <a:latin typeface="+mn-lt"/>
                  <a:ea typeface="+mn-ea"/>
                  <a:cs typeface="+mn-cs"/>
                </a:defRPr>
              </a:lvl1pPr>
              <a:lvl2pPr marL="1751671" algn="l" defTabSz="3503349" rtl="0" eaLnBrk="1" latinLnBrk="0" hangingPunct="1">
                <a:defRPr sz="6890" kern="1200">
                  <a:solidFill>
                    <a:schemeClr val="lt1"/>
                  </a:solidFill>
                  <a:latin typeface="+mn-lt"/>
                  <a:ea typeface="+mn-ea"/>
                  <a:cs typeface="+mn-cs"/>
                </a:defRPr>
              </a:lvl2pPr>
              <a:lvl3pPr marL="3503349" algn="l" defTabSz="3503349" rtl="0" eaLnBrk="1" latinLnBrk="0" hangingPunct="1">
                <a:defRPr sz="6890" kern="1200">
                  <a:solidFill>
                    <a:schemeClr val="lt1"/>
                  </a:solidFill>
                  <a:latin typeface="+mn-lt"/>
                  <a:ea typeface="+mn-ea"/>
                  <a:cs typeface="+mn-cs"/>
                </a:defRPr>
              </a:lvl3pPr>
              <a:lvl4pPr marL="5255027" algn="l" defTabSz="3503349" rtl="0" eaLnBrk="1" latinLnBrk="0" hangingPunct="1">
                <a:defRPr sz="6890" kern="1200">
                  <a:solidFill>
                    <a:schemeClr val="lt1"/>
                  </a:solidFill>
                  <a:latin typeface="+mn-lt"/>
                  <a:ea typeface="+mn-ea"/>
                  <a:cs typeface="+mn-cs"/>
                </a:defRPr>
              </a:lvl4pPr>
              <a:lvl5pPr marL="7006698" algn="l" defTabSz="3503349" rtl="0" eaLnBrk="1" latinLnBrk="0" hangingPunct="1">
                <a:defRPr sz="6890" kern="1200">
                  <a:solidFill>
                    <a:schemeClr val="lt1"/>
                  </a:solidFill>
                  <a:latin typeface="+mn-lt"/>
                  <a:ea typeface="+mn-ea"/>
                  <a:cs typeface="+mn-cs"/>
                </a:defRPr>
              </a:lvl5pPr>
              <a:lvl6pPr marL="8758376" algn="l" defTabSz="3503349" rtl="0" eaLnBrk="1" latinLnBrk="0" hangingPunct="1">
                <a:defRPr sz="6890" kern="1200">
                  <a:solidFill>
                    <a:schemeClr val="lt1"/>
                  </a:solidFill>
                  <a:latin typeface="+mn-lt"/>
                  <a:ea typeface="+mn-ea"/>
                  <a:cs typeface="+mn-cs"/>
                </a:defRPr>
              </a:lvl6pPr>
              <a:lvl7pPr marL="10510047" algn="l" defTabSz="3503349" rtl="0" eaLnBrk="1" latinLnBrk="0" hangingPunct="1">
                <a:defRPr sz="6890" kern="1200">
                  <a:solidFill>
                    <a:schemeClr val="lt1"/>
                  </a:solidFill>
                  <a:latin typeface="+mn-lt"/>
                  <a:ea typeface="+mn-ea"/>
                  <a:cs typeface="+mn-cs"/>
                </a:defRPr>
              </a:lvl7pPr>
              <a:lvl8pPr marL="12261722" algn="l" defTabSz="3503349" rtl="0" eaLnBrk="1" latinLnBrk="0" hangingPunct="1">
                <a:defRPr sz="6890" kern="1200">
                  <a:solidFill>
                    <a:schemeClr val="lt1"/>
                  </a:solidFill>
                  <a:latin typeface="+mn-lt"/>
                  <a:ea typeface="+mn-ea"/>
                  <a:cs typeface="+mn-cs"/>
                </a:defRPr>
              </a:lvl8pPr>
              <a:lvl9pPr marL="14013396" algn="l" defTabSz="3503349" rtl="0" eaLnBrk="1" latinLnBrk="0" hangingPunct="1">
                <a:defRPr sz="6890" kern="1200">
                  <a:solidFill>
                    <a:schemeClr val="lt1"/>
                  </a:solidFill>
                  <a:latin typeface="+mn-lt"/>
                  <a:ea typeface="+mn-ea"/>
                  <a:cs typeface="+mn-cs"/>
                </a:defRPr>
              </a:lvl9pPr>
            </a:lstStyle>
            <a:p>
              <a:pPr algn="ctr"/>
              <a:endParaRPr lang="en-GB"/>
            </a:p>
          </p:txBody>
        </p:sp>
      </p:grpSp>
      <p:sp>
        <p:nvSpPr>
          <p:cNvPr id="17" name="TextBox 78">
            <a:extLst>
              <a:ext uri="{FF2B5EF4-FFF2-40B4-BE49-F238E27FC236}">
                <a16:creationId xmlns:a16="http://schemas.microsoft.com/office/drawing/2014/main" id="{EF9CC6DB-90A7-F04D-802B-290F4C60BBD8}"/>
              </a:ext>
            </a:extLst>
          </p:cNvPr>
          <p:cNvSpPr txBox="1"/>
          <p:nvPr/>
        </p:nvSpPr>
        <p:spPr>
          <a:xfrm>
            <a:off x="8857420" y="2798901"/>
            <a:ext cx="3283143" cy="107721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pPr algn="just"/>
            <a:r>
              <a:rPr lang="en-GB" sz="1600" b="1">
                <a:latin typeface="Cavolini"/>
                <a:cs typeface="Cavolini"/>
              </a:rPr>
              <a:t>Division of (b) by (c) - its nightly mean is the master stellar template used to remove the stellar lines</a:t>
            </a:r>
            <a:endParaRPr lang="en-US" sz="1600">
              <a:ea typeface="Calibri" panose="020F0502020204030204"/>
              <a:cs typeface="Calibri" panose="020F0502020204030204"/>
            </a:endParaRPr>
          </a:p>
        </p:txBody>
      </p:sp>
      <p:grpSp>
        <p:nvGrpSpPr>
          <p:cNvPr id="18" name="Group 17">
            <a:extLst>
              <a:ext uri="{FF2B5EF4-FFF2-40B4-BE49-F238E27FC236}">
                <a16:creationId xmlns:a16="http://schemas.microsoft.com/office/drawing/2014/main" id="{246D4A09-5036-8743-4CDB-09CF391BEFF0}"/>
              </a:ext>
            </a:extLst>
          </p:cNvPr>
          <p:cNvGrpSpPr/>
          <p:nvPr/>
        </p:nvGrpSpPr>
        <p:grpSpPr>
          <a:xfrm rot="1380000">
            <a:off x="6929303" y="3776697"/>
            <a:ext cx="2990768" cy="1370237"/>
            <a:chOff x="22938560" y="10344412"/>
            <a:chExt cx="2026447" cy="1033729"/>
          </a:xfrm>
        </p:grpSpPr>
        <p:sp>
          <p:nvSpPr>
            <p:cNvPr id="35" name="Arc 34">
              <a:extLst>
                <a:ext uri="{FF2B5EF4-FFF2-40B4-BE49-F238E27FC236}">
                  <a16:creationId xmlns:a16="http://schemas.microsoft.com/office/drawing/2014/main" id="{4371E92C-E319-3B81-24B1-FC34FBEBDED8}"/>
                </a:ext>
              </a:extLst>
            </p:cNvPr>
            <p:cNvSpPr/>
            <p:nvPr/>
          </p:nvSpPr>
          <p:spPr>
            <a:xfrm flipH="1">
              <a:off x="22938560" y="10374400"/>
              <a:ext cx="2026447" cy="1003741"/>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pPr algn="ctr"/>
              <a:endParaRPr lang="en-GB"/>
            </a:p>
          </p:txBody>
        </p:sp>
        <p:sp>
          <p:nvSpPr>
            <p:cNvPr id="36" name="Isosceles Triangle 35">
              <a:extLst>
                <a:ext uri="{FF2B5EF4-FFF2-40B4-BE49-F238E27FC236}">
                  <a16:creationId xmlns:a16="http://schemas.microsoft.com/office/drawing/2014/main" id="{F3029DF6-FA0C-87DA-89C8-1471384DCD63}"/>
                </a:ext>
              </a:extLst>
            </p:cNvPr>
            <p:cNvSpPr/>
            <p:nvPr/>
          </p:nvSpPr>
          <p:spPr>
            <a:xfrm rot="5280000">
              <a:off x="23958566" y="10341010"/>
              <a:ext cx="74836" cy="81639"/>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503349" rtl="0" eaLnBrk="1" latinLnBrk="0" hangingPunct="1">
                <a:defRPr sz="6890" kern="1200">
                  <a:solidFill>
                    <a:schemeClr val="lt1"/>
                  </a:solidFill>
                  <a:latin typeface="+mn-lt"/>
                  <a:ea typeface="+mn-ea"/>
                  <a:cs typeface="+mn-cs"/>
                </a:defRPr>
              </a:lvl1pPr>
              <a:lvl2pPr marL="1751671" algn="l" defTabSz="3503349" rtl="0" eaLnBrk="1" latinLnBrk="0" hangingPunct="1">
                <a:defRPr sz="6890" kern="1200">
                  <a:solidFill>
                    <a:schemeClr val="lt1"/>
                  </a:solidFill>
                  <a:latin typeface="+mn-lt"/>
                  <a:ea typeface="+mn-ea"/>
                  <a:cs typeface="+mn-cs"/>
                </a:defRPr>
              </a:lvl2pPr>
              <a:lvl3pPr marL="3503349" algn="l" defTabSz="3503349" rtl="0" eaLnBrk="1" latinLnBrk="0" hangingPunct="1">
                <a:defRPr sz="6890" kern="1200">
                  <a:solidFill>
                    <a:schemeClr val="lt1"/>
                  </a:solidFill>
                  <a:latin typeface="+mn-lt"/>
                  <a:ea typeface="+mn-ea"/>
                  <a:cs typeface="+mn-cs"/>
                </a:defRPr>
              </a:lvl3pPr>
              <a:lvl4pPr marL="5255027" algn="l" defTabSz="3503349" rtl="0" eaLnBrk="1" latinLnBrk="0" hangingPunct="1">
                <a:defRPr sz="6890" kern="1200">
                  <a:solidFill>
                    <a:schemeClr val="lt1"/>
                  </a:solidFill>
                  <a:latin typeface="+mn-lt"/>
                  <a:ea typeface="+mn-ea"/>
                  <a:cs typeface="+mn-cs"/>
                </a:defRPr>
              </a:lvl4pPr>
              <a:lvl5pPr marL="7006698" algn="l" defTabSz="3503349" rtl="0" eaLnBrk="1" latinLnBrk="0" hangingPunct="1">
                <a:defRPr sz="6890" kern="1200">
                  <a:solidFill>
                    <a:schemeClr val="lt1"/>
                  </a:solidFill>
                  <a:latin typeface="+mn-lt"/>
                  <a:ea typeface="+mn-ea"/>
                  <a:cs typeface="+mn-cs"/>
                </a:defRPr>
              </a:lvl5pPr>
              <a:lvl6pPr marL="8758376" algn="l" defTabSz="3503349" rtl="0" eaLnBrk="1" latinLnBrk="0" hangingPunct="1">
                <a:defRPr sz="6890" kern="1200">
                  <a:solidFill>
                    <a:schemeClr val="lt1"/>
                  </a:solidFill>
                  <a:latin typeface="+mn-lt"/>
                  <a:ea typeface="+mn-ea"/>
                  <a:cs typeface="+mn-cs"/>
                </a:defRPr>
              </a:lvl6pPr>
              <a:lvl7pPr marL="10510047" algn="l" defTabSz="3503349" rtl="0" eaLnBrk="1" latinLnBrk="0" hangingPunct="1">
                <a:defRPr sz="6890" kern="1200">
                  <a:solidFill>
                    <a:schemeClr val="lt1"/>
                  </a:solidFill>
                  <a:latin typeface="+mn-lt"/>
                  <a:ea typeface="+mn-ea"/>
                  <a:cs typeface="+mn-cs"/>
                </a:defRPr>
              </a:lvl7pPr>
              <a:lvl8pPr marL="12261722" algn="l" defTabSz="3503349" rtl="0" eaLnBrk="1" latinLnBrk="0" hangingPunct="1">
                <a:defRPr sz="6890" kern="1200">
                  <a:solidFill>
                    <a:schemeClr val="lt1"/>
                  </a:solidFill>
                  <a:latin typeface="+mn-lt"/>
                  <a:ea typeface="+mn-ea"/>
                  <a:cs typeface="+mn-cs"/>
                </a:defRPr>
              </a:lvl8pPr>
              <a:lvl9pPr marL="14013396" algn="l" defTabSz="3503349" rtl="0" eaLnBrk="1" latinLnBrk="0" hangingPunct="1">
                <a:defRPr sz="6890" kern="1200">
                  <a:solidFill>
                    <a:schemeClr val="lt1"/>
                  </a:solidFill>
                  <a:latin typeface="+mn-lt"/>
                  <a:ea typeface="+mn-ea"/>
                  <a:cs typeface="+mn-cs"/>
                </a:defRPr>
              </a:lvl9pPr>
            </a:lstStyle>
            <a:p>
              <a:pPr algn="ctr"/>
              <a:endParaRPr lang="en-GB"/>
            </a:p>
          </p:txBody>
        </p:sp>
      </p:grpSp>
      <p:sp>
        <p:nvSpPr>
          <p:cNvPr id="19" name="TextBox 82">
            <a:extLst>
              <a:ext uri="{FF2B5EF4-FFF2-40B4-BE49-F238E27FC236}">
                <a16:creationId xmlns:a16="http://schemas.microsoft.com/office/drawing/2014/main" id="{BDF802FE-F75D-71FE-79FD-340547602090}"/>
              </a:ext>
            </a:extLst>
          </p:cNvPr>
          <p:cNvSpPr txBox="1"/>
          <p:nvPr/>
        </p:nvSpPr>
        <p:spPr>
          <a:xfrm>
            <a:off x="8773537" y="3841986"/>
            <a:ext cx="3140674" cy="33855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r>
              <a:rPr lang="en-GB" sz="1600" b="1" err="1">
                <a:latin typeface="Cavolini"/>
                <a:cs typeface="Cavolini"/>
              </a:rPr>
              <a:t>Astroclimes</a:t>
            </a:r>
            <a:r>
              <a:rPr lang="en-GB" sz="1600" b="1">
                <a:latin typeface="Cavolini"/>
                <a:cs typeface="Cavolini"/>
              </a:rPr>
              <a:t> residuals</a:t>
            </a:r>
          </a:p>
        </p:txBody>
      </p:sp>
      <p:grpSp>
        <p:nvGrpSpPr>
          <p:cNvPr id="20" name="Group 19">
            <a:extLst>
              <a:ext uri="{FF2B5EF4-FFF2-40B4-BE49-F238E27FC236}">
                <a16:creationId xmlns:a16="http://schemas.microsoft.com/office/drawing/2014/main" id="{3B2FF9D1-50CB-AA05-848B-ED1E66B9213C}"/>
              </a:ext>
            </a:extLst>
          </p:cNvPr>
          <p:cNvGrpSpPr/>
          <p:nvPr/>
        </p:nvGrpSpPr>
        <p:grpSpPr>
          <a:xfrm rot="1380000">
            <a:off x="7044703" y="5189967"/>
            <a:ext cx="2990768" cy="1370237"/>
            <a:chOff x="23017675" y="12164082"/>
            <a:chExt cx="2026447" cy="1033729"/>
          </a:xfrm>
        </p:grpSpPr>
        <p:sp>
          <p:nvSpPr>
            <p:cNvPr id="33" name="Arc 32">
              <a:extLst>
                <a:ext uri="{FF2B5EF4-FFF2-40B4-BE49-F238E27FC236}">
                  <a16:creationId xmlns:a16="http://schemas.microsoft.com/office/drawing/2014/main" id="{F9567115-D116-900B-EFA7-D32BBCABAD74}"/>
                </a:ext>
              </a:extLst>
            </p:cNvPr>
            <p:cNvSpPr/>
            <p:nvPr/>
          </p:nvSpPr>
          <p:spPr>
            <a:xfrm flipH="1">
              <a:off x="23017675" y="12194070"/>
              <a:ext cx="2026447" cy="1003741"/>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pPr algn="ctr"/>
              <a:endParaRPr lang="en-GB"/>
            </a:p>
          </p:txBody>
        </p:sp>
        <p:sp>
          <p:nvSpPr>
            <p:cNvPr id="34" name="Isosceles Triangle 33">
              <a:extLst>
                <a:ext uri="{FF2B5EF4-FFF2-40B4-BE49-F238E27FC236}">
                  <a16:creationId xmlns:a16="http://schemas.microsoft.com/office/drawing/2014/main" id="{8F6322DE-46F7-6D9B-C8CB-53CC44A77EBB}"/>
                </a:ext>
              </a:extLst>
            </p:cNvPr>
            <p:cNvSpPr/>
            <p:nvPr/>
          </p:nvSpPr>
          <p:spPr>
            <a:xfrm rot="5280000">
              <a:off x="24037681" y="12160680"/>
              <a:ext cx="74836" cy="81639"/>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503349" rtl="0" eaLnBrk="1" latinLnBrk="0" hangingPunct="1">
                <a:defRPr sz="6890" kern="1200">
                  <a:solidFill>
                    <a:schemeClr val="lt1"/>
                  </a:solidFill>
                  <a:latin typeface="+mn-lt"/>
                  <a:ea typeface="+mn-ea"/>
                  <a:cs typeface="+mn-cs"/>
                </a:defRPr>
              </a:lvl1pPr>
              <a:lvl2pPr marL="1751671" algn="l" defTabSz="3503349" rtl="0" eaLnBrk="1" latinLnBrk="0" hangingPunct="1">
                <a:defRPr sz="6890" kern="1200">
                  <a:solidFill>
                    <a:schemeClr val="lt1"/>
                  </a:solidFill>
                  <a:latin typeface="+mn-lt"/>
                  <a:ea typeface="+mn-ea"/>
                  <a:cs typeface="+mn-cs"/>
                </a:defRPr>
              </a:lvl2pPr>
              <a:lvl3pPr marL="3503349" algn="l" defTabSz="3503349" rtl="0" eaLnBrk="1" latinLnBrk="0" hangingPunct="1">
                <a:defRPr sz="6890" kern="1200">
                  <a:solidFill>
                    <a:schemeClr val="lt1"/>
                  </a:solidFill>
                  <a:latin typeface="+mn-lt"/>
                  <a:ea typeface="+mn-ea"/>
                  <a:cs typeface="+mn-cs"/>
                </a:defRPr>
              </a:lvl3pPr>
              <a:lvl4pPr marL="5255027" algn="l" defTabSz="3503349" rtl="0" eaLnBrk="1" latinLnBrk="0" hangingPunct="1">
                <a:defRPr sz="6890" kern="1200">
                  <a:solidFill>
                    <a:schemeClr val="lt1"/>
                  </a:solidFill>
                  <a:latin typeface="+mn-lt"/>
                  <a:ea typeface="+mn-ea"/>
                  <a:cs typeface="+mn-cs"/>
                </a:defRPr>
              </a:lvl4pPr>
              <a:lvl5pPr marL="7006698" algn="l" defTabSz="3503349" rtl="0" eaLnBrk="1" latinLnBrk="0" hangingPunct="1">
                <a:defRPr sz="6890" kern="1200">
                  <a:solidFill>
                    <a:schemeClr val="lt1"/>
                  </a:solidFill>
                  <a:latin typeface="+mn-lt"/>
                  <a:ea typeface="+mn-ea"/>
                  <a:cs typeface="+mn-cs"/>
                </a:defRPr>
              </a:lvl5pPr>
              <a:lvl6pPr marL="8758376" algn="l" defTabSz="3503349" rtl="0" eaLnBrk="1" latinLnBrk="0" hangingPunct="1">
                <a:defRPr sz="6890" kern="1200">
                  <a:solidFill>
                    <a:schemeClr val="lt1"/>
                  </a:solidFill>
                  <a:latin typeface="+mn-lt"/>
                  <a:ea typeface="+mn-ea"/>
                  <a:cs typeface="+mn-cs"/>
                </a:defRPr>
              </a:lvl6pPr>
              <a:lvl7pPr marL="10510047" algn="l" defTabSz="3503349" rtl="0" eaLnBrk="1" latinLnBrk="0" hangingPunct="1">
                <a:defRPr sz="6890" kern="1200">
                  <a:solidFill>
                    <a:schemeClr val="lt1"/>
                  </a:solidFill>
                  <a:latin typeface="+mn-lt"/>
                  <a:ea typeface="+mn-ea"/>
                  <a:cs typeface="+mn-cs"/>
                </a:defRPr>
              </a:lvl7pPr>
              <a:lvl8pPr marL="12261722" algn="l" defTabSz="3503349" rtl="0" eaLnBrk="1" latinLnBrk="0" hangingPunct="1">
                <a:defRPr sz="6890" kern="1200">
                  <a:solidFill>
                    <a:schemeClr val="lt1"/>
                  </a:solidFill>
                  <a:latin typeface="+mn-lt"/>
                  <a:ea typeface="+mn-ea"/>
                  <a:cs typeface="+mn-cs"/>
                </a:defRPr>
              </a:lvl8pPr>
              <a:lvl9pPr marL="14013396" algn="l" defTabSz="3503349" rtl="0" eaLnBrk="1" latinLnBrk="0" hangingPunct="1">
                <a:defRPr sz="6890" kern="1200">
                  <a:solidFill>
                    <a:schemeClr val="lt1"/>
                  </a:solidFill>
                  <a:latin typeface="+mn-lt"/>
                  <a:ea typeface="+mn-ea"/>
                  <a:cs typeface="+mn-cs"/>
                </a:defRPr>
              </a:lvl9pPr>
            </a:lstStyle>
            <a:p>
              <a:pPr algn="ctr"/>
              <a:endParaRPr lang="en-GB"/>
            </a:p>
          </p:txBody>
        </p:sp>
      </p:grpSp>
      <p:sp>
        <p:nvSpPr>
          <p:cNvPr id="21" name="TextBox 86">
            <a:extLst>
              <a:ext uri="{FF2B5EF4-FFF2-40B4-BE49-F238E27FC236}">
                <a16:creationId xmlns:a16="http://schemas.microsoft.com/office/drawing/2014/main" id="{000AA4A9-5CB6-AFC6-AC1C-B62AF6F83F79}"/>
              </a:ext>
            </a:extLst>
          </p:cNvPr>
          <p:cNvSpPr txBox="1"/>
          <p:nvPr/>
        </p:nvSpPr>
        <p:spPr>
          <a:xfrm>
            <a:off x="8910557" y="5222144"/>
            <a:ext cx="2182732" cy="33855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r>
              <a:rPr lang="en-GB" sz="1600" b="1">
                <a:latin typeface="Cavolini"/>
                <a:cs typeface="Cavolini"/>
              </a:rPr>
              <a:t>PCA residuals</a:t>
            </a:r>
            <a:endParaRPr lang="en-US" sz="6000"/>
          </a:p>
        </p:txBody>
      </p:sp>
      <p:sp>
        <p:nvSpPr>
          <p:cNvPr id="22" name="TextBox 98">
            <a:extLst>
              <a:ext uri="{FF2B5EF4-FFF2-40B4-BE49-F238E27FC236}">
                <a16:creationId xmlns:a16="http://schemas.microsoft.com/office/drawing/2014/main" id="{08E9B192-A5BB-F313-8671-36143BCCA6D0}"/>
              </a:ext>
            </a:extLst>
          </p:cNvPr>
          <p:cNvSpPr txBox="1"/>
          <p:nvPr/>
        </p:nvSpPr>
        <p:spPr>
          <a:xfrm>
            <a:off x="858007" y="150356"/>
            <a:ext cx="7464717"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r>
              <a:rPr lang="en-GB" sz="2000" b="1">
                <a:latin typeface="Cavolini"/>
                <a:cs typeface="Cavolini"/>
              </a:rPr>
              <a:t>Step-by-step detrending process with Astroclimes</a:t>
            </a:r>
            <a:endParaRPr lang="en-US"/>
          </a:p>
        </p:txBody>
      </p:sp>
      <p:grpSp>
        <p:nvGrpSpPr>
          <p:cNvPr id="23" name="Group 22">
            <a:extLst>
              <a:ext uri="{FF2B5EF4-FFF2-40B4-BE49-F238E27FC236}">
                <a16:creationId xmlns:a16="http://schemas.microsoft.com/office/drawing/2014/main" id="{E818821B-34B1-3FB6-B8F5-CCD62FD60DD8}"/>
              </a:ext>
            </a:extLst>
          </p:cNvPr>
          <p:cNvGrpSpPr/>
          <p:nvPr/>
        </p:nvGrpSpPr>
        <p:grpSpPr>
          <a:xfrm>
            <a:off x="9071708" y="5636230"/>
            <a:ext cx="3256378" cy="793785"/>
            <a:chOff x="25930490" y="12651324"/>
            <a:chExt cx="4152956" cy="1074285"/>
          </a:xfrm>
        </p:grpSpPr>
        <p:sp>
          <p:nvSpPr>
            <p:cNvPr id="31" name="Rectangle: Rounded Corners 30">
              <a:extLst>
                <a:ext uri="{FF2B5EF4-FFF2-40B4-BE49-F238E27FC236}">
                  <a16:creationId xmlns:a16="http://schemas.microsoft.com/office/drawing/2014/main" id="{1C6B2C75-1F08-5BF4-59FA-8AD51C447AD7}"/>
                </a:ext>
              </a:extLst>
            </p:cNvPr>
            <p:cNvSpPr/>
            <p:nvPr/>
          </p:nvSpPr>
          <p:spPr>
            <a:xfrm>
              <a:off x="25930490" y="12651324"/>
              <a:ext cx="3736493" cy="1074285"/>
            </a:xfrm>
            <a:prstGeom prst="roundRect">
              <a:avLst/>
            </a:prstGeom>
            <a:solidFill>
              <a:srgbClr val="F8C1B2"/>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293419" rtl="0" eaLnBrk="1" latinLnBrk="0" hangingPunct="1">
                <a:defRPr sz="2546" kern="1200">
                  <a:solidFill>
                    <a:schemeClr val="tx1"/>
                  </a:solidFill>
                  <a:latin typeface="+mn-lt"/>
                  <a:ea typeface="+mn-ea"/>
                  <a:cs typeface="+mn-cs"/>
                </a:defRPr>
              </a:lvl1pPr>
              <a:lvl2pPr marL="646709" algn="l" defTabSz="1293419" rtl="0" eaLnBrk="1" latinLnBrk="0" hangingPunct="1">
                <a:defRPr sz="2546" kern="1200">
                  <a:solidFill>
                    <a:schemeClr val="tx1"/>
                  </a:solidFill>
                  <a:latin typeface="+mn-lt"/>
                  <a:ea typeface="+mn-ea"/>
                  <a:cs typeface="+mn-cs"/>
                </a:defRPr>
              </a:lvl2pPr>
              <a:lvl3pPr marL="1293419" algn="l" defTabSz="1293419" rtl="0" eaLnBrk="1" latinLnBrk="0" hangingPunct="1">
                <a:defRPr sz="2546" kern="1200">
                  <a:solidFill>
                    <a:schemeClr val="tx1"/>
                  </a:solidFill>
                  <a:latin typeface="+mn-lt"/>
                  <a:ea typeface="+mn-ea"/>
                  <a:cs typeface="+mn-cs"/>
                </a:defRPr>
              </a:lvl3pPr>
              <a:lvl4pPr marL="1940128" algn="l" defTabSz="1293419" rtl="0" eaLnBrk="1" latinLnBrk="0" hangingPunct="1">
                <a:defRPr sz="2546" kern="1200">
                  <a:solidFill>
                    <a:schemeClr val="tx1"/>
                  </a:solidFill>
                  <a:latin typeface="+mn-lt"/>
                  <a:ea typeface="+mn-ea"/>
                  <a:cs typeface="+mn-cs"/>
                </a:defRPr>
              </a:lvl4pPr>
              <a:lvl5pPr marL="2586838" algn="l" defTabSz="1293419" rtl="0" eaLnBrk="1" latinLnBrk="0" hangingPunct="1">
                <a:defRPr sz="2546" kern="1200">
                  <a:solidFill>
                    <a:schemeClr val="tx1"/>
                  </a:solidFill>
                  <a:latin typeface="+mn-lt"/>
                  <a:ea typeface="+mn-ea"/>
                  <a:cs typeface="+mn-cs"/>
                </a:defRPr>
              </a:lvl5pPr>
              <a:lvl6pPr marL="3233547" algn="l" defTabSz="1293419" rtl="0" eaLnBrk="1" latinLnBrk="0" hangingPunct="1">
                <a:defRPr sz="2546" kern="1200">
                  <a:solidFill>
                    <a:schemeClr val="tx1"/>
                  </a:solidFill>
                  <a:latin typeface="+mn-lt"/>
                  <a:ea typeface="+mn-ea"/>
                  <a:cs typeface="+mn-cs"/>
                </a:defRPr>
              </a:lvl6pPr>
              <a:lvl7pPr marL="3880256" algn="l" defTabSz="1293419" rtl="0" eaLnBrk="1" latinLnBrk="0" hangingPunct="1">
                <a:defRPr sz="2546" kern="1200">
                  <a:solidFill>
                    <a:schemeClr val="tx1"/>
                  </a:solidFill>
                  <a:latin typeface="+mn-lt"/>
                  <a:ea typeface="+mn-ea"/>
                  <a:cs typeface="+mn-cs"/>
                </a:defRPr>
              </a:lvl7pPr>
              <a:lvl8pPr marL="4526966" algn="l" defTabSz="1293419" rtl="0" eaLnBrk="1" latinLnBrk="0" hangingPunct="1">
                <a:defRPr sz="2546" kern="1200">
                  <a:solidFill>
                    <a:schemeClr val="tx1"/>
                  </a:solidFill>
                  <a:latin typeface="+mn-lt"/>
                  <a:ea typeface="+mn-ea"/>
                  <a:cs typeface="+mn-cs"/>
                </a:defRPr>
              </a:lvl8pPr>
              <a:lvl9pPr marL="5173675" algn="l" defTabSz="1293419" rtl="0" eaLnBrk="1" latinLnBrk="0" hangingPunct="1">
                <a:defRPr sz="2546" kern="1200">
                  <a:solidFill>
                    <a:schemeClr val="tx1"/>
                  </a:solidFill>
                  <a:latin typeface="+mn-lt"/>
                  <a:ea typeface="+mn-ea"/>
                  <a:cs typeface="+mn-cs"/>
                </a:defRPr>
              </a:lvl9pPr>
            </a:lstStyle>
            <a:p>
              <a:pPr algn="ctr"/>
              <a:endParaRPr lang="en-US" sz="3599">
                <a:latin typeface="High Tower Text"/>
              </a:endParaRPr>
            </a:p>
          </p:txBody>
        </p:sp>
        <p:sp>
          <p:nvSpPr>
            <p:cNvPr id="32" name="TextBox 31">
              <a:extLst>
                <a:ext uri="{FF2B5EF4-FFF2-40B4-BE49-F238E27FC236}">
                  <a16:creationId xmlns:a16="http://schemas.microsoft.com/office/drawing/2014/main" id="{A02CD9F2-1F83-3649-627A-D34A0301D07F}"/>
                </a:ext>
              </a:extLst>
            </p:cNvPr>
            <p:cNvSpPr txBox="1"/>
            <p:nvPr/>
          </p:nvSpPr>
          <p:spPr>
            <a:xfrm>
              <a:off x="25931864" y="12688811"/>
              <a:ext cx="4151582" cy="9996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r>
                <a:rPr lang="en-GB" sz="1400">
                  <a:latin typeface="Cavolini"/>
                  <a:cs typeface="Cavolini"/>
                </a:rPr>
                <a:t>Target is </a:t>
              </a:r>
              <a:r>
                <a:rPr lang="en-GB" sz="1400">
                  <a:latin typeface="Cavolini"/>
                  <a:ea typeface="+mn-lt"/>
                  <a:cs typeface="Cavolini"/>
                </a:rPr>
                <a:t>τ</a:t>
              </a:r>
              <a:r>
                <a:rPr lang="en-GB" sz="1400">
                  <a:latin typeface="Cavolini"/>
                  <a:cs typeface="Cavolini"/>
                </a:rPr>
                <a:t> </a:t>
              </a:r>
              <a:r>
                <a:rPr lang="en-GB" sz="1400" err="1">
                  <a:latin typeface="Cavolini"/>
                  <a:cs typeface="Cavolini"/>
                </a:rPr>
                <a:t>Bootis</a:t>
              </a:r>
              <a:r>
                <a:rPr lang="en-GB" sz="1400">
                  <a:latin typeface="Cavolini"/>
                  <a:cs typeface="Cavolini"/>
                </a:rPr>
                <a:t> b, data is day-side observations with CARMENES (NIR), 99 spectra</a:t>
              </a:r>
              <a:endParaRPr lang="en-US" sz="1400"/>
            </a:p>
          </p:txBody>
        </p:sp>
      </p:grpSp>
      <p:grpSp>
        <p:nvGrpSpPr>
          <p:cNvPr id="24" name="Group 23">
            <a:extLst>
              <a:ext uri="{FF2B5EF4-FFF2-40B4-BE49-F238E27FC236}">
                <a16:creationId xmlns:a16="http://schemas.microsoft.com/office/drawing/2014/main" id="{A3EF2869-FAC8-D4D6-55E2-0D56B6E35E66}"/>
              </a:ext>
            </a:extLst>
          </p:cNvPr>
          <p:cNvGrpSpPr/>
          <p:nvPr/>
        </p:nvGrpSpPr>
        <p:grpSpPr>
          <a:xfrm rot="20880000" flipV="1">
            <a:off x="7415609" y="5354532"/>
            <a:ext cx="2678499" cy="1010122"/>
            <a:chOff x="23748725" y="11345462"/>
            <a:chExt cx="2026447" cy="1033729"/>
          </a:xfrm>
        </p:grpSpPr>
        <p:sp>
          <p:nvSpPr>
            <p:cNvPr id="29" name="Arc 28">
              <a:extLst>
                <a:ext uri="{FF2B5EF4-FFF2-40B4-BE49-F238E27FC236}">
                  <a16:creationId xmlns:a16="http://schemas.microsoft.com/office/drawing/2014/main" id="{F3CE3C23-1C13-1CC5-83D2-432649F37572}"/>
                </a:ext>
              </a:extLst>
            </p:cNvPr>
            <p:cNvSpPr/>
            <p:nvPr/>
          </p:nvSpPr>
          <p:spPr>
            <a:xfrm flipH="1">
              <a:off x="23748725" y="11375450"/>
              <a:ext cx="2026447" cy="1003741"/>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pPr algn="ctr"/>
              <a:endParaRPr lang="en-GB"/>
            </a:p>
          </p:txBody>
        </p:sp>
        <p:sp>
          <p:nvSpPr>
            <p:cNvPr id="30" name="Isosceles Triangle 29">
              <a:extLst>
                <a:ext uri="{FF2B5EF4-FFF2-40B4-BE49-F238E27FC236}">
                  <a16:creationId xmlns:a16="http://schemas.microsoft.com/office/drawing/2014/main" id="{2CB49FA0-26EC-91FB-89EF-4AC9BFA95E80}"/>
                </a:ext>
              </a:extLst>
            </p:cNvPr>
            <p:cNvSpPr/>
            <p:nvPr/>
          </p:nvSpPr>
          <p:spPr>
            <a:xfrm rot="5280000">
              <a:off x="24768731" y="11342060"/>
              <a:ext cx="74836" cy="81639"/>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503349" rtl="0" eaLnBrk="1" latinLnBrk="0" hangingPunct="1">
                <a:defRPr sz="6890" kern="1200">
                  <a:solidFill>
                    <a:schemeClr val="lt1"/>
                  </a:solidFill>
                  <a:latin typeface="+mn-lt"/>
                  <a:ea typeface="+mn-ea"/>
                  <a:cs typeface="+mn-cs"/>
                </a:defRPr>
              </a:lvl1pPr>
              <a:lvl2pPr marL="1751671" algn="l" defTabSz="3503349" rtl="0" eaLnBrk="1" latinLnBrk="0" hangingPunct="1">
                <a:defRPr sz="6890" kern="1200">
                  <a:solidFill>
                    <a:schemeClr val="lt1"/>
                  </a:solidFill>
                  <a:latin typeface="+mn-lt"/>
                  <a:ea typeface="+mn-ea"/>
                  <a:cs typeface="+mn-cs"/>
                </a:defRPr>
              </a:lvl2pPr>
              <a:lvl3pPr marL="3503349" algn="l" defTabSz="3503349" rtl="0" eaLnBrk="1" latinLnBrk="0" hangingPunct="1">
                <a:defRPr sz="6890" kern="1200">
                  <a:solidFill>
                    <a:schemeClr val="lt1"/>
                  </a:solidFill>
                  <a:latin typeface="+mn-lt"/>
                  <a:ea typeface="+mn-ea"/>
                  <a:cs typeface="+mn-cs"/>
                </a:defRPr>
              </a:lvl3pPr>
              <a:lvl4pPr marL="5255027" algn="l" defTabSz="3503349" rtl="0" eaLnBrk="1" latinLnBrk="0" hangingPunct="1">
                <a:defRPr sz="6890" kern="1200">
                  <a:solidFill>
                    <a:schemeClr val="lt1"/>
                  </a:solidFill>
                  <a:latin typeface="+mn-lt"/>
                  <a:ea typeface="+mn-ea"/>
                  <a:cs typeface="+mn-cs"/>
                </a:defRPr>
              </a:lvl4pPr>
              <a:lvl5pPr marL="7006698" algn="l" defTabSz="3503349" rtl="0" eaLnBrk="1" latinLnBrk="0" hangingPunct="1">
                <a:defRPr sz="6890" kern="1200">
                  <a:solidFill>
                    <a:schemeClr val="lt1"/>
                  </a:solidFill>
                  <a:latin typeface="+mn-lt"/>
                  <a:ea typeface="+mn-ea"/>
                  <a:cs typeface="+mn-cs"/>
                </a:defRPr>
              </a:lvl5pPr>
              <a:lvl6pPr marL="8758376" algn="l" defTabSz="3503349" rtl="0" eaLnBrk="1" latinLnBrk="0" hangingPunct="1">
                <a:defRPr sz="6890" kern="1200">
                  <a:solidFill>
                    <a:schemeClr val="lt1"/>
                  </a:solidFill>
                  <a:latin typeface="+mn-lt"/>
                  <a:ea typeface="+mn-ea"/>
                  <a:cs typeface="+mn-cs"/>
                </a:defRPr>
              </a:lvl6pPr>
              <a:lvl7pPr marL="10510047" algn="l" defTabSz="3503349" rtl="0" eaLnBrk="1" latinLnBrk="0" hangingPunct="1">
                <a:defRPr sz="6890" kern="1200">
                  <a:solidFill>
                    <a:schemeClr val="lt1"/>
                  </a:solidFill>
                  <a:latin typeface="+mn-lt"/>
                  <a:ea typeface="+mn-ea"/>
                  <a:cs typeface="+mn-cs"/>
                </a:defRPr>
              </a:lvl7pPr>
              <a:lvl8pPr marL="12261722" algn="l" defTabSz="3503349" rtl="0" eaLnBrk="1" latinLnBrk="0" hangingPunct="1">
                <a:defRPr sz="6890" kern="1200">
                  <a:solidFill>
                    <a:schemeClr val="lt1"/>
                  </a:solidFill>
                  <a:latin typeface="+mn-lt"/>
                  <a:ea typeface="+mn-ea"/>
                  <a:cs typeface="+mn-cs"/>
                </a:defRPr>
              </a:lvl8pPr>
              <a:lvl9pPr marL="14013396" algn="l" defTabSz="3503349" rtl="0" eaLnBrk="1" latinLnBrk="0" hangingPunct="1">
                <a:defRPr sz="6890" kern="1200">
                  <a:solidFill>
                    <a:schemeClr val="lt1"/>
                  </a:solidFill>
                  <a:latin typeface="+mn-lt"/>
                  <a:ea typeface="+mn-ea"/>
                  <a:cs typeface="+mn-cs"/>
                </a:defRPr>
              </a:lvl9pPr>
            </a:lstStyle>
            <a:p>
              <a:pPr algn="ctr"/>
              <a:endParaRPr lang="en-GB"/>
            </a:p>
          </p:txBody>
        </p:sp>
      </p:grpSp>
      <p:grpSp>
        <p:nvGrpSpPr>
          <p:cNvPr id="25" name="Group 24">
            <a:extLst>
              <a:ext uri="{FF2B5EF4-FFF2-40B4-BE49-F238E27FC236}">
                <a16:creationId xmlns:a16="http://schemas.microsoft.com/office/drawing/2014/main" id="{4FC561C6-08F3-B262-F869-9A8859FABFEE}"/>
              </a:ext>
            </a:extLst>
          </p:cNvPr>
          <p:cNvGrpSpPr/>
          <p:nvPr/>
        </p:nvGrpSpPr>
        <p:grpSpPr>
          <a:xfrm rot="1380000">
            <a:off x="6946226" y="4487441"/>
            <a:ext cx="2990768" cy="1370237"/>
            <a:chOff x="22962741" y="11214813"/>
            <a:chExt cx="2026447" cy="1033729"/>
          </a:xfrm>
        </p:grpSpPr>
        <p:sp>
          <p:nvSpPr>
            <p:cNvPr id="27" name="Arc 26">
              <a:extLst>
                <a:ext uri="{FF2B5EF4-FFF2-40B4-BE49-F238E27FC236}">
                  <a16:creationId xmlns:a16="http://schemas.microsoft.com/office/drawing/2014/main" id="{B1654704-224A-3E51-7FE0-3C2707A385D2}"/>
                </a:ext>
              </a:extLst>
            </p:cNvPr>
            <p:cNvSpPr/>
            <p:nvPr/>
          </p:nvSpPr>
          <p:spPr>
            <a:xfrm flipH="1">
              <a:off x="22962741" y="11244801"/>
              <a:ext cx="2026447" cy="1003741"/>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pPr algn="ctr"/>
              <a:endParaRPr lang="en-GB"/>
            </a:p>
          </p:txBody>
        </p:sp>
        <p:sp>
          <p:nvSpPr>
            <p:cNvPr id="28" name="Isosceles Triangle 27">
              <a:extLst>
                <a:ext uri="{FF2B5EF4-FFF2-40B4-BE49-F238E27FC236}">
                  <a16:creationId xmlns:a16="http://schemas.microsoft.com/office/drawing/2014/main" id="{C58B0CFC-D0C1-66F9-145D-3CFC7FB9C390}"/>
                </a:ext>
              </a:extLst>
            </p:cNvPr>
            <p:cNvSpPr/>
            <p:nvPr/>
          </p:nvSpPr>
          <p:spPr>
            <a:xfrm rot="5280000">
              <a:off x="23982747" y="11211411"/>
              <a:ext cx="74836" cy="81639"/>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503349" rtl="0" eaLnBrk="1" latinLnBrk="0" hangingPunct="1">
                <a:defRPr sz="6890" kern="1200">
                  <a:solidFill>
                    <a:schemeClr val="lt1"/>
                  </a:solidFill>
                  <a:latin typeface="+mn-lt"/>
                  <a:ea typeface="+mn-ea"/>
                  <a:cs typeface="+mn-cs"/>
                </a:defRPr>
              </a:lvl1pPr>
              <a:lvl2pPr marL="1751671" algn="l" defTabSz="3503349" rtl="0" eaLnBrk="1" latinLnBrk="0" hangingPunct="1">
                <a:defRPr sz="6890" kern="1200">
                  <a:solidFill>
                    <a:schemeClr val="lt1"/>
                  </a:solidFill>
                  <a:latin typeface="+mn-lt"/>
                  <a:ea typeface="+mn-ea"/>
                  <a:cs typeface="+mn-cs"/>
                </a:defRPr>
              </a:lvl2pPr>
              <a:lvl3pPr marL="3503349" algn="l" defTabSz="3503349" rtl="0" eaLnBrk="1" latinLnBrk="0" hangingPunct="1">
                <a:defRPr sz="6890" kern="1200">
                  <a:solidFill>
                    <a:schemeClr val="lt1"/>
                  </a:solidFill>
                  <a:latin typeface="+mn-lt"/>
                  <a:ea typeface="+mn-ea"/>
                  <a:cs typeface="+mn-cs"/>
                </a:defRPr>
              </a:lvl3pPr>
              <a:lvl4pPr marL="5255027" algn="l" defTabSz="3503349" rtl="0" eaLnBrk="1" latinLnBrk="0" hangingPunct="1">
                <a:defRPr sz="6890" kern="1200">
                  <a:solidFill>
                    <a:schemeClr val="lt1"/>
                  </a:solidFill>
                  <a:latin typeface="+mn-lt"/>
                  <a:ea typeface="+mn-ea"/>
                  <a:cs typeface="+mn-cs"/>
                </a:defRPr>
              </a:lvl4pPr>
              <a:lvl5pPr marL="7006698" algn="l" defTabSz="3503349" rtl="0" eaLnBrk="1" latinLnBrk="0" hangingPunct="1">
                <a:defRPr sz="6890" kern="1200">
                  <a:solidFill>
                    <a:schemeClr val="lt1"/>
                  </a:solidFill>
                  <a:latin typeface="+mn-lt"/>
                  <a:ea typeface="+mn-ea"/>
                  <a:cs typeface="+mn-cs"/>
                </a:defRPr>
              </a:lvl5pPr>
              <a:lvl6pPr marL="8758376" algn="l" defTabSz="3503349" rtl="0" eaLnBrk="1" latinLnBrk="0" hangingPunct="1">
                <a:defRPr sz="6890" kern="1200">
                  <a:solidFill>
                    <a:schemeClr val="lt1"/>
                  </a:solidFill>
                  <a:latin typeface="+mn-lt"/>
                  <a:ea typeface="+mn-ea"/>
                  <a:cs typeface="+mn-cs"/>
                </a:defRPr>
              </a:lvl6pPr>
              <a:lvl7pPr marL="10510047" algn="l" defTabSz="3503349" rtl="0" eaLnBrk="1" latinLnBrk="0" hangingPunct="1">
                <a:defRPr sz="6890" kern="1200">
                  <a:solidFill>
                    <a:schemeClr val="lt1"/>
                  </a:solidFill>
                  <a:latin typeface="+mn-lt"/>
                  <a:ea typeface="+mn-ea"/>
                  <a:cs typeface="+mn-cs"/>
                </a:defRPr>
              </a:lvl7pPr>
              <a:lvl8pPr marL="12261722" algn="l" defTabSz="3503349" rtl="0" eaLnBrk="1" latinLnBrk="0" hangingPunct="1">
                <a:defRPr sz="6890" kern="1200">
                  <a:solidFill>
                    <a:schemeClr val="lt1"/>
                  </a:solidFill>
                  <a:latin typeface="+mn-lt"/>
                  <a:ea typeface="+mn-ea"/>
                  <a:cs typeface="+mn-cs"/>
                </a:defRPr>
              </a:lvl8pPr>
              <a:lvl9pPr marL="14013396" algn="l" defTabSz="3503349" rtl="0" eaLnBrk="1" latinLnBrk="0" hangingPunct="1">
                <a:defRPr sz="6890" kern="1200">
                  <a:solidFill>
                    <a:schemeClr val="lt1"/>
                  </a:solidFill>
                  <a:latin typeface="+mn-lt"/>
                  <a:ea typeface="+mn-ea"/>
                  <a:cs typeface="+mn-cs"/>
                </a:defRPr>
              </a:lvl9pPr>
            </a:lstStyle>
            <a:p>
              <a:pPr algn="ctr"/>
              <a:endParaRPr lang="en-GB"/>
            </a:p>
          </p:txBody>
        </p:sp>
      </p:grpSp>
      <p:sp>
        <p:nvSpPr>
          <p:cNvPr id="26" name="TextBox 144">
            <a:extLst>
              <a:ext uri="{FF2B5EF4-FFF2-40B4-BE49-F238E27FC236}">
                <a16:creationId xmlns:a16="http://schemas.microsoft.com/office/drawing/2014/main" id="{6BCF4632-807B-08BE-8646-A2D761B54748}"/>
              </a:ext>
            </a:extLst>
          </p:cNvPr>
          <p:cNvSpPr txBox="1"/>
          <p:nvPr/>
        </p:nvSpPr>
        <p:spPr>
          <a:xfrm>
            <a:off x="8848519" y="4501930"/>
            <a:ext cx="2668960" cy="33855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r>
              <a:rPr lang="en-GB" sz="1600" b="1" err="1">
                <a:latin typeface="Cavolini"/>
                <a:cs typeface="Cavolini"/>
              </a:rPr>
              <a:t>Molecfit</a:t>
            </a:r>
            <a:r>
              <a:rPr lang="en-GB" sz="1600" b="1">
                <a:latin typeface="Cavolini"/>
                <a:cs typeface="Cavolini"/>
              </a:rPr>
              <a:t> residuals</a:t>
            </a:r>
          </a:p>
        </p:txBody>
      </p:sp>
    </p:spTree>
    <p:extLst>
      <p:ext uri="{BB962C8B-B14F-4D97-AF65-F5344CB8AC3E}">
        <p14:creationId xmlns:p14="http://schemas.microsoft.com/office/powerpoint/2010/main" val="4166997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AA94E-C785-4901-1D34-AA7D1DBCA04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5A7D3CD-8DDC-999A-924D-DF6B66164A54}"/>
              </a:ext>
            </a:extLst>
          </p:cNvPr>
          <p:cNvSpPr>
            <a:spLocks noGrp="1"/>
          </p:cNvSpPr>
          <p:nvPr>
            <p:ph type="title"/>
          </p:nvPr>
        </p:nvSpPr>
        <p:spPr/>
        <p:txBody>
          <a:bodyPr/>
          <a:lstStyle/>
          <a:p>
            <a:r>
              <a:rPr lang="en-GB" sz="3600">
                <a:latin typeface="Aptos"/>
                <a:cs typeface="Calibri"/>
              </a:rPr>
              <a:t>PCA – Blind approach</a:t>
            </a:r>
            <a:endParaRPr lang="en-GB" sz="3600"/>
          </a:p>
        </p:txBody>
      </p:sp>
      <p:sp>
        <p:nvSpPr>
          <p:cNvPr id="5" name="Content Placeholder 7">
            <a:extLst>
              <a:ext uri="{FF2B5EF4-FFF2-40B4-BE49-F238E27FC236}">
                <a16:creationId xmlns:a16="http://schemas.microsoft.com/office/drawing/2014/main" id="{E2449444-DF8E-54CD-779C-088BB9E7B15E}"/>
              </a:ext>
            </a:extLst>
          </p:cNvPr>
          <p:cNvSpPr>
            <a:spLocks noGrp="1"/>
          </p:cNvSpPr>
          <p:nvPr>
            <p:ph idx="1"/>
          </p:nvPr>
        </p:nvSpPr>
        <p:spPr>
          <a:xfrm>
            <a:off x="499733" y="877257"/>
            <a:ext cx="3171314" cy="3567600"/>
          </a:xfrm>
        </p:spPr>
        <p:txBody>
          <a:bodyPr vert="horz" lIns="0" tIns="0" rIns="0" bIns="0" rtlCol="0" anchor="t">
            <a:noAutofit/>
          </a:bodyPr>
          <a:lstStyle/>
          <a:p>
            <a:pPr marL="285750" indent="-285750">
              <a:buChar char="•"/>
            </a:pPr>
            <a:r>
              <a:rPr lang="en-GB" sz="2400">
                <a:latin typeface="Century"/>
                <a:cs typeface="Calibri"/>
              </a:rPr>
              <a:t>Decompose spectra in components that describe the features in the spectra, starting with the most striking ones </a:t>
            </a:r>
            <a:endParaRPr lang="en-GB" sz="2400">
              <a:latin typeface="Century"/>
            </a:endParaRPr>
          </a:p>
          <a:p>
            <a:pPr marL="285750" indent="-285750">
              <a:buChar char="•"/>
            </a:pPr>
            <a:r>
              <a:rPr lang="en-GB" sz="2400">
                <a:latin typeface="Century"/>
                <a:ea typeface="Calibri"/>
                <a:cs typeface="Calibri"/>
              </a:rPr>
              <a:t>Which features are removed is governed by the number of PCA components chosen</a:t>
            </a:r>
            <a:endParaRPr lang="en-GB" sz="2400">
              <a:latin typeface="Century"/>
              <a:ea typeface="Calibri" panose="020F0502020204030204" pitchFamily="34" charset="0"/>
            </a:endParaRPr>
          </a:p>
          <a:p>
            <a:pPr marL="285750" indent="-285750">
              <a:buChar char="•"/>
            </a:pPr>
            <a:endParaRPr lang="en-GB" sz="2400">
              <a:latin typeface="Century"/>
              <a:ea typeface="Calibri" panose="020F0502020204030204" pitchFamily="34" charset="0"/>
            </a:endParaRPr>
          </a:p>
          <a:p>
            <a:endParaRPr lang="en-GB" sz="2400">
              <a:latin typeface="Century"/>
              <a:ea typeface="Calibri" panose="020F0502020204030204" pitchFamily="34" charset="0"/>
            </a:endParaRPr>
          </a:p>
        </p:txBody>
      </p:sp>
      <p:sp>
        <p:nvSpPr>
          <p:cNvPr id="2" name="Slide Number Placeholder 29">
            <a:extLst>
              <a:ext uri="{FF2B5EF4-FFF2-40B4-BE49-F238E27FC236}">
                <a16:creationId xmlns:a16="http://schemas.microsoft.com/office/drawing/2014/main" id="{FC5BFF61-56B8-657F-9332-6D03843D9734}"/>
              </a:ext>
            </a:extLst>
          </p:cNvPr>
          <p:cNvSpPr>
            <a:spLocks noGrp="1"/>
          </p:cNvSpPr>
          <p:nvPr>
            <p:ph type="sldNum" sz="quarter" idx="4"/>
          </p:nvPr>
        </p:nvSpPr>
        <p:spPr/>
        <p:txBody>
          <a:bodyPr/>
          <a:lstStyle/>
          <a:p>
            <a:fld id="{E8F1A65C-595C-4736-BF40-F7D31E789466}" type="slidenum">
              <a:rPr lang="en-GB" smtClean="0"/>
              <a:pPr/>
              <a:t>18</a:t>
            </a:fld>
            <a:endParaRPr lang="en-GB"/>
          </a:p>
        </p:txBody>
      </p:sp>
      <p:pic>
        <p:nvPicPr>
          <p:cNvPr id="4" name="Picture 3">
            <a:extLst>
              <a:ext uri="{FF2B5EF4-FFF2-40B4-BE49-F238E27FC236}">
                <a16:creationId xmlns:a16="http://schemas.microsoft.com/office/drawing/2014/main" id="{6CF79829-0FA9-7722-F4D1-EECD0AC1247C}"/>
              </a:ext>
            </a:extLst>
          </p:cNvPr>
          <p:cNvPicPr>
            <a:picLocks noChangeAspect="1"/>
          </p:cNvPicPr>
          <p:nvPr/>
        </p:nvPicPr>
        <p:blipFill>
          <a:blip r:embed="rId3"/>
          <a:stretch>
            <a:fillRect/>
          </a:stretch>
        </p:blipFill>
        <p:spPr>
          <a:xfrm>
            <a:off x="3813986" y="758105"/>
            <a:ext cx="8184877" cy="5747657"/>
          </a:xfrm>
          <a:prstGeom prst="roundRect">
            <a:avLst/>
          </a:prstGeom>
        </p:spPr>
      </p:pic>
    </p:spTree>
    <p:extLst>
      <p:ext uri="{BB962C8B-B14F-4D97-AF65-F5344CB8AC3E}">
        <p14:creationId xmlns:p14="http://schemas.microsoft.com/office/powerpoint/2010/main" val="412243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6DFC4-7AD2-97A1-492A-63B3F4B5DC0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744BB129-38AF-EB62-B3B0-FA18BDF421C7}"/>
              </a:ext>
            </a:extLst>
          </p:cNvPr>
          <p:cNvSpPr>
            <a:spLocks noGrp="1"/>
          </p:cNvSpPr>
          <p:nvPr>
            <p:ph type="title"/>
          </p:nvPr>
        </p:nvSpPr>
        <p:spPr/>
        <p:txBody>
          <a:bodyPr/>
          <a:lstStyle/>
          <a:p>
            <a:r>
              <a:rPr lang="en-GB" sz="3600">
                <a:latin typeface="Aptos"/>
                <a:cs typeface="Calibri"/>
              </a:rPr>
              <a:t>Night 1 (2018/03/26) - </a:t>
            </a:r>
            <a:r>
              <a:rPr lang="en-GB" sz="3600" err="1">
                <a:latin typeface="Aptos"/>
                <a:cs typeface="Calibri"/>
              </a:rPr>
              <a:t>K</a:t>
            </a:r>
            <a:r>
              <a:rPr lang="en-GB" sz="3600" baseline="-25000" err="1">
                <a:latin typeface="Aptos"/>
                <a:cs typeface="Calibri"/>
              </a:rPr>
              <a:t>p</a:t>
            </a:r>
            <a:r>
              <a:rPr lang="en-GB" sz="3600">
                <a:latin typeface="Aptos"/>
                <a:cs typeface="Calibri"/>
              </a:rPr>
              <a:t> = 110 km/s</a:t>
            </a:r>
            <a:endParaRPr lang="en-US"/>
          </a:p>
        </p:txBody>
      </p:sp>
      <p:sp>
        <p:nvSpPr>
          <p:cNvPr id="2" name="Slide Number Placeholder 29">
            <a:extLst>
              <a:ext uri="{FF2B5EF4-FFF2-40B4-BE49-F238E27FC236}">
                <a16:creationId xmlns:a16="http://schemas.microsoft.com/office/drawing/2014/main" id="{FCCE3563-D7B8-8AD2-D5C3-7ECCC745F1F9}"/>
              </a:ext>
            </a:extLst>
          </p:cNvPr>
          <p:cNvSpPr>
            <a:spLocks noGrp="1"/>
          </p:cNvSpPr>
          <p:nvPr>
            <p:ph type="sldNum" sz="quarter" idx="4"/>
          </p:nvPr>
        </p:nvSpPr>
        <p:spPr/>
        <p:txBody>
          <a:bodyPr/>
          <a:lstStyle/>
          <a:p>
            <a:fld id="{E8F1A65C-595C-4736-BF40-F7D31E789466}" type="slidenum">
              <a:rPr lang="en-GB" smtClean="0"/>
              <a:pPr/>
              <a:t>19</a:t>
            </a:fld>
            <a:endParaRPr lang="en-GB"/>
          </a:p>
        </p:txBody>
      </p:sp>
      <p:pic>
        <p:nvPicPr>
          <p:cNvPr id="4" name="Picture 3" descr="A diagram of a planet rest frame velocities&#10;&#10;AI-generated content may be incorrect.">
            <a:extLst>
              <a:ext uri="{FF2B5EF4-FFF2-40B4-BE49-F238E27FC236}">
                <a16:creationId xmlns:a16="http://schemas.microsoft.com/office/drawing/2014/main" id="{764680EE-B7CF-78B8-CEEC-FE87C9EBD4C1}"/>
              </a:ext>
            </a:extLst>
          </p:cNvPr>
          <p:cNvPicPr>
            <a:picLocks noChangeAspect="1"/>
          </p:cNvPicPr>
          <p:nvPr/>
        </p:nvPicPr>
        <p:blipFill>
          <a:blip r:embed="rId3"/>
          <a:stretch>
            <a:fillRect/>
          </a:stretch>
        </p:blipFill>
        <p:spPr>
          <a:xfrm>
            <a:off x="58057" y="1548492"/>
            <a:ext cx="12104915" cy="3761016"/>
          </a:xfrm>
          <a:prstGeom prst="roundRect">
            <a:avLst/>
          </a:prstGeom>
        </p:spPr>
      </p:pic>
      <p:sp>
        <p:nvSpPr>
          <p:cNvPr id="8" name="TextBox 7">
            <a:extLst>
              <a:ext uri="{FF2B5EF4-FFF2-40B4-BE49-F238E27FC236}">
                <a16:creationId xmlns:a16="http://schemas.microsoft.com/office/drawing/2014/main" id="{576A22BE-9428-4182-F64B-8808B454459C}"/>
              </a:ext>
            </a:extLst>
          </p:cNvPr>
          <p:cNvSpPr txBox="1"/>
          <p:nvPr/>
        </p:nvSpPr>
        <p:spPr>
          <a:xfrm>
            <a:off x="1785258" y="1498600"/>
            <a:ext cx="150948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i="0" u="none" strike="noStrike" baseline="0">
                <a:solidFill>
                  <a:srgbClr val="0C0C0C"/>
                </a:solidFill>
                <a:latin typeface="Cavolini"/>
              </a:rPr>
              <a:t>Astroclimes</a:t>
            </a:r>
            <a:endParaRPr lang="en-GB"/>
          </a:p>
          <a:p>
            <a:pPr algn="ctr"/>
            <a:endParaRPr lang="en-GB"/>
          </a:p>
        </p:txBody>
      </p:sp>
      <p:sp>
        <p:nvSpPr>
          <p:cNvPr id="9" name="TextBox 8">
            <a:extLst>
              <a:ext uri="{FF2B5EF4-FFF2-40B4-BE49-F238E27FC236}">
                <a16:creationId xmlns:a16="http://schemas.microsoft.com/office/drawing/2014/main" id="{3D69DF74-E1A0-452D-0661-79ACFD04C738}"/>
              </a:ext>
            </a:extLst>
          </p:cNvPr>
          <p:cNvSpPr txBox="1"/>
          <p:nvPr/>
        </p:nvSpPr>
        <p:spPr>
          <a:xfrm>
            <a:off x="5341258" y="1498599"/>
            <a:ext cx="150948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err="1">
                <a:solidFill>
                  <a:srgbClr val="0C0C0C"/>
                </a:solidFill>
                <a:latin typeface="Cavolini"/>
              </a:rPr>
              <a:t>Molecfit</a:t>
            </a:r>
            <a:endParaRPr lang="en-US" err="1"/>
          </a:p>
          <a:p>
            <a:pPr algn="ctr"/>
            <a:endParaRPr lang="en-GB"/>
          </a:p>
        </p:txBody>
      </p:sp>
      <p:sp>
        <p:nvSpPr>
          <p:cNvPr id="10" name="TextBox 9">
            <a:extLst>
              <a:ext uri="{FF2B5EF4-FFF2-40B4-BE49-F238E27FC236}">
                <a16:creationId xmlns:a16="http://schemas.microsoft.com/office/drawing/2014/main" id="{3AE341CD-14D3-1C0C-1189-35042B01F98E}"/>
              </a:ext>
            </a:extLst>
          </p:cNvPr>
          <p:cNvSpPr txBox="1"/>
          <p:nvPr/>
        </p:nvSpPr>
        <p:spPr>
          <a:xfrm>
            <a:off x="8636001" y="1469570"/>
            <a:ext cx="150948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solidFill>
                  <a:srgbClr val="0C0C0C"/>
                </a:solidFill>
                <a:latin typeface="Cavolini"/>
              </a:rPr>
              <a:t>PCA, N</a:t>
            </a:r>
            <a:r>
              <a:rPr lang="en-GB" sz="1600" b="1" baseline="-25000">
                <a:solidFill>
                  <a:srgbClr val="0C0C0C"/>
                </a:solidFill>
                <a:latin typeface="Cavolini"/>
              </a:rPr>
              <a:t>c</a:t>
            </a:r>
            <a:r>
              <a:rPr lang="en-GB" sz="1600" b="1">
                <a:solidFill>
                  <a:srgbClr val="0C0C0C"/>
                </a:solidFill>
                <a:latin typeface="Cavolini"/>
              </a:rPr>
              <a:t> = 3</a:t>
            </a:r>
            <a:endParaRPr lang="en-US"/>
          </a:p>
          <a:p>
            <a:pPr algn="ctr"/>
            <a:endParaRPr lang="en-GB"/>
          </a:p>
        </p:txBody>
      </p:sp>
      <p:sp>
        <p:nvSpPr>
          <p:cNvPr id="5" name="Content Placeholder 7">
            <a:extLst>
              <a:ext uri="{FF2B5EF4-FFF2-40B4-BE49-F238E27FC236}">
                <a16:creationId xmlns:a16="http://schemas.microsoft.com/office/drawing/2014/main" id="{3DEA8AA8-4984-5FDD-C528-37CFD2E6E981}"/>
              </a:ext>
            </a:extLst>
          </p:cNvPr>
          <p:cNvSpPr txBox="1">
            <a:spLocks/>
          </p:cNvSpPr>
          <p:nvPr/>
        </p:nvSpPr>
        <p:spPr>
          <a:xfrm>
            <a:off x="830249" y="5381169"/>
            <a:ext cx="3096292" cy="359942"/>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latin typeface="Palatino Linotype" panose="02040502050505030304" pitchFamily="18" charset="0"/>
                <a:cs typeface="Calibri"/>
              </a:rPr>
              <a:t>Fetzner Keniger et al. (2026)</a:t>
            </a:r>
            <a:endParaRPr lang="en-US" sz="1800">
              <a:latin typeface="Palatino Linotype" panose="02040502050505030304" pitchFamily="18" charset="0"/>
            </a:endParaRPr>
          </a:p>
        </p:txBody>
      </p:sp>
    </p:spTree>
    <p:extLst>
      <p:ext uri="{BB962C8B-B14F-4D97-AF65-F5344CB8AC3E}">
        <p14:creationId xmlns:p14="http://schemas.microsoft.com/office/powerpoint/2010/main" val="2541592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1C325-45FC-A7AE-92C7-9DFE7539271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D7DABA9-5EC7-79B7-33C7-ED9D4FEEFB30}"/>
              </a:ext>
            </a:extLst>
          </p:cNvPr>
          <p:cNvSpPr>
            <a:spLocks noGrp="1"/>
          </p:cNvSpPr>
          <p:nvPr>
            <p:ph type="title"/>
          </p:nvPr>
        </p:nvSpPr>
        <p:spPr/>
        <p:txBody>
          <a:bodyPr/>
          <a:lstStyle/>
          <a:p>
            <a:r>
              <a:rPr lang="en-GB" sz="3600">
                <a:latin typeface="Aptos"/>
                <a:cs typeface="Calibri"/>
              </a:rPr>
              <a:t>Earth's atmosphere is great, but…</a:t>
            </a:r>
            <a:endParaRPr lang="en-US" sz="3600"/>
          </a:p>
        </p:txBody>
      </p:sp>
      <p:sp>
        <p:nvSpPr>
          <p:cNvPr id="8" name="Content Placeholder 7">
            <a:extLst>
              <a:ext uri="{FF2B5EF4-FFF2-40B4-BE49-F238E27FC236}">
                <a16:creationId xmlns:a16="http://schemas.microsoft.com/office/drawing/2014/main" id="{061F1ED2-1F2C-33FB-9A1E-D22B19205D28}"/>
              </a:ext>
            </a:extLst>
          </p:cNvPr>
          <p:cNvSpPr>
            <a:spLocks noGrp="1"/>
          </p:cNvSpPr>
          <p:nvPr>
            <p:ph idx="1"/>
          </p:nvPr>
        </p:nvSpPr>
        <p:spPr/>
        <p:txBody>
          <a:bodyPr vert="horz" lIns="0" tIns="0" rIns="0" bIns="0" rtlCol="0" anchor="t">
            <a:noAutofit/>
          </a:bodyPr>
          <a:lstStyle/>
          <a:p>
            <a:pPr marL="285750" indent="-285750">
              <a:buChar char="•"/>
            </a:pPr>
            <a:r>
              <a:rPr lang="en-GB" sz="2400">
                <a:latin typeface="Palatino Linotype" panose="02040502050505030304" pitchFamily="18" charset="0"/>
                <a:cs typeface="Calibri"/>
              </a:rPr>
              <a:t>Blocks light</a:t>
            </a:r>
          </a:p>
          <a:p>
            <a:pPr marL="285750" indent="-285750">
              <a:buChar char="•"/>
            </a:pPr>
            <a:endParaRPr lang="en-GB" sz="2400">
              <a:latin typeface="Palatino Linotype" panose="02040502050505030304" pitchFamily="18" charset="0"/>
              <a:cs typeface="Calibri"/>
            </a:endParaRPr>
          </a:p>
          <a:p>
            <a:pPr marL="285750" indent="-285750">
              <a:buFont typeface="Arial" panose="020B0604020202020204" pitchFamily="34" charset="0"/>
              <a:buChar char="•"/>
            </a:pPr>
            <a:r>
              <a:rPr lang="en-GB" sz="2400">
                <a:latin typeface="Palatino Linotype" panose="02040502050505030304" pitchFamily="18" charset="0"/>
                <a:cs typeface="Calibri"/>
              </a:rPr>
              <a:t>Air turbulence (astronomical seeing)</a:t>
            </a:r>
            <a:endParaRPr lang="en-US" sz="2400">
              <a:latin typeface="Palatino Linotype" panose="02040502050505030304" pitchFamily="18" charset="0"/>
            </a:endParaRPr>
          </a:p>
          <a:p>
            <a:pPr marL="285750" indent="-285750">
              <a:buChar char="•"/>
            </a:pPr>
            <a:endParaRPr lang="en-GB" sz="2400">
              <a:latin typeface="Palatino Linotype" panose="02040502050505030304" pitchFamily="18" charset="0"/>
              <a:cs typeface="Calibri"/>
            </a:endParaRPr>
          </a:p>
          <a:p>
            <a:pPr marL="285750" indent="-285750">
              <a:buFont typeface="Arial" panose="020B0604020202020204" pitchFamily="34" charset="0"/>
              <a:buChar char="•"/>
            </a:pPr>
            <a:r>
              <a:rPr lang="en-GB" sz="2400">
                <a:latin typeface="Palatino Linotype" panose="02040502050505030304" pitchFamily="18" charset="0"/>
                <a:cs typeface="Calibri"/>
              </a:rPr>
              <a:t>Bad weather (clouds, rains)</a:t>
            </a:r>
          </a:p>
          <a:p>
            <a:pPr marL="285750" indent="-285750">
              <a:buFont typeface="Arial" panose="020B0604020202020204" pitchFamily="34" charset="0"/>
              <a:buChar char="•"/>
            </a:pPr>
            <a:endParaRPr lang="en-GB" sz="2400">
              <a:latin typeface="Palatino Linotype" panose="02040502050505030304" pitchFamily="18" charset="0"/>
              <a:cs typeface="Calibri"/>
            </a:endParaRPr>
          </a:p>
          <a:p>
            <a:pPr marL="285750" indent="-285750">
              <a:buFont typeface="Arial" panose="020B0604020202020204" pitchFamily="34" charset="0"/>
              <a:buChar char="•"/>
            </a:pPr>
            <a:r>
              <a:rPr lang="en-GB" sz="2400">
                <a:latin typeface="Palatino Linotype" panose="02040502050505030304" pitchFamily="18" charset="0"/>
                <a:cs typeface="Calibri"/>
              </a:rPr>
              <a:t>Telluric lines</a:t>
            </a:r>
            <a:endParaRPr lang="en-US" sz="2400">
              <a:latin typeface="Palatino Linotype" panose="02040502050505030304" pitchFamily="18" charset="0"/>
            </a:endParaRPr>
          </a:p>
          <a:p>
            <a:endParaRPr lang="en-GB" sz="2400">
              <a:latin typeface="Palatino Linotype" panose="02040502050505030304" pitchFamily="18" charset="0"/>
              <a:cs typeface="Calibri"/>
            </a:endParaRPr>
          </a:p>
        </p:txBody>
      </p:sp>
      <p:sp>
        <p:nvSpPr>
          <p:cNvPr id="2" name="Slide Number Placeholder 29">
            <a:extLst>
              <a:ext uri="{FF2B5EF4-FFF2-40B4-BE49-F238E27FC236}">
                <a16:creationId xmlns:a16="http://schemas.microsoft.com/office/drawing/2014/main" id="{0B76F689-1C62-8147-FCCB-63A2AB6CC7CA}"/>
              </a:ext>
            </a:extLst>
          </p:cNvPr>
          <p:cNvSpPr>
            <a:spLocks noGrp="1"/>
          </p:cNvSpPr>
          <p:nvPr>
            <p:ph type="sldNum" sz="quarter" idx="4"/>
          </p:nvPr>
        </p:nvSpPr>
        <p:spPr/>
        <p:txBody>
          <a:bodyPr/>
          <a:lstStyle/>
          <a:p>
            <a:fld id="{E8F1A65C-595C-4736-BF40-F7D31E789466}" type="slidenum">
              <a:rPr lang="en-GB" smtClean="0"/>
              <a:pPr/>
              <a:t>2</a:t>
            </a:fld>
            <a:endParaRPr lang="en-GB"/>
          </a:p>
        </p:txBody>
      </p:sp>
      <p:grpSp>
        <p:nvGrpSpPr>
          <p:cNvPr id="6" name="Group 5">
            <a:extLst>
              <a:ext uri="{FF2B5EF4-FFF2-40B4-BE49-F238E27FC236}">
                <a16:creationId xmlns:a16="http://schemas.microsoft.com/office/drawing/2014/main" id="{2FB2EC3A-93EE-55F5-01F4-FBEDF6340A72}"/>
              </a:ext>
            </a:extLst>
          </p:cNvPr>
          <p:cNvGrpSpPr/>
          <p:nvPr/>
        </p:nvGrpSpPr>
        <p:grpSpPr>
          <a:xfrm>
            <a:off x="2083202" y="1601900"/>
            <a:ext cx="8027411" cy="4378843"/>
            <a:chOff x="2081789" y="1977117"/>
            <a:chExt cx="8027411" cy="4378843"/>
          </a:xfrm>
        </p:grpSpPr>
        <p:pic>
          <p:nvPicPr>
            <p:cNvPr id="4" name="Picture 3" descr="A diagram of a rainbow&#10;&#10;AI-generated content may be incorrect.">
              <a:extLst>
                <a:ext uri="{FF2B5EF4-FFF2-40B4-BE49-F238E27FC236}">
                  <a16:creationId xmlns:a16="http://schemas.microsoft.com/office/drawing/2014/main" id="{0D4C8F27-7E16-6044-5887-554260F70B26}"/>
                </a:ext>
              </a:extLst>
            </p:cNvPr>
            <p:cNvPicPr>
              <a:picLocks noChangeAspect="1"/>
            </p:cNvPicPr>
            <p:nvPr/>
          </p:nvPicPr>
          <p:blipFill>
            <a:blip r:embed="rId3"/>
            <a:stretch>
              <a:fillRect/>
            </a:stretch>
          </p:blipFill>
          <p:spPr>
            <a:xfrm>
              <a:off x="2082799" y="1977117"/>
              <a:ext cx="8026401" cy="4014108"/>
            </a:xfrm>
            <a:prstGeom prst="rect">
              <a:avLst/>
            </a:prstGeom>
          </p:spPr>
        </p:pic>
        <p:sp>
          <p:nvSpPr>
            <p:cNvPr id="5" name="Content Placeholder 7">
              <a:extLst>
                <a:ext uri="{FF2B5EF4-FFF2-40B4-BE49-F238E27FC236}">
                  <a16:creationId xmlns:a16="http://schemas.microsoft.com/office/drawing/2014/main" id="{29D4C30E-A108-E1E7-B18E-B0EF94F97C2B}"/>
                </a:ext>
              </a:extLst>
            </p:cNvPr>
            <p:cNvSpPr txBox="1">
              <a:spLocks/>
            </p:cNvSpPr>
            <p:nvPr/>
          </p:nvSpPr>
          <p:spPr>
            <a:xfrm>
              <a:off x="2081789" y="5996018"/>
              <a:ext cx="3171899" cy="359942"/>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Palatino Linotype" panose="02040502050505030304" pitchFamily="18" charset="0"/>
                  <a:cs typeface="Calibri"/>
                  <a:hlinkClick r:id="rId4"/>
                </a:rPr>
                <a:t>Credit: ESA/Hubble (F. Granato)</a:t>
              </a:r>
              <a:endParaRPr lang="en-US">
                <a:latin typeface="Palatino Linotype" panose="02040502050505030304" pitchFamily="18" charset="0"/>
              </a:endParaRPr>
            </a:p>
          </p:txBody>
        </p:sp>
      </p:grpSp>
      <p:grpSp>
        <p:nvGrpSpPr>
          <p:cNvPr id="21" name="Group 20">
            <a:extLst>
              <a:ext uri="{FF2B5EF4-FFF2-40B4-BE49-F238E27FC236}">
                <a16:creationId xmlns:a16="http://schemas.microsoft.com/office/drawing/2014/main" id="{B1F05B22-B126-4E30-A5CF-561B23C4CE75}"/>
              </a:ext>
            </a:extLst>
          </p:cNvPr>
          <p:cNvGrpSpPr/>
          <p:nvPr/>
        </p:nvGrpSpPr>
        <p:grpSpPr>
          <a:xfrm>
            <a:off x="2405062" y="2139043"/>
            <a:ext cx="7381875" cy="4245946"/>
            <a:chOff x="2405062" y="2044700"/>
            <a:chExt cx="7381875" cy="4245946"/>
          </a:xfrm>
        </p:grpSpPr>
        <p:pic>
          <p:nvPicPr>
            <p:cNvPr id="15" name="Picture 14" descr="A close-up of the planet&#10;&#10;AI-generated content may be incorrect.">
              <a:extLst>
                <a:ext uri="{FF2B5EF4-FFF2-40B4-BE49-F238E27FC236}">
                  <a16:creationId xmlns:a16="http://schemas.microsoft.com/office/drawing/2014/main" id="{7FA57E3A-1C5E-1849-D807-0887E73DD086}"/>
                </a:ext>
              </a:extLst>
            </p:cNvPr>
            <p:cNvPicPr>
              <a:picLocks noChangeAspect="1"/>
            </p:cNvPicPr>
            <p:nvPr/>
          </p:nvPicPr>
          <p:blipFill>
            <a:blip r:embed="rId5"/>
            <a:stretch>
              <a:fillRect/>
            </a:stretch>
          </p:blipFill>
          <p:spPr>
            <a:xfrm>
              <a:off x="2405062" y="2044700"/>
              <a:ext cx="7381875" cy="3886200"/>
            </a:xfrm>
            <a:prstGeom prst="rect">
              <a:avLst/>
            </a:prstGeom>
          </p:spPr>
        </p:pic>
        <p:sp>
          <p:nvSpPr>
            <p:cNvPr id="20" name="Content Placeholder 7">
              <a:extLst>
                <a:ext uri="{FF2B5EF4-FFF2-40B4-BE49-F238E27FC236}">
                  <a16:creationId xmlns:a16="http://schemas.microsoft.com/office/drawing/2014/main" id="{F65ED712-2687-C82E-E140-DE7C7ABB4735}"/>
                </a:ext>
              </a:extLst>
            </p:cNvPr>
            <p:cNvSpPr txBox="1">
              <a:spLocks/>
            </p:cNvSpPr>
            <p:nvPr/>
          </p:nvSpPr>
          <p:spPr>
            <a:xfrm>
              <a:off x="2408361" y="5930704"/>
              <a:ext cx="2890364" cy="359942"/>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Palatino Linotype" panose="02040502050505030304" pitchFamily="18" charset="0"/>
                  <a:cs typeface="Calibri"/>
                </a:rPr>
                <a:t>Credit: Clif Ashcraft</a:t>
              </a:r>
              <a:endParaRPr lang="en-US">
                <a:latin typeface="Palatino Linotype" panose="02040502050505030304" pitchFamily="18" charset="0"/>
              </a:endParaRPr>
            </a:p>
          </p:txBody>
        </p:sp>
      </p:grpSp>
      <p:grpSp>
        <p:nvGrpSpPr>
          <p:cNvPr id="13" name="Group 12">
            <a:extLst>
              <a:ext uri="{FF2B5EF4-FFF2-40B4-BE49-F238E27FC236}">
                <a16:creationId xmlns:a16="http://schemas.microsoft.com/office/drawing/2014/main" id="{562FC361-ACD8-1D5D-4850-1CABBE60AE4F}"/>
              </a:ext>
            </a:extLst>
          </p:cNvPr>
          <p:cNvGrpSpPr/>
          <p:nvPr/>
        </p:nvGrpSpPr>
        <p:grpSpPr>
          <a:xfrm>
            <a:off x="1204985" y="2764970"/>
            <a:ext cx="9748640" cy="3623129"/>
            <a:chOff x="1204985" y="2764970"/>
            <a:chExt cx="9748640" cy="3623129"/>
          </a:xfrm>
        </p:grpSpPr>
        <p:pic>
          <p:nvPicPr>
            <p:cNvPr id="10" name="Picture 9" descr="A white sphere with a light reflecting off it&#10;&#10;AI-generated content may be incorrect.">
              <a:extLst>
                <a:ext uri="{FF2B5EF4-FFF2-40B4-BE49-F238E27FC236}">
                  <a16:creationId xmlns:a16="http://schemas.microsoft.com/office/drawing/2014/main" id="{2DBBB09B-0BF7-638B-9102-A170C75239CA}"/>
                </a:ext>
              </a:extLst>
            </p:cNvPr>
            <p:cNvPicPr>
              <a:picLocks noChangeAspect="1"/>
            </p:cNvPicPr>
            <p:nvPr/>
          </p:nvPicPr>
          <p:blipFill>
            <a:blip r:embed="rId6"/>
            <a:stretch>
              <a:fillRect/>
            </a:stretch>
          </p:blipFill>
          <p:spPr>
            <a:xfrm>
              <a:off x="1204985" y="2764970"/>
              <a:ext cx="4890717" cy="3621315"/>
            </a:xfrm>
            <a:prstGeom prst="rect">
              <a:avLst/>
            </a:prstGeom>
          </p:spPr>
        </p:pic>
        <p:pic>
          <p:nvPicPr>
            <p:cNvPr id="11" name="Picture 10" descr="A view of the milky way from a telescope&#10;&#10;AI-generated content may be incorrect.">
              <a:extLst>
                <a:ext uri="{FF2B5EF4-FFF2-40B4-BE49-F238E27FC236}">
                  <a16:creationId xmlns:a16="http://schemas.microsoft.com/office/drawing/2014/main" id="{77342278-083A-25B5-D8BE-F182AEDE53E7}"/>
                </a:ext>
              </a:extLst>
            </p:cNvPr>
            <p:cNvPicPr>
              <a:picLocks noChangeAspect="1"/>
            </p:cNvPicPr>
            <p:nvPr/>
          </p:nvPicPr>
          <p:blipFill>
            <a:blip r:embed="rId7"/>
            <a:stretch>
              <a:fillRect/>
            </a:stretch>
          </p:blipFill>
          <p:spPr>
            <a:xfrm>
              <a:off x="6098113" y="2766784"/>
              <a:ext cx="4855512" cy="3621315"/>
            </a:xfrm>
            <a:prstGeom prst="rect">
              <a:avLst/>
            </a:prstGeom>
          </p:spPr>
        </p:pic>
      </p:grpSp>
      <p:pic>
        <p:nvPicPr>
          <p:cNvPr id="16" name="Picture 15">
            <a:extLst>
              <a:ext uri="{FF2B5EF4-FFF2-40B4-BE49-F238E27FC236}">
                <a16:creationId xmlns:a16="http://schemas.microsoft.com/office/drawing/2014/main" id="{3A4A433F-76F3-0B00-669D-8DBF6795D1F4}"/>
              </a:ext>
            </a:extLst>
          </p:cNvPr>
          <p:cNvPicPr>
            <a:picLocks noChangeAspect="1"/>
          </p:cNvPicPr>
          <p:nvPr/>
        </p:nvPicPr>
        <p:blipFill>
          <a:blip r:embed="rId8"/>
          <a:stretch>
            <a:fillRect/>
          </a:stretch>
        </p:blipFill>
        <p:spPr>
          <a:xfrm>
            <a:off x="5305404" y="2460028"/>
            <a:ext cx="6005286" cy="3969658"/>
          </a:xfrm>
          <a:prstGeom prst="roundRect">
            <a:avLst>
              <a:gd name="adj" fmla="val 6009"/>
            </a:avLst>
          </a:prstGeom>
        </p:spPr>
      </p:pic>
      <p:sp>
        <p:nvSpPr>
          <p:cNvPr id="17" name="Content Placeholder 7">
            <a:extLst>
              <a:ext uri="{FF2B5EF4-FFF2-40B4-BE49-F238E27FC236}">
                <a16:creationId xmlns:a16="http://schemas.microsoft.com/office/drawing/2014/main" id="{A52AE02F-97AA-E0FD-6C67-80143A3491A9}"/>
              </a:ext>
            </a:extLst>
          </p:cNvPr>
          <p:cNvSpPr txBox="1">
            <a:spLocks/>
          </p:cNvSpPr>
          <p:nvPr/>
        </p:nvSpPr>
        <p:spPr>
          <a:xfrm>
            <a:off x="2586894" y="6145820"/>
            <a:ext cx="2890364" cy="359942"/>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Palatino Linotype" panose="02040502050505030304" pitchFamily="18" charset="0"/>
                <a:cs typeface="Calibri"/>
              </a:rPr>
              <a:t>Fetzner Keniger et al. (2026)</a:t>
            </a:r>
            <a:endParaRPr lang="en-US">
              <a:latin typeface="Palatino Linotype" panose="02040502050505030304" pitchFamily="18" charset="0"/>
            </a:endParaRPr>
          </a:p>
        </p:txBody>
      </p:sp>
    </p:spTree>
    <p:extLst>
      <p:ext uri="{BB962C8B-B14F-4D97-AF65-F5344CB8AC3E}">
        <p14:creationId xmlns:p14="http://schemas.microsoft.com/office/powerpoint/2010/main" val="2210114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6"/>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21"/>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13"/>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76BE1-6040-4C21-EFD6-FF2478CD2CC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0135725-B5E9-151C-F863-616D2A886020}"/>
              </a:ext>
            </a:extLst>
          </p:cNvPr>
          <p:cNvSpPr>
            <a:spLocks noGrp="1"/>
          </p:cNvSpPr>
          <p:nvPr>
            <p:ph type="title"/>
          </p:nvPr>
        </p:nvSpPr>
        <p:spPr/>
        <p:txBody>
          <a:bodyPr/>
          <a:lstStyle/>
          <a:p>
            <a:r>
              <a:rPr lang="en-GB" sz="3600">
                <a:latin typeface="Aptos"/>
                <a:cs typeface="Calibri"/>
              </a:rPr>
              <a:t>Night 1 (2018/03/26) - </a:t>
            </a:r>
            <a:r>
              <a:rPr lang="en-GB" sz="3600" err="1">
                <a:latin typeface="Aptos"/>
                <a:cs typeface="Calibri"/>
              </a:rPr>
              <a:t>K</a:t>
            </a:r>
            <a:r>
              <a:rPr lang="en-GB" sz="3600" baseline="-25000" err="1">
                <a:latin typeface="Aptos"/>
                <a:cs typeface="Calibri"/>
              </a:rPr>
              <a:t>p</a:t>
            </a:r>
            <a:r>
              <a:rPr lang="en-GB" sz="3600">
                <a:latin typeface="Aptos"/>
                <a:cs typeface="Calibri"/>
              </a:rPr>
              <a:t> = 80 km/s</a:t>
            </a:r>
            <a:endParaRPr lang="en-US"/>
          </a:p>
        </p:txBody>
      </p:sp>
      <p:sp>
        <p:nvSpPr>
          <p:cNvPr id="2" name="Slide Number Placeholder 29">
            <a:extLst>
              <a:ext uri="{FF2B5EF4-FFF2-40B4-BE49-F238E27FC236}">
                <a16:creationId xmlns:a16="http://schemas.microsoft.com/office/drawing/2014/main" id="{7846ED70-E474-069A-DC37-F26F3F93965C}"/>
              </a:ext>
            </a:extLst>
          </p:cNvPr>
          <p:cNvSpPr>
            <a:spLocks noGrp="1"/>
          </p:cNvSpPr>
          <p:nvPr>
            <p:ph type="sldNum" sz="quarter" idx="4"/>
          </p:nvPr>
        </p:nvSpPr>
        <p:spPr/>
        <p:txBody>
          <a:bodyPr/>
          <a:lstStyle/>
          <a:p>
            <a:fld id="{E8F1A65C-595C-4736-BF40-F7D31E789466}" type="slidenum">
              <a:rPr lang="en-GB" smtClean="0"/>
              <a:pPr/>
              <a:t>20</a:t>
            </a:fld>
            <a:endParaRPr lang="en-GB"/>
          </a:p>
        </p:txBody>
      </p:sp>
      <p:pic>
        <p:nvPicPr>
          <p:cNvPr id="4" name="Picture 3">
            <a:extLst>
              <a:ext uri="{FF2B5EF4-FFF2-40B4-BE49-F238E27FC236}">
                <a16:creationId xmlns:a16="http://schemas.microsoft.com/office/drawing/2014/main" id="{992F9F75-0782-DC28-BA13-CBD95F326FFC}"/>
              </a:ext>
            </a:extLst>
          </p:cNvPr>
          <p:cNvPicPr>
            <a:picLocks noChangeAspect="1"/>
          </p:cNvPicPr>
          <p:nvPr/>
        </p:nvPicPr>
        <p:blipFill>
          <a:blip r:embed="rId3"/>
          <a:srcRect l="357" r="357"/>
          <a:stretch>
            <a:fillRect/>
          </a:stretch>
        </p:blipFill>
        <p:spPr>
          <a:xfrm>
            <a:off x="58057" y="1548492"/>
            <a:ext cx="12104915" cy="3761016"/>
          </a:xfrm>
          <a:prstGeom prst="roundRect">
            <a:avLst/>
          </a:prstGeom>
        </p:spPr>
      </p:pic>
      <p:sp>
        <p:nvSpPr>
          <p:cNvPr id="5" name="TextBox 4">
            <a:extLst>
              <a:ext uri="{FF2B5EF4-FFF2-40B4-BE49-F238E27FC236}">
                <a16:creationId xmlns:a16="http://schemas.microsoft.com/office/drawing/2014/main" id="{9F24D5C6-40D0-9342-2811-1CE01D4661E2}"/>
              </a:ext>
            </a:extLst>
          </p:cNvPr>
          <p:cNvSpPr txBox="1"/>
          <p:nvPr/>
        </p:nvSpPr>
        <p:spPr>
          <a:xfrm>
            <a:off x="1785258" y="1498600"/>
            <a:ext cx="150948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i="0" u="none" strike="noStrike" baseline="0">
                <a:solidFill>
                  <a:srgbClr val="0C0C0C"/>
                </a:solidFill>
                <a:latin typeface="Cavolini"/>
              </a:rPr>
              <a:t>Astroclimes</a:t>
            </a:r>
            <a:endParaRPr lang="en-GB"/>
          </a:p>
          <a:p>
            <a:pPr algn="ctr"/>
            <a:endParaRPr lang="en-GB"/>
          </a:p>
        </p:txBody>
      </p:sp>
      <p:sp>
        <p:nvSpPr>
          <p:cNvPr id="8" name="TextBox 7">
            <a:extLst>
              <a:ext uri="{FF2B5EF4-FFF2-40B4-BE49-F238E27FC236}">
                <a16:creationId xmlns:a16="http://schemas.microsoft.com/office/drawing/2014/main" id="{4F4848BE-B286-CC24-BD7D-3A4583A8744B}"/>
              </a:ext>
            </a:extLst>
          </p:cNvPr>
          <p:cNvSpPr txBox="1"/>
          <p:nvPr/>
        </p:nvSpPr>
        <p:spPr>
          <a:xfrm>
            <a:off x="5341258" y="1498599"/>
            <a:ext cx="150948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err="1">
                <a:solidFill>
                  <a:srgbClr val="0C0C0C"/>
                </a:solidFill>
                <a:latin typeface="Cavolini"/>
              </a:rPr>
              <a:t>Molecfit</a:t>
            </a:r>
            <a:endParaRPr lang="en-US" err="1"/>
          </a:p>
          <a:p>
            <a:pPr algn="ctr"/>
            <a:endParaRPr lang="en-GB"/>
          </a:p>
        </p:txBody>
      </p:sp>
      <p:sp>
        <p:nvSpPr>
          <p:cNvPr id="10" name="TextBox 9">
            <a:extLst>
              <a:ext uri="{FF2B5EF4-FFF2-40B4-BE49-F238E27FC236}">
                <a16:creationId xmlns:a16="http://schemas.microsoft.com/office/drawing/2014/main" id="{E16E1ECA-C321-78B7-8FF3-FA6D76900CBD}"/>
              </a:ext>
            </a:extLst>
          </p:cNvPr>
          <p:cNvSpPr txBox="1"/>
          <p:nvPr/>
        </p:nvSpPr>
        <p:spPr>
          <a:xfrm>
            <a:off x="8636001" y="1469570"/>
            <a:ext cx="150948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solidFill>
                  <a:srgbClr val="0C0C0C"/>
                </a:solidFill>
                <a:latin typeface="Cavolini"/>
              </a:rPr>
              <a:t>PCA, N</a:t>
            </a:r>
            <a:r>
              <a:rPr lang="en-GB" sz="1600" b="1" baseline="-25000">
                <a:solidFill>
                  <a:srgbClr val="0C0C0C"/>
                </a:solidFill>
                <a:latin typeface="Cavolini"/>
              </a:rPr>
              <a:t>c</a:t>
            </a:r>
            <a:r>
              <a:rPr lang="en-GB" sz="1600" b="1">
                <a:solidFill>
                  <a:srgbClr val="0C0C0C"/>
                </a:solidFill>
                <a:latin typeface="Cavolini"/>
              </a:rPr>
              <a:t> = 3</a:t>
            </a:r>
            <a:endParaRPr lang="en-US"/>
          </a:p>
          <a:p>
            <a:pPr algn="ctr"/>
            <a:endParaRPr lang="en-GB"/>
          </a:p>
        </p:txBody>
      </p:sp>
      <p:sp>
        <p:nvSpPr>
          <p:cNvPr id="6" name="Content Placeholder 7">
            <a:extLst>
              <a:ext uri="{FF2B5EF4-FFF2-40B4-BE49-F238E27FC236}">
                <a16:creationId xmlns:a16="http://schemas.microsoft.com/office/drawing/2014/main" id="{4D8503A3-16F6-6ED4-1F9F-ADEAC6DE9FB5}"/>
              </a:ext>
            </a:extLst>
          </p:cNvPr>
          <p:cNvSpPr txBox="1">
            <a:spLocks/>
          </p:cNvSpPr>
          <p:nvPr/>
        </p:nvSpPr>
        <p:spPr>
          <a:xfrm>
            <a:off x="830249" y="5381169"/>
            <a:ext cx="3096292" cy="359942"/>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latin typeface="Palatino Linotype" panose="02040502050505030304" pitchFamily="18" charset="0"/>
                <a:cs typeface="Calibri"/>
              </a:rPr>
              <a:t>Fetzner Keniger et al. (2026)</a:t>
            </a:r>
            <a:endParaRPr lang="en-US" sz="1800">
              <a:latin typeface="Palatino Linotype" panose="02040502050505030304" pitchFamily="18" charset="0"/>
            </a:endParaRPr>
          </a:p>
        </p:txBody>
      </p:sp>
    </p:spTree>
    <p:extLst>
      <p:ext uri="{BB962C8B-B14F-4D97-AF65-F5344CB8AC3E}">
        <p14:creationId xmlns:p14="http://schemas.microsoft.com/office/powerpoint/2010/main" val="242559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B98DD-B7EC-38A8-9E10-48487DC7E10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9932D45-F3EF-91BC-E01E-369DF8ED3E4A}"/>
              </a:ext>
            </a:extLst>
          </p:cNvPr>
          <p:cNvSpPr>
            <a:spLocks noGrp="1"/>
          </p:cNvSpPr>
          <p:nvPr>
            <p:ph type="title"/>
          </p:nvPr>
        </p:nvSpPr>
        <p:spPr/>
        <p:txBody>
          <a:bodyPr/>
          <a:lstStyle/>
          <a:p>
            <a:r>
              <a:rPr lang="en-GB" sz="3600">
                <a:latin typeface="Aptos"/>
                <a:cs typeface="Calibri"/>
              </a:rPr>
              <a:t>Night 1 (2018/03/26) - </a:t>
            </a:r>
            <a:r>
              <a:rPr lang="en-GB" sz="3600" err="1">
                <a:latin typeface="Aptos"/>
                <a:cs typeface="Calibri"/>
              </a:rPr>
              <a:t>K</a:t>
            </a:r>
            <a:r>
              <a:rPr lang="en-GB" sz="3600" baseline="-25000" err="1">
                <a:latin typeface="Aptos"/>
                <a:cs typeface="Calibri"/>
              </a:rPr>
              <a:t>p</a:t>
            </a:r>
            <a:r>
              <a:rPr lang="en-GB" sz="3600">
                <a:latin typeface="Aptos"/>
                <a:cs typeface="Calibri"/>
              </a:rPr>
              <a:t> = 50 km/s</a:t>
            </a:r>
            <a:endParaRPr lang="en-US"/>
          </a:p>
        </p:txBody>
      </p:sp>
      <p:sp>
        <p:nvSpPr>
          <p:cNvPr id="2" name="Slide Number Placeholder 29">
            <a:extLst>
              <a:ext uri="{FF2B5EF4-FFF2-40B4-BE49-F238E27FC236}">
                <a16:creationId xmlns:a16="http://schemas.microsoft.com/office/drawing/2014/main" id="{FA8C9D1C-C0BC-DA54-937E-0E65D49F59B6}"/>
              </a:ext>
            </a:extLst>
          </p:cNvPr>
          <p:cNvSpPr>
            <a:spLocks noGrp="1"/>
          </p:cNvSpPr>
          <p:nvPr>
            <p:ph type="sldNum" sz="quarter" idx="4"/>
          </p:nvPr>
        </p:nvSpPr>
        <p:spPr/>
        <p:txBody>
          <a:bodyPr/>
          <a:lstStyle/>
          <a:p>
            <a:fld id="{E8F1A65C-595C-4736-BF40-F7D31E789466}" type="slidenum">
              <a:rPr lang="en-GB" smtClean="0"/>
              <a:pPr/>
              <a:t>21</a:t>
            </a:fld>
            <a:endParaRPr lang="en-GB"/>
          </a:p>
        </p:txBody>
      </p:sp>
      <p:pic>
        <p:nvPicPr>
          <p:cNvPr id="4" name="Picture 3">
            <a:extLst>
              <a:ext uri="{FF2B5EF4-FFF2-40B4-BE49-F238E27FC236}">
                <a16:creationId xmlns:a16="http://schemas.microsoft.com/office/drawing/2014/main" id="{6C8A32EF-E108-A3B2-8EEC-A4EAE7FDE62D}"/>
              </a:ext>
            </a:extLst>
          </p:cNvPr>
          <p:cNvPicPr>
            <a:picLocks noChangeAspect="1"/>
          </p:cNvPicPr>
          <p:nvPr/>
        </p:nvPicPr>
        <p:blipFill>
          <a:blip r:embed="rId3"/>
          <a:srcRect l="357" r="357"/>
          <a:stretch>
            <a:fillRect/>
          </a:stretch>
        </p:blipFill>
        <p:spPr>
          <a:xfrm>
            <a:off x="58057" y="1548492"/>
            <a:ext cx="12104915" cy="3761016"/>
          </a:xfrm>
          <a:prstGeom prst="roundRect">
            <a:avLst/>
          </a:prstGeom>
        </p:spPr>
      </p:pic>
      <p:sp>
        <p:nvSpPr>
          <p:cNvPr id="5" name="TextBox 4">
            <a:extLst>
              <a:ext uri="{FF2B5EF4-FFF2-40B4-BE49-F238E27FC236}">
                <a16:creationId xmlns:a16="http://schemas.microsoft.com/office/drawing/2014/main" id="{0211175A-7CC2-01A6-A92D-31B7FC64D3E6}"/>
              </a:ext>
            </a:extLst>
          </p:cNvPr>
          <p:cNvSpPr txBox="1"/>
          <p:nvPr/>
        </p:nvSpPr>
        <p:spPr>
          <a:xfrm>
            <a:off x="1785258" y="1498600"/>
            <a:ext cx="150948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i="0" u="none" strike="noStrike" baseline="0">
                <a:solidFill>
                  <a:srgbClr val="0C0C0C"/>
                </a:solidFill>
                <a:latin typeface="Cavolini"/>
              </a:rPr>
              <a:t>Astroclimes</a:t>
            </a:r>
            <a:endParaRPr lang="en-GB"/>
          </a:p>
          <a:p>
            <a:pPr algn="ctr"/>
            <a:endParaRPr lang="en-GB"/>
          </a:p>
        </p:txBody>
      </p:sp>
      <p:sp>
        <p:nvSpPr>
          <p:cNvPr id="8" name="TextBox 7">
            <a:extLst>
              <a:ext uri="{FF2B5EF4-FFF2-40B4-BE49-F238E27FC236}">
                <a16:creationId xmlns:a16="http://schemas.microsoft.com/office/drawing/2014/main" id="{42B2DC35-B7E4-0829-2BE1-C8ECB48D90FC}"/>
              </a:ext>
            </a:extLst>
          </p:cNvPr>
          <p:cNvSpPr txBox="1"/>
          <p:nvPr/>
        </p:nvSpPr>
        <p:spPr>
          <a:xfrm>
            <a:off x="5341258" y="1498599"/>
            <a:ext cx="150948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err="1">
                <a:solidFill>
                  <a:srgbClr val="0C0C0C"/>
                </a:solidFill>
                <a:latin typeface="Cavolini"/>
              </a:rPr>
              <a:t>Molecfit</a:t>
            </a:r>
            <a:endParaRPr lang="en-US" err="1"/>
          </a:p>
          <a:p>
            <a:pPr algn="ctr"/>
            <a:endParaRPr lang="en-GB"/>
          </a:p>
        </p:txBody>
      </p:sp>
      <p:sp>
        <p:nvSpPr>
          <p:cNvPr id="10" name="TextBox 9">
            <a:extLst>
              <a:ext uri="{FF2B5EF4-FFF2-40B4-BE49-F238E27FC236}">
                <a16:creationId xmlns:a16="http://schemas.microsoft.com/office/drawing/2014/main" id="{5D5C20C6-3F88-39C8-8136-7626B266BDEE}"/>
              </a:ext>
            </a:extLst>
          </p:cNvPr>
          <p:cNvSpPr txBox="1"/>
          <p:nvPr/>
        </p:nvSpPr>
        <p:spPr>
          <a:xfrm>
            <a:off x="8636001" y="1469570"/>
            <a:ext cx="150948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solidFill>
                  <a:srgbClr val="0C0C0C"/>
                </a:solidFill>
                <a:latin typeface="Cavolini"/>
              </a:rPr>
              <a:t>PCA, N</a:t>
            </a:r>
            <a:r>
              <a:rPr lang="en-GB" sz="1600" b="1" baseline="-25000">
                <a:solidFill>
                  <a:srgbClr val="0C0C0C"/>
                </a:solidFill>
                <a:latin typeface="Cavolini"/>
              </a:rPr>
              <a:t>c</a:t>
            </a:r>
            <a:r>
              <a:rPr lang="en-GB" sz="1600" b="1">
                <a:solidFill>
                  <a:srgbClr val="0C0C0C"/>
                </a:solidFill>
                <a:latin typeface="Cavolini"/>
              </a:rPr>
              <a:t> = 3</a:t>
            </a:r>
            <a:endParaRPr lang="en-US"/>
          </a:p>
          <a:p>
            <a:pPr algn="ctr"/>
            <a:endParaRPr lang="en-GB"/>
          </a:p>
        </p:txBody>
      </p:sp>
      <p:sp>
        <p:nvSpPr>
          <p:cNvPr id="6" name="Content Placeholder 7">
            <a:extLst>
              <a:ext uri="{FF2B5EF4-FFF2-40B4-BE49-F238E27FC236}">
                <a16:creationId xmlns:a16="http://schemas.microsoft.com/office/drawing/2014/main" id="{1B68AAD0-6B57-BF68-05BA-4F5E1C1C9EB8}"/>
              </a:ext>
            </a:extLst>
          </p:cNvPr>
          <p:cNvSpPr txBox="1">
            <a:spLocks/>
          </p:cNvSpPr>
          <p:nvPr/>
        </p:nvSpPr>
        <p:spPr>
          <a:xfrm>
            <a:off x="830249" y="5381169"/>
            <a:ext cx="3096292" cy="359942"/>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latin typeface="Palatino Linotype" panose="02040502050505030304" pitchFamily="18" charset="0"/>
                <a:cs typeface="Calibri"/>
              </a:rPr>
              <a:t>Fetzner Keniger et al. (2026)</a:t>
            </a:r>
            <a:endParaRPr lang="en-US" sz="1800">
              <a:latin typeface="Palatino Linotype" panose="02040502050505030304" pitchFamily="18" charset="0"/>
            </a:endParaRPr>
          </a:p>
        </p:txBody>
      </p:sp>
    </p:spTree>
    <p:extLst>
      <p:ext uri="{BB962C8B-B14F-4D97-AF65-F5344CB8AC3E}">
        <p14:creationId xmlns:p14="http://schemas.microsoft.com/office/powerpoint/2010/main" val="985791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66CE6-5469-7D38-384C-9E51C133DA7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55152F4-859C-5282-0350-97929EB0CA09}"/>
              </a:ext>
            </a:extLst>
          </p:cNvPr>
          <p:cNvSpPr>
            <a:spLocks noGrp="1"/>
          </p:cNvSpPr>
          <p:nvPr>
            <p:ph type="title"/>
          </p:nvPr>
        </p:nvSpPr>
        <p:spPr/>
        <p:txBody>
          <a:bodyPr/>
          <a:lstStyle/>
          <a:p>
            <a:r>
              <a:rPr lang="en-GB" sz="3600">
                <a:latin typeface="Aptos"/>
                <a:cs typeface="Calibri"/>
              </a:rPr>
              <a:t>Night 4 (2019/03/15) - </a:t>
            </a:r>
            <a:r>
              <a:rPr lang="en-GB" sz="3600" err="1">
                <a:latin typeface="Aptos"/>
                <a:cs typeface="Calibri"/>
              </a:rPr>
              <a:t>K</a:t>
            </a:r>
            <a:r>
              <a:rPr lang="en-GB" sz="3600" baseline="-25000" err="1">
                <a:latin typeface="Aptos"/>
                <a:cs typeface="Calibri"/>
              </a:rPr>
              <a:t>p</a:t>
            </a:r>
            <a:r>
              <a:rPr lang="en-GB" sz="3600">
                <a:latin typeface="Aptos"/>
                <a:cs typeface="Calibri"/>
              </a:rPr>
              <a:t> = 110 km/s</a:t>
            </a:r>
            <a:endParaRPr lang="en-US"/>
          </a:p>
        </p:txBody>
      </p:sp>
      <p:sp>
        <p:nvSpPr>
          <p:cNvPr id="2" name="Slide Number Placeholder 29">
            <a:extLst>
              <a:ext uri="{FF2B5EF4-FFF2-40B4-BE49-F238E27FC236}">
                <a16:creationId xmlns:a16="http://schemas.microsoft.com/office/drawing/2014/main" id="{76A0DF82-2A0F-4278-EB4D-67C4C0DA7F0D}"/>
              </a:ext>
            </a:extLst>
          </p:cNvPr>
          <p:cNvSpPr>
            <a:spLocks noGrp="1"/>
          </p:cNvSpPr>
          <p:nvPr>
            <p:ph type="sldNum" sz="quarter" idx="4"/>
          </p:nvPr>
        </p:nvSpPr>
        <p:spPr/>
        <p:txBody>
          <a:bodyPr/>
          <a:lstStyle/>
          <a:p>
            <a:fld id="{E8F1A65C-595C-4736-BF40-F7D31E789466}" type="slidenum">
              <a:rPr lang="en-GB" smtClean="0"/>
              <a:pPr/>
              <a:t>22</a:t>
            </a:fld>
            <a:endParaRPr lang="en-GB"/>
          </a:p>
        </p:txBody>
      </p:sp>
      <p:pic>
        <p:nvPicPr>
          <p:cNvPr id="4" name="Picture 3">
            <a:extLst>
              <a:ext uri="{FF2B5EF4-FFF2-40B4-BE49-F238E27FC236}">
                <a16:creationId xmlns:a16="http://schemas.microsoft.com/office/drawing/2014/main" id="{1992948C-3D7E-1216-DE54-07590C1B651E}"/>
              </a:ext>
            </a:extLst>
          </p:cNvPr>
          <p:cNvPicPr>
            <a:picLocks noChangeAspect="1"/>
          </p:cNvPicPr>
          <p:nvPr/>
        </p:nvPicPr>
        <p:blipFill>
          <a:blip r:embed="rId3"/>
          <a:srcRect l="-420" t="-1064" r="-150" b="2482"/>
          <a:stretch>
            <a:fillRect/>
          </a:stretch>
        </p:blipFill>
        <p:spPr>
          <a:xfrm>
            <a:off x="7209" y="1338035"/>
            <a:ext cx="12173901" cy="4040886"/>
          </a:xfrm>
          <a:prstGeom prst="roundRect">
            <a:avLst/>
          </a:prstGeom>
        </p:spPr>
      </p:pic>
      <p:sp>
        <p:nvSpPr>
          <p:cNvPr id="5" name="TextBox 4">
            <a:extLst>
              <a:ext uri="{FF2B5EF4-FFF2-40B4-BE49-F238E27FC236}">
                <a16:creationId xmlns:a16="http://schemas.microsoft.com/office/drawing/2014/main" id="{D0194D1C-E855-E0E1-EC38-0A22F019236C}"/>
              </a:ext>
            </a:extLst>
          </p:cNvPr>
          <p:cNvSpPr txBox="1"/>
          <p:nvPr/>
        </p:nvSpPr>
        <p:spPr>
          <a:xfrm>
            <a:off x="2706915" y="1331686"/>
            <a:ext cx="150948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i="0" u="none" strike="noStrike" baseline="0" err="1">
                <a:solidFill>
                  <a:srgbClr val="0C0C0C"/>
                </a:solidFill>
                <a:latin typeface="Cavolini"/>
              </a:rPr>
              <a:t>Astroclimes</a:t>
            </a:r>
            <a:endParaRPr lang="en-GB" err="1"/>
          </a:p>
        </p:txBody>
      </p:sp>
      <p:sp>
        <p:nvSpPr>
          <p:cNvPr id="10" name="TextBox 9">
            <a:extLst>
              <a:ext uri="{FF2B5EF4-FFF2-40B4-BE49-F238E27FC236}">
                <a16:creationId xmlns:a16="http://schemas.microsoft.com/office/drawing/2014/main" id="{FDA738D3-9D46-0B5B-42CA-FDAA532D9FD9}"/>
              </a:ext>
            </a:extLst>
          </p:cNvPr>
          <p:cNvSpPr txBox="1"/>
          <p:nvPr/>
        </p:nvSpPr>
        <p:spPr>
          <a:xfrm>
            <a:off x="7569201" y="1324427"/>
            <a:ext cx="150948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solidFill>
                  <a:srgbClr val="0C0C0C"/>
                </a:solidFill>
                <a:latin typeface="Cavolini"/>
              </a:rPr>
              <a:t>PCA, N</a:t>
            </a:r>
            <a:r>
              <a:rPr lang="en-GB" sz="1600" b="1" baseline="-25000">
                <a:solidFill>
                  <a:srgbClr val="0C0C0C"/>
                </a:solidFill>
                <a:latin typeface="Cavolini"/>
              </a:rPr>
              <a:t>c</a:t>
            </a:r>
            <a:r>
              <a:rPr lang="en-GB" sz="1600" b="1">
                <a:solidFill>
                  <a:srgbClr val="0C0C0C"/>
                </a:solidFill>
                <a:latin typeface="Cavolini"/>
              </a:rPr>
              <a:t> = 3</a:t>
            </a:r>
            <a:endParaRPr lang="en-US"/>
          </a:p>
          <a:p>
            <a:pPr algn="ctr"/>
            <a:endParaRPr lang="en-GB"/>
          </a:p>
        </p:txBody>
      </p:sp>
      <p:sp>
        <p:nvSpPr>
          <p:cNvPr id="6" name="Content Placeholder 7">
            <a:extLst>
              <a:ext uri="{FF2B5EF4-FFF2-40B4-BE49-F238E27FC236}">
                <a16:creationId xmlns:a16="http://schemas.microsoft.com/office/drawing/2014/main" id="{F48E5D73-F06E-4D16-925A-16D07FF475B7}"/>
              </a:ext>
            </a:extLst>
          </p:cNvPr>
          <p:cNvSpPr txBox="1">
            <a:spLocks/>
          </p:cNvSpPr>
          <p:nvPr/>
        </p:nvSpPr>
        <p:spPr>
          <a:xfrm>
            <a:off x="830249" y="5381169"/>
            <a:ext cx="3096292" cy="359942"/>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latin typeface="Palatino Linotype" panose="02040502050505030304" pitchFamily="18" charset="0"/>
                <a:cs typeface="Calibri"/>
              </a:rPr>
              <a:t>Fetzner Keniger et al. (2026)</a:t>
            </a:r>
            <a:endParaRPr lang="en-US" sz="1800">
              <a:latin typeface="Palatino Linotype" panose="02040502050505030304" pitchFamily="18" charset="0"/>
            </a:endParaRPr>
          </a:p>
        </p:txBody>
      </p:sp>
    </p:spTree>
    <p:extLst>
      <p:ext uri="{BB962C8B-B14F-4D97-AF65-F5344CB8AC3E}">
        <p14:creationId xmlns:p14="http://schemas.microsoft.com/office/powerpoint/2010/main" val="923469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F7FBC-F70B-71E6-43E8-A6E887A4067E}"/>
            </a:ext>
          </a:extLst>
        </p:cNvPr>
        <p:cNvGrpSpPr/>
        <p:nvPr/>
      </p:nvGrpSpPr>
      <p:grpSpPr>
        <a:xfrm>
          <a:off x="0" y="0"/>
          <a:ext cx="0" cy="0"/>
          <a:chOff x="0" y="0"/>
          <a:chExt cx="0" cy="0"/>
        </a:xfrm>
      </p:grpSpPr>
      <p:sp>
        <p:nvSpPr>
          <p:cNvPr id="2" name="Slide Number Placeholder 29">
            <a:extLst>
              <a:ext uri="{FF2B5EF4-FFF2-40B4-BE49-F238E27FC236}">
                <a16:creationId xmlns:a16="http://schemas.microsoft.com/office/drawing/2014/main" id="{6B75E928-21B2-4A65-2481-ADCD005E7D63}"/>
              </a:ext>
            </a:extLst>
          </p:cNvPr>
          <p:cNvSpPr>
            <a:spLocks noGrp="1"/>
          </p:cNvSpPr>
          <p:nvPr>
            <p:ph type="sldNum" sz="quarter" idx="4"/>
          </p:nvPr>
        </p:nvSpPr>
        <p:spPr/>
        <p:txBody>
          <a:bodyPr/>
          <a:lstStyle/>
          <a:p>
            <a:fld id="{E8F1A65C-595C-4736-BF40-F7D31E789466}" type="slidenum">
              <a:rPr lang="en-GB" smtClean="0"/>
              <a:pPr/>
              <a:t>23</a:t>
            </a:fld>
            <a:endParaRPr lang="en-GB"/>
          </a:p>
        </p:txBody>
      </p:sp>
      <p:pic>
        <p:nvPicPr>
          <p:cNvPr id="3" name="Picture 2">
            <a:extLst>
              <a:ext uri="{FF2B5EF4-FFF2-40B4-BE49-F238E27FC236}">
                <a16:creationId xmlns:a16="http://schemas.microsoft.com/office/drawing/2014/main" id="{B1046E3E-8CB4-7165-96A3-1C013319BD30}"/>
              </a:ext>
            </a:extLst>
          </p:cNvPr>
          <p:cNvPicPr>
            <a:picLocks noChangeAspect="1"/>
          </p:cNvPicPr>
          <p:nvPr/>
        </p:nvPicPr>
        <p:blipFill>
          <a:blip r:embed="rId3"/>
          <a:stretch>
            <a:fillRect/>
          </a:stretch>
        </p:blipFill>
        <p:spPr>
          <a:xfrm>
            <a:off x="2934184" y="266593"/>
            <a:ext cx="8972487" cy="6255658"/>
          </a:xfrm>
          <a:prstGeom prst="rect">
            <a:avLst/>
          </a:prstGeom>
        </p:spPr>
      </p:pic>
      <p:sp>
        <p:nvSpPr>
          <p:cNvPr id="8" name="Title 6">
            <a:extLst>
              <a:ext uri="{FF2B5EF4-FFF2-40B4-BE49-F238E27FC236}">
                <a16:creationId xmlns:a16="http://schemas.microsoft.com/office/drawing/2014/main" id="{B062797E-297A-48D1-4BF5-83616CAF37D1}"/>
              </a:ext>
            </a:extLst>
          </p:cNvPr>
          <p:cNvSpPr txBox="1">
            <a:spLocks/>
          </p:cNvSpPr>
          <p:nvPr/>
        </p:nvSpPr>
        <p:spPr>
          <a:xfrm>
            <a:off x="109770" y="222225"/>
            <a:ext cx="2633432" cy="1346651"/>
          </a:xfrm>
          <a:prstGeom prst="rect">
            <a:avLst/>
          </a:prstGeom>
        </p:spPr>
        <p:txBody>
          <a:bodyPr vert="horz" wrap="square" lIns="0" tIns="0" rIns="0" bIns="0" rtlCol="0" anchor="t">
            <a:spAutoFit/>
          </a:bodyPr>
          <a:lst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a:lstStyle>
          <a:p>
            <a:r>
              <a:rPr lang="en-GB" sz="3600">
                <a:latin typeface="Aptos"/>
                <a:cs typeface="Calibri"/>
              </a:rPr>
              <a:t>Night 1 2018/03/26</a:t>
            </a:r>
            <a:br>
              <a:rPr lang="en-GB" sz="3600">
                <a:latin typeface="Aptos"/>
                <a:cs typeface="Calibri"/>
              </a:rPr>
            </a:br>
            <a:r>
              <a:rPr lang="en-GB" sz="3600" err="1">
                <a:latin typeface="Aptos"/>
                <a:cs typeface="Calibri"/>
              </a:rPr>
              <a:t>K</a:t>
            </a:r>
            <a:r>
              <a:rPr lang="en-GB" sz="3600" baseline="-25000" err="1">
                <a:latin typeface="Aptos"/>
                <a:cs typeface="Calibri"/>
              </a:rPr>
              <a:t>p</a:t>
            </a:r>
            <a:r>
              <a:rPr lang="en-GB" sz="3600">
                <a:latin typeface="Aptos"/>
                <a:cs typeface="Calibri"/>
              </a:rPr>
              <a:t> = 80 km/s</a:t>
            </a:r>
            <a:endParaRPr lang="en-US" sz="3600"/>
          </a:p>
        </p:txBody>
      </p:sp>
      <p:sp>
        <p:nvSpPr>
          <p:cNvPr id="9" name="Content Placeholder 7">
            <a:extLst>
              <a:ext uri="{FF2B5EF4-FFF2-40B4-BE49-F238E27FC236}">
                <a16:creationId xmlns:a16="http://schemas.microsoft.com/office/drawing/2014/main" id="{F6DEAB48-8AB8-E7F4-2FEB-2306632242C9}"/>
              </a:ext>
            </a:extLst>
          </p:cNvPr>
          <p:cNvSpPr txBox="1">
            <a:spLocks/>
          </p:cNvSpPr>
          <p:nvPr/>
        </p:nvSpPr>
        <p:spPr>
          <a:xfrm>
            <a:off x="271692" y="6145820"/>
            <a:ext cx="2890364" cy="359942"/>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Palatino Linotype" panose="02040502050505030304" pitchFamily="18" charset="0"/>
                <a:cs typeface="Calibri"/>
              </a:rPr>
              <a:t>Fetzner Keniger et al. (2026)</a:t>
            </a:r>
            <a:endParaRPr lang="en-US">
              <a:latin typeface="Palatino Linotype" panose="02040502050505030304" pitchFamily="18" charset="0"/>
            </a:endParaRPr>
          </a:p>
        </p:txBody>
      </p:sp>
    </p:spTree>
    <p:extLst>
      <p:ext uri="{BB962C8B-B14F-4D97-AF65-F5344CB8AC3E}">
        <p14:creationId xmlns:p14="http://schemas.microsoft.com/office/powerpoint/2010/main" val="3323433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7D98E-E864-001F-305B-9029A1250237}"/>
            </a:ext>
          </a:extLst>
        </p:cNvPr>
        <p:cNvGrpSpPr/>
        <p:nvPr/>
      </p:nvGrpSpPr>
      <p:grpSpPr>
        <a:xfrm>
          <a:off x="0" y="0"/>
          <a:ext cx="0" cy="0"/>
          <a:chOff x="0" y="0"/>
          <a:chExt cx="0" cy="0"/>
        </a:xfrm>
      </p:grpSpPr>
      <p:sp>
        <p:nvSpPr>
          <p:cNvPr id="2" name="Slide Number Placeholder 29">
            <a:extLst>
              <a:ext uri="{FF2B5EF4-FFF2-40B4-BE49-F238E27FC236}">
                <a16:creationId xmlns:a16="http://schemas.microsoft.com/office/drawing/2014/main" id="{CA596539-0DD1-E82D-81EB-DA877D16ABEF}"/>
              </a:ext>
            </a:extLst>
          </p:cNvPr>
          <p:cNvSpPr>
            <a:spLocks noGrp="1"/>
          </p:cNvSpPr>
          <p:nvPr>
            <p:ph type="sldNum" sz="quarter" idx="4"/>
          </p:nvPr>
        </p:nvSpPr>
        <p:spPr/>
        <p:txBody>
          <a:bodyPr/>
          <a:lstStyle/>
          <a:p>
            <a:fld id="{E8F1A65C-595C-4736-BF40-F7D31E789466}" type="slidenum">
              <a:rPr lang="en-GB" smtClean="0"/>
              <a:pPr/>
              <a:t>24</a:t>
            </a:fld>
            <a:endParaRPr lang="en-GB"/>
          </a:p>
        </p:txBody>
      </p:sp>
      <p:pic>
        <p:nvPicPr>
          <p:cNvPr id="3" name="Picture 2">
            <a:extLst>
              <a:ext uri="{FF2B5EF4-FFF2-40B4-BE49-F238E27FC236}">
                <a16:creationId xmlns:a16="http://schemas.microsoft.com/office/drawing/2014/main" id="{931A903F-0B85-9134-C407-11769382A893}"/>
              </a:ext>
            </a:extLst>
          </p:cNvPr>
          <p:cNvPicPr>
            <a:picLocks noChangeAspect="1"/>
          </p:cNvPicPr>
          <p:nvPr/>
        </p:nvPicPr>
        <p:blipFill>
          <a:blip r:embed="rId3"/>
          <a:stretch>
            <a:fillRect/>
          </a:stretch>
        </p:blipFill>
        <p:spPr>
          <a:xfrm>
            <a:off x="2934184" y="266593"/>
            <a:ext cx="8972487" cy="6255658"/>
          </a:xfrm>
          <a:prstGeom prst="rect">
            <a:avLst/>
          </a:prstGeom>
        </p:spPr>
      </p:pic>
      <p:sp>
        <p:nvSpPr>
          <p:cNvPr id="8" name="Title 6">
            <a:extLst>
              <a:ext uri="{FF2B5EF4-FFF2-40B4-BE49-F238E27FC236}">
                <a16:creationId xmlns:a16="http://schemas.microsoft.com/office/drawing/2014/main" id="{17B1B897-37F4-E0AD-A45C-D82FC45D322F}"/>
              </a:ext>
            </a:extLst>
          </p:cNvPr>
          <p:cNvSpPr>
            <a:spLocks noGrp="1"/>
          </p:cNvSpPr>
          <p:nvPr>
            <p:ph type="title"/>
          </p:nvPr>
        </p:nvSpPr>
        <p:spPr>
          <a:xfrm>
            <a:off x="109770" y="222225"/>
            <a:ext cx="2633432" cy="1346651"/>
          </a:xfrm>
        </p:spPr>
        <p:txBody>
          <a:bodyPr/>
          <a:lstStyle/>
          <a:p>
            <a:r>
              <a:rPr lang="en-GB" sz="3600">
                <a:latin typeface="Aptos"/>
                <a:cs typeface="Calibri"/>
              </a:rPr>
              <a:t>Night 1 2018/03/26</a:t>
            </a:r>
            <a:br>
              <a:rPr lang="en-GB" sz="3600">
                <a:latin typeface="Aptos"/>
                <a:cs typeface="Calibri"/>
              </a:rPr>
            </a:br>
            <a:r>
              <a:rPr lang="en-GB" sz="3600" err="1">
                <a:latin typeface="Aptos"/>
                <a:cs typeface="Calibri"/>
              </a:rPr>
              <a:t>K</a:t>
            </a:r>
            <a:r>
              <a:rPr lang="en-GB" sz="3600" baseline="-25000" err="1">
                <a:latin typeface="Aptos"/>
                <a:cs typeface="Calibri"/>
              </a:rPr>
              <a:t>p</a:t>
            </a:r>
            <a:r>
              <a:rPr lang="en-GB" sz="3600">
                <a:latin typeface="Aptos"/>
                <a:cs typeface="Calibri"/>
              </a:rPr>
              <a:t> = 50 km/s</a:t>
            </a:r>
            <a:endParaRPr lang="en-US" sz="3600"/>
          </a:p>
        </p:txBody>
      </p:sp>
      <p:sp>
        <p:nvSpPr>
          <p:cNvPr id="9" name="Content Placeholder 7">
            <a:extLst>
              <a:ext uri="{FF2B5EF4-FFF2-40B4-BE49-F238E27FC236}">
                <a16:creationId xmlns:a16="http://schemas.microsoft.com/office/drawing/2014/main" id="{38A054C4-FBE0-9F24-AB44-9E12FA94BADD}"/>
              </a:ext>
            </a:extLst>
          </p:cNvPr>
          <p:cNvSpPr txBox="1">
            <a:spLocks/>
          </p:cNvSpPr>
          <p:nvPr/>
        </p:nvSpPr>
        <p:spPr>
          <a:xfrm>
            <a:off x="271692" y="6145820"/>
            <a:ext cx="2890364" cy="359942"/>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Palatino Linotype" panose="02040502050505030304" pitchFamily="18" charset="0"/>
                <a:cs typeface="Calibri"/>
              </a:rPr>
              <a:t>Fetzner Keniger et al. (2026)</a:t>
            </a:r>
            <a:endParaRPr lang="en-US">
              <a:latin typeface="Palatino Linotype" panose="02040502050505030304" pitchFamily="18" charset="0"/>
            </a:endParaRPr>
          </a:p>
        </p:txBody>
      </p:sp>
    </p:spTree>
    <p:extLst>
      <p:ext uri="{BB962C8B-B14F-4D97-AF65-F5344CB8AC3E}">
        <p14:creationId xmlns:p14="http://schemas.microsoft.com/office/powerpoint/2010/main" val="7394150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34347-3D67-7551-4CC9-7BDD393C9D99}"/>
            </a:ext>
          </a:extLst>
        </p:cNvPr>
        <p:cNvGrpSpPr/>
        <p:nvPr/>
      </p:nvGrpSpPr>
      <p:grpSpPr>
        <a:xfrm>
          <a:off x="0" y="0"/>
          <a:ext cx="0" cy="0"/>
          <a:chOff x="0" y="0"/>
          <a:chExt cx="0" cy="0"/>
        </a:xfrm>
      </p:grpSpPr>
      <p:sp>
        <p:nvSpPr>
          <p:cNvPr id="2" name="Slide Number Placeholder 29">
            <a:extLst>
              <a:ext uri="{FF2B5EF4-FFF2-40B4-BE49-F238E27FC236}">
                <a16:creationId xmlns:a16="http://schemas.microsoft.com/office/drawing/2014/main" id="{7C3D7755-1B59-2337-5CB0-66E75AD5941E}"/>
              </a:ext>
            </a:extLst>
          </p:cNvPr>
          <p:cNvSpPr>
            <a:spLocks noGrp="1"/>
          </p:cNvSpPr>
          <p:nvPr>
            <p:ph type="sldNum" sz="quarter" idx="4"/>
          </p:nvPr>
        </p:nvSpPr>
        <p:spPr/>
        <p:txBody>
          <a:bodyPr/>
          <a:lstStyle/>
          <a:p>
            <a:fld id="{E8F1A65C-595C-4736-BF40-F7D31E789466}" type="slidenum">
              <a:rPr lang="en-GB" smtClean="0"/>
              <a:pPr/>
              <a:t>25</a:t>
            </a:fld>
            <a:endParaRPr lang="en-GB"/>
          </a:p>
        </p:txBody>
      </p:sp>
      <p:pic>
        <p:nvPicPr>
          <p:cNvPr id="3" name="Picture 2">
            <a:extLst>
              <a:ext uri="{FF2B5EF4-FFF2-40B4-BE49-F238E27FC236}">
                <a16:creationId xmlns:a16="http://schemas.microsoft.com/office/drawing/2014/main" id="{B9AE4C74-511F-A898-C69D-13D28F8412B8}"/>
              </a:ext>
            </a:extLst>
          </p:cNvPr>
          <p:cNvPicPr>
            <a:picLocks noChangeAspect="1"/>
          </p:cNvPicPr>
          <p:nvPr/>
        </p:nvPicPr>
        <p:blipFill>
          <a:blip r:embed="rId3"/>
          <a:stretch>
            <a:fillRect/>
          </a:stretch>
        </p:blipFill>
        <p:spPr>
          <a:xfrm>
            <a:off x="2934184" y="266593"/>
            <a:ext cx="8972487" cy="6255657"/>
          </a:xfrm>
          <a:prstGeom prst="rect">
            <a:avLst/>
          </a:prstGeom>
        </p:spPr>
      </p:pic>
      <p:sp>
        <p:nvSpPr>
          <p:cNvPr id="8" name="Title 6">
            <a:extLst>
              <a:ext uri="{FF2B5EF4-FFF2-40B4-BE49-F238E27FC236}">
                <a16:creationId xmlns:a16="http://schemas.microsoft.com/office/drawing/2014/main" id="{13D6AABB-50C6-B3C2-3658-09E1EF984076}"/>
              </a:ext>
            </a:extLst>
          </p:cNvPr>
          <p:cNvSpPr>
            <a:spLocks noGrp="1"/>
          </p:cNvSpPr>
          <p:nvPr>
            <p:ph type="title"/>
          </p:nvPr>
        </p:nvSpPr>
        <p:spPr>
          <a:xfrm>
            <a:off x="109769" y="222225"/>
            <a:ext cx="2862031" cy="1789849"/>
          </a:xfrm>
        </p:spPr>
        <p:txBody>
          <a:bodyPr/>
          <a:lstStyle/>
          <a:p>
            <a:r>
              <a:rPr lang="en-GB" sz="3600">
                <a:latin typeface="Aptos"/>
                <a:cs typeface="Calibri"/>
              </a:rPr>
              <a:t>Night 4 2018/03/26</a:t>
            </a:r>
            <a:br>
              <a:rPr lang="en-GB" sz="3600">
                <a:latin typeface="Aptos"/>
                <a:cs typeface="Calibri"/>
              </a:rPr>
            </a:br>
            <a:r>
              <a:rPr lang="en-GB" sz="3600" err="1">
                <a:latin typeface="Aptos"/>
                <a:cs typeface="Calibri"/>
              </a:rPr>
              <a:t>K</a:t>
            </a:r>
            <a:r>
              <a:rPr lang="en-GB" sz="3600" baseline="-25000" err="1">
                <a:latin typeface="Aptos"/>
                <a:cs typeface="Calibri"/>
              </a:rPr>
              <a:t>p</a:t>
            </a:r>
            <a:r>
              <a:rPr lang="en-GB" sz="3600">
                <a:latin typeface="Aptos"/>
                <a:cs typeface="Calibri"/>
              </a:rPr>
              <a:t> = 110 km/s</a:t>
            </a:r>
            <a:endParaRPr lang="en-US" sz="3600"/>
          </a:p>
        </p:txBody>
      </p:sp>
      <p:sp>
        <p:nvSpPr>
          <p:cNvPr id="9" name="Content Placeholder 7">
            <a:extLst>
              <a:ext uri="{FF2B5EF4-FFF2-40B4-BE49-F238E27FC236}">
                <a16:creationId xmlns:a16="http://schemas.microsoft.com/office/drawing/2014/main" id="{47C266AC-B778-784C-01A8-BF34275C43DF}"/>
              </a:ext>
            </a:extLst>
          </p:cNvPr>
          <p:cNvSpPr txBox="1">
            <a:spLocks/>
          </p:cNvSpPr>
          <p:nvPr/>
        </p:nvSpPr>
        <p:spPr>
          <a:xfrm>
            <a:off x="271692" y="6145820"/>
            <a:ext cx="2890364" cy="359942"/>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Palatino Linotype" panose="02040502050505030304" pitchFamily="18" charset="0"/>
                <a:cs typeface="Calibri"/>
              </a:rPr>
              <a:t>Fetzner Keniger et al. (2026)</a:t>
            </a:r>
            <a:endParaRPr lang="en-US">
              <a:latin typeface="Palatino Linotype" panose="02040502050505030304" pitchFamily="18" charset="0"/>
            </a:endParaRPr>
          </a:p>
        </p:txBody>
      </p:sp>
    </p:spTree>
    <p:extLst>
      <p:ext uri="{BB962C8B-B14F-4D97-AF65-F5344CB8AC3E}">
        <p14:creationId xmlns:p14="http://schemas.microsoft.com/office/powerpoint/2010/main" val="19931637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4917F-3BD2-D290-82AA-12319698F19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2E49C33-1694-807C-AD3B-51F9AE96D72B}"/>
              </a:ext>
            </a:extLst>
          </p:cNvPr>
          <p:cNvSpPr>
            <a:spLocks noGrp="1"/>
          </p:cNvSpPr>
          <p:nvPr>
            <p:ph type="title"/>
          </p:nvPr>
        </p:nvSpPr>
        <p:spPr/>
        <p:txBody>
          <a:bodyPr/>
          <a:lstStyle/>
          <a:p>
            <a:r>
              <a:rPr lang="en-GB" sz="3600">
                <a:latin typeface="Aptos"/>
                <a:cs typeface="Calibri"/>
              </a:rPr>
              <a:t>What is different about the detrending methods?</a:t>
            </a:r>
            <a:endParaRPr lang="en-US"/>
          </a:p>
        </p:txBody>
      </p:sp>
      <p:sp>
        <p:nvSpPr>
          <p:cNvPr id="5" name="Content Placeholder 7">
            <a:extLst>
              <a:ext uri="{FF2B5EF4-FFF2-40B4-BE49-F238E27FC236}">
                <a16:creationId xmlns:a16="http://schemas.microsoft.com/office/drawing/2014/main" id="{62ED35F1-3B47-2941-8D7E-00E79ECD2C0F}"/>
              </a:ext>
            </a:extLst>
          </p:cNvPr>
          <p:cNvSpPr>
            <a:spLocks noGrp="1"/>
          </p:cNvSpPr>
          <p:nvPr>
            <p:ph idx="1"/>
          </p:nvPr>
        </p:nvSpPr>
        <p:spPr/>
        <p:txBody>
          <a:bodyPr vert="horz" lIns="0" tIns="0" rIns="0" bIns="0" rtlCol="0" anchor="t">
            <a:noAutofit/>
          </a:bodyPr>
          <a:lstStyle/>
          <a:p>
            <a:pPr marL="285750" indent="-285750" algn="just">
              <a:buChar char="•"/>
            </a:pPr>
            <a:r>
              <a:rPr lang="en-GB" sz="2400" err="1">
                <a:latin typeface="Century"/>
                <a:cs typeface="Calibri"/>
              </a:rPr>
              <a:t>Astroclimes</a:t>
            </a:r>
            <a:r>
              <a:rPr lang="en-GB" sz="2400">
                <a:latin typeface="Century"/>
                <a:cs typeface="Calibri"/>
              </a:rPr>
              <a:t> and </a:t>
            </a:r>
            <a:r>
              <a:rPr lang="en-GB" sz="2400" err="1">
                <a:latin typeface="Century"/>
                <a:cs typeface="Calibri"/>
              </a:rPr>
              <a:t>Molecfit</a:t>
            </a:r>
            <a:r>
              <a:rPr lang="en-GB" sz="2400">
                <a:latin typeface="Century"/>
                <a:cs typeface="Calibri"/>
              </a:rPr>
              <a:t>: direct modelling</a:t>
            </a:r>
            <a:endParaRPr lang="en-US"/>
          </a:p>
          <a:p>
            <a:pPr marL="800100" lvl="1" indent="-342900" algn="just">
              <a:buFont typeface="Wingdings" panose="020B0604020202020204" pitchFamily="34" charset="0"/>
              <a:buChar char="Ø"/>
            </a:pPr>
            <a:r>
              <a:rPr lang="en-GB" sz="2200" spc="30">
                <a:latin typeface="Century"/>
                <a:ea typeface="Calibri"/>
                <a:cs typeface="Calibri"/>
              </a:rPr>
              <a:t>Telluric lines are modelled and removed directly  </a:t>
            </a:r>
            <a:endParaRPr lang="en-GB" sz="2200" spc="30">
              <a:latin typeface="Century"/>
              <a:ea typeface="Calibri"/>
            </a:endParaRPr>
          </a:p>
          <a:p>
            <a:pPr marL="800100" lvl="1" indent="-342900" algn="just">
              <a:buFont typeface="Wingdings" panose="020B0604020202020204" pitchFamily="34" charset="0"/>
              <a:buChar char="Ø"/>
            </a:pPr>
            <a:r>
              <a:rPr lang="en-GB" sz="2200" spc="30">
                <a:latin typeface="Century"/>
                <a:ea typeface="Calibri"/>
                <a:cs typeface="Calibri"/>
              </a:rPr>
              <a:t>Roughly similar modelling process, but with key differences (e.g. atmospheric profiles, line lists, normalisation/optimisation process)</a:t>
            </a:r>
            <a:endParaRPr lang="en-GB" sz="2200" spc="30">
              <a:latin typeface="Century"/>
              <a:ea typeface="Calibri"/>
            </a:endParaRPr>
          </a:p>
          <a:p>
            <a:pPr marL="800100" lvl="1" indent="-342900" algn="just">
              <a:buFont typeface="Wingdings" panose="020B0604020202020204" pitchFamily="34" charset="0"/>
              <a:buChar char="Ø"/>
            </a:pPr>
            <a:r>
              <a:rPr lang="en-GB" sz="2200" spc="30">
                <a:latin typeface="Century"/>
                <a:ea typeface="Calibri"/>
                <a:cs typeface="Calibri"/>
              </a:rPr>
              <a:t>Only model telluric lines, stellar lines are removed using a master stellar template</a:t>
            </a:r>
            <a:endParaRPr lang="en-GB" sz="2200" spc="30">
              <a:latin typeface="Century"/>
              <a:ea typeface="Calibri"/>
            </a:endParaRPr>
          </a:p>
          <a:p>
            <a:pPr marL="342900" indent="-342900" algn="just">
              <a:buFont typeface="Arial" panose="020B0604020202020204" pitchFamily="34" charset="0"/>
              <a:buChar char="•"/>
            </a:pPr>
            <a:endParaRPr lang="en-GB" sz="2000" spc="30">
              <a:latin typeface="Century"/>
              <a:ea typeface="Calibri" panose="020F0502020204030204" pitchFamily="34" charset="0"/>
            </a:endParaRPr>
          </a:p>
          <a:p>
            <a:pPr marL="342900" indent="-342900" algn="just">
              <a:buFont typeface="Arial" panose="020B0604020202020204" pitchFamily="34" charset="0"/>
              <a:buChar char="•"/>
            </a:pPr>
            <a:endParaRPr lang="en-GB" sz="2000" spc="30">
              <a:latin typeface="Century"/>
              <a:ea typeface="Calibri" panose="020F0502020204030204" pitchFamily="34" charset="0"/>
            </a:endParaRPr>
          </a:p>
          <a:p>
            <a:pPr marL="342900" indent="-342900" algn="just">
              <a:buFont typeface="Arial" panose="020B0604020202020204" pitchFamily="34" charset="0"/>
              <a:buChar char="•"/>
            </a:pPr>
            <a:r>
              <a:rPr lang="en-GB" sz="2400">
                <a:latin typeface="Century"/>
                <a:ea typeface="Calibri"/>
                <a:cs typeface="Calibri"/>
              </a:rPr>
              <a:t>PCA: blind detrending approach</a:t>
            </a:r>
          </a:p>
          <a:p>
            <a:pPr marL="800100" lvl="1" indent="-342900" algn="just">
              <a:buFont typeface="Wingdings" panose="020B0604020202020204" pitchFamily="34" charset="0"/>
              <a:buChar char="Ø"/>
            </a:pPr>
            <a:r>
              <a:rPr lang="en-GB" sz="2200" spc="30">
                <a:latin typeface="Century"/>
                <a:ea typeface="Calibri"/>
                <a:cs typeface="Calibri"/>
              </a:rPr>
              <a:t>Decomposes spectra in components describing its features, starting with most striking ones (telluric/stellar lines)</a:t>
            </a:r>
            <a:endParaRPr lang="en-GB" sz="2200" spc="30">
              <a:latin typeface="Century"/>
              <a:ea typeface="Calibri" panose="020F0502020204030204" pitchFamily="34" charset="0"/>
            </a:endParaRPr>
          </a:p>
          <a:p>
            <a:pPr marL="800100" lvl="1" indent="-342900" algn="just">
              <a:buFont typeface="Wingdings" panose="020B0604020202020204" pitchFamily="34" charset="0"/>
              <a:buChar char="Ø"/>
            </a:pPr>
            <a:r>
              <a:rPr lang="en-GB" sz="2200" spc="30">
                <a:latin typeface="Century"/>
                <a:ea typeface="Calibri"/>
                <a:cs typeface="Calibri"/>
              </a:rPr>
              <a:t>Removes features indiscriminately </a:t>
            </a:r>
            <a:endParaRPr lang="en-GB" sz="2200" spc="30">
              <a:latin typeface="Century"/>
              <a:ea typeface="Calibri" panose="020F0502020204030204" pitchFamily="34" charset="0"/>
            </a:endParaRPr>
          </a:p>
          <a:p>
            <a:pPr marL="800100" lvl="1" indent="-342900" algn="just">
              <a:buFont typeface="Wingdings" panose="020B0604020202020204" pitchFamily="34" charset="0"/>
              <a:buChar char="Ø"/>
            </a:pPr>
            <a:r>
              <a:rPr lang="en-GB" sz="2200" spc="30">
                <a:latin typeface="Century"/>
                <a:ea typeface="Calibri"/>
                <a:cs typeface="Calibri"/>
              </a:rPr>
              <a:t>Level of "cleanliness" is determined by number of PCA components (N</a:t>
            </a:r>
            <a:r>
              <a:rPr lang="en-GB" sz="2200" spc="30" baseline="-25000">
                <a:latin typeface="Century"/>
                <a:ea typeface="Calibri"/>
                <a:cs typeface="Calibri"/>
              </a:rPr>
              <a:t>C</a:t>
            </a:r>
            <a:r>
              <a:rPr lang="en-GB" sz="2200" spc="30">
                <a:latin typeface="Century"/>
                <a:ea typeface="Calibri"/>
                <a:cs typeface="Calibri"/>
              </a:rPr>
              <a:t>)</a:t>
            </a:r>
            <a:endParaRPr lang="en-GB" sz="2200" spc="30">
              <a:latin typeface="Century"/>
              <a:ea typeface="Calibri" panose="020F0502020204030204" pitchFamily="34" charset="0"/>
            </a:endParaRPr>
          </a:p>
          <a:p>
            <a:pPr marL="800100" lvl="1" indent="-342900" algn="just">
              <a:buFont typeface="Wingdings" panose="020B0604020202020204" pitchFamily="34" charset="0"/>
              <a:buChar char="Ø"/>
            </a:pPr>
            <a:endParaRPr lang="en-GB" sz="2200" spc="30">
              <a:latin typeface="Century"/>
              <a:ea typeface="Calibri" panose="020F0502020204030204" pitchFamily="34" charset="0"/>
            </a:endParaRPr>
          </a:p>
          <a:p>
            <a:pPr marL="800100" lvl="1" indent="-342900" algn="just">
              <a:buFont typeface="Wingdings" panose="020B0604020202020204" pitchFamily="34" charset="0"/>
              <a:buChar char="Ø"/>
            </a:pPr>
            <a:endParaRPr lang="en-GB" sz="2000" spc="30">
              <a:latin typeface="Century"/>
              <a:ea typeface="Calibri" panose="020F0502020204030204" pitchFamily="34" charset="0"/>
            </a:endParaRPr>
          </a:p>
        </p:txBody>
      </p:sp>
      <p:sp>
        <p:nvSpPr>
          <p:cNvPr id="2" name="Slide Number Placeholder 29">
            <a:extLst>
              <a:ext uri="{FF2B5EF4-FFF2-40B4-BE49-F238E27FC236}">
                <a16:creationId xmlns:a16="http://schemas.microsoft.com/office/drawing/2014/main" id="{D73D8750-EB87-A5AF-0EF1-E2407CCAF293}"/>
              </a:ext>
            </a:extLst>
          </p:cNvPr>
          <p:cNvSpPr>
            <a:spLocks noGrp="1"/>
          </p:cNvSpPr>
          <p:nvPr>
            <p:ph type="sldNum" sz="quarter" idx="4"/>
          </p:nvPr>
        </p:nvSpPr>
        <p:spPr/>
        <p:txBody>
          <a:bodyPr/>
          <a:lstStyle/>
          <a:p>
            <a:fld id="{E8F1A65C-595C-4736-BF40-F7D31E789466}" type="slidenum">
              <a:rPr lang="en-GB" smtClean="0"/>
              <a:pPr/>
              <a:t>26</a:t>
            </a:fld>
            <a:endParaRPr lang="en-GB"/>
          </a:p>
        </p:txBody>
      </p:sp>
    </p:spTree>
    <p:extLst>
      <p:ext uri="{BB962C8B-B14F-4D97-AF65-F5344CB8AC3E}">
        <p14:creationId xmlns:p14="http://schemas.microsoft.com/office/powerpoint/2010/main" val="3901068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7B175-6EB2-85C6-9F0A-A54C98F943B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1329428-8FE0-0E40-028D-214DE84D39BE}"/>
              </a:ext>
            </a:extLst>
          </p:cNvPr>
          <p:cNvSpPr>
            <a:spLocks noGrp="1"/>
          </p:cNvSpPr>
          <p:nvPr>
            <p:ph type="title"/>
          </p:nvPr>
        </p:nvSpPr>
        <p:spPr/>
        <p:txBody>
          <a:bodyPr/>
          <a:lstStyle/>
          <a:p>
            <a:r>
              <a:rPr lang="en-GB" sz="3600">
                <a:latin typeface="Aptos"/>
                <a:cs typeface="Calibri"/>
              </a:rPr>
              <a:t>Exoplanet atmospheres</a:t>
            </a:r>
            <a:endParaRPr lang="en-GB" sz="3600"/>
          </a:p>
        </p:txBody>
      </p:sp>
      <p:sp>
        <p:nvSpPr>
          <p:cNvPr id="5" name="Content Placeholder 7">
            <a:extLst>
              <a:ext uri="{FF2B5EF4-FFF2-40B4-BE49-F238E27FC236}">
                <a16:creationId xmlns:a16="http://schemas.microsoft.com/office/drawing/2014/main" id="{25352130-8790-0154-DAAA-0B1EA88BEA68}"/>
              </a:ext>
            </a:extLst>
          </p:cNvPr>
          <p:cNvSpPr>
            <a:spLocks noGrp="1"/>
          </p:cNvSpPr>
          <p:nvPr>
            <p:ph idx="1"/>
          </p:nvPr>
        </p:nvSpPr>
        <p:spPr/>
        <p:txBody>
          <a:bodyPr vert="horz" lIns="0" tIns="0" rIns="0" bIns="0" rtlCol="0" anchor="t">
            <a:noAutofit/>
          </a:bodyPr>
          <a:lstStyle/>
          <a:p>
            <a:pPr marL="285750" indent="-285750" algn="just">
              <a:buChar char="•"/>
            </a:pPr>
            <a:r>
              <a:rPr lang="en-GB" sz="2400" b="1">
                <a:latin typeface="Palatino Linotype" panose="02040502050505030304" pitchFamily="18" charset="0"/>
                <a:cs typeface="Calibri"/>
              </a:rPr>
              <a:t>Over 300 exoplanets</a:t>
            </a:r>
            <a:r>
              <a:rPr lang="en-GB" sz="2400">
                <a:latin typeface="Palatino Linotype" panose="02040502050505030304" pitchFamily="18" charset="0"/>
                <a:cs typeface="Calibri"/>
              </a:rPr>
              <a:t> for which we have information on their atmospheres (</a:t>
            </a:r>
            <a:r>
              <a:rPr lang="en-GB" sz="2400">
                <a:latin typeface="Palatino Linotype" panose="02040502050505030304" pitchFamily="18" charset="0"/>
                <a:cs typeface="Calibri"/>
                <a:hlinkClick r:id="rId3"/>
              </a:rPr>
              <a:t>IAC ExoAtmospheres database</a:t>
            </a:r>
            <a:r>
              <a:rPr lang="en-GB" sz="2400">
                <a:latin typeface="Palatino Linotype" panose="02040502050505030304" pitchFamily="18" charset="0"/>
                <a:cs typeface="Calibri"/>
              </a:rPr>
              <a:t>, July 2026), </a:t>
            </a:r>
            <a:r>
              <a:rPr lang="en-GB" sz="2400" b="1">
                <a:latin typeface="Palatino Linotype" panose="02040502050505030304" pitchFamily="18" charset="0"/>
                <a:cs typeface="Calibri"/>
              </a:rPr>
              <a:t>obtained with both space- and ground-based observations</a:t>
            </a:r>
            <a:endParaRPr lang="en-GB" sz="2400" b="1">
              <a:latin typeface="Palatino Linotype" panose="02040502050505030304" pitchFamily="18" charset="0"/>
            </a:endParaRPr>
          </a:p>
          <a:p>
            <a:pPr marL="285750" indent="-285750" algn="just">
              <a:buChar char="•"/>
            </a:pPr>
            <a:endParaRPr lang="en-GB" sz="2400">
              <a:latin typeface="Palatino Linotype" panose="02040502050505030304" pitchFamily="18" charset="0"/>
              <a:cs typeface="Calibri"/>
            </a:endParaRPr>
          </a:p>
          <a:p>
            <a:pPr marL="285750" indent="-285750" algn="just">
              <a:buChar char="•"/>
            </a:pPr>
            <a:r>
              <a:rPr lang="en-GB" sz="2400">
                <a:latin typeface="Palatino Linotype" panose="02040502050505030304" pitchFamily="18" charset="0"/>
                <a:cs typeface="Calibri"/>
              </a:rPr>
              <a:t>Ground-based observations will get a </a:t>
            </a:r>
            <a:r>
              <a:rPr lang="en-GB" sz="2400" b="1">
                <a:latin typeface="Palatino Linotype" panose="02040502050505030304" pitchFamily="18" charset="0"/>
                <a:cs typeface="Calibri"/>
              </a:rPr>
              <a:t>major upgrade with ELTs</a:t>
            </a:r>
            <a:r>
              <a:rPr lang="en-GB" sz="2400">
                <a:latin typeface="Palatino Linotype" panose="02040502050505030304" pitchFamily="18" charset="0"/>
                <a:cs typeface="Calibri"/>
              </a:rPr>
              <a:t>, but the reduction and analysis methods need to advance accordingly</a:t>
            </a:r>
            <a:endParaRPr lang="en-GB" sz="2400">
              <a:latin typeface="Palatino Linotype" panose="02040502050505030304" pitchFamily="18" charset="0"/>
            </a:endParaRPr>
          </a:p>
        </p:txBody>
      </p:sp>
      <p:sp>
        <p:nvSpPr>
          <p:cNvPr id="2" name="Slide Number Placeholder 29">
            <a:extLst>
              <a:ext uri="{FF2B5EF4-FFF2-40B4-BE49-F238E27FC236}">
                <a16:creationId xmlns:a16="http://schemas.microsoft.com/office/drawing/2014/main" id="{B9743A2A-DB1F-326E-23AD-16B558CAD4A3}"/>
              </a:ext>
            </a:extLst>
          </p:cNvPr>
          <p:cNvSpPr>
            <a:spLocks noGrp="1"/>
          </p:cNvSpPr>
          <p:nvPr>
            <p:ph type="sldNum" sz="quarter" idx="4"/>
          </p:nvPr>
        </p:nvSpPr>
        <p:spPr/>
        <p:txBody>
          <a:bodyPr/>
          <a:lstStyle/>
          <a:p>
            <a:fld id="{E8F1A65C-595C-4736-BF40-F7D31E789466}" type="slidenum">
              <a:rPr lang="en-GB" smtClean="0"/>
              <a:pPr/>
              <a:t>3</a:t>
            </a:fld>
            <a:endParaRPr lang="en-GB"/>
          </a:p>
        </p:txBody>
      </p:sp>
      <p:grpSp>
        <p:nvGrpSpPr>
          <p:cNvPr id="9" name="Group 8">
            <a:extLst>
              <a:ext uri="{FF2B5EF4-FFF2-40B4-BE49-F238E27FC236}">
                <a16:creationId xmlns:a16="http://schemas.microsoft.com/office/drawing/2014/main" id="{5DFB23B7-6A89-4159-3D63-6EDB0F201AF8}"/>
              </a:ext>
            </a:extLst>
          </p:cNvPr>
          <p:cNvGrpSpPr/>
          <p:nvPr/>
        </p:nvGrpSpPr>
        <p:grpSpPr>
          <a:xfrm>
            <a:off x="2347824" y="3912441"/>
            <a:ext cx="7496348" cy="1054648"/>
            <a:chOff x="2489480" y="4576687"/>
            <a:chExt cx="7496348" cy="1054648"/>
          </a:xfrm>
        </p:grpSpPr>
        <p:sp>
          <p:nvSpPr>
            <p:cNvPr id="8" name="Rectangle: Rounded Corners 7">
              <a:extLst>
                <a:ext uri="{FF2B5EF4-FFF2-40B4-BE49-F238E27FC236}">
                  <a16:creationId xmlns:a16="http://schemas.microsoft.com/office/drawing/2014/main" id="{3940B509-39FF-36A4-4B8B-B1FF43528C7B}"/>
                </a:ext>
              </a:extLst>
            </p:cNvPr>
            <p:cNvSpPr/>
            <p:nvPr/>
          </p:nvSpPr>
          <p:spPr>
            <a:xfrm>
              <a:off x="2489480" y="4576687"/>
              <a:ext cx="7197025" cy="793785"/>
            </a:xfrm>
            <a:prstGeom prst="roundRect">
              <a:avLst/>
            </a:prstGeom>
            <a:solidFill>
              <a:srgbClr val="F8C1B2"/>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1293419" rtl="0" eaLnBrk="1" latinLnBrk="0" hangingPunct="1">
                <a:defRPr sz="2546" kern="1200">
                  <a:solidFill>
                    <a:schemeClr val="tx1"/>
                  </a:solidFill>
                  <a:latin typeface="+mn-lt"/>
                  <a:ea typeface="+mn-ea"/>
                  <a:cs typeface="+mn-cs"/>
                </a:defRPr>
              </a:lvl1pPr>
              <a:lvl2pPr marL="646709" algn="l" defTabSz="1293419" rtl="0" eaLnBrk="1" latinLnBrk="0" hangingPunct="1">
                <a:defRPr sz="2546" kern="1200">
                  <a:solidFill>
                    <a:schemeClr val="tx1"/>
                  </a:solidFill>
                  <a:latin typeface="+mn-lt"/>
                  <a:ea typeface="+mn-ea"/>
                  <a:cs typeface="+mn-cs"/>
                </a:defRPr>
              </a:lvl2pPr>
              <a:lvl3pPr marL="1293419" algn="l" defTabSz="1293419" rtl="0" eaLnBrk="1" latinLnBrk="0" hangingPunct="1">
                <a:defRPr sz="2546" kern="1200">
                  <a:solidFill>
                    <a:schemeClr val="tx1"/>
                  </a:solidFill>
                  <a:latin typeface="+mn-lt"/>
                  <a:ea typeface="+mn-ea"/>
                  <a:cs typeface="+mn-cs"/>
                </a:defRPr>
              </a:lvl3pPr>
              <a:lvl4pPr marL="1940128" algn="l" defTabSz="1293419" rtl="0" eaLnBrk="1" latinLnBrk="0" hangingPunct="1">
                <a:defRPr sz="2546" kern="1200">
                  <a:solidFill>
                    <a:schemeClr val="tx1"/>
                  </a:solidFill>
                  <a:latin typeface="+mn-lt"/>
                  <a:ea typeface="+mn-ea"/>
                  <a:cs typeface="+mn-cs"/>
                </a:defRPr>
              </a:lvl4pPr>
              <a:lvl5pPr marL="2586838" algn="l" defTabSz="1293419" rtl="0" eaLnBrk="1" latinLnBrk="0" hangingPunct="1">
                <a:defRPr sz="2546" kern="1200">
                  <a:solidFill>
                    <a:schemeClr val="tx1"/>
                  </a:solidFill>
                  <a:latin typeface="+mn-lt"/>
                  <a:ea typeface="+mn-ea"/>
                  <a:cs typeface="+mn-cs"/>
                </a:defRPr>
              </a:lvl5pPr>
              <a:lvl6pPr marL="3233547" algn="l" defTabSz="1293419" rtl="0" eaLnBrk="1" latinLnBrk="0" hangingPunct="1">
                <a:defRPr sz="2546" kern="1200">
                  <a:solidFill>
                    <a:schemeClr val="tx1"/>
                  </a:solidFill>
                  <a:latin typeface="+mn-lt"/>
                  <a:ea typeface="+mn-ea"/>
                  <a:cs typeface="+mn-cs"/>
                </a:defRPr>
              </a:lvl6pPr>
              <a:lvl7pPr marL="3880256" algn="l" defTabSz="1293419" rtl="0" eaLnBrk="1" latinLnBrk="0" hangingPunct="1">
                <a:defRPr sz="2546" kern="1200">
                  <a:solidFill>
                    <a:schemeClr val="tx1"/>
                  </a:solidFill>
                  <a:latin typeface="+mn-lt"/>
                  <a:ea typeface="+mn-ea"/>
                  <a:cs typeface="+mn-cs"/>
                </a:defRPr>
              </a:lvl7pPr>
              <a:lvl8pPr marL="4526966" algn="l" defTabSz="1293419" rtl="0" eaLnBrk="1" latinLnBrk="0" hangingPunct="1">
                <a:defRPr sz="2546" kern="1200">
                  <a:solidFill>
                    <a:schemeClr val="tx1"/>
                  </a:solidFill>
                  <a:latin typeface="+mn-lt"/>
                  <a:ea typeface="+mn-ea"/>
                  <a:cs typeface="+mn-cs"/>
                </a:defRPr>
              </a:lvl8pPr>
              <a:lvl9pPr marL="5173675" algn="l" defTabSz="1293419" rtl="0" eaLnBrk="1" latinLnBrk="0" hangingPunct="1">
                <a:defRPr sz="2546" kern="1200">
                  <a:solidFill>
                    <a:schemeClr val="tx1"/>
                  </a:solidFill>
                  <a:latin typeface="+mn-lt"/>
                  <a:ea typeface="+mn-ea"/>
                  <a:cs typeface="+mn-cs"/>
                </a:defRPr>
              </a:lvl9pPr>
            </a:lstStyle>
            <a:p>
              <a:pPr algn="ctr"/>
              <a:endParaRPr lang="en-US" sz="3599">
                <a:latin typeface="High Tower Text"/>
              </a:endParaRPr>
            </a:p>
          </p:txBody>
        </p:sp>
        <p:sp>
          <p:nvSpPr>
            <p:cNvPr id="3" name="TextBox 2">
              <a:extLst>
                <a:ext uri="{FF2B5EF4-FFF2-40B4-BE49-F238E27FC236}">
                  <a16:creationId xmlns:a16="http://schemas.microsoft.com/office/drawing/2014/main" id="{CFD94BCE-4C53-2120-CA4A-0A7D269783E6}"/>
                </a:ext>
              </a:extLst>
            </p:cNvPr>
            <p:cNvSpPr txBox="1"/>
            <p:nvPr/>
          </p:nvSpPr>
          <p:spPr>
            <a:xfrm>
              <a:off x="2496458" y="4677228"/>
              <a:ext cx="748937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i="0" u="none" strike="noStrike" baseline="0">
                  <a:solidFill>
                    <a:srgbClr val="0C0C0C"/>
                  </a:solidFill>
                  <a:latin typeface="Palatino Linotype" panose="02040502050505030304" pitchFamily="18" charset="0"/>
                </a:rPr>
                <a:t>Biggest challenge: telluric correction!</a:t>
              </a:r>
              <a:endParaRPr lang="en-GB" sz="3200">
                <a:latin typeface="Palatino Linotype" panose="02040502050505030304" pitchFamily="18" charset="0"/>
              </a:endParaRPr>
            </a:p>
            <a:p>
              <a:pPr algn="ctr"/>
              <a:endParaRPr lang="en-GB" sz="2400">
                <a:latin typeface="Palatino Linotype" panose="02040502050505030304" pitchFamily="18" charset="0"/>
              </a:endParaRPr>
            </a:p>
          </p:txBody>
        </p:sp>
      </p:grpSp>
      <p:sp>
        <p:nvSpPr>
          <p:cNvPr id="6" name="TextBox 5">
            <a:extLst>
              <a:ext uri="{FF2B5EF4-FFF2-40B4-BE49-F238E27FC236}">
                <a16:creationId xmlns:a16="http://schemas.microsoft.com/office/drawing/2014/main" id="{8AA7369D-18FA-F01A-FCA4-5EEA0AB8484F}"/>
              </a:ext>
            </a:extLst>
          </p:cNvPr>
          <p:cNvSpPr txBox="1"/>
          <p:nvPr/>
        </p:nvSpPr>
        <p:spPr>
          <a:xfrm>
            <a:off x="2089110" y="4912427"/>
            <a:ext cx="80137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solidFill>
                  <a:srgbClr val="0C0C0C"/>
                </a:solidFill>
                <a:latin typeface="Palatino Linotype" panose="02040502050505030304" pitchFamily="18" charset="0"/>
              </a:rPr>
              <a:t>(Statement backed by Cubillos et al. 2025 and Jayne Birkby's talk at HORS3S)</a:t>
            </a:r>
            <a:endParaRPr lang="en-US">
              <a:latin typeface="Palatino Linotype" panose="02040502050505030304" pitchFamily="18" charset="0"/>
            </a:endParaRPr>
          </a:p>
        </p:txBody>
      </p:sp>
    </p:spTree>
    <p:extLst>
      <p:ext uri="{BB962C8B-B14F-4D97-AF65-F5344CB8AC3E}">
        <p14:creationId xmlns:p14="http://schemas.microsoft.com/office/powerpoint/2010/main" val="3154837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100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6A1EB-178A-0BAD-5DC9-248B27EE466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1E83E24-BF57-43C2-70F2-2937D3F6976A}"/>
              </a:ext>
            </a:extLst>
          </p:cNvPr>
          <p:cNvSpPr>
            <a:spLocks noGrp="1"/>
          </p:cNvSpPr>
          <p:nvPr>
            <p:ph type="title"/>
          </p:nvPr>
        </p:nvSpPr>
        <p:spPr/>
        <p:txBody>
          <a:bodyPr/>
          <a:lstStyle/>
          <a:p>
            <a:r>
              <a:rPr lang="en-GB" sz="3600">
                <a:latin typeface="Aptos"/>
                <a:cs typeface="Calibri"/>
              </a:rPr>
              <a:t>Goal</a:t>
            </a:r>
            <a:endParaRPr lang="en-US"/>
          </a:p>
        </p:txBody>
      </p:sp>
      <p:sp>
        <p:nvSpPr>
          <p:cNvPr id="10" name="Content Placeholder 7">
            <a:extLst>
              <a:ext uri="{FF2B5EF4-FFF2-40B4-BE49-F238E27FC236}">
                <a16:creationId xmlns:a16="http://schemas.microsoft.com/office/drawing/2014/main" id="{BAFDD320-4F7E-0AA6-923F-011D06CB98C7}"/>
              </a:ext>
            </a:extLst>
          </p:cNvPr>
          <p:cNvSpPr>
            <a:spLocks noGrp="1"/>
          </p:cNvSpPr>
          <p:nvPr>
            <p:ph idx="1"/>
          </p:nvPr>
        </p:nvSpPr>
        <p:spPr/>
        <p:txBody>
          <a:bodyPr vert="horz" lIns="0" tIns="0" rIns="0" bIns="0" rtlCol="0" anchor="t">
            <a:noAutofit/>
          </a:bodyPr>
          <a:lstStyle/>
          <a:p>
            <a:pPr marL="285750" indent="-285750">
              <a:buChar char="•"/>
            </a:pPr>
            <a:r>
              <a:rPr lang="en-GB" sz="2400">
                <a:latin typeface="Palatino Linotype" panose="02040502050505030304" pitchFamily="18" charset="0"/>
                <a:cs typeface="Calibri"/>
              </a:rPr>
              <a:t>Assess different methods for removing telluric and stellar lines ("detrending")</a:t>
            </a:r>
            <a:endParaRPr lang="en-US">
              <a:latin typeface="Palatino Linotype" panose="02040502050505030304" pitchFamily="18" charset="0"/>
            </a:endParaRPr>
          </a:p>
          <a:p>
            <a:pPr marL="285750" indent="-285750">
              <a:buChar char="•"/>
            </a:pPr>
            <a:endParaRPr lang="en-GB" sz="2400">
              <a:latin typeface="Palatino Linotype" panose="02040502050505030304" pitchFamily="18" charset="0"/>
              <a:cs typeface="Calibri"/>
            </a:endParaRPr>
          </a:p>
          <a:p>
            <a:pPr marL="285750" indent="-285750">
              <a:buChar char="•"/>
            </a:pPr>
            <a:r>
              <a:rPr lang="en-GB" sz="2400">
                <a:latin typeface="Palatino Linotype" panose="02040502050505030304" pitchFamily="18" charset="0"/>
                <a:cs typeface="Calibri"/>
              </a:rPr>
              <a:t>Comparison of three detrending methods: </a:t>
            </a:r>
            <a:r>
              <a:rPr lang="en-GB" sz="2400" b="1">
                <a:latin typeface="Palatino Linotype" panose="02040502050505030304" pitchFamily="18" charset="0"/>
                <a:cs typeface="Calibri"/>
              </a:rPr>
              <a:t>Astroclimes</a:t>
            </a:r>
            <a:r>
              <a:rPr lang="en-GB" sz="2400">
                <a:latin typeface="Palatino Linotype" panose="02040502050505030304" pitchFamily="18" charset="0"/>
                <a:cs typeface="Calibri"/>
              </a:rPr>
              <a:t>, </a:t>
            </a:r>
            <a:r>
              <a:rPr lang="en-GB" sz="2400" err="1">
                <a:latin typeface="Palatino Linotype" panose="02040502050505030304" pitchFamily="18" charset="0"/>
                <a:cs typeface="Calibri"/>
              </a:rPr>
              <a:t>Molecfit</a:t>
            </a:r>
            <a:r>
              <a:rPr lang="en-GB" sz="2400">
                <a:latin typeface="Palatino Linotype" panose="02040502050505030304" pitchFamily="18" charset="0"/>
                <a:cs typeface="Calibri"/>
              </a:rPr>
              <a:t>, PCA</a:t>
            </a:r>
            <a:endParaRPr lang="en-GB" sz="2400">
              <a:latin typeface="Palatino Linotype" panose="02040502050505030304" pitchFamily="18" charset="0"/>
            </a:endParaRPr>
          </a:p>
          <a:p>
            <a:pPr lvl="1"/>
            <a:endParaRPr lang="en-GB" sz="2400" b="1">
              <a:latin typeface="Palatino Linotype" panose="02040502050505030304" pitchFamily="18" charset="0"/>
              <a:ea typeface="Calibri" panose="020F0502020204030204" pitchFamily="34" charset="0"/>
            </a:endParaRPr>
          </a:p>
          <a:p>
            <a:pPr marL="285750" indent="-285750">
              <a:buChar char="•"/>
            </a:pPr>
            <a:endParaRPr lang="en-GB" sz="2400">
              <a:latin typeface="Palatino Linotype" panose="02040502050505030304" pitchFamily="18" charset="0"/>
              <a:ea typeface="Calibri" panose="020F0502020204030204" pitchFamily="34" charset="0"/>
            </a:endParaRPr>
          </a:p>
          <a:p>
            <a:pPr marL="285750" indent="-285750">
              <a:buChar char="•"/>
            </a:pPr>
            <a:endParaRPr lang="en-GB" sz="2400">
              <a:latin typeface="Palatino Linotype" panose="02040502050505030304" pitchFamily="18" charset="0"/>
              <a:ea typeface="Calibri" panose="020F0502020204030204" pitchFamily="34" charset="0"/>
            </a:endParaRPr>
          </a:p>
        </p:txBody>
      </p:sp>
      <p:sp>
        <p:nvSpPr>
          <p:cNvPr id="2" name="Slide Number Placeholder 29">
            <a:extLst>
              <a:ext uri="{FF2B5EF4-FFF2-40B4-BE49-F238E27FC236}">
                <a16:creationId xmlns:a16="http://schemas.microsoft.com/office/drawing/2014/main" id="{1C11752B-E629-BDF6-8A59-06D607B1C338}"/>
              </a:ext>
            </a:extLst>
          </p:cNvPr>
          <p:cNvSpPr>
            <a:spLocks noGrp="1"/>
          </p:cNvSpPr>
          <p:nvPr>
            <p:ph type="sldNum" sz="quarter" idx="4"/>
          </p:nvPr>
        </p:nvSpPr>
        <p:spPr/>
        <p:txBody>
          <a:bodyPr/>
          <a:lstStyle/>
          <a:p>
            <a:fld id="{E8F1A65C-595C-4736-BF40-F7D31E789466}" type="slidenum">
              <a:rPr lang="en-GB" smtClean="0"/>
              <a:pPr/>
              <a:t>4</a:t>
            </a:fld>
            <a:endParaRPr lang="en-GB"/>
          </a:p>
        </p:txBody>
      </p:sp>
      <p:pic>
        <p:nvPicPr>
          <p:cNvPr id="3" name="Picture 2" descr="A qr code with a dinosaur&#10;&#10;AI-generated content may be incorrect.">
            <a:extLst>
              <a:ext uri="{FF2B5EF4-FFF2-40B4-BE49-F238E27FC236}">
                <a16:creationId xmlns:a16="http://schemas.microsoft.com/office/drawing/2014/main" id="{05FB3B9C-5E19-D5CC-2FC8-AFC156E6E939}"/>
              </a:ext>
            </a:extLst>
          </p:cNvPr>
          <p:cNvPicPr>
            <a:picLocks noChangeAspect="1"/>
          </p:cNvPicPr>
          <p:nvPr/>
        </p:nvPicPr>
        <p:blipFill>
          <a:blip r:embed="rId3"/>
          <a:stretch>
            <a:fillRect/>
          </a:stretch>
        </p:blipFill>
        <p:spPr>
          <a:xfrm>
            <a:off x="7537904" y="2130480"/>
            <a:ext cx="4286250" cy="4286250"/>
          </a:xfrm>
          <a:prstGeom prst="roundRect">
            <a:avLst/>
          </a:prstGeom>
        </p:spPr>
      </p:pic>
      <p:pic>
        <p:nvPicPr>
          <p:cNvPr id="4" name="Picture 3" descr="A screenshot of a computer&#10;&#10;AI-generated content may be incorrect.">
            <a:extLst>
              <a:ext uri="{FF2B5EF4-FFF2-40B4-BE49-F238E27FC236}">
                <a16:creationId xmlns:a16="http://schemas.microsoft.com/office/drawing/2014/main" id="{83A051C5-E6E7-2FC0-7207-B3F1D6AE25C2}"/>
              </a:ext>
            </a:extLst>
          </p:cNvPr>
          <p:cNvPicPr>
            <a:picLocks noChangeAspect="1"/>
          </p:cNvPicPr>
          <p:nvPr/>
        </p:nvPicPr>
        <p:blipFill>
          <a:blip r:embed="rId4"/>
          <a:stretch>
            <a:fillRect/>
          </a:stretch>
        </p:blipFill>
        <p:spPr>
          <a:xfrm>
            <a:off x="420461" y="2132294"/>
            <a:ext cx="6924675" cy="3552825"/>
          </a:xfrm>
          <a:prstGeom prst="rect">
            <a:avLst/>
          </a:prstGeom>
        </p:spPr>
      </p:pic>
      <p:grpSp>
        <p:nvGrpSpPr>
          <p:cNvPr id="8" name="Group 7">
            <a:extLst>
              <a:ext uri="{FF2B5EF4-FFF2-40B4-BE49-F238E27FC236}">
                <a16:creationId xmlns:a16="http://schemas.microsoft.com/office/drawing/2014/main" id="{652FD19C-3995-D62C-4A04-D87828BFB5D6}"/>
              </a:ext>
            </a:extLst>
          </p:cNvPr>
          <p:cNvGrpSpPr/>
          <p:nvPr/>
        </p:nvGrpSpPr>
        <p:grpSpPr>
          <a:xfrm>
            <a:off x="6595357" y="4534259"/>
            <a:ext cx="1151536" cy="1828801"/>
            <a:chOff x="6595357" y="4843540"/>
            <a:chExt cx="1151536" cy="1828801"/>
          </a:xfrm>
        </p:grpSpPr>
        <p:sp>
          <p:nvSpPr>
            <p:cNvPr id="5" name="Arc 4">
              <a:extLst>
                <a:ext uri="{FF2B5EF4-FFF2-40B4-BE49-F238E27FC236}">
                  <a16:creationId xmlns:a16="http://schemas.microsoft.com/office/drawing/2014/main" id="{ABB383B9-B5B9-D1F5-6AB2-A7EDCBBC8402}"/>
                </a:ext>
              </a:extLst>
            </p:cNvPr>
            <p:cNvSpPr/>
            <p:nvPr/>
          </p:nvSpPr>
          <p:spPr>
            <a:xfrm rot="6780000">
              <a:off x="6250642" y="5188255"/>
              <a:ext cx="1828801" cy="1139372"/>
            </a:xfrm>
            <a:prstGeom prst="arc">
              <a:avLst/>
            </a:prstGeom>
            <a:noFill/>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299D5E9A-28AA-5ECB-5D78-19A5AF14C4B2}"/>
                </a:ext>
              </a:extLst>
            </p:cNvPr>
            <p:cNvSpPr/>
            <p:nvPr/>
          </p:nvSpPr>
          <p:spPr>
            <a:xfrm rot="1380000">
              <a:off x="7634835" y="5919694"/>
              <a:ext cx="112058" cy="112058"/>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TextBox 8">
            <a:extLst>
              <a:ext uri="{FF2B5EF4-FFF2-40B4-BE49-F238E27FC236}">
                <a16:creationId xmlns:a16="http://schemas.microsoft.com/office/drawing/2014/main" id="{7A2D2EB5-76B0-78E8-1054-9BA029441088}"/>
              </a:ext>
            </a:extLst>
          </p:cNvPr>
          <p:cNvSpPr txBox="1"/>
          <p:nvPr/>
        </p:nvSpPr>
        <p:spPr>
          <a:xfrm>
            <a:off x="3253015" y="6103899"/>
            <a:ext cx="38296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latin typeface="Cavolini"/>
                <a:cs typeface="Cavolini"/>
              </a:rPr>
              <a:t>Try </a:t>
            </a:r>
            <a:r>
              <a:rPr lang="en-GB" b="1" err="1">
                <a:latin typeface="Cavolini"/>
                <a:cs typeface="Cavolini"/>
              </a:rPr>
              <a:t>Astroclimes</a:t>
            </a:r>
            <a:r>
              <a:rPr lang="en-GB" b="1">
                <a:latin typeface="Cavolini"/>
                <a:cs typeface="Cavolini"/>
              </a:rPr>
              <a:t> for yourself!</a:t>
            </a:r>
          </a:p>
        </p:txBody>
      </p:sp>
    </p:spTree>
    <p:extLst>
      <p:ext uri="{BB962C8B-B14F-4D97-AF65-F5344CB8AC3E}">
        <p14:creationId xmlns:p14="http://schemas.microsoft.com/office/powerpoint/2010/main" val="2041380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2AD7EE8-8C1F-EFA6-3A42-6A81490A52B7}"/>
              </a:ext>
            </a:extLst>
          </p:cNvPr>
          <p:cNvSpPr>
            <a:spLocks noGrp="1"/>
          </p:cNvSpPr>
          <p:nvPr>
            <p:ph sz="quarter" idx="17"/>
          </p:nvPr>
        </p:nvSpPr>
        <p:spPr>
          <a:xfrm>
            <a:off x="499733" y="2003623"/>
            <a:ext cx="5076000" cy="3153561"/>
          </a:xfrm>
        </p:spPr>
        <p:txBody>
          <a:bodyPr/>
          <a:lstStyle/>
          <a:p>
            <a:pPr marL="342900" indent="-342900">
              <a:buFont typeface="Arial" panose="020B0604020202020204" pitchFamily="34" charset="0"/>
              <a:buChar char="•"/>
            </a:pPr>
            <a:r>
              <a:rPr lang="en-US" sz="2200">
                <a:latin typeface="Palatino Linotype" panose="02040502050505030304" pitchFamily="18" charset="0"/>
              </a:rPr>
              <a:t>Direct modelling</a:t>
            </a:r>
          </a:p>
          <a:p>
            <a:pPr marL="342900" indent="-342900">
              <a:buFont typeface="Arial" panose="020B0604020202020204" pitchFamily="34" charset="0"/>
              <a:buChar char="•"/>
            </a:pPr>
            <a:endParaRPr lang="en-US" sz="2200">
              <a:latin typeface="Palatino Linotype" panose="02040502050505030304" pitchFamily="18" charset="0"/>
            </a:endParaRPr>
          </a:p>
          <a:p>
            <a:pPr marL="342900" indent="-342900">
              <a:buFont typeface="Arial" panose="020B0604020202020204" pitchFamily="34" charset="0"/>
              <a:buChar char="•"/>
            </a:pPr>
            <a:r>
              <a:rPr lang="en-US" sz="2200">
                <a:latin typeface="Palatino Linotype" panose="02040502050505030304" pitchFamily="18" charset="0"/>
              </a:rPr>
              <a:t>Combines atmospheric profiles, molecular line lists/cross-sections and radiative transfer equation</a:t>
            </a:r>
          </a:p>
          <a:p>
            <a:pPr marL="342900" indent="-342900">
              <a:buFont typeface="Arial" panose="020B0604020202020204" pitchFamily="34" charset="0"/>
              <a:buChar char="•"/>
            </a:pPr>
            <a:endParaRPr lang="en-US" sz="2200">
              <a:latin typeface="Palatino Linotype" panose="02040502050505030304" pitchFamily="18" charset="0"/>
            </a:endParaRPr>
          </a:p>
          <a:p>
            <a:pPr marL="342900" indent="-342900">
              <a:buFont typeface="Arial" panose="020B0604020202020204" pitchFamily="34" charset="0"/>
              <a:buChar char="•"/>
            </a:pPr>
            <a:r>
              <a:rPr lang="en-US" sz="2200">
                <a:latin typeface="Palatino Linotype" panose="02040502050505030304" pitchFamily="18" charset="0"/>
              </a:rPr>
              <a:t>Only models telluric lines, stellar lines removed using master stellar template</a:t>
            </a:r>
          </a:p>
        </p:txBody>
      </p:sp>
      <p:sp>
        <p:nvSpPr>
          <p:cNvPr id="9" name="Text Placeholder 8">
            <a:extLst>
              <a:ext uri="{FF2B5EF4-FFF2-40B4-BE49-F238E27FC236}">
                <a16:creationId xmlns:a16="http://schemas.microsoft.com/office/drawing/2014/main" id="{A0664009-DC76-66B0-D0C9-8EFC22BC0174}"/>
              </a:ext>
            </a:extLst>
          </p:cNvPr>
          <p:cNvSpPr>
            <a:spLocks noGrp="1"/>
          </p:cNvSpPr>
          <p:nvPr>
            <p:ph type="body" sz="quarter" idx="14"/>
          </p:nvPr>
        </p:nvSpPr>
        <p:spPr>
          <a:xfrm>
            <a:off x="499733" y="1197547"/>
            <a:ext cx="5076000" cy="564450"/>
          </a:xfrm>
        </p:spPr>
        <p:txBody>
          <a:bodyPr/>
          <a:lstStyle/>
          <a:p>
            <a:pPr algn="ctr"/>
            <a:r>
              <a:rPr lang="en-US" sz="2400"/>
              <a:t>Astroclimes/</a:t>
            </a:r>
            <a:r>
              <a:rPr lang="en-US" sz="2400" err="1"/>
              <a:t>Molecfit</a:t>
            </a:r>
            <a:endParaRPr lang="en-US" sz="2400"/>
          </a:p>
        </p:txBody>
      </p:sp>
      <p:sp>
        <p:nvSpPr>
          <p:cNvPr id="11" name="Content Placeholder 10">
            <a:extLst>
              <a:ext uri="{FF2B5EF4-FFF2-40B4-BE49-F238E27FC236}">
                <a16:creationId xmlns:a16="http://schemas.microsoft.com/office/drawing/2014/main" id="{06B2B377-2881-FBE0-4990-1D8E2B15C1B6}"/>
              </a:ext>
            </a:extLst>
          </p:cNvPr>
          <p:cNvSpPr>
            <a:spLocks noGrp="1"/>
          </p:cNvSpPr>
          <p:nvPr>
            <p:ph sz="quarter" idx="18"/>
          </p:nvPr>
        </p:nvSpPr>
        <p:spPr>
          <a:xfrm>
            <a:off x="6616268" y="2003622"/>
            <a:ext cx="5073091" cy="3153561"/>
          </a:xfrm>
        </p:spPr>
        <p:txBody>
          <a:bodyPr/>
          <a:lstStyle/>
          <a:p>
            <a:pPr marL="342900" indent="-342900">
              <a:buFont typeface="Arial" panose="020B0604020202020204" pitchFamily="34" charset="0"/>
              <a:buChar char="•"/>
            </a:pPr>
            <a:r>
              <a:rPr lang="en-US" sz="2200">
                <a:latin typeface="Palatino Linotype" panose="02040502050505030304" pitchFamily="18" charset="0"/>
              </a:rPr>
              <a:t>Blind detrending</a:t>
            </a:r>
          </a:p>
          <a:p>
            <a:pPr marL="342900" indent="-342900">
              <a:buFont typeface="Arial" panose="020B0604020202020204" pitchFamily="34" charset="0"/>
              <a:buChar char="•"/>
            </a:pPr>
            <a:endParaRPr lang="en-US" sz="2200">
              <a:latin typeface="Palatino Linotype" panose="02040502050505030304" pitchFamily="18" charset="0"/>
            </a:endParaRPr>
          </a:p>
          <a:p>
            <a:pPr marL="342900" indent="-342900">
              <a:buFont typeface="Arial" panose="020B0604020202020204" pitchFamily="34" charset="0"/>
              <a:buChar char="•"/>
            </a:pPr>
            <a:r>
              <a:rPr lang="en-US" sz="2200">
                <a:latin typeface="Palatino Linotype" panose="02040502050505030304" pitchFamily="18" charset="0"/>
              </a:rPr>
              <a:t>Based on linear algebra, decomposes spectra in components describing its features</a:t>
            </a:r>
          </a:p>
          <a:p>
            <a:pPr marL="342900" indent="-342900">
              <a:buFont typeface="Arial" panose="020B0604020202020204" pitchFamily="34" charset="0"/>
              <a:buChar char="•"/>
            </a:pPr>
            <a:endParaRPr lang="en-US" sz="2200">
              <a:latin typeface="Palatino Linotype" panose="02040502050505030304" pitchFamily="18" charset="0"/>
            </a:endParaRPr>
          </a:p>
          <a:p>
            <a:pPr marL="342900" indent="-342900">
              <a:buFont typeface="Arial" panose="020B0604020202020204" pitchFamily="34" charset="0"/>
              <a:buChar char="•"/>
            </a:pPr>
            <a:r>
              <a:rPr lang="en-US" sz="2200">
                <a:latin typeface="Palatino Linotype" panose="02040502050505030304" pitchFamily="18" charset="0"/>
              </a:rPr>
              <a:t>Telluric and stellar lines removed simultaneously (along with everything else, hence “blind”)</a:t>
            </a:r>
          </a:p>
          <a:p>
            <a:pPr marL="800100" lvl="1" indent="-342900">
              <a:buFont typeface="Wingdings" pitchFamily="2" charset="2"/>
              <a:buChar char="Ø"/>
            </a:pPr>
            <a:r>
              <a:rPr lang="en-US" sz="2000">
                <a:latin typeface="Palatino Linotype" panose="02040502050505030304" pitchFamily="18" charset="0"/>
              </a:rPr>
              <a:t>Level of “cleanliness” determined by number of PCA components (N</a:t>
            </a:r>
            <a:r>
              <a:rPr lang="en-US" sz="2000" baseline="-25000">
                <a:latin typeface="Palatino Linotype" panose="02040502050505030304" pitchFamily="18" charset="0"/>
              </a:rPr>
              <a:t>C</a:t>
            </a:r>
            <a:r>
              <a:rPr lang="en-US" sz="2000">
                <a:latin typeface="Palatino Linotype" panose="02040502050505030304" pitchFamily="18" charset="0"/>
              </a:rPr>
              <a:t>)</a:t>
            </a:r>
          </a:p>
        </p:txBody>
      </p:sp>
      <p:sp>
        <p:nvSpPr>
          <p:cNvPr id="12" name="Text Placeholder 11">
            <a:extLst>
              <a:ext uri="{FF2B5EF4-FFF2-40B4-BE49-F238E27FC236}">
                <a16:creationId xmlns:a16="http://schemas.microsoft.com/office/drawing/2014/main" id="{593A42AE-F712-018F-03C8-F90FEA506093}"/>
              </a:ext>
            </a:extLst>
          </p:cNvPr>
          <p:cNvSpPr>
            <a:spLocks noGrp="1"/>
          </p:cNvSpPr>
          <p:nvPr>
            <p:ph type="body" sz="quarter" idx="19"/>
          </p:nvPr>
        </p:nvSpPr>
        <p:spPr>
          <a:xfrm>
            <a:off x="6616268" y="1197547"/>
            <a:ext cx="5073099" cy="564450"/>
          </a:xfrm>
        </p:spPr>
        <p:txBody>
          <a:bodyPr/>
          <a:lstStyle/>
          <a:p>
            <a:pPr algn="ctr"/>
            <a:r>
              <a:rPr lang="en-US" sz="2400"/>
              <a:t>PCA</a:t>
            </a:r>
          </a:p>
        </p:txBody>
      </p:sp>
      <p:sp>
        <p:nvSpPr>
          <p:cNvPr id="8" name="Title 6">
            <a:extLst>
              <a:ext uri="{FF2B5EF4-FFF2-40B4-BE49-F238E27FC236}">
                <a16:creationId xmlns:a16="http://schemas.microsoft.com/office/drawing/2014/main" id="{89CEE4D9-2167-09B2-1FF3-154E7C7E45C0}"/>
              </a:ext>
            </a:extLst>
          </p:cNvPr>
          <p:cNvSpPr txBox="1">
            <a:spLocks/>
          </p:cNvSpPr>
          <p:nvPr/>
        </p:nvSpPr>
        <p:spPr>
          <a:xfrm>
            <a:off x="499733" y="222225"/>
            <a:ext cx="11192534" cy="383567"/>
          </a:xfrm>
          <a:prstGeom prst="rect">
            <a:avLst/>
          </a:prstGeom>
        </p:spPr>
        <p:txBody>
          <a:bodyPr/>
          <a:lstStyle>
            <a:lvl1pPr algn="l" defTabSz="914400" rtl="0" eaLnBrk="1" latinLnBrk="0" hangingPunct="1">
              <a:lnSpc>
                <a:spcPct val="80000"/>
              </a:lnSpc>
              <a:spcBef>
                <a:spcPct val="0"/>
              </a:spcBef>
              <a:buNone/>
              <a:defRPr sz="3000" b="1" i="0" kern="1200">
                <a:solidFill>
                  <a:schemeClr val="tx1"/>
                </a:solidFill>
                <a:latin typeface="Aptos" panose="020B0004020202020204" pitchFamily="34" charset="0"/>
                <a:ea typeface="+mj-ea"/>
                <a:cs typeface="Calibri" panose="020F0502020204030204" pitchFamily="34" charset="0"/>
              </a:defRPr>
            </a:lvl1pPr>
          </a:lstStyle>
          <a:p>
            <a:r>
              <a:rPr lang="en-GB" sz="3600">
                <a:latin typeface="Aptos"/>
                <a:cs typeface="Calibri"/>
              </a:rPr>
              <a:t>What is different about the detrending methods?</a:t>
            </a:r>
            <a:endParaRPr lang="en-US"/>
          </a:p>
        </p:txBody>
      </p:sp>
    </p:spTree>
    <p:extLst>
      <p:ext uri="{BB962C8B-B14F-4D97-AF65-F5344CB8AC3E}">
        <p14:creationId xmlns:p14="http://schemas.microsoft.com/office/powerpoint/2010/main" val="382072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79BB8-7EDE-B293-B61A-B802E1340372}"/>
            </a:ext>
          </a:extLst>
        </p:cNvPr>
        <p:cNvGrpSpPr/>
        <p:nvPr/>
      </p:nvGrpSpPr>
      <p:grpSpPr>
        <a:xfrm>
          <a:off x="0" y="0"/>
          <a:ext cx="0" cy="0"/>
          <a:chOff x="0" y="0"/>
          <a:chExt cx="0" cy="0"/>
        </a:xfrm>
      </p:grpSpPr>
      <p:sp>
        <p:nvSpPr>
          <p:cNvPr id="5" name="Title 6">
            <a:extLst>
              <a:ext uri="{FF2B5EF4-FFF2-40B4-BE49-F238E27FC236}">
                <a16:creationId xmlns:a16="http://schemas.microsoft.com/office/drawing/2014/main" id="{835B3941-3DED-677A-38CA-BB21FDE67591}"/>
              </a:ext>
            </a:extLst>
          </p:cNvPr>
          <p:cNvSpPr>
            <a:spLocks noGrp="1"/>
          </p:cNvSpPr>
          <p:nvPr>
            <p:ph type="title"/>
          </p:nvPr>
        </p:nvSpPr>
        <p:spPr/>
        <p:txBody>
          <a:bodyPr/>
          <a:lstStyle/>
          <a:p>
            <a:r>
              <a:rPr lang="en-GB" sz="3600">
                <a:latin typeface="Aptos"/>
                <a:cs typeface="Calibri"/>
              </a:rPr>
              <a:t>This work</a:t>
            </a:r>
            <a:endParaRPr lang="en-US"/>
          </a:p>
        </p:txBody>
      </p:sp>
      <p:sp>
        <p:nvSpPr>
          <p:cNvPr id="7" name="Content Placeholder 7">
            <a:extLst>
              <a:ext uri="{FF2B5EF4-FFF2-40B4-BE49-F238E27FC236}">
                <a16:creationId xmlns:a16="http://schemas.microsoft.com/office/drawing/2014/main" id="{34901D65-8FA2-9A5C-2BFB-DE6A658E5CE4}"/>
              </a:ext>
            </a:extLst>
          </p:cNvPr>
          <p:cNvSpPr>
            <a:spLocks noGrp="1"/>
          </p:cNvSpPr>
          <p:nvPr>
            <p:ph idx="1"/>
          </p:nvPr>
        </p:nvSpPr>
        <p:spPr/>
        <p:txBody>
          <a:bodyPr vert="horz" lIns="0" tIns="0" rIns="0" bIns="0" rtlCol="0" anchor="t">
            <a:noAutofit/>
          </a:bodyPr>
          <a:lstStyle/>
          <a:p>
            <a:pPr marL="285750" indent="-285750">
              <a:buChar char="•"/>
            </a:pPr>
            <a:r>
              <a:rPr lang="en-GB" sz="2400">
                <a:latin typeface="Palatino Linotype" panose="02040502050505030304" pitchFamily="18" charset="0"/>
                <a:cs typeface="Calibri"/>
              </a:rPr>
              <a:t>Injection and recovery tests</a:t>
            </a:r>
            <a:endParaRPr lang="en-US">
              <a:latin typeface="Palatino Linotype" panose="02040502050505030304" pitchFamily="18" charset="0"/>
            </a:endParaRPr>
          </a:p>
          <a:p>
            <a:pPr marL="285750" indent="-285750">
              <a:buFont typeface="Arial" panose="020B0604020202020204" pitchFamily="34" charset="0"/>
              <a:buChar char="•"/>
            </a:pPr>
            <a:endParaRPr lang="en-GB" sz="2400" spc="30">
              <a:latin typeface="Palatino Linotype" panose="02040502050505030304" pitchFamily="18" charset="0"/>
              <a:cs typeface="Calibri"/>
            </a:endParaRPr>
          </a:p>
          <a:p>
            <a:pPr marL="285750" indent="-285750">
              <a:buChar char="•"/>
            </a:pPr>
            <a:r>
              <a:rPr lang="en-GB" sz="2400">
                <a:latin typeface="Palatino Linotype" panose="02040502050505030304" pitchFamily="18" charset="0"/>
                <a:cs typeface="Calibri"/>
              </a:rPr>
              <a:t>After detrending, </a:t>
            </a:r>
            <a:r>
              <a:rPr lang="en-GB" sz="2400" b="1">
                <a:latin typeface="Palatino Linotype" panose="02040502050505030304" pitchFamily="18" charset="0"/>
                <a:cs typeface="Calibri"/>
              </a:rPr>
              <a:t>residuals are cross-correlated</a:t>
            </a:r>
            <a:r>
              <a:rPr lang="en-GB" sz="2400">
                <a:latin typeface="Palatino Linotype" panose="02040502050505030304" pitchFamily="18" charset="0"/>
                <a:cs typeface="Calibri"/>
              </a:rPr>
              <a:t> with injected signal</a:t>
            </a:r>
            <a:endParaRPr lang="en-GB" sz="2400">
              <a:latin typeface="Palatino Linotype" panose="02040502050505030304" pitchFamily="18" charset="0"/>
            </a:endParaRPr>
          </a:p>
          <a:p>
            <a:pPr marL="285750" indent="-285750">
              <a:buChar char="•"/>
            </a:pPr>
            <a:endParaRPr lang="en-GB" sz="2400">
              <a:latin typeface="Palatino Linotype" panose="02040502050505030304" pitchFamily="18" charset="0"/>
              <a:cs typeface="Calibri"/>
            </a:endParaRPr>
          </a:p>
          <a:p>
            <a:pPr marL="285750" indent="-285750">
              <a:buChar char="•"/>
            </a:pPr>
            <a:r>
              <a:rPr lang="en-GB" sz="2400">
                <a:latin typeface="Palatino Linotype" panose="02040502050505030304" pitchFamily="18" charset="0"/>
                <a:cs typeface="Calibri"/>
              </a:rPr>
              <a:t>MCMC run to determine effect of detrending on signal</a:t>
            </a:r>
            <a:endParaRPr lang="en-GB" sz="2400">
              <a:latin typeface="Palatino Linotype" panose="02040502050505030304" pitchFamily="18" charset="0"/>
            </a:endParaRPr>
          </a:p>
          <a:p>
            <a:pPr marL="800100" lvl="1" indent="-342900">
              <a:buFont typeface="Wingdings" panose="020B0604020202020204" pitchFamily="34" charset="0"/>
              <a:buChar char="Ø"/>
            </a:pPr>
            <a:r>
              <a:rPr lang="en-GB" sz="2400" b="1" spc="30">
                <a:latin typeface="Palatino Linotype" panose="02040502050505030304" pitchFamily="18" charset="0"/>
                <a:cs typeface="Calibri"/>
              </a:rPr>
              <a:t>3 free parameters</a:t>
            </a:r>
            <a:r>
              <a:rPr lang="en-GB" sz="2400" spc="30">
                <a:latin typeface="Palatino Linotype" panose="02040502050505030304" pitchFamily="18" charset="0"/>
                <a:cs typeface="Calibri"/>
              </a:rPr>
              <a:t>: scaling factor </a:t>
            </a:r>
            <a:r>
              <a:rPr lang="en-GB" sz="2400" spc="30">
                <a:latin typeface="Palatino Linotype" panose="02040502050505030304" pitchFamily="18" charset="0"/>
                <a:ea typeface="Calibri"/>
                <a:cs typeface="Calibri"/>
              </a:rPr>
              <a:t>δ, </a:t>
            </a:r>
            <a:r>
              <a:rPr lang="en-GB" sz="2400" spc="30" err="1">
                <a:latin typeface="Palatino Linotype" panose="02040502050505030304" pitchFamily="18" charset="0"/>
                <a:ea typeface="Calibri"/>
                <a:cs typeface="Calibri"/>
              </a:rPr>
              <a:t>K</a:t>
            </a:r>
            <a:r>
              <a:rPr lang="en-GB" sz="2400" spc="30" baseline="-25000" err="1">
                <a:latin typeface="Palatino Linotype" panose="02040502050505030304" pitchFamily="18" charset="0"/>
                <a:ea typeface="Calibri"/>
                <a:cs typeface="Calibri"/>
              </a:rPr>
              <a:t>p</a:t>
            </a:r>
            <a:r>
              <a:rPr lang="en-GB" sz="2400" spc="30">
                <a:latin typeface="Palatino Linotype" panose="02040502050505030304" pitchFamily="18" charset="0"/>
                <a:ea typeface="Calibri"/>
                <a:cs typeface="Calibri"/>
              </a:rPr>
              <a:t> and </a:t>
            </a:r>
            <a:r>
              <a:rPr lang="en-GB" sz="2400" spc="30" err="1">
                <a:latin typeface="Palatino Linotype" panose="02040502050505030304" pitchFamily="18" charset="0"/>
                <a:ea typeface="Calibri"/>
                <a:cs typeface="Calibri"/>
              </a:rPr>
              <a:t>V</a:t>
            </a:r>
            <a:r>
              <a:rPr lang="en-GB" sz="2400" spc="30" baseline="-25000" err="1">
                <a:latin typeface="Palatino Linotype" panose="02040502050505030304" pitchFamily="18" charset="0"/>
                <a:ea typeface="Calibri"/>
                <a:cs typeface="Calibri"/>
              </a:rPr>
              <a:t>sys</a:t>
            </a:r>
            <a:r>
              <a:rPr lang="en-GB" sz="2400" spc="30">
                <a:latin typeface="Palatino Linotype" panose="02040502050505030304" pitchFamily="18" charset="0"/>
                <a:cs typeface="Calibri"/>
              </a:rPr>
              <a:t>​</a:t>
            </a:r>
            <a:endParaRPr lang="en-GB" sz="2400" spc="30">
              <a:latin typeface="Palatino Linotype" panose="02040502050505030304" pitchFamily="18" charset="0"/>
            </a:endParaRPr>
          </a:p>
          <a:p>
            <a:pPr marL="342900" indent="-342900">
              <a:buFont typeface="Arial" panose="020B0604020202020204" pitchFamily="34" charset="0"/>
              <a:buChar char="•"/>
            </a:pPr>
            <a:endParaRPr lang="en-GB" sz="2400" spc="30">
              <a:latin typeface="Palatino Linotype" panose="02040502050505030304" pitchFamily="18" charset="0"/>
              <a:ea typeface="Calibri" panose="020F0502020204030204" pitchFamily="34" charset="0"/>
            </a:endParaRPr>
          </a:p>
          <a:p>
            <a:pPr marL="342900" indent="-342900">
              <a:buChar char="•"/>
            </a:pPr>
            <a:r>
              <a:rPr lang="en-GB" sz="2400" b="1">
                <a:latin typeface="Palatino Linotype" panose="02040502050505030304" pitchFamily="18" charset="0"/>
                <a:ea typeface="Calibri"/>
                <a:cs typeface="Calibri"/>
              </a:rPr>
              <a:t>Data from CARMENES</a:t>
            </a:r>
            <a:r>
              <a:rPr lang="en-GB" sz="2400">
                <a:latin typeface="Palatino Linotype" panose="02040502050505030304" pitchFamily="18" charset="0"/>
                <a:ea typeface="Calibri"/>
                <a:cs typeface="Calibri"/>
              </a:rPr>
              <a:t> instrument, day-side observations of </a:t>
            </a:r>
            <a:r>
              <a:rPr lang="en-GB" sz="2400" b="1" err="1">
                <a:latin typeface="Palatino Linotype" panose="02040502050505030304" pitchFamily="18" charset="0"/>
                <a:ea typeface="Calibri"/>
                <a:cs typeface="Calibri"/>
              </a:rPr>
              <a:t>τ</a:t>
            </a:r>
            <a:r>
              <a:rPr lang="en-GB" sz="2400" b="1">
                <a:latin typeface="Palatino Linotype" panose="02040502050505030304" pitchFamily="18" charset="0"/>
                <a:ea typeface="Calibri"/>
                <a:cs typeface="Calibri"/>
              </a:rPr>
              <a:t> </a:t>
            </a:r>
            <a:r>
              <a:rPr lang="en-GB" sz="2400" b="1" err="1">
                <a:latin typeface="Palatino Linotype" panose="02040502050505030304" pitchFamily="18" charset="0"/>
                <a:ea typeface="Calibri"/>
                <a:cs typeface="Calibri"/>
              </a:rPr>
              <a:t>Bootis</a:t>
            </a:r>
            <a:r>
              <a:rPr lang="en-GB" sz="2400" b="1">
                <a:latin typeface="Palatino Linotype" panose="02040502050505030304" pitchFamily="18" charset="0"/>
                <a:ea typeface="Calibri"/>
                <a:cs typeface="Calibri"/>
              </a:rPr>
              <a:t> b</a:t>
            </a:r>
            <a:r>
              <a:rPr lang="en-GB" sz="2400">
                <a:latin typeface="Palatino Linotype" panose="02040502050505030304" pitchFamily="18" charset="0"/>
                <a:ea typeface="Calibri"/>
                <a:cs typeface="Calibri"/>
              </a:rPr>
              <a:t>, a non-transiting HJ orbiting an F-type star</a:t>
            </a:r>
            <a:endParaRPr lang="en-GB" sz="2400">
              <a:latin typeface="Palatino Linotype" panose="02040502050505030304" pitchFamily="18" charset="0"/>
              <a:ea typeface="Calibri" panose="020F0502020204030204" pitchFamily="34" charset="0"/>
            </a:endParaRPr>
          </a:p>
          <a:p>
            <a:pPr marL="800100" lvl="1" indent="-342900">
              <a:buFont typeface="Wingdings" panose="020B0604020202020204" pitchFamily="34" charset="0"/>
              <a:buChar char="Ø"/>
            </a:pPr>
            <a:r>
              <a:rPr lang="en-GB" sz="2400" spc="30">
                <a:latin typeface="Palatino Linotype" panose="02040502050505030304" pitchFamily="18" charset="0"/>
                <a:ea typeface="Calibri"/>
                <a:cs typeface="Calibri"/>
              </a:rPr>
              <a:t>5 nights of observation available</a:t>
            </a:r>
            <a:endParaRPr lang="en-GB" sz="2400" spc="30">
              <a:latin typeface="Palatino Linotype" panose="02040502050505030304" pitchFamily="18" charset="0"/>
              <a:ea typeface="Calibri" panose="020F0502020204030204" pitchFamily="34" charset="0"/>
            </a:endParaRPr>
          </a:p>
          <a:p>
            <a:pPr marL="342900" indent="-342900">
              <a:buChar char="•"/>
            </a:pPr>
            <a:endParaRPr lang="en-GB" sz="2400">
              <a:latin typeface="Palatino Linotype" panose="02040502050505030304" pitchFamily="18" charset="0"/>
              <a:ea typeface="Calibri" panose="020F0502020204030204" pitchFamily="34" charset="0"/>
            </a:endParaRPr>
          </a:p>
          <a:p>
            <a:pPr marL="342900" indent="-342900">
              <a:buChar char="•"/>
            </a:pPr>
            <a:r>
              <a:rPr lang="en-GB" sz="2400" b="1">
                <a:latin typeface="Palatino Linotype" panose="02040502050505030304" pitchFamily="18" charset="0"/>
                <a:ea typeface="Calibri"/>
                <a:cs typeface="Calibri"/>
              </a:rPr>
              <a:t>2 nights used for injection and recovery tests</a:t>
            </a:r>
            <a:r>
              <a:rPr lang="en-GB" sz="2400">
                <a:latin typeface="Palatino Linotype" panose="02040502050505030304" pitchFamily="18" charset="0"/>
                <a:ea typeface="Calibri"/>
                <a:cs typeface="Calibri"/>
              </a:rPr>
              <a:t> (nights 1 and 4)</a:t>
            </a:r>
            <a:endParaRPr lang="en-GB" sz="2400">
              <a:latin typeface="Palatino Linotype" panose="02040502050505030304" pitchFamily="18" charset="0"/>
              <a:ea typeface="Calibri" panose="020F0502020204030204" pitchFamily="34" charset="0"/>
            </a:endParaRPr>
          </a:p>
          <a:p>
            <a:pPr marL="800100" lvl="1" indent="-342900">
              <a:buFont typeface="Wingdings" panose="020B0604020202020204" pitchFamily="34" charset="0"/>
              <a:buChar char="Ø"/>
            </a:pPr>
            <a:r>
              <a:rPr lang="en-GB" sz="2400" spc="30">
                <a:latin typeface="Palatino Linotype" panose="02040502050505030304" pitchFamily="18" charset="0"/>
                <a:ea typeface="Calibri"/>
                <a:cs typeface="Calibri"/>
              </a:rPr>
              <a:t>Night 1 also explored with </a:t>
            </a:r>
            <a:r>
              <a:rPr lang="en-GB" sz="2400" b="1" spc="30">
                <a:latin typeface="Palatino Linotype" panose="02040502050505030304" pitchFamily="18" charset="0"/>
                <a:ea typeface="Calibri"/>
                <a:cs typeface="Calibri"/>
              </a:rPr>
              <a:t>different </a:t>
            </a:r>
            <a:r>
              <a:rPr lang="en-GB" sz="2400" b="1" spc="30" err="1">
                <a:latin typeface="Palatino Linotype" panose="02040502050505030304" pitchFamily="18" charset="0"/>
                <a:ea typeface="Calibri"/>
                <a:cs typeface="Calibri"/>
              </a:rPr>
              <a:t>K</a:t>
            </a:r>
            <a:r>
              <a:rPr lang="en-GB" sz="2400" b="1" spc="30" baseline="-25000" err="1">
                <a:latin typeface="Palatino Linotype" panose="02040502050505030304" pitchFamily="18" charset="0"/>
                <a:ea typeface="Calibri"/>
                <a:cs typeface="Calibri"/>
              </a:rPr>
              <a:t>p</a:t>
            </a:r>
            <a:r>
              <a:rPr lang="en-GB" sz="2400" b="1" spc="30">
                <a:latin typeface="Palatino Linotype" panose="02040502050505030304" pitchFamily="18" charset="0"/>
                <a:ea typeface="Calibri"/>
                <a:cs typeface="Calibri"/>
              </a:rPr>
              <a:t> values</a:t>
            </a:r>
            <a:r>
              <a:rPr lang="en-GB" sz="2400" spc="30">
                <a:latin typeface="Palatino Linotype" panose="02040502050505030304" pitchFamily="18" charset="0"/>
                <a:ea typeface="Calibri"/>
                <a:cs typeface="Calibri"/>
              </a:rPr>
              <a:t>: 110, 80 and 50 km/s</a:t>
            </a:r>
            <a:endParaRPr lang="en-GB" sz="2400" spc="30">
              <a:latin typeface="Palatino Linotype" panose="02040502050505030304" pitchFamily="18" charset="0"/>
              <a:ea typeface="Calibri" panose="020F0502020204030204" pitchFamily="34" charset="0"/>
            </a:endParaRPr>
          </a:p>
        </p:txBody>
      </p:sp>
      <p:sp>
        <p:nvSpPr>
          <p:cNvPr id="2" name="Slide Number Placeholder 29">
            <a:extLst>
              <a:ext uri="{FF2B5EF4-FFF2-40B4-BE49-F238E27FC236}">
                <a16:creationId xmlns:a16="http://schemas.microsoft.com/office/drawing/2014/main" id="{03A958A7-C0D9-3139-F304-2E780863C74F}"/>
              </a:ext>
            </a:extLst>
          </p:cNvPr>
          <p:cNvSpPr>
            <a:spLocks noGrp="1"/>
          </p:cNvSpPr>
          <p:nvPr>
            <p:ph type="sldNum" sz="quarter" idx="4"/>
          </p:nvPr>
        </p:nvSpPr>
        <p:spPr/>
        <p:txBody>
          <a:bodyPr/>
          <a:lstStyle/>
          <a:p>
            <a:fld id="{E8F1A65C-595C-4736-BF40-F7D31E789466}" type="slidenum">
              <a:rPr lang="en-GB" smtClean="0"/>
              <a:pPr/>
              <a:t>6</a:t>
            </a:fld>
            <a:endParaRPr lang="en-GB"/>
          </a:p>
        </p:txBody>
      </p:sp>
    </p:spTree>
    <p:extLst>
      <p:ext uri="{BB962C8B-B14F-4D97-AF65-F5344CB8AC3E}">
        <p14:creationId xmlns:p14="http://schemas.microsoft.com/office/powerpoint/2010/main" val="300149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30F0C-35A5-FD53-DEC5-1AD5C64F229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D199517-BEC3-3E75-6863-6C949D16C820}"/>
              </a:ext>
            </a:extLst>
          </p:cNvPr>
          <p:cNvSpPr>
            <a:spLocks noGrp="1"/>
          </p:cNvSpPr>
          <p:nvPr>
            <p:ph type="title"/>
          </p:nvPr>
        </p:nvSpPr>
        <p:spPr/>
        <p:txBody>
          <a:bodyPr/>
          <a:lstStyle/>
          <a:p>
            <a:r>
              <a:rPr lang="en-GB" sz="3600">
                <a:latin typeface="Aptos"/>
                <a:cs typeface="Calibri"/>
              </a:rPr>
              <a:t>Night 1 (2018/03/26) - </a:t>
            </a:r>
            <a:r>
              <a:rPr lang="en-GB" sz="3600" err="1">
                <a:latin typeface="Aptos"/>
                <a:cs typeface="Calibri"/>
              </a:rPr>
              <a:t>K</a:t>
            </a:r>
            <a:r>
              <a:rPr lang="en-GB" sz="3600" baseline="-25000" err="1">
                <a:latin typeface="Aptos"/>
                <a:cs typeface="Calibri"/>
              </a:rPr>
              <a:t>p</a:t>
            </a:r>
            <a:r>
              <a:rPr lang="en-GB" sz="3600">
                <a:latin typeface="Aptos"/>
                <a:cs typeface="Calibri"/>
              </a:rPr>
              <a:t> = 110 km/s</a:t>
            </a:r>
            <a:endParaRPr lang="en-US"/>
          </a:p>
        </p:txBody>
      </p:sp>
      <p:sp>
        <p:nvSpPr>
          <p:cNvPr id="2" name="Slide Number Placeholder 29">
            <a:extLst>
              <a:ext uri="{FF2B5EF4-FFF2-40B4-BE49-F238E27FC236}">
                <a16:creationId xmlns:a16="http://schemas.microsoft.com/office/drawing/2014/main" id="{7FDBF5AA-8FB9-90B7-585E-0548BC5B3577}"/>
              </a:ext>
            </a:extLst>
          </p:cNvPr>
          <p:cNvSpPr>
            <a:spLocks noGrp="1"/>
          </p:cNvSpPr>
          <p:nvPr>
            <p:ph type="sldNum" sz="quarter" idx="4"/>
          </p:nvPr>
        </p:nvSpPr>
        <p:spPr/>
        <p:txBody>
          <a:bodyPr/>
          <a:lstStyle/>
          <a:p>
            <a:fld id="{E8F1A65C-595C-4736-BF40-F7D31E789466}" type="slidenum">
              <a:rPr lang="en-GB" smtClean="0"/>
              <a:pPr/>
              <a:t>7</a:t>
            </a:fld>
            <a:endParaRPr lang="en-GB"/>
          </a:p>
        </p:txBody>
      </p:sp>
      <p:pic>
        <p:nvPicPr>
          <p:cNvPr id="4" name="Picture 3" descr="A diagram of a planet rest frame velocities&#10;&#10;AI-generated content may be incorrect.">
            <a:extLst>
              <a:ext uri="{FF2B5EF4-FFF2-40B4-BE49-F238E27FC236}">
                <a16:creationId xmlns:a16="http://schemas.microsoft.com/office/drawing/2014/main" id="{5E35EB6B-2162-938D-4A93-A1FF9F3CB277}"/>
              </a:ext>
            </a:extLst>
          </p:cNvPr>
          <p:cNvPicPr>
            <a:picLocks noChangeAspect="1"/>
          </p:cNvPicPr>
          <p:nvPr/>
        </p:nvPicPr>
        <p:blipFill>
          <a:blip r:embed="rId3"/>
          <a:stretch>
            <a:fillRect/>
          </a:stretch>
        </p:blipFill>
        <p:spPr>
          <a:xfrm>
            <a:off x="58057" y="1548492"/>
            <a:ext cx="12104915" cy="3761016"/>
          </a:xfrm>
          <a:prstGeom prst="roundRect">
            <a:avLst/>
          </a:prstGeom>
        </p:spPr>
      </p:pic>
      <p:sp>
        <p:nvSpPr>
          <p:cNvPr id="8" name="TextBox 7">
            <a:extLst>
              <a:ext uri="{FF2B5EF4-FFF2-40B4-BE49-F238E27FC236}">
                <a16:creationId xmlns:a16="http://schemas.microsoft.com/office/drawing/2014/main" id="{B7C7F16D-7F07-80D3-74BF-3169601E5D56}"/>
              </a:ext>
            </a:extLst>
          </p:cNvPr>
          <p:cNvSpPr txBox="1"/>
          <p:nvPr/>
        </p:nvSpPr>
        <p:spPr>
          <a:xfrm>
            <a:off x="1785258" y="1498600"/>
            <a:ext cx="150948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i="0" u="none" strike="noStrike" baseline="0">
                <a:solidFill>
                  <a:srgbClr val="0C0C0C"/>
                </a:solidFill>
                <a:latin typeface="Cavolini"/>
              </a:rPr>
              <a:t>Astroclimes</a:t>
            </a:r>
            <a:endParaRPr lang="en-GB"/>
          </a:p>
          <a:p>
            <a:pPr algn="ctr"/>
            <a:endParaRPr lang="en-GB"/>
          </a:p>
        </p:txBody>
      </p:sp>
      <p:sp>
        <p:nvSpPr>
          <p:cNvPr id="9" name="TextBox 8">
            <a:extLst>
              <a:ext uri="{FF2B5EF4-FFF2-40B4-BE49-F238E27FC236}">
                <a16:creationId xmlns:a16="http://schemas.microsoft.com/office/drawing/2014/main" id="{F0128C6F-0B0B-6F6C-0254-3295FF27832F}"/>
              </a:ext>
            </a:extLst>
          </p:cNvPr>
          <p:cNvSpPr txBox="1"/>
          <p:nvPr/>
        </p:nvSpPr>
        <p:spPr>
          <a:xfrm>
            <a:off x="5341258" y="1498599"/>
            <a:ext cx="150948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err="1">
                <a:solidFill>
                  <a:srgbClr val="0C0C0C"/>
                </a:solidFill>
                <a:latin typeface="Cavolini"/>
              </a:rPr>
              <a:t>Molecfit</a:t>
            </a:r>
            <a:endParaRPr lang="en-US" err="1"/>
          </a:p>
          <a:p>
            <a:pPr algn="ctr"/>
            <a:endParaRPr lang="en-GB"/>
          </a:p>
        </p:txBody>
      </p:sp>
      <p:sp>
        <p:nvSpPr>
          <p:cNvPr id="10" name="TextBox 9">
            <a:extLst>
              <a:ext uri="{FF2B5EF4-FFF2-40B4-BE49-F238E27FC236}">
                <a16:creationId xmlns:a16="http://schemas.microsoft.com/office/drawing/2014/main" id="{5FF2AF22-8AA3-7830-72C8-0681322373D3}"/>
              </a:ext>
            </a:extLst>
          </p:cNvPr>
          <p:cNvSpPr txBox="1"/>
          <p:nvPr/>
        </p:nvSpPr>
        <p:spPr>
          <a:xfrm>
            <a:off x="8636001" y="1469570"/>
            <a:ext cx="150948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solidFill>
                  <a:srgbClr val="0C0C0C"/>
                </a:solidFill>
                <a:latin typeface="Cavolini"/>
              </a:rPr>
              <a:t>PCA, N</a:t>
            </a:r>
            <a:r>
              <a:rPr lang="en-GB" sz="1600" b="1" baseline="-25000">
                <a:solidFill>
                  <a:srgbClr val="0C0C0C"/>
                </a:solidFill>
                <a:latin typeface="Cavolini"/>
              </a:rPr>
              <a:t>c</a:t>
            </a:r>
            <a:r>
              <a:rPr lang="en-GB" sz="1600" b="1">
                <a:solidFill>
                  <a:srgbClr val="0C0C0C"/>
                </a:solidFill>
                <a:latin typeface="Cavolini"/>
              </a:rPr>
              <a:t> = 3</a:t>
            </a:r>
            <a:endParaRPr lang="en-US"/>
          </a:p>
          <a:p>
            <a:pPr algn="ctr"/>
            <a:endParaRPr lang="en-GB"/>
          </a:p>
        </p:txBody>
      </p:sp>
      <p:sp>
        <p:nvSpPr>
          <p:cNvPr id="3" name="Oval 2">
            <a:extLst>
              <a:ext uri="{FF2B5EF4-FFF2-40B4-BE49-F238E27FC236}">
                <a16:creationId xmlns:a16="http://schemas.microsoft.com/office/drawing/2014/main" id="{2551AA5B-A899-2CC5-9A60-80DA4885E931}"/>
              </a:ext>
            </a:extLst>
          </p:cNvPr>
          <p:cNvSpPr/>
          <p:nvPr/>
        </p:nvSpPr>
        <p:spPr>
          <a:xfrm rot="3004356">
            <a:off x="3450613" y="3132675"/>
            <a:ext cx="540000" cy="1712428"/>
          </a:xfrm>
          <a:prstGeom prst="ellipse">
            <a:avLst/>
          </a:prstGeom>
          <a:noFill/>
          <a:ln>
            <a:solidFill>
              <a:srgbClr val="FF0000"/>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9CBCE5D0-5554-B234-B784-D771BF8FB410}"/>
              </a:ext>
            </a:extLst>
          </p:cNvPr>
          <p:cNvSpPr/>
          <p:nvPr/>
        </p:nvSpPr>
        <p:spPr>
          <a:xfrm rot="3004356">
            <a:off x="6789966" y="3131051"/>
            <a:ext cx="540000" cy="1712428"/>
          </a:xfrm>
          <a:prstGeom prst="ellipse">
            <a:avLst/>
          </a:prstGeom>
          <a:noFill/>
          <a:ln>
            <a:solidFill>
              <a:srgbClr val="FF0000"/>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F7E14E7-DED8-7693-8011-3573B8B5E8D6}"/>
              </a:ext>
            </a:extLst>
          </p:cNvPr>
          <p:cNvSpPr/>
          <p:nvPr/>
        </p:nvSpPr>
        <p:spPr>
          <a:xfrm rot="3004356">
            <a:off x="10071048" y="3097645"/>
            <a:ext cx="540000" cy="1712428"/>
          </a:xfrm>
          <a:prstGeom prst="ellipse">
            <a:avLst/>
          </a:prstGeom>
          <a:noFill/>
          <a:ln>
            <a:solidFill>
              <a:srgbClr val="FF0000"/>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7">
            <a:extLst>
              <a:ext uri="{FF2B5EF4-FFF2-40B4-BE49-F238E27FC236}">
                <a16:creationId xmlns:a16="http://schemas.microsoft.com/office/drawing/2014/main" id="{B8A380A9-768A-5E6A-7721-0C08B47C01E9}"/>
              </a:ext>
            </a:extLst>
          </p:cNvPr>
          <p:cNvSpPr txBox="1">
            <a:spLocks/>
          </p:cNvSpPr>
          <p:nvPr/>
        </p:nvSpPr>
        <p:spPr>
          <a:xfrm>
            <a:off x="830249" y="5367722"/>
            <a:ext cx="3150080" cy="359942"/>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latin typeface="Palatino Linotype" panose="02040502050505030304" pitchFamily="18" charset="0"/>
                <a:cs typeface="Calibri"/>
              </a:rPr>
              <a:t>Fetzner Keniger et al. (2026)</a:t>
            </a:r>
            <a:endParaRPr lang="en-US" sz="1800">
              <a:latin typeface="Palatino Linotype" panose="02040502050505030304" pitchFamily="18" charset="0"/>
            </a:endParaRPr>
          </a:p>
        </p:txBody>
      </p:sp>
    </p:spTree>
    <p:extLst>
      <p:ext uri="{BB962C8B-B14F-4D97-AF65-F5344CB8AC3E}">
        <p14:creationId xmlns:p14="http://schemas.microsoft.com/office/powerpoint/2010/main" val="904516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8254B-8862-B2F1-54C0-89292F9AE05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31718A9-BF34-9B4F-2F0B-EF18780466CD}"/>
              </a:ext>
            </a:extLst>
          </p:cNvPr>
          <p:cNvSpPr>
            <a:spLocks noGrp="1"/>
          </p:cNvSpPr>
          <p:nvPr>
            <p:ph type="title"/>
          </p:nvPr>
        </p:nvSpPr>
        <p:spPr/>
        <p:txBody>
          <a:bodyPr/>
          <a:lstStyle/>
          <a:p>
            <a:r>
              <a:rPr lang="en-GB" sz="3600">
                <a:latin typeface="Aptos"/>
                <a:cs typeface="Calibri"/>
              </a:rPr>
              <a:t>Night 4 (2019/03/15) - </a:t>
            </a:r>
            <a:r>
              <a:rPr lang="en-GB" sz="3600" err="1">
                <a:latin typeface="Aptos"/>
                <a:cs typeface="Calibri"/>
              </a:rPr>
              <a:t>K</a:t>
            </a:r>
            <a:r>
              <a:rPr lang="en-GB" sz="3600" baseline="-25000" err="1">
                <a:latin typeface="Aptos"/>
                <a:cs typeface="Calibri"/>
              </a:rPr>
              <a:t>p</a:t>
            </a:r>
            <a:r>
              <a:rPr lang="en-GB" sz="3600">
                <a:latin typeface="Aptos"/>
                <a:cs typeface="Calibri"/>
              </a:rPr>
              <a:t> = 110 km/s</a:t>
            </a:r>
            <a:endParaRPr lang="en-US"/>
          </a:p>
        </p:txBody>
      </p:sp>
      <p:sp>
        <p:nvSpPr>
          <p:cNvPr id="2" name="Slide Number Placeholder 29">
            <a:extLst>
              <a:ext uri="{FF2B5EF4-FFF2-40B4-BE49-F238E27FC236}">
                <a16:creationId xmlns:a16="http://schemas.microsoft.com/office/drawing/2014/main" id="{BBCAA464-F52A-38C4-99AE-ADB7CF696F6A}"/>
              </a:ext>
            </a:extLst>
          </p:cNvPr>
          <p:cNvSpPr>
            <a:spLocks noGrp="1"/>
          </p:cNvSpPr>
          <p:nvPr>
            <p:ph type="sldNum" sz="quarter" idx="4"/>
          </p:nvPr>
        </p:nvSpPr>
        <p:spPr/>
        <p:txBody>
          <a:bodyPr/>
          <a:lstStyle/>
          <a:p>
            <a:fld id="{E8F1A65C-595C-4736-BF40-F7D31E789466}" type="slidenum">
              <a:rPr lang="en-GB" smtClean="0"/>
              <a:pPr/>
              <a:t>8</a:t>
            </a:fld>
            <a:endParaRPr lang="en-GB"/>
          </a:p>
        </p:txBody>
      </p:sp>
      <p:pic>
        <p:nvPicPr>
          <p:cNvPr id="4" name="Picture 3">
            <a:extLst>
              <a:ext uri="{FF2B5EF4-FFF2-40B4-BE49-F238E27FC236}">
                <a16:creationId xmlns:a16="http://schemas.microsoft.com/office/drawing/2014/main" id="{B5571043-10D0-2B5A-B4FF-9196C04B146F}"/>
              </a:ext>
            </a:extLst>
          </p:cNvPr>
          <p:cNvPicPr>
            <a:picLocks noChangeAspect="1"/>
          </p:cNvPicPr>
          <p:nvPr/>
        </p:nvPicPr>
        <p:blipFill>
          <a:blip r:embed="rId3"/>
          <a:srcRect l="-420" t="-1064" r="-150" b="2482"/>
          <a:stretch>
            <a:fillRect/>
          </a:stretch>
        </p:blipFill>
        <p:spPr>
          <a:xfrm>
            <a:off x="7209" y="1338035"/>
            <a:ext cx="12173901" cy="4040886"/>
          </a:xfrm>
          <a:prstGeom prst="roundRect">
            <a:avLst/>
          </a:prstGeom>
        </p:spPr>
      </p:pic>
      <p:sp>
        <p:nvSpPr>
          <p:cNvPr id="5" name="TextBox 4">
            <a:extLst>
              <a:ext uri="{FF2B5EF4-FFF2-40B4-BE49-F238E27FC236}">
                <a16:creationId xmlns:a16="http://schemas.microsoft.com/office/drawing/2014/main" id="{32CD3D92-3975-4638-5104-3F7A067D2681}"/>
              </a:ext>
            </a:extLst>
          </p:cNvPr>
          <p:cNvSpPr txBox="1"/>
          <p:nvPr/>
        </p:nvSpPr>
        <p:spPr>
          <a:xfrm>
            <a:off x="2706915" y="1331686"/>
            <a:ext cx="150948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i="0" u="none" strike="noStrike" baseline="0" err="1">
                <a:solidFill>
                  <a:srgbClr val="0C0C0C"/>
                </a:solidFill>
                <a:latin typeface="Cavolini"/>
              </a:rPr>
              <a:t>Astroclimes</a:t>
            </a:r>
            <a:endParaRPr lang="en-GB" err="1"/>
          </a:p>
        </p:txBody>
      </p:sp>
      <p:sp>
        <p:nvSpPr>
          <p:cNvPr id="10" name="TextBox 9">
            <a:extLst>
              <a:ext uri="{FF2B5EF4-FFF2-40B4-BE49-F238E27FC236}">
                <a16:creationId xmlns:a16="http://schemas.microsoft.com/office/drawing/2014/main" id="{21B62F3B-09BE-65CC-7B8C-CE27001A0579}"/>
              </a:ext>
            </a:extLst>
          </p:cNvPr>
          <p:cNvSpPr txBox="1"/>
          <p:nvPr/>
        </p:nvSpPr>
        <p:spPr>
          <a:xfrm>
            <a:off x="7569201" y="1324427"/>
            <a:ext cx="1509486"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solidFill>
                  <a:srgbClr val="0C0C0C"/>
                </a:solidFill>
                <a:latin typeface="Cavolini"/>
              </a:rPr>
              <a:t>PCA, N</a:t>
            </a:r>
            <a:r>
              <a:rPr lang="en-GB" sz="1600" b="1" baseline="-25000">
                <a:solidFill>
                  <a:srgbClr val="0C0C0C"/>
                </a:solidFill>
                <a:latin typeface="Cavolini"/>
              </a:rPr>
              <a:t>c</a:t>
            </a:r>
            <a:r>
              <a:rPr lang="en-GB" sz="1600" b="1">
                <a:solidFill>
                  <a:srgbClr val="0C0C0C"/>
                </a:solidFill>
                <a:latin typeface="Cavolini"/>
              </a:rPr>
              <a:t> = 3</a:t>
            </a:r>
            <a:endParaRPr lang="en-US"/>
          </a:p>
          <a:p>
            <a:pPr algn="ctr"/>
            <a:endParaRPr lang="en-GB"/>
          </a:p>
        </p:txBody>
      </p:sp>
      <p:sp>
        <p:nvSpPr>
          <p:cNvPr id="9" name="Content Placeholder 7">
            <a:extLst>
              <a:ext uri="{FF2B5EF4-FFF2-40B4-BE49-F238E27FC236}">
                <a16:creationId xmlns:a16="http://schemas.microsoft.com/office/drawing/2014/main" id="{AEC2D5FE-DA8E-7BE6-0107-32917731C2EF}"/>
              </a:ext>
            </a:extLst>
          </p:cNvPr>
          <p:cNvSpPr txBox="1">
            <a:spLocks/>
          </p:cNvSpPr>
          <p:nvPr/>
        </p:nvSpPr>
        <p:spPr>
          <a:xfrm>
            <a:off x="830249" y="5381169"/>
            <a:ext cx="3096292" cy="359942"/>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latin typeface="Palatino Linotype" panose="02040502050505030304" pitchFamily="18" charset="0"/>
                <a:cs typeface="Calibri"/>
              </a:rPr>
              <a:t>Fetzner Keniger et al. (2026)</a:t>
            </a:r>
            <a:endParaRPr lang="en-US" sz="1800">
              <a:latin typeface="Palatino Linotype" panose="02040502050505030304" pitchFamily="18" charset="0"/>
            </a:endParaRPr>
          </a:p>
        </p:txBody>
      </p:sp>
      <p:sp>
        <p:nvSpPr>
          <p:cNvPr id="11" name="Right Arrow 10">
            <a:extLst>
              <a:ext uri="{FF2B5EF4-FFF2-40B4-BE49-F238E27FC236}">
                <a16:creationId xmlns:a16="http://schemas.microsoft.com/office/drawing/2014/main" id="{EE88AD7D-D78D-3722-AF91-CA27C47F666D}"/>
              </a:ext>
            </a:extLst>
          </p:cNvPr>
          <p:cNvSpPr/>
          <p:nvPr/>
        </p:nvSpPr>
        <p:spPr>
          <a:xfrm rot="18992896">
            <a:off x="7152342" y="3715683"/>
            <a:ext cx="941294" cy="147918"/>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a:extLst>
              <a:ext uri="{FF2B5EF4-FFF2-40B4-BE49-F238E27FC236}">
                <a16:creationId xmlns:a16="http://schemas.microsoft.com/office/drawing/2014/main" id="{D8825088-0AC2-0A06-D8F0-20186F2D2163}"/>
              </a:ext>
            </a:extLst>
          </p:cNvPr>
          <p:cNvSpPr/>
          <p:nvPr/>
        </p:nvSpPr>
        <p:spPr>
          <a:xfrm rot="10004668">
            <a:off x="8608040" y="2986929"/>
            <a:ext cx="941294" cy="147918"/>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9479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367DD-4BC7-B65A-EB1D-F67D992CBCBA}"/>
            </a:ext>
          </a:extLst>
        </p:cNvPr>
        <p:cNvGrpSpPr/>
        <p:nvPr/>
      </p:nvGrpSpPr>
      <p:grpSpPr>
        <a:xfrm>
          <a:off x="0" y="0"/>
          <a:ext cx="0" cy="0"/>
          <a:chOff x="0" y="0"/>
          <a:chExt cx="0" cy="0"/>
        </a:xfrm>
      </p:grpSpPr>
      <p:sp>
        <p:nvSpPr>
          <p:cNvPr id="5" name="Title 6">
            <a:extLst>
              <a:ext uri="{FF2B5EF4-FFF2-40B4-BE49-F238E27FC236}">
                <a16:creationId xmlns:a16="http://schemas.microsoft.com/office/drawing/2014/main" id="{576ECE77-F676-5473-8F46-811610779145}"/>
              </a:ext>
            </a:extLst>
          </p:cNvPr>
          <p:cNvSpPr>
            <a:spLocks noGrp="1"/>
          </p:cNvSpPr>
          <p:nvPr>
            <p:ph type="title"/>
          </p:nvPr>
        </p:nvSpPr>
        <p:spPr/>
        <p:txBody>
          <a:bodyPr/>
          <a:lstStyle/>
          <a:p>
            <a:r>
              <a:rPr lang="en-GB" sz="3600">
                <a:latin typeface="Aptos"/>
                <a:cs typeface="Calibri"/>
              </a:rPr>
              <a:t>Night 1 (2018/03/26) - </a:t>
            </a:r>
            <a:r>
              <a:rPr lang="en-GB" sz="3600" err="1">
                <a:latin typeface="Aptos"/>
                <a:cs typeface="Calibri"/>
              </a:rPr>
              <a:t>K</a:t>
            </a:r>
            <a:r>
              <a:rPr lang="en-GB" sz="3600" baseline="-25000" err="1">
                <a:latin typeface="Aptos"/>
                <a:cs typeface="Calibri"/>
              </a:rPr>
              <a:t>p</a:t>
            </a:r>
            <a:r>
              <a:rPr lang="en-GB" sz="3600">
                <a:latin typeface="Aptos"/>
                <a:cs typeface="Calibri"/>
              </a:rPr>
              <a:t> = 110 km/s</a:t>
            </a:r>
            <a:endParaRPr lang="en-US"/>
          </a:p>
        </p:txBody>
      </p:sp>
      <p:sp>
        <p:nvSpPr>
          <p:cNvPr id="2" name="Slide Number Placeholder 29">
            <a:extLst>
              <a:ext uri="{FF2B5EF4-FFF2-40B4-BE49-F238E27FC236}">
                <a16:creationId xmlns:a16="http://schemas.microsoft.com/office/drawing/2014/main" id="{94BEF29F-180A-6C9F-18C5-60174330C37A}"/>
              </a:ext>
            </a:extLst>
          </p:cNvPr>
          <p:cNvSpPr>
            <a:spLocks noGrp="1"/>
          </p:cNvSpPr>
          <p:nvPr>
            <p:ph type="sldNum" sz="quarter" idx="4"/>
          </p:nvPr>
        </p:nvSpPr>
        <p:spPr/>
        <p:txBody>
          <a:bodyPr/>
          <a:lstStyle/>
          <a:p>
            <a:fld id="{E8F1A65C-595C-4736-BF40-F7D31E789466}" type="slidenum">
              <a:rPr lang="en-GB" smtClean="0"/>
              <a:pPr/>
              <a:t>9</a:t>
            </a:fld>
            <a:endParaRPr lang="en-GB"/>
          </a:p>
        </p:txBody>
      </p:sp>
      <p:pic>
        <p:nvPicPr>
          <p:cNvPr id="4" name="Picture 3" descr="A green and blue graph&#10;&#10;AI-generated content may be incorrect.">
            <a:extLst>
              <a:ext uri="{FF2B5EF4-FFF2-40B4-BE49-F238E27FC236}">
                <a16:creationId xmlns:a16="http://schemas.microsoft.com/office/drawing/2014/main" id="{974F2E8C-9CE1-1A3E-6163-AB9A6FDF953F}"/>
              </a:ext>
            </a:extLst>
          </p:cNvPr>
          <p:cNvPicPr>
            <a:picLocks noChangeAspect="1"/>
          </p:cNvPicPr>
          <p:nvPr/>
        </p:nvPicPr>
        <p:blipFill>
          <a:blip r:embed="rId3"/>
          <a:stretch>
            <a:fillRect/>
          </a:stretch>
        </p:blipFill>
        <p:spPr>
          <a:xfrm>
            <a:off x="2549140" y="757516"/>
            <a:ext cx="9459548" cy="5747658"/>
          </a:xfrm>
          <a:prstGeom prst="roundRect">
            <a:avLst/>
          </a:prstGeom>
        </p:spPr>
      </p:pic>
      <p:sp>
        <p:nvSpPr>
          <p:cNvPr id="6" name="TextBox 123">
            <a:extLst>
              <a:ext uri="{FF2B5EF4-FFF2-40B4-BE49-F238E27FC236}">
                <a16:creationId xmlns:a16="http://schemas.microsoft.com/office/drawing/2014/main" id="{759DA423-DF9E-7CDA-C788-ED1A2FE48378}"/>
              </a:ext>
            </a:extLst>
          </p:cNvPr>
          <p:cNvSpPr txBox="1"/>
          <p:nvPr/>
        </p:nvSpPr>
        <p:spPr>
          <a:xfrm>
            <a:off x="-2419" y="1105444"/>
            <a:ext cx="2570672"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r>
              <a:rPr lang="en-GB" sz="1400" b="1">
                <a:latin typeface="Cavolini"/>
                <a:cs typeface="Cavolini"/>
              </a:rPr>
              <a:t>Injected planetary signal</a:t>
            </a:r>
          </a:p>
        </p:txBody>
      </p:sp>
      <p:grpSp>
        <p:nvGrpSpPr>
          <p:cNvPr id="8" name="Group 7">
            <a:extLst>
              <a:ext uri="{FF2B5EF4-FFF2-40B4-BE49-F238E27FC236}">
                <a16:creationId xmlns:a16="http://schemas.microsoft.com/office/drawing/2014/main" id="{9FDC9566-6060-E582-4BB3-EC4BD3C131B5}"/>
              </a:ext>
            </a:extLst>
          </p:cNvPr>
          <p:cNvGrpSpPr/>
          <p:nvPr/>
        </p:nvGrpSpPr>
        <p:grpSpPr>
          <a:xfrm rot="19868974" flipH="1">
            <a:off x="1035746" y="964535"/>
            <a:ext cx="3348277" cy="1616435"/>
            <a:chOff x="15098109" y="20094489"/>
            <a:chExt cx="2026447" cy="1033729"/>
          </a:xfrm>
        </p:grpSpPr>
        <p:sp>
          <p:nvSpPr>
            <p:cNvPr id="9" name="Arc 8">
              <a:extLst>
                <a:ext uri="{FF2B5EF4-FFF2-40B4-BE49-F238E27FC236}">
                  <a16:creationId xmlns:a16="http://schemas.microsoft.com/office/drawing/2014/main" id="{FF23B690-E888-3BEC-9D37-E0575F20766A}"/>
                </a:ext>
              </a:extLst>
            </p:cNvPr>
            <p:cNvSpPr/>
            <p:nvPr/>
          </p:nvSpPr>
          <p:spPr>
            <a:xfrm flipH="1">
              <a:off x="15098109" y="20124477"/>
              <a:ext cx="2026447" cy="1003741"/>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pPr algn="ctr"/>
              <a:endParaRPr lang="en-GB"/>
            </a:p>
          </p:txBody>
        </p:sp>
        <p:sp>
          <p:nvSpPr>
            <p:cNvPr id="10" name="Isosceles Triangle 9">
              <a:extLst>
                <a:ext uri="{FF2B5EF4-FFF2-40B4-BE49-F238E27FC236}">
                  <a16:creationId xmlns:a16="http://schemas.microsoft.com/office/drawing/2014/main" id="{232F335A-DDE2-480E-D28F-C18A4339A288}"/>
                </a:ext>
              </a:extLst>
            </p:cNvPr>
            <p:cNvSpPr/>
            <p:nvPr/>
          </p:nvSpPr>
          <p:spPr>
            <a:xfrm rot="5280000">
              <a:off x="16118115" y="20091087"/>
              <a:ext cx="74836" cy="81639"/>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503349" rtl="0" eaLnBrk="1" latinLnBrk="0" hangingPunct="1">
                <a:defRPr sz="6890" kern="1200">
                  <a:solidFill>
                    <a:schemeClr val="lt1"/>
                  </a:solidFill>
                  <a:latin typeface="+mn-lt"/>
                  <a:ea typeface="+mn-ea"/>
                  <a:cs typeface="+mn-cs"/>
                </a:defRPr>
              </a:lvl1pPr>
              <a:lvl2pPr marL="1751671" algn="l" defTabSz="3503349" rtl="0" eaLnBrk="1" latinLnBrk="0" hangingPunct="1">
                <a:defRPr sz="6890" kern="1200">
                  <a:solidFill>
                    <a:schemeClr val="lt1"/>
                  </a:solidFill>
                  <a:latin typeface="+mn-lt"/>
                  <a:ea typeface="+mn-ea"/>
                  <a:cs typeface="+mn-cs"/>
                </a:defRPr>
              </a:lvl2pPr>
              <a:lvl3pPr marL="3503349" algn="l" defTabSz="3503349" rtl="0" eaLnBrk="1" latinLnBrk="0" hangingPunct="1">
                <a:defRPr sz="6890" kern="1200">
                  <a:solidFill>
                    <a:schemeClr val="lt1"/>
                  </a:solidFill>
                  <a:latin typeface="+mn-lt"/>
                  <a:ea typeface="+mn-ea"/>
                  <a:cs typeface="+mn-cs"/>
                </a:defRPr>
              </a:lvl3pPr>
              <a:lvl4pPr marL="5255027" algn="l" defTabSz="3503349" rtl="0" eaLnBrk="1" latinLnBrk="0" hangingPunct="1">
                <a:defRPr sz="6890" kern="1200">
                  <a:solidFill>
                    <a:schemeClr val="lt1"/>
                  </a:solidFill>
                  <a:latin typeface="+mn-lt"/>
                  <a:ea typeface="+mn-ea"/>
                  <a:cs typeface="+mn-cs"/>
                </a:defRPr>
              </a:lvl4pPr>
              <a:lvl5pPr marL="7006698" algn="l" defTabSz="3503349" rtl="0" eaLnBrk="1" latinLnBrk="0" hangingPunct="1">
                <a:defRPr sz="6890" kern="1200">
                  <a:solidFill>
                    <a:schemeClr val="lt1"/>
                  </a:solidFill>
                  <a:latin typeface="+mn-lt"/>
                  <a:ea typeface="+mn-ea"/>
                  <a:cs typeface="+mn-cs"/>
                </a:defRPr>
              </a:lvl5pPr>
              <a:lvl6pPr marL="8758376" algn="l" defTabSz="3503349" rtl="0" eaLnBrk="1" latinLnBrk="0" hangingPunct="1">
                <a:defRPr sz="6890" kern="1200">
                  <a:solidFill>
                    <a:schemeClr val="lt1"/>
                  </a:solidFill>
                  <a:latin typeface="+mn-lt"/>
                  <a:ea typeface="+mn-ea"/>
                  <a:cs typeface="+mn-cs"/>
                </a:defRPr>
              </a:lvl6pPr>
              <a:lvl7pPr marL="10510047" algn="l" defTabSz="3503349" rtl="0" eaLnBrk="1" latinLnBrk="0" hangingPunct="1">
                <a:defRPr sz="6890" kern="1200">
                  <a:solidFill>
                    <a:schemeClr val="lt1"/>
                  </a:solidFill>
                  <a:latin typeface="+mn-lt"/>
                  <a:ea typeface="+mn-ea"/>
                  <a:cs typeface="+mn-cs"/>
                </a:defRPr>
              </a:lvl7pPr>
              <a:lvl8pPr marL="12261722" algn="l" defTabSz="3503349" rtl="0" eaLnBrk="1" latinLnBrk="0" hangingPunct="1">
                <a:defRPr sz="6890" kern="1200">
                  <a:solidFill>
                    <a:schemeClr val="lt1"/>
                  </a:solidFill>
                  <a:latin typeface="+mn-lt"/>
                  <a:ea typeface="+mn-ea"/>
                  <a:cs typeface="+mn-cs"/>
                </a:defRPr>
              </a:lvl8pPr>
              <a:lvl9pPr marL="14013396" algn="l" defTabSz="3503349" rtl="0" eaLnBrk="1" latinLnBrk="0" hangingPunct="1">
                <a:defRPr sz="6890" kern="1200">
                  <a:solidFill>
                    <a:schemeClr val="lt1"/>
                  </a:solidFill>
                  <a:latin typeface="+mn-lt"/>
                  <a:ea typeface="+mn-ea"/>
                  <a:cs typeface="+mn-cs"/>
                </a:defRPr>
              </a:lvl9pPr>
            </a:lstStyle>
            <a:p>
              <a:pPr algn="ctr"/>
              <a:endParaRPr lang="en-GB"/>
            </a:p>
          </p:txBody>
        </p:sp>
      </p:grpSp>
      <p:sp>
        <p:nvSpPr>
          <p:cNvPr id="13" name="TextBox 123">
            <a:extLst>
              <a:ext uri="{FF2B5EF4-FFF2-40B4-BE49-F238E27FC236}">
                <a16:creationId xmlns:a16="http://schemas.microsoft.com/office/drawing/2014/main" id="{DD0E7923-F9D8-303D-1458-D8FCF0ED03D5}"/>
              </a:ext>
            </a:extLst>
          </p:cNvPr>
          <p:cNvSpPr txBox="1"/>
          <p:nvPr/>
        </p:nvSpPr>
        <p:spPr>
          <a:xfrm>
            <a:off x="70149" y="2122986"/>
            <a:ext cx="2570672"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r>
              <a:rPr lang="en-GB" sz="1400" b="1" err="1">
                <a:latin typeface="Cavolini"/>
                <a:cs typeface="Cavolini"/>
              </a:rPr>
              <a:t>Astroclimes</a:t>
            </a:r>
            <a:r>
              <a:rPr lang="en-GB" sz="1400" b="1">
                <a:latin typeface="Cavolini"/>
                <a:cs typeface="Cavolini"/>
              </a:rPr>
              <a:t> residuals difference</a:t>
            </a:r>
            <a:endParaRPr lang="en-US"/>
          </a:p>
        </p:txBody>
      </p:sp>
      <p:grpSp>
        <p:nvGrpSpPr>
          <p:cNvPr id="14" name="Group 13">
            <a:extLst>
              <a:ext uri="{FF2B5EF4-FFF2-40B4-BE49-F238E27FC236}">
                <a16:creationId xmlns:a16="http://schemas.microsoft.com/office/drawing/2014/main" id="{6434179E-A9FF-0449-BA77-2A817D6D6B4D}"/>
              </a:ext>
            </a:extLst>
          </p:cNvPr>
          <p:cNvGrpSpPr/>
          <p:nvPr/>
        </p:nvGrpSpPr>
        <p:grpSpPr>
          <a:xfrm rot="19868974" flipH="1">
            <a:off x="1043002" y="2008495"/>
            <a:ext cx="3348277" cy="1616435"/>
            <a:chOff x="15098109" y="20094489"/>
            <a:chExt cx="2026447" cy="1033729"/>
          </a:xfrm>
        </p:grpSpPr>
        <p:sp>
          <p:nvSpPr>
            <p:cNvPr id="15" name="Arc 14">
              <a:extLst>
                <a:ext uri="{FF2B5EF4-FFF2-40B4-BE49-F238E27FC236}">
                  <a16:creationId xmlns:a16="http://schemas.microsoft.com/office/drawing/2014/main" id="{47FEF4A1-9AC3-8347-EE48-BE22950D8EBC}"/>
                </a:ext>
              </a:extLst>
            </p:cNvPr>
            <p:cNvSpPr/>
            <p:nvPr/>
          </p:nvSpPr>
          <p:spPr>
            <a:xfrm flipH="1">
              <a:off x="15098109" y="20124477"/>
              <a:ext cx="2026447" cy="1003741"/>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pPr algn="ctr"/>
              <a:endParaRPr lang="en-GB"/>
            </a:p>
          </p:txBody>
        </p:sp>
        <p:sp>
          <p:nvSpPr>
            <p:cNvPr id="16" name="Isosceles Triangle 15">
              <a:extLst>
                <a:ext uri="{FF2B5EF4-FFF2-40B4-BE49-F238E27FC236}">
                  <a16:creationId xmlns:a16="http://schemas.microsoft.com/office/drawing/2014/main" id="{10EC7E32-0D0C-7F9C-C3B7-A3169A596EE6}"/>
                </a:ext>
              </a:extLst>
            </p:cNvPr>
            <p:cNvSpPr/>
            <p:nvPr/>
          </p:nvSpPr>
          <p:spPr>
            <a:xfrm rot="5280000">
              <a:off x="16118115" y="20091087"/>
              <a:ext cx="74836" cy="81639"/>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503349" rtl="0" eaLnBrk="1" latinLnBrk="0" hangingPunct="1">
                <a:defRPr sz="6890" kern="1200">
                  <a:solidFill>
                    <a:schemeClr val="lt1"/>
                  </a:solidFill>
                  <a:latin typeface="+mn-lt"/>
                  <a:ea typeface="+mn-ea"/>
                  <a:cs typeface="+mn-cs"/>
                </a:defRPr>
              </a:lvl1pPr>
              <a:lvl2pPr marL="1751671" algn="l" defTabSz="3503349" rtl="0" eaLnBrk="1" latinLnBrk="0" hangingPunct="1">
                <a:defRPr sz="6890" kern="1200">
                  <a:solidFill>
                    <a:schemeClr val="lt1"/>
                  </a:solidFill>
                  <a:latin typeface="+mn-lt"/>
                  <a:ea typeface="+mn-ea"/>
                  <a:cs typeface="+mn-cs"/>
                </a:defRPr>
              </a:lvl2pPr>
              <a:lvl3pPr marL="3503349" algn="l" defTabSz="3503349" rtl="0" eaLnBrk="1" latinLnBrk="0" hangingPunct="1">
                <a:defRPr sz="6890" kern="1200">
                  <a:solidFill>
                    <a:schemeClr val="lt1"/>
                  </a:solidFill>
                  <a:latin typeface="+mn-lt"/>
                  <a:ea typeface="+mn-ea"/>
                  <a:cs typeface="+mn-cs"/>
                </a:defRPr>
              </a:lvl3pPr>
              <a:lvl4pPr marL="5255027" algn="l" defTabSz="3503349" rtl="0" eaLnBrk="1" latinLnBrk="0" hangingPunct="1">
                <a:defRPr sz="6890" kern="1200">
                  <a:solidFill>
                    <a:schemeClr val="lt1"/>
                  </a:solidFill>
                  <a:latin typeface="+mn-lt"/>
                  <a:ea typeface="+mn-ea"/>
                  <a:cs typeface="+mn-cs"/>
                </a:defRPr>
              </a:lvl4pPr>
              <a:lvl5pPr marL="7006698" algn="l" defTabSz="3503349" rtl="0" eaLnBrk="1" latinLnBrk="0" hangingPunct="1">
                <a:defRPr sz="6890" kern="1200">
                  <a:solidFill>
                    <a:schemeClr val="lt1"/>
                  </a:solidFill>
                  <a:latin typeface="+mn-lt"/>
                  <a:ea typeface="+mn-ea"/>
                  <a:cs typeface="+mn-cs"/>
                </a:defRPr>
              </a:lvl5pPr>
              <a:lvl6pPr marL="8758376" algn="l" defTabSz="3503349" rtl="0" eaLnBrk="1" latinLnBrk="0" hangingPunct="1">
                <a:defRPr sz="6890" kern="1200">
                  <a:solidFill>
                    <a:schemeClr val="lt1"/>
                  </a:solidFill>
                  <a:latin typeface="+mn-lt"/>
                  <a:ea typeface="+mn-ea"/>
                  <a:cs typeface="+mn-cs"/>
                </a:defRPr>
              </a:lvl6pPr>
              <a:lvl7pPr marL="10510047" algn="l" defTabSz="3503349" rtl="0" eaLnBrk="1" latinLnBrk="0" hangingPunct="1">
                <a:defRPr sz="6890" kern="1200">
                  <a:solidFill>
                    <a:schemeClr val="lt1"/>
                  </a:solidFill>
                  <a:latin typeface="+mn-lt"/>
                  <a:ea typeface="+mn-ea"/>
                  <a:cs typeface="+mn-cs"/>
                </a:defRPr>
              </a:lvl7pPr>
              <a:lvl8pPr marL="12261722" algn="l" defTabSz="3503349" rtl="0" eaLnBrk="1" latinLnBrk="0" hangingPunct="1">
                <a:defRPr sz="6890" kern="1200">
                  <a:solidFill>
                    <a:schemeClr val="lt1"/>
                  </a:solidFill>
                  <a:latin typeface="+mn-lt"/>
                  <a:ea typeface="+mn-ea"/>
                  <a:cs typeface="+mn-cs"/>
                </a:defRPr>
              </a:lvl8pPr>
              <a:lvl9pPr marL="14013396" algn="l" defTabSz="3503349" rtl="0" eaLnBrk="1" latinLnBrk="0" hangingPunct="1">
                <a:defRPr sz="6890" kern="1200">
                  <a:solidFill>
                    <a:schemeClr val="lt1"/>
                  </a:solidFill>
                  <a:latin typeface="+mn-lt"/>
                  <a:ea typeface="+mn-ea"/>
                  <a:cs typeface="+mn-cs"/>
                </a:defRPr>
              </a:lvl9pPr>
            </a:lstStyle>
            <a:p>
              <a:pPr algn="ctr"/>
              <a:endParaRPr lang="en-GB"/>
            </a:p>
          </p:txBody>
        </p:sp>
      </p:grpSp>
      <p:sp>
        <p:nvSpPr>
          <p:cNvPr id="17" name="TextBox 123">
            <a:extLst>
              <a:ext uri="{FF2B5EF4-FFF2-40B4-BE49-F238E27FC236}">
                <a16:creationId xmlns:a16="http://schemas.microsoft.com/office/drawing/2014/main" id="{D8B99A03-5D56-3144-911C-44904DDF78F4}"/>
              </a:ext>
            </a:extLst>
          </p:cNvPr>
          <p:cNvSpPr txBox="1"/>
          <p:nvPr/>
        </p:nvSpPr>
        <p:spPr>
          <a:xfrm>
            <a:off x="346435" y="3101044"/>
            <a:ext cx="2570672"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r>
              <a:rPr lang="en-GB" sz="1400" b="1" err="1">
                <a:latin typeface="Cavolini"/>
                <a:cs typeface="Cavolini"/>
              </a:rPr>
              <a:t>Molecfit</a:t>
            </a:r>
            <a:r>
              <a:rPr lang="en-GB" sz="1400" b="1">
                <a:latin typeface="Cavolini"/>
                <a:cs typeface="Cavolini"/>
              </a:rPr>
              <a:t> residuals difference</a:t>
            </a:r>
            <a:endParaRPr lang="en-US"/>
          </a:p>
        </p:txBody>
      </p:sp>
      <p:grpSp>
        <p:nvGrpSpPr>
          <p:cNvPr id="18" name="Group 17">
            <a:extLst>
              <a:ext uri="{FF2B5EF4-FFF2-40B4-BE49-F238E27FC236}">
                <a16:creationId xmlns:a16="http://schemas.microsoft.com/office/drawing/2014/main" id="{02024325-E035-9109-6880-20C20542ED26}"/>
              </a:ext>
            </a:extLst>
          </p:cNvPr>
          <p:cNvGrpSpPr/>
          <p:nvPr/>
        </p:nvGrpSpPr>
        <p:grpSpPr>
          <a:xfrm rot="19868974" flipH="1">
            <a:off x="1021230" y="2959180"/>
            <a:ext cx="3348277" cy="1616435"/>
            <a:chOff x="15098109" y="20094489"/>
            <a:chExt cx="2026447" cy="1033729"/>
          </a:xfrm>
        </p:grpSpPr>
        <p:sp>
          <p:nvSpPr>
            <p:cNvPr id="19" name="Arc 18">
              <a:extLst>
                <a:ext uri="{FF2B5EF4-FFF2-40B4-BE49-F238E27FC236}">
                  <a16:creationId xmlns:a16="http://schemas.microsoft.com/office/drawing/2014/main" id="{FEA2E12B-28A3-896C-7991-D75079015E42}"/>
                </a:ext>
              </a:extLst>
            </p:cNvPr>
            <p:cNvSpPr/>
            <p:nvPr/>
          </p:nvSpPr>
          <p:spPr>
            <a:xfrm flipH="1">
              <a:off x="15098109" y="20124477"/>
              <a:ext cx="2026447" cy="1003741"/>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pPr algn="ctr"/>
              <a:endParaRPr lang="en-GB"/>
            </a:p>
          </p:txBody>
        </p:sp>
        <p:sp>
          <p:nvSpPr>
            <p:cNvPr id="20" name="Isosceles Triangle 19">
              <a:extLst>
                <a:ext uri="{FF2B5EF4-FFF2-40B4-BE49-F238E27FC236}">
                  <a16:creationId xmlns:a16="http://schemas.microsoft.com/office/drawing/2014/main" id="{D16A3D5E-98FD-C5AB-C83B-3CB28B0869DF}"/>
                </a:ext>
              </a:extLst>
            </p:cNvPr>
            <p:cNvSpPr/>
            <p:nvPr/>
          </p:nvSpPr>
          <p:spPr>
            <a:xfrm rot="5280000">
              <a:off x="16118115" y="20091087"/>
              <a:ext cx="74836" cy="81639"/>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503349" rtl="0" eaLnBrk="1" latinLnBrk="0" hangingPunct="1">
                <a:defRPr sz="6890" kern="1200">
                  <a:solidFill>
                    <a:schemeClr val="lt1"/>
                  </a:solidFill>
                  <a:latin typeface="+mn-lt"/>
                  <a:ea typeface="+mn-ea"/>
                  <a:cs typeface="+mn-cs"/>
                </a:defRPr>
              </a:lvl1pPr>
              <a:lvl2pPr marL="1751671" algn="l" defTabSz="3503349" rtl="0" eaLnBrk="1" latinLnBrk="0" hangingPunct="1">
                <a:defRPr sz="6890" kern="1200">
                  <a:solidFill>
                    <a:schemeClr val="lt1"/>
                  </a:solidFill>
                  <a:latin typeface="+mn-lt"/>
                  <a:ea typeface="+mn-ea"/>
                  <a:cs typeface="+mn-cs"/>
                </a:defRPr>
              </a:lvl2pPr>
              <a:lvl3pPr marL="3503349" algn="l" defTabSz="3503349" rtl="0" eaLnBrk="1" latinLnBrk="0" hangingPunct="1">
                <a:defRPr sz="6890" kern="1200">
                  <a:solidFill>
                    <a:schemeClr val="lt1"/>
                  </a:solidFill>
                  <a:latin typeface="+mn-lt"/>
                  <a:ea typeface="+mn-ea"/>
                  <a:cs typeface="+mn-cs"/>
                </a:defRPr>
              </a:lvl3pPr>
              <a:lvl4pPr marL="5255027" algn="l" defTabSz="3503349" rtl="0" eaLnBrk="1" latinLnBrk="0" hangingPunct="1">
                <a:defRPr sz="6890" kern="1200">
                  <a:solidFill>
                    <a:schemeClr val="lt1"/>
                  </a:solidFill>
                  <a:latin typeface="+mn-lt"/>
                  <a:ea typeface="+mn-ea"/>
                  <a:cs typeface="+mn-cs"/>
                </a:defRPr>
              </a:lvl4pPr>
              <a:lvl5pPr marL="7006698" algn="l" defTabSz="3503349" rtl="0" eaLnBrk="1" latinLnBrk="0" hangingPunct="1">
                <a:defRPr sz="6890" kern="1200">
                  <a:solidFill>
                    <a:schemeClr val="lt1"/>
                  </a:solidFill>
                  <a:latin typeface="+mn-lt"/>
                  <a:ea typeface="+mn-ea"/>
                  <a:cs typeface="+mn-cs"/>
                </a:defRPr>
              </a:lvl5pPr>
              <a:lvl6pPr marL="8758376" algn="l" defTabSz="3503349" rtl="0" eaLnBrk="1" latinLnBrk="0" hangingPunct="1">
                <a:defRPr sz="6890" kern="1200">
                  <a:solidFill>
                    <a:schemeClr val="lt1"/>
                  </a:solidFill>
                  <a:latin typeface="+mn-lt"/>
                  <a:ea typeface="+mn-ea"/>
                  <a:cs typeface="+mn-cs"/>
                </a:defRPr>
              </a:lvl6pPr>
              <a:lvl7pPr marL="10510047" algn="l" defTabSz="3503349" rtl="0" eaLnBrk="1" latinLnBrk="0" hangingPunct="1">
                <a:defRPr sz="6890" kern="1200">
                  <a:solidFill>
                    <a:schemeClr val="lt1"/>
                  </a:solidFill>
                  <a:latin typeface="+mn-lt"/>
                  <a:ea typeface="+mn-ea"/>
                  <a:cs typeface="+mn-cs"/>
                </a:defRPr>
              </a:lvl7pPr>
              <a:lvl8pPr marL="12261722" algn="l" defTabSz="3503349" rtl="0" eaLnBrk="1" latinLnBrk="0" hangingPunct="1">
                <a:defRPr sz="6890" kern="1200">
                  <a:solidFill>
                    <a:schemeClr val="lt1"/>
                  </a:solidFill>
                  <a:latin typeface="+mn-lt"/>
                  <a:ea typeface="+mn-ea"/>
                  <a:cs typeface="+mn-cs"/>
                </a:defRPr>
              </a:lvl8pPr>
              <a:lvl9pPr marL="14013396" algn="l" defTabSz="3503349" rtl="0" eaLnBrk="1" latinLnBrk="0" hangingPunct="1">
                <a:defRPr sz="6890" kern="1200">
                  <a:solidFill>
                    <a:schemeClr val="lt1"/>
                  </a:solidFill>
                  <a:latin typeface="+mn-lt"/>
                  <a:ea typeface="+mn-ea"/>
                  <a:cs typeface="+mn-cs"/>
                </a:defRPr>
              </a:lvl9pPr>
            </a:lstStyle>
            <a:p>
              <a:pPr algn="ctr"/>
              <a:endParaRPr lang="en-GB"/>
            </a:p>
          </p:txBody>
        </p:sp>
      </p:grpSp>
      <p:sp>
        <p:nvSpPr>
          <p:cNvPr id="21" name="TextBox 123">
            <a:extLst>
              <a:ext uri="{FF2B5EF4-FFF2-40B4-BE49-F238E27FC236}">
                <a16:creationId xmlns:a16="http://schemas.microsoft.com/office/drawing/2014/main" id="{6FD40A8F-BF15-E355-CEAB-070A770F0115}"/>
              </a:ext>
            </a:extLst>
          </p:cNvPr>
          <p:cNvSpPr txBox="1"/>
          <p:nvPr/>
        </p:nvSpPr>
        <p:spPr>
          <a:xfrm>
            <a:off x="-16936" y="4083005"/>
            <a:ext cx="2570672"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r>
              <a:rPr lang="en-GB" sz="1400" b="1">
                <a:latin typeface="Cavolini"/>
                <a:cs typeface="Cavolini"/>
              </a:rPr>
              <a:t>PCA residuals difference</a:t>
            </a:r>
            <a:endParaRPr lang="en-US"/>
          </a:p>
        </p:txBody>
      </p:sp>
      <p:grpSp>
        <p:nvGrpSpPr>
          <p:cNvPr id="22" name="Group 21">
            <a:extLst>
              <a:ext uri="{FF2B5EF4-FFF2-40B4-BE49-F238E27FC236}">
                <a16:creationId xmlns:a16="http://schemas.microsoft.com/office/drawing/2014/main" id="{920762EF-FDCF-A1BD-9B7C-4F03AC26D481}"/>
              </a:ext>
            </a:extLst>
          </p:cNvPr>
          <p:cNvGrpSpPr/>
          <p:nvPr/>
        </p:nvGrpSpPr>
        <p:grpSpPr>
          <a:xfrm rot="19868974" flipH="1">
            <a:off x="1064772" y="3927581"/>
            <a:ext cx="3348277" cy="1616435"/>
            <a:chOff x="15098109" y="20094489"/>
            <a:chExt cx="2026447" cy="1033729"/>
          </a:xfrm>
        </p:grpSpPr>
        <p:sp>
          <p:nvSpPr>
            <p:cNvPr id="23" name="Arc 22">
              <a:extLst>
                <a:ext uri="{FF2B5EF4-FFF2-40B4-BE49-F238E27FC236}">
                  <a16:creationId xmlns:a16="http://schemas.microsoft.com/office/drawing/2014/main" id="{7710937F-6AEF-A682-6254-E729DFD3DF4D}"/>
                </a:ext>
              </a:extLst>
            </p:cNvPr>
            <p:cNvSpPr/>
            <p:nvPr/>
          </p:nvSpPr>
          <p:spPr>
            <a:xfrm flipH="1">
              <a:off x="15098109" y="20124477"/>
              <a:ext cx="2026447" cy="1003741"/>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pPr algn="ctr"/>
              <a:endParaRPr lang="en-GB"/>
            </a:p>
          </p:txBody>
        </p:sp>
        <p:sp>
          <p:nvSpPr>
            <p:cNvPr id="24" name="Isosceles Triangle 23">
              <a:extLst>
                <a:ext uri="{FF2B5EF4-FFF2-40B4-BE49-F238E27FC236}">
                  <a16:creationId xmlns:a16="http://schemas.microsoft.com/office/drawing/2014/main" id="{FE425F42-0F26-493C-CC5F-FE5E0C843CC2}"/>
                </a:ext>
              </a:extLst>
            </p:cNvPr>
            <p:cNvSpPr/>
            <p:nvPr/>
          </p:nvSpPr>
          <p:spPr>
            <a:xfrm rot="5280000">
              <a:off x="16118115" y="20091087"/>
              <a:ext cx="74836" cy="81639"/>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503349" rtl="0" eaLnBrk="1" latinLnBrk="0" hangingPunct="1">
                <a:defRPr sz="6890" kern="1200">
                  <a:solidFill>
                    <a:schemeClr val="lt1"/>
                  </a:solidFill>
                  <a:latin typeface="+mn-lt"/>
                  <a:ea typeface="+mn-ea"/>
                  <a:cs typeface="+mn-cs"/>
                </a:defRPr>
              </a:lvl1pPr>
              <a:lvl2pPr marL="1751671" algn="l" defTabSz="3503349" rtl="0" eaLnBrk="1" latinLnBrk="0" hangingPunct="1">
                <a:defRPr sz="6890" kern="1200">
                  <a:solidFill>
                    <a:schemeClr val="lt1"/>
                  </a:solidFill>
                  <a:latin typeface="+mn-lt"/>
                  <a:ea typeface="+mn-ea"/>
                  <a:cs typeface="+mn-cs"/>
                </a:defRPr>
              </a:lvl2pPr>
              <a:lvl3pPr marL="3503349" algn="l" defTabSz="3503349" rtl="0" eaLnBrk="1" latinLnBrk="0" hangingPunct="1">
                <a:defRPr sz="6890" kern="1200">
                  <a:solidFill>
                    <a:schemeClr val="lt1"/>
                  </a:solidFill>
                  <a:latin typeface="+mn-lt"/>
                  <a:ea typeface="+mn-ea"/>
                  <a:cs typeface="+mn-cs"/>
                </a:defRPr>
              </a:lvl3pPr>
              <a:lvl4pPr marL="5255027" algn="l" defTabSz="3503349" rtl="0" eaLnBrk="1" latinLnBrk="0" hangingPunct="1">
                <a:defRPr sz="6890" kern="1200">
                  <a:solidFill>
                    <a:schemeClr val="lt1"/>
                  </a:solidFill>
                  <a:latin typeface="+mn-lt"/>
                  <a:ea typeface="+mn-ea"/>
                  <a:cs typeface="+mn-cs"/>
                </a:defRPr>
              </a:lvl4pPr>
              <a:lvl5pPr marL="7006698" algn="l" defTabSz="3503349" rtl="0" eaLnBrk="1" latinLnBrk="0" hangingPunct="1">
                <a:defRPr sz="6890" kern="1200">
                  <a:solidFill>
                    <a:schemeClr val="lt1"/>
                  </a:solidFill>
                  <a:latin typeface="+mn-lt"/>
                  <a:ea typeface="+mn-ea"/>
                  <a:cs typeface="+mn-cs"/>
                </a:defRPr>
              </a:lvl5pPr>
              <a:lvl6pPr marL="8758376" algn="l" defTabSz="3503349" rtl="0" eaLnBrk="1" latinLnBrk="0" hangingPunct="1">
                <a:defRPr sz="6890" kern="1200">
                  <a:solidFill>
                    <a:schemeClr val="lt1"/>
                  </a:solidFill>
                  <a:latin typeface="+mn-lt"/>
                  <a:ea typeface="+mn-ea"/>
                  <a:cs typeface="+mn-cs"/>
                </a:defRPr>
              </a:lvl6pPr>
              <a:lvl7pPr marL="10510047" algn="l" defTabSz="3503349" rtl="0" eaLnBrk="1" latinLnBrk="0" hangingPunct="1">
                <a:defRPr sz="6890" kern="1200">
                  <a:solidFill>
                    <a:schemeClr val="lt1"/>
                  </a:solidFill>
                  <a:latin typeface="+mn-lt"/>
                  <a:ea typeface="+mn-ea"/>
                  <a:cs typeface="+mn-cs"/>
                </a:defRPr>
              </a:lvl7pPr>
              <a:lvl8pPr marL="12261722" algn="l" defTabSz="3503349" rtl="0" eaLnBrk="1" latinLnBrk="0" hangingPunct="1">
                <a:defRPr sz="6890" kern="1200">
                  <a:solidFill>
                    <a:schemeClr val="lt1"/>
                  </a:solidFill>
                  <a:latin typeface="+mn-lt"/>
                  <a:ea typeface="+mn-ea"/>
                  <a:cs typeface="+mn-cs"/>
                </a:defRPr>
              </a:lvl8pPr>
              <a:lvl9pPr marL="14013396" algn="l" defTabSz="3503349" rtl="0" eaLnBrk="1" latinLnBrk="0" hangingPunct="1">
                <a:defRPr sz="6890" kern="1200">
                  <a:solidFill>
                    <a:schemeClr val="lt1"/>
                  </a:solidFill>
                  <a:latin typeface="+mn-lt"/>
                  <a:ea typeface="+mn-ea"/>
                  <a:cs typeface="+mn-cs"/>
                </a:defRPr>
              </a:lvl9pPr>
            </a:lstStyle>
            <a:p>
              <a:pPr algn="ctr"/>
              <a:endParaRPr lang="en-GB"/>
            </a:p>
          </p:txBody>
        </p:sp>
      </p:grpSp>
      <p:sp>
        <p:nvSpPr>
          <p:cNvPr id="26" name="TextBox 123">
            <a:extLst>
              <a:ext uri="{FF2B5EF4-FFF2-40B4-BE49-F238E27FC236}">
                <a16:creationId xmlns:a16="http://schemas.microsoft.com/office/drawing/2014/main" id="{0C83DCFC-7DD1-5E57-C87E-DD9903EDBF6F}"/>
              </a:ext>
            </a:extLst>
          </p:cNvPr>
          <p:cNvSpPr txBox="1"/>
          <p:nvPr/>
        </p:nvSpPr>
        <p:spPr>
          <a:xfrm>
            <a:off x="-21532" y="5073892"/>
            <a:ext cx="2570672" cy="73866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r>
              <a:rPr lang="en-GB" sz="1400" b="1">
                <a:latin typeface="Cavolini"/>
                <a:cs typeface="Cavolini"/>
              </a:rPr>
              <a:t>One individual exposure (one row in the panels above)</a:t>
            </a:r>
            <a:endParaRPr lang="en-US"/>
          </a:p>
        </p:txBody>
      </p:sp>
      <p:grpSp>
        <p:nvGrpSpPr>
          <p:cNvPr id="27" name="Group 26">
            <a:extLst>
              <a:ext uri="{FF2B5EF4-FFF2-40B4-BE49-F238E27FC236}">
                <a16:creationId xmlns:a16="http://schemas.microsoft.com/office/drawing/2014/main" id="{67DFDD11-09F6-6570-287C-361FF2A39946}"/>
              </a:ext>
            </a:extLst>
          </p:cNvPr>
          <p:cNvGrpSpPr/>
          <p:nvPr/>
        </p:nvGrpSpPr>
        <p:grpSpPr>
          <a:xfrm rot="19868974" flipH="1">
            <a:off x="1151857" y="4919674"/>
            <a:ext cx="3348277" cy="1616435"/>
            <a:chOff x="15098109" y="20094489"/>
            <a:chExt cx="2026447" cy="1033729"/>
          </a:xfrm>
        </p:grpSpPr>
        <p:sp>
          <p:nvSpPr>
            <p:cNvPr id="28" name="Arc 27">
              <a:extLst>
                <a:ext uri="{FF2B5EF4-FFF2-40B4-BE49-F238E27FC236}">
                  <a16:creationId xmlns:a16="http://schemas.microsoft.com/office/drawing/2014/main" id="{3056B349-5708-8960-CAD3-4FF10BD30DE2}"/>
                </a:ext>
              </a:extLst>
            </p:cNvPr>
            <p:cNvSpPr/>
            <p:nvPr/>
          </p:nvSpPr>
          <p:spPr>
            <a:xfrm flipH="1">
              <a:off x="15098109" y="20124477"/>
              <a:ext cx="2026447" cy="1003741"/>
            </a:xfrm>
            <a:prstGeom prst="arc">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pPr algn="ctr"/>
              <a:endParaRPr lang="en-GB"/>
            </a:p>
          </p:txBody>
        </p:sp>
        <p:sp>
          <p:nvSpPr>
            <p:cNvPr id="29" name="Isosceles Triangle 28">
              <a:extLst>
                <a:ext uri="{FF2B5EF4-FFF2-40B4-BE49-F238E27FC236}">
                  <a16:creationId xmlns:a16="http://schemas.microsoft.com/office/drawing/2014/main" id="{E4BD6B84-D4EE-0EF1-FFCF-6EF293931AFC}"/>
                </a:ext>
              </a:extLst>
            </p:cNvPr>
            <p:cNvSpPr/>
            <p:nvPr/>
          </p:nvSpPr>
          <p:spPr>
            <a:xfrm rot="5280000">
              <a:off x="16118115" y="20091087"/>
              <a:ext cx="74836" cy="81639"/>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3503349" rtl="0" eaLnBrk="1" latinLnBrk="0" hangingPunct="1">
                <a:defRPr sz="6890" kern="1200">
                  <a:solidFill>
                    <a:schemeClr val="lt1"/>
                  </a:solidFill>
                  <a:latin typeface="+mn-lt"/>
                  <a:ea typeface="+mn-ea"/>
                  <a:cs typeface="+mn-cs"/>
                </a:defRPr>
              </a:lvl1pPr>
              <a:lvl2pPr marL="1751671" algn="l" defTabSz="3503349" rtl="0" eaLnBrk="1" latinLnBrk="0" hangingPunct="1">
                <a:defRPr sz="6890" kern="1200">
                  <a:solidFill>
                    <a:schemeClr val="lt1"/>
                  </a:solidFill>
                  <a:latin typeface="+mn-lt"/>
                  <a:ea typeface="+mn-ea"/>
                  <a:cs typeface="+mn-cs"/>
                </a:defRPr>
              </a:lvl2pPr>
              <a:lvl3pPr marL="3503349" algn="l" defTabSz="3503349" rtl="0" eaLnBrk="1" latinLnBrk="0" hangingPunct="1">
                <a:defRPr sz="6890" kern="1200">
                  <a:solidFill>
                    <a:schemeClr val="lt1"/>
                  </a:solidFill>
                  <a:latin typeface="+mn-lt"/>
                  <a:ea typeface="+mn-ea"/>
                  <a:cs typeface="+mn-cs"/>
                </a:defRPr>
              </a:lvl3pPr>
              <a:lvl4pPr marL="5255027" algn="l" defTabSz="3503349" rtl="0" eaLnBrk="1" latinLnBrk="0" hangingPunct="1">
                <a:defRPr sz="6890" kern="1200">
                  <a:solidFill>
                    <a:schemeClr val="lt1"/>
                  </a:solidFill>
                  <a:latin typeface="+mn-lt"/>
                  <a:ea typeface="+mn-ea"/>
                  <a:cs typeface="+mn-cs"/>
                </a:defRPr>
              </a:lvl4pPr>
              <a:lvl5pPr marL="7006698" algn="l" defTabSz="3503349" rtl="0" eaLnBrk="1" latinLnBrk="0" hangingPunct="1">
                <a:defRPr sz="6890" kern="1200">
                  <a:solidFill>
                    <a:schemeClr val="lt1"/>
                  </a:solidFill>
                  <a:latin typeface="+mn-lt"/>
                  <a:ea typeface="+mn-ea"/>
                  <a:cs typeface="+mn-cs"/>
                </a:defRPr>
              </a:lvl5pPr>
              <a:lvl6pPr marL="8758376" algn="l" defTabSz="3503349" rtl="0" eaLnBrk="1" latinLnBrk="0" hangingPunct="1">
                <a:defRPr sz="6890" kern="1200">
                  <a:solidFill>
                    <a:schemeClr val="lt1"/>
                  </a:solidFill>
                  <a:latin typeface="+mn-lt"/>
                  <a:ea typeface="+mn-ea"/>
                  <a:cs typeface="+mn-cs"/>
                </a:defRPr>
              </a:lvl6pPr>
              <a:lvl7pPr marL="10510047" algn="l" defTabSz="3503349" rtl="0" eaLnBrk="1" latinLnBrk="0" hangingPunct="1">
                <a:defRPr sz="6890" kern="1200">
                  <a:solidFill>
                    <a:schemeClr val="lt1"/>
                  </a:solidFill>
                  <a:latin typeface="+mn-lt"/>
                  <a:ea typeface="+mn-ea"/>
                  <a:cs typeface="+mn-cs"/>
                </a:defRPr>
              </a:lvl7pPr>
              <a:lvl8pPr marL="12261722" algn="l" defTabSz="3503349" rtl="0" eaLnBrk="1" latinLnBrk="0" hangingPunct="1">
                <a:defRPr sz="6890" kern="1200">
                  <a:solidFill>
                    <a:schemeClr val="lt1"/>
                  </a:solidFill>
                  <a:latin typeface="+mn-lt"/>
                  <a:ea typeface="+mn-ea"/>
                  <a:cs typeface="+mn-cs"/>
                </a:defRPr>
              </a:lvl8pPr>
              <a:lvl9pPr marL="14013396" algn="l" defTabSz="3503349" rtl="0" eaLnBrk="1" latinLnBrk="0" hangingPunct="1">
                <a:defRPr sz="6890" kern="1200">
                  <a:solidFill>
                    <a:schemeClr val="lt1"/>
                  </a:solidFill>
                  <a:latin typeface="+mn-lt"/>
                  <a:ea typeface="+mn-ea"/>
                  <a:cs typeface="+mn-cs"/>
                </a:defRPr>
              </a:lvl9pPr>
            </a:lstStyle>
            <a:p>
              <a:pPr algn="ctr"/>
              <a:endParaRPr lang="en-GB"/>
            </a:p>
          </p:txBody>
        </p:sp>
      </p:grpSp>
      <p:sp>
        <p:nvSpPr>
          <p:cNvPr id="30" name="TextBox 123">
            <a:extLst>
              <a:ext uri="{FF2B5EF4-FFF2-40B4-BE49-F238E27FC236}">
                <a16:creationId xmlns:a16="http://schemas.microsoft.com/office/drawing/2014/main" id="{2CA22D6F-CFAF-8A4F-2087-F66E542B058B}"/>
              </a:ext>
            </a:extLst>
          </p:cNvPr>
          <p:cNvSpPr txBox="1"/>
          <p:nvPr/>
        </p:nvSpPr>
        <p:spPr>
          <a:xfrm>
            <a:off x="4116627" y="668227"/>
            <a:ext cx="744117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3503349" rtl="0" eaLnBrk="1" latinLnBrk="0" hangingPunct="1">
              <a:defRPr sz="6890" kern="1200">
                <a:solidFill>
                  <a:schemeClr val="tx1"/>
                </a:solidFill>
                <a:latin typeface="+mn-lt"/>
                <a:ea typeface="+mn-ea"/>
                <a:cs typeface="+mn-cs"/>
              </a:defRPr>
            </a:lvl1pPr>
            <a:lvl2pPr marL="1751671" algn="l" defTabSz="3503349" rtl="0" eaLnBrk="1" latinLnBrk="0" hangingPunct="1">
              <a:defRPr sz="6890" kern="1200">
                <a:solidFill>
                  <a:schemeClr val="tx1"/>
                </a:solidFill>
                <a:latin typeface="+mn-lt"/>
                <a:ea typeface="+mn-ea"/>
                <a:cs typeface="+mn-cs"/>
              </a:defRPr>
            </a:lvl2pPr>
            <a:lvl3pPr marL="3503349" algn="l" defTabSz="3503349" rtl="0" eaLnBrk="1" latinLnBrk="0" hangingPunct="1">
              <a:defRPr sz="6890" kern="1200">
                <a:solidFill>
                  <a:schemeClr val="tx1"/>
                </a:solidFill>
                <a:latin typeface="+mn-lt"/>
                <a:ea typeface="+mn-ea"/>
                <a:cs typeface="+mn-cs"/>
              </a:defRPr>
            </a:lvl3pPr>
            <a:lvl4pPr marL="5255027" algn="l" defTabSz="3503349" rtl="0" eaLnBrk="1" latinLnBrk="0" hangingPunct="1">
              <a:defRPr sz="6890" kern="1200">
                <a:solidFill>
                  <a:schemeClr val="tx1"/>
                </a:solidFill>
                <a:latin typeface="+mn-lt"/>
                <a:ea typeface="+mn-ea"/>
                <a:cs typeface="+mn-cs"/>
              </a:defRPr>
            </a:lvl4pPr>
            <a:lvl5pPr marL="7006698" algn="l" defTabSz="3503349" rtl="0" eaLnBrk="1" latinLnBrk="0" hangingPunct="1">
              <a:defRPr sz="6890" kern="1200">
                <a:solidFill>
                  <a:schemeClr val="tx1"/>
                </a:solidFill>
                <a:latin typeface="+mn-lt"/>
                <a:ea typeface="+mn-ea"/>
                <a:cs typeface="+mn-cs"/>
              </a:defRPr>
            </a:lvl5pPr>
            <a:lvl6pPr marL="8758376" algn="l" defTabSz="3503349" rtl="0" eaLnBrk="1" latinLnBrk="0" hangingPunct="1">
              <a:defRPr sz="6890" kern="1200">
                <a:solidFill>
                  <a:schemeClr val="tx1"/>
                </a:solidFill>
                <a:latin typeface="+mn-lt"/>
                <a:ea typeface="+mn-ea"/>
                <a:cs typeface="+mn-cs"/>
              </a:defRPr>
            </a:lvl6pPr>
            <a:lvl7pPr marL="10510047" algn="l" defTabSz="3503349" rtl="0" eaLnBrk="1" latinLnBrk="0" hangingPunct="1">
              <a:defRPr sz="6890" kern="1200">
                <a:solidFill>
                  <a:schemeClr val="tx1"/>
                </a:solidFill>
                <a:latin typeface="+mn-lt"/>
                <a:ea typeface="+mn-ea"/>
                <a:cs typeface="+mn-cs"/>
              </a:defRPr>
            </a:lvl7pPr>
            <a:lvl8pPr marL="12261722" algn="l" defTabSz="3503349" rtl="0" eaLnBrk="1" latinLnBrk="0" hangingPunct="1">
              <a:defRPr sz="6890" kern="1200">
                <a:solidFill>
                  <a:schemeClr val="tx1"/>
                </a:solidFill>
                <a:latin typeface="+mn-lt"/>
                <a:ea typeface="+mn-ea"/>
                <a:cs typeface="+mn-cs"/>
              </a:defRPr>
            </a:lvl8pPr>
            <a:lvl9pPr marL="14013396" algn="l" defTabSz="3503349" rtl="0" eaLnBrk="1" latinLnBrk="0" hangingPunct="1">
              <a:defRPr sz="6890" kern="1200">
                <a:solidFill>
                  <a:schemeClr val="tx1"/>
                </a:solidFill>
                <a:latin typeface="+mn-lt"/>
                <a:ea typeface="+mn-ea"/>
                <a:cs typeface="+mn-cs"/>
              </a:defRPr>
            </a:lvl9pPr>
          </a:lstStyle>
          <a:p>
            <a:r>
              <a:rPr lang="en-GB" sz="1400" b="1">
                <a:latin typeface="Cavolini"/>
                <a:cs typeface="Cavolini"/>
              </a:rPr>
              <a:t>The residuals difference should yield precisely the injected planetary signal!</a:t>
            </a:r>
            <a:endParaRPr lang="en-GB" sz="1400">
              <a:solidFill>
                <a:srgbClr val="000000"/>
              </a:solidFill>
              <a:latin typeface="Cavolini"/>
              <a:cs typeface="Cavolini"/>
            </a:endParaRPr>
          </a:p>
        </p:txBody>
      </p:sp>
      <p:sp>
        <p:nvSpPr>
          <p:cNvPr id="7" name="Content Placeholder 7">
            <a:extLst>
              <a:ext uri="{FF2B5EF4-FFF2-40B4-BE49-F238E27FC236}">
                <a16:creationId xmlns:a16="http://schemas.microsoft.com/office/drawing/2014/main" id="{D408ED8C-A9E0-EF0C-1504-75422B83E129}"/>
              </a:ext>
            </a:extLst>
          </p:cNvPr>
          <p:cNvSpPr txBox="1">
            <a:spLocks/>
          </p:cNvSpPr>
          <p:nvPr/>
        </p:nvSpPr>
        <p:spPr>
          <a:xfrm>
            <a:off x="3481128" y="6160022"/>
            <a:ext cx="2890364" cy="359942"/>
          </a:xfrm>
          <a:prstGeom prst="rect">
            <a:avLst/>
          </a:prstGeom>
        </p:spPr>
        <p:txBody>
          <a:bodyPr vert="horz" lIns="0" tIns="0" rIns="0" bIns="0" rtlCol="0" anchor="t">
            <a:noAutofit/>
          </a:bodyPr>
          <a:lstStyle>
            <a:lvl1pPr marL="0" indent="0" algn="l" defTabSz="914400" rtl="0" eaLnBrk="1" latinLnBrk="0" hangingPunct="1">
              <a:lnSpc>
                <a:spcPct val="104000"/>
              </a:lnSpc>
              <a:spcBef>
                <a:spcPts val="0"/>
              </a:spcBef>
              <a:buFont typeface="Arial" panose="020B0604020202020204" pitchFamily="34" charset="0"/>
              <a:buNone/>
              <a:defRPr sz="1600" b="0" i="0" kern="1200" spc="30" baseline="0">
                <a:solidFill>
                  <a:schemeClr val="tx1"/>
                </a:solidFill>
                <a:latin typeface="Aptos" panose="020B000402020202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Palatino Linotype" panose="02040502050505030304" pitchFamily="18" charset="0"/>
                <a:cs typeface="Calibri"/>
              </a:rPr>
              <a:t>Fetzner Keniger et al. (2026)</a:t>
            </a:r>
            <a:endParaRPr lang="en-US">
              <a:latin typeface="Palatino Linotype" panose="02040502050505030304" pitchFamily="18" charset="0"/>
            </a:endParaRPr>
          </a:p>
        </p:txBody>
      </p:sp>
      <p:sp>
        <p:nvSpPr>
          <p:cNvPr id="12" name="Right Arrow 11">
            <a:extLst>
              <a:ext uri="{FF2B5EF4-FFF2-40B4-BE49-F238E27FC236}">
                <a16:creationId xmlns:a16="http://schemas.microsoft.com/office/drawing/2014/main" id="{1821F7D3-0F80-1CA2-A50B-3F8092B19AA4}"/>
              </a:ext>
            </a:extLst>
          </p:cNvPr>
          <p:cNvSpPr/>
          <p:nvPr/>
        </p:nvSpPr>
        <p:spPr>
          <a:xfrm rot="10004668">
            <a:off x="4124596" y="2111771"/>
            <a:ext cx="941294" cy="147918"/>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Arrow 24">
            <a:extLst>
              <a:ext uri="{FF2B5EF4-FFF2-40B4-BE49-F238E27FC236}">
                <a16:creationId xmlns:a16="http://schemas.microsoft.com/office/drawing/2014/main" id="{C1CDA2A5-1E85-71CE-F318-7F69140CFED6}"/>
              </a:ext>
            </a:extLst>
          </p:cNvPr>
          <p:cNvSpPr/>
          <p:nvPr/>
        </p:nvSpPr>
        <p:spPr>
          <a:xfrm rot="10004668">
            <a:off x="4146367" y="3080241"/>
            <a:ext cx="941294" cy="147918"/>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ight Arrow 30">
            <a:extLst>
              <a:ext uri="{FF2B5EF4-FFF2-40B4-BE49-F238E27FC236}">
                <a16:creationId xmlns:a16="http://schemas.microsoft.com/office/drawing/2014/main" id="{A76CA292-836D-4BD2-6B62-C525BB7D08B7}"/>
              </a:ext>
            </a:extLst>
          </p:cNvPr>
          <p:cNvSpPr/>
          <p:nvPr/>
        </p:nvSpPr>
        <p:spPr>
          <a:xfrm rot="13618775">
            <a:off x="3858622" y="5790397"/>
            <a:ext cx="941294" cy="147918"/>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878ACBCA-CCC7-C097-FAEC-8BB644DF20D4}"/>
              </a:ext>
            </a:extLst>
          </p:cNvPr>
          <p:cNvSpPr/>
          <p:nvPr/>
        </p:nvSpPr>
        <p:spPr>
          <a:xfrm rot="5400000">
            <a:off x="6626397" y="-314124"/>
            <a:ext cx="1305033" cy="9205391"/>
          </a:xfrm>
          <a:prstGeom prst="ellipse">
            <a:avLst/>
          </a:prstGeom>
          <a:noFill/>
          <a:ln>
            <a:solidFill>
              <a:srgbClr val="FF0000"/>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441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12"/>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25"/>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25" grpId="0" animBg="1"/>
      <p:bldP spid="25" grpId="1" animBg="1"/>
      <p:bldP spid="31" grpId="0" animBg="1"/>
      <p:bldP spid="31" grpId="1" animBg="1"/>
      <p:bldP spid="32" grpId="0" animBg="1"/>
    </p:bldLst>
  </p:timing>
</p:sld>
</file>

<file path=ppt/theme/theme1.xml><?xml version="1.0" encoding="utf-8"?>
<a:theme xmlns:a="http://schemas.openxmlformats.org/drawingml/2006/main" name="UoW_Template_Black">
  <a:themeElements>
    <a:clrScheme name="Custom 9">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FDFCFC"/>
      </a:hlink>
      <a:folHlink>
        <a:srgbClr val="FDFCF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2D45D21-8904-4E88-84CA-4D985DACF5C1}" vid="{33A5F1DA-378A-4B18-90A4-683CE4DCE0D6}"/>
    </a:ext>
  </a:extLst>
</a:theme>
</file>

<file path=ppt/theme/theme2.xml><?xml version="1.0" encoding="utf-8"?>
<a:theme xmlns:a="http://schemas.openxmlformats.org/drawingml/2006/main" name="UoW_Template_Lavender">
  <a:themeElements>
    <a:clrScheme name="Custom 2">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0C0C0C"/>
      </a:hlink>
      <a:folHlink>
        <a:srgbClr val="0C0C0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2D45D21-8904-4E88-84CA-4D985DACF5C1}" vid="{A94366CC-0FF6-484B-A3F6-8F3C9DB334DE}"/>
    </a:ext>
  </a:extLst>
</a:theme>
</file>

<file path=ppt/theme/theme3.xml><?xml version="1.0" encoding="utf-8"?>
<a:theme xmlns:a="http://schemas.openxmlformats.org/drawingml/2006/main" name="UoW_Template_Blue">
  <a:themeElements>
    <a:clrScheme name="Custom 3">
      <a:dk1>
        <a:srgbClr val="0C0C0C"/>
      </a:dk1>
      <a:lt1>
        <a:srgbClr val="FDFCFC"/>
      </a:lt1>
      <a:dk2>
        <a:srgbClr val="440379"/>
      </a:dk2>
      <a:lt2>
        <a:srgbClr val="FDFCFC"/>
      </a:lt2>
      <a:accent1>
        <a:srgbClr val="A399F4"/>
      </a:accent1>
      <a:accent2>
        <a:srgbClr val="440278"/>
      </a:accent2>
      <a:accent3>
        <a:srgbClr val="6CB6FF"/>
      </a:accent3>
      <a:accent4>
        <a:srgbClr val="50D6C1"/>
      </a:accent4>
      <a:accent5>
        <a:srgbClr val="FEDE7B"/>
      </a:accent5>
      <a:accent6>
        <a:srgbClr val="F0957F"/>
      </a:accent6>
      <a:hlink>
        <a:srgbClr val="0C0C0C"/>
      </a:hlink>
      <a:folHlink>
        <a:srgbClr val="0C0C0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2D45D21-8904-4E88-84CA-4D985DACF5C1}" vid="{D9D60615-A149-42A0-9804-F9F502D81E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D777ABFAE3F5444BD4692D96672F2E8" ma:contentTypeVersion="3" ma:contentTypeDescription="Create a new document." ma:contentTypeScope="" ma:versionID="54343597c46f6bac07eef011af655ac1">
  <xsd:schema xmlns:xsd="http://www.w3.org/2001/XMLSchema" xmlns:xs="http://www.w3.org/2001/XMLSchema" xmlns:p="http://schemas.microsoft.com/office/2006/metadata/properties" xmlns:ns2="694213ce-036d-40ed-9770-d68710576a78" targetNamespace="http://schemas.microsoft.com/office/2006/metadata/properties" ma:root="true" ma:fieldsID="9b2c6463e2ec2ed844f6923005da6f09" ns2:_="">
    <xsd:import namespace="694213ce-036d-40ed-9770-d68710576a78"/>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4213ce-036d-40ed-9770-d68710576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630989-B77A-402A-86EF-783E80D06881}">
  <ds:schemaRefs>
    <ds:schemaRef ds:uri="694213ce-036d-40ed-9770-d68710576a7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74299F2F-53D8-4F04-89F8-F8961CB59FBC}">
  <ds:schemaRefs>
    <ds:schemaRef ds:uri="694213ce-036d-40ed-9770-d68710576a7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2889AE9-2A76-4CF2-8699-356903226B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26</Slides>
  <Notes>26</Notes>
  <HiddenSlides>0</HiddenSlides>
  <ScaleCrop>false</ScaleCrop>
  <HeadingPairs>
    <vt:vector size="4" baseType="variant">
      <vt:variant>
        <vt:lpstr>Theme</vt:lpstr>
      </vt:variant>
      <vt:variant>
        <vt:i4>3</vt:i4>
      </vt:variant>
      <vt:variant>
        <vt:lpstr>Slide Titles</vt:lpstr>
      </vt:variant>
      <vt:variant>
        <vt:i4>26</vt:i4>
      </vt:variant>
    </vt:vector>
  </HeadingPairs>
  <TitlesOfParts>
    <vt:vector size="29" baseType="lpstr">
      <vt:lpstr>UoW_Template_Black</vt:lpstr>
      <vt:lpstr>UoW_Template_Lavender</vt:lpstr>
      <vt:lpstr>UoW_Template_Blue</vt:lpstr>
      <vt:lpstr>Telluric lines:  the bane of ground-based observations</vt:lpstr>
      <vt:lpstr>Earth's atmosphere is great, but…</vt:lpstr>
      <vt:lpstr>Exoplanet atmospheres</vt:lpstr>
      <vt:lpstr>Goal</vt:lpstr>
      <vt:lpstr>PowerPoint Presentation</vt:lpstr>
      <vt:lpstr>This work</vt:lpstr>
      <vt:lpstr>Night 1 (2018/03/26) - Kp = 110 km/s</vt:lpstr>
      <vt:lpstr>Night 4 (2019/03/15) - Kp = 110 km/s</vt:lpstr>
      <vt:lpstr>Night 1 (2018/03/26) - Kp = 110 km/s</vt:lpstr>
      <vt:lpstr>Night 1 2018/03/26 Kp = 110 km/s</vt:lpstr>
      <vt:lpstr>Trying to detect water in 𝜏 Bootis b</vt:lpstr>
      <vt:lpstr>PowerPoint Presentation</vt:lpstr>
      <vt:lpstr>PowerPoint Presentation</vt:lpstr>
      <vt:lpstr>Open questions</vt:lpstr>
      <vt:lpstr>PowerPoint Presentation</vt:lpstr>
      <vt:lpstr>Astroclimes and Molecfit – Direct modelling</vt:lpstr>
      <vt:lpstr>PowerPoint Presentation</vt:lpstr>
      <vt:lpstr>PCA – Blind approach</vt:lpstr>
      <vt:lpstr>Night 1 (2018/03/26) - Kp = 110 km/s</vt:lpstr>
      <vt:lpstr>Night 1 (2018/03/26) - Kp = 80 km/s</vt:lpstr>
      <vt:lpstr>Night 1 (2018/03/26) - Kp = 50 km/s</vt:lpstr>
      <vt:lpstr>Night 4 (2019/03/15) - Kp = 110 km/s</vt:lpstr>
      <vt:lpstr>PowerPoint Presentation</vt:lpstr>
      <vt:lpstr>Night 1 2018/03/26 Kp = 50 km/s</vt:lpstr>
      <vt:lpstr>Night 4 2018/03/26 Kp = 110 km/s</vt:lpstr>
      <vt:lpstr>What is different about the detrending methods?</vt:lpstr>
    </vt:vector>
  </TitlesOfParts>
  <Company>University of Warwick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cp:revision>
  <dcterms:created xsi:type="dcterms:W3CDTF">2026-07-13T17:11:17Z</dcterms:created>
  <dcterms:modified xsi:type="dcterms:W3CDTF">2026-07-23T11:22:12Z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0x0101004D777ABFAE3F5444BD4692D96672F2E8</vt:lpwstr>
  </property>
  <property fmtid="{D5CDD505-2E9C-101B-9397-08002B2CF9AE}" pid="3" name="MediaServiceImageTags">
    <vt:lpwstr/>
  </property>
</Properties>
</file>