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-1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8255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8255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8255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8255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8255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8255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8255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8255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8255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47700" y="130951"/>
            <a:ext cx="11709400" cy="2144889"/>
          </a:xfrm>
          <a:prstGeom prst="rect">
            <a:avLst/>
          </a:prstGeom>
        </p:spPr>
        <p:txBody>
          <a:bodyPr/>
          <a:lstStyle>
            <a:lvl1pPr marL="57799" marR="57799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47700" y="2273300"/>
            <a:ext cx="11709400" cy="7480300"/>
          </a:xfrm>
          <a:prstGeom prst="rect">
            <a:avLst/>
          </a:prstGeom>
        </p:spPr>
        <p:txBody>
          <a:bodyPr/>
          <a:lstStyle>
            <a:lvl1pPr marL="383540" marR="57799">
              <a:defRPr>
                <a:latin typeface="Arial"/>
                <a:ea typeface="Arial"/>
                <a:cs typeface="Arial"/>
                <a:sym typeface="Arial"/>
              </a:defRPr>
            </a:lvl1pPr>
            <a:lvl2pPr marL="783590" marR="57799">
              <a:defRPr>
                <a:latin typeface="Arial"/>
                <a:ea typeface="Arial"/>
                <a:cs typeface="Arial"/>
                <a:sym typeface="Arial"/>
              </a:defRPr>
            </a:lvl2pPr>
            <a:lvl3pPr marL="1183639" marR="57799">
              <a:defRPr>
                <a:latin typeface="Arial"/>
                <a:ea typeface="Arial"/>
                <a:cs typeface="Arial"/>
                <a:sym typeface="Arial"/>
              </a:defRPr>
            </a:lvl3pPr>
            <a:lvl4pPr marL="1640839" marR="57799">
              <a:defRPr>
                <a:latin typeface="Arial"/>
                <a:ea typeface="Arial"/>
                <a:cs typeface="Arial"/>
                <a:sym typeface="Arial"/>
              </a:defRPr>
            </a:lvl4pPr>
            <a:lvl5pPr marL="2098039" marR="57799"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653047" y="8882098"/>
            <a:ext cx="368574" cy="360822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8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odèle par défaut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18845" y="8890000"/>
            <a:ext cx="317501" cy="32156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77900" y="546100"/>
            <a:ext cx="11049000" cy="2273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77900" y="2819400"/>
            <a:ext cx="11049000" cy="693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2pPr marL="784225" indent="-285750">
              <a:spcBef>
                <a:spcPts val="900"/>
              </a:spcBef>
              <a:buChar char="–"/>
              <a:defRPr sz="3800"/>
            </a:lvl2pPr>
            <a:lvl3pPr marL="1184275" indent="-228600">
              <a:spcBef>
                <a:spcPts val="700"/>
              </a:spcBef>
              <a:defRPr sz="3400"/>
            </a:lvl3pPr>
            <a:lvl4pPr marL="1641475" indent="-228600">
              <a:spcBef>
                <a:spcPts val="600"/>
              </a:spcBef>
              <a:buChar char="–"/>
              <a:defRPr sz="2800"/>
            </a:lvl4pPr>
            <a:lvl5pPr marL="2098675" indent="-22860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505158" y="8890000"/>
            <a:ext cx="342901" cy="3585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825500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58702" marR="58702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58702" marR="58702" indent="2286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58702" marR="58702" indent="4572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58702" marR="58702" indent="6858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58702" marR="58702" indent="9144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58702" marR="58702" indent="11430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58702" marR="58702" indent="13716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58702" marR="58702" indent="16002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58702" marR="58702" indent="182880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titleStyle>
    <p:bodyStyle>
      <a:lvl1pPr marL="384175" marR="58702" indent="-342900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829343" marR="58702" indent="-33086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1251510" marR="58702" indent="-295835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17721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22293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22293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22293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22293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2229303" marR="58702" indent="-359228" algn="l" defTabSz="1295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0452" y="848840"/>
            <a:ext cx="8643896" cy="5156871"/>
          </a:xfrm>
          <a:prstGeom prst="rect">
            <a:avLst/>
          </a:prstGeom>
        </p:spPr>
      </p:pic>
      <p:sp>
        <p:nvSpPr>
          <p:cNvPr id="113" name="Snapshot Video from Research Performed at the"/>
          <p:cNvSpPr txBox="1"/>
          <p:nvPr/>
        </p:nvSpPr>
        <p:spPr>
          <a:xfrm>
            <a:off x="1343173" y="2787"/>
            <a:ext cx="1031845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Snapshot Video from Research Performed at the  </a:t>
            </a:r>
          </a:p>
        </p:txBody>
      </p:sp>
      <p:pic>
        <p:nvPicPr>
          <p:cNvPr id="114" name="new_logo_ukri.pdf" descr="new_logo_ukri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88165" y="6042681"/>
            <a:ext cx="4576146" cy="3233990"/>
          </a:xfrm>
          <a:prstGeom prst="rect">
            <a:avLst/>
          </a:prstGeom>
        </p:spPr>
      </p:pic>
      <p:sp>
        <p:nvSpPr>
          <p:cNvPr id="115" name="Title…"/>
          <p:cNvSpPr txBox="1"/>
          <p:nvPr/>
        </p:nvSpPr>
        <p:spPr>
          <a:xfrm>
            <a:off x="2906626" y="6381863"/>
            <a:ext cx="1474590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000" i="1" u="sng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Title</a:t>
            </a:r>
          </a:p>
          <a:p>
            <a:pPr algn="ctr">
              <a:defRPr sz="4000" i="1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Name</a:t>
            </a:r>
          </a:p>
          <a:p>
            <a:pPr algn="ctr">
              <a:defRPr sz="3000" i="1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Institution</a:t>
            </a:r>
          </a:p>
        </p:txBody>
      </p:sp>
      <p:sp>
        <p:nvSpPr>
          <p:cNvPr id="116" name="Institution Logo"/>
          <p:cNvSpPr txBox="1"/>
          <p:nvPr/>
        </p:nvSpPr>
        <p:spPr>
          <a:xfrm>
            <a:off x="2506731" y="8643174"/>
            <a:ext cx="224347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3000" i="1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Institution Logo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2A9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D2A9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57799" marR="57799" indent="0" algn="l" defTabSz="1295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Gill Sans</vt:lpstr>
      <vt:lpstr>Gill Sans Light</vt:lpstr>
      <vt:lpstr>Helvetica</vt:lpstr>
      <vt:lpstr>Lucida Grande</vt:lpstr>
      <vt:lpstr>Times New Roman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Whitewood, Charlie</dc:creator>
  <cp:lastModifiedBy>Whitewood, Charlie</cp:lastModifiedBy>
  <cp:revision>5</cp:revision>
  <dcterms:modified xsi:type="dcterms:W3CDTF">2020-11-24T13:27:28Z</dcterms:modified>
</cp:coreProperties>
</file>