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7" r:id="rId8"/>
    <p:sldId id="263" r:id="rId9"/>
    <p:sldId id="264" r:id="rId10"/>
    <p:sldId id="262" r:id="rId11"/>
    <p:sldId id="269" r:id="rId12"/>
    <p:sldId id="278" r:id="rId13"/>
    <p:sldId id="271" r:id="rId14"/>
    <p:sldId id="259" r:id="rId15"/>
    <p:sldId id="274" r:id="rId16"/>
    <p:sldId id="276" r:id="rId17"/>
    <p:sldId id="275" r:id="rId18"/>
    <p:sldId id="260" r:id="rId19"/>
    <p:sldId id="282" r:id="rId20"/>
    <p:sldId id="26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93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9" autoAdjust="0"/>
    <p:restoredTop sz="94660"/>
  </p:normalViewPr>
  <p:slideViewPr>
    <p:cSldViewPr>
      <p:cViewPr varScale="1">
        <p:scale>
          <a:sx n="56" d="100"/>
          <a:sy n="56" d="100"/>
        </p:scale>
        <p:origin x="1532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3291594825557E-2"/>
          <c:y val="5.1082171425397178E-2"/>
          <c:w val="0.4098494163204161"/>
          <c:h val="0.6283187284746139"/>
        </c:manualLayout>
      </c:layout>
      <c:scatterChart>
        <c:scatterStyle val="lineMarker"/>
        <c:varyColors val="0"/>
        <c:ser>
          <c:idx val="0"/>
          <c:order val="0"/>
          <c:tx>
            <c:v>all data</c:v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0"/>
            <c:dispEq val="0"/>
          </c:trendline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'lungminusPTV_Deff_deformeddose-'!$A$2:$A$27</c:f>
              <c:numCache>
                <c:formatCode>General</c:formatCode>
                <c:ptCount val="2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</c:numCache>
            </c:numRef>
          </c:xVal>
          <c:yVal>
            <c:numRef>
              <c:f>'lungminusPTV_Deff_deformeddose-'!$T$2:$T$27</c:f>
              <c:numCache>
                <c:formatCode>General</c:formatCode>
                <c:ptCount val="26"/>
                <c:pt idx="0">
                  <c:v>17.012621418405299</c:v>
                </c:pt>
                <c:pt idx="1">
                  <c:v>17.0822337969798</c:v>
                </c:pt>
                <c:pt idx="2">
                  <c:v>16.900534934853098</c:v>
                </c:pt>
                <c:pt idx="3">
                  <c:v>16.695922263889798</c:v>
                </c:pt>
                <c:pt idx="6">
                  <c:v>16.904339675912698</c:v>
                </c:pt>
                <c:pt idx="7">
                  <c:v>16.787102111003399</c:v>
                </c:pt>
                <c:pt idx="8">
                  <c:v>17.093184460833001</c:v>
                </c:pt>
                <c:pt idx="10">
                  <c:v>17.0555852990828</c:v>
                </c:pt>
                <c:pt idx="14">
                  <c:v>17.389148806768102</c:v>
                </c:pt>
                <c:pt idx="15">
                  <c:v>17.4708247208419</c:v>
                </c:pt>
                <c:pt idx="16">
                  <c:v>17.5046376712748</c:v>
                </c:pt>
                <c:pt idx="17">
                  <c:v>17.802764584923501</c:v>
                </c:pt>
                <c:pt idx="20">
                  <c:v>17.478806246311201</c:v>
                </c:pt>
                <c:pt idx="21">
                  <c:v>17.515853357991698</c:v>
                </c:pt>
                <c:pt idx="22">
                  <c:v>17.860190313542802</c:v>
                </c:pt>
                <c:pt idx="23">
                  <c:v>17.626758666502202</c:v>
                </c:pt>
                <c:pt idx="24">
                  <c:v>17.676479856448399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BE9-4AAE-804B-C1AF976AF842}"/>
            </c:ext>
          </c:extLst>
        </c:ser>
        <c:ser>
          <c:idx val="3"/>
          <c:order val="1"/>
          <c:tx>
            <c:v>three weeks data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ysDot"/>
              </a:ln>
              <a:effectLst/>
            </c:spPr>
            <c:trendlineType val="exp"/>
            <c:forward val="8"/>
            <c:dispRSqr val="0"/>
            <c:dispEq val="0"/>
          </c:trendline>
          <c:xVal>
            <c:numRef>
              <c:f>'lungminusPTV_Deff_deformeddose-'!$A$2:$A$20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'lungminusPTV_Deff_deformeddose-'!$T$2:$T$19</c:f>
              <c:numCache>
                <c:formatCode>General</c:formatCode>
                <c:ptCount val="18"/>
                <c:pt idx="0">
                  <c:v>17.012621418405299</c:v>
                </c:pt>
                <c:pt idx="1">
                  <c:v>17.0822337969798</c:v>
                </c:pt>
                <c:pt idx="2">
                  <c:v>16.900534934853098</c:v>
                </c:pt>
                <c:pt idx="3">
                  <c:v>16.695922263889798</c:v>
                </c:pt>
                <c:pt idx="6">
                  <c:v>16.904339675912698</c:v>
                </c:pt>
                <c:pt idx="7">
                  <c:v>16.787102111003399</c:v>
                </c:pt>
                <c:pt idx="8">
                  <c:v>17.093184460833001</c:v>
                </c:pt>
                <c:pt idx="10">
                  <c:v>17.0555852990828</c:v>
                </c:pt>
                <c:pt idx="14">
                  <c:v>17.389148806768102</c:v>
                </c:pt>
                <c:pt idx="15">
                  <c:v>17.4708247208419</c:v>
                </c:pt>
                <c:pt idx="16">
                  <c:v>17.5046376712748</c:v>
                </c:pt>
                <c:pt idx="17">
                  <c:v>17.802764584923501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BE9-4AAE-804B-C1AF976AF842}"/>
            </c:ext>
          </c:extLst>
        </c:ser>
        <c:ser>
          <c:idx val="2"/>
          <c:order val="2"/>
          <c:tx>
            <c:v>two weeks data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forward val="15"/>
            <c:dispRSqr val="0"/>
            <c:dispEq val="0"/>
          </c:trendline>
          <c:xVal>
            <c:numRef>
              <c:f>'lungminusPTV_Deff_deformeddose-'!$A$2:$A$13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</c:numCache>
            </c:numRef>
          </c:xVal>
          <c:yVal>
            <c:numRef>
              <c:f>'lungminusPTV_Deff_deformeddose-'!$T$2:$T$12</c:f>
              <c:numCache>
                <c:formatCode>General</c:formatCode>
                <c:ptCount val="11"/>
                <c:pt idx="0">
                  <c:v>17.012621418405299</c:v>
                </c:pt>
                <c:pt idx="1">
                  <c:v>17.0822337969798</c:v>
                </c:pt>
                <c:pt idx="2">
                  <c:v>16.900534934853098</c:v>
                </c:pt>
                <c:pt idx="3">
                  <c:v>16.695922263889798</c:v>
                </c:pt>
                <c:pt idx="6">
                  <c:v>16.904339675912698</c:v>
                </c:pt>
                <c:pt idx="7">
                  <c:v>16.787102111003399</c:v>
                </c:pt>
                <c:pt idx="8">
                  <c:v>17.093184460833001</c:v>
                </c:pt>
                <c:pt idx="10">
                  <c:v>17.0555852990828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BBE9-4AAE-804B-C1AF976AF842}"/>
            </c:ext>
          </c:extLst>
        </c:ser>
        <c:ser>
          <c:idx val="1"/>
          <c:order val="3"/>
          <c:tx>
            <c:v>one week data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exp"/>
            <c:forward val="21"/>
            <c:dispRSqr val="0"/>
            <c:dispEq val="0"/>
          </c:trendline>
          <c:xVal>
            <c:numRef>
              <c:f>'lungminusPTV_Deff_deformeddose-'!$A$2:$A$6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xVal>
          <c:yVal>
            <c:numRef>
              <c:f>'lungminusPTV_Deff_deformeddose-'!$T$2:$T$6</c:f>
              <c:numCache>
                <c:formatCode>General</c:formatCode>
                <c:ptCount val="5"/>
                <c:pt idx="0">
                  <c:v>17.012621418405299</c:v>
                </c:pt>
                <c:pt idx="1">
                  <c:v>17.0822337969798</c:v>
                </c:pt>
                <c:pt idx="2">
                  <c:v>16.900534934853098</c:v>
                </c:pt>
                <c:pt idx="3">
                  <c:v>16.695922263889798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BBE9-4AAE-804B-C1AF976AF8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73675983"/>
        <c:axId val="1973673103"/>
      </c:scatterChart>
      <c:valAx>
        <c:axId val="1973675983"/>
        <c:scaling>
          <c:orientation val="minMax"/>
          <c:max val="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Days</a:t>
                </a:r>
                <a:r>
                  <a:rPr lang="en-GB" sz="1600" baseline="0" dirty="0"/>
                  <a:t> after start of treatment</a:t>
                </a:r>
                <a:endParaRPr lang="en-GB" sz="16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673103"/>
        <c:crosses val="autoZero"/>
        <c:crossBetween val="midCat"/>
      </c:valAx>
      <c:valAx>
        <c:axId val="1973673103"/>
        <c:scaling>
          <c:orientation val="minMax"/>
          <c:min val="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EUD for Lung-PTV</a:t>
                </a:r>
              </a:p>
            </c:rich>
          </c:tx>
          <c:layout>
            <c:manualLayout>
              <c:xMode val="edge"/>
              <c:yMode val="edge"/>
              <c:x val="3.5122497314650008E-3"/>
              <c:y val="7.538398511276525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675983"/>
        <c:crosses val="autoZero"/>
        <c:crossBetween val="midCat"/>
        <c:majorUnit val="2"/>
      </c:valAx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13371574003410686"/>
          <c:y val="0.87755643701004971"/>
          <c:w val="0.8662842599658932"/>
          <c:h val="0.120858192933517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426858780185279"/>
          <c:y val="6.361742057551005E-2"/>
          <c:w val="0.80279640555471732"/>
          <c:h val="0.69153029086050466"/>
        </c:manualLayout>
      </c:layout>
      <c:scatterChart>
        <c:scatterStyle val="lineMarker"/>
        <c:varyColors val="0"/>
        <c:ser>
          <c:idx val="0"/>
          <c:order val="0"/>
          <c:tx>
            <c:v>all data</c:v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'GTVvol_doseoncbct-adjusted_cbct'!$A$2:$A$27</c:f>
              <c:numCache>
                <c:formatCode>General</c:formatCode>
                <c:ptCount val="2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</c:numCache>
            </c:numRef>
          </c:xVal>
          <c:yVal>
            <c:numRef>
              <c:f>'GTVvol_doseoncbct-adjusted_cbct'!$O$2:$O$27</c:f>
              <c:numCache>
                <c:formatCode>General</c:formatCode>
                <c:ptCount val="26"/>
                <c:pt idx="0">
                  <c:v>57.340674509774502</c:v>
                </c:pt>
                <c:pt idx="1">
                  <c:v>56.811315032651301</c:v>
                </c:pt>
                <c:pt idx="2">
                  <c:v>56.574577777748097</c:v>
                </c:pt>
                <c:pt idx="3">
                  <c:v>52.032439215660702</c:v>
                </c:pt>
                <c:pt idx="4">
                  <c:v>49.646044444420099</c:v>
                </c:pt>
                <c:pt idx="7">
                  <c:v>40.180162091482401</c:v>
                </c:pt>
                <c:pt idx="8">
                  <c:v>40.856700653573697</c:v>
                </c:pt>
                <c:pt idx="9">
                  <c:v>37.1336888888696</c:v>
                </c:pt>
                <c:pt idx="10">
                  <c:v>43.793317647036901</c:v>
                </c:pt>
                <c:pt idx="11">
                  <c:v>35.051199999983503</c:v>
                </c:pt>
                <c:pt idx="15">
                  <c:v>31.676998692794399</c:v>
                </c:pt>
                <c:pt idx="16">
                  <c:v>32.893239215671102</c:v>
                </c:pt>
                <c:pt idx="17">
                  <c:v>32.584941176454002</c:v>
                </c:pt>
                <c:pt idx="21">
                  <c:v>33.004277124166101</c:v>
                </c:pt>
                <c:pt idx="22">
                  <c:v>33.436549019592398</c:v>
                </c:pt>
                <c:pt idx="23">
                  <c:v>30.585945098025199</c:v>
                </c:pt>
                <c:pt idx="24">
                  <c:v>31.847539869266299</c:v>
                </c:pt>
                <c:pt idx="25">
                  <c:v>32.1150222222075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026-4C54-96DE-DECBD09CF64C}"/>
            </c:ext>
          </c:extLst>
        </c:ser>
        <c:ser>
          <c:idx val="3"/>
          <c:order val="1"/>
          <c:tx>
            <c:v>three weeks data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ysDot"/>
              </a:ln>
              <a:effectLst/>
            </c:spPr>
            <c:trendlineType val="exp"/>
            <c:forward val="7"/>
            <c:dispRSqr val="0"/>
            <c:dispEq val="0"/>
          </c:trendline>
          <c:xVal>
            <c:numRef>
              <c:f>'GTVvol_doseoncbct-adjusted_cbct'!$A$2:$A$20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'GTVvol_doseoncbct-adjusted_cbct'!$O$2:$O$20</c:f>
              <c:numCache>
                <c:formatCode>General</c:formatCode>
                <c:ptCount val="19"/>
                <c:pt idx="0">
                  <c:v>57.340674509774502</c:v>
                </c:pt>
                <c:pt idx="1">
                  <c:v>56.811315032651301</c:v>
                </c:pt>
                <c:pt idx="2">
                  <c:v>56.574577777748097</c:v>
                </c:pt>
                <c:pt idx="3">
                  <c:v>52.032439215660702</c:v>
                </c:pt>
                <c:pt idx="4">
                  <c:v>49.646044444420099</c:v>
                </c:pt>
                <c:pt idx="7">
                  <c:v>40.180162091482401</c:v>
                </c:pt>
                <c:pt idx="8">
                  <c:v>40.856700653573697</c:v>
                </c:pt>
                <c:pt idx="9">
                  <c:v>37.1336888888696</c:v>
                </c:pt>
                <c:pt idx="10">
                  <c:v>43.793317647036901</c:v>
                </c:pt>
                <c:pt idx="11">
                  <c:v>35.051199999983503</c:v>
                </c:pt>
                <c:pt idx="15">
                  <c:v>31.676998692794399</c:v>
                </c:pt>
                <c:pt idx="16">
                  <c:v>32.893239215671102</c:v>
                </c:pt>
                <c:pt idx="17">
                  <c:v>32.584941176454002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026-4C54-96DE-DECBD09CF64C}"/>
            </c:ext>
          </c:extLst>
        </c:ser>
        <c:ser>
          <c:idx val="2"/>
          <c:order val="2"/>
          <c:tx>
            <c:v>two weeks data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exp"/>
            <c:forward val="14"/>
            <c:dispRSqr val="0"/>
            <c:dispEq val="0"/>
          </c:trendline>
          <c:xVal>
            <c:numRef>
              <c:f>'GTVvol_doseoncbct-adjusted_cbct'!$A$2:$A$13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</c:numCache>
            </c:numRef>
          </c:xVal>
          <c:yVal>
            <c:numRef>
              <c:f>'GTVvol_doseoncbct-adjusted_cbct'!$O$2:$O$13</c:f>
              <c:numCache>
                <c:formatCode>General</c:formatCode>
                <c:ptCount val="12"/>
                <c:pt idx="0">
                  <c:v>57.340674509774502</c:v>
                </c:pt>
                <c:pt idx="1">
                  <c:v>56.811315032651301</c:v>
                </c:pt>
                <c:pt idx="2">
                  <c:v>56.574577777748097</c:v>
                </c:pt>
                <c:pt idx="3">
                  <c:v>52.032439215660702</c:v>
                </c:pt>
                <c:pt idx="4">
                  <c:v>49.646044444420099</c:v>
                </c:pt>
                <c:pt idx="7">
                  <c:v>40.180162091482401</c:v>
                </c:pt>
                <c:pt idx="8">
                  <c:v>40.856700653573697</c:v>
                </c:pt>
                <c:pt idx="9">
                  <c:v>37.1336888888696</c:v>
                </c:pt>
                <c:pt idx="10">
                  <c:v>43.793317647036901</c:v>
                </c:pt>
                <c:pt idx="11">
                  <c:v>35.051199999983503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2026-4C54-96DE-DECBD09CF64C}"/>
            </c:ext>
          </c:extLst>
        </c:ser>
        <c:ser>
          <c:idx val="1"/>
          <c:order val="3"/>
          <c:tx>
            <c:v>one week data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exp"/>
            <c:forward val="21"/>
            <c:dispRSqr val="0"/>
            <c:dispEq val="0"/>
          </c:trendline>
          <c:xVal>
            <c:numRef>
              <c:f>'GTVvol_doseoncbct-adjusted_cbct'!$A$2:$A$6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xVal>
          <c:yVal>
            <c:numRef>
              <c:f>'GTVvol_doseoncbct-adjusted_cbct'!$O$2:$O$6</c:f>
              <c:numCache>
                <c:formatCode>General</c:formatCode>
                <c:ptCount val="5"/>
                <c:pt idx="0">
                  <c:v>57.340674509774502</c:v>
                </c:pt>
                <c:pt idx="1">
                  <c:v>56.811315032651301</c:v>
                </c:pt>
                <c:pt idx="2">
                  <c:v>56.574577777748097</c:v>
                </c:pt>
                <c:pt idx="3">
                  <c:v>52.032439215660702</c:v>
                </c:pt>
                <c:pt idx="4">
                  <c:v>49.646044444420099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2026-4C54-96DE-DECBD09CF6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73671663"/>
        <c:axId val="1973675983"/>
      </c:scatterChart>
      <c:valAx>
        <c:axId val="1973671663"/>
        <c:scaling>
          <c:orientation val="minMax"/>
          <c:max val="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Days after start of treatment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675983"/>
        <c:crosses val="autoZero"/>
        <c:crossBetween val="midCat"/>
      </c:valAx>
      <c:valAx>
        <c:axId val="19736759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Tumour Volume, cc</a:t>
                </a:r>
              </a:p>
            </c:rich>
          </c:tx>
          <c:layout>
            <c:manualLayout>
              <c:xMode val="edge"/>
              <c:yMode val="edge"/>
              <c:x val="1.4082783394737525E-3"/>
              <c:y val="5.830861135715812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671663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86670970985009"/>
          <c:y val="9.5496719500302418E-2"/>
          <c:w val="0.4750326011135374"/>
          <c:h val="0.48233493062174376"/>
        </c:manualLayout>
      </c:layout>
      <c:scatterChart>
        <c:scatterStyle val="lineMarker"/>
        <c:varyColors val="0"/>
        <c:ser>
          <c:idx val="0"/>
          <c:order val="0"/>
          <c:tx>
            <c:v>no adaption</c:v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0"/>
            <c:dispEq val="0"/>
          </c:trendline>
          <c:xVal>
            <c:numRef>
              <c:f>Sheet1!$A$5:$A$24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14</c:v>
                </c:pt>
                <c:pt idx="11">
                  <c:v>15</c:v>
                </c:pt>
                <c:pt idx="12">
                  <c:v>16</c:v>
                </c:pt>
                <c:pt idx="13">
                  <c:v>17</c:v>
                </c:pt>
                <c:pt idx="14">
                  <c:v>18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Sheet1!$D$5:$D$24</c:f>
              <c:numCache>
                <c:formatCode>General</c:formatCode>
                <c:ptCount val="20"/>
                <c:pt idx="0">
                  <c:v>0</c:v>
                </c:pt>
                <c:pt idx="1">
                  <c:v>0.42280000000000001</c:v>
                </c:pt>
                <c:pt idx="2">
                  <c:v>0.84560000000000002</c:v>
                </c:pt>
                <c:pt idx="3">
                  <c:v>1.2684</c:v>
                </c:pt>
                <c:pt idx="4">
                  <c:v>1.6912</c:v>
                </c:pt>
                <c:pt idx="5">
                  <c:v>2.9596</c:v>
                </c:pt>
                <c:pt idx="6">
                  <c:v>3.3824000000000001</c:v>
                </c:pt>
                <c:pt idx="7">
                  <c:v>3.8052000000000001</c:v>
                </c:pt>
                <c:pt idx="8">
                  <c:v>4.2279999999999998</c:v>
                </c:pt>
                <c:pt idx="9">
                  <c:v>4.6508000000000003</c:v>
                </c:pt>
                <c:pt idx="10">
                  <c:v>5.9192</c:v>
                </c:pt>
                <c:pt idx="11">
                  <c:v>6.3420000000000005</c:v>
                </c:pt>
                <c:pt idx="12">
                  <c:v>6.7648000000000001</c:v>
                </c:pt>
                <c:pt idx="13">
                  <c:v>7.1875999999999998</c:v>
                </c:pt>
                <c:pt idx="14">
                  <c:v>7.6104000000000003</c:v>
                </c:pt>
                <c:pt idx="15">
                  <c:v>8.8788</c:v>
                </c:pt>
                <c:pt idx="16">
                  <c:v>9.3016000000000005</c:v>
                </c:pt>
                <c:pt idx="17">
                  <c:v>9.724400000000001</c:v>
                </c:pt>
                <c:pt idx="18">
                  <c:v>10.1472</c:v>
                </c:pt>
                <c:pt idx="19">
                  <c:v>10.57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C07-465C-8A03-BF46856874A4}"/>
            </c:ext>
          </c:extLst>
        </c:ser>
        <c:ser>
          <c:idx val="1"/>
          <c:order val="1"/>
          <c:tx>
            <c:v>adapt after week 1</c:v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Sheet1!$A$5:$A$24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14</c:v>
                </c:pt>
                <c:pt idx="11">
                  <c:v>15</c:v>
                </c:pt>
                <c:pt idx="12">
                  <c:v>16</c:v>
                </c:pt>
                <c:pt idx="13">
                  <c:v>17</c:v>
                </c:pt>
                <c:pt idx="14">
                  <c:v>18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Sheet1!$E$5:$E$24</c:f>
              <c:numCache>
                <c:formatCode>General</c:formatCode>
                <c:ptCount val="20"/>
                <c:pt idx="0">
                  <c:v>0</c:v>
                </c:pt>
                <c:pt idx="1">
                  <c:v>0.42280000000000001</c:v>
                </c:pt>
                <c:pt idx="2">
                  <c:v>0.84560000000000002</c:v>
                </c:pt>
                <c:pt idx="3">
                  <c:v>1.2684</c:v>
                </c:pt>
                <c:pt idx="4">
                  <c:v>1.6912</c:v>
                </c:pt>
                <c:pt idx="5">
                  <c:v>0</c:v>
                </c:pt>
                <c:pt idx="6">
                  <c:v>0.42280000000000001</c:v>
                </c:pt>
                <c:pt idx="7">
                  <c:v>0.84560000000000002</c:v>
                </c:pt>
                <c:pt idx="8">
                  <c:v>1.2684</c:v>
                </c:pt>
                <c:pt idx="9">
                  <c:v>1.6912</c:v>
                </c:pt>
                <c:pt idx="10">
                  <c:v>2.9596</c:v>
                </c:pt>
                <c:pt idx="11">
                  <c:v>3.3824000000000001</c:v>
                </c:pt>
                <c:pt idx="12">
                  <c:v>3.8052000000000001</c:v>
                </c:pt>
                <c:pt idx="13">
                  <c:v>4.2279999999999998</c:v>
                </c:pt>
                <c:pt idx="14">
                  <c:v>4.6508000000000003</c:v>
                </c:pt>
                <c:pt idx="15">
                  <c:v>5.9192</c:v>
                </c:pt>
                <c:pt idx="16">
                  <c:v>6.3420000000000005</c:v>
                </c:pt>
                <c:pt idx="17">
                  <c:v>6.7648000000000001</c:v>
                </c:pt>
                <c:pt idx="18">
                  <c:v>7.1875999999999998</c:v>
                </c:pt>
                <c:pt idx="19">
                  <c:v>7.6104000000000003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C07-465C-8A03-BF46856874A4}"/>
            </c:ext>
          </c:extLst>
        </c:ser>
        <c:ser>
          <c:idx val="2"/>
          <c:order val="2"/>
          <c:tx>
            <c:v>adapt after week 2</c:v>
          </c:tx>
          <c:spPr>
            <a:ln w="254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Sheet1!$A$5:$A$24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14</c:v>
                </c:pt>
                <c:pt idx="11">
                  <c:v>15</c:v>
                </c:pt>
                <c:pt idx="12">
                  <c:v>16</c:v>
                </c:pt>
                <c:pt idx="13">
                  <c:v>17</c:v>
                </c:pt>
                <c:pt idx="14">
                  <c:v>18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Sheet1!$F$5:$F$24</c:f>
              <c:numCache>
                <c:formatCode>General</c:formatCode>
                <c:ptCount val="20"/>
                <c:pt idx="0">
                  <c:v>0</c:v>
                </c:pt>
                <c:pt idx="1">
                  <c:v>0.42280000000000001</c:v>
                </c:pt>
                <c:pt idx="2">
                  <c:v>0.84560000000000002</c:v>
                </c:pt>
                <c:pt idx="3">
                  <c:v>1.2684</c:v>
                </c:pt>
                <c:pt idx="4">
                  <c:v>1.6912</c:v>
                </c:pt>
                <c:pt idx="5">
                  <c:v>2.9596</c:v>
                </c:pt>
                <c:pt idx="6">
                  <c:v>3.3824000000000001</c:v>
                </c:pt>
                <c:pt idx="7">
                  <c:v>3.8052000000000001</c:v>
                </c:pt>
                <c:pt idx="8">
                  <c:v>4.2279999999999998</c:v>
                </c:pt>
                <c:pt idx="9">
                  <c:v>4.6508000000000003</c:v>
                </c:pt>
                <c:pt idx="10">
                  <c:v>0</c:v>
                </c:pt>
                <c:pt idx="11">
                  <c:v>0.42280000000000001</c:v>
                </c:pt>
                <c:pt idx="12">
                  <c:v>0.84560000000000002</c:v>
                </c:pt>
                <c:pt idx="13">
                  <c:v>1.2684</c:v>
                </c:pt>
                <c:pt idx="14">
                  <c:v>1.6912</c:v>
                </c:pt>
                <c:pt idx="15">
                  <c:v>2.9596</c:v>
                </c:pt>
                <c:pt idx="16">
                  <c:v>3.3824000000000001</c:v>
                </c:pt>
                <c:pt idx="17">
                  <c:v>3.8052000000000001</c:v>
                </c:pt>
                <c:pt idx="18">
                  <c:v>4.2279999999999998</c:v>
                </c:pt>
                <c:pt idx="19">
                  <c:v>4.6508000000000003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C07-465C-8A03-BF46856874A4}"/>
            </c:ext>
          </c:extLst>
        </c:ser>
        <c:ser>
          <c:idx val="3"/>
          <c:order val="3"/>
          <c:tx>
            <c:v>adapt after week 3</c:v>
          </c:tx>
          <c:spPr>
            <a:ln w="2540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Sheet1!$A$5:$A$24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14</c:v>
                </c:pt>
                <c:pt idx="11">
                  <c:v>15</c:v>
                </c:pt>
                <c:pt idx="12">
                  <c:v>16</c:v>
                </c:pt>
                <c:pt idx="13">
                  <c:v>17</c:v>
                </c:pt>
                <c:pt idx="14">
                  <c:v>18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Sheet1!$G$5:$G$24</c:f>
              <c:numCache>
                <c:formatCode>General</c:formatCode>
                <c:ptCount val="20"/>
                <c:pt idx="0">
                  <c:v>0</c:v>
                </c:pt>
                <c:pt idx="1">
                  <c:v>0.42280000000000001</c:v>
                </c:pt>
                <c:pt idx="2">
                  <c:v>0.84560000000000002</c:v>
                </c:pt>
                <c:pt idx="3">
                  <c:v>1.2684</c:v>
                </c:pt>
                <c:pt idx="4">
                  <c:v>1.6912</c:v>
                </c:pt>
                <c:pt idx="5">
                  <c:v>2.9596</c:v>
                </c:pt>
                <c:pt idx="6">
                  <c:v>3.3824000000000001</c:v>
                </c:pt>
                <c:pt idx="7">
                  <c:v>3.8052000000000001</c:v>
                </c:pt>
                <c:pt idx="8">
                  <c:v>4.2279999999999998</c:v>
                </c:pt>
                <c:pt idx="9">
                  <c:v>4.6508000000000003</c:v>
                </c:pt>
                <c:pt idx="10">
                  <c:v>5.9192</c:v>
                </c:pt>
                <c:pt idx="11">
                  <c:v>6.3420000000000005</c:v>
                </c:pt>
                <c:pt idx="12">
                  <c:v>6.7648000000000001</c:v>
                </c:pt>
                <c:pt idx="13">
                  <c:v>7.1875999999999998</c:v>
                </c:pt>
                <c:pt idx="14">
                  <c:v>7.6104000000000003</c:v>
                </c:pt>
                <c:pt idx="15">
                  <c:v>0</c:v>
                </c:pt>
                <c:pt idx="16">
                  <c:v>0.42280000000000001</c:v>
                </c:pt>
                <c:pt idx="17">
                  <c:v>0.84560000000000002</c:v>
                </c:pt>
                <c:pt idx="18">
                  <c:v>1.2684</c:v>
                </c:pt>
                <c:pt idx="19">
                  <c:v>1.6912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C07-465C-8A03-BF46856874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1811632"/>
        <c:axId val="1551807312"/>
      </c:scatterChart>
      <c:valAx>
        <c:axId val="1551811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Days</a:t>
                </a:r>
                <a:r>
                  <a:rPr lang="en-GB" sz="1600" baseline="0"/>
                  <a:t> from start of treatment</a:t>
                </a:r>
                <a:endParaRPr lang="en-GB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1807312"/>
        <c:crosses val="autoZero"/>
        <c:crossBetween val="midCat"/>
      </c:valAx>
      <c:valAx>
        <c:axId val="1551807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% increase in EUD</a:t>
                </a:r>
                <a:r>
                  <a:rPr lang="en-GB" sz="1400" baseline="0"/>
                  <a:t> to lung-PTV</a:t>
                </a:r>
                <a:endParaRPr lang="en-GB" sz="1400"/>
              </a:p>
            </c:rich>
          </c:tx>
          <c:layout>
            <c:manualLayout>
              <c:xMode val="edge"/>
              <c:yMode val="edge"/>
              <c:x val="0.15596957806145401"/>
              <c:y val="3.195405188897140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1811632"/>
        <c:crosses val="autoZero"/>
        <c:crossBetween val="midCat"/>
        <c:majorUnit val="5"/>
      </c:valAx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layout>
        <c:manualLayout>
          <c:xMode val="edge"/>
          <c:yMode val="edge"/>
          <c:x val="0"/>
          <c:y val="0.80821806836277454"/>
          <c:w val="1"/>
          <c:h val="0.149306649168853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206504711258487"/>
          <c:y val="2.054578657476952E-2"/>
          <c:w val="0.76480321675490115"/>
          <c:h val="0.63963929575689027"/>
        </c:manualLayout>
      </c:layout>
      <c:scatterChart>
        <c:scatterStyle val="lineMarker"/>
        <c:varyColors val="0"/>
        <c:ser>
          <c:idx val="0"/>
          <c:order val="0"/>
          <c:tx>
            <c:v>1 week</c:v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'Allpats-adjusted_cbcts-lung (2)'!$K$2:$K$166</c:f>
              <c:numCache>
                <c:formatCode>General</c:formatCode>
                <c:ptCount val="165"/>
                <c:pt idx="0">
                  <c:v>0.99392662223810302</c:v>
                </c:pt>
                <c:pt idx="1">
                  <c:v>0.99894488349883104</c:v>
                </c:pt>
                <c:pt idx="2">
                  <c:v>0.92037517807325697</c:v>
                </c:pt>
                <c:pt idx="3">
                  <c:v>1.0084366020811699</c:v>
                </c:pt>
                <c:pt idx="4">
                  <c:v>0.943958757794506</c:v>
                </c:pt>
                <c:pt idx="5">
                  <c:v>1.00956444822494</c:v>
                </c:pt>
                <c:pt idx="6">
                  <c:v>1.0827967681099</c:v>
                </c:pt>
                <c:pt idx="7">
                  <c:v>1.00873430004799</c:v>
                </c:pt>
                <c:pt idx="8">
                  <c:v>1.0306695538672701</c:v>
                </c:pt>
                <c:pt idx="9">
                  <c:v>0.9850632978096</c:v>
                </c:pt>
                <c:pt idx="10">
                  <c:v>1.00416229169551</c:v>
                </c:pt>
                <c:pt idx="11">
                  <c:v>1.0420501925955601</c:v>
                </c:pt>
                <c:pt idx="12">
                  <c:v>1.04248553985602</c:v>
                </c:pt>
                <c:pt idx="13">
                  <c:v>1.0208646380342801</c:v>
                </c:pt>
                <c:pt idx="14">
                  <c:v>1.04297818159649</c:v>
                </c:pt>
                <c:pt idx="15">
                  <c:v>0.99359306655664303</c:v>
                </c:pt>
                <c:pt idx="16">
                  <c:v>1.04117114980504</c:v>
                </c:pt>
                <c:pt idx="17">
                  <c:v>1.04024965268803</c:v>
                </c:pt>
                <c:pt idx="18">
                  <c:v>1.03717648817782</c:v>
                </c:pt>
                <c:pt idx="19">
                  <c:v>0.96979325891162205</c:v>
                </c:pt>
                <c:pt idx="20">
                  <c:v>1.0618833191170101</c:v>
                </c:pt>
                <c:pt idx="21">
                  <c:v>1.0014725482147799</c:v>
                </c:pt>
                <c:pt idx="22">
                  <c:v>1.0117669596618599</c:v>
                </c:pt>
                <c:pt idx="23">
                  <c:v>0.98624331555129696</c:v>
                </c:pt>
                <c:pt idx="24">
                  <c:v>1.03404758570355</c:v>
                </c:pt>
                <c:pt idx="25">
                  <c:v>0.96651199977322799</c:v>
                </c:pt>
                <c:pt idx="26">
                  <c:v>1.0532689435129601</c:v>
                </c:pt>
                <c:pt idx="27">
                  <c:v>1.04272370891852</c:v>
                </c:pt>
                <c:pt idx="28">
                  <c:v>1.072060374186</c:v>
                </c:pt>
                <c:pt idx="29">
                  <c:v>1.04641425036501</c:v>
                </c:pt>
                <c:pt idx="30">
                  <c:v>0.93764636812413504</c:v>
                </c:pt>
                <c:pt idx="31">
                  <c:v>1.00794613729279</c:v>
                </c:pt>
                <c:pt idx="32">
                  <c:v>1.0043909737107799</c:v>
                </c:pt>
                <c:pt idx="33">
                  <c:v>1.0777516925132999</c:v>
                </c:pt>
                <c:pt idx="34">
                  <c:v>0.97347021303600301</c:v>
                </c:pt>
                <c:pt idx="35">
                  <c:v>1.0237552921264299</c:v>
                </c:pt>
                <c:pt idx="36">
                  <c:v>1.0018288048311099</c:v>
                </c:pt>
                <c:pt idx="37">
                  <c:v>1.0808679403886901</c:v>
                </c:pt>
                <c:pt idx="38">
                  <c:v>0.99534743738456699</c:v>
                </c:pt>
                <c:pt idx="39">
                  <c:v>1.02615826733454</c:v>
                </c:pt>
                <c:pt idx="40">
                  <c:v>1.0224684382731499</c:v>
                </c:pt>
                <c:pt idx="41">
                  <c:v>1.0176834806000901</c:v>
                </c:pt>
                <c:pt idx="42">
                  <c:v>1.0329999761844599</c:v>
                </c:pt>
                <c:pt idx="43">
                  <c:v>1.0254010214798299</c:v>
                </c:pt>
                <c:pt idx="44">
                  <c:v>0.94807580848863404</c:v>
                </c:pt>
                <c:pt idx="45">
                  <c:v>0.99592120419348695</c:v>
                </c:pt>
                <c:pt idx="46">
                  <c:v>1.0048803234333801</c:v>
                </c:pt>
                <c:pt idx="47">
                  <c:v>1.02084310305504</c:v>
                </c:pt>
                <c:pt idx="48">
                  <c:v>0.98297296285191904</c:v>
                </c:pt>
                <c:pt idx="49">
                  <c:v>1.0142912341494501</c:v>
                </c:pt>
                <c:pt idx="50">
                  <c:v>0.99984072706064597</c:v>
                </c:pt>
                <c:pt idx="51">
                  <c:v>1.0184762300039001</c:v>
                </c:pt>
                <c:pt idx="52">
                  <c:v>1.0083922114102899</c:v>
                </c:pt>
                <c:pt idx="53">
                  <c:v>1.0090060750434999</c:v>
                </c:pt>
                <c:pt idx="54">
                  <c:v>1.16579667415737</c:v>
                </c:pt>
                <c:pt idx="55">
                  <c:v>0.99416980977854996</c:v>
                </c:pt>
                <c:pt idx="56">
                  <c:v>1.0866529224239201</c:v>
                </c:pt>
                <c:pt idx="57">
                  <c:v>1.0428759506374601</c:v>
                </c:pt>
                <c:pt idx="58">
                  <c:v>1.0389366625448999</c:v>
                </c:pt>
                <c:pt idx="59">
                  <c:v>1.05419681036459</c:v>
                </c:pt>
                <c:pt idx="60">
                  <c:v>1.00732675614683</c:v>
                </c:pt>
                <c:pt idx="61">
                  <c:v>1.0102731445069399</c:v>
                </c:pt>
                <c:pt idx="62">
                  <c:v>1.04910524459558</c:v>
                </c:pt>
                <c:pt idx="63">
                  <c:v>1.02035250179715</c:v>
                </c:pt>
                <c:pt idx="64">
                  <c:v>1.03483374220897</c:v>
                </c:pt>
                <c:pt idx="65">
                  <c:v>1.01053193049977</c:v>
                </c:pt>
                <c:pt idx="66">
                  <c:v>0.96116645901060804</c:v>
                </c:pt>
                <c:pt idx="67">
                  <c:v>1.0165142310720601</c:v>
                </c:pt>
                <c:pt idx="68">
                  <c:v>1.02642314181559</c:v>
                </c:pt>
                <c:pt idx="69">
                  <c:v>1.00555520061987</c:v>
                </c:pt>
                <c:pt idx="70">
                  <c:v>1.0069141131372901</c:v>
                </c:pt>
                <c:pt idx="71">
                  <c:v>0.95434981254196805</c:v>
                </c:pt>
                <c:pt idx="72">
                  <c:v>0.98409537041039397</c:v>
                </c:pt>
                <c:pt idx="73">
                  <c:v>1.0404803921932899</c:v>
                </c:pt>
                <c:pt idx="74">
                  <c:v>0.98039937388723797</c:v>
                </c:pt>
                <c:pt idx="75">
                  <c:v>0.999720480744274</c:v>
                </c:pt>
                <c:pt idx="76">
                  <c:v>1.0383100980997599</c:v>
                </c:pt>
                <c:pt idx="77">
                  <c:v>1.03773421051871</c:v>
                </c:pt>
                <c:pt idx="78">
                  <c:v>1.0673821406969899</c:v>
                </c:pt>
                <c:pt idx="79">
                  <c:v>1.0083246755192401</c:v>
                </c:pt>
                <c:pt idx="80">
                  <c:v>1.0276128129408799</c:v>
                </c:pt>
                <c:pt idx="81">
                  <c:v>0.98085405199449105</c:v>
                </c:pt>
                <c:pt idx="82">
                  <c:v>1.0193059706774199</c:v>
                </c:pt>
                <c:pt idx="83">
                  <c:v>0.99756804462261905</c:v>
                </c:pt>
                <c:pt idx="84">
                  <c:v>1.04191968654468</c:v>
                </c:pt>
                <c:pt idx="85">
                  <c:v>1.0241626939225901</c:v>
                </c:pt>
                <c:pt idx="86">
                  <c:v>1.14990742428973</c:v>
                </c:pt>
                <c:pt idx="87">
                  <c:v>1.0689881601859099</c:v>
                </c:pt>
                <c:pt idx="88">
                  <c:v>0.91623151628844102</c:v>
                </c:pt>
                <c:pt idx="89">
                  <c:v>1.0064115683169901</c:v>
                </c:pt>
                <c:pt idx="90">
                  <c:v>0.99472694623805302</c:v>
                </c:pt>
                <c:pt idx="91">
                  <c:v>1.01611668387635</c:v>
                </c:pt>
                <c:pt idx="92">
                  <c:v>1.04159968106848</c:v>
                </c:pt>
                <c:pt idx="93">
                  <c:v>1.04507574580489</c:v>
                </c:pt>
                <c:pt idx="94">
                  <c:v>0.94045586581808105</c:v>
                </c:pt>
                <c:pt idx="95">
                  <c:v>0.98930939883306401</c:v>
                </c:pt>
                <c:pt idx="96">
                  <c:v>1.0422713066731899</c:v>
                </c:pt>
                <c:pt idx="97">
                  <c:v>1.0327424192455099</c:v>
                </c:pt>
                <c:pt idx="98">
                  <c:v>1.07097789917505</c:v>
                </c:pt>
                <c:pt idx="99">
                  <c:v>0.965955316282743</c:v>
                </c:pt>
                <c:pt idx="100">
                  <c:v>1.00023810436383</c:v>
                </c:pt>
                <c:pt idx="101">
                  <c:v>0.99919540493012804</c:v>
                </c:pt>
                <c:pt idx="102">
                  <c:v>1.0748781882929701</c:v>
                </c:pt>
                <c:pt idx="103">
                  <c:v>1.00267299796499</c:v>
                </c:pt>
                <c:pt idx="104">
                  <c:v>1.0486117624492199</c:v>
                </c:pt>
                <c:pt idx="105">
                  <c:v>0.98002393212438998</c:v>
                </c:pt>
                <c:pt idx="106">
                  <c:v>1.0497858510032301</c:v>
                </c:pt>
                <c:pt idx="107">
                  <c:v>1.0379607441980401</c:v>
                </c:pt>
                <c:pt idx="108">
                  <c:v>1.00974093799249</c:v>
                </c:pt>
                <c:pt idx="109">
                  <c:v>0.99365821122897502</c:v>
                </c:pt>
                <c:pt idx="110">
                  <c:v>1.0696673372660599</c:v>
                </c:pt>
                <c:pt idx="111">
                  <c:v>1.0378658153181799</c:v>
                </c:pt>
                <c:pt idx="112">
                  <c:v>1.00112256771585</c:v>
                </c:pt>
                <c:pt idx="113">
                  <c:v>1.0626331654926999</c:v>
                </c:pt>
                <c:pt idx="114">
                  <c:v>1.0104909165529199</c:v>
                </c:pt>
                <c:pt idx="115">
                  <c:v>1.03227355645229</c:v>
                </c:pt>
                <c:pt idx="116">
                  <c:v>0.98502719185188503</c:v>
                </c:pt>
                <c:pt idx="117">
                  <c:v>1.30754439497928</c:v>
                </c:pt>
                <c:pt idx="118">
                  <c:v>1.0123747073040099</c:v>
                </c:pt>
                <c:pt idx="119">
                  <c:v>1.01297597335043</c:v>
                </c:pt>
                <c:pt idx="120">
                  <c:v>1.00336719390965</c:v>
                </c:pt>
                <c:pt idx="121">
                  <c:v>1.00246690057549</c:v>
                </c:pt>
                <c:pt idx="122">
                  <c:v>0.983632044498574</c:v>
                </c:pt>
                <c:pt idx="123">
                  <c:v>1.00452395543452</c:v>
                </c:pt>
                <c:pt idx="124">
                  <c:v>1.0310871500393901</c:v>
                </c:pt>
                <c:pt idx="125">
                  <c:v>1.01302937535497</c:v>
                </c:pt>
                <c:pt idx="126">
                  <c:v>1.01763079625442</c:v>
                </c:pt>
                <c:pt idx="127">
                  <c:v>1.0586416951992199</c:v>
                </c:pt>
                <c:pt idx="128">
                  <c:v>1.00625452161958</c:v>
                </c:pt>
                <c:pt idx="129">
                  <c:v>1.0030289870403</c:v>
                </c:pt>
                <c:pt idx="130">
                  <c:v>0.99264193077815699</c:v>
                </c:pt>
                <c:pt idx="131">
                  <c:v>1.0102079291389401</c:v>
                </c:pt>
                <c:pt idx="132">
                  <c:v>1.04072985536463</c:v>
                </c:pt>
                <c:pt idx="133">
                  <c:v>1.01664806626657</c:v>
                </c:pt>
                <c:pt idx="134">
                  <c:v>1.01144138622285</c:v>
                </c:pt>
                <c:pt idx="135">
                  <c:v>1.02510297033538</c:v>
                </c:pt>
                <c:pt idx="136">
                  <c:v>0.99025102255514996</c:v>
                </c:pt>
                <c:pt idx="137">
                  <c:v>1.0273020781414099</c:v>
                </c:pt>
                <c:pt idx="138">
                  <c:v>1.0073052484966101</c:v>
                </c:pt>
                <c:pt idx="139">
                  <c:v>1.0163381913804399</c:v>
                </c:pt>
                <c:pt idx="140">
                  <c:v>1.02336139989057</c:v>
                </c:pt>
                <c:pt idx="141">
                  <c:v>1.0048235761973201</c:v>
                </c:pt>
                <c:pt idx="142">
                  <c:v>1.05294896134474</c:v>
                </c:pt>
                <c:pt idx="143">
                  <c:v>1.0287040764494</c:v>
                </c:pt>
                <c:pt idx="144">
                  <c:v>1.1241706552195001</c:v>
                </c:pt>
                <c:pt idx="145">
                  <c:v>0.94439647408470095</c:v>
                </c:pt>
                <c:pt idx="146">
                  <c:v>1.0531130469122401</c:v>
                </c:pt>
                <c:pt idx="147">
                  <c:v>1.02678960232975</c:v>
                </c:pt>
                <c:pt idx="148">
                  <c:v>1.0275766477266</c:v>
                </c:pt>
                <c:pt idx="149">
                  <c:v>1.0723907380027</c:v>
                </c:pt>
                <c:pt idx="150">
                  <c:v>0.99307600893834103</c:v>
                </c:pt>
                <c:pt idx="151">
                  <c:v>0.99863161321841998</c:v>
                </c:pt>
                <c:pt idx="152">
                  <c:v>1.0254338386044799</c:v>
                </c:pt>
                <c:pt idx="153">
                  <c:v>1.02213325824646</c:v>
                </c:pt>
                <c:pt idx="154">
                  <c:v>1.0357420648984701</c:v>
                </c:pt>
                <c:pt idx="155">
                  <c:v>0.89217298538233902</c:v>
                </c:pt>
                <c:pt idx="156">
                  <c:v>1.0761271823349201</c:v>
                </c:pt>
                <c:pt idx="157">
                  <c:v>1.0094471608533899</c:v>
                </c:pt>
                <c:pt idx="158">
                  <c:v>1.0040481047126699</c:v>
                </c:pt>
                <c:pt idx="159">
                  <c:v>1.08563327914456</c:v>
                </c:pt>
                <c:pt idx="160">
                  <c:v>0.94000612624119795</c:v>
                </c:pt>
                <c:pt idx="161">
                  <c:v>1.0272593026174299</c:v>
                </c:pt>
                <c:pt idx="162">
                  <c:v>1.02249498561839</c:v>
                </c:pt>
                <c:pt idx="163">
                  <c:v>1.1653113627844101</c:v>
                </c:pt>
                <c:pt idx="164">
                  <c:v>1.0317692160451499</c:v>
                </c:pt>
              </c:numCache>
            </c:numRef>
          </c:xVal>
          <c:yVal>
            <c:numRef>
              <c:f>'Allpats-adjusted_cbcts-lung (2)'!$L$2:$L$166</c:f>
              <c:numCache>
                <c:formatCode>General</c:formatCode>
                <c:ptCount val="165"/>
                <c:pt idx="0">
                  <c:v>0.89062051392602803</c:v>
                </c:pt>
                <c:pt idx="1">
                  <c:v>1.02211228217267</c:v>
                </c:pt>
                <c:pt idx="2">
                  <c:v>0.55913998423021904</c:v>
                </c:pt>
                <c:pt idx="3">
                  <c:v>0.75555253930036403</c:v>
                </c:pt>
                <c:pt idx="4">
                  <c:v>0.66460364510974401</c:v>
                </c:pt>
                <c:pt idx="5">
                  <c:v>1.012160979501</c:v>
                </c:pt>
                <c:pt idx="6">
                  <c:v>0.92801405668536996</c:v>
                </c:pt>
                <c:pt idx="7">
                  <c:v>0.71326627049923796</c:v>
                </c:pt>
                <c:pt idx="8">
                  <c:v>0.91308457965088896</c:v>
                </c:pt>
                <c:pt idx="9">
                  <c:v>0.90788994685294</c:v>
                </c:pt>
                <c:pt idx="10">
                  <c:v>0.99939787105032896</c:v>
                </c:pt>
                <c:pt idx="11">
                  <c:v>1.0338619341014901</c:v>
                </c:pt>
                <c:pt idx="12">
                  <c:v>1.1153604816991001</c:v>
                </c:pt>
                <c:pt idx="13">
                  <c:v>0.93476011618781896</c:v>
                </c:pt>
                <c:pt idx="14">
                  <c:v>0.85788404234180704</c:v>
                </c:pt>
                <c:pt idx="15">
                  <c:v>0.98401958501258002</c:v>
                </c:pt>
                <c:pt idx="16">
                  <c:v>1.00208743561862</c:v>
                </c:pt>
                <c:pt idx="17">
                  <c:v>0.94458382004717001</c:v>
                </c:pt>
                <c:pt idx="18">
                  <c:v>0.967888089783845</c:v>
                </c:pt>
                <c:pt idx="19">
                  <c:v>0.94907678559668796</c:v>
                </c:pt>
                <c:pt idx="20">
                  <c:v>1.1521453455567501</c:v>
                </c:pt>
                <c:pt idx="21">
                  <c:v>1.02305764466769</c:v>
                </c:pt>
                <c:pt idx="22">
                  <c:v>1.0714070652591601</c:v>
                </c:pt>
                <c:pt idx="23">
                  <c:v>0.88206442335643698</c:v>
                </c:pt>
                <c:pt idx="24">
                  <c:v>0.929539003249228</c:v>
                </c:pt>
                <c:pt idx="25">
                  <c:v>0.80412318837094698</c:v>
                </c:pt>
                <c:pt idx="26">
                  <c:v>1.0944246721334501</c:v>
                </c:pt>
                <c:pt idx="27">
                  <c:v>1.3229259270259599</c:v>
                </c:pt>
                <c:pt idx="28">
                  <c:v>1.3519313060439899</c:v>
                </c:pt>
                <c:pt idx="29">
                  <c:v>1.3496841881478701</c:v>
                </c:pt>
                <c:pt idx="30">
                  <c:v>0.92789548081681705</c:v>
                </c:pt>
                <c:pt idx="31">
                  <c:v>0.68051184301276202</c:v>
                </c:pt>
                <c:pt idx="32">
                  <c:v>0.950155387084618</c:v>
                </c:pt>
                <c:pt idx="33">
                  <c:v>1.2632438965961299</c:v>
                </c:pt>
                <c:pt idx="34">
                  <c:v>0.93162923338672199</c:v>
                </c:pt>
                <c:pt idx="35">
                  <c:v>1.0172998693148101</c:v>
                </c:pt>
                <c:pt idx="36">
                  <c:v>0.91598978730201397</c:v>
                </c:pt>
                <c:pt idx="37">
                  <c:v>0.90514227204070397</c:v>
                </c:pt>
                <c:pt idx="38">
                  <c:v>0.92540078412695403</c:v>
                </c:pt>
                <c:pt idx="39">
                  <c:v>1.12492024913936</c:v>
                </c:pt>
                <c:pt idx="40">
                  <c:v>1.05321220735425</c:v>
                </c:pt>
                <c:pt idx="41">
                  <c:v>1.0141954190968401</c:v>
                </c:pt>
                <c:pt idx="42">
                  <c:v>1.20273260245394</c:v>
                </c:pt>
                <c:pt idx="43">
                  <c:v>1.01214599096599</c:v>
                </c:pt>
                <c:pt idx="45">
                  <c:v>0.96729454936555803</c:v>
                </c:pt>
                <c:pt idx="46">
                  <c:v>1.0036596161272699</c:v>
                </c:pt>
                <c:pt idx="47">
                  <c:v>1.0820233909821699</c:v>
                </c:pt>
                <c:pt idx="48">
                  <c:v>0.95862581014172799</c:v>
                </c:pt>
                <c:pt idx="49">
                  <c:v>0.96413268353055803</c:v>
                </c:pt>
                <c:pt idx="50">
                  <c:v>0.96385388134039196</c:v>
                </c:pt>
                <c:pt idx="51">
                  <c:v>1.0085303876989899</c:v>
                </c:pt>
                <c:pt idx="52">
                  <c:v>0.72935657173805901</c:v>
                </c:pt>
                <c:pt idx="53">
                  <c:v>1.1996820887657</c:v>
                </c:pt>
                <c:pt idx="54">
                  <c:v>1.54593490522446</c:v>
                </c:pt>
                <c:pt idx="55">
                  <c:v>0.96090182357143195</c:v>
                </c:pt>
                <c:pt idx="56">
                  <c:v>1.2127165348330899</c:v>
                </c:pt>
                <c:pt idx="57">
                  <c:v>1.17740472239099</c:v>
                </c:pt>
                <c:pt idx="58">
                  <c:v>1.09152432981015</c:v>
                </c:pt>
                <c:pt idx="59">
                  <c:v>1.2534444916522101</c:v>
                </c:pt>
                <c:pt idx="60">
                  <c:v>0.94216254678450795</c:v>
                </c:pt>
                <c:pt idx="61">
                  <c:v>1.0061243931489601</c:v>
                </c:pt>
                <c:pt idx="62">
                  <c:v>1.04910524459558</c:v>
                </c:pt>
                <c:pt idx="63">
                  <c:v>1.0241691824197401</c:v>
                </c:pt>
                <c:pt idx="64">
                  <c:v>1.0986420463756399</c:v>
                </c:pt>
                <c:pt idx="65">
                  <c:v>0.93286458793916205</c:v>
                </c:pt>
                <c:pt idx="66">
                  <c:v>0.96307212597043002</c:v>
                </c:pt>
                <c:pt idx="67">
                  <c:v>0.90689031484349203</c:v>
                </c:pt>
                <c:pt idx="68">
                  <c:v>1.0852091118699001</c:v>
                </c:pt>
                <c:pt idx="69">
                  <c:v>0.86060225653668998</c:v>
                </c:pt>
                <c:pt idx="70">
                  <c:v>0.96844866870170598</c:v>
                </c:pt>
                <c:pt idx="71">
                  <c:v>0.95434981254196805</c:v>
                </c:pt>
                <c:pt idx="72">
                  <c:v>0.97066258334252098</c:v>
                </c:pt>
                <c:pt idx="73">
                  <c:v>1.2114004783672501</c:v>
                </c:pt>
                <c:pt idx="74">
                  <c:v>0.90883682095854001</c:v>
                </c:pt>
                <c:pt idx="75">
                  <c:v>0.91556708571285705</c:v>
                </c:pt>
                <c:pt idx="76">
                  <c:v>1.2456881619405</c:v>
                </c:pt>
                <c:pt idx="77">
                  <c:v>1.02536583753705</c:v>
                </c:pt>
                <c:pt idx="78">
                  <c:v>0.94957685894490695</c:v>
                </c:pt>
                <c:pt idx="79">
                  <c:v>1.0531987105368099</c:v>
                </c:pt>
                <c:pt idx="81">
                  <c:v>0.99500668632029499</c:v>
                </c:pt>
                <c:pt idx="82">
                  <c:v>0.96475030622888203</c:v>
                </c:pt>
                <c:pt idx="83">
                  <c:v>1.1390721838439499</c:v>
                </c:pt>
                <c:pt idx="84">
                  <c:v>1.08048358037569</c:v>
                </c:pt>
                <c:pt idx="85">
                  <c:v>1.05797908257689</c:v>
                </c:pt>
                <c:pt idx="86">
                  <c:v>1.21739060184232</c:v>
                </c:pt>
                <c:pt idx="87">
                  <c:v>1.0766453274903001</c:v>
                </c:pt>
                <c:pt idx="88">
                  <c:v>1.14593118957025</c:v>
                </c:pt>
                <c:pt idx="89">
                  <c:v>1.0856522281465999</c:v>
                </c:pt>
                <c:pt idx="90">
                  <c:v>0.97195370460150099</c:v>
                </c:pt>
                <c:pt idx="91">
                  <c:v>1.0995476001220801</c:v>
                </c:pt>
                <c:pt idx="92">
                  <c:v>0.91994693190398802</c:v>
                </c:pt>
                <c:pt idx="93">
                  <c:v>0.99020249094219304</c:v>
                </c:pt>
                <c:pt idx="94">
                  <c:v>0.73542740830586895</c:v>
                </c:pt>
                <c:pt idx="95">
                  <c:v>1.27143406568623</c:v>
                </c:pt>
                <c:pt idx="96">
                  <c:v>1.19541790766808</c:v>
                </c:pt>
                <c:pt idx="97">
                  <c:v>1.1837037929591401</c:v>
                </c:pt>
                <c:pt idx="98">
                  <c:v>1.3891353437728</c:v>
                </c:pt>
                <c:pt idx="99">
                  <c:v>1.1081344315602899</c:v>
                </c:pt>
                <c:pt idx="100">
                  <c:v>1.0952060470632801</c:v>
                </c:pt>
                <c:pt idx="101">
                  <c:v>0.684568047766558</c:v>
                </c:pt>
                <c:pt idx="102">
                  <c:v>0.98569567225658405</c:v>
                </c:pt>
                <c:pt idx="103">
                  <c:v>0.97429291563700504</c:v>
                </c:pt>
                <c:pt idx="104">
                  <c:v>1.0465253269949999</c:v>
                </c:pt>
                <c:pt idx="105">
                  <c:v>0.90153857734803</c:v>
                </c:pt>
                <c:pt idx="106">
                  <c:v>1.11464188350426</c:v>
                </c:pt>
                <c:pt idx="107">
                  <c:v>0.93775527696123395</c:v>
                </c:pt>
                <c:pt idx="108">
                  <c:v>0.97929046410092402</c:v>
                </c:pt>
                <c:pt idx="109">
                  <c:v>0.98273891225620003</c:v>
                </c:pt>
                <c:pt idx="110">
                  <c:v>1.12133853586293</c:v>
                </c:pt>
                <c:pt idx="111">
                  <c:v>1.10960984852681</c:v>
                </c:pt>
                <c:pt idx="112">
                  <c:v>0.88259098365268396</c:v>
                </c:pt>
                <c:pt idx="113">
                  <c:v>1.0621251789072299</c:v>
                </c:pt>
                <c:pt idx="114">
                  <c:v>0.99067728188537696</c:v>
                </c:pt>
                <c:pt idx="115">
                  <c:v>0.98400314426257296</c:v>
                </c:pt>
                <c:pt idx="116">
                  <c:v>0.92839287681960003</c:v>
                </c:pt>
                <c:pt idx="117">
                  <c:v>1.5863073546875299</c:v>
                </c:pt>
                <c:pt idx="118">
                  <c:v>0.99790872082111604</c:v>
                </c:pt>
                <c:pt idx="119">
                  <c:v>0.99945799893660703</c:v>
                </c:pt>
                <c:pt idx="120">
                  <c:v>1.00359846237536</c:v>
                </c:pt>
                <c:pt idx="121">
                  <c:v>1.09792761065476</c:v>
                </c:pt>
                <c:pt idx="122">
                  <c:v>0.91108982544231998</c:v>
                </c:pt>
                <c:pt idx="123">
                  <c:v>0.97911297119041096</c:v>
                </c:pt>
                <c:pt idx="124">
                  <c:v>1.1515214617051499</c:v>
                </c:pt>
                <c:pt idx="125">
                  <c:v>0.99918992549459495</c:v>
                </c:pt>
                <c:pt idx="126">
                  <c:v>1.0815020218461699</c:v>
                </c:pt>
                <c:pt idx="128">
                  <c:v>1.00041100262689</c:v>
                </c:pt>
                <c:pt idx="129">
                  <c:v>1.0034035207305601</c:v>
                </c:pt>
                <c:pt idx="130">
                  <c:v>0.90143146922297201</c:v>
                </c:pt>
                <c:pt idx="131">
                  <c:v>0.87999654396182803</c:v>
                </c:pt>
                <c:pt idx="132">
                  <c:v>0.88586539820946797</c:v>
                </c:pt>
                <c:pt idx="133">
                  <c:v>1.0301001971945301</c:v>
                </c:pt>
                <c:pt idx="134">
                  <c:v>1.03171734823963</c:v>
                </c:pt>
                <c:pt idx="135">
                  <c:v>1.0613852858455599</c:v>
                </c:pt>
                <c:pt idx="136">
                  <c:v>0.90014555390066397</c:v>
                </c:pt>
                <c:pt idx="137">
                  <c:v>0.965704167412331</c:v>
                </c:pt>
                <c:pt idx="138">
                  <c:v>1.0114680760955099</c:v>
                </c:pt>
                <c:pt idx="139">
                  <c:v>1.0378744576060499</c:v>
                </c:pt>
                <c:pt idx="140">
                  <c:v>1.0224934893995701</c:v>
                </c:pt>
                <c:pt idx="141">
                  <c:v>0.80514423022445802</c:v>
                </c:pt>
                <c:pt idx="142">
                  <c:v>1.23965090649317</c:v>
                </c:pt>
                <c:pt idx="143">
                  <c:v>0.97952696860001698</c:v>
                </c:pt>
                <c:pt idx="144">
                  <c:v>1.3299637634130199</c:v>
                </c:pt>
                <c:pt idx="145">
                  <c:v>0.98269707261696104</c:v>
                </c:pt>
                <c:pt idx="146">
                  <c:v>1.2537103799271601</c:v>
                </c:pt>
                <c:pt idx="147">
                  <c:v>1.0389700901725001</c:v>
                </c:pt>
                <c:pt idx="148">
                  <c:v>1.0584661664633199</c:v>
                </c:pt>
                <c:pt idx="149">
                  <c:v>1.05170102911186</c:v>
                </c:pt>
                <c:pt idx="150">
                  <c:v>1.1047764768414801</c:v>
                </c:pt>
                <c:pt idx="151">
                  <c:v>0.97089644173317802</c:v>
                </c:pt>
                <c:pt idx="152">
                  <c:v>1.1626251974902</c:v>
                </c:pt>
                <c:pt idx="153">
                  <c:v>1.0033026631126101</c:v>
                </c:pt>
                <c:pt idx="154">
                  <c:v>1.0628173258158</c:v>
                </c:pt>
                <c:pt idx="155">
                  <c:v>1.0404116566124</c:v>
                </c:pt>
                <c:pt idx="156">
                  <c:v>1.1151438589802101</c:v>
                </c:pt>
                <c:pt idx="157">
                  <c:v>1.0031192260345401</c:v>
                </c:pt>
                <c:pt idx="158">
                  <c:v>0.83349378379918204</c:v>
                </c:pt>
                <c:pt idx="159">
                  <c:v>1.1128067114536799</c:v>
                </c:pt>
                <c:pt idx="160">
                  <c:v>0.49999156522931598</c:v>
                </c:pt>
                <c:pt idx="161">
                  <c:v>0.969875430106105</c:v>
                </c:pt>
                <c:pt idx="162">
                  <c:v>1.0803076811047101</c:v>
                </c:pt>
                <c:pt idx="163">
                  <c:v>1.1889174739853099</c:v>
                </c:pt>
                <c:pt idx="164">
                  <c:v>1.2894194866780899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760-4F5B-9074-A724F46E1607}"/>
            </c:ext>
          </c:extLst>
        </c:ser>
        <c:ser>
          <c:idx val="1"/>
          <c:order val="1"/>
          <c:tx>
            <c:v>2 week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'Allpats-adjusted_cbcts-lung (2)'!$K$2:$K$166</c:f>
              <c:numCache>
                <c:formatCode>General</c:formatCode>
                <c:ptCount val="165"/>
                <c:pt idx="0">
                  <c:v>0.99392662223810302</c:v>
                </c:pt>
                <c:pt idx="1">
                  <c:v>0.99894488349883104</c:v>
                </c:pt>
                <c:pt idx="2">
                  <c:v>0.92037517807325697</c:v>
                </c:pt>
                <c:pt idx="3">
                  <c:v>1.0084366020811699</c:v>
                </c:pt>
                <c:pt idx="4">
                  <c:v>0.943958757794506</c:v>
                </c:pt>
                <c:pt idx="5">
                  <c:v>1.00956444822494</c:v>
                </c:pt>
                <c:pt idx="6">
                  <c:v>1.0827967681099</c:v>
                </c:pt>
                <c:pt idx="7">
                  <c:v>1.00873430004799</c:v>
                </c:pt>
                <c:pt idx="8">
                  <c:v>1.0306695538672701</c:v>
                </c:pt>
                <c:pt idx="9">
                  <c:v>0.9850632978096</c:v>
                </c:pt>
                <c:pt idx="10">
                  <c:v>1.00416229169551</c:v>
                </c:pt>
                <c:pt idx="11">
                  <c:v>1.0420501925955601</c:v>
                </c:pt>
                <c:pt idx="12">
                  <c:v>1.04248553985602</c:v>
                </c:pt>
                <c:pt idx="13">
                  <c:v>1.0208646380342801</c:v>
                </c:pt>
                <c:pt idx="14">
                  <c:v>1.04297818159649</c:v>
                </c:pt>
                <c:pt idx="15">
                  <c:v>0.99359306655664303</c:v>
                </c:pt>
                <c:pt idx="16">
                  <c:v>1.04117114980504</c:v>
                </c:pt>
                <c:pt idx="17">
                  <c:v>1.04024965268803</c:v>
                </c:pt>
                <c:pt idx="18">
                  <c:v>1.03717648817782</c:v>
                </c:pt>
                <c:pt idx="19">
                  <c:v>0.96979325891162205</c:v>
                </c:pt>
                <c:pt idx="20">
                  <c:v>1.0618833191170101</c:v>
                </c:pt>
                <c:pt idx="21">
                  <c:v>1.0014725482147799</c:v>
                </c:pt>
                <c:pt idx="22">
                  <c:v>1.0117669596618599</c:v>
                </c:pt>
                <c:pt idx="23">
                  <c:v>0.98624331555129696</c:v>
                </c:pt>
                <c:pt idx="24">
                  <c:v>1.03404758570355</c:v>
                </c:pt>
                <c:pt idx="25">
                  <c:v>0.96651199977322799</c:v>
                </c:pt>
                <c:pt idx="26">
                  <c:v>1.0532689435129601</c:v>
                </c:pt>
                <c:pt idx="27">
                  <c:v>1.04272370891852</c:v>
                </c:pt>
                <c:pt idx="28">
                  <c:v>1.072060374186</c:v>
                </c:pt>
                <c:pt idx="29">
                  <c:v>1.04641425036501</c:v>
                </c:pt>
                <c:pt idx="30">
                  <c:v>0.93764636812413504</c:v>
                </c:pt>
                <c:pt idx="31">
                  <c:v>1.00794613729279</c:v>
                </c:pt>
                <c:pt idx="32">
                  <c:v>1.0043909737107799</c:v>
                </c:pt>
                <c:pt idx="33">
                  <c:v>1.0777516925132999</c:v>
                </c:pt>
                <c:pt idx="34">
                  <c:v>0.97347021303600301</c:v>
                </c:pt>
                <c:pt idx="35">
                  <c:v>1.0237552921264299</c:v>
                </c:pt>
                <c:pt idx="36">
                  <c:v>1.0018288048311099</c:v>
                </c:pt>
                <c:pt idx="37">
                  <c:v>1.0808679403886901</c:v>
                </c:pt>
                <c:pt idx="38">
                  <c:v>0.99534743738456699</c:v>
                </c:pt>
                <c:pt idx="39">
                  <c:v>1.02615826733454</c:v>
                </c:pt>
                <c:pt idx="40">
                  <c:v>1.0224684382731499</c:v>
                </c:pt>
                <c:pt idx="41">
                  <c:v>1.0176834806000901</c:v>
                </c:pt>
                <c:pt idx="42">
                  <c:v>1.0329999761844599</c:v>
                </c:pt>
                <c:pt idx="43">
                  <c:v>1.0254010214798299</c:v>
                </c:pt>
                <c:pt idx="44">
                  <c:v>0.94807580848863404</c:v>
                </c:pt>
                <c:pt idx="45">
                  <c:v>0.99592120419348695</c:v>
                </c:pt>
                <c:pt idx="46">
                  <c:v>1.0048803234333801</c:v>
                </c:pt>
                <c:pt idx="47">
                  <c:v>1.02084310305504</c:v>
                </c:pt>
                <c:pt idx="48">
                  <c:v>0.98297296285191904</c:v>
                </c:pt>
                <c:pt idx="49">
                  <c:v>1.0142912341494501</c:v>
                </c:pt>
                <c:pt idx="50">
                  <c:v>0.99984072706064597</c:v>
                </c:pt>
                <c:pt idx="51">
                  <c:v>1.0184762300039001</c:v>
                </c:pt>
                <c:pt idx="52">
                  <c:v>1.0083922114102899</c:v>
                </c:pt>
                <c:pt idx="53">
                  <c:v>1.0090060750434999</c:v>
                </c:pt>
                <c:pt idx="54">
                  <c:v>1.16579667415737</c:v>
                </c:pt>
                <c:pt idx="55">
                  <c:v>0.99416980977854996</c:v>
                </c:pt>
                <c:pt idx="56">
                  <c:v>1.0866529224239201</c:v>
                </c:pt>
                <c:pt idx="57">
                  <c:v>1.0428759506374601</c:v>
                </c:pt>
                <c:pt idx="58">
                  <c:v>1.0389366625448999</c:v>
                </c:pt>
                <c:pt idx="59">
                  <c:v>1.05419681036459</c:v>
                </c:pt>
                <c:pt idx="60">
                  <c:v>1.00732675614683</c:v>
                </c:pt>
                <c:pt idx="61">
                  <c:v>1.0102731445069399</c:v>
                </c:pt>
                <c:pt idx="62">
                  <c:v>1.04910524459558</c:v>
                </c:pt>
                <c:pt idx="63">
                  <c:v>1.02035250179715</c:v>
                </c:pt>
                <c:pt idx="64">
                  <c:v>1.03483374220897</c:v>
                </c:pt>
                <c:pt idx="65">
                  <c:v>1.01053193049977</c:v>
                </c:pt>
                <c:pt idx="66">
                  <c:v>0.96116645901060804</c:v>
                </c:pt>
                <c:pt idx="67">
                  <c:v>1.0165142310720601</c:v>
                </c:pt>
                <c:pt idx="68">
                  <c:v>1.02642314181559</c:v>
                </c:pt>
                <c:pt idx="69">
                  <c:v>1.00555520061987</c:v>
                </c:pt>
                <c:pt idx="70">
                  <c:v>1.0069141131372901</c:v>
                </c:pt>
                <c:pt idx="71">
                  <c:v>0.95434981254196805</c:v>
                </c:pt>
                <c:pt idx="72">
                  <c:v>0.98409537041039397</c:v>
                </c:pt>
                <c:pt idx="73">
                  <c:v>1.0404803921932899</c:v>
                </c:pt>
                <c:pt idx="74">
                  <c:v>0.98039937388723797</c:v>
                </c:pt>
                <c:pt idx="75">
                  <c:v>0.999720480744274</c:v>
                </c:pt>
                <c:pt idx="76">
                  <c:v>1.0383100980997599</c:v>
                </c:pt>
                <c:pt idx="77">
                  <c:v>1.03773421051871</c:v>
                </c:pt>
                <c:pt idx="78">
                  <c:v>1.0673821406969899</c:v>
                </c:pt>
                <c:pt idx="79">
                  <c:v>1.0083246755192401</c:v>
                </c:pt>
                <c:pt idx="80">
                  <c:v>1.0276128129408799</c:v>
                </c:pt>
                <c:pt idx="81">
                  <c:v>0.98085405199449105</c:v>
                </c:pt>
                <c:pt idx="82">
                  <c:v>1.0193059706774199</c:v>
                </c:pt>
                <c:pt idx="83">
                  <c:v>0.99756804462261905</c:v>
                </c:pt>
                <c:pt idx="84">
                  <c:v>1.04191968654468</c:v>
                </c:pt>
                <c:pt idx="85">
                  <c:v>1.0241626939225901</c:v>
                </c:pt>
                <c:pt idx="86">
                  <c:v>1.14990742428973</c:v>
                </c:pt>
                <c:pt idx="87">
                  <c:v>1.0689881601859099</c:v>
                </c:pt>
                <c:pt idx="88">
                  <c:v>0.91623151628844102</c:v>
                </c:pt>
                <c:pt idx="89">
                  <c:v>1.0064115683169901</c:v>
                </c:pt>
                <c:pt idx="90">
                  <c:v>0.99472694623805302</c:v>
                </c:pt>
                <c:pt idx="91">
                  <c:v>1.01611668387635</c:v>
                </c:pt>
                <c:pt idx="92">
                  <c:v>1.04159968106848</c:v>
                </c:pt>
                <c:pt idx="93">
                  <c:v>1.04507574580489</c:v>
                </c:pt>
                <c:pt idx="94">
                  <c:v>0.94045586581808105</c:v>
                </c:pt>
                <c:pt idx="95">
                  <c:v>0.98930939883306401</c:v>
                </c:pt>
                <c:pt idx="96">
                  <c:v>1.0422713066731899</c:v>
                </c:pt>
                <c:pt idx="97">
                  <c:v>1.0327424192455099</c:v>
                </c:pt>
                <c:pt idx="98">
                  <c:v>1.07097789917505</c:v>
                </c:pt>
                <c:pt idx="99">
                  <c:v>0.965955316282743</c:v>
                </c:pt>
                <c:pt idx="100">
                  <c:v>1.00023810436383</c:v>
                </c:pt>
                <c:pt idx="101">
                  <c:v>0.99919540493012804</c:v>
                </c:pt>
                <c:pt idx="102">
                  <c:v>1.0748781882929701</c:v>
                </c:pt>
                <c:pt idx="103">
                  <c:v>1.00267299796499</c:v>
                </c:pt>
                <c:pt idx="104">
                  <c:v>1.0486117624492199</c:v>
                </c:pt>
                <c:pt idx="105">
                  <c:v>0.98002393212438998</c:v>
                </c:pt>
                <c:pt idx="106">
                  <c:v>1.0497858510032301</c:v>
                </c:pt>
                <c:pt idx="107">
                  <c:v>1.0379607441980401</c:v>
                </c:pt>
                <c:pt idx="108">
                  <c:v>1.00974093799249</c:v>
                </c:pt>
                <c:pt idx="109">
                  <c:v>0.99365821122897502</c:v>
                </c:pt>
                <c:pt idx="110">
                  <c:v>1.0696673372660599</c:v>
                </c:pt>
                <c:pt idx="111">
                  <c:v>1.0378658153181799</c:v>
                </c:pt>
                <c:pt idx="112">
                  <c:v>1.00112256771585</c:v>
                </c:pt>
                <c:pt idx="113">
                  <c:v>1.0626331654926999</c:v>
                </c:pt>
                <c:pt idx="114">
                  <c:v>1.0104909165529199</c:v>
                </c:pt>
                <c:pt idx="115">
                  <c:v>1.03227355645229</c:v>
                </c:pt>
                <c:pt idx="116">
                  <c:v>0.98502719185188503</c:v>
                </c:pt>
                <c:pt idx="117">
                  <c:v>1.30754439497928</c:v>
                </c:pt>
                <c:pt idx="118">
                  <c:v>1.0123747073040099</c:v>
                </c:pt>
                <c:pt idx="119">
                  <c:v>1.01297597335043</c:v>
                </c:pt>
                <c:pt idx="120">
                  <c:v>1.00336719390965</c:v>
                </c:pt>
                <c:pt idx="121">
                  <c:v>1.00246690057549</c:v>
                </c:pt>
                <c:pt idx="122">
                  <c:v>0.983632044498574</c:v>
                </c:pt>
                <c:pt idx="123">
                  <c:v>1.00452395543452</c:v>
                </c:pt>
                <c:pt idx="124">
                  <c:v>1.0310871500393901</c:v>
                </c:pt>
                <c:pt idx="125">
                  <c:v>1.01302937535497</c:v>
                </c:pt>
                <c:pt idx="126">
                  <c:v>1.01763079625442</c:v>
                </c:pt>
                <c:pt idx="127">
                  <c:v>1.0586416951992199</c:v>
                </c:pt>
                <c:pt idx="128">
                  <c:v>1.00625452161958</c:v>
                </c:pt>
                <c:pt idx="129">
                  <c:v>1.0030289870403</c:v>
                </c:pt>
                <c:pt idx="130">
                  <c:v>0.99264193077815699</c:v>
                </c:pt>
                <c:pt idx="131">
                  <c:v>1.0102079291389401</c:v>
                </c:pt>
                <c:pt idx="132">
                  <c:v>1.04072985536463</c:v>
                </c:pt>
                <c:pt idx="133">
                  <c:v>1.01664806626657</c:v>
                </c:pt>
                <c:pt idx="134">
                  <c:v>1.01144138622285</c:v>
                </c:pt>
                <c:pt idx="135">
                  <c:v>1.02510297033538</c:v>
                </c:pt>
                <c:pt idx="136">
                  <c:v>0.99025102255514996</c:v>
                </c:pt>
                <c:pt idx="137">
                  <c:v>1.0273020781414099</c:v>
                </c:pt>
                <c:pt idx="138">
                  <c:v>1.0073052484966101</c:v>
                </c:pt>
                <c:pt idx="139">
                  <c:v>1.0163381913804399</c:v>
                </c:pt>
                <c:pt idx="140">
                  <c:v>1.02336139989057</c:v>
                </c:pt>
                <c:pt idx="141">
                  <c:v>1.0048235761973201</c:v>
                </c:pt>
                <c:pt idx="142">
                  <c:v>1.05294896134474</c:v>
                </c:pt>
                <c:pt idx="143">
                  <c:v>1.0287040764494</c:v>
                </c:pt>
                <c:pt idx="144">
                  <c:v>1.1241706552195001</c:v>
                </c:pt>
                <c:pt idx="145">
                  <c:v>0.94439647408470095</c:v>
                </c:pt>
                <c:pt idx="146">
                  <c:v>1.0531130469122401</c:v>
                </c:pt>
                <c:pt idx="147">
                  <c:v>1.02678960232975</c:v>
                </c:pt>
                <c:pt idx="148">
                  <c:v>1.0275766477266</c:v>
                </c:pt>
                <c:pt idx="149">
                  <c:v>1.0723907380027</c:v>
                </c:pt>
                <c:pt idx="150">
                  <c:v>0.99307600893834103</c:v>
                </c:pt>
                <c:pt idx="151">
                  <c:v>0.99863161321841998</c:v>
                </c:pt>
                <c:pt idx="152">
                  <c:v>1.0254338386044799</c:v>
                </c:pt>
                <c:pt idx="153">
                  <c:v>1.02213325824646</c:v>
                </c:pt>
                <c:pt idx="154">
                  <c:v>1.0357420648984701</c:v>
                </c:pt>
                <c:pt idx="155">
                  <c:v>0.89217298538233902</c:v>
                </c:pt>
                <c:pt idx="156">
                  <c:v>1.0761271823349201</c:v>
                </c:pt>
                <c:pt idx="157">
                  <c:v>1.0094471608533899</c:v>
                </c:pt>
                <c:pt idx="158">
                  <c:v>1.0040481047126699</c:v>
                </c:pt>
                <c:pt idx="159">
                  <c:v>1.08563327914456</c:v>
                </c:pt>
                <c:pt idx="160">
                  <c:v>0.94000612624119795</c:v>
                </c:pt>
                <c:pt idx="161">
                  <c:v>1.0272593026174299</c:v>
                </c:pt>
                <c:pt idx="162">
                  <c:v>1.02249498561839</c:v>
                </c:pt>
                <c:pt idx="163">
                  <c:v>1.1653113627844101</c:v>
                </c:pt>
                <c:pt idx="164">
                  <c:v>1.0317692160451499</c:v>
                </c:pt>
              </c:numCache>
            </c:numRef>
          </c:xVal>
          <c:yVal>
            <c:numRef>
              <c:f>'Allpats-adjusted_cbcts-lung (2)'!$N$2:$N$166</c:f>
              <c:numCache>
                <c:formatCode>General</c:formatCode>
                <c:ptCount val="165"/>
                <c:pt idx="0">
                  <c:v>0.98397985566011603</c:v>
                </c:pt>
                <c:pt idx="1">
                  <c:v>0.98794678286608495</c:v>
                </c:pt>
                <c:pt idx="2">
                  <c:v>0.82130909158397902</c:v>
                </c:pt>
                <c:pt idx="3">
                  <c:v>0.75555253930036403</c:v>
                </c:pt>
                <c:pt idx="4">
                  <c:v>0.89583294486802501</c:v>
                </c:pt>
                <c:pt idx="5">
                  <c:v>1.00956444822494</c:v>
                </c:pt>
                <c:pt idx="6">
                  <c:v>1.10595899434762</c:v>
                </c:pt>
                <c:pt idx="7">
                  <c:v>1.1484252757126101</c:v>
                </c:pt>
                <c:pt idx="8">
                  <c:v>1.0897471787038899</c:v>
                </c:pt>
                <c:pt idx="9">
                  <c:v>0.982190540550128</c:v>
                </c:pt>
                <c:pt idx="10">
                  <c:v>1.0015038933100699</c:v>
                </c:pt>
                <c:pt idx="11">
                  <c:v>1.0420501925955601</c:v>
                </c:pt>
                <c:pt idx="12">
                  <c:v>1.07437012858946</c:v>
                </c:pt>
                <c:pt idx="13">
                  <c:v>1.02998451909877</c:v>
                </c:pt>
                <c:pt idx="14">
                  <c:v>1.0780090512485201</c:v>
                </c:pt>
                <c:pt idx="15">
                  <c:v>1.0134847564593601</c:v>
                </c:pt>
                <c:pt idx="16">
                  <c:v>1.03312101025624</c:v>
                </c:pt>
                <c:pt idx="17">
                  <c:v>1.0066159813338</c:v>
                </c:pt>
                <c:pt idx="18">
                  <c:v>1.0012111499202201</c:v>
                </c:pt>
                <c:pt idx="19">
                  <c:v>1.0141400488650201</c:v>
                </c:pt>
                <c:pt idx="20">
                  <c:v>1.15486020025437</c:v>
                </c:pt>
                <c:pt idx="21">
                  <c:v>0.99800345259565604</c:v>
                </c:pt>
                <c:pt idx="22">
                  <c:v>1.0185829505592801</c:v>
                </c:pt>
                <c:pt idx="23">
                  <c:v>0.94813441340482896</c:v>
                </c:pt>
                <c:pt idx="24">
                  <c:v>1.08423231291138</c:v>
                </c:pt>
                <c:pt idx="25">
                  <c:v>0.95988344105052903</c:v>
                </c:pt>
                <c:pt idx="26">
                  <c:v>1.09597347889411</c:v>
                </c:pt>
                <c:pt idx="27">
                  <c:v>1.1091352027669701</c:v>
                </c:pt>
                <c:pt idx="28">
                  <c:v>1.03940660240712</c:v>
                </c:pt>
                <c:pt idx="29">
                  <c:v>1.1026580962499</c:v>
                </c:pt>
                <c:pt idx="30">
                  <c:v>0.93764636812413504</c:v>
                </c:pt>
                <c:pt idx="31">
                  <c:v>0.96647853213727597</c:v>
                </c:pt>
                <c:pt idx="32">
                  <c:v>0.97194286095542504</c:v>
                </c:pt>
                <c:pt idx="33">
                  <c:v>1.0524376293433899</c:v>
                </c:pt>
                <c:pt idx="34">
                  <c:v>0.95126739359716805</c:v>
                </c:pt>
                <c:pt idx="35">
                  <c:v>1.07594617571028</c:v>
                </c:pt>
                <c:pt idx="36">
                  <c:v>1.00173052193572</c:v>
                </c:pt>
                <c:pt idx="37">
                  <c:v>1.23347759180535</c:v>
                </c:pt>
                <c:pt idx="38">
                  <c:v>0.98812724691756904</c:v>
                </c:pt>
                <c:pt idx="39">
                  <c:v>1.08542430297905</c:v>
                </c:pt>
                <c:pt idx="40">
                  <c:v>1.03345767447603</c:v>
                </c:pt>
                <c:pt idx="41">
                  <c:v>1.0176834806000901</c:v>
                </c:pt>
                <c:pt idx="42">
                  <c:v>0.99662852547014302</c:v>
                </c:pt>
                <c:pt idx="43">
                  <c:v>1.10987363812008</c:v>
                </c:pt>
                <c:pt idx="44">
                  <c:v>0.94807580848863404</c:v>
                </c:pt>
                <c:pt idx="45">
                  <c:v>1.01724900876715</c:v>
                </c:pt>
                <c:pt idx="46">
                  <c:v>1.01655126191705</c:v>
                </c:pt>
                <c:pt idx="47">
                  <c:v>1.0654046172406499</c:v>
                </c:pt>
                <c:pt idx="48">
                  <c:v>0.97891448343875798</c:v>
                </c:pt>
                <c:pt idx="49">
                  <c:v>0.98573121454636004</c:v>
                </c:pt>
                <c:pt idx="50">
                  <c:v>1.00458104031464</c:v>
                </c:pt>
                <c:pt idx="51">
                  <c:v>1.0514132276817501</c:v>
                </c:pt>
                <c:pt idx="52">
                  <c:v>1.0121250087825799</c:v>
                </c:pt>
                <c:pt idx="53">
                  <c:v>1.0309725174220701</c:v>
                </c:pt>
                <c:pt idx="54">
                  <c:v>1.2192989284209701</c:v>
                </c:pt>
                <c:pt idx="55">
                  <c:v>0.93951264544957702</c:v>
                </c:pt>
                <c:pt idx="56">
                  <c:v>0.99130563866545296</c:v>
                </c:pt>
                <c:pt idx="57">
                  <c:v>1.0789659423386899</c:v>
                </c:pt>
                <c:pt idx="58">
                  <c:v>1.04955802655692</c:v>
                </c:pt>
                <c:pt idx="59">
                  <c:v>1.1344839337285499</c:v>
                </c:pt>
                <c:pt idx="60">
                  <c:v>0.98317758516022002</c:v>
                </c:pt>
                <c:pt idx="61">
                  <c:v>0.99931577007799799</c:v>
                </c:pt>
                <c:pt idx="62">
                  <c:v>1.04910524459558</c:v>
                </c:pt>
                <c:pt idx="63">
                  <c:v>1.01982471982264</c:v>
                </c:pt>
                <c:pt idx="64">
                  <c:v>1.05685497415135</c:v>
                </c:pt>
                <c:pt idx="65">
                  <c:v>0.97927229162558005</c:v>
                </c:pt>
                <c:pt idx="66">
                  <c:v>0.91554462499119205</c:v>
                </c:pt>
                <c:pt idx="67">
                  <c:v>0.98537625766888404</c:v>
                </c:pt>
                <c:pt idx="68">
                  <c:v>1.0168749676948701</c:v>
                </c:pt>
                <c:pt idx="69">
                  <c:v>0.99279412463954397</c:v>
                </c:pt>
                <c:pt idx="70">
                  <c:v>1.0021431635259099</c:v>
                </c:pt>
                <c:pt idx="71">
                  <c:v>0.95434981254196805</c:v>
                </c:pt>
                <c:pt idx="72">
                  <c:v>0.95079365572086605</c:v>
                </c:pt>
                <c:pt idx="73">
                  <c:v>1.0408035013681001</c:v>
                </c:pt>
                <c:pt idx="74">
                  <c:v>0.95021065593634901</c:v>
                </c:pt>
                <c:pt idx="75">
                  <c:v>0.96832702106551105</c:v>
                </c:pt>
                <c:pt idx="76">
                  <c:v>1.0709226921582899</c:v>
                </c:pt>
                <c:pt idx="77">
                  <c:v>1.0188421724896899</c:v>
                </c:pt>
                <c:pt idx="78">
                  <c:v>1.0501010860822599</c:v>
                </c:pt>
                <c:pt idx="79">
                  <c:v>0.96204886076890705</c:v>
                </c:pt>
                <c:pt idx="80">
                  <c:v>1.0511018805105601</c:v>
                </c:pt>
                <c:pt idx="81">
                  <c:v>0.95010091189666901</c:v>
                </c:pt>
                <c:pt idx="82">
                  <c:v>1.08707617919323</c:v>
                </c:pt>
                <c:pt idx="83">
                  <c:v>1.03374681442625</c:v>
                </c:pt>
                <c:pt idx="84">
                  <c:v>1.1489562608278201</c:v>
                </c:pt>
                <c:pt idx="85">
                  <c:v>1.0638873886124101</c:v>
                </c:pt>
                <c:pt idx="86">
                  <c:v>1.14990742428973</c:v>
                </c:pt>
                <c:pt idx="87">
                  <c:v>1.1005061430254599</c:v>
                </c:pt>
                <c:pt idx="88">
                  <c:v>0.79882311446270204</c:v>
                </c:pt>
                <c:pt idx="89">
                  <c:v>1.0003506785384899</c:v>
                </c:pt>
                <c:pt idx="90">
                  <c:v>0.981799304983345</c:v>
                </c:pt>
                <c:pt idx="91">
                  <c:v>1.00230017914765</c:v>
                </c:pt>
                <c:pt idx="92">
                  <c:v>1.0908252357763599</c:v>
                </c:pt>
                <c:pt idx="93">
                  <c:v>1.04507574580489</c:v>
                </c:pt>
                <c:pt idx="94">
                  <c:v>0.94045586581808105</c:v>
                </c:pt>
                <c:pt idx="95">
                  <c:v>0.93712824402363804</c:v>
                </c:pt>
                <c:pt idx="96">
                  <c:v>1.0728771363855001</c:v>
                </c:pt>
                <c:pt idx="97">
                  <c:v>1.0328519423229201</c:v>
                </c:pt>
                <c:pt idx="98">
                  <c:v>1.0156828322036</c:v>
                </c:pt>
                <c:pt idx="99">
                  <c:v>0.90054833383184296</c:v>
                </c:pt>
                <c:pt idx="100">
                  <c:v>0.99343738814640103</c:v>
                </c:pt>
                <c:pt idx="101">
                  <c:v>0.95991833062281495</c:v>
                </c:pt>
                <c:pt idx="102">
                  <c:v>1.03276191925105</c:v>
                </c:pt>
                <c:pt idx="103">
                  <c:v>1.03067893966445</c:v>
                </c:pt>
                <c:pt idx="104">
                  <c:v>1.07401591305027</c:v>
                </c:pt>
                <c:pt idx="105">
                  <c:v>0.98002393212438998</c:v>
                </c:pt>
                <c:pt idx="106">
                  <c:v>1.0913451318910701</c:v>
                </c:pt>
                <c:pt idx="107">
                  <c:v>1.0421070379114601</c:v>
                </c:pt>
                <c:pt idx="108">
                  <c:v>1.0070158838002501</c:v>
                </c:pt>
                <c:pt idx="109">
                  <c:v>1.00741877356187</c:v>
                </c:pt>
                <c:pt idx="110">
                  <c:v>1.1030239889795199</c:v>
                </c:pt>
                <c:pt idx="111">
                  <c:v>1.11603378047832</c:v>
                </c:pt>
                <c:pt idx="112">
                  <c:v>0.96076238881641496</c:v>
                </c:pt>
                <c:pt idx="113">
                  <c:v>1.0533537261174399</c:v>
                </c:pt>
                <c:pt idx="114">
                  <c:v>1.0054689821643801</c:v>
                </c:pt>
                <c:pt idx="115">
                  <c:v>0.97303372298763202</c:v>
                </c:pt>
                <c:pt idx="116">
                  <c:v>0.98502719185188503</c:v>
                </c:pt>
                <c:pt idx="117">
                  <c:v>1.30754439497928</c:v>
                </c:pt>
                <c:pt idx="118">
                  <c:v>0.99899218572339898</c:v>
                </c:pt>
                <c:pt idx="119">
                  <c:v>1.01297597335043</c:v>
                </c:pt>
                <c:pt idx="120">
                  <c:v>1.0065289938789099</c:v>
                </c:pt>
                <c:pt idx="121">
                  <c:v>1.0223302863386501</c:v>
                </c:pt>
                <c:pt idx="122">
                  <c:v>1.0072951243483499</c:v>
                </c:pt>
                <c:pt idx="123">
                  <c:v>0.98381452371402001</c:v>
                </c:pt>
                <c:pt idx="124">
                  <c:v>1.0909369006404701</c:v>
                </c:pt>
                <c:pt idx="125">
                  <c:v>1.01490419809253</c:v>
                </c:pt>
                <c:pt idx="126">
                  <c:v>1.00889092902843</c:v>
                </c:pt>
                <c:pt idx="127">
                  <c:v>1.03502540972947</c:v>
                </c:pt>
                <c:pt idx="128">
                  <c:v>1.06884635016645</c:v>
                </c:pt>
                <c:pt idx="129">
                  <c:v>0.95691890365807597</c:v>
                </c:pt>
                <c:pt idx="130">
                  <c:v>0.99264193077815699</c:v>
                </c:pt>
                <c:pt idx="131">
                  <c:v>0.98561105700916396</c:v>
                </c:pt>
                <c:pt idx="132">
                  <c:v>1.0726338204266099</c:v>
                </c:pt>
                <c:pt idx="133">
                  <c:v>1.0307925566482601</c:v>
                </c:pt>
                <c:pt idx="134">
                  <c:v>1.01067832722914</c:v>
                </c:pt>
                <c:pt idx="135">
                  <c:v>1.0199419912988099</c:v>
                </c:pt>
                <c:pt idx="136">
                  <c:v>0.97133380975030503</c:v>
                </c:pt>
                <c:pt idx="137">
                  <c:v>1.01158189626038</c:v>
                </c:pt>
                <c:pt idx="138">
                  <c:v>1.0112538627127901</c:v>
                </c:pt>
                <c:pt idx="139">
                  <c:v>1.0592531077029701</c:v>
                </c:pt>
                <c:pt idx="140">
                  <c:v>1.2247673266646</c:v>
                </c:pt>
                <c:pt idx="141">
                  <c:v>1.0707472472117801</c:v>
                </c:pt>
                <c:pt idx="142">
                  <c:v>1.0489846466677</c:v>
                </c:pt>
                <c:pt idx="143">
                  <c:v>1.0267740570546</c:v>
                </c:pt>
                <c:pt idx="144">
                  <c:v>1.4618417283986</c:v>
                </c:pt>
                <c:pt idx="145">
                  <c:v>0.94613378898560996</c:v>
                </c:pt>
                <c:pt idx="146">
                  <c:v>1.0800590754218</c:v>
                </c:pt>
                <c:pt idx="147">
                  <c:v>1.0042729553304299</c:v>
                </c:pt>
                <c:pt idx="148">
                  <c:v>1.01189542020544</c:v>
                </c:pt>
                <c:pt idx="149">
                  <c:v>1.13851813528472</c:v>
                </c:pt>
                <c:pt idx="150">
                  <c:v>0.98755648691188802</c:v>
                </c:pt>
                <c:pt idx="151">
                  <c:v>0.94840380301521499</c:v>
                </c:pt>
                <c:pt idx="152">
                  <c:v>1.0499281761600701</c:v>
                </c:pt>
                <c:pt idx="153">
                  <c:v>1.02213325824646</c:v>
                </c:pt>
                <c:pt idx="154">
                  <c:v>1.04887986838748</c:v>
                </c:pt>
                <c:pt idx="155">
                  <c:v>1.06837674057058</c:v>
                </c:pt>
                <c:pt idx="156">
                  <c:v>1.02369762276205</c:v>
                </c:pt>
                <c:pt idx="157">
                  <c:v>0.99316980928749898</c:v>
                </c:pt>
                <c:pt idx="158">
                  <c:v>1.0251411295352599</c:v>
                </c:pt>
                <c:pt idx="159">
                  <c:v>1.09827537908608</c:v>
                </c:pt>
                <c:pt idx="160">
                  <c:v>0.91806946457240002</c:v>
                </c:pt>
                <c:pt idx="161">
                  <c:v>0.99633121344448405</c:v>
                </c:pt>
                <c:pt idx="162">
                  <c:v>1.03153695019141</c:v>
                </c:pt>
                <c:pt idx="163">
                  <c:v>1.2344015010670899</c:v>
                </c:pt>
                <c:pt idx="164">
                  <c:v>1.0406657130024699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760-4F5B-9074-A724F46E1607}"/>
            </c:ext>
          </c:extLst>
        </c:ser>
        <c:ser>
          <c:idx val="2"/>
          <c:order val="2"/>
          <c:tx>
            <c:v>3 week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'Allpats-adjusted_cbcts-lung (2)'!$K$2:$K$166</c:f>
              <c:numCache>
                <c:formatCode>General</c:formatCode>
                <c:ptCount val="165"/>
                <c:pt idx="0">
                  <c:v>0.99392662223810302</c:v>
                </c:pt>
                <c:pt idx="1">
                  <c:v>0.99894488349883104</c:v>
                </c:pt>
                <c:pt idx="2">
                  <c:v>0.92037517807325697</c:v>
                </c:pt>
                <c:pt idx="3">
                  <c:v>1.0084366020811699</c:v>
                </c:pt>
                <c:pt idx="4">
                  <c:v>0.943958757794506</c:v>
                </c:pt>
                <c:pt idx="5">
                  <c:v>1.00956444822494</c:v>
                </c:pt>
                <c:pt idx="6">
                  <c:v>1.0827967681099</c:v>
                </c:pt>
                <c:pt idx="7">
                  <c:v>1.00873430004799</c:v>
                </c:pt>
                <c:pt idx="8">
                  <c:v>1.0306695538672701</c:v>
                </c:pt>
                <c:pt idx="9">
                  <c:v>0.9850632978096</c:v>
                </c:pt>
                <c:pt idx="10">
                  <c:v>1.00416229169551</c:v>
                </c:pt>
                <c:pt idx="11">
                  <c:v>1.0420501925955601</c:v>
                </c:pt>
                <c:pt idx="12">
                  <c:v>1.04248553985602</c:v>
                </c:pt>
                <c:pt idx="13">
                  <c:v>1.0208646380342801</c:v>
                </c:pt>
                <c:pt idx="14">
                  <c:v>1.04297818159649</c:v>
                </c:pt>
                <c:pt idx="15">
                  <c:v>0.99359306655664303</c:v>
                </c:pt>
                <c:pt idx="16">
                  <c:v>1.04117114980504</c:v>
                </c:pt>
                <c:pt idx="17">
                  <c:v>1.04024965268803</c:v>
                </c:pt>
                <c:pt idx="18">
                  <c:v>1.03717648817782</c:v>
                </c:pt>
                <c:pt idx="19">
                  <c:v>0.96979325891162205</c:v>
                </c:pt>
                <c:pt idx="20">
                  <c:v>1.0618833191170101</c:v>
                </c:pt>
                <c:pt idx="21">
                  <c:v>1.0014725482147799</c:v>
                </c:pt>
                <c:pt idx="22">
                  <c:v>1.0117669596618599</c:v>
                </c:pt>
                <c:pt idx="23">
                  <c:v>0.98624331555129696</c:v>
                </c:pt>
                <c:pt idx="24">
                  <c:v>1.03404758570355</c:v>
                </c:pt>
                <c:pt idx="25">
                  <c:v>0.96651199977322799</c:v>
                </c:pt>
                <c:pt idx="26">
                  <c:v>1.0532689435129601</c:v>
                </c:pt>
                <c:pt idx="27">
                  <c:v>1.04272370891852</c:v>
                </c:pt>
                <c:pt idx="28">
                  <c:v>1.072060374186</c:v>
                </c:pt>
                <c:pt idx="29">
                  <c:v>1.04641425036501</c:v>
                </c:pt>
                <c:pt idx="30">
                  <c:v>0.93764636812413504</c:v>
                </c:pt>
                <c:pt idx="31">
                  <c:v>1.00794613729279</c:v>
                </c:pt>
                <c:pt idx="32">
                  <c:v>1.0043909737107799</c:v>
                </c:pt>
                <c:pt idx="33">
                  <c:v>1.0777516925132999</c:v>
                </c:pt>
                <c:pt idx="34">
                  <c:v>0.97347021303600301</c:v>
                </c:pt>
                <c:pt idx="35">
                  <c:v>1.0237552921264299</c:v>
                </c:pt>
                <c:pt idx="36">
                  <c:v>1.0018288048311099</c:v>
                </c:pt>
                <c:pt idx="37">
                  <c:v>1.0808679403886901</c:v>
                </c:pt>
                <c:pt idx="38">
                  <c:v>0.99534743738456699</c:v>
                </c:pt>
                <c:pt idx="39">
                  <c:v>1.02615826733454</c:v>
                </c:pt>
                <c:pt idx="40">
                  <c:v>1.0224684382731499</c:v>
                </c:pt>
                <c:pt idx="41">
                  <c:v>1.0176834806000901</c:v>
                </c:pt>
                <c:pt idx="42">
                  <c:v>1.0329999761844599</c:v>
                </c:pt>
                <c:pt idx="43">
                  <c:v>1.0254010214798299</c:v>
                </c:pt>
                <c:pt idx="44">
                  <c:v>0.94807580848863404</c:v>
                </c:pt>
                <c:pt idx="45">
                  <c:v>0.99592120419348695</c:v>
                </c:pt>
                <c:pt idx="46">
                  <c:v>1.0048803234333801</c:v>
                </c:pt>
                <c:pt idx="47">
                  <c:v>1.02084310305504</c:v>
                </c:pt>
                <c:pt idx="48">
                  <c:v>0.98297296285191904</c:v>
                </c:pt>
                <c:pt idx="49">
                  <c:v>1.0142912341494501</c:v>
                </c:pt>
                <c:pt idx="50">
                  <c:v>0.99984072706064597</c:v>
                </c:pt>
                <c:pt idx="51">
                  <c:v>1.0184762300039001</c:v>
                </c:pt>
                <c:pt idx="52">
                  <c:v>1.0083922114102899</c:v>
                </c:pt>
                <c:pt idx="53">
                  <c:v>1.0090060750434999</c:v>
                </c:pt>
                <c:pt idx="54">
                  <c:v>1.16579667415737</c:v>
                </c:pt>
                <c:pt idx="55">
                  <c:v>0.99416980977854996</c:v>
                </c:pt>
                <c:pt idx="56">
                  <c:v>1.0866529224239201</c:v>
                </c:pt>
                <c:pt idx="57">
                  <c:v>1.0428759506374601</c:v>
                </c:pt>
                <c:pt idx="58">
                  <c:v>1.0389366625448999</c:v>
                </c:pt>
                <c:pt idx="59">
                  <c:v>1.05419681036459</c:v>
                </c:pt>
                <c:pt idx="60">
                  <c:v>1.00732675614683</c:v>
                </c:pt>
                <c:pt idx="61">
                  <c:v>1.0102731445069399</c:v>
                </c:pt>
                <c:pt idx="62">
                  <c:v>1.04910524459558</c:v>
                </c:pt>
                <c:pt idx="63">
                  <c:v>1.02035250179715</c:v>
                </c:pt>
                <c:pt idx="64">
                  <c:v>1.03483374220897</c:v>
                </c:pt>
                <c:pt idx="65">
                  <c:v>1.01053193049977</c:v>
                </c:pt>
                <c:pt idx="66">
                  <c:v>0.96116645901060804</c:v>
                </c:pt>
                <c:pt idx="67">
                  <c:v>1.0165142310720601</c:v>
                </c:pt>
                <c:pt idx="68">
                  <c:v>1.02642314181559</c:v>
                </c:pt>
                <c:pt idx="69">
                  <c:v>1.00555520061987</c:v>
                </c:pt>
                <c:pt idx="70">
                  <c:v>1.0069141131372901</c:v>
                </c:pt>
                <c:pt idx="71">
                  <c:v>0.95434981254196805</c:v>
                </c:pt>
                <c:pt idx="72">
                  <c:v>0.98409537041039397</c:v>
                </c:pt>
                <c:pt idx="73">
                  <c:v>1.0404803921932899</c:v>
                </c:pt>
                <c:pt idx="74">
                  <c:v>0.98039937388723797</c:v>
                </c:pt>
                <c:pt idx="75">
                  <c:v>0.999720480744274</c:v>
                </c:pt>
                <c:pt idx="76">
                  <c:v>1.0383100980997599</c:v>
                </c:pt>
                <c:pt idx="77">
                  <c:v>1.03773421051871</c:v>
                </c:pt>
                <c:pt idx="78">
                  <c:v>1.0673821406969899</c:v>
                </c:pt>
                <c:pt idx="79">
                  <c:v>1.0083246755192401</c:v>
                </c:pt>
                <c:pt idx="80">
                  <c:v>1.0276128129408799</c:v>
                </c:pt>
                <c:pt idx="81">
                  <c:v>0.98085405199449105</c:v>
                </c:pt>
                <c:pt idx="82">
                  <c:v>1.0193059706774199</c:v>
                </c:pt>
                <c:pt idx="83">
                  <c:v>0.99756804462261905</c:v>
                </c:pt>
                <c:pt idx="84">
                  <c:v>1.04191968654468</c:v>
                </c:pt>
                <c:pt idx="85">
                  <c:v>1.0241626939225901</c:v>
                </c:pt>
                <c:pt idx="86">
                  <c:v>1.14990742428973</c:v>
                </c:pt>
                <c:pt idx="87">
                  <c:v>1.0689881601859099</c:v>
                </c:pt>
                <c:pt idx="88">
                  <c:v>0.91623151628844102</c:v>
                </c:pt>
                <c:pt idx="89">
                  <c:v>1.0064115683169901</c:v>
                </c:pt>
                <c:pt idx="90">
                  <c:v>0.99472694623805302</c:v>
                </c:pt>
                <c:pt idx="91">
                  <c:v>1.01611668387635</c:v>
                </c:pt>
                <c:pt idx="92">
                  <c:v>1.04159968106848</c:v>
                </c:pt>
                <c:pt idx="93">
                  <c:v>1.04507574580489</c:v>
                </c:pt>
                <c:pt idx="94">
                  <c:v>0.94045586581808105</c:v>
                </c:pt>
                <c:pt idx="95">
                  <c:v>0.98930939883306401</c:v>
                </c:pt>
                <c:pt idx="96">
                  <c:v>1.0422713066731899</c:v>
                </c:pt>
                <c:pt idx="97">
                  <c:v>1.0327424192455099</c:v>
                </c:pt>
                <c:pt idx="98">
                  <c:v>1.07097789917505</c:v>
                </c:pt>
                <c:pt idx="99">
                  <c:v>0.965955316282743</c:v>
                </c:pt>
                <c:pt idx="100">
                  <c:v>1.00023810436383</c:v>
                </c:pt>
                <c:pt idx="101">
                  <c:v>0.99919540493012804</c:v>
                </c:pt>
                <c:pt idx="102">
                  <c:v>1.0748781882929701</c:v>
                </c:pt>
                <c:pt idx="103">
                  <c:v>1.00267299796499</c:v>
                </c:pt>
                <c:pt idx="104">
                  <c:v>1.0486117624492199</c:v>
                </c:pt>
                <c:pt idx="105">
                  <c:v>0.98002393212438998</c:v>
                </c:pt>
                <c:pt idx="106">
                  <c:v>1.0497858510032301</c:v>
                </c:pt>
                <c:pt idx="107">
                  <c:v>1.0379607441980401</c:v>
                </c:pt>
                <c:pt idx="108">
                  <c:v>1.00974093799249</c:v>
                </c:pt>
                <c:pt idx="109">
                  <c:v>0.99365821122897502</c:v>
                </c:pt>
                <c:pt idx="110">
                  <c:v>1.0696673372660599</c:v>
                </c:pt>
                <c:pt idx="111">
                  <c:v>1.0378658153181799</c:v>
                </c:pt>
                <c:pt idx="112">
                  <c:v>1.00112256771585</c:v>
                </c:pt>
                <c:pt idx="113">
                  <c:v>1.0626331654926999</c:v>
                </c:pt>
                <c:pt idx="114">
                  <c:v>1.0104909165529199</c:v>
                </c:pt>
                <c:pt idx="115">
                  <c:v>1.03227355645229</c:v>
                </c:pt>
                <c:pt idx="116">
                  <c:v>0.98502719185188503</c:v>
                </c:pt>
                <c:pt idx="117">
                  <c:v>1.30754439497928</c:v>
                </c:pt>
                <c:pt idx="118">
                  <c:v>1.0123747073040099</c:v>
                </c:pt>
                <c:pt idx="119">
                  <c:v>1.01297597335043</c:v>
                </c:pt>
                <c:pt idx="120">
                  <c:v>1.00336719390965</c:v>
                </c:pt>
                <c:pt idx="121">
                  <c:v>1.00246690057549</c:v>
                </c:pt>
                <c:pt idx="122">
                  <c:v>0.983632044498574</c:v>
                </c:pt>
                <c:pt idx="123">
                  <c:v>1.00452395543452</c:v>
                </c:pt>
                <c:pt idx="124">
                  <c:v>1.0310871500393901</c:v>
                </c:pt>
                <c:pt idx="125">
                  <c:v>1.01302937535497</c:v>
                </c:pt>
                <c:pt idx="126">
                  <c:v>1.01763079625442</c:v>
                </c:pt>
                <c:pt idx="127">
                  <c:v>1.0586416951992199</c:v>
                </c:pt>
                <c:pt idx="128">
                  <c:v>1.00625452161958</c:v>
                </c:pt>
                <c:pt idx="129">
                  <c:v>1.0030289870403</c:v>
                </c:pt>
                <c:pt idx="130">
                  <c:v>0.99264193077815699</c:v>
                </c:pt>
                <c:pt idx="131">
                  <c:v>1.0102079291389401</c:v>
                </c:pt>
                <c:pt idx="132">
                  <c:v>1.04072985536463</c:v>
                </c:pt>
                <c:pt idx="133">
                  <c:v>1.01664806626657</c:v>
                </c:pt>
                <c:pt idx="134">
                  <c:v>1.01144138622285</c:v>
                </c:pt>
                <c:pt idx="135">
                  <c:v>1.02510297033538</c:v>
                </c:pt>
                <c:pt idx="136">
                  <c:v>0.99025102255514996</c:v>
                </c:pt>
                <c:pt idx="137">
                  <c:v>1.0273020781414099</c:v>
                </c:pt>
                <c:pt idx="138">
                  <c:v>1.0073052484966101</c:v>
                </c:pt>
                <c:pt idx="139">
                  <c:v>1.0163381913804399</c:v>
                </c:pt>
                <c:pt idx="140">
                  <c:v>1.02336139989057</c:v>
                </c:pt>
                <c:pt idx="141">
                  <c:v>1.0048235761973201</c:v>
                </c:pt>
                <c:pt idx="142">
                  <c:v>1.05294896134474</c:v>
                </c:pt>
                <c:pt idx="143">
                  <c:v>1.0287040764494</c:v>
                </c:pt>
                <c:pt idx="144">
                  <c:v>1.1241706552195001</c:v>
                </c:pt>
                <c:pt idx="145">
                  <c:v>0.94439647408470095</c:v>
                </c:pt>
                <c:pt idx="146">
                  <c:v>1.0531130469122401</c:v>
                </c:pt>
                <c:pt idx="147">
                  <c:v>1.02678960232975</c:v>
                </c:pt>
                <c:pt idx="148">
                  <c:v>1.0275766477266</c:v>
                </c:pt>
                <c:pt idx="149">
                  <c:v>1.0723907380027</c:v>
                </c:pt>
                <c:pt idx="150">
                  <c:v>0.99307600893834103</c:v>
                </c:pt>
                <c:pt idx="151">
                  <c:v>0.99863161321841998</c:v>
                </c:pt>
                <c:pt idx="152">
                  <c:v>1.0254338386044799</c:v>
                </c:pt>
                <c:pt idx="153">
                  <c:v>1.02213325824646</c:v>
                </c:pt>
                <c:pt idx="154">
                  <c:v>1.0357420648984701</c:v>
                </c:pt>
                <c:pt idx="155">
                  <c:v>0.89217298538233902</c:v>
                </c:pt>
                <c:pt idx="156">
                  <c:v>1.0761271823349201</c:v>
                </c:pt>
                <c:pt idx="157">
                  <c:v>1.0094471608533899</c:v>
                </c:pt>
                <c:pt idx="158">
                  <c:v>1.0040481047126699</c:v>
                </c:pt>
                <c:pt idx="159">
                  <c:v>1.08563327914456</c:v>
                </c:pt>
                <c:pt idx="160">
                  <c:v>0.94000612624119795</c:v>
                </c:pt>
                <c:pt idx="161">
                  <c:v>1.0272593026174299</c:v>
                </c:pt>
                <c:pt idx="162">
                  <c:v>1.02249498561839</c:v>
                </c:pt>
                <c:pt idx="163">
                  <c:v>1.1653113627844101</c:v>
                </c:pt>
                <c:pt idx="164">
                  <c:v>1.0317692160451499</c:v>
                </c:pt>
              </c:numCache>
            </c:numRef>
          </c:xVal>
          <c:yVal>
            <c:numRef>
              <c:f>'Allpats-adjusted_cbcts-lung (2)'!$P$2:$P$166</c:f>
              <c:numCache>
                <c:formatCode>General</c:formatCode>
                <c:ptCount val="165"/>
                <c:pt idx="0">
                  <c:v>0.97131110698477896</c:v>
                </c:pt>
                <c:pt idx="1">
                  <c:v>0.988456013610572</c:v>
                </c:pt>
                <c:pt idx="2">
                  <c:v>0.89765534955781301</c:v>
                </c:pt>
                <c:pt idx="3">
                  <c:v>1.01422199569175</c:v>
                </c:pt>
                <c:pt idx="4">
                  <c:v>0.93936982061409002</c:v>
                </c:pt>
                <c:pt idx="5">
                  <c:v>1.00956444822494</c:v>
                </c:pt>
                <c:pt idx="6">
                  <c:v>1.1042569243128499</c:v>
                </c:pt>
                <c:pt idx="7">
                  <c:v>1.1363707508635901</c:v>
                </c:pt>
                <c:pt idx="8">
                  <c:v>1.05137959558951</c:v>
                </c:pt>
                <c:pt idx="9">
                  <c:v>0.98036531844984798</c:v>
                </c:pt>
                <c:pt idx="10">
                  <c:v>1.00153249387981</c:v>
                </c:pt>
                <c:pt idx="11">
                  <c:v>1.0420501925955601</c:v>
                </c:pt>
                <c:pt idx="12">
                  <c:v>1.06676431973565</c:v>
                </c:pt>
                <c:pt idx="13">
                  <c:v>1.02511516634476</c:v>
                </c:pt>
                <c:pt idx="14">
                  <c:v>1.06377452930621</c:v>
                </c:pt>
                <c:pt idx="15">
                  <c:v>0.99231200558584098</c:v>
                </c:pt>
                <c:pt idx="16">
                  <c:v>1.04058202267533</c:v>
                </c:pt>
                <c:pt idx="17">
                  <c:v>1.0413056695164999</c:v>
                </c:pt>
                <c:pt idx="18">
                  <c:v>1.03860441760282</c:v>
                </c:pt>
                <c:pt idx="19">
                  <c:v>0.80292973631362197</c:v>
                </c:pt>
                <c:pt idx="20">
                  <c:v>1.0740921532257399</c:v>
                </c:pt>
                <c:pt idx="21">
                  <c:v>1.00104321604392</c:v>
                </c:pt>
                <c:pt idx="22">
                  <c:v>1.0065955869013601</c:v>
                </c:pt>
                <c:pt idx="23">
                  <c:v>0.97856552168996302</c:v>
                </c:pt>
                <c:pt idx="24">
                  <c:v>1.0581975181777901</c:v>
                </c:pt>
                <c:pt idx="25">
                  <c:v>0.96322140997543104</c:v>
                </c:pt>
                <c:pt idx="26">
                  <c:v>1.07167234633163</c:v>
                </c:pt>
                <c:pt idx="27">
                  <c:v>1.05224065931614</c:v>
                </c:pt>
                <c:pt idx="28">
                  <c:v>1.0696378650165499</c:v>
                </c:pt>
                <c:pt idx="29">
                  <c:v>1.0871006765479201</c:v>
                </c:pt>
                <c:pt idx="30">
                  <c:v>0.93764636812413504</c:v>
                </c:pt>
                <c:pt idx="31">
                  <c:v>1.00143838706875</c:v>
                </c:pt>
                <c:pt idx="32">
                  <c:v>0.99483230589356197</c:v>
                </c:pt>
                <c:pt idx="33">
                  <c:v>1.0644432802319099</c:v>
                </c:pt>
                <c:pt idx="34">
                  <c:v>0.97834581672615395</c:v>
                </c:pt>
                <c:pt idx="35">
                  <c:v>1.05180156791851</c:v>
                </c:pt>
                <c:pt idx="36">
                  <c:v>0.99178281196386897</c:v>
                </c:pt>
                <c:pt idx="37">
                  <c:v>1.1266154480363799</c:v>
                </c:pt>
                <c:pt idx="38">
                  <c:v>0.98603420205798498</c:v>
                </c:pt>
                <c:pt idx="39">
                  <c:v>1.04247861937243</c:v>
                </c:pt>
                <c:pt idx="40">
                  <c:v>1.0236255912678001</c:v>
                </c:pt>
                <c:pt idx="41">
                  <c:v>1.0176834806000901</c:v>
                </c:pt>
                <c:pt idx="42">
                  <c:v>1.00980645343524</c:v>
                </c:pt>
                <c:pt idx="43">
                  <c:v>1.05145963349827</c:v>
                </c:pt>
                <c:pt idx="44">
                  <c:v>0.94807580848863404</c:v>
                </c:pt>
                <c:pt idx="45">
                  <c:v>1.00689521479343</c:v>
                </c:pt>
                <c:pt idx="46">
                  <c:v>1.0054214264041801</c:v>
                </c:pt>
                <c:pt idx="47">
                  <c:v>1.0462938041550001</c:v>
                </c:pt>
                <c:pt idx="48">
                  <c:v>0.96596014725595003</c:v>
                </c:pt>
                <c:pt idx="49">
                  <c:v>1.0114564128005299</c:v>
                </c:pt>
                <c:pt idx="50">
                  <c:v>0.98965482250812997</c:v>
                </c:pt>
                <c:pt idx="51">
                  <c:v>1.03062723537482</c:v>
                </c:pt>
                <c:pt idx="52">
                  <c:v>1.02199811391171</c:v>
                </c:pt>
                <c:pt idx="53">
                  <c:v>1.01121826113862</c:v>
                </c:pt>
                <c:pt idx="54">
                  <c:v>1.1980702249228401</c:v>
                </c:pt>
                <c:pt idx="55">
                  <c:v>0.9811613434991</c:v>
                </c:pt>
                <c:pt idx="56">
                  <c:v>1.06911550335495</c:v>
                </c:pt>
                <c:pt idx="57">
                  <c:v>1.0516855508883001</c:v>
                </c:pt>
                <c:pt idx="58">
                  <c:v>1.0265708276301699</c:v>
                </c:pt>
                <c:pt idx="59">
                  <c:v>1.0680236290404099</c:v>
                </c:pt>
                <c:pt idx="60">
                  <c:v>1.0004888806832499</c:v>
                </c:pt>
                <c:pt idx="61">
                  <c:v>1.01018459450565</c:v>
                </c:pt>
                <c:pt idx="62">
                  <c:v>1.04910524459558</c:v>
                </c:pt>
                <c:pt idx="63">
                  <c:v>1.01902321593684</c:v>
                </c:pt>
                <c:pt idx="64">
                  <c:v>1.03001592014239</c:v>
                </c:pt>
                <c:pt idx="65">
                  <c:v>1.0032003965498699</c:v>
                </c:pt>
                <c:pt idx="66">
                  <c:v>0.95790237485515295</c:v>
                </c:pt>
                <c:pt idx="67">
                  <c:v>1.0154645049028099</c:v>
                </c:pt>
                <c:pt idx="68">
                  <c:v>1.02642314181559</c:v>
                </c:pt>
                <c:pt idx="69">
                  <c:v>1.00555520061987</c:v>
                </c:pt>
                <c:pt idx="70">
                  <c:v>1.00735436997173</c:v>
                </c:pt>
                <c:pt idx="71">
                  <c:v>0.95434981254196805</c:v>
                </c:pt>
                <c:pt idx="72">
                  <c:v>0.97504819199330195</c:v>
                </c:pt>
                <c:pt idx="73">
                  <c:v>1.0404803921932899</c:v>
                </c:pt>
                <c:pt idx="74">
                  <c:v>0.98039937388723797</c:v>
                </c:pt>
                <c:pt idx="75">
                  <c:v>0.99783090708296396</c:v>
                </c:pt>
                <c:pt idx="76">
                  <c:v>1.03673255157656</c:v>
                </c:pt>
                <c:pt idx="77">
                  <c:v>1.0344694550084901</c:v>
                </c:pt>
                <c:pt idx="78">
                  <c:v>1.0688569483880599</c:v>
                </c:pt>
                <c:pt idx="79">
                  <c:v>0.98237105834790905</c:v>
                </c:pt>
                <c:pt idx="80">
                  <c:v>1.0299476364033899</c:v>
                </c:pt>
                <c:pt idx="81">
                  <c:v>0.98328820200187195</c:v>
                </c:pt>
                <c:pt idx="82">
                  <c:v>1.03925905372246</c:v>
                </c:pt>
                <c:pt idx="83">
                  <c:v>0.97613155680941599</c:v>
                </c:pt>
                <c:pt idx="84">
                  <c:v>1.0801454168118501</c:v>
                </c:pt>
                <c:pt idx="85">
                  <c:v>1.0231587062220899</c:v>
                </c:pt>
                <c:pt idx="86">
                  <c:v>1.14990742428973</c:v>
                </c:pt>
                <c:pt idx="87">
                  <c:v>1.09435442463155</c:v>
                </c:pt>
                <c:pt idx="88">
                  <c:v>0.88440660997734499</c:v>
                </c:pt>
                <c:pt idx="89">
                  <c:v>0.99366518263636505</c:v>
                </c:pt>
                <c:pt idx="90">
                  <c:v>0.97451853111103004</c:v>
                </c:pt>
                <c:pt idx="91">
                  <c:v>1.01886290948767</c:v>
                </c:pt>
                <c:pt idx="92">
                  <c:v>1.04159968106848</c:v>
                </c:pt>
                <c:pt idx="93">
                  <c:v>1.04507574580489</c:v>
                </c:pt>
                <c:pt idx="94">
                  <c:v>0.94045586581808105</c:v>
                </c:pt>
                <c:pt idx="95">
                  <c:v>0.96057549664313802</c:v>
                </c:pt>
                <c:pt idx="96">
                  <c:v>1.0688628045139099</c:v>
                </c:pt>
                <c:pt idx="97">
                  <c:v>1.03443290953277</c:v>
                </c:pt>
                <c:pt idx="98">
                  <c:v>1.08057883221865</c:v>
                </c:pt>
                <c:pt idx="99">
                  <c:v>0.965955316282743</c:v>
                </c:pt>
                <c:pt idx="100">
                  <c:v>0.99950815413602001</c:v>
                </c:pt>
                <c:pt idx="101">
                  <c:v>0.97810434230119603</c:v>
                </c:pt>
                <c:pt idx="102">
                  <c:v>1.0698816669159701</c:v>
                </c:pt>
                <c:pt idx="103">
                  <c:v>1.0092584582621</c:v>
                </c:pt>
                <c:pt idx="104">
                  <c:v>1.05465265824442</c:v>
                </c:pt>
                <c:pt idx="105">
                  <c:v>0.98002393212438998</c:v>
                </c:pt>
                <c:pt idx="106">
                  <c:v>1.0497858510032301</c:v>
                </c:pt>
                <c:pt idx="107">
                  <c:v>1.04381647341628</c:v>
                </c:pt>
                <c:pt idx="108">
                  <c:v>1.0037155323025</c:v>
                </c:pt>
                <c:pt idx="109">
                  <c:v>0.99318718854553001</c:v>
                </c:pt>
                <c:pt idx="110">
                  <c:v>1.07632848864276</c:v>
                </c:pt>
                <c:pt idx="111">
                  <c:v>1.06301876008542</c:v>
                </c:pt>
                <c:pt idx="112">
                  <c:v>0.99602209696788102</c:v>
                </c:pt>
                <c:pt idx="113">
                  <c:v>1.0638979302973699</c:v>
                </c:pt>
                <c:pt idx="114">
                  <c:v>1.01131443937336</c:v>
                </c:pt>
                <c:pt idx="115">
                  <c:v>1.0298171171028501</c:v>
                </c:pt>
                <c:pt idx="116">
                  <c:v>0.98502719185188503</c:v>
                </c:pt>
                <c:pt idx="117">
                  <c:v>1.30754439497928</c:v>
                </c:pt>
                <c:pt idx="118">
                  <c:v>1.0153050248212001</c:v>
                </c:pt>
                <c:pt idx="119">
                  <c:v>1.01297597335043</c:v>
                </c:pt>
                <c:pt idx="120">
                  <c:v>1.0020992316297299</c:v>
                </c:pt>
                <c:pt idx="121">
                  <c:v>1.0159029686004</c:v>
                </c:pt>
                <c:pt idx="122">
                  <c:v>0.97049504773036399</c:v>
                </c:pt>
                <c:pt idx="123">
                  <c:v>1.0042036828475001</c:v>
                </c:pt>
                <c:pt idx="124">
                  <c:v>1.05400917979607</c:v>
                </c:pt>
                <c:pt idx="125">
                  <c:v>1.0135777769822401</c:v>
                </c:pt>
                <c:pt idx="126">
                  <c:v>1.00889092902843</c:v>
                </c:pt>
                <c:pt idx="127">
                  <c:v>1.0523283189789201</c:v>
                </c:pt>
                <c:pt idx="128">
                  <c:v>1.0160540898464301</c:v>
                </c:pt>
                <c:pt idx="129">
                  <c:v>0.95691890365807597</c:v>
                </c:pt>
                <c:pt idx="130">
                  <c:v>0.99264193077815699</c:v>
                </c:pt>
                <c:pt idx="131">
                  <c:v>0.98561105700916396</c:v>
                </c:pt>
                <c:pt idx="132">
                  <c:v>1.0486377646487199</c:v>
                </c:pt>
                <c:pt idx="133">
                  <c:v>1.00881419007041</c:v>
                </c:pt>
                <c:pt idx="134">
                  <c:v>1.01144138622285</c:v>
                </c:pt>
                <c:pt idx="135">
                  <c:v>1.02067140226679</c:v>
                </c:pt>
                <c:pt idx="136">
                  <c:v>0.97668829497216203</c:v>
                </c:pt>
                <c:pt idx="137">
                  <c:v>1.0140850577138101</c:v>
                </c:pt>
                <c:pt idx="138">
                  <c:v>1.01157528727037</c:v>
                </c:pt>
                <c:pt idx="139">
                  <c:v>1.04198513163497</c:v>
                </c:pt>
                <c:pt idx="140">
                  <c:v>1.0958655578718399</c:v>
                </c:pt>
                <c:pt idx="141">
                  <c:v>1.0428528610635699</c:v>
                </c:pt>
                <c:pt idx="142">
                  <c:v>1.0538643045054501</c:v>
                </c:pt>
                <c:pt idx="143">
                  <c:v>1.0287040764494</c:v>
                </c:pt>
                <c:pt idx="144">
                  <c:v>1.2464591260482001</c:v>
                </c:pt>
                <c:pt idx="145">
                  <c:v>0.95005453672239104</c:v>
                </c:pt>
                <c:pt idx="146">
                  <c:v>1.0531130469122401</c:v>
                </c:pt>
                <c:pt idx="147">
                  <c:v>1.02214400837474</c:v>
                </c:pt>
                <c:pt idx="148">
                  <c:v>1.02860373833242</c:v>
                </c:pt>
                <c:pt idx="149">
                  <c:v>1.0943816690424799</c:v>
                </c:pt>
                <c:pt idx="150">
                  <c:v>0.99364930901577697</c:v>
                </c:pt>
                <c:pt idx="151">
                  <c:v>0.96895893858601101</c:v>
                </c:pt>
                <c:pt idx="152">
                  <c:v>1.0332365179360901</c:v>
                </c:pt>
                <c:pt idx="153">
                  <c:v>1.02213325824646</c:v>
                </c:pt>
                <c:pt idx="154">
                  <c:v>1.04220492948637</c:v>
                </c:pt>
                <c:pt idx="155">
                  <c:v>0.63572383082334405</c:v>
                </c:pt>
                <c:pt idx="156">
                  <c:v>1.06815624497276</c:v>
                </c:pt>
                <c:pt idx="157">
                  <c:v>1.0105934303344899</c:v>
                </c:pt>
                <c:pt idx="158">
                  <c:v>1.0099285779677201</c:v>
                </c:pt>
                <c:pt idx="159">
                  <c:v>1.09430952781873</c:v>
                </c:pt>
                <c:pt idx="160">
                  <c:v>0.93148979745824501</c:v>
                </c:pt>
                <c:pt idx="161">
                  <c:v>1.03358516598997</c:v>
                </c:pt>
                <c:pt idx="162">
                  <c:v>1.02407785845562</c:v>
                </c:pt>
                <c:pt idx="163">
                  <c:v>1.1910131799621899</c:v>
                </c:pt>
                <c:pt idx="164">
                  <c:v>1.0415379527055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760-4F5B-9074-A724F46E16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73689023"/>
        <c:axId val="1973689503"/>
      </c:scatterChart>
      <c:valAx>
        <c:axId val="1973689023"/>
        <c:scaling>
          <c:orientation val="minMax"/>
          <c:min val="0.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Fractional change in Lung-GTV EUD predicted using all data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689503"/>
        <c:crosses val="autoZero"/>
        <c:crossBetween val="midCat"/>
        <c:majorUnit val="0.2"/>
      </c:valAx>
      <c:valAx>
        <c:axId val="1973689503"/>
        <c:scaling>
          <c:orientation val="minMax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Predicted fractional change in EUD</a:t>
                </a:r>
              </a:p>
            </c:rich>
          </c:tx>
          <c:layout>
            <c:manualLayout>
              <c:xMode val="edge"/>
              <c:yMode val="edge"/>
              <c:x val="2.6983633578624405E-2"/>
              <c:y val="2.322877953479979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68902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"/>
          <c:y val="0.87224969532875751"/>
          <c:w val="0.92952289670262622"/>
          <c:h val="9.58101467021061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083356471860385"/>
          <c:y val="3.9320952775990514E-2"/>
          <c:w val="0.77194585429735618"/>
          <c:h val="0.59023697466732428"/>
        </c:manualLayout>
      </c:layout>
      <c:scatterChart>
        <c:scatterStyle val="lineMarker"/>
        <c:varyColors val="0"/>
        <c:ser>
          <c:idx val="0"/>
          <c:order val="0"/>
          <c:tx>
            <c:v>1 week</c:v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GTVaveHU55in20!$K$2:$K$163</c:f>
              <c:numCache>
                <c:formatCode>General</c:formatCode>
                <c:ptCount val="162"/>
                <c:pt idx="0">
                  <c:v>1.04898211762695</c:v>
                </c:pt>
                <c:pt idx="1">
                  <c:v>0.94631629025883301</c:v>
                </c:pt>
                <c:pt idx="2">
                  <c:v>0.46873917693206901</c:v>
                </c:pt>
                <c:pt idx="3">
                  <c:v>0.95673229284677397</c:v>
                </c:pt>
                <c:pt idx="4">
                  <c:v>0.89171714255833001</c:v>
                </c:pt>
                <c:pt idx="5">
                  <c:v>0.61276553753107199</c:v>
                </c:pt>
                <c:pt idx="6">
                  <c:v>1.52898591039456</c:v>
                </c:pt>
                <c:pt idx="7">
                  <c:v>1.1787306723434401</c:v>
                </c:pt>
                <c:pt idx="8">
                  <c:v>1.2469585212065399</c:v>
                </c:pt>
                <c:pt idx="9">
                  <c:v>1.00011752799819</c:v>
                </c:pt>
                <c:pt idx="10">
                  <c:v>1.1022419140204101</c:v>
                </c:pt>
                <c:pt idx="11">
                  <c:v>1.2074554932065</c:v>
                </c:pt>
                <c:pt idx="12">
                  <c:v>1.32446378671885</c:v>
                </c:pt>
                <c:pt idx="13">
                  <c:v>2.9239186929882801</c:v>
                </c:pt>
                <c:pt idx="14">
                  <c:v>1.4113592121489</c:v>
                </c:pt>
                <c:pt idx="15">
                  <c:v>0.99938768293494296</c:v>
                </c:pt>
                <c:pt idx="16">
                  <c:v>1.20070037607907</c:v>
                </c:pt>
                <c:pt idx="17">
                  <c:v>1.12865106351949</c:v>
                </c:pt>
                <c:pt idx="18">
                  <c:v>1.0808905998971099</c:v>
                </c:pt>
                <c:pt idx="19">
                  <c:v>0.996764074558809</c:v>
                </c:pt>
                <c:pt idx="20">
                  <c:v>1.0960071146032799</c:v>
                </c:pt>
                <c:pt idx="21">
                  <c:v>1.00430082337467</c:v>
                </c:pt>
                <c:pt idx="22">
                  <c:v>1.0085726301595499</c:v>
                </c:pt>
                <c:pt idx="23">
                  <c:v>0.94478296480602297</c:v>
                </c:pt>
                <c:pt idx="24">
                  <c:v>1.4816961389294101</c:v>
                </c:pt>
                <c:pt idx="25">
                  <c:v>1.0595601662022001</c:v>
                </c:pt>
                <c:pt idx="26">
                  <c:v>1.8343041920738301</c:v>
                </c:pt>
                <c:pt idx="27">
                  <c:v>1.4800289696359501</c:v>
                </c:pt>
                <c:pt idx="28">
                  <c:v>1.21061080051286</c:v>
                </c:pt>
                <c:pt idx="29">
                  <c:v>1.00341164774206</c:v>
                </c:pt>
                <c:pt idx="30">
                  <c:v>1.00732256998767</c:v>
                </c:pt>
                <c:pt idx="31">
                  <c:v>1.0667161246685</c:v>
                </c:pt>
                <c:pt idx="32">
                  <c:v>0.98473956517821304</c:v>
                </c:pt>
                <c:pt idx="33">
                  <c:v>1.66124382194007</c:v>
                </c:pt>
                <c:pt idx="34">
                  <c:v>1.06581855708761</c:v>
                </c:pt>
                <c:pt idx="35">
                  <c:v>1.1727655567648501</c:v>
                </c:pt>
                <c:pt idx="36">
                  <c:v>0.90622959257757796</c:v>
                </c:pt>
                <c:pt idx="37">
                  <c:v>2.5118095916763301</c:v>
                </c:pt>
                <c:pt idx="38">
                  <c:v>0.97211969407437004</c:v>
                </c:pt>
                <c:pt idx="39">
                  <c:v>1.05987865888743</c:v>
                </c:pt>
                <c:pt idx="40">
                  <c:v>1.1424984008121899</c:v>
                </c:pt>
                <c:pt idx="41">
                  <c:v>0.99629764224935902</c:v>
                </c:pt>
                <c:pt idx="42">
                  <c:v>1.0695343012901299</c:v>
                </c:pt>
                <c:pt idx="43">
                  <c:v>2.06457616708947</c:v>
                </c:pt>
                <c:pt idx="44">
                  <c:v>1.77236922747476</c:v>
                </c:pt>
                <c:pt idx="45">
                  <c:v>0.94591742026799597</c:v>
                </c:pt>
                <c:pt idx="46">
                  <c:v>1.2057799236513</c:v>
                </c:pt>
                <c:pt idx="47">
                  <c:v>2.1409477435230202</c:v>
                </c:pt>
                <c:pt idx="48">
                  <c:v>0.909807238108995</c:v>
                </c:pt>
                <c:pt idx="49">
                  <c:v>1.03324995722861</c:v>
                </c:pt>
                <c:pt idx="50">
                  <c:v>0.92014155215447102</c:v>
                </c:pt>
                <c:pt idx="51">
                  <c:v>1.2545031096119701</c:v>
                </c:pt>
                <c:pt idx="52">
                  <c:v>1.15426068335103</c:v>
                </c:pt>
                <c:pt idx="53">
                  <c:v>1.1886685195153699</c:v>
                </c:pt>
                <c:pt idx="54">
                  <c:v>1.5817502592289401</c:v>
                </c:pt>
                <c:pt idx="55">
                  <c:v>1.0385104160163601</c:v>
                </c:pt>
                <c:pt idx="56">
                  <c:v>1.4771301108371899</c:v>
                </c:pt>
                <c:pt idx="57">
                  <c:v>0.98860041571504698</c:v>
                </c:pt>
                <c:pt idx="58">
                  <c:v>1.1341907529511699</c:v>
                </c:pt>
                <c:pt idx="59">
                  <c:v>1.0179095590776801</c:v>
                </c:pt>
                <c:pt idx="60">
                  <c:v>1.2834308949148101</c:v>
                </c:pt>
                <c:pt idx="61">
                  <c:v>1.28209243225756</c:v>
                </c:pt>
                <c:pt idx="62">
                  <c:v>1.4535495304483901</c:v>
                </c:pt>
                <c:pt idx="63">
                  <c:v>1.02661977548964</c:v>
                </c:pt>
                <c:pt idx="64">
                  <c:v>1.5253895706351699</c:v>
                </c:pt>
                <c:pt idx="65">
                  <c:v>1.08138876800678</c:v>
                </c:pt>
                <c:pt idx="66">
                  <c:v>1.03944918242617</c:v>
                </c:pt>
                <c:pt idx="67">
                  <c:v>0.86039596630289294</c:v>
                </c:pt>
                <c:pt idx="68">
                  <c:v>0.88288150665236098</c:v>
                </c:pt>
                <c:pt idx="69">
                  <c:v>0.85332679039842996</c:v>
                </c:pt>
                <c:pt idx="70">
                  <c:v>0.902483997957231</c:v>
                </c:pt>
                <c:pt idx="71">
                  <c:v>1.0719134265288801</c:v>
                </c:pt>
                <c:pt idx="72">
                  <c:v>1.31205222794112</c:v>
                </c:pt>
                <c:pt idx="73">
                  <c:v>1.0350987639753599</c:v>
                </c:pt>
                <c:pt idx="74">
                  <c:v>0.97324934727800605</c:v>
                </c:pt>
                <c:pt idx="75">
                  <c:v>1.1423997145560201</c:v>
                </c:pt>
                <c:pt idx="76">
                  <c:v>1.0056471315637501</c:v>
                </c:pt>
                <c:pt idx="77">
                  <c:v>0.96453618168288102</c:v>
                </c:pt>
                <c:pt idx="78">
                  <c:v>1.51136219736025</c:v>
                </c:pt>
                <c:pt idx="79">
                  <c:v>1.0648861264375</c:v>
                </c:pt>
                <c:pt idx="80">
                  <c:v>1.3264529294020899</c:v>
                </c:pt>
                <c:pt idx="81">
                  <c:v>1.20270940456246</c:v>
                </c:pt>
                <c:pt idx="82">
                  <c:v>1.06988009384626</c:v>
                </c:pt>
                <c:pt idx="83">
                  <c:v>1.3495449316308501</c:v>
                </c:pt>
                <c:pt idx="84">
                  <c:v>1.0234883796599299</c:v>
                </c:pt>
                <c:pt idx="85">
                  <c:v>1.4571041593096099</c:v>
                </c:pt>
                <c:pt idx="86">
                  <c:v>1.33006122666591</c:v>
                </c:pt>
                <c:pt idx="87">
                  <c:v>0.87435475514342897</c:v>
                </c:pt>
                <c:pt idx="88">
                  <c:v>0.90526672794288199</c:v>
                </c:pt>
                <c:pt idx="89">
                  <c:v>1.00876553202002</c:v>
                </c:pt>
                <c:pt idx="90">
                  <c:v>1.2358238520923499</c:v>
                </c:pt>
                <c:pt idx="91">
                  <c:v>1.5081105004194499</c:v>
                </c:pt>
                <c:pt idx="92">
                  <c:v>1.7074536516235399</c:v>
                </c:pt>
                <c:pt idx="93">
                  <c:v>0.91955916274135296</c:v>
                </c:pt>
                <c:pt idx="94">
                  <c:v>1.0272236708612701</c:v>
                </c:pt>
                <c:pt idx="95">
                  <c:v>1.2075534410165301</c:v>
                </c:pt>
                <c:pt idx="96">
                  <c:v>0.69637087286032995</c:v>
                </c:pt>
                <c:pt idx="97">
                  <c:v>0.97570311438347102</c:v>
                </c:pt>
                <c:pt idx="98">
                  <c:v>1.0082033116322699</c:v>
                </c:pt>
                <c:pt idx="99">
                  <c:v>1.0954230818194799</c:v>
                </c:pt>
                <c:pt idx="100">
                  <c:v>1.0545968992045001</c:v>
                </c:pt>
                <c:pt idx="101">
                  <c:v>1.1734139868433899</c:v>
                </c:pt>
                <c:pt idx="102">
                  <c:v>1.4260127274101899</c:v>
                </c:pt>
                <c:pt idx="103">
                  <c:v>0.95068402605074198</c:v>
                </c:pt>
                <c:pt idx="104">
                  <c:v>1.24225846823835</c:v>
                </c:pt>
                <c:pt idx="105">
                  <c:v>1.18584150097401</c:v>
                </c:pt>
                <c:pt idx="106">
                  <c:v>1.2132119226514499</c:v>
                </c:pt>
                <c:pt idx="107">
                  <c:v>1.09378402288609</c:v>
                </c:pt>
                <c:pt idx="108">
                  <c:v>1.2080437269915301</c:v>
                </c:pt>
                <c:pt idx="109">
                  <c:v>1.6079281823321301</c:v>
                </c:pt>
                <c:pt idx="110">
                  <c:v>0.88726098759583205</c:v>
                </c:pt>
                <c:pt idx="111">
                  <c:v>1.09312634419649</c:v>
                </c:pt>
                <c:pt idx="112">
                  <c:v>1.30678172329238</c:v>
                </c:pt>
                <c:pt idx="113">
                  <c:v>1.41380699570484</c:v>
                </c:pt>
                <c:pt idx="114">
                  <c:v>0.88178569672120599</c:v>
                </c:pt>
                <c:pt idx="115">
                  <c:v>1.14428977825987</c:v>
                </c:pt>
                <c:pt idx="116">
                  <c:v>0.95276007121801698</c:v>
                </c:pt>
                <c:pt idx="117">
                  <c:v>0.98517829333875695</c:v>
                </c:pt>
                <c:pt idx="118">
                  <c:v>1.7284405292143601</c:v>
                </c:pt>
                <c:pt idx="119">
                  <c:v>1.0987033767985199</c:v>
                </c:pt>
                <c:pt idx="120">
                  <c:v>0.95764195386176099</c:v>
                </c:pt>
                <c:pt idx="121">
                  <c:v>0.96714488151260403</c:v>
                </c:pt>
                <c:pt idx="122">
                  <c:v>1.1063402289644</c:v>
                </c:pt>
                <c:pt idx="123">
                  <c:v>1.2466967014034001</c:v>
                </c:pt>
                <c:pt idx="124">
                  <c:v>1.2783462770616001</c:v>
                </c:pt>
                <c:pt idx="125">
                  <c:v>0.94902857699458298</c:v>
                </c:pt>
                <c:pt idx="126">
                  <c:v>0.92304750447315898</c:v>
                </c:pt>
                <c:pt idx="127">
                  <c:v>1.01795779993036</c:v>
                </c:pt>
                <c:pt idx="128">
                  <c:v>1.1527331778074801</c:v>
                </c:pt>
                <c:pt idx="129">
                  <c:v>1.49113432670046</c:v>
                </c:pt>
                <c:pt idx="130">
                  <c:v>0.87637729755738103</c:v>
                </c:pt>
                <c:pt idx="131">
                  <c:v>1.0255438580553</c:v>
                </c:pt>
                <c:pt idx="132">
                  <c:v>1.09769465612286</c:v>
                </c:pt>
                <c:pt idx="133">
                  <c:v>1.0729114858000599</c:v>
                </c:pt>
                <c:pt idx="134">
                  <c:v>1.15863992582666</c:v>
                </c:pt>
                <c:pt idx="135">
                  <c:v>0.92852229955539001</c:v>
                </c:pt>
                <c:pt idx="136">
                  <c:v>1.74372023156389</c:v>
                </c:pt>
                <c:pt idx="137">
                  <c:v>0.99623937821697395</c:v>
                </c:pt>
                <c:pt idx="138">
                  <c:v>1.0757040749998701</c:v>
                </c:pt>
                <c:pt idx="139">
                  <c:v>0.48639663440138498</c:v>
                </c:pt>
                <c:pt idx="140">
                  <c:v>1.13754354331533</c:v>
                </c:pt>
                <c:pt idx="141">
                  <c:v>1.08545940081753</c:v>
                </c:pt>
                <c:pt idx="142">
                  <c:v>1.2336002113015301</c:v>
                </c:pt>
                <c:pt idx="143">
                  <c:v>0.93564505752655203</c:v>
                </c:pt>
                <c:pt idx="144">
                  <c:v>0.98868455967056901</c:v>
                </c:pt>
                <c:pt idx="145">
                  <c:v>1.63885070839821</c:v>
                </c:pt>
                <c:pt idx="146">
                  <c:v>1.34042726335232</c:v>
                </c:pt>
                <c:pt idx="147">
                  <c:v>0.84938941555192704</c:v>
                </c:pt>
                <c:pt idx="148">
                  <c:v>1.07295494825809</c:v>
                </c:pt>
                <c:pt idx="149">
                  <c:v>1.16992678819268</c:v>
                </c:pt>
                <c:pt idx="150">
                  <c:v>1.09103853874819</c:v>
                </c:pt>
                <c:pt idx="151">
                  <c:v>1.0367053759128</c:v>
                </c:pt>
                <c:pt idx="152">
                  <c:v>1.08708699629149</c:v>
                </c:pt>
                <c:pt idx="153">
                  <c:v>1.16257854991207</c:v>
                </c:pt>
                <c:pt idx="154">
                  <c:v>1.6498452115117099</c:v>
                </c:pt>
                <c:pt idx="155">
                  <c:v>1.16042091495966</c:v>
                </c:pt>
                <c:pt idx="156">
                  <c:v>0.99449418793511202</c:v>
                </c:pt>
                <c:pt idx="157">
                  <c:v>1.2454654154851299</c:v>
                </c:pt>
                <c:pt idx="158">
                  <c:v>0.91720305073128805</c:v>
                </c:pt>
              </c:numCache>
            </c:numRef>
          </c:xVal>
          <c:yVal>
            <c:numRef>
              <c:f>GTVaveHU55in20!$L$2:$L$163</c:f>
              <c:numCache>
                <c:formatCode>General</c:formatCode>
                <c:ptCount val="162"/>
                <c:pt idx="0">
                  <c:v>1.0886005776952401</c:v>
                </c:pt>
                <c:pt idx="1">
                  <c:v>1.1415041340671599</c:v>
                </c:pt>
                <c:pt idx="2">
                  <c:v>1.91296835600663E-2</c:v>
                </c:pt>
                <c:pt idx="3">
                  <c:v>0.94995517935845497</c:v>
                </c:pt>
                <c:pt idx="4">
                  <c:v>0.52002191643051598</c:v>
                </c:pt>
                <c:pt idx="5">
                  <c:v>0.436206686940316</c:v>
                </c:pt>
                <c:pt idx="6">
                  <c:v>0.58978651125479498</c:v>
                </c:pt>
                <c:pt idx="7">
                  <c:v>2.8447364700337401</c:v>
                </c:pt>
                <c:pt idx="8">
                  <c:v>0.75820667620452997</c:v>
                </c:pt>
                <c:pt idx="9">
                  <c:v>1.23228503734037</c:v>
                </c:pt>
                <c:pt idx="10">
                  <c:v>1.0261839558078301</c:v>
                </c:pt>
                <c:pt idx="11">
                  <c:v>0.62044897947854905</c:v>
                </c:pt>
                <c:pt idx="12">
                  <c:v>1.8994925920867001</c:v>
                </c:pt>
                <c:pt idx="13">
                  <c:v>1.2167845888762701</c:v>
                </c:pt>
                <c:pt idx="14">
                  <c:v>4.7615512086223903</c:v>
                </c:pt>
                <c:pt idx="15">
                  <c:v>0.97864880833410195</c:v>
                </c:pt>
                <c:pt idx="16">
                  <c:v>1.0244024084548899</c:v>
                </c:pt>
                <c:pt idx="17">
                  <c:v>1.18815148905784</c:v>
                </c:pt>
                <c:pt idx="18">
                  <c:v>0.88835542298832904</c:v>
                </c:pt>
                <c:pt idx="19">
                  <c:v>1.03767991655683</c:v>
                </c:pt>
                <c:pt idx="20">
                  <c:v>1.0751384294675701</c:v>
                </c:pt>
                <c:pt idx="21">
                  <c:v>0.99905846861199599</c:v>
                </c:pt>
                <c:pt idx="22">
                  <c:v>0.79827093749359501</c:v>
                </c:pt>
                <c:pt idx="23">
                  <c:v>0.96089455521273004</c:v>
                </c:pt>
                <c:pt idx="25">
                  <c:v>2.1493379809843098</c:v>
                </c:pt>
                <c:pt idx="26">
                  <c:v>1.2493009190526101</c:v>
                </c:pt>
                <c:pt idx="27">
                  <c:v>1.7694958329408299</c:v>
                </c:pt>
                <c:pt idx="28">
                  <c:v>0.82806190585440098</c:v>
                </c:pt>
                <c:pt idx="29">
                  <c:v>0.59355014885172297</c:v>
                </c:pt>
                <c:pt idx="30">
                  <c:v>0.89689652284385502</c:v>
                </c:pt>
                <c:pt idx="31">
                  <c:v>0.79847476478302504</c:v>
                </c:pt>
                <c:pt idx="32">
                  <c:v>0.72337389885456005</c:v>
                </c:pt>
                <c:pt idx="33">
                  <c:v>1.25974182958703</c:v>
                </c:pt>
                <c:pt idx="34">
                  <c:v>1.37453007219725</c:v>
                </c:pt>
                <c:pt idx="35">
                  <c:v>1.39915075474938</c:v>
                </c:pt>
                <c:pt idx="36">
                  <c:v>0.17552181423287799</c:v>
                </c:pt>
                <c:pt idx="38">
                  <c:v>1.3091769638825299</c:v>
                </c:pt>
                <c:pt idx="39">
                  <c:v>0.682327395718762</c:v>
                </c:pt>
                <c:pt idx="40">
                  <c:v>1.18607840049194</c:v>
                </c:pt>
                <c:pt idx="41">
                  <c:v>0.70332808601774899</c:v>
                </c:pt>
                <c:pt idx="42">
                  <c:v>0.99628434862501203</c:v>
                </c:pt>
                <c:pt idx="43">
                  <c:v>2.0439147475888899</c:v>
                </c:pt>
                <c:pt idx="45">
                  <c:v>0.90027548230639598</c:v>
                </c:pt>
                <c:pt idx="46">
                  <c:v>0.44823683979666301</c:v>
                </c:pt>
                <c:pt idx="47">
                  <c:v>1.4892591252506</c:v>
                </c:pt>
                <c:pt idx="48">
                  <c:v>0.886417522643692</c:v>
                </c:pt>
                <c:pt idx="49">
                  <c:v>0.80692703893929496</c:v>
                </c:pt>
                <c:pt idx="50">
                  <c:v>1.2941138132696399</c:v>
                </c:pt>
                <c:pt idx="51">
                  <c:v>0.46820139051051801</c:v>
                </c:pt>
                <c:pt idx="52">
                  <c:v>0.670783928764216</c:v>
                </c:pt>
                <c:pt idx="53">
                  <c:v>3.6972552206000699</c:v>
                </c:pt>
                <c:pt idx="54">
                  <c:v>1.3777140696349801</c:v>
                </c:pt>
                <c:pt idx="55">
                  <c:v>0.88577480661895802</c:v>
                </c:pt>
                <c:pt idx="56">
                  <c:v>2.5849157798045002</c:v>
                </c:pt>
                <c:pt idx="57">
                  <c:v>0.71189350661737905</c:v>
                </c:pt>
                <c:pt idx="58">
                  <c:v>1.7120478885842101</c:v>
                </c:pt>
                <c:pt idx="59">
                  <c:v>0.89232543825266697</c:v>
                </c:pt>
                <c:pt idx="60">
                  <c:v>1.7776689205535501</c:v>
                </c:pt>
                <c:pt idx="61">
                  <c:v>1.2521296775834301</c:v>
                </c:pt>
                <c:pt idx="62">
                  <c:v>1.1530441692684299</c:v>
                </c:pt>
                <c:pt idx="63">
                  <c:v>0.93172975306078998</c:v>
                </c:pt>
                <c:pt idx="64">
                  <c:v>0.14577609050625501</c:v>
                </c:pt>
                <c:pt idx="65">
                  <c:v>0.40882184322103698</c:v>
                </c:pt>
                <c:pt idx="66">
                  <c:v>1.3996009230427899</c:v>
                </c:pt>
                <c:pt idx="67">
                  <c:v>0.71845094699315104</c:v>
                </c:pt>
                <c:pt idx="68">
                  <c:v>0.67161692882025203</c:v>
                </c:pt>
                <c:pt idx="69">
                  <c:v>0.85332679039842996</c:v>
                </c:pt>
                <c:pt idx="70">
                  <c:v>0.74891399851148999</c:v>
                </c:pt>
                <c:pt idx="71">
                  <c:v>0.965480658231057</c:v>
                </c:pt>
                <c:pt idx="72">
                  <c:v>0.927533238734222</c:v>
                </c:pt>
                <c:pt idx="73">
                  <c:v>0.85963695621686598</c:v>
                </c:pt>
                <c:pt idx="74">
                  <c:v>1.0791550685178699</c:v>
                </c:pt>
                <c:pt idx="75">
                  <c:v>1.69830299795436</c:v>
                </c:pt>
                <c:pt idx="76">
                  <c:v>0.79755952853703405</c:v>
                </c:pt>
                <c:pt idx="77">
                  <c:v>1.9709056353449701</c:v>
                </c:pt>
                <c:pt idx="79">
                  <c:v>0.73415058165825398</c:v>
                </c:pt>
                <c:pt idx="80">
                  <c:v>1.0218300139093801</c:v>
                </c:pt>
                <c:pt idx="81">
                  <c:v>1.99940934011824</c:v>
                </c:pt>
                <c:pt idx="82">
                  <c:v>0.58047258727773798</c:v>
                </c:pt>
                <c:pt idx="83">
                  <c:v>2.6004913847346698</c:v>
                </c:pt>
                <c:pt idx="84">
                  <c:v>1.0420456957577899</c:v>
                </c:pt>
                <c:pt idx="85">
                  <c:v>0.74383679645377299</c:v>
                </c:pt>
                <c:pt idx="86">
                  <c:v>1.2940779256162001</c:v>
                </c:pt>
                <c:pt idx="87">
                  <c:v>0.375740694403423</c:v>
                </c:pt>
                <c:pt idx="88">
                  <c:v>2.66667036468787</c:v>
                </c:pt>
                <c:pt idx="89">
                  <c:v>0.61070528542272995</c:v>
                </c:pt>
                <c:pt idx="90">
                  <c:v>1.0089503618365701</c:v>
                </c:pt>
                <c:pt idx="91">
                  <c:v>1.71783777699134</c:v>
                </c:pt>
                <c:pt idx="93">
                  <c:v>2.2805489349017001</c:v>
                </c:pt>
                <c:pt idx="94">
                  <c:v>0.51054810441629295</c:v>
                </c:pt>
                <c:pt idx="95">
                  <c:v>1.24517831372206</c:v>
                </c:pt>
                <c:pt idx="96">
                  <c:v>0.10615498439662301</c:v>
                </c:pt>
                <c:pt idx="97">
                  <c:v>1.1403491369301799</c:v>
                </c:pt>
                <c:pt idx="98">
                  <c:v>1.0759234464576599</c:v>
                </c:pt>
                <c:pt idx="99">
                  <c:v>0.34818924310173699</c:v>
                </c:pt>
                <c:pt idx="100">
                  <c:v>1.0878815523048899</c:v>
                </c:pt>
                <c:pt idx="101">
                  <c:v>0.99475299561400199</c:v>
                </c:pt>
                <c:pt idx="102">
                  <c:v>1.23957247959926</c:v>
                </c:pt>
                <c:pt idx="103">
                  <c:v>0.95588238045262997</c:v>
                </c:pt>
                <c:pt idx="104">
                  <c:v>0.293905274584355</c:v>
                </c:pt>
                <c:pt idx="105">
                  <c:v>0.90504468764840096</c:v>
                </c:pt>
                <c:pt idx="106">
                  <c:v>0.47546957771442799</c:v>
                </c:pt>
                <c:pt idx="107">
                  <c:v>1.6222727244868</c:v>
                </c:pt>
                <c:pt idx="108">
                  <c:v>0.78791353371264805</c:v>
                </c:pt>
                <c:pt idx="109">
                  <c:v>1.4690024204232299</c:v>
                </c:pt>
                <c:pt idx="110">
                  <c:v>0.31919348545637799</c:v>
                </c:pt>
                <c:pt idx="111">
                  <c:v>1.2094355986316101</c:v>
                </c:pt>
                <c:pt idx="112">
                  <c:v>1.5158650728627101</c:v>
                </c:pt>
                <c:pt idx="113">
                  <c:v>0.619960009199097</c:v>
                </c:pt>
                <c:pt idx="114">
                  <c:v>1.0924068516394001</c:v>
                </c:pt>
                <c:pt idx="115">
                  <c:v>0.76262078183137005</c:v>
                </c:pt>
                <c:pt idx="116">
                  <c:v>0.753277906772573</c:v>
                </c:pt>
                <c:pt idx="117">
                  <c:v>0.61365794613622804</c:v>
                </c:pt>
                <c:pt idx="118">
                  <c:v>0.40653848621764099</c:v>
                </c:pt>
                <c:pt idx="119">
                  <c:v>1.16029166766049</c:v>
                </c:pt>
                <c:pt idx="120">
                  <c:v>0.527203780627579</c:v>
                </c:pt>
                <c:pt idx="121">
                  <c:v>0.861858632406587</c:v>
                </c:pt>
                <c:pt idx="122">
                  <c:v>1.06713171863173</c:v>
                </c:pt>
                <c:pt idx="123">
                  <c:v>0.91084326408527305</c:v>
                </c:pt>
                <c:pt idx="125">
                  <c:v>1.00112687307752</c:v>
                </c:pt>
                <c:pt idx="126">
                  <c:v>0.876990048921649</c:v>
                </c:pt>
                <c:pt idx="127">
                  <c:v>0.67228349301967905</c:v>
                </c:pt>
                <c:pt idx="128">
                  <c:v>2.9691192599165599</c:v>
                </c:pt>
                <c:pt idx="129">
                  <c:v>0.90824729518522396</c:v>
                </c:pt>
                <c:pt idx="130">
                  <c:v>0.71892345334483299</c:v>
                </c:pt>
                <c:pt idx="131">
                  <c:v>0.93130528860925998</c:v>
                </c:pt>
                <c:pt idx="132">
                  <c:v>0.99201201501112501</c:v>
                </c:pt>
                <c:pt idx="133">
                  <c:v>0.91109034794261801</c:v>
                </c:pt>
                <c:pt idx="134">
                  <c:v>1.87680222422027</c:v>
                </c:pt>
                <c:pt idx="135">
                  <c:v>1.8506593154891999</c:v>
                </c:pt>
                <c:pt idx="136">
                  <c:v>0.69049016465213997</c:v>
                </c:pt>
                <c:pt idx="137">
                  <c:v>1.0345207661831599</c:v>
                </c:pt>
                <c:pt idx="138">
                  <c:v>0.77430103656644</c:v>
                </c:pt>
                <c:pt idx="139">
                  <c:v>1.03220673704549E-2</c:v>
                </c:pt>
                <c:pt idx="140">
                  <c:v>1.55600112055333</c:v>
                </c:pt>
                <c:pt idx="141">
                  <c:v>1.3191029573840201</c:v>
                </c:pt>
                <c:pt idx="142">
                  <c:v>1.4865001328751499</c:v>
                </c:pt>
                <c:pt idx="143">
                  <c:v>0.62323452922989797</c:v>
                </c:pt>
                <c:pt idx="144">
                  <c:v>0.72107860826592196</c:v>
                </c:pt>
                <c:pt idx="145">
                  <c:v>0.612530787614471</c:v>
                </c:pt>
                <c:pt idx="146">
                  <c:v>0.48099285159090799</c:v>
                </c:pt>
                <c:pt idx="147">
                  <c:v>0.25092219394330401</c:v>
                </c:pt>
                <c:pt idx="148">
                  <c:v>0.92460133148839296</c:v>
                </c:pt>
                <c:pt idx="149">
                  <c:v>0.92062119639294204</c:v>
                </c:pt>
                <c:pt idx="150">
                  <c:v>1.3706402453250399</c:v>
                </c:pt>
                <c:pt idx="151">
                  <c:v>1.04318138523614</c:v>
                </c:pt>
                <c:pt idx="152">
                  <c:v>0.879122472442045</c:v>
                </c:pt>
                <c:pt idx="153">
                  <c:v>0.51507925543209798</c:v>
                </c:pt>
                <c:pt idx="154">
                  <c:v>1.3428995462637501</c:v>
                </c:pt>
                <c:pt idx="155">
                  <c:v>2.69677519186863</c:v>
                </c:pt>
                <c:pt idx="156">
                  <c:v>0.92895207100712895</c:v>
                </c:pt>
                <c:pt idx="157">
                  <c:v>0.66625885466518298</c:v>
                </c:pt>
                <c:pt idx="158">
                  <c:v>1.36527954847689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2A5-417B-AE12-9580FDC8459F}"/>
            </c:ext>
          </c:extLst>
        </c:ser>
        <c:ser>
          <c:idx val="1"/>
          <c:order val="1"/>
          <c:tx>
            <c:v>2 week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GTVaveHU55in20!$K$2:$K$166</c:f>
              <c:numCache>
                <c:formatCode>General</c:formatCode>
                <c:ptCount val="165"/>
                <c:pt idx="0">
                  <c:v>1.04898211762695</c:v>
                </c:pt>
                <c:pt idx="1">
                  <c:v>0.94631629025883301</c:v>
                </c:pt>
                <c:pt idx="2">
                  <c:v>0.46873917693206901</c:v>
                </c:pt>
                <c:pt idx="3">
                  <c:v>0.95673229284677397</c:v>
                </c:pt>
                <c:pt idx="4">
                  <c:v>0.89171714255833001</c:v>
                </c:pt>
                <c:pt idx="5">
                  <c:v>0.61276553753107199</c:v>
                </c:pt>
                <c:pt idx="6">
                  <c:v>1.52898591039456</c:v>
                </c:pt>
                <c:pt idx="7">
                  <c:v>1.1787306723434401</c:v>
                </c:pt>
                <c:pt idx="8">
                  <c:v>1.2469585212065399</c:v>
                </c:pt>
                <c:pt idx="9">
                  <c:v>1.00011752799819</c:v>
                </c:pt>
                <c:pt idx="10">
                  <c:v>1.1022419140204101</c:v>
                </c:pt>
                <c:pt idx="11">
                  <c:v>1.2074554932065</c:v>
                </c:pt>
                <c:pt idx="12">
                  <c:v>1.32446378671885</c:v>
                </c:pt>
                <c:pt idx="13">
                  <c:v>2.9239186929882801</c:v>
                </c:pt>
                <c:pt idx="14">
                  <c:v>1.4113592121489</c:v>
                </c:pt>
                <c:pt idx="15">
                  <c:v>0.99938768293494296</c:v>
                </c:pt>
                <c:pt idx="16">
                  <c:v>1.20070037607907</c:v>
                </c:pt>
                <c:pt idx="17">
                  <c:v>1.12865106351949</c:v>
                </c:pt>
                <c:pt idx="18">
                  <c:v>1.0808905998971099</c:v>
                </c:pt>
                <c:pt idx="19">
                  <c:v>0.996764074558809</c:v>
                </c:pt>
                <c:pt idx="20">
                  <c:v>1.0960071146032799</c:v>
                </c:pt>
                <c:pt idx="21">
                  <c:v>1.00430082337467</c:v>
                </c:pt>
                <c:pt idx="22">
                  <c:v>1.0085726301595499</c:v>
                </c:pt>
                <c:pt idx="23">
                  <c:v>0.94478296480602297</c:v>
                </c:pt>
                <c:pt idx="24">
                  <c:v>1.4816961389294101</c:v>
                </c:pt>
                <c:pt idx="25">
                  <c:v>1.0595601662022001</c:v>
                </c:pt>
                <c:pt idx="26">
                  <c:v>1.8343041920738301</c:v>
                </c:pt>
                <c:pt idx="27">
                  <c:v>1.4800289696359501</c:v>
                </c:pt>
                <c:pt idx="28">
                  <c:v>1.21061080051286</c:v>
                </c:pt>
                <c:pt idx="29">
                  <c:v>1.00341164774206</c:v>
                </c:pt>
                <c:pt idx="30">
                  <c:v>1.00732256998767</c:v>
                </c:pt>
                <c:pt idx="31">
                  <c:v>1.0667161246685</c:v>
                </c:pt>
                <c:pt idx="32">
                  <c:v>0.98473956517821304</c:v>
                </c:pt>
                <c:pt idx="33">
                  <c:v>1.66124382194007</c:v>
                </c:pt>
                <c:pt idx="34">
                  <c:v>1.06581855708761</c:v>
                </c:pt>
                <c:pt idx="35">
                  <c:v>1.1727655567648501</c:v>
                </c:pt>
                <c:pt idx="36">
                  <c:v>0.90622959257757796</c:v>
                </c:pt>
                <c:pt idx="37">
                  <c:v>2.5118095916763301</c:v>
                </c:pt>
                <c:pt idx="38">
                  <c:v>0.97211969407437004</c:v>
                </c:pt>
                <c:pt idx="39">
                  <c:v>1.05987865888743</c:v>
                </c:pt>
                <c:pt idx="40">
                  <c:v>1.1424984008121899</c:v>
                </c:pt>
                <c:pt idx="41">
                  <c:v>0.99629764224935902</c:v>
                </c:pt>
                <c:pt idx="42">
                  <c:v>1.0695343012901299</c:v>
                </c:pt>
                <c:pt idx="43">
                  <c:v>2.06457616708947</c:v>
                </c:pt>
                <c:pt idx="44">
                  <c:v>1.77236922747476</c:v>
                </c:pt>
                <c:pt idx="45">
                  <c:v>0.94591742026799597</c:v>
                </c:pt>
                <c:pt idx="46">
                  <c:v>1.2057799236513</c:v>
                </c:pt>
                <c:pt idx="47">
                  <c:v>2.1409477435230202</c:v>
                </c:pt>
                <c:pt idx="48">
                  <c:v>0.909807238108995</c:v>
                </c:pt>
                <c:pt idx="49">
                  <c:v>1.03324995722861</c:v>
                </c:pt>
                <c:pt idx="50">
                  <c:v>0.92014155215447102</c:v>
                </c:pt>
                <c:pt idx="51">
                  <c:v>1.2545031096119701</c:v>
                </c:pt>
                <c:pt idx="52">
                  <c:v>1.15426068335103</c:v>
                </c:pt>
                <c:pt idx="53">
                  <c:v>1.1886685195153699</c:v>
                </c:pt>
                <c:pt idx="54">
                  <c:v>1.5817502592289401</c:v>
                </c:pt>
                <c:pt idx="55">
                  <c:v>1.0385104160163601</c:v>
                </c:pt>
                <c:pt idx="56">
                  <c:v>1.4771301108371899</c:v>
                </c:pt>
                <c:pt idx="57">
                  <c:v>0.98860041571504698</c:v>
                </c:pt>
                <c:pt idx="58">
                  <c:v>1.1341907529511699</c:v>
                </c:pt>
                <c:pt idx="59">
                  <c:v>1.0179095590776801</c:v>
                </c:pt>
                <c:pt idx="60">
                  <c:v>1.2834308949148101</c:v>
                </c:pt>
                <c:pt idx="61">
                  <c:v>1.28209243225756</c:v>
                </c:pt>
                <c:pt idx="62">
                  <c:v>1.4535495304483901</c:v>
                </c:pt>
                <c:pt idx="63">
                  <c:v>1.02661977548964</c:v>
                </c:pt>
                <c:pt idx="64">
                  <c:v>1.5253895706351699</c:v>
                </c:pt>
                <c:pt idx="65">
                  <c:v>1.08138876800678</c:v>
                </c:pt>
                <c:pt idx="66">
                  <c:v>1.03944918242617</c:v>
                </c:pt>
                <c:pt idx="67">
                  <c:v>0.86039596630289294</c:v>
                </c:pt>
                <c:pt idx="68">
                  <c:v>0.88288150665236098</c:v>
                </c:pt>
                <c:pt idx="69">
                  <c:v>0.85332679039842996</c:v>
                </c:pt>
                <c:pt idx="70">
                  <c:v>0.902483997957231</c:v>
                </c:pt>
                <c:pt idx="71">
                  <c:v>1.0719134265288801</c:v>
                </c:pt>
                <c:pt idx="72">
                  <c:v>1.31205222794112</c:v>
                </c:pt>
                <c:pt idx="73">
                  <c:v>1.0350987639753599</c:v>
                </c:pt>
                <c:pt idx="74">
                  <c:v>0.97324934727800605</c:v>
                </c:pt>
                <c:pt idx="75">
                  <c:v>1.1423997145560201</c:v>
                </c:pt>
                <c:pt idx="76">
                  <c:v>1.0056471315637501</c:v>
                </c:pt>
                <c:pt idx="77">
                  <c:v>0.96453618168288102</c:v>
                </c:pt>
                <c:pt idx="78">
                  <c:v>1.51136219736025</c:v>
                </c:pt>
                <c:pt idx="79">
                  <c:v>1.0648861264375</c:v>
                </c:pt>
                <c:pt idx="80">
                  <c:v>1.3264529294020899</c:v>
                </c:pt>
                <c:pt idx="81">
                  <c:v>1.20270940456246</c:v>
                </c:pt>
                <c:pt idx="82">
                  <c:v>1.06988009384626</c:v>
                </c:pt>
                <c:pt idx="83">
                  <c:v>1.3495449316308501</c:v>
                </c:pt>
                <c:pt idx="84">
                  <c:v>1.0234883796599299</c:v>
                </c:pt>
                <c:pt idx="85">
                  <c:v>1.4571041593096099</c:v>
                </c:pt>
                <c:pt idx="86">
                  <c:v>1.33006122666591</c:v>
                </c:pt>
                <c:pt idx="87">
                  <c:v>0.87435475514342897</c:v>
                </c:pt>
                <c:pt idx="88">
                  <c:v>0.90526672794288199</c:v>
                </c:pt>
                <c:pt idx="89">
                  <c:v>1.00876553202002</c:v>
                </c:pt>
                <c:pt idx="90">
                  <c:v>1.2358238520923499</c:v>
                </c:pt>
                <c:pt idx="91">
                  <c:v>1.5081105004194499</c:v>
                </c:pt>
                <c:pt idx="92">
                  <c:v>1.7074536516235399</c:v>
                </c:pt>
                <c:pt idx="93">
                  <c:v>0.91955916274135296</c:v>
                </c:pt>
                <c:pt idx="94">
                  <c:v>1.0272236708612701</c:v>
                </c:pt>
                <c:pt idx="95">
                  <c:v>1.2075534410165301</c:v>
                </c:pt>
                <c:pt idx="96">
                  <c:v>0.69637087286032995</c:v>
                </c:pt>
                <c:pt idx="97">
                  <c:v>0.97570311438347102</c:v>
                </c:pt>
                <c:pt idx="98">
                  <c:v>1.0082033116322699</c:v>
                </c:pt>
                <c:pt idx="99">
                  <c:v>1.0954230818194799</c:v>
                </c:pt>
                <c:pt idx="100">
                  <c:v>1.0545968992045001</c:v>
                </c:pt>
                <c:pt idx="101">
                  <c:v>1.1734139868433899</c:v>
                </c:pt>
                <c:pt idx="102">
                  <c:v>1.4260127274101899</c:v>
                </c:pt>
                <c:pt idx="103">
                  <c:v>0.95068402605074198</c:v>
                </c:pt>
                <c:pt idx="104">
                  <c:v>1.24225846823835</c:v>
                </c:pt>
                <c:pt idx="105">
                  <c:v>1.18584150097401</c:v>
                </c:pt>
                <c:pt idx="106">
                  <c:v>1.2132119226514499</c:v>
                </c:pt>
                <c:pt idx="107">
                  <c:v>1.09378402288609</c:v>
                </c:pt>
                <c:pt idx="108">
                  <c:v>1.2080437269915301</c:v>
                </c:pt>
                <c:pt idx="109">
                  <c:v>1.6079281823321301</c:v>
                </c:pt>
                <c:pt idx="110">
                  <c:v>0.88726098759583205</c:v>
                </c:pt>
                <c:pt idx="111">
                  <c:v>1.09312634419649</c:v>
                </c:pt>
                <c:pt idx="112">
                  <c:v>1.30678172329238</c:v>
                </c:pt>
                <c:pt idx="113">
                  <c:v>1.41380699570484</c:v>
                </c:pt>
                <c:pt idx="114">
                  <c:v>0.88178569672120599</c:v>
                </c:pt>
                <c:pt idx="115">
                  <c:v>1.14428977825987</c:v>
                </c:pt>
                <c:pt idx="116">
                  <c:v>0.95276007121801698</c:v>
                </c:pt>
                <c:pt idx="117">
                  <c:v>0.98517829333875695</c:v>
                </c:pt>
                <c:pt idx="118">
                  <c:v>1.7284405292143601</c:v>
                </c:pt>
                <c:pt idx="119">
                  <c:v>1.0987033767985199</c:v>
                </c:pt>
                <c:pt idx="120">
                  <c:v>0.95764195386176099</c:v>
                </c:pt>
                <c:pt idx="121">
                  <c:v>0.96714488151260403</c:v>
                </c:pt>
                <c:pt idx="122">
                  <c:v>1.1063402289644</c:v>
                </c:pt>
                <c:pt idx="123">
                  <c:v>1.2466967014034001</c:v>
                </c:pt>
                <c:pt idx="124">
                  <c:v>1.2783462770616001</c:v>
                </c:pt>
                <c:pt idx="125">
                  <c:v>0.94902857699458298</c:v>
                </c:pt>
                <c:pt idx="126">
                  <c:v>0.92304750447315898</c:v>
                </c:pt>
                <c:pt idx="127">
                  <c:v>1.01795779993036</c:v>
                </c:pt>
                <c:pt idx="128">
                  <c:v>1.1527331778074801</c:v>
                </c:pt>
                <c:pt idx="129">
                  <c:v>1.49113432670046</c:v>
                </c:pt>
                <c:pt idx="130">
                  <c:v>0.87637729755738103</c:v>
                </c:pt>
                <c:pt idx="131">
                  <c:v>1.0255438580553</c:v>
                </c:pt>
                <c:pt idx="132">
                  <c:v>1.09769465612286</c:v>
                </c:pt>
                <c:pt idx="133">
                  <c:v>1.0729114858000599</c:v>
                </c:pt>
                <c:pt idx="134">
                  <c:v>1.15863992582666</c:v>
                </c:pt>
                <c:pt idx="135">
                  <c:v>0.92852229955539001</c:v>
                </c:pt>
                <c:pt idx="136">
                  <c:v>1.74372023156389</c:v>
                </c:pt>
                <c:pt idx="137">
                  <c:v>0.99623937821697395</c:v>
                </c:pt>
                <c:pt idx="138">
                  <c:v>1.0757040749998701</c:v>
                </c:pt>
                <c:pt idx="139">
                  <c:v>0.48639663440138498</c:v>
                </c:pt>
                <c:pt idx="140">
                  <c:v>1.13754354331533</c:v>
                </c:pt>
                <c:pt idx="141">
                  <c:v>1.08545940081753</c:v>
                </c:pt>
                <c:pt idx="142">
                  <c:v>1.2336002113015301</c:v>
                </c:pt>
                <c:pt idx="143">
                  <c:v>0.93564505752655203</c:v>
                </c:pt>
                <c:pt idx="144">
                  <c:v>0.98868455967056901</c:v>
                </c:pt>
                <c:pt idx="145">
                  <c:v>1.63885070839821</c:v>
                </c:pt>
                <c:pt idx="146">
                  <c:v>1.34042726335232</c:v>
                </c:pt>
                <c:pt idx="147">
                  <c:v>0.84938941555192704</c:v>
                </c:pt>
                <c:pt idx="148">
                  <c:v>1.07295494825809</c:v>
                </c:pt>
                <c:pt idx="149">
                  <c:v>1.16992678819268</c:v>
                </c:pt>
                <c:pt idx="150">
                  <c:v>1.09103853874819</c:v>
                </c:pt>
                <c:pt idx="151">
                  <c:v>1.0367053759128</c:v>
                </c:pt>
                <c:pt idx="152">
                  <c:v>1.08708699629149</c:v>
                </c:pt>
                <c:pt idx="153">
                  <c:v>1.16257854991207</c:v>
                </c:pt>
                <c:pt idx="154">
                  <c:v>1.6498452115117099</c:v>
                </c:pt>
                <c:pt idx="155">
                  <c:v>1.16042091495966</c:v>
                </c:pt>
                <c:pt idx="156">
                  <c:v>0.99449418793511202</c:v>
                </c:pt>
                <c:pt idx="157">
                  <c:v>1.2454654154851299</c:v>
                </c:pt>
                <c:pt idx="158">
                  <c:v>0.91720305073128805</c:v>
                </c:pt>
              </c:numCache>
            </c:numRef>
          </c:xVal>
          <c:yVal>
            <c:numRef>
              <c:f>GTVaveHU55in20!$N$2:$N$166</c:f>
              <c:numCache>
                <c:formatCode>General</c:formatCode>
                <c:ptCount val="165"/>
                <c:pt idx="0">
                  <c:v>1.04874064235236</c:v>
                </c:pt>
                <c:pt idx="1">
                  <c:v>0.92320324653863906</c:v>
                </c:pt>
                <c:pt idx="2">
                  <c:v>0.37504535203913097</c:v>
                </c:pt>
                <c:pt idx="3">
                  <c:v>0.94995517935845497</c:v>
                </c:pt>
                <c:pt idx="4">
                  <c:v>0.77470489461590897</c:v>
                </c:pt>
                <c:pt idx="5">
                  <c:v>0.61651752114382796</c:v>
                </c:pt>
                <c:pt idx="6">
                  <c:v>1.38601773499725</c:v>
                </c:pt>
                <c:pt idx="7">
                  <c:v>1.1086216870808701</c:v>
                </c:pt>
                <c:pt idx="8">
                  <c:v>1.0065012288893</c:v>
                </c:pt>
                <c:pt idx="9">
                  <c:v>1.0546862580185501</c:v>
                </c:pt>
                <c:pt idx="10">
                  <c:v>0.95606979893369803</c:v>
                </c:pt>
                <c:pt idx="11">
                  <c:v>0.98490560659181803</c:v>
                </c:pt>
                <c:pt idx="12">
                  <c:v>1.55563275855288</c:v>
                </c:pt>
                <c:pt idx="13">
                  <c:v>4.8724445504941203</c:v>
                </c:pt>
                <c:pt idx="14">
                  <c:v>1.06543157779988</c:v>
                </c:pt>
                <c:pt idx="15">
                  <c:v>0.81181469927514904</c:v>
                </c:pt>
                <c:pt idx="16">
                  <c:v>1.1490988613975599</c:v>
                </c:pt>
                <c:pt idx="17">
                  <c:v>1.17056668141113</c:v>
                </c:pt>
                <c:pt idx="18">
                  <c:v>0.99334320457361303</c:v>
                </c:pt>
                <c:pt idx="19">
                  <c:v>1.25665700446502</c:v>
                </c:pt>
                <c:pt idx="20">
                  <c:v>0.96420656198694299</c:v>
                </c:pt>
                <c:pt idx="21">
                  <c:v>1.02838543619725</c:v>
                </c:pt>
                <c:pt idx="22">
                  <c:v>1.04711946879842</c:v>
                </c:pt>
                <c:pt idx="23">
                  <c:v>1.30699617742042</c:v>
                </c:pt>
                <c:pt idx="24">
                  <c:v>1.53376870088725</c:v>
                </c:pt>
                <c:pt idx="25">
                  <c:v>1.16087027931293</c:v>
                </c:pt>
                <c:pt idx="26">
                  <c:v>1.9287896151595301</c:v>
                </c:pt>
                <c:pt idx="27">
                  <c:v>2.1997693435019801</c:v>
                </c:pt>
                <c:pt idx="28">
                  <c:v>0.92805171862295099</c:v>
                </c:pt>
                <c:pt idx="29">
                  <c:v>1.1197460560911501</c:v>
                </c:pt>
                <c:pt idx="30">
                  <c:v>1.00732256998767</c:v>
                </c:pt>
                <c:pt idx="31">
                  <c:v>1.06622697104118</c:v>
                </c:pt>
                <c:pt idx="32">
                  <c:v>0.92225353351085304</c:v>
                </c:pt>
                <c:pt idx="33">
                  <c:v>1.97771099782278</c:v>
                </c:pt>
                <c:pt idx="34">
                  <c:v>1.0406439241871599</c:v>
                </c:pt>
                <c:pt idx="35">
                  <c:v>1.2309083135118799</c:v>
                </c:pt>
                <c:pt idx="36">
                  <c:v>0.78549407690003104</c:v>
                </c:pt>
                <c:pt idx="37">
                  <c:v>1.4192245050916099</c:v>
                </c:pt>
                <c:pt idx="38">
                  <c:v>1.0644049619498901</c:v>
                </c:pt>
                <c:pt idx="39">
                  <c:v>1.1349050550220201</c:v>
                </c:pt>
                <c:pt idx="40">
                  <c:v>1.0318508134300299</c:v>
                </c:pt>
                <c:pt idx="41">
                  <c:v>0.99629764224935902</c:v>
                </c:pt>
                <c:pt idx="42">
                  <c:v>0.97388639979565805</c:v>
                </c:pt>
                <c:pt idx="43">
                  <c:v>3.5536128332859298</c:v>
                </c:pt>
                <c:pt idx="44">
                  <c:v>1.77236922747476</c:v>
                </c:pt>
                <c:pt idx="45">
                  <c:v>0.85132864399808295</c:v>
                </c:pt>
                <c:pt idx="46">
                  <c:v>1.29248752217368</c:v>
                </c:pt>
                <c:pt idx="47">
                  <c:v>2.50489870873598</c:v>
                </c:pt>
                <c:pt idx="48">
                  <c:v>0.95465780980623205</c:v>
                </c:pt>
                <c:pt idx="49">
                  <c:v>0.97687259457155695</c:v>
                </c:pt>
                <c:pt idx="50">
                  <c:v>1.4184888069653201</c:v>
                </c:pt>
                <c:pt idx="51">
                  <c:v>1.26669730330834</c:v>
                </c:pt>
                <c:pt idx="52">
                  <c:v>1.2024395414970499</c:v>
                </c:pt>
                <c:pt idx="53">
                  <c:v>1.3917181562054</c:v>
                </c:pt>
                <c:pt idx="54">
                  <c:v>1.53519352145597</c:v>
                </c:pt>
                <c:pt idx="55">
                  <c:v>0.70849243139361395</c:v>
                </c:pt>
                <c:pt idx="56">
                  <c:v>1.4155141987714499</c:v>
                </c:pt>
                <c:pt idx="57">
                  <c:v>1.0318620067056601</c:v>
                </c:pt>
                <c:pt idx="58">
                  <c:v>1.49045246174484</c:v>
                </c:pt>
                <c:pt idx="59">
                  <c:v>0.88296157975374501</c:v>
                </c:pt>
                <c:pt idx="60">
                  <c:v>1.3374339256841099</c:v>
                </c:pt>
                <c:pt idx="61">
                  <c:v>1.2221232103196999</c:v>
                </c:pt>
                <c:pt idx="62">
                  <c:v>1.64597997423591</c:v>
                </c:pt>
                <c:pt idx="63">
                  <c:v>1.04169479569395</c:v>
                </c:pt>
                <c:pt idx="64">
                  <c:v>0.80224661235264605</c:v>
                </c:pt>
                <c:pt idx="65">
                  <c:v>0.80051714589868905</c:v>
                </c:pt>
                <c:pt idx="66">
                  <c:v>1.2725861267687699</c:v>
                </c:pt>
                <c:pt idx="67">
                  <c:v>0.81651597431668299</c:v>
                </c:pt>
                <c:pt idx="68">
                  <c:v>0.84642811377916005</c:v>
                </c:pt>
                <c:pt idx="69">
                  <c:v>0.85332679039842996</c:v>
                </c:pt>
                <c:pt idx="70">
                  <c:v>0.81404153535410595</c:v>
                </c:pt>
                <c:pt idx="71">
                  <c:v>1.1843087457958399</c:v>
                </c:pt>
                <c:pt idx="72">
                  <c:v>1.30594142618134</c:v>
                </c:pt>
                <c:pt idx="73">
                  <c:v>1.0156904403896101</c:v>
                </c:pt>
                <c:pt idx="74">
                  <c:v>0.94604020445576398</c:v>
                </c:pt>
                <c:pt idx="75">
                  <c:v>0.97276306521600997</c:v>
                </c:pt>
                <c:pt idx="76">
                  <c:v>0.91007206634573801</c:v>
                </c:pt>
                <c:pt idx="77">
                  <c:v>0.77462699449482897</c:v>
                </c:pt>
                <c:pt idx="78">
                  <c:v>1.7209447745562001</c:v>
                </c:pt>
                <c:pt idx="79">
                  <c:v>1.0371905796687599</c:v>
                </c:pt>
                <c:pt idx="80">
                  <c:v>1.43297326188416</c:v>
                </c:pt>
                <c:pt idx="81">
                  <c:v>0.90293977073378695</c:v>
                </c:pt>
                <c:pt idx="82">
                  <c:v>1.10510503662405</c:v>
                </c:pt>
                <c:pt idx="83">
                  <c:v>1.6596701318464799</c:v>
                </c:pt>
                <c:pt idx="84">
                  <c:v>1.0234883796599299</c:v>
                </c:pt>
                <c:pt idx="85">
                  <c:v>1.4912456341765199</c:v>
                </c:pt>
                <c:pt idx="86">
                  <c:v>0.956997714426289</c:v>
                </c:pt>
                <c:pt idx="87">
                  <c:v>0.76492463317549997</c:v>
                </c:pt>
                <c:pt idx="88">
                  <c:v>0.98149606284604596</c:v>
                </c:pt>
                <c:pt idx="89">
                  <c:v>0.78033802319762102</c:v>
                </c:pt>
                <c:pt idx="90">
                  <c:v>1.56854758777855</c:v>
                </c:pt>
                <c:pt idx="91">
                  <c:v>1.5081105004194499</c:v>
                </c:pt>
                <c:pt idx="92">
                  <c:v>1.7074536516235399</c:v>
                </c:pt>
                <c:pt idx="93">
                  <c:v>0.81667160677138595</c:v>
                </c:pt>
                <c:pt idx="94">
                  <c:v>1.91790641727522</c:v>
                </c:pt>
                <c:pt idx="95">
                  <c:v>1.2023572235651601</c:v>
                </c:pt>
                <c:pt idx="96">
                  <c:v>0.40881922584675801</c:v>
                </c:pt>
                <c:pt idx="97">
                  <c:v>2.0343820957915502</c:v>
                </c:pt>
                <c:pt idx="98">
                  <c:v>0.95911358004287905</c:v>
                </c:pt>
                <c:pt idx="99">
                  <c:v>0.741913822265163</c:v>
                </c:pt>
                <c:pt idx="100">
                  <c:v>0.82114233212386301</c:v>
                </c:pt>
                <c:pt idx="101">
                  <c:v>1.2610048743165101</c:v>
                </c:pt>
                <c:pt idx="102">
                  <c:v>1.40354144513156</c:v>
                </c:pt>
                <c:pt idx="103">
                  <c:v>0.95068402605074198</c:v>
                </c:pt>
                <c:pt idx="104">
                  <c:v>1.43148175538074</c:v>
                </c:pt>
                <c:pt idx="105">
                  <c:v>1.0349164391418899</c:v>
                </c:pt>
                <c:pt idx="106">
                  <c:v>1.1222367757862299</c:v>
                </c:pt>
                <c:pt idx="107">
                  <c:v>1.4521038420794601</c:v>
                </c:pt>
                <c:pt idx="108">
                  <c:v>1.10423000672854</c:v>
                </c:pt>
                <c:pt idx="109">
                  <c:v>1.5131535297771701</c:v>
                </c:pt>
                <c:pt idx="110">
                  <c:v>0.79962442174642701</c:v>
                </c:pt>
                <c:pt idx="111">
                  <c:v>1.1254114565980999</c:v>
                </c:pt>
                <c:pt idx="112">
                  <c:v>1.3497395223204001</c:v>
                </c:pt>
                <c:pt idx="113">
                  <c:v>1.5212064059260799</c:v>
                </c:pt>
                <c:pt idx="114">
                  <c:v>0.88178569672120599</c:v>
                </c:pt>
                <c:pt idx="115">
                  <c:v>1.14428977825987</c:v>
                </c:pt>
                <c:pt idx="116">
                  <c:v>0.91841939631818803</c:v>
                </c:pt>
                <c:pt idx="117">
                  <c:v>0.94003398065036303</c:v>
                </c:pt>
                <c:pt idx="118">
                  <c:v>1.38911968573544</c:v>
                </c:pt>
                <c:pt idx="119">
                  <c:v>0.99076529089993903</c:v>
                </c:pt>
                <c:pt idx="120">
                  <c:v>0.79244241677063598</c:v>
                </c:pt>
                <c:pt idx="121">
                  <c:v>1.05057852416618</c:v>
                </c:pt>
                <c:pt idx="122">
                  <c:v>1.04169712509083</c:v>
                </c:pt>
                <c:pt idx="123">
                  <c:v>1.4487007898702999</c:v>
                </c:pt>
                <c:pt idx="124">
                  <c:v>1.3143277576985799</c:v>
                </c:pt>
                <c:pt idx="125">
                  <c:v>1.0010206533586601</c:v>
                </c:pt>
                <c:pt idx="126">
                  <c:v>0.60478697604850395</c:v>
                </c:pt>
                <c:pt idx="127">
                  <c:v>0.88131083115120001</c:v>
                </c:pt>
                <c:pt idx="128">
                  <c:v>1.3173279828948801</c:v>
                </c:pt>
                <c:pt idx="129">
                  <c:v>1.53591798774727</c:v>
                </c:pt>
                <c:pt idx="130">
                  <c:v>0.73045089107703298</c:v>
                </c:pt>
                <c:pt idx="131">
                  <c:v>0.99222219335510498</c:v>
                </c:pt>
                <c:pt idx="132">
                  <c:v>1.17756568092741</c:v>
                </c:pt>
                <c:pt idx="133">
                  <c:v>1.32079132945718</c:v>
                </c:pt>
                <c:pt idx="134">
                  <c:v>1.3968388720478999</c:v>
                </c:pt>
                <c:pt idx="135">
                  <c:v>0.37685897058099999</c:v>
                </c:pt>
                <c:pt idx="136">
                  <c:v>1.2672546385952199</c:v>
                </c:pt>
                <c:pt idx="137">
                  <c:v>0.90932752256154603</c:v>
                </c:pt>
                <c:pt idx="138">
                  <c:v>1.0355602218775899</c:v>
                </c:pt>
                <c:pt idx="139">
                  <c:v>0.29939963559206001</c:v>
                </c:pt>
                <c:pt idx="140">
                  <c:v>1.1347082130711501</c:v>
                </c:pt>
                <c:pt idx="141">
                  <c:v>0.73712658278462195</c:v>
                </c:pt>
                <c:pt idx="142">
                  <c:v>1.12575090996584</c:v>
                </c:pt>
                <c:pt idx="143">
                  <c:v>0.85266631890149702</c:v>
                </c:pt>
                <c:pt idx="144">
                  <c:v>1.0259567360906201</c:v>
                </c:pt>
                <c:pt idx="145">
                  <c:v>0.64557612057623404</c:v>
                </c:pt>
                <c:pt idx="146">
                  <c:v>1.4580608551204099</c:v>
                </c:pt>
                <c:pt idx="147">
                  <c:v>0.84938941555192704</c:v>
                </c:pt>
                <c:pt idx="148">
                  <c:v>1.0742342982078401</c:v>
                </c:pt>
                <c:pt idx="149">
                  <c:v>1.16376530565185</c:v>
                </c:pt>
                <c:pt idx="150">
                  <c:v>1.3738099704823601</c:v>
                </c:pt>
                <c:pt idx="151">
                  <c:v>0.83765599218835596</c:v>
                </c:pt>
                <c:pt idx="152">
                  <c:v>1.0545480999587999</c:v>
                </c:pt>
                <c:pt idx="153">
                  <c:v>0.56202874895692101</c:v>
                </c:pt>
                <c:pt idx="154">
                  <c:v>2.2789364809613701</c:v>
                </c:pt>
                <c:pt idx="155">
                  <c:v>1.40427948226555</c:v>
                </c:pt>
                <c:pt idx="156">
                  <c:v>0.99095495058733896</c:v>
                </c:pt>
                <c:pt idx="157">
                  <c:v>0.99668974500074303</c:v>
                </c:pt>
                <c:pt idx="158">
                  <c:v>1.00452887830854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2A5-417B-AE12-9580FDC8459F}"/>
            </c:ext>
          </c:extLst>
        </c:ser>
        <c:ser>
          <c:idx val="2"/>
          <c:order val="2"/>
          <c:tx>
            <c:v>3 week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GTVaveHU55in20!$K$2:$K$166</c:f>
              <c:numCache>
                <c:formatCode>General</c:formatCode>
                <c:ptCount val="165"/>
                <c:pt idx="0">
                  <c:v>1.04898211762695</c:v>
                </c:pt>
                <c:pt idx="1">
                  <c:v>0.94631629025883301</c:v>
                </c:pt>
                <c:pt idx="2">
                  <c:v>0.46873917693206901</c:v>
                </c:pt>
                <c:pt idx="3">
                  <c:v>0.95673229284677397</c:v>
                </c:pt>
                <c:pt idx="4">
                  <c:v>0.89171714255833001</c:v>
                </c:pt>
                <c:pt idx="5">
                  <c:v>0.61276553753107199</c:v>
                </c:pt>
                <c:pt idx="6">
                  <c:v>1.52898591039456</c:v>
                </c:pt>
                <c:pt idx="7">
                  <c:v>1.1787306723434401</c:v>
                </c:pt>
                <c:pt idx="8">
                  <c:v>1.2469585212065399</c:v>
                </c:pt>
                <c:pt idx="9">
                  <c:v>1.00011752799819</c:v>
                </c:pt>
                <c:pt idx="10">
                  <c:v>1.1022419140204101</c:v>
                </c:pt>
                <c:pt idx="11">
                  <c:v>1.2074554932065</c:v>
                </c:pt>
                <c:pt idx="12">
                  <c:v>1.32446378671885</c:v>
                </c:pt>
                <c:pt idx="13">
                  <c:v>2.9239186929882801</c:v>
                </c:pt>
                <c:pt idx="14">
                  <c:v>1.4113592121489</c:v>
                </c:pt>
                <c:pt idx="15">
                  <c:v>0.99938768293494296</c:v>
                </c:pt>
                <c:pt idx="16">
                  <c:v>1.20070037607907</c:v>
                </c:pt>
                <c:pt idx="17">
                  <c:v>1.12865106351949</c:v>
                </c:pt>
                <c:pt idx="18">
                  <c:v>1.0808905998971099</c:v>
                </c:pt>
                <c:pt idx="19">
                  <c:v>0.996764074558809</c:v>
                </c:pt>
                <c:pt idx="20">
                  <c:v>1.0960071146032799</c:v>
                </c:pt>
                <c:pt idx="21">
                  <c:v>1.00430082337467</c:v>
                </c:pt>
                <c:pt idx="22">
                  <c:v>1.0085726301595499</c:v>
                </c:pt>
                <c:pt idx="23">
                  <c:v>0.94478296480602297</c:v>
                </c:pt>
                <c:pt idx="24">
                  <c:v>1.4816961389294101</c:v>
                </c:pt>
                <c:pt idx="25">
                  <c:v>1.0595601662022001</c:v>
                </c:pt>
                <c:pt idx="26">
                  <c:v>1.8343041920738301</c:v>
                </c:pt>
                <c:pt idx="27">
                  <c:v>1.4800289696359501</c:v>
                </c:pt>
                <c:pt idx="28">
                  <c:v>1.21061080051286</c:v>
                </c:pt>
                <c:pt idx="29">
                  <c:v>1.00341164774206</c:v>
                </c:pt>
                <c:pt idx="30">
                  <c:v>1.00732256998767</c:v>
                </c:pt>
                <c:pt idx="31">
                  <c:v>1.0667161246685</c:v>
                </c:pt>
                <c:pt idx="32">
                  <c:v>0.98473956517821304</c:v>
                </c:pt>
                <c:pt idx="33">
                  <c:v>1.66124382194007</c:v>
                </c:pt>
                <c:pt idx="34">
                  <c:v>1.06581855708761</c:v>
                </c:pt>
                <c:pt idx="35">
                  <c:v>1.1727655567648501</c:v>
                </c:pt>
                <c:pt idx="36">
                  <c:v>0.90622959257757796</c:v>
                </c:pt>
                <c:pt idx="37">
                  <c:v>2.5118095916763301</c:v>
                </c:pt>
                <c:pt idx="38">
                  <c:v>0.97211969407437004</c:v>
                </c:pt>
                <c:pt idx="39">
                  <c:v>1.05987865888743</c:v>
                </c:pt>
                <c:pt idx="40">
                  <c:v>1.1424984008121899</c:v>
                </c:pt>
                <c:pt idx="41">
                  <c:v>0.99629764224935902</c:v>
                </c:pt>
                <c:pt idx="42">
                  <c:v>1.0695343012901299</c:v>
                </c:pt>
                <c:pt idx="43">
                  <c:v>2.06457616708947</c:v>
                </c:pt>
                <c:pt idx="44">
                  <c:v>1.77236922747476</c:v>
                </c:pt>
                <c:pt idx="45">
                  <c:v>0.94591742026799597</c:v>
                </c:pt>
                <c:pt idx="46">
                  <c:v>1.2057799236513</c:v>
                </c:pt>
                <c:pt idx="47">
                  <c:v>2.1409477435230202</c:v>
                </c:pt>
                <c:pt idx="48">
                  <c:v>0.909807238108995</c:v>
                </c:pt>
                <c:pt idx="49">
                  <c:v>1.03324995722861</c:v>
                </c:pt>
                <c:pt idx="50">
                  <c:v>0.92014155215447102</c:v>
                </c:pt>
                <c:pt idx="51">
                  <c:v>1.2545031096119701</c:v>
                </c:pt>
                <c:pt idx="52">
                  <c:v>1.15426068335103</c:v>
                </c:pt>
                <c:pt idx="53">
                  <c:v>1.1886685195153699</c:v>
                </c:pt>
                <c:pt idx="54">
                  <c:v>1.5817502592289401</c:v>
                </c:pt>
                <c:pt idx="55">
                  <c:v>1.0385104160163601</c:v>
                </c:pt>
                <c:pt idx="56">
                  <c:v>1.4771301108371899</c:v>
                </c:pt>
                <c:pt idx="57">
                  <c:v>0.98860041571504698</c:v>
                </c:pt>
                <c:pt idx="58">
                  <c:v>1.1341907529511699</c:v>
                </c:pt>
                <c:pt idx="59">
                  <c:v>1.0179095590776801</c:v>
                </c:pt>
                <c:pt idx="60">
                  <c:v>1.2834308949148101</c:v>
                </c:pt>
                <c:pt idx="61">
                  <c:v>1.28209243225756</c:v>
                </c:pt>
                <c:pt idx="62">
                  <c:v>1.4535495304483901</c:v>
                </c:pt>
                <c:pt idx="63">
                  <c:v>1.02661977548964</c:v>
                </c:pt>
                <c:pt idx="64">
                  <c:v>1.5253895706351699</c:v>
                </c:pt>
                <c:pt idx="65">
                  <c:v>1.08138876800678</c:v>
                </c:pt>
                <c:pt idx="66">
                  <c:v>1.03944918242617</c:v>
                </c:pt>
                <c:pt idx="67">
                  <c:v>0.86039596630289294</c:v>
                </c:pt>
                <c:pt idx="68">
                  <c:v>0.88288150665236098</c:v>
                </c:pt>
                <c:pt idx="69">
                  <c:v>0.85332679039842996</c:v>
                </c:pt>
                <c:pt idx="70">
                  <c:v>0.902483997957231</c:v>
                </c:pt>
                <c:pt idx="71">
                  <c:v>1.0719134265288801</c:v>
                </c:pt>
                <c:pt idx="72">
                  <c:v>1.31205222794112</c:v>
                </c:pt>
                <c:pt idx="73">
                  <c:v>1.0350987639753599</c:v>
                </c:pt>
                <c:pt idx="74">
                  <c:v>0.97324934727800605</c:v>
                </c:pt>
                <c:pt idx="75">
                  <c:v>1.1423997145560201</c:v>
                </c:pt>
                <c:pt idx="76">
                  <c:v>1.0056471315637501</c:v>
                </c:pt>
                <c:pt idx="77">
                  <c:v>0.96453618168288102</c:v>
                </c:pt>
                <c:pt idx="78">
                  <c:v>1.51136219736025</c:v>
                </c:pt>
                <c:pt idx="79">
                  <c:v>1.0648861264375</c:v>
                </c:pt>
                <c:pt idx="80">
                  <c:v>1.3264529294020899</c:v>
                </c:pt>
                <c:pt idx="81">
                  <c:v>1.20270940456246</c:v>
                </c:pt>
                <c:pt idx="82">
                  <c:v>1.06988009384626</c:v>
                </c:pt>
                <c:pt idx="83">
                  <c:v>1.3495449316308501</c:v>
                </c:pt>
                <c:pt idx="84">
                  <c:v>1.0234883796599299</c:v>
                </c:pt>
                <c:pt idx="85">
                  <c:v>1.4571041593096099</c:v>
                </c:pt>
                <c:pt idx="86">
                  <c:v>1.33006122666591</c:v>
                </c:pt>
                <c:pt idx="87">
                  <c:v>0.87435475514342897</c:v>
                </c:pt>
                <c:pt idx="88">
                  <c:v>0.90526672794288199</c:v>
                </c:pt>
                <c:pt idx="89">
                  <c:v>1.00876553202002</c:v>
                </c:pt>
                <c:pt idx="90">
                  <c:v>1.2358238520923499</c:v>
                </c:pt>
                <c:pt idx="91">
                  <c:v>1.5081105004194499</c:v>
                </c:pt>
                <c:pt idx="92">
                  <c:v>1.7074536516235399</c:v>
                </c:pt>
                <c:pt idx="93">
                  <c:v>0.91955916274135296</c:v>
                </c:pt>
                <c:pt idx="94">
                  <c:v>1.0272236708612701</c:v>
                </c:pt>
                <c:pt idx="95">
                  <c:v>1.2075534410165301</c:v>
                </c:pt>
                <c:pt idx="96">
                  <c:v>0.69637087286032995</c:v>
                </c:pt>
                <c:pt idx="97">
                  <c:v>0.97570311438347102</c:v>
                </c:pt>
                <c:pt idx="98">
                  <c:v>1.0082033116322699</c:v>
                </c:pt>
                <c:pt idx="99">
                  <c:v>1.0954230818194799</c:v>
                </c:pt>
                <c:pt idx="100">
                  <c:v>1.0545968992045001</c:v>
                </c:pt>
                <c:pt idx="101">
                  <c:v>1.1734139868433899</c:v>
                </c:pt>
                <c:pt idx="102">
                  <c:v>1.4260127274101899</c:v>
                </c:pt>
                <c:pt idx="103">
                  <c:v>0.95068402605074198</c:v>
                </c:pt>
                <c:pt idx="104">
                  <c:v>1.24225846823835</c:v>
                </c:pt>
                <c:pt idx="105">
                  <c:v>1.18584150097401</c:v>
                </c:pt>
                <c:pt idx="106">
                  <c:v>1.2132119226514499</c:v>
                </c:pt>
                <c:pt idx="107">
                  <c:v>1.09378402288609</c:v>
                </c:pt>
                <c:pt idx="108">
                  <c:v>1.2080437269915301</c:v>
                </c:pt>
                <c:pt idx="109">
                  <c:v>1.6079281823321301</c:v>
                </c:pt>
                <c:pt idx="110">
                  <c:v>0.88726098759583205</c:v>
                </c:pt>
                <c:pt idx="111">
                  <c:v>1.09312634419649</c:v>
                </c:pt>
                <c:pt idx="112">
                  <c:v>1.30678172329238</c:v>
                </c:pt>
                <c:pt idx="113">
                  <c:v>1.41380699570484</c:v>
                </c:pt>
                <c:pt idx="114">
                  <c:v>0.88178569672120599</c:v>
                </c:pt>
                <c:pt idx="115">
                  <c:v>1.14428977825987</c:v>
                </c:pt>
                <c:pt idx="116">
                  <c:v>0.95276007121801698</c:v>
                </c:pt>
                <c:pt idx="117">
                  <c:v>0.98517829333875695</c:v>
                </c:pt>
                <c:pt idx="118">
                  <c:v>1.7284405292143601</c:v>
                </c:pt>
                <c:pt idx="119">
                  <c:v>1.0987033767985199</c:v>
                </c:pt>
                <c:pt idx="120">
                  <c:v>0.95764195386176099</c:v>
                </c:pt>
                <c:pt idx="121">
                  <c:v>0.96714488151260403</c:v>
                </c:pt>
                <c:pt idx="122">
                  <c:v>1.1063402289644</c:v>
                </c:pt>
                <c:pt idx="123">
                  <c:v>1.2466967014034001</c:v>
                </c:pt>
                <c:pt idx="124">
                  <c:v>1.2783462770616001</c:v>
                </c:pt>
                <c:pt idx="125">
                  <c:v>0.94902857699458298</c:v>
                </c:pt>
                <c:pt idx="126">
                  <c:v>0.92304750447315898</c:v>
                </c:pt>
                <c:pt idx="127">
                  <c:v>1.01795779993036</c:v>
                </c:pt>
                <c:pt idx="128">
                  <c:v>1.1527331778074801</c:v>
                </c:pt>
                <c:pt idx="129">
                  <c:v>1.49113432670046</c:v>
                </c:pt>
                <c:pt idx="130">
                  <c:v>0.87637729755738103</c:v>
                </c:pt>
                <c:pt idx="131">
                  <c:v>1.0255438580553</c:v>
                </c:pt>
                <c:pt idx="132">
                  <c:v>1.09769465612286</c:v>
                </c:pt>
                <c:pt idx="133">
                  <c:v>1.0729114858000599</c:v>
                </c:pt>
                <c:pt idx="134">
                  <c:v>1.15863992582666</c:v>
                </c:pt>
                <c:pt idx="135">
                  <c:v>0.92852229955539001</c:v>
                </c:pt>
                <c:pt idx="136">
                  <c:v>1.74372023156389</c:v>
                </c:pt>
                <c:pt idx="137">
                  <c:v>0.99623937821697395</c:v>
                </c:pt>
                <c:pt idx="138">
                  <c:v>1.0757040749998701</c:v>
                </c:pt>
                <c:pt idx="139">
                  <c:v>0.48639663440138498</c:v>
                </c:pt>
                <c:pt idx="140">
                  <c:v>1.13754354331533</c:v>
                </c:pt>
                <c:pt idx="141">
                  <c:v>1.08545940081753</c:v>
                </c:pt>
                <c:pt idx="142">
                  <c:v>1.2336002113015301</c:v>
                </c:pt>
                <c:pt idx="143">
                  <c:v>0.93564505752655203</c:v>
                </c:pt>
                <c:pt idx="144">
                  <c:v>0.98868455967056901</c:v>
                </c:pt>
                <c:pt idx="145">
                  <c:v>1.63885070839821</c:v>
                </c:pt>
                <c:pt idx="146">
                  <c:v>1.34042726335232</c:v>
                </c:pt>
                <c:pt idx="147">
                  <c:v>0.84938941555192704</c:v>
                </c:pt>
                <c:pt idx="148">
                  <c:v>1.07295494825809</c:v>
                </c:pt>
                <c:pt idx="149">
                  <c:v>1.16992678819268</c:v>
                </c:pt>
                <c:pt idx="150">
                  <c:v>1.09103853874819</c:v>
                </c:pt>
                <c:pt idx="151">
                  <c:v>1.0367053759128</c:v>
                </c:pt>
                <c:pt idx="152">
                  <c:v>1.08708699629149</c:v>
                </c:pt>
                <c:pt idx="153">
                  <c:v>1.16257854991207</c:v>
                </c:pt>
                <c:pt idx="154">
                  <c:v>1.6498452115117099</c:v>
                </c:pt>
                <c:pt idx="155">
                  <c:v>1.16042091495966</c:v>
                </c:pt>
                <c:pt idx="156">
                  <c:v>0.99449418793511202</c:v>
                </c:pt>
                <c:pt idx="157">
                  <c:v>1.2454654154851299</c:v>
                </c:pt>
                <c:pt idx="158">
                  <c:v>0.91720305073128805</c:v>
                </c:pt>
              </c:numCache>
            </c:numRef>
          </c:xVal>
          <c:yVal>
            <c:numRef>
              <c:f>GTVaveHU55in20!$P$2:$P$166</c:f>
              <c:numCache>
                <c:formatCode>General</c:formatCode>
                <c:ptCount val="165"/>
                <c:pt idx="0">
                  <c:v>1.0434069078325401</c:v>
                </c:pt>
                <c:pt idx="1">
                  <c:v>0.87411029125464201</c:v>
                </c:pt>
                <c:pt idx="2">
                  <c:v>0.47810297006473801</c:v>
                </c:pt>
                <c:pt idx="3">
                  <c:v>0.96045341869230205</c:v>
                </c:pt>
                <c:pt idx="4">
                  <c:v>0.86451883219796899</c:v>
                </c:pt>
                <c:pt idx="5">
                  <c:v>0.58043767016139802</c:v>
                </c:pt>
                <c:pt idx="6">
                  <c:v>1.61049089337462</c:v>
                </c:pt>
                <c:pt idx="7">
                  <c:v>1.16273098713252</c:v>
                </c:pt>
                <c:pt idx="8">
                  <c:v>1.1621328723327899</c:v>
                </c:pt>
                <c:pt idx="9">
                  <c:v>0.984166177248334</c:v>
                </c:pt>
                <c:pt idx="10">
                  <c:v>1.0844727876892299</c:v>
                </c:pt>
                <c:pt idx="11">
                  <c:v>1.21392045054928</c:v>
                </c:pt>
                <c:pt idx="12">
                  <c:v>1.3920414184461301</c:v>
                </c:pt>
                <c:pt idx="13">
                  <c:v>3.88841760912275</c:v>
                </c:pt>
                <c:pt idx="14">
                  <c:v>1.4605689247998701</c:v>
                </c:pt>
                <c:pt idx="15">
                  <c:v>0.86222221025331003</c:v>
                </c:pt>
                <c:pt idx="16">
                  <c:v>1.2660282798301199</c:v>
                </c:pt>
                <c:pt idx="17">
                  <c:v>1.15092984920715</c:v>
                </c:pt>
                <c:pt idx="18">
                  <c:v>1.05054574727991</c:v>
                </c:pt>
                <c:pt idx="19">
                  <c:v>1.0465722872782</c:v>
                </c:pt>
                <c:pt idx="20">
                  <c:v>1.03763650154501</c:v>
                </c:pt>
                <c:pt idx="21">
                  <c:v>0.99080134064536196</c:v>
                </c:pt>
                <c:pt idx="22">
                  <c:v>1.00157056824446</c:v>
                </c:pt>
                <c:pt idx="23">
                  <c:v>1.07344665172008</c:v>
                </c:pt>
                <c:pt idx="24">
                  <c:v>1.40883352209315</c:v>
                </c:pt>
                <c:pt idx="25">
                  <c:v>1.0896501651791699</c:v>
                </c:pt>
                <c:pt idx="26">
                  <c:v>1.70820478916812</c:v>
                </c:pt>
                <c:pt idx="27">
                  <c:v>1.45270371139646</c:v>
                </c:pt>
                <c:pt idx="28">
                  <c:v>1.08459079515167</c:v>
                </c:pt>
                <c:pt idx="29">
                  <c:v>0.974116127691668</c:v>
                </c:pt>
                <c:pt idx="30">
                  <c:v>1.00732256998767</c:v>
                </c:pt>
                <c:pt idx="31">
                  <c:v>1.07172162389146</c:v>
                </c:pt>
                <c:pt idx="32">
                  <c:v>0.97249580238149402</c:v>
                </c:pt>
                <c:pt idx="33">
                  <c:v>1.82549378123231</c:v>
                </c:pt>
                <c:pt idx="34">
                  <c:v>1.0740492075924</c:v>
                </c:pt>
                <c:pt idx="35">
                  <c:v>1.2070417551462</c:v>
                </c:pt>
                <c:pt idx="36">
                  <c:v>1.0790388621039499</c:v>
                </c:pt>
                <c:pt idx="37">
                  <c:v>4.4409517306301298</c:v>
                </c:pt>
                <c:pt idx="38">
                  <c:v>0.99520590019819399</c:v>
                </c:pt>
                <c:pt idx="39">
                  <c:v>1.09827422902592</c:v>
                </c:pt>
                <c:pt idx="40">
                  <c:v>1.1849492119684999</c:v>
                </c:pt>
                <c:pt idx="41">
                  <c:v>0.99629764224935902</c:v>
                </c:pt>
                <c:pt idx="42">
                  <c:v>0.95409475403878496</c:v>
                </c:pt>
                <c:pt idx="43">
                  <c:v>2.3458544007499502</c:v>
                </c:pt>
                <c:pt idx="44">
                  <c:v>1.77236922747476</c:v>
                </c:pt>
                <c:pt idx="45">
                  <c:v>0.92081536432904898</c:v>
                </c:pt>
                <c:pt idx="46">
                  <c:v>1.24526326920516</c:v>
                </c:pt>
                <c:pt idx="47">
                  <c:v>2.7042933950938299</c:v>
                </c:pt>
                <c:pt idx="48">
                  <c:v>0.84708718240825398</c:v>
                </c:pt>
                <c:pt idx="49">
                  <c:v>1.01198671798047</c:v>
                </c:pt>
                <c:pt idx="50">
                  <c:v>1.1218710881936</c:v>
                </c:pt>
                <c:pt idx="51">
                  <c:v>1.27018980818973</c:v>
                </c:pt>
                <c:pt idx="52">
                  <c:v>1.24373680562941</c:v>
                </c:pt>
                <c:pt idx="53">
                  <c:v>1.1905160645088799</c:v>
                </c:pt>
                <c:pt idx="54">
                  <c:v>1.57534602476496</c:v>
                </c:pt>
                <c:pt idx="55">
                  <c:v>0.94760916432325204</c:v>
                </c:pt>
                <c:pt idx="56">
                  <c:v>1.29581193101251</c:v>
                </c:pt>
                <c:pt idx="57">
                  <c:v>0.83333794583946297</c:v>
                </c:pt>
                <c:pt idx="58">
                  <c:v>1.1559168193171301</c:v>
                </c:pt>
                <c:pt idx="59">
                  <c:v>0.97894541114492895</c:v>
                </c:pt>
                <c:pt idx="60">
                  <c:v>1.2836846475608901</c:v>
                </c:pt>
                <c:pt idx="61">
                  <c:v>1.2435425643418401</c:v>
                </c:pt>
                <c:pt idx="62">
                  <c:v>1.24154755387121</c:v>
                </c:pt>
                <c:pt idx="63">
                  <c:v>1.0796199355135201</c:v>
                </c:pt>
                <c:pt idx="64">
                  <c:v>1.2740663583934799</c:v>
                </c:pt>
                <c:pt idx="65">
                  <c:v>1.0482446033613499</c:v>
                </c:pt>
                <c:pt idx="66">
                  <c:v>1.03944918242617</c:v>
                </c:pt>
                <c:pt idx="67">
                  <c:v>0.86039596630289294</c:v>
                </c:pt>
                <c:pt idx="68">
                  <c:v>0.79723232853556203</c:v>
                </c:pt>
                <c:pt idx="69">
                  <c:v>0.85332679039842996</c:v>
                </c:pt>
                <c:pt idx="70">
                  <c:v>0.82246333521094706</c:v>
                </c:pt>
                <c:pt idx="71">
                  <c:v>1.0719134265288801</c:v>
                </c:pt>
                <c:pt idx="72">
                  <c:v>1.31205222794112</c:v>
                </c:pt>
                <c:pt idx="73">
                  <c:v>1.0363673607044399</c:v>
                </c:pt>
                <c:pt idx="74">
                  <c:v>0.92200646552296295</c:v>
                </c:pt>
                <c:pt idx="75">
                  <c:v>1.04828707799447</c:v>
                </c:pt>
                <c:pt idx="76">
                  <c:v>0.96240779084825401</c:v>
                </c:pt>
                <c:pt idx="77">
                  <c:v>0.91714448563689999</c:v>
                </c:pt>
                <c:pt idx="78">
                  <c:v>1.5300883827843299</c:v>
                </c:pt>
                <c:pt idx="79">
                  <c:v>1.0424146967991299</c:v>
                </c:pt>
                <c:pt idx="80">
                  <c:v>1.33979767760255</c:v>
                </c:pt>
                <c:pt idx="81">
                  <c:v>1.06954946810551</c:v>
                </c:pt>
                <c:pt idx="82">
                  <c:v>1.05187652180104</c:v>
                </c:pt>
                <c:pt idx="83">
                  <c:v>1.4832247397591101</c:v>
                </c:pt>
                <c:pt idx="84">
                  <c:v>1.0234883796599299</c:v>
                </c:pt>
                <c:pt idx="85">
                  <c:v>1.52829992919706</c:v>
                </c:pt>
                <c:pt idx="86">
                  <c:v>1.4971993085467199</c:v>
                </c:pt>
                <c:pt idx="87">
                  <c:v>0.864695579233835</c:v>
                </c:pt>
                <c:pt idx="88">
                  <c:v>0.71586204418345201</c:v>
                </c:pt>
                <c:pt idx="89">
                  <c:v>0.93707818960105604</c:v>
                </c:pt>
                <c:pt idx="90">
                  <c:v>1.2358238520923499</c:v>
                </c:pt>
                <c:pt idx="91">
                  <c:v>1.5081105004194499</c:v>
                </c:pt>
                <c:pt idx="92">
                  <c:v>1.7074536516235399</c:v>
                </c:pt>
                <c:pt idx="93">
                  <c:v>0.85165813042930505</c:v>
                </c:pt>
                <c:pt idx="94">
                  <c:v>1.0278763994131499</c:v>
                </c:pt>
                <c:pt idx="95">
                  <c:v>1.1991074496674099</c:v>
                </c:pt>
                <c:pt idx="96">
                  <c:v>0.56255236315879298</c:v>
                </c:pt>
                <c:pt idx="97">
                  <c:v>0.97570311438347102</c:v>
                </c:pt>
                <c:pt idx="98">
                  <c:v>0.98579675291661994</c:v>
                </c:pt>
                <c:pt idx="99">
                  <c:v>0.97415423833239401</c:v>
                </c:pt>
                <c:pt idx="100">
                  <c:v>1.02525742063193</c:v>
                </c:pt>
                <c:pt idx="101">
                  <c:v>1.1849800497538501</c:v>
                </c:pt>
                <c:pt idx="102">
                  <c:v>1.4100387907087999</c:v>
                </c:pt>
                <c:pt idx="103">
                  <c:v>0.95068402605074198</c:v>
                </c:pt>
                <c:pt idx="104">
                  <c:v>1.24225846823835</c:v>
                </c:pt>
                <c:pt idx="105">
                  <c:v>1.1503604920821</c:v>
                </c:pt>
                <c:pt idx="106">
                  <c:v>1.21913651845702</c:v>
                </c:pt>
                <c:pt idx="107">
                  <c:v>1.23631297667974</c:v>
                </c:pt>
                <c:pt idx="108">
                  <c:v>1.21069951295218</c:v>
                </c:pt>
                <c:pt idx="109">
                  <c:v>1.56014127344053</c:v>
                </c:pt>
                <c:pt idx="110">
                  <c:v>0.87632930496113604</c:v>
                </c:pt>
                <c:pt idx="111">
                  <c:v>1.10078637530664</c:v>
                </c:pt>
                <c:pt idx="112">
                  <c:v>1.30130952675129</c:v>
                </c:pt>
                <c:pt idx="113">
                  <c:v>1.58644294790832</c:v>
                </c:pt>
                <c:pt idx="114">
                  <c:v>0.88178569672120599</c:v>
                </c:pt>
                <c:pt idx="115">
                  <c:v>1.14428977825987</c:v>
                </c:pt>
                <c:pt idx="116">
                  <c:v>0.93880406115448001</c:v>
                </c:pt>
                <c:pt idx="117">
                  <c:v>0.93913534519715902</c:v>
                </c:pt>
                <c:pt idx="118">
                  <c:v>1.73844700788236</c:v>
                </c:pt>
                <c:pt idx="119">
                  <c:v>1.01746191028968</c:v>
                </c:pt>
                <c:pt idx="120">
                  <c:v>0.95598414434385803</c:v>
                </c:pt>
                <c:pt idx="121">
                  <c:v>0.87783614960321399</c:v>
                </c:pt>
                <c:pt idx="122">
                  <c:v>1.0762923133675999</c:v>
                </c:pt>
                <c:pt idx="123">
                  <c:v>1.4487007898702999</c:v>
                </c:pt>
                <c:pt idx="124">
                  <c:v>1.3143564983985201</c:v>
                </c:pt>
                <c:pt idx="125">
                  <c:v>0.96492375761412796</c:v>
                </c:pt>
                <c:pt idx="126">
                  <c:v>0.60478697604850395</c:v>
                </c:pt>
                <c:pt idx="127">
                  <c:v>0.88131083115120001</c:v>
                </c:pt>
                <c:pt idx="128">
                  <c:v>0.98043540215248204</c:v>
                </c:pt>
                <c:pt idx="129">
                  <c:v>1.49113432670046</c:v>
                </c:pt>
                <c:pt idx="130">
                  <c:v>0.82879031620681998</c:v>
                </c:pt>
                <c:pt idx="131">
                  <c:v>1.00923391470309</c:v>
                </c:pt>
                <c:pt idx="132">
                  <c:v>1.06507306148901</c:v>
                </c:pt>
                <c:pt idx="133">
                  <c:v>1.2302931287064101</c:v>
                </c:pt>
                <c:pt idx="134">
                  <c:v>1.2279731073206701</c:v>
                </c:pt>
                <c:pt idx="135">
                  <c:v>0.60904484856687502</c:v>
                </c:pt>
                <c:pt idx="136">
                  <c:v>1.54329973599038</c:v>
                </c:pt>
                <c:pt idx="137">
                  <c:v>0.99746208727729602</c:v>
                </c:pt>
                <c:pt idx="138">
                  <c:v>1.0757040749998701</c:v>
                </c:pt>
                <c:pt idx="139">
                  <c:v>0.433630279644872</c:v>
                </c:pt>
                <c:pt idx="140">
                  <c:v>1.13754354331533</c:v>
                </c:pt>
                <c:pt idx="141">
                  <c:v>0.88567299979474901</c:v>
                </c:pt>
                <c:pt idx="142">
                  <c:v>1.11437727397493</c:v>
                </c:pt>
                <c:pt idx="143">
                  <c:v>0.89068125241224105</c:v>
                </c:pt>
                <c:pt idx="144">
                  <c:v>1.00209155586423</c:v>
                </c:pt>
                <c:pt idx="145">
                  <c:v>1.10569830389184</c:v>
                </c:pt>
                <c:pt idx="146">
                  <c:v>1.4388071905789599</c:v>
                </c:pt>
                <c:pt idx="147">
                  <c:v>0.84938941555192704</c:v>
                </c:pt>
                <c:pt idx="148">
                  <c:v>1.07504233358542</c:v>
                </c:pt>
                <c:pt idx="149">
                  <c:v>1.4769639850251299</c:v>
                </c:pt>
                <c:pt idx="150">
                  <c:v>1.09519223317791</c:v>
                </c:pt>
                <c:pt idx="151">
                  <c:v>0.95023310377949199</c:v>
                </c:pt>
                <c:pt idx="152">
                  <c:v>1.0784903386142199</c:v>
                </c:pt>
                <c:pt idx="153">
                  <c:v>1.0361471081951199</c:v>
                </c:pt>
                <c:pt idx="154">
                  <c:v>1.72554903051033</c:v>
                </c:pt>
                <c:pt idx="155">
                  <c:v>1.3509025808173301</c:v>
                </c:pt>
                <c:pt idx="156">
                  <c:v>0.99809561335174901</c:v>
                </c:pt>
                <c:pt idx="157">
                  <c:v>1.05277002593628</c:v>
                </c:pt>
                <c:pt idx="158">
                  <c:v>0.97466658096019398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72A5-417B-AE12-9580FDC845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73689023"/>
        <c:axId val="1973689503"/>
      </c:scatterChart>
      <c:valAx>
        <c:axId val="1973689023"/>
        <c:scaling>
          <c:orientation val="minMax"/>
          <c:min val="0.6000000000000000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Fractional change in</a:t>
                </a:r>
                <a:r>
                  <a:rPr lang="en-GB" sz="1400" baseline="0" dirty="0"/>
                  <a:t> GTV pixel intensity </a:t>
                </a:r>
                <a:r>
                  <a:rPr lang="en-GB" sz="1400" dirty="0"/>
                  <a:t>predicted using all data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689503"/>
        <c:crosses val="autoZero"/>
        <c:crossBetween val="midCat"/>
      </c:valAx>
      <c:valAx>
        <c:axId val="1973689503"/>
        <c:scaling>
          <c:orientation val="minMax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Predicted fractional change in Intensity</a:t>
                </a:r>
              </a:p>
            </c:rich>
          </c:tx>
          <c:layout>
            <c:manualLayout>
              <c:xMode val="edge"/>
              <c:yMode val="edge"/>
              <c:x val="3.2792721653192018E-2"/>
              <c:y val="2.752158684899604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689023"/>
        <c:crosses val="autoZero"/>
        <c:crossBetween val="midCat"/>
        <c:majorUnit val="1"/>
      </c:valAx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14955155809954798"/>
          <c:y val="0.78582712457291948"/>
          <c:w val="0.77892452413678925"/>
          <c:h val="0.162779488116864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/>
              <a:t>Lung-PTV</a:t>
            </a:r>
            <a:r>
              <a:rPr lang="en-GB" sz="1600" baseline="0" dirty="0"/>
              <a:t> shrinking tumours</a:t>
            </a:r>
            <a:endParaRPr lang="en-GB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'ADAPT desc summary adj (4)'!$BO$3</c:f>
              <c:strCache>
                <c:ptCount val="1"/>
                <c:pt idx="0">
                  <c:v>EUD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'ADAPT desc summary adj (4)'!$D$31:$D$33</c:f>
              <c:strCache>
                <c:ptCount val="3"/>
                <c:pt idx="0">
                  <c:v>#5</c:v>
                </c:pt>
                <c:pt idx="1">
                  <c:v>#10</c:v>
                </c:pt>
                <c:pt idx="2">
                  <c:v>#15</c:v>
                </c:pt>
              </c:strCache>
            </c:strRef>
          </c:cat>
          <c:val>
            <c:numRef>
              <c:f>'ADAPT desc summary adj (4)'!$BO$31:$BO$33</c:f>
              <c:numCache>
                <c:formatCode>0.00</c:formatCode>
                <c:ptCount val="3"/>
                <c:pt idx="0">
                  <c:v>0.68410000000000004</c:v>
                </c:pt>
                <c:pt idx="1">
                  <c:v>0.92820000000000003</c:v>
                </c:pt>
                <c:pt idx="2">
                  <c:v>0.70740000000000003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D0-4768-B485-F9554B5A497F}"/>
            </c:ext>
          </c:extLst>
        </c:ser>
        <c:ser>
          <c:idx val="1"/>
          <c:order val="1"/>
          <c:tx>
            <c:strRef>
              <c:f>'ADAPT desc summary adj (4)'!$BP$3</c:f>
              <c:strCache>
                <c:ptCount val="1"/>
                <c:pt idx="0">
                  <c:v>mld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'ADAPT desc summary adj (4)'!$D$31:$D$33</c:f>
              <c:strCache>
                <c:ptCount val="3"/>
                <c:pt idx="0">
                  <c:v>#5</c:v>
                </c:pt>
                <c:pt idx="1">
                  <c:v>#10</c:v>
                </c:pt>
                <c:pt idx="2">
                  <c:v>#15</c:v>
                </c:pt>
              </c:strCache>
            </c:strRef>
          </c:cat>
          <c:val>
            <c:numRef>
              <c:f>'ADAPT desc summary adj (4)'!$BP$31:$BP$33</c:f>
              <c:numCache>
                <c:formatCode>0.00</c:formatCode>
                <c:ptCount val="3"/>
                <c:pt idx="0">
                  <c:v>0.60050000000000003</c:v>
                </c:pt>
                <c:pt idx="1">
                  <c:v>0.86650000000000005</c:v>
                </c:pt>
                <c:pt idx="2">
                  <c:v>0.67369999999999997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7D0-4768-B485-F9554B5A497F}"/>
            </c:ext>
          </c:extLst>
        </c:ser>
        <c:ser>
          <c:idx val="2"/>
          <c:order val="2"/>
          <c:tx>
            <c:strRef>
              <c:f>'ADAPT desc summary adj (4)'!$BQ$3</c:f>
              <c:strCache>
                <c:ptCount val="1"/>
                <c:pt idx="0">
                  <c:v>V5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'ADAPT desc summary adj (4)'!$D$31:$D$33</c:f>
              <c:strCache>
                <c:ptCount val="3"/>
                <c:pt idx="0">
                  <c:v>#5</c:v>
                </c:pt>
                <c:pt idx="1">
                  <c:v>#10</c:v>
                </c:pt>
                <c:pt idx="2">
                  <c:v>#15</c:v>
                </c:pt>
              </c:strCache>
            </c:strRef>
          </c:cat>
          <c:val>
            <c:numRef>
              <c:f>'ADAPT desc summary adj (4)'!$BQ$31:$BQ$33</c:f>
              <c:numCache>
                <c:formatCode>0.00</c:formatCode>
                <c:ptCount val="3"/>
                <c:pt idx="0">
                  <c:v>0.20910000000000001</c:v>
                </c:pt>
                <c:pt idx="1">
                  <c:v>0.38009999999999999</c:v>
                </c:pt>
                <c:pt idx="2">
                  <c:v>0.31430000000000002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7D0-4768-B485-F9554B5A497F}"/>
            </c:ext>
          </c:extLst>
        </c:ser>
        <c:ser>
          <c:idx val="3"/>
          <c:order val="3"/>
          <c:tx>
            <c:strRef>
              <c:f>'ADAPT desc summary adj (4)'!$BR$3</c:f>
              <c:strCache>
                <c:ptCount val="1"/>
                <c:pt idx="0">
                  <c:v>V20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'ADAPT desc summary adj (4)'!$D$31:$D$33</c:f>
              <c:strCache>
                <c:ptCount val="3"/>
                <c:pt idx="0">
                  <c:v>#5</c:v>
                </c:pt>
                <c:pt idx="1">
                  <c:v>#10</c:v>
                </c:pt>
                <c:pt idx="2">
                  <c:v>#15</c:v>
                </c:pt>
              </c:strCache>
            </c:strRef>
          </c:cat>
          <c:val>
            <c:numRef>
              <c:f>'ADAPT desc summary adj (4)'!$BR$31:$BR$33</c:f>
              <c:numCache>
                <c:formatCode>0.00</c:formatCode>
                <c:ptCount val="3"/>
                <c:pt idx="0">
                  <c:v>0.59350000000000003</c:v>
                </c:pt>
                <c:pt idx="1">
                  <c:v>0.85740000000000005</c:v>
                </c:pt>
                <c:pt idx="2">
                  <c:v>0.66979999999999995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7D0-4768-B485-F9554B5A49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829279"/>
        <c:axId val="93841759"/>
      </c:lineChart>
      <c:catAx>
        <c:axId val="938292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# number for adaption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841759"/>
        <c:crosses val="autoZero"/>
        <c:auto val="1"/>
        <c:lblAlgn val="ctr"/>
        <c:lblOffset val="100"/>
        <c:noMultiLvlLbl val="0"/>
      </c:catAx>
      <c:valAx>
        <c:axId val="93841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% improvement if adapted</a:t>
                </a:r>
              </a:p>
            </c:rich>
          </c:tx>
          <c:layout>
            <c:manualLayout>
              <c:xMode val="edge"/>
              <c:yMode val="edge"/>
              <c:x val="3.3069190119674012E-2"/>
              <c:y val="0.104896845846109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829279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/>
              <a:t>Lung-GTV</a:t>
            </a:r>
            <a:r>
              <a:rPr lang="en-GB" sz="1600" baseline="0" dirty="0"/>
              <a:t> shrinking tumours</a:t>
            </a:r>
            <a:endParaRPr lang="en-GB" sz="1600" dirty="0"/>
          </a:p>
        </c:rich>
      </c:tx>
      <c:layout>
        <c:manualLayout>
          <c:xMode val="edge"/>
          <c:yMode val="edge"/>
          <c:x val="0.29554363935889461"/>
          <c:y val="2.4773431251684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'ADAPT desc summary adj (4)'!$BO$3</c:f>
              <c:strCache>
                <c:ptCount val="1"/>
                <c:pt idx="0">
                  <c:v>EUD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'ADAPT desc summary adj (4)'!$D$7:$D$9</c:f>
              <c:strCache>
                <c:ptCount val="3"/>
                <c:pt idx="0">
                  <c:v>#5</c:v>
                </c:pt>
                <c:pt idx="1">
                  <c:v>#10</c:v>
                </c:pt>
                <c:pt idx="2">
                  <c:v>#15</c:v>
                </c:pt>
              </c:strCache>
            </c:strRef>
          </c:cat>
          <c:val>
            <c:numRef>
              <c:f>'ADAPT desc summary adj (4)'!$BO$28:$BO$30</c:f>
              <c:numCache>
                <c:formatCode>0.00</c:formatCode>
                <c:ptCount val="3"/>
                <c:pt idx="0">
                  <c:v>0.52590000000000003</c:v>
                </c:pt>
                <c:pt idx="1">
                  <c:v>0.73540000000000005</c:v>
                </c:pt>
                <c:pt idx="2">
                  <c:v>0.5645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71-4FD3-9DF2-4207F42C989B}"/>
            </c:ext>
          </c:extLst>
        </c:ser>
        <c:ser>
          <c:idx val="1"/>
          <c:order val="1"/>
          <c:tx>
            <c:strRef>
              <c:f>'ADAPT desc summary adj (4)'!$BP$3</c:f>
              <c:strCache>
                <c:ptCount val="1"/>
                <c:pt idx="0">
                  <c:v>mld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'ADAPT desc summary adj (4)'!$D$7:$D$9</c:f>
              <c:strCache>
                <c:ptCount val="3"/>
                <c:pt idx="0">
                  <c:v>#5</c:v>
                </c:pt>
                <c:pt idx="1">
                  <c:v>#10</c:v>
                </c:pt>
                <c:pt idx="2">
                  <c:v>#15</c:v>
                </c:pt>
              </c:strCache>
            </c:strRef>
          </c:cat>
          <c:val>
            <c:numRef>
              <c:f>'ADAPT desc summary adj (4)'!$BP$28:$BP$30</c:f>
              <c:numCache>
                <c:formatCode>0.00</c:formatCode>
                <c:ptCount val="3"/>
                <c:pt idx="0">
                  <c:v>0.50600000000000001</c:v>
                </c:pt>
                <c:pt idx="1">
                  <c:v>0.74790000000000001</c:v>
                </c:pt>
                <c:pt idx="2">
                  <c:v>0.58460000000000001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71-4FD3-9DF2-4207F42C989B}"/>
            </c:ext>
          </c:extLst>
        </c:ser>
        <c:ser>
          <c:idx val="2"/>
          <c:order val="2"/>
          <c:tx>
            <c:strRef>
              <c:f>'ADAPT desc summary adj (4)'!$BQ$3</c:f>
              <c:strCache>
                <c:ptCount val="1"/>
                <c:pt idx="0">
                  <c:v>V5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'ADAPT desc summary adj (4)'!$D$7:$D$9</c:f>
              <c:strCache>
                <c:ptCount val="3"/>
                <c:pt idx="0">
                  <c:v>#5</c:v>
                </c:pt>
                <c:pt idx="1">
                  <c:v>#10</c:v>
                </c:pt>
                <c:pt idx="2">
                  <c:v>#15</c:v>
                </c:pt>
              </c:strCache>
            </c:strRef>
          </c:cat>
          <c:val>
            <c:numRef>
              <c:f>'ADAPT desc summary adj (4)'!$BQ$28:$BQ$30</c:f>
              <c:numCache>
                <c:formatCode>0.00</c:formatCode>
                <c:ptCount val="3"/>
                <c:pt idx="0">
                  <c:v>0.1915</c:v>
                </c:pt>
                <c:pt idx="1">
                  <c:v>0.34889999999999999</c:v>
                </c:pt>
                <c:pt idx="2">
                  <c:v>0.28820000000000001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571-4FD3-9DF2-4207F42C989B}"/>
            </c:ext>
          </c:extLst>
        </c:ser>
        <c:ser>
          <c:idx val="3"/>
          <c:order val="3"/>
          <c:tx>
            <c:strRef>
              <c:f>'ADAPT desc summary adj (4)'!$BR$3</c:f>
              <c:strCache>
                <c:ptCount val="1"/>
                <c:pt idx="0">
                  <c:v>V20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'ADAPT desc summary adj (4)'!$D$7:$D$9</c:f>
              <c:strCache>
                <c:ptCount val="3"/>
                <c:pt idx="0">
                  <c:v>#5</c:v>
                </c:pt>
                <c:pt idx="1">
                  <c:v>#10</c:v>
                </c:pt>
                <c:pt idx="2">
                  <c:v>#15</c:v>
                </c:pt>
              </c:strCache>
            </c:strRef>
          </c:cat>
          <c:val>
            <c:numRef>
              <c:f>'ADAPT desc summary adj (4)'!$BR$28:$BR$30</c:f>
              <c:numCache>
                <c:formatCode>0.00</c:formatCode>
                <c:ptCount val="3"/>
                <c:pt idx="0">
                  <c:v>0.39579999999999999</c:v>
                </c:pt>
                <c:pt idx="1">
                  <c:v>0.63180000000000003</c:v>
                </c:pt>
                <c:pt idx="2">
                  <c:v>0.50609999999999999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71-4FD3-9DF2-4207F42C98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829279"/>
        <c:axId val="93841759"/>
      </c:lineChart>
      <c:catAx>
        <c:axId val="938292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# number for adaption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841759"/>
        <c:crosses val="autoZero"/>
        <c:auto val="1"/>
        <c:lblAlgn val="ctr"/>
        <c:lblOffset val="100"/>
        <c:noMultiLvlLbl val="0"/>
      </c:catAx>
      <c:valAx>
        <c:axId val="93841759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% improvement if adapted</a:t>
                </a:r>
              </a:p>
            </c:rich>
          </c:tx>
          <c:layout>
            <c:manualLayout>
              <c:xMode val="edge"/>
              <c:yMode val="edge"/>
              <c:x val="3.0941981105413238E-2"/>
              <c:y val="0.120747000333296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829279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/>
              <a:t>Number of radiomics features with</a:t>
            </a:r>
            <a:r>
              <a:rPr lang="en-GB" sz="1600" baseline="0" dirty="0"/>
              <a:t> change &gt;C for &gt;10% patients</a:t>
            </a:r>
            <a:endParaRPr lang="en-GB" sz="1600" dirty="0"/>
          </a:p>
        </c:rich>
      </c:tx>
      <c:layout>
        <c:manualLayout>
          <c:xMode val="edge"/>
          <c:yMode val="edge"/>
          <c:x val="0.10856510570924006"/>
          <c:y val="5.3345851389862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>
        <c:manualLayout>
          <c:layoutTarget val="inner"/>
          <c:xMode val="edge"/>
          <c:yMode val="edge"/>
          <c:x val="0.21903955116098212"/>
          <c:y val="0.18962037843748356"/>
          <c:w val="0.50419966564561614"/>
          <c:h val="0.54908957484256138"/>
        </c:manualLayout>
      </c:layout>
      <c:scatterChart>
        <c:scatterStyle val="lineMarker"/>
        <c:varyColors val="0"/>
        <c:ser>
          <c:idx val="0"/>
          <c:order val="0"/>
          <c:tx>
            <c:strRef>
              <c:f>'sabr excluded (2)'!$A$5</c:f>
              <c:strCache>
                <c:ptCount val="1"/>
                <c:pt idx="0">
                  <c:v>GTV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'sabr excluded (2)'!$B$4:$H$4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8</c:v>
                </c:pt>
                <c:pt idx="3">
                  <c:v>11</c:v>
                </c:pt>
                <c:pt idx="4">
                  <c:v>16</c:v>
                </c:pt>
                <c:pt idx="5">
                  <c:v>18</c:v>
                </c:pt>
                <c:pt idx="6">
                  <c:v>25</c:v>
                </c:pt>
              </c:numCache>
            </c:numRef>
          </c:xVal>
          <c:yVal>
            <c:numRef>
              <c:f>'sabr excluded (2)'!$B$8:$H$8</c:f>
              <c:numCache>
                <c:formatCode>General</c:formatCode>
                <c:ptCount val="7"/>
                <c:pt idx="0">
                  <c:v>22</c:v>
                </c:pt>
                <c:pt idx="1">
                  <c:v>228</c:v>
                </c:pt>
                <c:pt idx="2">
                  <c:v>351</c:v>
                </c:pt>
                <c:pt idx="3">
                  <c:v>349</c:v>
                </c:pt>
                <c:pt idx="4">
                  <c:v>380</c:v>
                </c:pt>
                <c:pt idx="5">
                  <c:v>169</c:v>
                </c:pt>
                <c:pt idx="6">
                  <c:v>395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1D1-4C41-80E0-4EE89D8D119E}"/>
            </c:ext>
          </c:extLst>
        </c:ser>
        <c:ser>
          <c:idx val="1"/>
          <c:order val="1"/>
          <c:tx>
            <c:strRef>
              <c:f>'sabr excluded (2)'!$A$13</c:f>
              <c:strCache>
                <c:ptCount val="1"/>
                <c:pt idx="0">
                  <c:v>PTV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'sabr excluded (2)'!$B$4:$H$4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8</c:v>
                </c:pt>
                <c:pt idx="3">
                  <c:v>11</c:v>
                </c:pt>
                <c:pt idx="4">
                  <c:v>16</c:v>
                </c:pt>
                <c:pt idx="5">
                  <c:v>18</c:v>
                </c:pt>
                <c:pt idx="6">
                  <c:v>25</c:v>
                </c:pt>
              </c:numCache>
            </c:numRef>
          </c:xVal>
          <c:yVal>
            <c:numRef>
              <c:f>'sabr excluded (2)'!$B$16:$H$16</c:f>
              <c:numCache>
                <c:formatCode>General</c:formatCode>
                <c:ptCount val="7"/>
                <c:pt idx="0">
                  <c:v>19</c:v>
                </c:pt>
                <c:pt idx="1">
                  <c:v>244</c:v>
                </c:pt>
                <c:pt idx="2">
                  <c:v>336</c:v>
                </c:pt>
                <c:pt idx="3">
                  <c:v>365</c:v>
                </c:pt>
                <c:pt idx="4">
                  <c:v>384</c:v>
                </c:pt>
                <c:pt idx="5">
                  <c:v>367</c:v>
                </c:pt>
                <c:pt idx="6">
                  <c:v>373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1D1-4C41-80E0-4EE89D8D119E}"/>
            </c:ext>
          </c:extLst>
        </c:ser>
        <c:ser>
          <c:idx val="2"/>
          <c:order val="2"/>
          <c:tx>
            <c:strRef>
              <c:f>'sabr excluded (2)'!$A$21</c:f>
              <c:strCache>
                <c:ptCount val="1"/>
                <c:pt idx="0">
                  <c:v>lung - GTV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'sabr excluded (2)'!$B$4:$H$4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8</c:v>
                </c:pt>
                <c:pt idx="3">
                  <c:v>11</c:v>
                </c:pt>
                <c:pt idx="4">
                  <c:v>16</c:v>
                </c:pt>
                <c:pt idx="5">
                  <c:v>18</c:v>
                </c:pt>
                <c:pt idx="6">
                  <c:v>25</c:v>
                </c:pt>
              </c:numCache>
            </c:numRef>
          </c:xVal>
          <c:yVal>
            <c:numRef>
              <c:f>'sabr excluded (2)'!$B$24:$H$24</c:f>
              <c:numCache>
                <c:formatCode>General</c:formatCode>
                <c:ptCount val="7"/>
                <c:pt idx="0">
                  <c:v>12</c:v>
                </c:pt>
                <c:pt idx="1">
                  <c:v>60</c:v>
                </c:pt>
                <c:pt idx="2">
                  <c:v>57</c:v>
                </c:pt>
                <c:pt idx="3">
                  <c:v>79</c:v>
                </c:pt>
                <c:pt idx="4">
                  <c:v>118</c:v>
                </c:pt>
                <c:pt idx="5">
                  <c:v>100</c:v>
                </c:pt>
                <c:pt idx="6">
                  <c:v>117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1D1-4C41-80E0-4EE89D8D119E}"/>
            </c:ext>
          </c:extLst>
        </c:ser>
        <c:ser>
          <c:idx val="3"/>
          <c:order val="3"/>
          <c:tx>
            <c:strRef>
              <c:f>'sabr excluded (2)'!$A$29</c:f>
              <c:strCache>
                <c:ptCount val="1"/>
                <c:pt idx="0">
                  <c:v>lung - PTV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'sabr excluded (2)'!$B$4:$H$4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8</c:v>
                </c:pt>
                <c:pt idx="3">
                  <c:v>11</c:v>
                </c:pt>
                <c:pt idx="4">
                  <c:v>16</c:v>
                </c:pt>
                <c:pt idx="5">
                  <c:v>18</c:v>
                </c:pt>
                <c:pt idx="6">
                  <c:v>25</c:v>
                </c:pt>
              </c:numCache>
            </c:numRef>
          </c:xVal>
          <c:yVal>
            <c:numRef>
              <c:f>'sabr excluded (2)'!$B$32:$H$32</c:f>
              <c:numCache>
                <c:formatCode>General</c:formatCode>
                <c:ptCount val="7"/>
                <c:pt idx="0">
                  <c:v>12</c:v>
                </c:pt>
                <c:pt idx="1">
                  <c:v>68</c:v>
                </c:pt>
                <c:pt idx="2">
                  <c:v>57</c:v>
                </c:pt>
                <c:pt idx="3">
                  <c:v>75</c:v>
                </c:pt>
                <c:pt idx="4">
                  <c:v>112</c:v>
                </c:pt>
                <c:pt idx="5">
                  <c:v>90</c:v>
                </c:pt>
                <c:pt idx="6">
                  <c:v>117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1D1-4C41-80E0-4EE89D8D11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8028703"/>
        <c:axId val="838027263"/>
      </c:scatterChart>
      <c:valAx>
        <c:axId val="8380287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number of days from start of treatment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8027263"/>
        <c:crosses val="autoZero"/>
        <c:crossBetween val="midCat"/>
      </c:valAx>
      <c:valAx>
        <c:axId val="838027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number of features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8028703"/>
        <c:crosses val="autoZero"/>
        <c:crossBetween val="midCat"/>
        <c:majorUnit val="10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216335751054111"/>
          <c:y val="0.26605852273723973"/>
          <c:w val="0.15232804820628396"/>
          <c:h val="0.470342476566931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0.11761</cdr:x>
      <cdr:y>0.92239</cdr:y>
    </cdr:from>
    <cdr:to>
      <cdr:x>0.30798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F0B42E5B-7FE8-73DC-2FEE-99964E5DF4ED}"/>
            </a:ext>
          </a:extLst>
        </cdr:cNvPr>
        <cdr:cNvSpPr txBox="1"/>
      </cdr:nvSpPr>
      <cdr:spPr>
        <a:xfrm xmlns:a="http://schemas.openxmlformats.org/drawingml/2006/main">
          <a:off x="533880" y="3189739"/>
          <a:ext cx="864096" cy="2683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400" kern="1200" dirty="0">
              <a:solidFill>
                <a:schemeClr val="tx2">
                  <a:lumMod val="60000"/>
                  <a:lumOff val="40000"/>
                </a:schemeClr>
              </a:solidFill>
            </a:rPr>
            <a:t>P=0.614</a:t>
          </a:r>
        </a:p>
      </cdr:txBody>
    </cdr:sp>
  </cdr:relSizeAnchor>
  <cdr:relSizeAnchor xmlns:cdr="http://schemas.openxmlformats.org/drawingml/2006/chartDrawing">
    <cdr:from>
      <cdr:x>0.4005</cdr:x>
      <cdr:y>0.92337</cdr:y>
    </cdr:from>
    <cdr:to>
      <cdr:x>0.59086</cdr:x>
      <cdr:y>1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6764E472-EFD9-F5A0-C083-BB1FC3B1775E}"/>
            </a:ext>
          </a:extLst>
        </cdr:cNvPr>
        <cdr:cNvSpPr txBox="1"/>
      </cdr:nvSpPr>
      <cdr:spPr>
        <a:xfrm xmlns:a="http://schemas.openxmlformats.org/drawingml/2006/main">
          <a:off x="1817948" y="3193140"/>
          <a:ext cx="864095" cy="2649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kern="1200" dirty="0">
              <a:solidFill>
                <a:srgbClr val="FF0000"/>
              </a:solidFill>
            </a:rPr>
            <a:t>P=0.737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0.72785</cdr:x>
      <cdr:y>0.87241</cdr:y>
    </cdr:from>
    <cdr:to>
      <cdr:x>0.94172</cdr:x>
      <cdr:y>0.92651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7D642DB-6C48-6D7A-3996-9D0E27197801}"/>
            </a:ext>
          </a:extLst>
        </cdr:cNvPr>
        <cdr:cNvSpPr txBox="1"/>
      </cdr:nvSpPr>
      <cdr:spPr>
        <a:xfrm xmlns:a="http://schemas.openxmlformats.org/drawingml/2006/main">
          <a:off x="3376306" y="3484148"/>
          <a:ext cx="992058" cy="2160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marL="0" indent="0" algn="l" defTabSz="914400" rtl="0" eaLnBrk="1" latinLnBrk="0" hangingPunct="1">
            <a:defRPr sz="1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 algn="l" defTabSz="914400" rtl="0" eaLnBrk="1" latinLnBrk="0" hangingPunct="1">
            <a:defRPr sz="1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 algn="l" defTabSz="914400" rtl="0" eaLnBrk="1" latinLnBrk="0" hangingPunct="1">
            <a:defRPr sz="1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 algn="l" defTabSz="914400" rtl="0" eaLnBrk="1" latinLnBrk="0" hangingPunct="1">
            <a:defRPr sz="1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 algn="l" defTabSz="914400" rtl="0" eaLnBrk="1" latinLnBrk="0" hangingPunct="1">
            <a:defRPr sz="1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 algn="l" defTabSz="914400" rtl="0" eaLnBrk="1" latinLnBrk="0" hangingPunct="1">
            <a:defRPr sz="1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 algn="l" defTabSz="914400" rtl="0" eaLnBrk="1" latinLnBrk="0" hangingPunct="1">
            <a:defRPr sz="1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 algn="l" defTabSz="914400" rtl="0" eaLnBrk="1" latinLnBrk="0" hangingPunct="1">
            <a:defRPr sz="1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 algn="l" defTabSz="914400" rtl="0" eaLnBrk="1" latinLnBrk="0" hangingPunct="1">
            <a:defRPr sz="1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kern="1200" dirty="0">
              <a:solidFill>
                <a:schemeClr val="accent3">
                  <a:lumMod val="75000"/>
                </a:schemeClr>
              </a:solidFill>
            </a:rPr>
            <a:t>P=0.921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542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D8C4E-0D45-4D4F-9B63-FBA753EDB43A}" type="datetimeFigureOut">
              <a:rPr lang="en-GB" smtClean="0"/>
              <a:t>05/02/2026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20FA5-2996-439B-A813-34ECB431A10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175" y="6092825"/>
            <a:ext cx="9188450" cy="765175"/>
          </a:xfrm>
          <a:prstGeom prst="rect">
            <a:avLst/>
          </a:prstGeom>
          <a:solidFill>
            <a:srgbClr val="3793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-15847" y="136525"/>
            <a:ext cx="7740650" cy="1060227"/>
          </a:xfrm>
          <a:prstGeom prst="rect">
            <a:avLst/>
          </a:prstGeom>
          <a:solidFill>
            <a:srgbClr val="3793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128315" y="116632"/>
            <a:ext cx="75400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2400" dirty="0">
                <a:solidFill>
                  <a:schemeClr val="bg1"/>
                </a:solidFill>
                <a:latin typeface="Frutiger LT 45 Light" pitchFamily="34" charset="0"/>
              </a:rPr>
              <a:t>BIR Annual Radiotherapy and Oncology Meeting 2026</a:t>
            </a:r>
          </a:p>
          <a:p>
            <a:pPr algn="r" eaLnBrk="1" hangingPunct="1"/>
            <a:r>
              <a:rPr lang="en-GB" sz="2400" dirty="0">
                <a:solidFill>
                  <a:schemeClr val="bg1"/>
                </a:solidFill>
                <a:latin typeface="Frutiger LT 45 Light" pitchFamily="34" charset="0"/>
              </a:rPr>
              <a:t>12-13 February 2026</a:t>
            </a:r>
          </a:p>
        </p:txBody>
      </p:sp>
      <p:pic>
        <p:nvPicPr>
          <p:cNvPr id="12" name="Picture 11" descr="A black and white logo&#10;&#10;Description automatically generated">
            <a:extLst>
              <a:ext uri="{FF2B5EF4-FFF2-40B4-BE49-F238E27FC236}">
                <a16:creationId xmlns:a16="http://schemas.microsoft.com/office/drawing/2014/main" id="{06E48222-53C5-0208-6915-E9665273A58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275"/>
          <a:stretch/>
        </p:blipFill>
        <p:spPr>
          <a:xfrm>
            <a:off x="0" y="5971594"/>
            <a:ext cx="1547664" cy="1057806"/>
          </a:xfrm>
          <a:prstGeom prst="rect">
            <a:avLst/>
          </a:prstGeom>
        </p:spPr>
      </p:pic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1567434" y="6300028"/>
            <a:ext cx="7556620" cy="369332"/>
          </a:xfrm>
          <a:prstGeom prst="rect">
            <a:avLst/>
          </a:prstGeom>
          <a:solidFill>
            <a:srgbClr val="37939B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800" dirty="0">
                <a:solidFill>
                  <a:schemeClr val="bg1"/>
                </a:solidFill>
                <a:latin typeface="Frutiger LT 45 Light" pitchFamily="34" charset="0"/>
              </a:rPr>
              <a:t>AI Congress 2026, 26-27 March 2026, London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A7995FD-E36E-A850-E5C5-BE943F9C76E2}"/>
              </a:ext>
            </a:extLst>
          </p:cNvPr>
          <p:cNvSpPr/>
          <p:nvPr userDrawn="1"/>
        </p:nvSpPr>
        <p:spPr>
          <a:xfrm>
            <a:off x="7812360" y="72801"/>
            <a:ext cx="1203325" cy="1195388"/>
          </a:xfrm>
          <a:prstGeom prst="rect">
            <a:avLst/>
          </a:prstGeom>
          <a:solidFill>
            <a:srgbClr val="37939B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A black and white logo&#10;&#10;Description automatically generated">
            <a:extLst>
              <a:ext uri="{FF2B5EF4-FFF2-40B4-BE49-F238E27FC236}">
                <a16:creationId xmlns:a16="http://schemas.microsoft.com/office/drawing/2014/main" id="{8207D791-C424-0919-7EA0-522C3434654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5" t="12987" r="3322" b="17518"/>
          <a:stretch/>
        </p:blipFill>
        <p:spPr>
          <a:xfrm>
            <a:off x="7668344" y="-105339"/>
            <a:ext cx="1455709" cy="144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61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70933"/>
            <a:ext cx="7772400" cy="2318107"/>
          </a:xfrm>
        </p:spPr>
        <p:txBody>
          <a:bodyPr/>
          <a:lstStyle/>
          <a:p>
            <a:r>
              <a:rPr lang="en-GB" sz="2800" dirty="0"/>
              <a:t>Extracting Cone Beam CT (CBCT) Dose Volume Statistics and Radiomics Features to Predict Optimum Adaptation Point in Thoracic Radiotherapy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501008"/>
            <a:ext cx="8431031" cy="1470025"/>
          </a:xfrm>
        </p:spPr>
        <p:txBody>
          <a:bodyPr>
            <a:normAutofit/>
          </a:bodyPr>
          <a:lstStyle/>
          <a:p>
            <a:r>
              <a:rPr lang="en-GB" sz="2600" u="sng" dirty="0">
                <a:solidFill>
                  <a:schemeClr val="bg1">
                    <a:lumMod val="50000"/>
                  </a:schemeClr>
                </a:solidFill>
              </a:rPr>
              <a:t>Claire Lesley Fletcher </a:t>
            </a:r>
            <a:r>
              <a:rPr lang="en-GB" sz="2600" dirty="0">
                <a:solidFill>
                  <a:schemeClr val="bg1">
                    <a:lumMod val="50000"/>
                  </a:schemeClr>
                </a:solidFill>
              </a:rPr>
              <a:t>UHCW (Claire.fletcher@uhcw.nhs.uk) </a:t>
            </a:r>
          </a:p>
          <a:p>
            <a:r>
              <a:rPr lang="en-GB" sz="2600" dirty="0"/>
              <a:t>Jane Rogers UHB, Jon Duffy </a:t>
            </a:r>
            <a:r>
              <a:rPr lang="en-GB" sz="2600" dirty="0" err="1"/>
              <a:t>UoW</a:t>
            </a:r>
            <a:endParaRPr lang="en-GB" sz="2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D9E620-08FC-7F75-67C2-2763AB66F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2" y="5237800"/>
            <a:ext cx="1878303" cy="64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171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6001EAE-6D5A-504E-B5AA-ECF58C5DF6C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15090"/>
                <a:ext cx="8229600" cy="4394229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GB" dirty="0"/>
                  <a:t>Using the </a:t>
                </a:r>
                <a:r>
                  <a:rPr lang="en-GB" dirty="0" err="1"/>
                  <a:t>PyRadiomics</a:t>
                </a:r>
                <a:r>
                  <a:rPr lang="en-GB" dirty="0"/>
                  <a:t> python package 601 features extracted from each corrected CBCT for: </a:t>
                </a:r>
              </a:p>
              <a:p>
                <a:pPr lvl="1"/>
                <a:r>
                  <a:rPr lang="en-GB" dirty="0"/>
                  <a:t>GTV, PTV, lung-GTV and lung-PTV</a:t>
                </a:r>
              </a:p>
              <a:p>
                <a:r>
                  <a:rPr lang="en-GB" dirty="0"/>
                  <a:t>Adopted method suggested by Van </a:t>
                </a:r>
                <a:r>
                  <a:rPr lang="en-GB" dirty="0" err="1"/>
                  <a:t>Timmeren</a:t>
                </a:r>
                <a:r>
                  <a:rPr lang="en-GB" dirty="0"/>
                  <a:t> et al. (2017)</a:t>
                </a:r>
              </a:p>
              <a:p>
                <a:r>
                  <a:rPr lang="en-GB" dirty="0"/>
                  <a:t>Selected features which showed a change more than C for at least 10% of patients at different points during treatment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dirty="0"/>
                  <a:t>                                   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u="sng" dirty="0"/>
                  <a:t>+</a:t>
                </a:r>
                <a:r>
                  <a:rPr lang="en-GB" dirty="0"/>
                  <a:t>1.96*SD                      </a:t>
                </a:r>
              </a:p>
              <a:p>
                <a:pPr lvl="1"/>
                <a:endParaRPr lang="en-GB" i="1" dirty="0"/>
              </a:p>
              <a:p>
                <a:pPr lvl="1"/>
                <a:r>
                  <a:rPr lang="en-GB" i="1" dirty="0"/>
                  <a:t>SD is standard deviation of feature change for all patients between CBCT #2 and #1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6001EAE-6D5A-504E-B5AA-ECF58C5DF6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15090"/>
                <a:ext cx="8229600" cy="4394229"/>
              </a:xfrm>
              <a:blipFill>
                <a:blip r:embed="rId2"/>
                <a:stretch>
                  <a:fillRect l="-1037" t="-2497" r="-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39FD0F5-1E82-DE73-42E7-E49FD82EC2A5}"/>
              </a:ext>
            </a:extLst>
          </p:cNvPr>
          <p:cNvSpPr txBox="1"/>
          <p:nvPr/>
        </p:nvSpPr>
        <p:spPr>
          <a:xfrm>
            <a:off x="611560" y="126876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accent5">
                    <a:lumMod val="50000"/>
                  </a:schemeClr>
                </a:solidFill>
              </a:rPr>
              <a:t>Radiomics Feature Analysis</a:t>
            </a:r>
          </a:p>
        </p:txBody>
      </p:sp>
    </p:spTree>
    <p:extLst>
      <p:ext uri="{BB962C8B-B14F-4D97-AF65-F5344CB8AC3E}">
        <p14:creationId xmlns:p14="http://schemas.microsoft.com/office/powerpoint/2010/main" val="46990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A0A404-1668-D707-D5FC-C7D6BB8FC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6832"/>
            <a:ext cx="8686800" cy="432048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80% of patients showed a reduction in GTV</a:t>
            </a:r>
          </a:p>
          <a:p>
            <a:pPr lvl="1"/>
            <a:r>
              <a:rPr lang="en-GB" dirty="0"/>
              <a:t>Average -10% at end of treatment , Projected -18% at 50 days</a:t>
            </a:r>
          </a:p>
          <a:p>
            <a:pPr lvl="2"/>
            <a:r>
              <a:rPr lang="en-GB" dirty="0"/>
              <a:t>Lower than: Berkovic 2015, </a:t>
            </a:r>
            <a:r>
              <a:rPr lang="en-GB" dirty="0" err="1"/>
              <a:t>Elsayad</a:t>
            </a:r>
            <a:r>
              <a:rPr lang="en-GB" dirty="0"/>
              <a:t> 2018, Jabbour 2015 -~40% reduction at 40-45d</a:t>
            </a:r>
          </a:p>
          <a:p>
            <a:pPr lvl="2"/>
            <a:r>
              <a:rPr lang="en-GB" dirty="0"/>
              <a:t>Similar to: Brink 2013 -20% at 50 days, Kwint 2020 -18.5% 24#</a:t>
            </a:r>
          </a:p>
          <a:p>
            <a:r>
              <a:rPr lang="en-GB" dirty="0"/>
              <a:t>Average EUD change:</a:t>
            </a:r>
          </a:p>
          <a:p>
            <a:pPr lvl="1"/>
            <a:r>
              <a:rPr lang="en-GB" dirty="0"/>
              <a:t>lung-GTV 2% increase</a:t>
            </a:r>
          </a:p>
          <a:p>
            <a:pPr lvl="1"/>
            <a:r>
              <a:rPr lang="en-GB" dirty="0"/>
              <a:t>lung-PTV 2.6% increase</a:t>
            </a:r>
          </a:p>
          <a:p>
            <a:r>
              <a:rPr lang="en-GB" dirty="0"/>
              <a:t>Average Pixel intensity change: </a:t>
            </a:r>
          </a:p>
          <a:p>
            <a:pPr lvl="1"/>
            <a:r>
              <a:rPr lang="en-GB" dirty="0"/>
              <a:t>GTV 17% increase</a:t>
            </a:r>
          </a:p>
          <a:p>
            <a:pPr lvl="1"/>
            <a:r>
              <a:rPr lang="en-GB" dirty="0"/>
              <a:t>lung-PTV, lung-GTV 0.1% decrease </a:t>
            </a:r>
          </a:p>
          <a:p>
            <a:pPr lvl="2"/>
            <a:r>
              <a:rPr lang="en-GB" dirty="0"/>
              <a:t>No real detectable change during treatment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70992A-BEA7-BE46-E4A8-A23F95705255}"/>
              </a:ext>
            </a:extLst>
          </p:cNvPr>
          <p:cNvSpPr txBox="1"/>
          <p:nvPr/>
        </p:nvSpPr>
        <p:spPr>
          <a:xfrm>
            <a:off x="611560" y="1268760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accent5">
                    <a:lumMod val="50000"/>
                  </a:schemeClr>
                </a:solidFill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1566821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004FE-0F7B-0BC7-FB45-63C93185F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061A5D-4556-B735-7972-1F6BDFDBC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5091"/>
            <a:ext cx="8582024" cy="99578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Point at which final values of EUD, GTV and GTV pixel intensity change could be predicted was 2 weeks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7A4186-3B12-D558-7E6F-F428B7562C58}"/>
              </a:ext>
            </a:extLst>
          </p:cNvPr>
          <p:cNvSpPr txBox="1"/>
          <p:nvPr/>
        </p:nvSpPr>
        <p:spPr>
          <a:xfrm>
            <a:off x="611560" y="1268760"/>
            <a:ext cx="8075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accent5">
                    <a:lumMod val="50000"/>
                  </a:schemeClr>
                </a:solidFill>
              </a:rPr>
              <a:t>Optimum Point to Predict Final Changes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81DD8E3-E532-CA4F-CF03-F2C8A3B3A6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729813"/>
              </p:ext>
            </p:extLst>
          </p:nvPr>
        </p:nvGraphicFramePr>
        <p:xfrm>
          <a:off x="104776" y="2924944"/>
          <a:ext cx="4539233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1">
            <a:extLst>
              <a:ext uri="{FF2B5EF4-FFF2-40B4-BE49-F238E27FC236}">
                <a16:creationId xmlns:a16="http://schemas.microsoft.com/office/drawing/2014/main" id="{6764E472-EFD9-F5A0-C083-BB1FC3B1775E}"/>
              </a:ext>
            </a:extLst>
          </p:cNvPr>
          <p:cNvSpPr txBox="1"/>
          <p:nvPr/>
        </p:nvSpPr>
        <p:spPr>
          <a:xfrm>
            <a:off x="3203848" y="5828312"/>
            <a:ext cx="864096" cy="27904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kern="1200" dirty="0">
                <a:solidFill>
                  <a:schemeClr val="accent3">
                    <a:lumMod val="75000"/>
                  </a:schemeClr>
                </a:solidFill>
              </a:rPr>
              <a:t>P=0.890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1D270FF-ECB5-66F3-954E-9B11112920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73349"/>
              </p:ext>
            </p:extLst>
          </p:nvPr>
        </p:nvGraphicFramePr>
        <p:xfrm>
          <a:off x="4400496" y="2924944"/>
          <a:ext cx="4638728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64BDAD60-1652-65AB-23C6-4425214E9934}"/>
              </a:ext>
            </a:extLst>
          </p:cNvPr>
          <p:cNvSpPr txBox="1"/>
          <p:nvPr/>
        </p:nvSpPr>
        <p:spPr>
          <a:xfrm>
            <a:off x="5436096" y="5868391"/>
            <a:ext cx="860791" cy="21183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kern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P=0.239</a:t>
            </a: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E16805BF-5824-485B-D968-E4B3D7598DCA}"/>
              </a:ext>
            </a:extLst>
          </p:cNvPr>
          <p:cNvSpPr txBox="1"/>
          <p:nvPr/>
        </p:nvSpPr>
        <p:spPr>
          <a:xfrm>
            <a:off x="6648831" y="5868391"/>
            <a:ext cx="938335" cy="21602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kern="1200" dirty="0">
                <a:solidFill>
                  <a:srgbClr val="FF0000"/>
                </a:solidFill>
              </a:rPr>
              <a:t>P=0.777</a:t>
            </a:r>
          </a:p>
        </p:txBody>
      </p:sp>
    </p:spTree>
    <p:extLst>
      <p:ext uri="{BB962C8B-B14F-4D97-AF65-F5344CB8AC3E}">
        <p14:creationId xmlns:p14="http://schemas.microsoft.com/office/powerpoint/2010/main" val="4022023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B77279-BEDA-39F3-47F6-7EC61ABBE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79981E-A1D1-AD15-C475-E1FAA1448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5092"/>
            <a:ext cx="8435280" cy="100985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To minimise increases to MLD, EUD, V5 and V20 the optimum adaptation point was 2 weeks</a:t>
            </a:r>
          </a:p>
          <a:p>
            <a:pPr lvl="1"/>
            <a:r>
              <a:rPr lang="en-GB" dirty="0"/>
              <a:t>Berkovic 2015 found optimal adaptation point at #15/25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113B785-EFD6-45E3-8FB9-B27444A21D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2222640"/>
              </p:ext>
            </p:extLst>
          </p:nvPr>
        </p:nvGraphicFramePr>
        <p:xfrm>
          <a:off x="192028" y="2924944"/>
          <a:ext cx="4740012" cy="316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1E6C4E3B-2203-4DE2-84DF-FC2CB075C7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9297412"/>
              </p:ext>
            </p:extLst>
          </p:nvPr>
        </p:nvGraphicFramePr>
        <p:xfrm>
          <a:off x="4788024" y="2924943"/>
          <a:ext cx="4355976" cy="316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FB88693-ECDB-9923-BA2B-A6F171AA0614}"/>
              </a:ext>
            </a:extLst>
          </p:cNvPr>
          <p:cNvSpPr txBox="1"/>
          <p:nvPr/>
        </p:nvSpPr>
        <p:spPr>
          <a:xfrm>
            <a:off x="611560" y="126876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accent5">
                    <a:lumMod val="50000"/>
                  </a:schemeClr>
                </a:solidFill>
              </a:rPr>
              <a:t>Optimum Adaptation Point</a:t>
            </a:r>
          </a:p>
        </p:txBody>
      </p:sp>
    </p:spTree>
    <p:extLst>
      <p:ext uri="{BB962C8B-B14F-4D97-AF65-F5344CB8AC3E}">
        <p14:creationId xmlns:p14="http://schemas.microsoft.com/office/powerpoint/2010/main" val="227747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3E86ED-C4EA-53FA-16D1-CBD4646D3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05E04C-0B31-3892-75DE-F43C260884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60843"/>
            <a:ext cx="8450088" cy="1368157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Stable number of radiomics features showing a detectable change for &gt;10% patients at week 2 </a:t>
            </a:r>
          </a:p>
          <a:p>
            <a:r>
              <a:rPr lang="en-GB" dirty="0"/>
              <a:t>Van </a:t>
            </a:r>
            <a:r>
              <a:rPr lang="en-GB" dirty="0" err="1"/>
              <a:t>Timmeren</a:t>
            </a:r>
            <a:r>
              <a:rPr lang="en-GB" dirty="0"/>
              <a:t> 2017 Found week 2 too early to find stable detectable feature changes for GTV for &gt;10 patients</a:t>
            </a:r>
          </a:p>
          <a:p>
            <a:endParaRPr lang="en-GB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54323A0-E667-005E-AD87-86D9068517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2659981"/>
              </p:ext>
            </p:extLst>
          </p:nvPr>
        </p:nvGraphicFramePr>
        <p:xfrm>
          <a:off x="1043608" y="3284984"/>
          <a:ext cx="756084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A0E0828-34BE-EE5D-E911-EEFFA4F88B27}"/>
              </a:ext>
            </a:extLst>
          </p:cNvPr>
          <p:cNvSpPr txBox="1"/>
          <p:nvPr/>
        </p:nvSpPr>
        <p:spPr>
          <a:xfrm>
            <a:off x="611560" y="126876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accent5">
                    <a:lumMod val="50000"/>
                  </a:schemeClr>
                </a:solidFill>
              </a:rPr>
              <a:t>Radiomics Feature Analysis</a:t>
            </a:r>
          </a:p>
        </p:txBody>
      </p:sp>
    </p:spTree>
    <p:extLst>
      <p:ext uri="{BB962C8B-B14F-4D97-AF65-F5344CB8AC3E}">
        <p14:creationId xmlns:p14="http://schemas.microsoft.com/office/powerpoint/2010/main" val="4245525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5BB544-19E0-F6AC-573E-2D11A8DF7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76646"/>
            <a:ext cx="8229600" cy="4149517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An optimal point for data analysis and prediction for DVH statistics and radiomics feature extraction was found to be week 2 of the UK regime</a:t>
            </a:r>
          </a:p>
          <a:p>
            <a:r>
              <a:rPr lang="en-GB" dirty="0"/>
              <a:t>Previous work that found week 3 optimal in longer treatment regimes (Berkovic 2015 for DVH statistics, Van </a:t>
            </a:r>
            <a:r>
              <a:rPr lang="en-GB" dirty="0" err="1"/>
              <a:t>Timmeren</a:t>
            </a:r>
            <a:r>
              <a:rPr lang="en-GB" dirty="0"/>
              <a:t> 2017 for extracting radiomics) </a:t>
            </a:r>
          </a:p>
          <a:p>
            <a:r>
              <a:rPr lang="en-GB" dirty="0"/>
              <a:t>This information could be used for adaptation strategies when combined with treatment outcome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6D7804-4EBB-8D55-FEE1-E316EAC4C27C}"/>
              </a:ext>
            </a:extLst>
          </p:cNvPr>
          <p:cNvSpPr txBox="1"/>
          <p:nvPr/>
        </p:nvSpPr>
        <p:spPr>
          <a:xfrm>
            <a:off x="611560" y="1268760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118015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26A2B4-7218-603B-F64A-F04C07F7E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Thanks for Listening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576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DB0178-6F67-BFA6-67AA-87F4E08EF3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u="sng" dirty="0"/>
              <a:t>References</a:t>
            </a:r>
          </a:p>
          <a:p>
            <a:r>
              <a:rPr lang="en-GB" dirty="0"/>
              <a:t>Van </a:t>
            </a:r>
            <a:r>
              <a:rPr lang="en-GB" dirty="0" err="1"/>
              <a:t>Timmeren</a:t>
            </a:r>
            <a:r>
              <a:rPr lang="en-GB" dirty="0"/>
              <a:t> J et al., Feature selection methodology for longitudinal cone-beam CT radiomics, Acta </a:t>
            </a:r>
            <a:r>
              <a:rPr lang="en-GB" dirty="0" err="1"/>
              <a:t>Oncologica</a:t>
            </a:r>
            <a:r>
              <a:rPr lang="en-GB" dirty="0"/>
              <a:t>, 2017, 56(11): p. 1537-1543</a:t>
            </a:r>
          </a:p>
          <a:p>
            <a:pPr lvl="0"/>
            <a:r>
              <a:rPr lang="en-GB" dirty="0"/>
              <a:t>Berkovic, P., et al., Adaptive radiotherapy for locally advanced non-small cell lung cancer, can we predict when and for whom? Acta Oncol, 2015. 54(9): p. 1438-44.</a:t>
            </a:r>
          </a:p>
          <a:p>
            <a:pPr lvl="0"/>
            <a:r>
              <a:rPr lang="en-GB" dirty="0"/>
              <a:t>Brink, C., et al., Locoregional control of non-small cell lung cancer in relation to automated early assessment of </a:t>
            </a:r>
            <a:r>
              <a:rPr lang="en-GB" dirty="0" err="1"/>
              <a:t>tumor</a:t>
            </a:r>
            <a:r>
              <a:rPr lang="en-GB" dirty="0"/>
              <a:t> regression on cone beam computed tomography. Int J </a:t>
            </a:r>
            <a:r>
              <a:rPr lang="en-GB" dirty="0" err="1"/>
              <a:t>Radiat</a:t>
            </a:r>
            <a:r>
              <a:rPr lang="en-GB" dirty="0"/>
              <a:t> Oncol </a:t>
            </a:r>
            <a:r>
              <a:rPr lang="en-GB" dirty="0" err="1"/>
              <a:t>Biol</a:t>
            </a:r>
            <a:r>
              <a:rPr lang="en-GB" dirty="0"/>
              <a:t> Phys, 2014. 89(4): p. 916-23.</a:t>
            </a:r>
          </a:p>
          <a:p>
            <a:pPr lvl="0"/>
            <a:r>
              <a:rPr lang="en-GB" dirty="0"/>
              <a:t>Jabbour, S.K., et al., </a:t>
            </a:r>
            <a:r>
              <a:rPr lang="en-GB" i="1" dirty="0"/>
              <a:t>Reduction in </a:t>
            </a:r>
            <a:r>
              <a:rPr lang="en-GB" i="1" dirty="0" err="1"/>
              <a:t>Tumor</a:t>
            </a:r>
            <a:r>
              <a:rPr lang="en-GB" i="1" dirty="0"/>
              <a:t> Volume by Cone Beam Computed Tomography Predicts Overall Survival in Non-Small Cell Lung Cancer Treated With Chemoradiation Therapy.</a:t>
            </a:r>
            <a:r>
              <a:rPr lang="en-GB" dirty="0"/>
              <a:t> Int J </a:t>
            </a:r>
            <a:r>
              <a:rPr lang="en-GB" dirty="0" err="1"/>
              <a:t>Radiat</a:t>
            </a:r>
            <a:r>
              <a:rPr lang="en-GB" dirty="0"/>
              <a:t> Oncol </a:t>
            </a:r>
            <a:r>
              <a:rPr lang="en-GB" dirty="0" err="1"/>
              <a:t>Biol</a:t>
            </a:r>
            <a:r>
              <a:rPr lang="en-GB" dirty="0"/>
              <a:t> Phys, 2015. </a:t>
            </a:r>
            <a:r>
              <a:rPr lang="en-GB" b="1" dirty="0"/>
              <a:t>92</a:t>
            </a:r>
            <a:r>
              <a:rPr lang="en-GB" dirty="0"/>
              <a:t>(3): p. 627–33.</a:t>
            </a:r>
          </a:p>
          <a:p>
            <a:r>
              <a:rPr lang="en-US" dirty="0" err="1"/>
              <a:t>Elsayad</a:t>
            </a:r>
            <a:r>
              <a:rPr lang="en-US" dirty="0"/>
              <a:t>, K., et al., </a:t>
            </a:r>
            <a:r>
              <a:rPr lang="en-US" i="1" dirty="0"/>
              <a:t>Is tumor volume reduction during radiotherapy prognostic relevant in patients with stage III non-small cell lung cancer?</a:t>
            </a:r>
            <a:r>
              <a:rPr lang="en-US" dirty="0"/>
              <a:t> Journal of Cancer Research and Clinical Oncology, 2018. </a:t>
            </a:r>
            <a:r>
              <a:rPr lang="en-US" b="1" dirty="0"/>
              <a:t>144</a:t>
            </a:r>
            <a:r>
              <a:rPr lang="en-US" dirty="0"/>
              <a:t>(6): p. 1165–1171.</a:t>
            </a:r>
            <a:endParaRPr lang="en-GB" dirty="0"/>
          </a:p>
          <a:p>
            <a:pPr lvl="0"/>
            <a:r>
              <a:rPr lang="en-GB" dirty="0"/>
              <a:t>Kwint, M., et al., </a:t>
            </a:r>
            <a:r>
              <a:rPr lang="en-GB" i="1" dirty="0"/>
              <a:t>The prognostic value of volumetric changes of the primary </a:t>
            </a:r>
            <a:r>
              <a:rPr lang="en-GB" i="1" dirty="0" err="1"/>
              <a:t>tumor</a:t>
            </a:r>
            <a:r>
              <a:rPr lang="en-GB" i="1" dirty="0"/>
              <a:t> measured on Cone Beam-CT during radiotherapy for concurrent chemoradiation in NSCLC patients.</a:t>
            </a:r>
            <a:r>
              <a:rPr lang="en-GB" dirty="0"/>
              <a:t> Radiotherapy and Oncology, 2020. </a:t>
            </a:r>
            <a:r>
              <a:rPr lang="en-GB" b="1" dirty="0"/>
              <a:t>146</a:t>
            </a:r>
            <a:r>
              <a:rPr lang="en-GB" dirty="0"/>
              <a:t>: p. 44–51.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7414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Radical lung RT in UK is usually 55Gy in 20# </a:t>
            </a:r>
          </a:p>
          <a:p>
            <a:r>
              <a:rPr lang="en-GB" dirty="0"/>
              <a:t>Daily CBCT indicates changes during treatment, but not routinely used for </a:t>
            </a:r>
            <a:r>
              <a:rPr lang="en-GB" dirty="0" err="1"/>
              <a:t>oART</a:t>
            </a:r>
            <a:endParaRPr lang="en-GB" dirty="0"/>
          </a:p>
          <a:p>
            <a:r>
              <a:rPr lang="en-GB" dirty="0"/>
              <a:t>Identifying a suitable point for offline adaptation might provide a pragmatic alternative to </a:t>
            </a:r>
            <a:r>
              <a:rPr lang="en-GB" dirty="0" err="1"/>
              <a:t>oART</a:t>
            </a:r>
            <a:endParaRPr lang="en-GB" dirty="0"/>
          </a:p>
          <a:p>
            <a:r>
              <a:rPr lang="en-GB" dirty="0"/>
              <a:t>Similar work exists for longer fractionation schemes (e.g. 66Gy/33#)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E2F7A5-F496-494C-801B-B1D8C11302C2}"/>
              </a:ext>
            </a:extLst>
          </p:cNvPr>
          <p:cNvSpPr txBox="1"/>
          <p:nvPr/>
        </p:nvSpPr>
        <p:spPr>
          <a:xfrm>
            <a:off x="611560" y="1268760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accent5">
                    <a:lumMod val="50000"/>
                  </a:schemeClr>
                </a:solidFill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43638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37689C-44D8-CD66-2D19-64BE37297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76646"/>
            <a:ext cx="8229600" cy="4149517"/>
          </a:xfrm>
        </p:spPr>
        <p:txBody>
          <a:bodyPr>
            <a:normAutofit/>
          </a:bodyPr>
          <a:lstStyle/>
          <a:p>
            <a:r>
              <a:rPr lang="en-GB" dirty="0"/>
              <a:t>162 patients treated with 55Gy in 20# radical radiotherapy between 2018-2023 at UHCW </a:t>
            </a:r>
          </a:p>
          <a:p>
            <a:pPr lvl="1"/>
            <a:r>
              <a:rPr lang="en-GB" dirty="0"/>
              <a:t>154 lung</a:t>
            </a:r>
          </a:p>
          <a:p>
            <a:pPr lvl="1"/>
            <a:r>
              <a:rPr lang="en-GB" dirty="0"/>
              <a:t>8 Oesophagus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C0CF3B-6D7A-BF3D-73DC-2FB6FF170FAC}"/>
              </a:ext>
            </a:extLst>
          </p:cNvPr>
          <p:cNvSpPr txBox="1"/>
          <p:nvPr/>
        </p:nvSpPr>
        <p:spPr>
          <a:xfrm>
            <a:off x="611560" y="1268760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accent5">
                    <a:lumMod val="50000"/>
                  </a:schemeClr>
                </a:solidFill>
              </a:rPr>
              <a:t>Patient Statistics</a:t>
            </a:r>
          </a:p>
        </p:txBody>
      </p:sp>
    </p:spTree>
    <p:extLst>
      <p:ext uri="{BB962C8B-B14F-4D97-AF65-F5344CB8AC3E}">
        <p14:creationId xmlns:p14="http://schemas.microsoft.com/office/powerpoint/2010/main" val="2346277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4E5557-9181-849D-75B1-3EA4A65954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76646"/>
            <a:ext cx="5482952" cy="4149517"/>
          </a:xfrm>
        </p:spPr>
        <p:txBody>
          <a:bodyPr>
            <a:normAutofit/>
          </a:bodyPr>
          <a:lstStyle/>
          <a:p>
            <a:r>
              <a:rPr lang="en-GB" dirty="0"/>
              <a:t>Daily CBCTs collected</a:t>
            </a:r>
          </a:p>
          <a:p>
            <a:r>
              <a:rPr lang="en-GB" dirty="0"/>
              <a:t>Imported to </a:t>
            </a:r>
            <a:r>
              <a:rPr lang="en-GB" dirty="0" err="1"/>
              <a:t>RayStation</a:t>
            </a:r>
            <a:endParaRPr lang="en-GB" dirty="0"/>
          </a:p>
          <a:p>
            <a:r>
              <a:rPr lang="en-GB" dirty="0"/>
              <a:t>Adjusted for Intensity fluctuations</a:t>
            </a:r>
          </a:p>
          <a:p>
            <a:pPr lvl="1"/>
            <a:r>
              <a:rPr lang="en-GB" dirty="0"/>
              <a:t>Normalise to signal in a 5cc volume at centre of heart</a:t>
            </a:r>
          </a:p>
          <a:p>
            <a:pPr lvl="1"/>
            <a:r>
              <a:rPr lang="en-GB" dirty="0"/>
              <a:t>Correct for daily value of region receiving 0-5Gy planned dose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4C7D02-AAE7-A592-3145-A154DBE8E0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649" y="1493823"/>
            <a:ext cx="2890664" cy="22599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11155E-D108-5322-8F65-0267E3AC18CA}"/>
              </a:ext>
            </a:extLst>
          </p:cNvPr>
          <p:cNvSpPr txBox="1"/>
          <p:nvPr/>
        </p:nvSpPr>
        <p:spPr>
          <a:xfrm>
            <a:off x="611560" y="1268760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accent5">
                    <a:lumMod val="50000"/>
                  </a:schemeClr>
                </a:solidFill>
              </a:rPr>
              <a:t>Method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D3A859-8155-DAB3-F16A-BDF7DEA39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4051404"/>
            <a:ext cx="2883658" cy="176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587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69BCB0-B50B-874A-FEF9-E114CFDF9B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GB" dirty="0"/>
              <a:t>Corrected CBCTs deformably registered to </a:t>
            </a:r>
            <a:r>
              <a:rPr lang="en-GB" dirty="0" err="1"/>
              <a:t>plCT</a:t>
            </a:r>
            <a:endParaRPr lang="en-GB" dirty="0"/>
          </a:p>
          <a:p>
            <a:r>
              <a:rPr lang="en-GB" dirty="0"/>
              <a:t>OARs and GTV mapped to the CBCTs 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70D295-EE3D-BFB7-CC7B-817F75330F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50" y="3501008"/>
            <a:ext cx="2495681" cy="17516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7EFBEC-C7BE-A59C-8CE4-9B0D94624B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381" y="3501008"/>
            <a:ext cx="2625913" cy="17567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54086B-41B7-D415-AC22-62BCC27B57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944" y="3495891"/>
            <a:ext cx="2407286" cy="17567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1AEA27-47EB-4CF9-9572-FACB08E506F0}"/>
              </a:ext>
            </a:extLst>
          </p:cNvPr>
          <p:cNvSpPr txBox="1"/>
          <p:nvPr/>
        </p:nvSpPr>
        <p:spPr>
          <a:xfrm rot="10800000" flipV="1">
            <a:off x="798050" y="5363260"/>
            <a:ext cx="2493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OARs outlined on </a:t>
            </a:r>
            <a:r>
              <a:rPr lang="en-GB" dirty="0" err="1"/>
              <a:t>plCT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450A51-ADEE-D926-4A45-F64B45190E5C}"/>
              </a:ext>
            </a:extLst>
          </p:cNvPr>
          <p:cNvSpPr txBox="1"/>
          <p:nvPr/>
        </p:nvSpPr>
        <p:spPr>
          <a:xfrm rot="10800000" flipV="1">
            <a:off x="6216816" y="5345680"/>
            <a:ext cx="2625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CBCT #20 and OARs mapped onto CBCT #20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60282B-1A19-6FBB-1451-318552C01B4B}"/>
              </a:ext>
            </a:extLst>
          </p:cNvPr>
          <p:cNvSpPr txBox="1"/>
          <p:nvPr/>
        </p:nvSpPr>
        <p:spPr>
          <a:xfrm rot="10800000" flipV="1">
            <a:off x="3447591" y="5345680"/>
            <a:ext cx="2625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Fusion between </a:t>
            </a:r>
            <a:r>
              <a:rPr lang="en-GB" dirty="0" err="1"/>
              <a:t>plCT</a:t>
            </a:r>
            <a:r>
              <a:rPr lang="en-GB" dirty="0"/>
              <a:t> and CBCT #20</a:t>
            </a:r>
          </a:p>
        </p:txBody>
      </p:sp>
    </p:spTree>
    <p:extLst>
      <p:ext uri="{BB962C8B-B14F-4D97-AF65-F5344CB8AC3E}">
        <p14:creationId xmlns:p14="http://schemas.microsoft.com/office/powerpoint/2010/main" val="3177328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1F689-5539-7E6C-5F30-2911EB4DA5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5D682C-689D-866D-2BEB-BEF9EB1F8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en-GB" dirty="0"/>
              <a:t>Planned dose distribution recalculated on daily CBCTs</a:t>
            </a:r>
          </a:p>
          <a:p>
            <a:r>
              <a:rPr lang="en-GB" dirty="0"/>
              <a:t>Deformed to the planning CT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319670-F665-F539-3B21-1527726872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142" y="3457560"/>
            <a:ext cx="2565375" cy="16202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C3BC17A-1803-1343-6B00-2318C3CF97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984" y="3436261"/>
            <a:ext cx="2565375" cy="16249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8F85E1-53D3-27A9-14EC-7AFAF08549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82" y="3457560"/>
            <a:ext cx="2565375" cy="16322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40D40B-0333-B47F-6ADA-00A9FBCE94B2}"/>
              </a:ext>
            </a:extLst>
          </p:cNvPr>
          <p:cNvSpPr txBox="1"/>
          <p:nvPr/>
        </p:nvSpPr>
        <p:spPr>
          <a:xfrm>
            <a:off x="600416" y="5257800"/>
            <a:ext cx="240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Planned dose on </a:t>
            </a:r>
            <a:r>
              <a:rPr lang="en-GB" dirty="0" err="1"/>
              <a:t>PlCT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3D0805-811C-D308-680F-65749B6141AE}"/>
              </a:ext>
            </a:extLst>
          </p:cNvPr>
          <p:cNvSpPr txBox="1"/>
          <p:nvPr/>
        </p:nvSpPr>
        <p:spPr>
          <a:xfrm>
            <a:off x="6021040" y="5237730"/>
            <a:ext cx="2689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Dose from CBCT #20 deformed back onto </a:t>
            </a:r>
            <a:r>
              <a:rPr lang="en-GB" dirty="0" err="1"/>
              <a:t>plCT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792CA7-4932-A533-4127-4C9C6AD15121}"/>
              </a:ext>
            </a:extLst>
          </p:cNvPr>
          <p:cNvSpPr txBox="1"/>
          <p:nvPr/>
        </p:nvSpPr>
        <p:spPr>
          <a:xfrm>
            <a:off x="3370007" y="5234533"/>
            <a:ext cx="2403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Dose calculated on CBCT #20</a:t>
            </a:r>
          </a:p>
        </p:txBody>
      </p:sp>
    </p:spTree>
    <p:extLst>
      <p:ext uri="{BB962C8B-B14F-4D97-AF65-F5344CB8AC3E}">
        <p14:creationId xmlns:p14="http://schemas.microsoft.com/office/powerpoint/2010/main" val="2559505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9A90F-2DB3-637C-2F80-60615601C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CD2098-32A7-2109-F621-324FCA9FB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Several statistics were extracted to investigate:</a:t>
            </a:r>
          </a:p>
          <a:p>
            <a:pPr lvl="1"/>
            <a:r>
              <a:rPr lang="en-GB" dirty="0"/>
              <a:t>Change throughout the treatment course</a:t>
            </a:r>
          </a:p>
          <a:p>
            <a:pPr lvl="1"/>
            <a:r>
              <a:rPr lang="en-GB" dirty="0"/>
              <a:t>A point at which final changes could be predicted</a:t>
            </a:r>
          </a:p>
          <a:p>
            <a:pPr lvl="1"/>
            <a:r>
              <a:rPr lang="en-GB" dirty="0"/>
              <a:t>Effect of adapting treatment</a:t>
            </a:r>
          </a:p>
          <a:p>
            <a:r>
              <a:rPr lang="en-GB" dirty="0"/>
              <a:t>Statistics extracted for each treatment fraction: </a:t>
            </a:r>
          </a:p>
          <a:p>
            <a:pPr lvl="1"/>
            <a:r>
              <a:rPr lang="en-GB" dirty="0"/>
              <a:t>GTV</a:t>
            </a:r>
          </a:p>
          <a:p>
            <a:pPr lvl="1"/>
            <a:r>
              <a:rPr lang="en-GB" dirty="0"/>
              <a:t>Density (pixel intensity) change </a:t>
            </a:r>
          </a:p>
          <a:p>
            <a:pPr lvl="1"/>
            <a:r>
              <a:rPr lang="en-GB" dirty="0"/>
              <a:t>V5 and V20 (volume of lung receiving 5Gy / 20Gy)</a:t>
            </a:r>
          </a:p>
          <a:p>
            <a:pPr lvl="1"/>
            <a:r>
              <a:rPr lang="en-GB" dirty="0"/>
              <a:t>MLD  (mean lung dose) </a:t>
            </a:r>
          </a:p>
          <a:p>
            <a:pPr lvl="1"/>
            <a:r>
              <a:rPr lang="en-GB" dirty="0"/>
              <a:t>EUD (Equivalent Uniform Dose) to lung</a:t>
            </a:r>
            <a:endParaRPr lang="en-GB" dirty="0">
              <a:highlight>
                <a:srgbClr val="FFFF00"/>
              </a:highlight>
            </a:endParaRPr>
          </a:p>
          <a:p>
            <a:pPr lvl="1"/>
            <a:r>
              <a:rPr lang="en-GB" dirty="0"/>
              <a:t>Radiomics features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0497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B21355-57DC-AA52-B9C0-F726CB0CB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5091"/>
            <a:ext cx="8579296" cy="165792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Data gathered for:</a:t>
            </a:r>
          </a:p>
          <a:p>
            <a:pPr lvl="1"/>
            <a:r>
              <a:rPr lang="en-GB" dirty="0"/>
              <a:t>1 week,  2 weeks, 3 weeks, 1/3 treatment, 2/3 treatment</a:t>
            </a:r>
          </a:p>
          <a:p>
            <a:r>
              <a:rPr lang="en-GB" dirty="0"/>
              <a:t>For DVH statistics fitted exponential / linear models</a:t>
            </a:r>
          </a:p>
          <a:p>
            <a:r>
              <a:rPr lang="en-GB" dirty="0"/>
              <a:t>Compared predicted final values at each stage to predicted value found using all data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394D20-0B81-1D76-A4F3-41269A432722}"/>
              </a:ext>
            </a:extLst>
          </p:cNvPr>
          <p:cNvSpPr txBox="1"/>
          <p:nvPr/>
        </p:nvSpPr>
        <p:spPr>
          <a:xfrm>
            <a:off x="611560" y="126876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accent5">
                    <a:lumMod val="50000"/>
                  </a:schemeClr>
                </a:solidFill>
              </a:rPr>
              <a:t>Predicting Final Changes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BA0A591-D298-94EC-6B0C-30278C388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7422377"/>
              </p:ext>
            </p:extLst>
          </p:nvPr>
        </p:nvGraphicFramePr>
        <p:xfrm>
          <a:off x="195840" y="3429000"/>
          <a:ext cx="849096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D09DCF9-872F-5CDE-C8EF-4BCB3AD531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5074651"/>
              </p:ext>
            </p:extLst>
          </p:nvPr>
        </p:nvGraphicFramePr>
        <p:xfrm>
          <a:off x="4689344" y="3412993"/>
          <a:ext cx="4347152" cy="2392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96751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72CDCD-27B2-B375-C5CB-C68A4246E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5091"/>
            <a:ext cx="8266534" cy="1729933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Adapted method from Berkovic 2015</a:t>
            </a:r>
          </a:p>
          <a:p>
            <a:r>
              <a:rPr lang="en-GB" dirty="0"/>
              <a:t>Calculated % change in DVH values (V5, V20, MLD, EUD) at different points  </a:t>
            </a:r>
          </a:p>
          <a:p>
            <a:r>
              <a:rPr lang="en-GB" dirty="0"/>
              <a:t>Assumed replanned at this point and % change reset to zero </a:t>
            </a:r>
          </a:p>
          <a:p>
            <a:r>
              <a:rPr lang="en-GB" dirty="0"/>
              <a:t>Summed change for each fraction </a:t>
            </a:r>
          </a:p>
          <a:p>
            <a:r>
              <a:rPr lang="en-GB" dirty="0"/>
              <a:t>Final summed change for adaptation was compared to original change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9214A1-739D-680C-ED33-609A67810580}"/>
              </a:ext>
            </a:extLst>
          </p:cNvPr>
          <p:cNvSpPr txBox="1"/>
          <p:nvPr/>
        </p:nvSpPr>
        <p:spPr>
          <a:xfrm>
            <a:off x="611560" y="126876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accent5">
                    <a:lumMod val="50000"/>
                  </a:schemeClr>
                </a:solidFill>
              </a:rPr>
              <a:t>Finding Optimum Adaptation Point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80AA514-4FB0-4771-B534-2BE9CB7B78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3393551"/>
              </p:ext>
            </p:extLst>
          </p:nvPr>
        </p:nvGraphicFramePr>
        <p:xfrm>
          <a:off x="197979" y="3454144"/>
          <a:ext cx="878497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6322492"/>
      </p:ext>
    </p:extLst>
  </p:cSld>
  <p:clrMapOvr>
    <a:masterClrMapping/>
  </p:clrMapOvr>
</p:sld>
</file>

<file path=ppt/theme/theme1.xml><?xml version="1.0" encoding="utf-8"?>
<a:theme xmlns:a="http://schemas.openxmlformats.org/drawingml/2006/main" name="BIR slid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090250B0219340A32858F1340D7E69" ma:contentTypeVersion="4" ma:contentTypeDescription="Create a new document." ma:contentTypeScope="" ma:versionID="5e8570c0360abea76f902187eee00888">
  <xsd:schema xmlns:xsd="http://www.w3.org/2001/XMLSchema" xmlns:xs="http://www.w3.org/2001/XMLSchema" xmlns:p="http://schemas.microsoft.com/office/2006/metadata/properties" xmlns:ns3="a9b1f8c6-7a97-403b-81f6-9a050dd01991" targetNamespace="http://schemas.microsoft.com/office/2006/metadata/properties" ma:root="true" ma:fieldsID="92f0fa089fe16cad62ec33a11272d6a5" ns3:_="">
    <xsd:import namespace="a9b1f8c6-7a97-403b-81f6-9a050dd0199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b1f8c6-7a97-403b-81f6-9a050dd019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ACAC3E-DC12-4785-9BE5-6708FAEA92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6EACC8-8648-4FA1-92B6-A29F6D906E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9b1f8c6-7a97-403b-81f6-9a050dd019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1716270-BBEF-4544-8298-E01DED648B65}">
  <ds:schemaRefs>
    <ds:schemaRef ds:uri="http://purl.org/dc/terms/"/>
    <ds:schemaRef ds:uri="http://schemas.openxmlformats.org/package/2006/metadata/core-properties"/>
    <ds:schemaRef ds:uri="http://purl.org/dc/dcmitype/"/>
    <ds:schemaRef ds:uri="a9b1f8c6-7a97-403b-81f6-9a050dd01991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d42255ec-e1af-44ac-b676-7700d3d39603}" enabled="1" method="Standard" siteId="{1a07c565-b111-42d0-ada8-16998c72bd3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9918</TotalTime>
  <Words>1073</Words>
  <Application>Microsoft Office PowerPoint</Application>
  <PresentationFormat>On-screen Show (4:3)</PresentationFormat>
  <Paragraphs>119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Frutiger LT 45 Light</vt:lpstr>
      <vt:lpstr>BIR slide template</vt:lpstr>
      <vt:lpstr>Extracting Cone Beam CT (CBCT) Dose Volume Statistics and Radiomics Features to Predict Optimum Adaptation Point in Thoracic Radiotherapy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Zoe Sutherland-Rowe</dc:creator>
  <cp:lastModifiedBy>Claire Fletcher</cp:lastModifiedBy>
  <cp:revision>58</cp:revision>
  <dcterms:created xsi:type="dcterms:W3CDTF">2024-09-06T09:26:56Z</dcterms:created>
  <dcterms:modified xsi:type="dcterms:W3CDTF">2026-02-06T14:33:11Z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0x010100BE090250B0219340A32858F1340D7E69</vt:lpwstr>
  </property>
  <property fmtid="{D5CDD505-2E9C-101B-9397-08002B2CF9AE}" pid="3" name="_NewReviewCycle">
    <vt:lpwstr/>
  </property>
  <property fmtid="{D5CDD505-2E9C-101B-9397-08002B2CF9AE}" pid="4" name="_AdHocReviewCycleID">
    <vt:i4>2036944530</vt:i4>
  </property>
  <property fmtid="{D5CDD505-2E9C-101B-9397-08002B2CF9AE}" pid="5" name="_EmailSubject">
    <vt:lpwstr/>
  </property>
  <property fmtid="{D5CDD505-2E9C-101B-9397-08002B2CF9AE}" pid="6" name="_AuthorEmail">
    <vt:lpwstr>Claire.Fletcher@uhcw.nhs.uk</vt:lpwstr>
  </property>
  <property fmtid="{D5CDD505-2E9C-101B-9397-08002B2CF9AE}" pid="7" name="_AuthorEmailDisplayName">
    <vt:lpwstr>Fletcher Claire (RKB) Medical Physicist</vt:lpwstr>
  </property>
</Properties>
</file>