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  <p:sldMasterId id="2147483658" r:id="rId3"/>
    <p:sldMasterId id="2147483659" r:id="rId4"/>
  </p:sldMasterIdLst>
  <p:notesMasterIdLst>
    <p:notesMasterId r:id="rId6"/>
  </p:notesMasterIdLst>
  <p:handoutMasterIdLst>
    <p:handoutMasterId r:id="rId7"/>
  </p:handoutMasterIdLst>
  <p:sldIdLst>
    <p:sldId id="260" r:id="rId5"/>
  </p:sldIdLst>
  <p:sldSz cx="21386800" cy="30279975"/>
  <p:notesSz cx="6858000" cy="9144000"/>
  <p:defaultTextStyle>
    <a:defPPr>
      <a:defRPr lang="en-US"/>
    </a:defPPr>
    <a:lvl1pPr marL="0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76162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52323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28485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904647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80808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56970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333131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809293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66" userDrawn="1">
          <p15:clr>
            <a:srgbClr val="A4A3A4"/>
          </p15:clr>
        </p15:guide>
        <p15:guide id="3" orient="horz" pos="18527" userDrawn="1">
          <p15:clr>
            <a:srgbClr val="A4A3A4"/>
          </p15:clr>
        </p15:guide>
        <p15:guide id="4" orient="horz" pos="1831" userDrawn="1">
          <p15:clr>
            <a:srgbClr val="A4A3A4"/>
          </p15:clr>
        </p15:guide>
        <p15:guide id="5" orient="horz" pos="17243" userDrawn="1">
          <p15:clr>
            <a:srgbClr val="A4A3A4"/>
          </p15:clr>
        </p15:guide>
        <p15:guide id="6" pos="521" userDrawn="1">
          <p15:clr>
            <a:srgbClr val="A4A3A4"/>
          </p15:clr>
        </p15:guide>
        <p15:guide id="7" pos="3532" userDrawn="1">
          <p15:clr>
            <a:srgbClr val="A4A3A4"/>
          </p15:clr>
        </p15:guide>
        <p15:guide id="8" pos="6736" userDrawn="1">
          <p15:clr>
            <a:srgbClr val="A4A3A4"/>
          </p15:clr>
        </p15:guide>
        <p15:guide id="9" pos="9940" userDrawn="1">
          <p15:clr>
            <a:srgbClr val="A4A3A4"/>
          </p15:clr>
        </p15:guide>
        <p15:guide id="10" pos="13144" userDrawn="1">
          <p15:clr>
            <a:srgbClr val="A4A3A4"/>
          </p15:clr>
        </p15:guide>
        <p15:guide id="12" orient="horz" pos="35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5DA7"/>
    <a:srgbClr val="008AB8"/>
    <a:srgbClr val="8DC63F"/>
    <a:srgbClr val="053990"/>
    <a:srgbClr val="9A9A23"/>
    <a:srgbClr val="4D565E"/>
    <a:srgbClr val="CFB123"/>
    <a:srgbClr val="B9115F"/>
    <a:srgbClr val="1863A8"/>
    <a:srgbClr val="2A3E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71" autoAdjust="0"/>
    <p:restoredTop sz="95934" autoAdjust="0"/>
  </p:normalViewPr>
  <p:slideViewPr>
    <p:cSldViewPr>
      <p:cViewPr>
        <p:scale>
          <a:sx n="72" d="100"/>
          <a:sy n="72" d="100"/>
        </p:scale>
        <p:origin x="40" y="-7456"/>
      </p:cViewPr>
      <p:guideLst>
        <p:guide orient="horz" pos="9666"/>
        <p:guide orient="horz" pos="18527"/>
        <p:guide orient="horz" pos="1831"/>
        <p:guide orient="horz" pos="17243"/>
        <p:guide pos="521"/>
        <p:guide pos="3532"/>
        <p:guide pos="6736"/>
        <p:guide pos="9940"/>
        <p:guide pos="13144"/>
        <p:guide orient="horz" pos="35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108" d="100"/>
          <a:sy n="108" d="100"/>
        </p:scale>
        <p:origin x="395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6836A0-BD32-774B-8D5D-B10452365128}" type="datetimeFigureOut">
              <a:rPr lang="en-US" smtClean="0"/>
              <a:t>10/14/18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A0A537-6765-1045-BABF-F597EC0B9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7792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8B7067-B481-4C91-922B-30DD899C4B72}" type="datetimeFigureOut">
              <a:rPr lang="en-GB" smtClean="0"/>
              <a:pPr/>
              <a:t>14/10/2018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25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471553-C146-4D39-A897-28154DEAAE4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7830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952323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1476162" algn="l" defTabSz="2952323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2952323" algn="l" defTabSz="2952323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4428485" algn="l" defTabSz="2952323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5904647" algn="l" defTabSz="2952323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7380808" algn="l" defTabSz="2952323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8856970" algn="l" defTabSz="2952323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10333131" algn="l" defTabSz="2952323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11809293" algn="l" defTabSz="2952323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471553-C146-4D39-A897-28154DEAAE41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4232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URS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826680" y="5250764"/>
            <a:ext cx="14138907" cy="285462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476" b="0" i="0">
                <a:solidFill>
                  <a:srgbClr val="008AB8"/>
                </a:solidFill>
                <a:latin typeface="Calibri"/>
                <a:cs typeface="Calibri"/>
              </a:defRPr>
            </a:lvl1pPr>
            <a:lvl2pPr>
              <a:defRPr sz="2825" b="0" i="0">
                <a:latin typeface="Calibri"/>
                <a:cs typeface="Calibri"/>
              </a:defRPr>
            </a:lvl2pPr>
            <a:lvl3pPr>
              <a:defRPr sz="2825" b="0" i="0">
                <a:latin typeface="Calibri"/>
                <a:cs typeface="Calibri"/>
              </a:defRPr>
            </a:lvl3pPr>
            <a:lvl4pPr>
              <a:defRPr sz="2825" b="0" i="0">
                <a:latin typeface="Calibri"/>
                <a:cs typeface="Calibri"/>
              </a:defRPr>
            </a:lvl4pPr>
            <a:lvl5pPr>
              <a:defRPr sz="2825" b="0" i="0">
                <a:latin typeface="Calibri"/>
                <a:cs typeface="Calibri"/>
              </a:defRPr>
            </a:lvl5pPr>
          </a:lstStyle>
          <a:p>
            <a:pPr lvl="0"/>
            <a:r>
              <a:rPr lang="en-GB" dirty="0"/>
              <a:t>Title goes here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826680" y="8411237"/>
            <a:ext cx="14138907" cy="224291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6215" b="0" i="0">
                <a:latin typeface="Calibri Light"/>
                <a:cs typeface="Calibri Light"/>
              </a:defRPr>
            </a:lvl1pPr>
            <a:lvl2pPr>
              <a:defRPr sz="2825" b="0" i="0">
                <a:latin typeface="Calibri"/>
                <a:cs typeface="Calibri"/>
              </a:defRPr>
            </a:lvl2pPr>
            <a:lvl3pPr>
              <a:defRPr sz="2825" b="0" i="0">
                <a:latin typeface="Calibri"/>
                <a:cs typeface="Calibri"/>
              </a:defRPr>
            </a:lvl3pPr>
            <a:lvl4pPr>
              <a:defRPr sz="2825" b="0" i="0">
                <a:latin typeface="Calibri"/>
                <a:cs typeface="Calibri"/>
              </a:defRPr>
            </a:lvl4pPr>
            <a:lvl5pPr>
              <a:defRPr sz="2825" b="0" i="0">
                <a:latin typeface="Calibri"/>
                <a:cs typeface="Calibri"/>
              </a:defRPr>
            </a:lvl5pPr>
          </a:lstStyle>
          <a:p>
            <a:pPr lvl="0"/>
            <a:r>
              <a:rPr lang="en-GB" dirty="0"/>
              <a:t>Sub title goes here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826682" y="11469760"/>
            <a:ext cx="19835157" cy="16006269"/>
          </a:xfrm>
          <a:prstGeom prst="rect">
            <a:avLst/>
          </a:prstGeom>
        </p:spPr>
        <p:txBody>
          <a:bodyPr vert="horz"/>
          <a:lstStyle>
            <a:lvl1pPr marL="0" indent="0">
              <a:spcAft>
                <a:spcPts val="2543"/>
              </a:spcAft>
              <a:buNone/>
              <a:defRPr sz="2825"/>
            </a:lvl1pPr>
          </a:lstStyle>
          <a:p>
            <a:pPr lvl="0"/>
            <a:r>
              <a:rPr lang="en-US" dirty="0"/>
              <a:t>Text here….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1155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7434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4478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-1" y="1478587"/>
            <a:ext cx="14406135" cy="527067"/>
          </a:xfrm>
          <a:prstGeom prst="rect">
            <a:avLst/>
          </a:prstGeom>
          <a:noFill/>
        </p:spPr>
        <p:txBody>
          <a:bodyPr wrap="square" lIns="864513" rtlCol="0">
            <a:spAutoFit/>
          </a:bodyPr>
          <a:lstStyle/>
          <a:p>
            <a:pPr algn="l"/>
            <a:r>
              <a:rPr lang="en-US" sz="2825" b="1" i="0" dirty="0">
                <a:solidFill>
                  <a:srgbClr val="195DA7"/>
                </a:solidFill>
                <a:latin typeface="Calibri"/>
                <a:cs typeface="Calibri"/>
              </a:rPr>
              <a:t>Undergraduate Research Support Scheme project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21386800" cy="30278661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24776" y="1170435"/>
            <a:ext cx="14406135" cy="527067"/>
          </a:xfrm>
          <a:prstGeom prst="rect">
            <a:avLst/>
          </a:prstGeom>
          <a:noFill/>
        </p:spPr>
        <p:txBody>
          <a:bodyPr wrap="square" lIns="864513" rtlCol="0">
            <a:spAutoFit/>
          </a:bodyPr>
          <a:lstStyle/>
          <a:p>
            <a:pPr algn="l"/>
            <a:r>
              <a:rPr lang="en-US" sz="2825" b="1" i="0" dirty="0">
                <a:solidFill>
                  <a:srgbClr val="195DA7"/>
                </a:solidFill>
                <a:latin typeface="Calibri"/>
                <a:cs typeface="Calibri"/>
              </a:rPr>
              <a:t>Undergraduate Research Support Scheme project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2085183" rtl="0" eaLnBrk="1" latinLnBrk="0" hangingPunct="1">
        <a:spcBef>
          <a:spcPct val="0"/>
        </a:spcBef>
        <a:buNone/>
        <a:defRPr sz="100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81943" indent="-781943" algn="l" defTabSz="2085183" rtl="0" eaLnBrk="1" latinLnBrk="0" hangingPunct="1">
        <a:spcBef>
          <a:spcPct val="20000"/>
        </a:spcBef>
        <a:buFont typeface="Arial" pitchFamily="34" charset="0"/>
        <a:buChar char="•"/>
        <a:defRPr sz="7275" kern="1200">
          <a:solidFill>
            <a:schemeClr val="tx1"/>
          </a:solidFill>
          <a:latin typeface="+mn-lt"/>
          <a:ea typeface="+mn-ea"/>
          <a:cs typeface="+mn-cs"/>
        </a:defRPr>
      </a:lvl1pPr>
      <a:lvl2pPr marL="1694212" indent="-651620" algn="l" defTabSz="2085183" rtl="0" eaLnBrk="1" latinLnBrk="0" hangingPunct="1">
        <a:spcBef>
          <a:spcPct val="20000"/>
        </a:spcBef>
        <a:buFont typeface="Arial" pitchFamily="34" charset="0"/>
        <a:buChar char="–"/>
        <a:defRPr sz="6357" kern="1200">
          <a:solidFill>
            <a:schemeClr val="tx1"/>
          </a:solidFill>
          <a:latin typeface="+mn-lt"/>
          <a:ea typeface="+mn-ea"/>
          <a:cs typeface="+mn-cs"/>
        </a:defRPr>
      </a:lvl2pPr>
      <a:lvl3pPr marL="2606479" indent="-521296" algn="l" defTabSz="2085183" rtl="0" eaLnBrk="1" latinLnBrk="0" hangingPunct="1">
        <a:spcBef>
          <a:spcPct val="20000"/>
        </a:spcBef>
        <a:buFont typeface="Arial" pitchFamily="34" charset="0"/>
        <a:buChar char="•"/>
        <a:defRPr sz="5439" kern="1200">
          <a:solidFill>
            <a:schemeClr val="tx1"/>
          </a:solidFill>
          <a:latin typeface="+mn-lt"/>
          <a:ea typeface="+mn-ea"/>
          <a:cs typeface="+mn-cs"/>
        </a:defRPr>
      </a:lvl3pPr>
      <a:lvl4pPr marL="3649071" indent="-521296" algn="l" defTabSz="2085183" rtl="0" eaLnBrk="1" latinLnBrk="0" hangingPunct="1">
        <a:spcBef>
          <a:spcPct val="20000"/>
        </a:spcBef>
        <a:buFont typeface="Arial" pitchFamily="34" charset="0"/>
        <a:buChar char="–"/>
        <a:defRPr sz="4591" kern="1200">
          <a:solidFill>
            <a:schemeClr val="tx1"/>
          </a:solidFill>
          <a:latin typeface="+mn-lt"/>
          <a:ea typeface="+mn-ea"/>
          <a:cs typeface="+mn-cs"/>
        </a:defRPr>
      </a:lvl4pPr>
      <a:lvl5pPr marL="4691662" indent="-521296" algn="l" defTabSz="2085183" rtl="0" eaLnBrk="1" latinLnBrk="0" hangingPunct="1">
        <a:spcBef>
          <a:spcPct val="20000"/>
        </a:spcBef>
        <a:buFont typeface="Arial" pitchFamily="34" charset="0"/>
        <a:buChar char="»"/>
        <a:defRPr sz="4591" kern="1200">
          <a:solidFill>
            <a:schemeClr val="tx1"/>
          </a:solidFill>
          <a:latin typeface="+mn-lt"/>
          <a:ea typeface="+mn-ea"/>
          <a:cs typeface="+mn-cs"/>
        </a:defRPr>
      </a:lvl5pPr>
      <a:lvl6pPr marL="5734254" indent="-521296" algn="l" defTabSz="2085183" rtl="0" eaLnBrk="1" latinLnBrk="0" hangingPunct="1">
        <a:spcBef>
          <a:spcPct val="20000"/>
        </a:spcBef>
        <a:buFont typeface="Arial" pitchFamily="34" charset="0"/>
        <a:buChar char="•"/>
        <a:defRPr sz="4591" kern="1200">
          <a:solidFill>
            <a:schemeClr val="tx1"/>
          </a:solidFill>
          <a:latin typeface="+mn-lt"/>
          <a:ea typeface="+mn-ea"/>
          <a:cs typeface="+mn-cs"/>
        </a:defRPr>
      </a:lvl6pPr>
      <a:lvl7pPr marL="6776846" indent="-521296" algn="l" defTabSz="2085183" rtl="0" eaLnBrk="1" latinLnBrk="0" hangingPunct="1">
        <a:spcBef>
          <a:spcPct val="20000"/>
        </a:spcBef>
        <a:buFont typeface="Arial" pitchFamily="34" charset="0"/>
        <a:buChar char="•"/>
        <a:defRPr sz="4591" kern="1200">
          <a:solidFill>
            <a:schemeClr val="tx1"/>
          </a:solidFill>
          <a:latin typeface="+mn-lt"/>
          <a:ea typeface="+mn-ea"/>
          <a:cs typeface="+mn-cs"/>
        </a:defRPr>
      </a:lvl7pPr>
      <a:lvl8pPr marL="7819437" indent="-521296" algn="l" defTabSz="2085183" rtl="0" eaLnBrk="1" latinLnBrk="0" hangingPunct="1">
        <a:spcBef>
          <a:spcPct val="20000"/>
        </a:spcBef>
        <a:buFont typeface="Arial" pitchFamily="34" charset="0"/>
        <a:buChar char="•"/>
        <a:defRPr sz="4591" kern="1200">
          <a:solidFill>
            <a:schemeClr val="tx1"/>
          </a:solidFill>
          <a:latin typeface="+mn-lt"/>
          <a:ea typeface="+mn-ea"/>
          <a:cs typeface="+mn-cs"/>
        </a:defRPr>
      </a:lvl8pPr>
      <a:lvl9pPr marL="8862029" indent="-521296" algn="l" defTabSz="2085183" rtl="0" eaLnBrk="1" latinLnBrk="0" hangingPunct="1">
        <a:spcBef>
          <a:spcPct val="20000"/>
        </a:spcBef>
        <a:buFont typeface="Arial" pitchFamily="34" charset="0"/>
        <a:buChar char="•"/>
        <a:defRPr sz="45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85183" rtl="0" eaLnBrk="1" latinLnBrk="0" hangingPunct="1">
        <a:defRPr sz="4097" kern="1200">
          <a:solidFill>
            <a:schemeClr val="tx1"/>
          </a:solidFill>
          <a:latin typeface="+mn-lt"/>
          <a:ea typeface="+mn-ea"/>
          <a:cs typeface="+mn-cs"/>
        </a:defRPr>
      </a:lvl1pPr>
      <a:lvl2pPr marL="1042592" algn="l" defTabSz="2085183" rtl="0" eaLnBrk="1" latinLnBrk="0" hangingPunct="1">
        <a:defRPr sz="4097" kern="1200">
          <a:solidFill>
            <a:schemeClr val="tx1"/>
          </a:solidFill>
          <a:latin typeface="+mn-lt"/>
          <a:ea typeface="+mn-ea"/>
          <a:cs typeface="+mn-cs"/>
        </a:defRPr>
      </a:lvl2pPr>
      <a:lvl3pPr marL="2085183" algn="l" defTabSz="2085183" rtl="0" eaLnBrk="1" latinLnBrk="0" hangingPunct="1">
        <a:defRPr sz="4097" kern="1200">
          <a:solidFill>
            <a:schemeClr val="tx1"/>
          </a:solidFill>
          <a:latin typeface="+mn-lt"/>
          <a:ea typeface="+mn-ea"/>
          <a:cs typeface="+mn-cs"/>
        </a:defRPr>
      </a:lvl3pPr>
      <a:lvl4pPr marL="3127775" algn="l" defTabSz="2085183" rtl="0" eaLnBrk="1" latinLnBrk="0" hangingPunct="1">
        <a:defRPr sz="4097" kern="1200">
          <a:solidFill>
            <a:schemeClr val="tx1"/>
          </a:solidFill>
          <a:latin typeface="+mn-lt"/>
          <a:ea typeface="+mn-ea"/>
          <a:cs typeface="+mn-cs"/>
        </a:defRPr>
      </a:lvl4pPr>
      <a:lvl5pPr marL="4170367" algn="l" defTabSz="2085183" rtl="0" eaLnBrk="1" latinLnBrk="0" hangingPunct="1">
        <a:defRPr sz="4097" kern="1200">
          <a:solidFill>
            <a:schemeClr val="tx1"/>
          </a:solidFill>
          <a:latin typeface="+mn-lt"/>
          <a:ea typeface="+mn-ea"/>
          <a:cs typeface="+mn-cs"/>
        </a:defRPr>
      </a:lvl5pPr>
      <a:lvl6pPr marL="5212958" algn="l" defTabSz="2085183" rtl="0" eaLnBrk="1" latinLnBrk="0" hangingPunct="1">
        <a:defRPr sz="4097" kern="1200">
          <a:solidFill>
            <a:schemeClr val="tx1"/>
          </a:solidFill>
          <a:latin typeface="+mn-lt"/>
          <a:ea typeface="+mn-ea"/>
          <a:cs typeface="+mn-cs"/>
        </a:defRPr>
      </a:lvl6pPr>
      <a:lvl7pPr marL="6255550" algn="l" defTabSz="2085183" rtl="0" eaLnBrk="1" latinLnBrk="0" hangingPunct="1">
        <a:defRPr sz="4097" kern="1200">
          <a:solidFill>
            <a:schemeClr val="tx1"/>
          </a:solidFill>
          <a:latin typeface="+mn-lt"/>
          <a:ea typeface="+mn-ea"/>
          <a:cs typeface="+mn-cs"/>
        </a:defRPr>
      </a:lvl7pPr>
      <a:lvl8pPr marL="7298141" algn="l" defTabSz="2085183" rtl="0" eaLnBrk="1" latinLnBrk="0" hangingPunct="1">
        <a:defRPr sz="4097" kern="1200">
          <a:solidFill>
            <a:schemeClr val="tx1"/>
          </a:solidFill>
          <a:latin typeface="+mn-lt"/>
          <a:ea typeface="+mn-ea"/>
          <a:cs typeface="+mn-cs"/>
        </a:defRPr>
      </a:lvl8pPr>
      <a:lvl9pPr marL="8340733" algn="l" defTabSz="2085183" rtl="0" eaLnBrk="1" latinLnBrk="0" hangingPunct="1">
        <a:defRPr sz="40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4" orient="horz" pos="1055" userDrawn="1">
          <p15:clr>
            <a:srgbClr val="F26B43"/>
          </p15:clr>
        </p15:guide>
        <p15:guide id="5" orient="horz" pos="783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21386800" cy="30278661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24776" y="1098427"/>
            <a:ext cx="14406135" cy="527067"/>
          </a:xfrm>
          <a:prstGeom prst="rect">
            <a:avLst/>
          </a:prstGeom>
          <a:noFill/>
        </p:spPr>
        <p:txBody>
          <a:bodyPr wrap="square" lIns="864513" rtlCol="0">
            <a:spAutoFit/>
          </a:bodyPr>
          <a:lstStyle/>
          <a:p>
            <a:pPr algn="l"/>
            <a:r>
              <a:rPr lang="en-US" sz="2825" b="1" i="0" dirty="0">
                <a:solidFill>
                  <a:srgbClr val="195DA7"/>
                </a:solidFill>
                <a:latin typeface="Calibri"/>
                <a:cs typeface="Calibri"/>
              </a:rPr>
              <a:t>Undergraduate Research Support Scheme project</a:t>
            </a:r>
          </a:p>
        </p:txBody>
      </p:sp>
    </p:spTree>
    <p:extLst>
      <p:ext uri="{BB962C8B-B14F-4D97-AF65-F5344CB8AC3E}">
        <p14:creationId xmlns:p14="http://schemas.microsoft.com/office/powerpoint/2010/main" val="1733502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lvl1pPr algn="l" defTabSz="645841" rtl="0" eaLnBrk="1" latinLnBrk="0" hangingPunct="1">
        <a:lnSpc>
          <a:spcPct val="90000"/>
        </a:lnSpc>
        <a:spcBef>
          <a:spcPct val="0"/>
        </a:spcBef>
        <a:buNone/>
        <a:defRPr sz="310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1460" indent="-161460" algn="l" defTabSz="645841" rtl="0" eaLnBrk="1" latinLnBrk="0" hangingPunct="1">
        <a:lnSpc>
          <a:spcPct val="90000"/>
        </a:lnSpc>
        <a:spcBef>
          <a:spcPts val="706"/>
        </a:spcBef>
        <a:buFont typeface="Arial"/>
        <a:buChar char="•"/>
        <a:defRPr sz="1978" kern="1200">
          <a:solidFill>
            <a:schemeClr val="tx1"/>
          </a:solidFill>
          <a:latin typeface="+mn-lt"/>
          <a:ea typeface="+mn-ea"/>
          <a:cs typeface="+mn-cs"/>
        </a:defRPr>
      </a:lvl1pPr>
      <a:lvl2pPr marL="484381" indent="-161460" algn="l" defTabSz="645841" rtl="0" eaLnBrk="1" latinLnBrk="0" hangingPunct="1">
        <a:lnSpc>
          <a:spcPct val="90000"/>
        </a:lnSpc>
        <a:spcBef>
          <a:spcPts val="353"/>
        </a:spcBef>
        <a:buFont typeface="Arial"/>
        <a:buChar char="•"/>
        <a:defRPr sz="1695" kern="1200">
          <a:solidFill>
            <a:schemeClr val="tx1"/>
          </a:solidFill>
          <a:latin typeface="+mn-lt"/>
          <a:ea typeface="+mn-ea"/>
          <a:cs typeface="+mn-cs"/>
        </a:defRPr>
      </a:lvl2pPr>
      <a:lvl3pPr marL="807301" indent="-161460" algn="l" defTabSz="645841" rtl="0" eaLnBrk="1" latinLnBrk="0" hangingPunct="1">
        <a:lnSpc>
          <a:spcPct val="90000"/>
        </a:lnSpc>
        <a:spcBef>
          <a:spcPts val="353"/>
        </a:spcBef>
        <a:buFont typeface="Arial"/>
        <a:buChar char="•"/>
        <a:defRPr sz="1413" kern="1200">
          <a:solidFill>
            <a:schemeClr val="tx1"/>
          </a:solidFill>
          <a:latin typeface="+mn-lt"/>
          <a:ea typeface="+mn-ea"/>
          <a:cs typeface="+mn-cs"/>
        </a:defRPr>
      </a:lvl3pPr>
      <a:lvl4pPr marL="1130221" indent="-161460" algn="l" defTabSz="645841" rtl="0" eaLnBrk="1" latinLnBrk="0" hangingPunct="1">
        <a:lnSpc>
          <a:spcPct val="90000"/>
        </a:lnSpc>
        <a:spcBef>
          <a:spcPts val="353"/>
        </a:spcBef>
        <a:buFont typeface="Arial"/>
        <a:buChar char="•"/>
        <a:defRPr sz="1271" kern="1200">
          <a:solidFill>
            <a:schemeClr val="tx1"/>
          </a:solidFill>
          <a:latin typeface="+mn-lt"/>
          <a:ea typeface="+mn-ea"/>
          <a:cs typeface="+mn-cs"/>
        </a:defRPr>
      </a:lvl4pPr>
      <a:lvl5pPr marL="1453142" indent="-161460" algn="l" defTabSz="645841" rtl="0" eaLnBrk="1" latinLnBrk="0" hangingPunct="1">
        <a:lnSpc>
          <a:spcPct val="90000"/>
        </a:lnSpc>
        <a:spcBef>
          <a:spcPts val="353"/>
        </a:spcBef>
        <a:buFont typeface="Arial"/>
        <a:buChar char="•"/>
        <a:defRPr sz="1271" kern="1200">
          <a:solidFill>
            <a:schemeClr val="tx1"/>
          </a:solidFill>
          <a:latin typeface="+mn-lt"/>
          <a:ea typeface="+mn-ea"/>
          <a:cs typeface="+mn-cs"/>
        </a:defRPr>
      </a:lvl5pPr>
      <a:lvl6pPr marL="1776062" indent="-161460" algn="l" defTabSz="645841" rtl="0" eaLnBrk="1" latinLnBrk="0" hangingPunct="1">
        <a:lnSpc>
          <a:spcPct val="90000"/>
        </a:lnSpc>
        <a:spcBef>
          <a:spcPts val="353"/>
        </a:spcBef>
        <a:buFont typeface="Arial"/>
        <a:buChar char="•"/>
        <a:defRPr sz="1271" kern="1200">
          <a:solidFill>
            <a:schemeClr val="tx1"/>
          </a:solidFill>
          <a:latin typeface="+mn-lt"/>
          <a:ea typeface="+mn-ea"/>
          <a:cs typeface="+mn-cs"/>
        </a:defRPr>
      </a:lvl6pPr>
      <a:lvl7pPr marL="2098982" indent="-161460" algn="l" defTabSz="645841" rtl="0" eaLnBrk="1" latinLnBrk="0" hangingPunct="1">
        <a:lnSpc>
          <a:spcPct val="90000"/>
        </a:lnSpc>
        <a:spcBef>
          <a:spcPts val="353"/>
        </a:spcBef>
        <a:buFont typeface="Arial"/>
        <a:buChar char="•"/>
        <a:defRPr sz="1271" kern="1200">
          <a:solidFill>
            <a:schemeClr val="tx1"/>
          </a:solidFill>
          <a:latin typeface="+mn-lt"/>
          <a:ea typeface="+mn-ea"/>
          <a:cs typeface="+mn-cs"/>
        </a:defRPr>
      </a:lvl7pPr>
      <a:lvl8pPr marL="2421903" indent="-161460" algn="l" defTabSz="645841" rtl="0" eaLnBrk="1" latinLnBrk="0" hangingPunct="1">
        <a:lnSpc>
          <a:spcPct val="90000"/>
        </a:lnSpc>
        <a:spcBef>
          <a:spcPts val="353"/>
        </a:spcBef>
        <a:buFont typeface="Arial"/>
        <a:buChar char="•"/>
        <a:defRPr sz="1271" kern="1200">
          <a:solidFill>
            <a:schemeClr val="tx1"/>
          </a:solidFill>
          <a:latin typeface="+mn-lt"/>
          <a:ea typeface="+mn-ea"/>
          <a:cs typeface="+mn-cs"/>
        </a:defRPr>
      </a:lvl8pPr>
      <a:lvl9pPr marL="2744823" indent="-161460" algn="l" defTabSz="645841" rtl="0" eaLnBrk="1" latinLnBrk="0" hangingPunct="1">
        <a:lnSpc>
          <a:spcPct val="90000"/>
        </a:lnSpc>
        <a:spcBef>
          <a:spcPts val="353"/>
        </a:spcBef>
        <a:buFont typeface="Arial"/>
        <a:buChar char="•"/>
        <a:defRPr sz="12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5841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1pPr>
      <a:lvl2pPr marL="322920" algn="l" defTabSz="645841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2pPr>
      <a:lvl3pPr marL="645841" algn="l" defTabSz="645841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3pPr>
      <a:lvl4pPr marL="968761" algn="l" defTabSz="645841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4pPr>
      <a:lvl5pPr marL="1291681" algn="l" defTabSz="645841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5pPr>
      <a:lvl6pPr marL="1614602" algn="l" defTabSz="645841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6pPr>
      <a:lvl7pPr marL="1937522" algn="l" defTabSz="645841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7pPr>
      <a:lvl8pPr marL="2260443" algn="l" defTabSz="645841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8pPr>
      <a:lvl9pPr marL="2583363" algn="l" defTabSz="645841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64" userDrawn="1">
          <p15:clr>
            <a:srgbClr val="F26B43"/>
          </p15:clr>
        </p15:guide>
        <p15:guide id="2" pos="6736" userDrawn="1">
          <p15:clr>
            <a:srgbClr val="F26B43"/>
          </p15:clr>
        </p15:guide>
        <p15:guide id="3" orient="horz" pos="783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21386800" cy="30278661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24776" y="1170435"/>
            <a:ext cx="14406135" cy="527067"/>
          </a:xfrm>
          <a:prstGeom prst="rect">
            <a:avLst/>
          </a:prstGeom>
          <a:noFill/>
        </p:spPr>
        <p:txBody>
          <a:bodyPr wrap="square" lIns="864513" rtlCol="0">
            <a:spAutoFit/>
          </a:bodyPr>
          <a:lstStyle/>
          <a:p>
            <a:pPr algn="l"/>
            <a:r>
              <a:rPr lang="en-US" sz="2825" b="1" i="0" dirty="0">
                <a:solidFill>
                  <a:srgbClr val="195DA7"/>
                </a:solidFill>
                <a:latin typeface="Calibri"/>
                <a:cs typeface="Calibri"/>
              </a:rPr>
              <a:t>Undergraduate Research Support Scheme project</a:t>
            </a:r>
          </a:p>
        </p:txBody>
      </p:sp>
    </p:spTree>
    <p:extLst>
      <p:ext uri="{BB962C8B-B14F-4D97-AF65-F5344CB8AC3E}">
        <p14:creationId xmlns:p14="http://schemas.microsoft.com/office/powerpoint/2010/main" val="1891669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645841" rtl="0" eaLnBrk="1" latinLnBrk="0" hangingPunct="1">
        <a:lnSpc>
          <a:spcPct val="90000"/>
        </a:lnSpc>
        <a:spcBef>
          <a:spcPct val="0"/>
        </a:spcBef>
        <a:buNone/>
        <a:defRPr sz="310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1460" indent="-161460" algn="l" defTabSz="645841" rtl="0" eaLnBrk="1" latinLnBrk="0" hangingPunct="1">
        <a:lnSpc>
          <a:spcPct val="90000"/>
        </a:lnSpc>
        <a:spcBef>
          <a:spcPts val="706"/>
        </a:spcBef>
        <a:buFont typeface="Arial"/>
        <a:buChar char="•"/>
        <a:defRPr sz="1978" kern="1200">
          <a:solidFill>
            <a:schemeClr val="tx1"/>
          </a:solidFill>
          <a:latin typeface="+mn-lt"/>
          <a:ea typeface="+mn-ea"/>
          <a:cs typeface="+mn-cs"/>
        </a:defRPr>
      </a:lvl1pPr>
      <a:lvl2pPr marL="484381" indent="-161460" algn="l" defTabSz="645841" rtl="0" eaLnBrk="1" latinLnBrk="0" hangingPunct="1">
        <a:lnSpc>
          <a:spcPct val="90000"/>
        </a:lnSpc>
        <a:spcBef>
          <a:spcPts val="353"/>
        </a:spcBef>
        <a:buFont typeface="Arial"/>
        <a:buChar char="•"/>
        <a:defRPr sz="1695" kern="1200">
          <a:solidFill>
            <a:schemeClr val="tx1"/>
          </a:solidFill>
          <a:latin typeface="+mn-lt"/>
          <a:ea typeface="+mn-ea"/>
          <a:cs typeface="+mn-cs"/>
        </a:defRPr>
      </a:lvl2pPr>
      <a:lvl3pPr marL="807301" indent="-161460" algn="l" defTabSz="645841" rtl="0" eaLnBrk="1" latinLnBrk="0" hangingPunct="1">
        <a:lnSpc>
          <a:spcPct val="90000"/>
        </a:lnSpc>
        <a:spcBef>
          <a:spcPts val="353"/>
        </a:spcBef>
        <a:buFont typeface="Arial"/>
        <a:buChar char="•"/>
        <a:defRPr sz="1413" kern="1200">
          <a:solidFill>
            <a:schemeClr val="tx1"/>
          </a:solidFill>
          <a:latin typeface="+mn-lt"/>
          <a:ea typeface="+mn-ea"/>
          <a:cs typeface="+mn-cs"/>
        </a:defRPr>
      </a:lvl3pPr>
      <a:lvl4pPr marL="1130221" indent="-161460" algn="l" defTabSz="645841" rtl="0" eaLnBrk="1" latinLnBrk="0" hangingPunct="1">
        <a:lnSpc>
          <a:spcPct val="90000"/>
        </a:lnSpc>
        <a:spcBef>
          <a:spcPts val="353"/>
        </a:spcBef>
        <a:buFont typeface="Arial"/>
        <a:buChar char="•"/>
        <a:defRPr sz="1271" kern="1200">
          <a:solidFill>
            <a:schemeClr val="tx1"/>
          </a:solidFill>
          <a:latin typeface="+mn-lt"/>
          <a:ea typeface="+mn-ea"/>
          <a:cs typeface="+mn-cs"/>
        </a:defRPr>
      </a:lvl4pPr>
      <a:lvl5pPr marL="1453142" indent="-161460" algn="l" defTabSz="645841" rtl="0" eaLnBrk="1" latinLnBrk="0" hangingPunct="1">
        <a:lnSpc>
          <a:spcPct val="90000"/>
        </a:lnSpc>
        <a:spcBef>
          <a:spcPts val="353"/>
        </a:spcBef>
        <a:buFont typeface="Arial"/>
        <a:buChar char="•"/>
        <a:defRPr sz="1271" kern="1200">
          <a:solidFill>
            <a:schemeClr val="tx1"/>
          </a:solidFill>
          <a:latin typeface="+mn-lt"/>
          <a:ea typeface="+mn-ea"/>
          <a:cs typeface="+mn-cs"/>
        </a:defRPr>
      </a:lvl5pPr>
      <a:lvl6pPr marL="1776062" indent="-161460" algn="l" defTabSz="645841" rtl="0" eaLnBrk="1" latinLnBrk="0" hangingPunct="1">
        <a:lnSpc>
          <a:spcPct val="90000"/>
        </a:lnSpc>
        <a:spcBef>
          <a:spcPts val="353"/>
        </a:spcBef>
        <a:buFont typeface="Arial"/>
        <a:buChar char="•"/>
        <a:defRPr sz="1271" kern="1200">
          <a:solidFill>
            <a:schemeClr val="tx1"/>
          </a:solidFill>
          <a:latin typeface="+mn-lt"/>
          <a:ea typeface="+mn-ea"/>
          <a:cs typeface="+mn-cs"/>
        </a:defRPr>
      </a:lvl6pPr>
      <a:lvl7pPr marL="2098982" indent="-161460" algn="l" defTabSz="645841" rtl="0" eaLnBrk="1" latinLnBrk="0" hangingPunct="1">
        <a:lnSpc>
          <a:spcPct val="90000"/>
        </a:lnSpc>
        <a:spcBef>
          <a:spcPts val="353"/>
        </a:spcBef>
        <a:buFont typeface="Arial"/>
        <a:buChar char="•"/>
        <a:defRPr sz="1271" kern="1200">
          <a:solidFill>
            <a:schemeClr val="tx1"/>
          </a:solidFill>
          <a:latin typeface="+mn-lt"/>
          <a:ea typeface="+mn-ea"/>
          <a:cs typeface="+mn-cs"/>
        </a:defRPr>
      </a:lvl7pPr>
      <a:lvl8pPr marL="2421903" indent="-161460" algn="l" defTabSz="645841" rtl="0" eaLnBrk="1" latinLnBrk="0" hangingPunct="1">
        <a:lnSpc>
          <a:spcPct val="90000"/>
        </a:lnSpc>
        <a:spcBef>
          <a:spcPts val="353"/>
        </a:spcBef>
        <a:buFont typeface="Arial"/>
        <a:buChar char="•"/>
        <a:defRPr sz="1271" kern="1200">
          <a:solidFill>
            <a:schemeClr val="tx1"/>
          </a:solidFill>
          <a:latin typeface="+mn-lt"/>
          <a:ea typeface="+mn-ea"/>
          <a:cs typeface="+mn-cs"/>
        </a:defRPr>
      </a:lvl8pPr>
      <a:lvl9pPr marL="2744823" indent="-161460" algn="l" defTabSz="645841" rtl="0" eaLnBrk="1" latinLnBrk="0" hangingPunct="1">
        <a:lnSpc>
          <a:spcPct val="90000"/>
        </a:lnSpc>
        <a:spcBef>
          <a:spcPts val="353"/>
        </a:spcBef>
        <a:buFont typeface="Arial"/>
        <a:buChar char="•"/>
        <a:defRPr sz="12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5841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1pPr>
      <a:lvl2pPr marL="322920" algn="l" defTabSz="645841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2pPr>
      <a:lvl3pPr marL="645841" algn="l" defTabSz="645841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3pPr>
      <a:lvl4pPr marL="968761" algn="l" defTabSz="645841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4pPr>
      <a:lvl5pPr marL="1291681" algn="l" defTabSz="645841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5pPr>
      <a:lvl6pPr marL="1614602" algn="l" defTabSz="645841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6pPr>
      <a:lvl7pPr marL="1937522" algn="l" defTabSz="645841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7pPr>
      <a:lvl8pPr marL="2260443" algn="l" defTabSz="645841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8pPr>
      <a:lvl9pPr marL="2583363" algn="l" defTabSz="645841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21386800" cy="30278661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24776" y="1098427"/>
            <a:ext cx="14406135" cy="527067"/>
          </a:xfrm>
          <a:prstGeom prst="rect">
            <a:avLst/>
          </a:prstGeom>
          <a:noFill/>
        </p:spPr>
        <p:txBody>
          <a:bodyPr wrap="square" lIns="864513" rtlCol="0">
            <a:spAutoFit/>
          </a:bodyPr>
          <a:lstStyle/>
          <a:p>
            <a:pPr algn="l"/>
            <a:r>
              <a:rPr lang="en-US" sz="2825" b="1" i="0" dirty="0">
                <a:solidFill>
                  <a:srgbClr val="195DA7"/>
                </a:solidFill>
                <a:latin typeface="Calibri"/>
                <a:cs typeface="Calibri"/>
              </a:rPr>
              <a:t>Undergraduate Research Support Scheme project</a:t>
            </a:r>
          </a:p>
        </p:txBody>
      </p:sp>
    </p:spTree>
    <p:extLst>
      <p:ext uri="{BB962C8B-B14F-4D97-AF65-F5344CB8AC3E}">
        <p14:creationId xmlns:p14="http://schemas.microsoft.com/office/powerpoint/2010/main" val="492874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645841" rtl="0" eaLnBrk="1" latinLnBrk="0" hangingPunct="1">
        <a:lnSpc>
          <a:spcPct val="90000"/>
        </a:lnSpc>
        <a:spcBef>
          <a:spcPct val="0"/>
        </a:spcBef>
        <a:buNone/>
        <a:defRPr sz="310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1460" indent="-161460" algn="l" defTabSz="645841" rtl="0" eaLnBrk="1" latinLnBrk="0" hangingPunct="1">
        <a:lnSpc>
          <a:spcPct val="90000"/>
        </a:lnSpc>
        <a:spcBef>
          <a:spcPts val="706"/>
        </a:spcBef>
        <a:buFont typeface="Arial"/>
        <a:buChar char="•"/>
        <a:defRPr sz="1978" kern="1200">
          <a:solidFill>
            <a:schemeClr val="tx1"/>
          </a:solidFill>
          <a:latin typeface="+mn-lt"/>
          <a:ea typeface="+mn-ea"/>
          <a:cs typeface="+mn-cs"/>
        </a:defRPr>
      </a:lvl1pPr>
      <a:lvl2pPr marL="484381" indent="-161460" algn="l" defTabSz="645841" rtl="0" eaLnBrk="1" latinLnBrk="0" hangingPunct="1">
        <a:lnSpc>
          <a:spcPct val="90000"/>
        </a:lnSpc>
        <a:spcBef>
          <a:spcPts val="353"/>
        </a:spcBef>
        <a:buFont typeface="Arial"/>
        <a:buChar char="•"/>
        <a:defRPr sz="1695" kern="1200">
          <a:solidFill>
            <a:schemeClr val="tx1"/>
          </a:solidFill>
          <a:latin typeface="+mn-lt"/>
          <a:ea typeface="+mn-ea"/>
          <a:cs typeface="+mn-cs"/>
        </a:defRPr>
      </a:lvl2pPr>
      <a:lvl3pPr marL="807301" indent="-161460" algn="l" defTabSz="645841" rtl="0" eaLnBrk="1" latinLnBrk="0" hangingPunct="1">
        <a:lnSpc>
          <a:spcPct val="90000"/>
        </a:lnSpc>
        <a:spcBef>
          <a:spcPts val="353"/>
        </a:spcBef>
        <a:buFont typeface="Arial"/>
        <a:buChar char="•"/>
        <a:defRPr sz="1413" kern="1200">
          <a:solidFill>
            <a:schemeClr val="tx1"/>
          </a:solidFill>
          <a:latin typeface="+mn-lt"/>
          <a:ea typeface="+mn-ea"/>
          <a:cs typeface="+mn-cs"/>
        </a:defRPr>
      </a:lvl3pPr>
      <a:lvl4pPr marL="1130221" indent="-161460" algn="l" defTabSz="645841" rtl="0" eaLnBrk="1" latinLnBrk="0" hangingPunct="1">
        <a:lnSpc>
          <a:spcPct val="90000"/>
        </a:lnSpc>
        <a:spcBef>
          <a:spcPts val="353"/>
        </a:spcBef>
        <a:buFont typeface="Arial"/>
        <a:buChar char="•"/>
        <a:defRPr sz="1271" kern="1200">
          <a:solidFill>
            <a:schemeClr val="tx1"/>
          </a:solidFill>
          <a:latin typeface="+mn-lt"/>
          <a:ea typeface="+mn-ea"/>
          <a:cs typeface="+mn-cs"/>
        </a:defRPr>
      </a:lvl4pPr>
      <a:lvl5pPr marL="1453142" indent="-161460" algn="l" defTabSz="645841" rtl="0" eaLnBrk="1" latinLnBrk="0" hangingPunct="1">
        <a:lnSpc>
          <a:spcPct val="90000"/>
        </a:lnSpc>
        <a:spcBef>
          <a:spcPts val="353"/>
        </a:spcBef>
        <a:buFont typeface="Arial"/>
        <a:buChar char="•"/>
        <a:defRPr sz="1271" kern="1200">
          <a:solidFill>
            <a:schemeClr val="tx1"/>
          </a:solidFill>
          <a:latin typeface="+mn-lt"/>
          <a:ea typeface="+mn-ea"/>
          <a:cs typeface="+mn-cs"/>
        </a:defRPr>
      </a:lvl5pPr>
      <a:lvl6pPr marL="1776062" indent="-161460" algn="l" defTabSz="645841" rtl="0" eaLnBrk="1" latinLnBrk="0" hangingPunct="1">
        <a:lnSpc>
          <a:spcPct val="90000"/>
        </a:lnSpc>
        <a:spcBef>
          <a:spcPts val="353"/>
        </a:spcBef>
        <a:buFont typeface="Arial"/>
        <a:buChar char="•"/>
        <a:defRPr sz="1271" kern="1200">
          <a:solidFill>
            <a:schemeClr val="tx1"/>
          </a:solidFill>
          <a:latin typeface="+mn-lt"/>
          <a:ea typeface="+mn-ea"/>
          <a:cs typeface="+mn-cs"/>
        </a:defRPr>
      </a:lvl6pPr>
      <a:lvl7pPr marL="2098982" indent="-161460" algn="l" defTabSz="645841" rtl="0" eaLnBrk="1" latinLnBrk="0" hangingPunct="1">
        <a:lnSpc>
          <a:spcPct val="90000"/>
        </a:lnSpc>
        <a:spcBef>
          <a:spcPts val="353"/>
        </a:spcBef>
        <a:buFont typeface="Arial"/>
        <a:buChar char="•"/>
        <a:defRPr sz="1271" kern="1200">
          <a:solidFill>
            <a:schemeClr val="tx1"/>
          </a:solidFill>
          <a:latin typeface="+mn-lt"/>
          <a:ea typeface="+mn-ea"/>
          <a:cs typeface="+mn-cs"/>
        </a:defRPr>
      </a:lvl7pPr>
      <a:lvl8pPr marL="2421903" indent="-161460" algn="l" defTabSz="645841" rtl="0" eaLnBrk="1" latinLnBrk="0" hangingPunct="1">
        <a:lnSpc>
          <a:spcPct val="90000"/>
        </a:lnSpc>
        <a:spcBef>
          <a:spcPts val="353"/>
        </a:spcBef>
        <a:buFont typeface="Arial"/>
        <a:buChar char="•"/>
        <a:defRPr sz="1271" kern="1200">
          <a:solidFill>
            <a:schemeClr val="tx1"/>
          </a:solidFill>
          <a:latin typeface="+mn-lt"/>
          <a:ea typeface="+mn-ea"/>
          <a:cs typeface="+mn-cs"/>
        </a:defRPr>
      </a:lvl8pPr>
      <a:lvl9pPr marL="2744823" indent="-161460" algn="l" defTabSz="645841" rtl="0" eaLnBrk="1" latinLnBrk="0" hangingPunct="1">
        <a:lnSpc>
          <a:spcPct val="90000"/>
        </a:lnSpc>
        <a:spcBef>
          <a:spcPts val="353"/>
        </a:spcBef>
        <a:buFont typeface="Arial"/>
        <a:buChar char="•"/>
        <a:defRPr sz="12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5841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1pPr>
      <a:lvl2pPr marL="322920" algn="l" defTabSz="645841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2pPr>
      <a:lvl3pPr marL="645841" algn="l" defTabSz="645841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3pPr>
      <a:lvl4pPr marL="968761" algn="l" defTabSz="645841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4pPr>
      <a:lvl5pPr marL="1291681" algn="l" defTabSz="645841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5pPr>
      <a:lvl6pPr marL="1614602" algn="l" defTabSz="645841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6pPr>
      <a:lvl7pPr marL="1937522" algn="l" defTabSz="645841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7pPr>
      <a:lvl8pPr marL="2260443" algn="l" defTabSz="645841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8pPr>
      <a:lvl9pPr marL="2583363" algn="l" defTabSz="645841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39389F0-00C1-2A46-ABC1-23EB17131062}"/>
              </a:ext>
            </a:extLst>
          </p:cNvPr>
          <p:cNvSpPr/>
          <p:nvPr/>
        </p:nvSpPr>
        <p:spPr>
          <a:xfrm>
            <a:off x="826680" y="1242443"/>
            <a:ext cx="741844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149562D-126C-5F42-B0F5-487348413C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6680" y="683473"/>
            <a:ext cx="16131416" cy="2854621"/>
          </a:xfrm>
        </p:spPr>
        <p:txBody>
          <a:bodyPr/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Using Hough Transform to Reconstruct Particle Tracks in HPTPC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BB9A4D-E643-FE4A-972E-C9E55C490F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26680" y="3263912"/>
            <a:ext cx="14138907" cy="2242917"/>
          </a:xfrm>
        </p:spPr>
        <p:txBody>
          <a:bodyPr/>
          <a:lstStyle/>
          <a:p>
            <a:r>
              <a:rPr lang="en-GB" dirty="0"/>
              <a:t>Veera Mikola, Department of Physics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99D380-28DE-7F4C-9BB0-57A54001E19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796711" y="5155170"/>
            <a:ext cx="11004209" cy="5183517"/>
          </a:xfrm>
        </p:spPr>
        <p:txBody>
          <a:bodyPr/>
          <a:lstStyle/>
          <a:p>
            <a:r>
              <a:rPr lang="fi-FI" sz="3400" dirty="0"/>
              <a:t>A </a:t>
            </a:r>
            <a:r>
              <a:rPr lang="en-GB" sz="3400" dirty="0"/>
              <a:t>high pressure time project chamber (HPTPC) was built to measure proton and pion scattering in highly pressurised argon and tested at CERN (figure 1).</a:t>
            </a:r>
          </a:p>
          <a:p>
            <a:r>
              <a:rPr lang="en-GB" sz="3400" dirty="0"/>
              <a:t>Particle tracks (figure 2) were reconstructed using a randomised Hough transform method [1].</a:t>
            </a:r>
          </a:p>
          <a:p>
            <a:r>
              <a:rPr lang="en-GB" sz="3400" dirty="0"/>
              <a:t>An HPTPC may be used in future studies of low energy neutrino-nucleus scattering [2].</a:t>
            </a:r>
          </a:p>
          <a:p>
            <a:endParaRPr lang="en-GB" sz="3000" dirty="0"/>
          </a:p>
          <a:p>
            <a:endParaRPr lang="en-GB" sz="28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AF7D515-F97C-FC45-83CB-1E2CD76755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503" y="22530648"/>
            <a:ext cx="8817267" cy="578514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6445EA2-3CDE-2D4D-8EC7-90E2A77F8217}"/>
              </a:ext>
            </a:extLst>
          </p:cNvPr>
          <p:cNvSpPr txBox="1"/>
          <p:nvPr/>
        </p:nvSpPr>
        <p:spPr>
          <a:xfrm>
            <a:off x="9770311" y="4351186"/>
            <a:ext cx="3772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>
                <a:solidFill>
                  <a:schemeClr val="accent1">
                    <a:lumMod val="75000"/>
                  </a:schemeClr>
                </a:solidFill>
              </a:rPr>
              <a:t>Introduction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1F40AC-C21E-7A4A-B0D0-B4ACE9DC558E}"/>
              </a:ext>
            </a:extLst>
          </p:cNvPr>
          <p:cNvSpPr txBox="1"/>
          <p:nvPr/>
        </p:nvSpPr>
        <p:spPr>
          <a:xfrm>
            <a:off x="884518" y="11565253"/>
            <a:ext cx="35540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>
                <a:solidFill>
                  <a:schemeClr val="accent1">
                    <a:lumMod val="75000"/>
                  </a:schemeClr>
                </a:solidFill>
              </a:rPr>
              <a:t>Methodology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26D98F9-A949-164E-BA2B-EB15862F6962}"/>
              </a:ext>
            </a:extLst>
          </p:cNvPr>
          <p:cNvSpPr txBox="1"/>
          <p:nvPr/>
        </p:nvSpPr>
        <p:spPr>
          <a:xfrm>
            <a:off x="884518" y="16708186"/>
            <a:ext cx="19675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>
                <a:solidFill>
                  <a:schemeClr val="accent1">
                    <a:lumMod val="75000"/>
                  </a:schemeClr>
                </a:solidFill>
              </a:rPr>
              <a:t>Results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4208216-6A65-B346-A9FC-46B802E706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503" y="4647565"/>
            <a:ext cx="8184351" cy="613826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6BF3B12-1B69-A642-AE66-D1720AFD6696}"/>
              </a:ext>
            </a:extLst>
          </p:cNvPr>
          <p:cNvSpPr txBox="1"/>
          <p:nvPr/>
        </p:nvSpPr>
        <p:spPr>
          <a:xfrm>
            <a:off x="826680" y="10947857"/>
            <a:ext cx="6879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Figure 1: HPTPC detector seen from the inside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6012F2C-5186-304F-BA95-A7640E7D0598}"/>
              </a:ext>
            </a:extLst>
          </p:cNvPr>
          <p:cNvSpPr txBox="1"/>
          <p:nvPr/>
        </p:nvSpPr>
        <p:spPr>
          <a:xfrm>
            <a:off x="10876199" y="28229791"/>
            <a:ext cx="89241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Figure 4: A simulated one track proton event after reconstruction.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C1218E8-433B-9746-98F9-62A9F41FDA1D}"/>
              </a:ext>
            </a:extLst>
          </p:cNvPr>
          <p:cNvSpPr txBox="1"/>
          <p:nvPr/>
        </p:nvSpPr>
        <p:spPr>
          <a:xfrm>
            <a:off x="884518" y="28437522"/>
            <a:ext cx="84456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Figure 3: The Hough transform space of a simulated one tracks proton event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DF8F9318-E283-5C4F-B393-DCAB2651CD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9744" y="22319658"/>
            <a:ext cx="8837793" cy="5926874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DC96023D-EB99-AB44-A0E5-C5A3BC9827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3236" y="10064747"/>
            <a:ext cx="8933160" cy="6041239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70119111-DF64-8C44-90FF-679EBD5EBF7C}"/>
              </a:ext>
            </a:extLst>
          </p:cNvPr>
          <p:cNvSpPr txBox="1"/>
          <p:nvPr/>
        </p:nvSpPr>
        <p:spPr>
          <a:xfrm>
            <a:off x="7741258" y="29079646"/>
            <a:ext cx="136754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References:</a:t>
            </a:r>
          </a:p>
          <a:p>
            <a:r>
              <a:rPr lang="en-GB" sz="1800" dirty="0"/>
              <a:t>[1]  C. </a:t>
            </a:r>
            <a:r>
              <a:rPr lang="en-GB" sz="1800" dirty="0" err="1"/>
              <a:t>Galambos</a:t>
            </a:r>
            <a:r>
              <a:rPr lang="en-GB" sz="1800" dirty="0"/>
              <a:t>, </a:t>
            </a:r>
            <a:r>
              <a:rPr lang="en-GB" sz="1800" dirty="0" err="1"/>
              <a:t>J.Matas</a:t>
            </a:r>
            <a:r>
              <a:rPr lang="en-GB" sz="1800" dirty="0"/>
              <a:t> and </a:t>
            </a:r>
            <a:r>
              <a:rPr lang="en-GB" sz="1800" dirty="0" err="1"/>
              <a:t>J.Kittler</a:t>
            </a:r>
            <a:r>
              <a:rPr lang="en-GB" sz="1800" dirty="0"/>
              <a:t>, </a:t>
            </a:r>
            <a:r>
              <a:rPr lang="fi-FI" sz="1800" dirty="0"/>
              <a:t>IEEE Computer </a:t>
            </a:r>
            <a:r>
              <a:rPr lang="fi-FI" sz="1800" dirty="0" err="1"/>
              <a:t>Society</a:t>
            </a:r>
            <a:r>
              <a:rPr lang="fi-FI" sz="1800" dirty="0"/>
              <a:t> Conference on Computer Vision and </a:t>
            </a:r>
            <a:r>
              <a:rPr lang="fi-FI" sz="1800" dirty="0" err="1"/>
              <a:t>Pattern</a:t>
            </a:r>
            <a:r>
              <a:rPr lang="fi-FI" sz="1800" dirty="0"/>
              <a:t> </a:t>
            </a:r>
            <a:r>
              <a:rPr lang="fi-FI" sz="1800" dirty="0" err="1"/>
              <a:t>Recognition</a:t>
            </a:r>
            <a:r>
              <a:rPr lang="fi-FI" sz="1800" dirty="0"/>
              <a:t>, 1999</a:t>
            </a:r>
          </a:p>
          <a:p>
            <a:endParaRPr lang="en-GB" sz="1800" dirty="0"/>
          </a:p>
          <a:p>
            <a:r>
              <a:rPr lang="fi-FI" sz="1800" dirty="0"/>
              <a:t>[2] P. Hamilton et </a:t>
            </a:r>
            <a:r>
              <a:rPr lang="fi-FI" sz="1800" dirty="0" err="1"/>
              <a:t>al</a:t>
            </a:r>
            <a:r>
              <a:rPr lang="fi-FI" sz="1800" dirty="0"/>
              <a:t>,  </a:t>
            </a:r>
            <a:r>
              <a:rPr lang="fi-FI" sz="1800" i="1" dirty="0" err="1"/>
              <a:t>Neutrino</a:t>
            </a:r>
            <a:r>
              <a:rPr lang="fi-FI" sz="1800" i="1" dirty="0"/>
              <a:t> </a:t>
            </a:r>
            <a:r>
              <a:rPr lang="fi-FI" sz="1800" i="1" dirty="0" err="1"/>
              <a:t>Scattering</a:t>
            </a:r>
            <a:r>
              <a:rPr lang="fi-FI" sz="1800" i="1" dirty="0"/>
              <a:t> R&amp;D for CP </a:t>
            </a:r>
            <a:r>
              <a:rPr lang="fi-FI" sz="1800" i="1" dirty="0" err="1"/>
              <a:t>Violation</a:t>
            </a:r>
            <a:r>
              <a:rPr lang="fi-FI" sz="1800" i="1" dirty="0"/>
              <a:t> </a:t>
            </a:r>
            <a:r>
              <a:rPr lang="fi-FI" sz="1800" i="1" dirty="0" err="1"/>
              <a:t>Searches</a:t>
            </a:r>
            <a:r>
              <a:rPr lang="fi-FI" sz="1800" i="1" dirty="0"/>
              <a:t>, </a:t>
            </a:r>
            <a:r>
              <a:rPr lang="fi-FI" sz="1800" dirty="0"/>
              <a:t> STFC PRD Grant </a:t>
            </a:r>
            <a:r>
              <a:rPr lang="fi-FI" sz="1800" dirty="0" err="1"/>
              <a:t>Proposal</a:t>
            </a:r>
            <a:r>
              <a:rPr lang="fi-FI" sz="1800" dirty="0"/>
              <a:t>, </a:t>
            </a:r>
            <a:r>
              <a:rPr lang="fi-FI" sz="1800" dirty="0" err="1"/>
              <a:t>Council</a:t>
            </a:r>
            <a:r>
              <a:rPr lang="fi-FI" sz="1800" dirty="0"/>
              <a:t> </a:t>
            </a:r>
            <a:r>
              <a:rPr lang="fi-FI" sz="1800" dirty="0" err="1"/>
              <a:t>Reference</a:t>
            </a:r>
            <a:r>
              <a:rPr lang="fi-FI" sz="1800" dirty="0"/>
              <a:t> ST/N003217/1, </a:t>
            </a:r>
            <a:r>
              <a:rPr lang="fi-FI" sz="1800" dirty="0" err="1"/>
              <a:t>July</a:t>
            </a:r>
            <a:r>
              <a:rPr lang="fi-FI" sz="1800" dirty="0"/>
              <a:t> 2015 </a:t>
            </a:r>
            <a:endParaRPr lang="en-GB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306E46D8-ABD1-A241-B462-34977301D188}"/>
                  </a:ext>
                </a:extLst>
              </p:cNvPr>
              <p:cNvSpPr txBox="1"/>
              <p:nvPr/>
            </p:nvSpPr>
            <p:spPr>
              <a:xfrm rot="20966175" flipH="1">
                <a:off x="6302660" y="27569300"/>
                <a:ext cx="239436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fi-FI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</m:t>
                      </m:r>
                      <m:r>
                        <a:rPr lang="fi-FI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𝑚𝑚</m:t>
                      </m:r>
                      <m:r>
                        <a:rPr lang="fi-FI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306E46D8-ABD1-A241-B462-34977301D1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66175" flipH="1">
                <a:off x="6302660" y="27569300"/>
                <a:ext cx="2394362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4A9971E-2836-B74F-A55A-5DE7841B58F2}"/>
                  </a:ext>
                </a:extLst>
              </p:cNvPr>
              <p:cNvSpPr txBox="1"/>
              <p:nvPr/>
            </p:nvSpPr>
            <p:spPr>
              <a:xfrm rot="1864917">
                <a:off x="1084438" y="27277791"/>
                <a:ext cx="181590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fi-FI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</m:t>
                      </m:r>
                      <m:r>
                        <a:rPr lang="fi-FI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𝑟𝑎𝑑𝑖𝑎𝑛𝑠</m:t>
                      </m:r>
                      <m:r>
                        <a:rPr lang="fi-FI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4A9971E-2836-B74F-A55A-5DE7841B58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64917">
                <a:off x="1084438" y="27277791"/>
                <a:ext cx="1815902" cy="461665"/>
              </a:xfrm>
              <a:prstGeom prst="rect">
                <a:avLst/>
              </a:prstGeom>
              <a:blipFill>
                <a:blip r:embed="rId8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6F53A133-D737-0242-BA1C-C765EECED4C2}"/>
              </a:ext>
            </a:extLst>
          </p:cNvPr>
          <p:cNvSpPr txBox="1"/>
          <p:nvPr/>
        </p:nvSpPr>
        <p:spPr>
          <a:xfrm>
            <a:off x="12362013" y="16169578"/>
            <a:ext cx="114134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Figure 2: A simulated CCD image of a single proton track </a:t>
            </a:r>
          </a:p>
          <a:p>
            <a:r>
              <a:rPr lang="en-GB" sz="2800" dirty="0"/>
              <a:t>Used in the analysis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493E83-98F9-194A-9732-C9EE6C855B43}"/>
              </a:ext>
            </a:extLst>
          </p:cNvPr>
          <p:cNvSpPr txBox="1"/>
          <p:nvPr/>
        </p:nvSpPr>
        <p:spPr>
          <a:xfrm>
            <a:off x="919503" y="12304847"/>
            <a:ext cx="1146994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400" dirty="0"/>
              <a:t>Two randomly chosen data points were used to define a line. The polar coordinates of all lines were accumulated in a histogram - a peak appearing at the coordinates of the physical line (figure 3).</a:t>
            </a:r>
          </a:p>
          <a:p>
            <a:endParaRPr lang="en-GB" sz="3400" dirty="0"/>
          </a:p>
          <a:p>
            <a:r>
              <a:rPr lang="en-GB" sz="3400" dirty="0"/>
              <a:t>The peak information was used to collect hits belonging to the track, from which start and end points were defined, finally reconstructing the track.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12AAA9-66C5-AB4C-A43B-A71292444985}"/>
              </a:ext>
            </a:extLst>
          </p:cNvPr>
          <p:cNvSpPr txBox="1"/>
          <p:nvPr/>
        </p:nvSpPr>
        <p:spPr>
          <a:xfrm>
            <a:off x="913045" y="17515383"/>
            <a:ext cx="1988787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400" dirty="0"/>
              <a:t>The algorithm finds at least one track in most events but generates, in some cases, more tracks than is expected. </a:t>
            </a:r>
          </a:p>
          <a:p>
            <a:endParaRPr lang="en-GB" sz="3400" dirty="0"/>
          </a:p>
          <a:p>
            <a:r>
              <a:rPr lang="en-GB" sz="3400" dirty="0"/>
              <a:t>These comprise low hit density fake tracks made from the noise, or from multiple tracks caused by two or more close peaks. These were remove by setting a lower limit to the the hit density, and by comparing the y-intercept and slope values of the reconstructed tracks.</a:t>
            </a:r>
          </a:p>
          <a:p>
            <a:endParaRPr lang="en-GB" sz="3400" dirty="0"/>
          </a:p>
          <a:p>
            <a:r>
              <a:rPr lang="en-GB" sz="3400" dirty="0"/>
              <a:t>The programme successfully finds and reconstructs particle tracks in simulated single particle events containing both protons or </a:t>
            </a:r>
            <a:r>
              <a:rPr lang="en-GB" sz="3400" dirty="0" err="1"/>
              <a:t>pions</a:t>
            </a:r>
            <a:r>
              <a:rPr lang="en-GB" sz="3400" dirty="0"/>
              <a:t> (figure 4).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0362245"/>
      </p:ext>
    </p:extLst>
  </p:cSld>
  <p:clrMapOvr>
    <a:masterClrMapping/>
  </p:clrMapOvr>
</p:sld>
</file>

<file path=ppt/theme/theme1.xml><?xml version="1.0" encoding="utf-8"?>
<a:theme xmlns:a="http://schemas.openxmlformats.org/drawingml/2006/main" name="1/12 URSS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5071</TotalTime>
  <Words>266</Words>
  <Application>Microsoft Macintosh PowerPoint</Application>
  <PresentationFormat>Custom</PresentationFormat>
  <Paragraphs>28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1/12 URSS </vt:lpstr>
      <vt:lpstr>Custom Design</vt:lpstr>
      <vt:lpstr>1_Custom Design</vt:lpstr>
      <vt:lpstr>2_Custom Design</vt:lpstr>
      <vt:lpstr>PowerPoint Presentation</vt:lpstr>
    </vt:vector>
  </TitlesOfParts>
  <Company>School of Engineering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esricj</dc:creator>
  <cp:lastModifiedBy>Mikola, Veera</cp:lastModifiedBy>
  <cp:revision>454</cp:revision>
  <cp:lastPrinted>2018-10-14T15:37:36Z</cp:lastPrinted>
  <dcterms:created xsi:type="dcterms:W3CDTF">2011-11-14T19:29:19Z</dcterms:created>
  <dcterms:modified xsi:type="dcterms:W3CDTF">2018-10-14T15:37:50Z</dcterms:modified>
</cp:coreProperties>
</file>