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76" r:id="rId5"/>
    <p:sldId id="259" r:id="rId6"/>
    <p:sldId id="280" r:id="rId7"/>
    <p:sldId id="265" r:id="rId8"/>
    <p:sldId id="277" r:id="rId9"/>
    <p:sldId id="260" r:id="rId10"/>
    <p:sldId id="267" r:id="rId11"/>
    <p:sldId id="271" r:id="rId12"/>
    <p:sldId id="274" r:id="rId13"/>
    <p:sldId id="272" r:id="rId14"/>
    <p:sldId id="278" r:id="rId15"/>
    <p:sldId id="261" r:id="rId16"/>
    <p:sldId id="268" r:id="rId17"/>
    <p:sldId id="279" r:id="rId18"/>
    <p:sldId id="262" r:id="rId19"/>
    <p:sldId id="275" r:id="rId20"/>
    <p:sldId id="273" r:id="rId21"/>
    <p:sldId id="266" r:id="rId22"/>
  </p:sldIdLst>
  <p:sldSz cx="12192000" cy="6858000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4965"/>
    <p:restoredTop sz="94729"/>
  </p:normalViewPr>
  <p:slideViewPr>
    <p:cSldViewPr snapToGrid="0" snapToObjects="1">
      <p:cViewPr varScale="1">
        <p:scale>
          <a:sx n="76" d="100"/>
          <a:sy n="76" d="100"/>
        </p:scale>
        <p:origin x="224" y="10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E82110-4B37-7645-A9F9-30AC092F0C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B052997-AA6B-4F47-9DC8-099ED2D27F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4976CC-F619-9744-90BA-E8EA58AC9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F1D16-7091-ED48-8555-926071877812}" type="datetimeFigureOut">
              <a:rPr lang="en-GB" smtClean="0"/>
              <a:t>13/09/2018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220CE8-56D1-854C-8896-D65AFE0315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A89773-8494-A748-86F0-43EF2F5A25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8E5DC-BC59-E14D-A954-BFD6C8B6F9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77777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388CB9-2CBC-5147-A15F-9ED6DBEF17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000B30C-C056-CA40-B82D-2CD29FC723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92B297-34A6-394B-892F-9BE4834526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F1D16-7091-ED48-8555-926071877812}" type="datetimeFigureOut">
              <a:rPr lang="en-GB" smtClean="0"/>
              <a:t>13/09/2018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9CFF15-D16D-5145-B893-5434DF19F7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79D382-DDC9-7642-B416-EEE7A9DCA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8E5DC-BC59-E14D-A954-BFD6C8B6F9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03862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BC625A5-EF02-1D40-86ED-D494249B372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B177472-25DA-7441-ABD8-E2C3395E5A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D4FB25-E985-E142-81D1-E5AB3C63F0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F1D16-7091-ED48-8555-926071877812}" type="datetimeFigureOut">
              <a:rPr lang="en-GB" smtClean="0"/>
              <a:t>13/09/2018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8DB7A5-DF3B-FA4B-B424-6DF966F72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78E4EA-9909-AF46-A7EF-F2F3704D6E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8E5DC-BC59-E14D-A954-BFD6C8B6F9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08321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106E9-355E-A540-A802-664346969D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1104D9-5350-7B49-BDA6-473CE95194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0FF282-028C-5E4B-B780-FEF9A1414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F1D16-7091-ED48-8555-926071877812}" type="datetimeFigureOut">
              <a:rPr lang="en-GB" smtClean="0"/>
              <a:t>13/09/2018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044F42-06EE-C448-873E-F48C46AD2F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07F239-61B1-F24B-A561-99517F337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8E5DC-BC59-E14D-A954-BFD6C8B6F9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3938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487438-9AF9-3E43-ACD6-C76C01EFBD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821B47-F09E-8248-9ADB-5DC0445935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A7556C-BE20-7546-B38F-8EB8D26124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F1D16-7091-ED48-8555-926071877812}" type="datetimeFigureOut">
              <a:rPr lang="en-GB" smtClean="0"/>
              <a:t>13/09/2018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417A9D-6673-AA4D-8B35-5ED26EE291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A1D985-F415-1D44-8C81-A337FD4091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8E5DC-BC59-E14D-A954-BFD6C8B6F9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4607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DBD9E7-3196-D748-BD50-A44D2295C6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9B7BAF-E84F-074B-8967-01D170C8C9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F8A600A-6E64-2049-B8BA-9EB2DB6A20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79CCA8-E17F-9444-A263-95E4B1D268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F1D16-7091-ED48-8555-926071877812}" type="datetimeFigureOut">
              <a:rPr lang="en-GB" smtClean="0"/>
              <a:t>13/09/2018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EA7CF4-1EB8-D746-8FA6-0925D61E5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84E8CB-8D15-D341-9A3A-F8B561EB2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8E5DC-BC59-E14D-A954-BFD6C8B6F9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6207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D058D1-1867-E74F-81FC-D334E79A54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8EABDD-320E-CC42-843B-06A088EE84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7FC3E5-9503-AD44-9DB4-5065782083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9E4F6E8-B13F-AD46-8347-845B00808FC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540CBF-2347-DB49-BEAC-02F990F9251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B8146C9-2700-B64B-A316-2F184EFFE8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F1D16-7091-ED48-8555-926071877812}" type="datetimeFigureOut">
              <a:rPr lang="en-GB" smtClean="0"/>
              <a:t>13/09/2018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592C84D-9C8B-D143-9BFD-00448C7B90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8D4646D-1F03-A34B-85CB-2C431B7959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8E5DC-BC59-E14D-A954-BFD6C8B6F9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3979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07040E-0BB5-0C49-966E-009AA80C6B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C1C3AD3-6CDA-3C4C-A8C0-AFC55CEA58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F1D16-7091-ED48-8555-926071877812}" type="datetimeFigureOut">
              <a:rPr lang="en-GB" smtClean="0"/>
              <a:t>13/09/2018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3DAD07E-AAE8-464D-BD2E-5848612833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861700F-54E8-DF4A-8E1D-D219964D2D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8E5DC-BC59-E14D-A954-BFD6C8B6F9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83029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098C79D-CFE4-974C-9834-0A44A4633D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F1D16-7091-ED48-8555-926071877812}" type="datetimeFigureOut">
              <a:rPr lang="en-GB" smtClean="0"/>
              <a:t>13/09/2018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B3B6D26-2E3B-5F42-AF03-43F6A9DA3A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F4AA62-713E-B249-97CA-5C6CAF86B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8E5DC-BC59-E14D-A954-BFD6C8B6F9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6056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30408D-01C6-E244-BBED-A55734C10E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F62133-DC28-5344-BC83-A4E267385D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C9931A-7C94-9340-9744-B6D6A55859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D3818-A200-4443-AF2A-BA954DB3F1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F1D16-7091-ED48-8555-926071877812}" type="datetimeFigureOut">
              <a:rPr lang="en-GB" smtClean="0"/>
              <a:t>13/09/2018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CCBBD8-47AD-EC49-8DDD-F31444914E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9A2A9F-1901-A649-A508-4719629378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8E5DC-BC59-E14D-A954-BFD6C8B6F9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658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88F5AB-C890-AE40-9BE0-E83B6D84EA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5283E7C-9A3E-5648-A60C-8FD21C8C0B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9E67A20-A300-5848-8B82-A9BF76617C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7FB3F2-7468-6644-B3F7-DC0670CEC4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F1D16-7091-ED48-8555-926071877812}" type="datetimeFigureOut">
              <a:rPr lang="en-GB" smtClean="0"/>
              <a:t>13/09/2018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BBD391-3440-8445-A3E8-5ECCEC51E1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6AC712-4495-C94E-9DAE-51F4FF23F1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8E5DC-BC59-E14D-A954-BFD6C8B6F9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9991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0056B6E-02CB-714A-99ED-FE2C1CE255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7F8F84-09ED-CA40-9237-E03E3C3A3B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6CBCCA-5F02-3E49-96E4-EC16585205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6F1D16-7091-ED48-8555-926071877812}" type="datetimeFigureOut">
              <a:rPr lang="en-GB" smtClean="0"/>
              <a:t>13/09/2018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3B8A74-0897-7249-80C7-C5FD24DC2B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84131B-8FAC-4042-8258-2E724E0FE0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58E5DC-BC59-E14D-A954-BFD6C8B6F9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2669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39A311-C887-3946-BA4F-E4A7803FA03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Using Hough Transform to reconstruct particle tracks in </a:t>
            </a:r>
            <a:r>
              <a:rPr lang="en-GB" dirty="0" err="1"/>
              <a:t>hptpc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45E008E-1A10-634E-A98D-F7142B0E901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Veera Mikola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B87B0D7-95F2-234A-9255-68AAF9A72E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4018" y="4199731"/>
            <a:ext cx="3463963" cy="2300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44197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47DD54-9DB7-2E4A-B63E-507042AA00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Proton tracks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2EAEC43-1902-3945-A4EC-F4AE445D591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95621" y="1439333"/>
            <a:ext cx="8086949" cy="5418667"/>
          </a:xfrm>
        </p:spPr>
      </p:pic>
    </p:spTree>
    <p:extLst>
      <p:ext uri="{BB962C8B-B14F-4D97-AF65-F5344CB8AC3E}">
        <p14:creationId xmlns:p14="http://schemas.microsoft.com/office/powerpoint/2010/main" val="13867337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17374D-303F-5846-A3A4-216FD95B54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Multiplicity (number of tracks found)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15159A2-AF40-724A-9E69-A953D0E100A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43239" y="1372911"/>
            <a:ext cx="8137827" cy="5485089"/>
          </a:xfrm>
        </p:spPr>
      </p:pic>
    </p:spTree>
    <p:extLst>
      <p:ext uri="{BB962C8B-B14F-4D97-AF65-F5344CB8AC3E}">
        <p14:creationId xmlns:p14="http://schemas.microsoft.com/office/powerpoint/2010/main" val="35861631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88EB9A-A621-D240-A601-D2384AEBA9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Fake tracks and duplicate tracks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14E239-5B68-A649-93E0-78DD67658E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Fake tracks</a:t>
            </a:r>
          </a:p>
          <a:p>
            <a:pPr lvl="1"/>
            <a:r>
              <a:rPr lang="en-GB" dirty="0"/>
              <a:t>Find the hit density of all tracks</a:t>
            </a:r>
          </a:p>
          <a:p>
            <a:pPr lvl="1"/>
            <a:r>
              <a:rPr lang="en-GB" dirty="0"/>
              <a:t>For tracks that have density less than 0.02 (found the limit looking at hit densities of events where more than 1 peak found) set the start and end point to 0</a:t>
            </a:r>
          </a:p>
          <a:p>
            <a:r>
              <a:rPr lang="en-GB" dirty="0"/>
              <a:t>Duplicate tracks</a:t>
            </a:r>
          </a:p>
          <a:p>
            <a:pPr lvl="1"/>
            <a:r>
              <a:rPr lang="en-GB" dirty="0"/>
              <a:t>Look for the values for b and m (y-intercept and gradient) of the track</a:t>
            </a:r>
          </a:p>
          <a:p>
            <a:pPr lvl="1"/>
            <a:r>
              <a:rPr lang="en-GB" dirty="0"/>
              <a:t>If they are close to each other (limits found looking at events with more than 1 peaks) set start point and end point to 0</a:t>
            </a:r>
          </a:p>
          <a:p>
            <a:r>
              <a:rPr lang="fi-FI" dirty="0" err="1"/>
              <a:t>Currently</a:t>
            </a:r>
            <a:r>
              <a:rPr lang="fi-FI" dirty="0"/>
              <a:t> for </a:t>
            </a:r>
            <a:r>
              <a:rPr lang="fi-FI" dirty="0" err="1"/>
              <a:t>some</a:t>
            </a:r>
            <a:r>
              <a:rPr lang="fi-FI" dirty="0"/>
              <a:t> </a:t>
            </a:r>
            <a:r>
              <a:rPr lang="fi-FI" dirty="0" err="1"/>
              <a:t>rare</a:t>
            </a:r>
            <a:r>
              <a:rPr lang="fi-FI" dirty="0"/>
              <a:t> </a:t>
            </a:r>
            <a:r>
              <a:rPr lang="fi-FI" dirty="0" err="1"/>
              <a:t>tracks</a:t>
            </a:r>
            <a:r>
              <a:rPr lang="fi-FI" dirty="0"/>
              <a:t> </a:t>
            </a:r>
            <a:r>
              <a:rPr lang="fi-FI" dirty="0" err="1"/>
              <a:t>all</a:t>
            </a:r>
            <a:r>
              <a:rPr lang="fi-FI" dirty="0"/>
              <a:t> </a:t>
            </a:r>
            <a:r>
              <a:rPr lang="fi-FI" dirty="0" err="1"/>
              <a:t>tracks</a:t>
            </a:r>
            <a:r>
              <a:rPr lang="fi-FI" dirty="0"/>
              <a:t> </a:t>
            </a:r>
            <a:r>
              <a:rPr lang="fi-FI" dirty="0" err="1"/>
              <a:t>are</a:t>
            </a:r>
            <a:r>
              <a:rPr lang="fi-FI" dirty="0"/>
              <a:t> </a:t>
            </a:r>
            <a:r>
              <a:rPr lang="fi-FI" dirty="0" err="1"/>
              <a:t>cut</a:t>
            </a:r>
            <a:r>
              <a:rPr lang="fi-FI" dirty="0"/>
              <a:t> </a:t>
            </a:r>
            <a:r>
              <a:rPr lang="fi-FI" dirty="0" err="1"/>
              <a:t>off</a:t>
            </a:r>
            <a:r>
              <a:rPr lang="fi-FI" dirty="0"/>
              <a:t>, </a:t>
            </a:r>
            <a:r>
              <a:rPr lang="fi-FI" dirty="0" err="1"/>
              <a:t>but</a:t>
            </a:r>
            <a:r>
              <a:rPr lang="fi-FI" dirty="0"/>
              <a:t> </a:t>
            </a:r>
            <a:r>
              <a:rPr lang="fi-FI" dirty="0" err="1"/>
              <a:t>this</a:t>
            </a:r>
            <a:r>
              <a:rPr lang="fi-FI" dirty="0"/>
              <a:t> is a </a:t>
            </a:r>
            <a:r>
              <a:rPr lang="fi-FI" dirty="0" err="1"/>
              <a:t>work</a:t>
            </a:r>
            <a:r>
              <a:rPr lang="fi-FI" dirty="0"/>
              <a:t> in </a:t>
            </a:r>
            <a:r>
              <a:rPr lang="fi-FI" dirty="0" err="1"/>
              <a:t>progress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97347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DBDDDE-E56E-C643-ADFD-6CEA328F2D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Multiplicity after removing tracks (protons)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E825122-08CF-6D43-8143-D3F022F30ECA}"/>
              </a:ext>
            </a:extLst>
          </p:cNvPr>
          <p:cNvSpPr txBox="1"/>
          <p:nvPr/>
        </p:nvSpPr>
        <p:spPr>
          <a:xfrm>
            <a:off x="1714500" y="6176963"/>
            <a:ext cx="11248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Fake track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6B62F28-4C8C-884D-9F82-675B39935383}"/>
              </a:ext>
            </a:extLst>
          </p:cNvPr>
          <p:cNvSpPr txBox="1"/>
          <p:nvPr/>
        </p:nvSpPr>
        <p:spPr>
          <a:xfrm>
            <a:off x="8458200" y="6176963"/>
            <a:ext cx="1676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Duplicate tracks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53A61E87-59C9-E34A-AEC7-22EB25E6237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" y="1823218"/>
            <a:ext cx="6062133" cy="4089372"/>
          </a:xfr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DF7105B-3227-1044-82E8-88142331A7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62133" y="1770507"/>
            <a:ext cx="6129868" cy="4142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06619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9669A7-41C8-C144-9AAF-61F007552A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Pion tracks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85F943-F9AE-5240-A267-32C49E0F9B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599" y="1527908"/>
            <a:ext cx="7907867" cy="5330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96698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AB0F6-1530-6D4F-BD51-58DC629D9B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Pion tracks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7A18187-8E84-EA44-A5ED-62FA54AA95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6777" y="2061002"/>
            <a:ext cx="6287143" cy="4248358"/>
          </a:xfrm>
          <a:prstGeom prst="rect">
            <a:avLst/>
          </a:prstGeom>
        </p:spPr>
      </p:pic>
      <p:pic>
        <p:nvPicPr>
          <p:cNvPr id="15" name="Content Placeholder 14">
            <a:extLst>
              <a:ext uri="{FF2B5EF4-FFF2-40B4-BE49-F238E27FC236}">
                <a16:creationId xmlns:a16="http://schemas.microsoft.com/office/drawing/2014/main" id="{81EE1E57-3143-4542-A5A3-21EA36C3963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-1" y="2061002"/>
            <a:ext cx="6302627" cy="4248358"/>
          </a:xfrm>
        </p:spPr>
      </p:pic>
    </p:spTree>
    <p:extLst>
      <p:ext uri="{BB962C8B-B14F-4D97-AF65-F5344CB8AC3E}">
        <p14:creationId xmlns:p14="http://schemas.microsoft.com/office/powerpoint/2010/main" val="8207600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C23D20-14C9-1E49-868E-1AC322F43B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Pion tracks</a:t>
            </a:r>
          </a:p>
        </p:txBody>
      </p:sp>
      <p:pic>
        <p:nvPicPr>
          <p:cNvPr id="16" name="Content Placeholder 15">
            <a:extLst>
              <a:ext uri="{FF2B5EF4-FFF2-40B4-BE49-F238E27FC236}">
                <a16:creationId xmlns:a16="http://schemas.microsoft.com/office/drawing/2014/main" id="{5A4597DE-AEA2-0E45-8F86-A93B8FB83EF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71600" y="1461332"/>
            <a:ext cx="7992533" cy="5396668"/>
          </a:xfrm>
        </p:spPr>
      </p:pic>
    </p:spTree>
    <p:extLst>
      <p:ext uri="{BB962C8B-B14F-4D97-AF65-F5344CB8AC3E}">
        <p14:creationId xmlns:p14="http://schemas.microsoft.com/office/powerpoint/2010/main" val="6488146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A945DA-3782-714C-AD61-ED032CE8F2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Pion tracks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0CE18DC-ECCE-A64D-A633-CA85C71AB1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9467" y="33170"/>
            <a:ext cx="6722533" cy="455895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3A7FC5B-E68A-4743-8BE7-AD8C8C39A2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861733"/>
            <a:ext cx="5898772" cy="3996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46905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726F18-2C6B-9C47-A98B-A79FE2F412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Pion tracks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E331828-4543-FD47-ACBE-637F4223E3E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842352"/>
            <a:ext cx="6145678" cy="4138714"/>
          </a:xfr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A8325F0-3E67-1846-87D3-F92D2C7133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5678" y="1858436"/>
            <a:ext cx="6046322" cy="410654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404E69C-E8F5-B049-8FFA-D420F91B8B88}"/>
              </a:ext>
            </a:extLst>
          </p:cNvPr>
          <p:cNvSpPr txBox="1"/>
          <p:nvPr/>
        </p:nvSpPr>
        <p:spPr>
          <a:xfrm>
            <a:off x="2484120" y="6355080"/>
            <a:ext cx="822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Event2</a:t>
            </a:r>
          </a:p>
        </p:txBody>
      </p:sp>
    </p:spTree>
    <p:extLst>
      <p:ext uri="{BB962C8B-B14F-4D97-AF65-F5344CB8AC3E}">
        <p14:creationId xmlns:p14="http://schemas.microsoft.com/office/powerpoint/2010/main" val="41275963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806522-4ECD-0449-A532-EFF929771B79}"/>
              </a:ext>
            </a:extLst>
          </p:cNvPr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GB" dirty="0"/>
              <a:t>Multiplicity (</a:t>
            </a:r>
            <a:r>
              <a:rPr lang="en-GB" dirty="0" err="1"/>
              <a:t>pions</a:t>
            </a:r>
            <a:r>
              <a:rPr lang="en-GB" dirty="0"/>
              <a:t>, 8 events)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0D7BD5A-D42E-6A4A-8261-A82539B9EC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5599" y="1352575"/>
            <a:ext cx="8195733" cy="550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44063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3DFA36-711E-D345-8DAC-65159FF086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Reminder of randomised Hough Transform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B8F4C6A-571B-1141-BDD5-08B4C01BF01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690688"/>
                <a:ext cx="10515600" cy="5167312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GB" dirty="0"/>
                  <a:t>Voxelize files using </a:t>
                </a:r>
                <a:r>
                  <a:rPr lang="en-GB" dirty="0" err="1"/>
                  <a:t>trex</a:t>
                </a:r>
                <a:endParaRPr lang="en-GB" dirty="0"/>
              </a:p>
              <a:p>
                <a:r>
                  <a:rPr lang="en-GB" dirty="0"/>
                  <a:t>Run through event(s) wanted</a:t>
                </a:r>
              </a:p>
              <a:p>
                <a:r>
                  <a:rPr lang="en-GB" dirty="0"/>
                  <a:t>Create a dictionary consisting of all the coordinates and energy deposits in the event</a:t>
                </a:r>
              </a:p>
              <a:p>
                <a:r>
                  <a:rPr lang="en-GB" dirty="0"/>
                  <a:t>Choose two points randomly from this dictionary and draw a line between them</a:t>
                </a:r>
              </a:p>
              <a:p>
                <a:r>
                  <a:rPr lang="en-GB" dirty="0"/>
                  <a:t>From the line define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en-GB" dirty="0"/>
                  <a:t> and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en-GB" dirty="0"/>
                  <a:t>, and draw a 2-D histogram of the accumulator</a:t>
                </a:r>
              </a:p>
              <a:p>
                <a:r>
                  <a:rPr lang="en-GB" dirty="0"/>
                  <a:t>Find peaks from the histogram using </a:t>
                </a:r>
                <a:r>
                  <a:rPr lang="en-GB" dirty="0" err="1"/>
                  <a:t>TSpectrum</a:t>
                </a:r>
                <a:endParaRPr lang="en-GB" dirty="0"/>
              </a:p>
              <a:p>
                <a:r>
                  <a:rPr lang="en-GB" dirty="0"/>
                  <a:t>Collect hits using the peak information</a:t>
                </a:r>
              </a:p>
              <a:p>
                <a:r>
                  <a:rPr lang="en-GB" dirty="0"/>
                  <a:t>Find a start and an end point of the track </a:t>
                </a: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B8F4C6A-571B-1141-BDD5-08B4C01BF01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690688"/>
                <a:ext cx="10515600" cy="5167312"/>
              </a:xfrm>
              <a:blipFill>
                <a:blip r:embed="rId2"/>
                <a:stretch>
                  <a:fillRect l="-965" t="-269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349744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93A683-5C8C-EE40-AF64-28E1849200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Multiplicity after removing tracks (</a:t>
            </a:r>
            <a:r>
              <a:rPr lang="en-GB" dirty="0" err="1"/>
              <a:t>pions</a:t>
            </a:r>
            <a:r>
              <a:rPr lang="en-GB" dirty="0"/>
              <a:t>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B2AB652-0CC1-1341-833C-E0F01877B4BD}"/>
              </a:ext>
            </a:extLst>
          </p:cNvPr>
          <p:cNvSpPr txBox="1"/>
          <p:nvPr/>
        </p:nvSpPr>
        <p:spPr>
          <a:xfrm>
            <a:off x="1657350" y="6176963"/>
            <a:ext cx="1212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Fake tracks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7E606E-E2A6-5741-BAF9-8BFC123FF859}"/>
              </a:ext>
            </a:extLst>
          </p:cNvPr>
          <p:cNvSpPr txBox="1"/>
          <p:nvPr/>
        </p:nvSpPr>
        <p:spPr>
          <a:xfrm>
            <a:off x="8529637" y="6176963"/>
            <a:ext cx="1673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Duplicate </a:t>
            </a:r>
            <a:r>
              <a:rPr lang="en-GB" dirty="0" err="1"/>
              <a:t>trakcs</a:t>
            </a:r>
            <a:endParaRPr lang="en-GB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28BC6196-F107-4E44-9D9B-CB885D71386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flipV="1">
            <a:off x="10736504" y="4641850"/>
            <a:ext cx="167791" cy="112713"/>
          </a:xfr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E36EF8C-0275-B344-BE56-175BB920C3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0871" y="1790797"/>
            <a:ext cx="6090871" cy="411573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3D8C4CB-56DE-3749-B9D5-F35A8F276E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790797"/>
            <a:ext cx="6090871" cy="4115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033630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8F883E-4127-5F41-AD2E-D16371B926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Next…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812D53-E189-EF4D-BFDE-C9AB0EB0F6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Improve the detection of fake tracks and duplicate tracks </a:t>
            </a:r>
          </a:p>
          <a:p>
            <a:r>
              <a:rPr lang="en-GB" dirty="0"/>
              <a:t>Try a different approach to finding the peaks (maybe try something else than </a:t>
            </a:r>
            <a:r>
              <a:rPr lang="en-GB" dirty="0" err="1"/>
              <a:t>TSpecturm</a:t>
            </a:r>
            <a:r>
              <a:rPr lang="en-GB" dirty="0"/>
              <a:t>?)</a:t>
            </a:r>
          </a:p>
          <a:p>
            <a:r>
              <a:rPr lang="en-GB" dirty="0"/>
              <a:t>Test the programme using actual data from </a:t>
            </a:r>
            <a:r>
              <a:rPr lang="en-GB" dirty="0" err="1"/>
              <a:t>hptpc</a:t>
            </a:r>
            <a:r>
              <a:rPr lang="en-GB" dirty="0"/>
              <a:t> when possible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86176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5EE207-0451-824B-AC36-5CB6EDC74B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Progress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276B2D-B06D-6443-A922-A52D427B1C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Program finds the peaks </a:t>
            </a:r>
          </a:p>
          <a:p>
            <a:r>
              <a:rPr lang="en-GB" dirty="0"/>
              <a:t>Program collects the hits, and from that defines the start and end points of the tracks</a:t>
            </a:r>
          </a:p>
          <a:p>
            <a:r>
              <a:rPr lang="en-GB" dirty="0"/>
              <a:t>For events with multiple peaks found, have found two ways to exclude the tracks caused by “ghost peaks” (incorrect peaks usually found around the main peaks, mostly in short track/high noise events)</a:t>
            </a:r>
          </a:p>
          <a:p>
            <a:pPr lvl="1"/>
            <a:r>
              <a:rPr lang="en-GB" dirty="0"/>
              <a:t>Fake tracks, i.e. tracks that have a very low hit density (number of hits/distance of the track)</a:t>
            </a:r>
          </a:p>
          <a:p>
            <a:pPr lvl="1"/>
            <a:r>
              <a:rPr lang="en-GB" dirty="0"/>
              <a:t>Duplicate tracks, caused by peaks very close to each other. Look at the values of b and m for the tracks to cut these out</a:t>
            </a:r>
          </a:p>
          <a:p>
            <a:pPr lvl="1"/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89334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04B37F-C9D4-8243-854F-C4E5F51CDE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Protons tracks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B50F2FB-E2F3-E548-BD2C-888ECDE9CC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5556" y="1419756"/>
            <a:ext cx="7640888" cy="5167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73864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EA658A-D84D-1745-9DFB-399A4996A3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Proton tracks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F4EB3EC-FD5F-0946-BABC-CF569951C82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853803"/>
            <a:ext cx="6172200" cy="4023982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F237D70-E98A-FB4F-A557-3BA3FD8CCB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2200" y="1783244"/>
            <a:ext cx="6019800" cy="4053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08460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7F7464-F2A6-1F4B-8DDC-5F57DB3B0C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algorithm of finding the start and end point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C03912-B3AB-134C-8565-53FADD963E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Calculate the length of the line formed by the hits collected</a:t>
            </a:r>
          </a:p>
          <a:p>
            <a:r>
              <a:rPr lang="en-GB" dirty="0"/>
              <a:t> Divide the line into 100 equal segments</a:t>
            </a:r>
          </a:p>
          <a:p>
            <a:r>
              <a:rPr lang="en-GB" dirty="0"/>
              <a:t>Calculate the number of hits in each length segment and put it into a histogram</a:t>
            </a:r>
          </a:p>
          <a:p>
            <a:r>
              <a:rPr lang="en-GB" dirty="0"/>
              <a:t>Define start and end points as being 10% of maximum in the histogram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42524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090A64-1543-CC40-9C6D-638965F4C5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Proton tracks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84C3B9C-D75B-1B4D-B6A9-41EB43AA23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4454" y="1879070"/>
            <a:ext cx="6207546" cy="416295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A7D9015-2066-004A-A84D-93AF1BB122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879070"/>
            <a:ext cx="6200145" cy="4162955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E7142D7C-4B17-CC40-A67F-61074AEF52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72391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5C0E3D-3BC4-D447-AE5F-869580A4CB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Proton tracks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1E15774-9AB7-E84E-8E6C-E90292A961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8822" y="1405468"/>
            <a:ext cx="7967067" cy="533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60381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8C5153-4FC8-E344-AE13-F8A7B5F46D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Proton tracks</a:t>
            </a:r>
          </a:p>
        </p:txBody>
      </p:sp>
      <p:pic>
        <p:nvPicPr>
          <p:cNvPr id="15" name="Content Placeholder 14">
            <a:extLst>
              <a:ext uri="{FF2B5EF4-FFF2-40B4-BE49-F238E27FC236}">
                <a16:creationId xmlns:a16="http://schemas.microsoft.com/office/drawing/2014/main" id="{00632EEC-ED8A-0D42-9C3E-CF6C0FD6C87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805464"/>
            <a:ext cx="6096000" cy="4112464"/>
          </a:xfr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E746FD6-E516-4E41-A758-71051B0AE8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805464"/>
            <a:ext cx="6119911" cy="4121786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CB1411F7-8687-BC44-A388-142F8E0C79F1}"/>
              </a:ext>
            </a:extLst>
          </p:cNvPr>
          <p:cNvSpPr txBox="1"/>
          <p:nvPr/>
        </p:nvSpPr>
        <p:spPr>
          <a:xfrm>
            <a:off x="2636733" y="6248400"/>
            <a:ext cx="822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Event5</a:t>
            </a:r>
          </a:p>
        </p:txBody>
      </p:sp>
    </p:spTree>
    <p:extLst>
      <p:ext uri="{BB962C8B-B14F-4D97-AF65-F5344CB8AC3E}">
        <p14:creationId xmlns:p14="http://schemas.microsoft.com/office/powerpoint/2010/main" val="13102558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1205</TotalTime>
  <Words>471</Words>
  <Application>Microsoft Macintosh PowerPoint</Application>
  <PresentationFormat>Widescreen</PresentationFormat>
  <Paragraphs>57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Calibri</vt:lpstr>
      <vt:lpstr>Calibri Light</vt:lpstr>
      <vt:lpstr>Cambria Math</vt:lpstr>
      <vt:lpstr>Office Theme</vt:lpstr>
      <vt:lpstr>Using Hough Transform to reconstruct particle tracks in hptpc</vt:lpstr>
      <vt:lpstr>Reminder of randomised Hough Transform</vt:lpstr>
      <vt:lpstr>Progress</vt:lpstr>
      <vt:lpstr>Protons tracks</vt:lpstr>
      <vt:lpstr>Proton tracks</vt:lpstr>
      <vt:lpstr>The algorithm of finding the start and end point</vt:lpstr>
      <vt:lpstr>Proton tracks</vt:lpstr>
      <vt:lpstr>Proton tracks</vt:lpstr>
      <vt:lpstr>Proton tracks</vt:lpstr>
      <vt:lpstr>Proton tracks</vt:lpstr>
      <vt:lpstr>Multiplicity (number of tracks found)</vt:lpstr>
      <vt:lpstr>Fake tracks and duplicate tracks</vt:lpstr>
      <vt:lpstr>Multiplicity after removing tracks (protons)</vt:lpstr>
      <vt:lpstr>Pion tracks</vt:lpstr>
      <vt:lpstr>Pion tracks</vt:lpstr>
      <vt:lpstr>Pion tracks</vt:lpstr>
      <vt:lpstr>Pion tracks</vt:lpstr>
      <vt:lpstr>Pion tracks</vt:lpstr>
      <vt:lpstr>Multiplicity (pions, 8 events)</vt:lpstr>
      <vt:lpstr>Multiplicity after removing tracks (pions)</vt:lpstr>
      <vt:lpstr>Next…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Using Hough Transform to reconstruct particle tracks in hptpc</dc:title>
  <dc:creator>Mikola, Veera</dc:creator>
  <cp:lastModifiedBy>Mikola, Veera</cp:lastModifiedBy>
  <cp:revision>146</cp:revision>
  <dcterms:created xsi:type="dcterms:W3CDTF">2018-09-10T08:32:56Z</dcterms:created>
  <dcterms:modified xsi:type="dcterms:W3CDTF">2018-09-13T09:58:44Z</dcterms:modified>
</cp:coreProperties>
</file>