
<file path=[Content_Types].xml><?xml version="1.0" encoding="utf-8"?>
<Types xmlns="http://schemas.openxmlformats.org/package/2006/content-types">
  <Default Extension="gif"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7" r:id="rId1"/>
  </p:sldMasterIdLst>
  <p:notesMasterIdLst>
    <p:notesMasterId r:id="rId18"/>
  </p:notesMasterIdLst>
  <p:sldIdLst>
    <p:sldId id="642" r:id="rId2"/>
    <p:sldId id="630" r:id="rId3"/>
    <p:sldId id="631" r:id="rId4"/>
    <p:sldId id="636" r:id="rId5"/>
    <p:sldId id="638" r:id="rId6"/>
    <p:sldId id="639" r:id="rId7"/>
    <p:sldId id="640" r:id="rId8"/>
    <p:sldId id="637" r:id="rId9"/>
    <p:sldId id="632" r:id="rId10"/>
    <p:sldId id="633" r:id="rId11"/>
    <p:sldId id="641" r:id="rId12"/>
    <p:sldId id="644" r:id="rId13"/>
    <p:sldId id="646" r:id="rId14"/>
    <p:sldId id="645" r:id="rId15"/>
    <p:sldId id="634" r:id="rId16"/>
    <p:sldId id="635" r:id="rId17"/>
  </p:sldIdLst>
  <p:sldSz cx="9144000" cy="6858000" type="screen4x3"/>
  <p:notesSz cx="6858000" cy="9144000"/>
  <p:defaultTextStyle>
    <a:defPPr>
      <a:defRPr lang="en-US"/>
    </a:defPPr>
    <a:lvl1pPr algn="l" defTabSz="912813"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5613" indent="1588" algn="l" defTabSz="912813"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2813" indent="1588" algn="l" defTabSz="912813"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0013" indent="1588" algn="l" defTabSz="912813"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7213" indent="1588" algn="l" defTabSz="912813"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1">
          <p15:clr>
            <a:srgbClr val="A4A3A4"/>
          </p15:clr>
        </p15:guide>
        <p15:guide id="2" pos="28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FF00"/>
    <a:srgbClr val="0000FF"/>
    <a:srgbClr val="5252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582" autoAdjust="0"/>
  </p:normalViewPr>
  <p:slideViewPr>
    <p:cSldViewPr>
      <p:cViewPr>
        <p:scale>
          <a:sx n="70" d="100"/>
          <a:sy n="70" d="100"/>
        </p:scale>
        <p:origin x="1108" y="36"/>
      </p:cViewPr>
      <p:guideLst>
        <p:guide orient="horz" pos="2161"/>
        <p:guide pos="288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14148"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148" fontAlgn="auto">
              <a:spcBef>
                <a:spcPts val="0"/>
              </a:spcBef>
              <a:spcAft>
                <a:spcPts val="0"/>
              </a:spcAft>
              <a:defRPr sz="1200">
                <a:latin typeface="+mn-lt"/>
                <a:cs typeface="+mn-cs"/>
              </a:defRPr>
            </a:lvl1pPr>
          </a:lstStyle>
          <a:p>
            <a:pPr>
              <a:defRPr/>
            </a:pPr>
            <a:fld id="{D50D2B5C-B73A-4343-AD58-1A02C92F2FB9}" type="datetimeFigureOut">
              <a:rPr lang="en-GB"/>
              <a:pPr>
                <a:defRPr/>
              </a:pPr>
              <a:t>Tuesday, 2023/03/28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914148" fontAlgn="auto">
              <a:spcBef>
                <a:spcPts val="0"/>
              </a:spcBef>
              <a:spcAft>
                <a:spcPts val="0"/>
              </a:spcAft>
              <a:defRPr sz="120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C0D11085-AEE2-4E49-AB2D-80B8C1A6B2A8}" type="slidenum">
              <a:rPr lang="en-GB" altLang="en-US"/>
              <a:pPr/>
              <a:t>‹#›</a:t>
            </a:fld>
            <a:endParaRPr lang="en-GB" altLang="en-US"/>
          </a:p>
        </p:txBody>
      </p:sp>
    </p:spTree>
    <p:extLst>
      <p:ext uri="{BB962C8B-B14F-4D97-AF65-F5344CB8AC3E}">
        <p14:creationId xmlns:p14="http://schemas.microsoft.com/office/powerpoint/2010/main" val="50503491"/>
      </p:ext>
    </p:extLst>
  </p:cSld>
  <p:clrMap bg1="lt1" tx1="dk1" bg2="lt2" tx2="dk2" accent1="accent1" accent2="accent2" accent3="accent3" accent4="accent4" accent5="accent5" accent6="accent6" hlink="hlink" folHlink="folHlink"/>
  <p:notesStyle>
    <a:lvl1pPr algn="l" defTabSz="912813" rtl="0" eaLnBrk="0" fontAlgn="base" hangingPunct="0">
      <a:spcBef>
        <a:spcPct val="30000"/>
      </a:spcBef>
      <a:spcAft>
        <a:spcPct val="0"/>
      </a:spcAft>
      <a:defRPr sz="1200" kern="1200">
        <a:solidFill>
          <a:schemeClr val="tx1"/>
        </a:solidFill>
        <a:latin typeface="+mn-lt"/>
        <a:ea typeface="+mn-ea"/>
        <a:cs typeface="+mn-cs"/>
      </a:defRPr>
    </a:lvl1pPr>
    <a:lvl2pPr marL="455613" algn="l" defTabSz="912813" rtl="0" eaLnBrk="0" fontAlgn="base" hangingPunct="0">
      <a:spcBef>
        <a:spcPct val="30000"/>
      </a:spcBef>
      <a:spcAft>
        <a:spcPct val="0"/>
      </a:spcAft>
      <a:defRPr sz="1200" kern="1200">
        <a:solidFill>
          <a:schemeClr val="tx1"/>
        </a:solidFill>
        <a:latin typeface="+mn-lt"/>
        <a:ea typeface="+mn-ea"/>
        <a:cs typeface="+mn-cs"/>
      </a:defRPr>
    </a:lvl2pPr>
    <a:lvl3pPr marL="912813" algn="l" defTabSz="912813" rtl="0" eaLnBrk="0" fontAlgn="base" hangingPunct="0">
      <a:spcBef>
        <a:spcPct val="30000"/>
      </a:spcBef>
      <a:spcAft>
        <a:spcPct val="0"/>
      </a:spcAft>
      <a:defRPr sz="1200" kern="1200">
        <a:solidFill>
          <a:schemeClr val="tx1"/>
        </a:solidFill>
        <a:latin typeface="+mn-lt"/>
        <a:ea typeface="+mn-ea"/>
        <a:cs typeface="+mn-cs"/>
      </a:defRPr>
    </a:lvl3pPr>
    <a:lvl4pPr marL="1370013" algn="l" defTabSz="912813" rtl="0" eaLnBrk="0" fontAlgn="base" hangingPunct="0">
      <a:spcBef>
        <a:spcPct val="30000"/>
      </a:spcBef>
      <a:spcAft>
        <a:spcPct val="0"/>
      </a:spcAft>
      <a:defRPr sz="1200" kern="1200">
        <a:solidFill>
          <a:schemeClr val="tx1"/>
        </a:solidFill>
        <a:latin typeface="+mn-lt"/>
        <a:ea typeface="+mn-ea"/>
        <a:cs typeface="+mn-cs"/>
      </a:defRPr>
    </a:lvl4pPr>
    <a:lvl5pPr marL="1827213" algn="l" defTabSz="912813" rtl="0" eaLnBrk="0" fontAlgn="base" hangingPunct="0">
      <a:spcBef>
        <a:spcPct val="30000"/>
      </a:spcBef>
      <a:spcAft>
        <a:spcPct val="0"/>
      </a:spcAft>
      <a:defRPr sz="1200" kern="1200">
        <a:solidFill>
          <a:schemeClr val="tx1"/>
        </a:solidFill>
        <a:latin typeface="+mn-lt"/>
        <a:ea typeface="+mn-ea"/>
        <a:cs typeface="+mn-cs"/>
      </a:defRPr>
    </a:lvl5pPr>
    <a:lvl6pPr marL="2285371" algn="l" defTabSz="914148" rtl="0" eaLnBrk="1" latinLnBrk="0" hangingPunct="1">
      <a:defRPr sz="1200" kern="1200">
        <a:solidFill>
          <a:schemeClr val="tx1"/>
        </a:solidFill>
        <a:latin typeface="+mn-lt"/>
        <a:ea typeface="+mn-ea"/>
        <a:cs typeface="+mn-cs"/>
      </a:defRPr>
    </a:lvl6pPr>
    <a:lvl7pPr marL="2742445" algn="l" defTabSz="914148" rtl="0" eaLnBrk="1" latinLnBrk="0" hangingPunct="1">
      <a:defRPr sz="1200" kern="1200">
        <a:solidFill>
          <a:schemeClr val="tx1"/>
        </a:solidFill>
        <a:latin typeface="+mn-lt"/>
        <a:ea typeface="+mn-ea"/>
        <a:cs typeface="+mn-cs"/>
      </a:defRPr>
    </a:lvl7pPr>
    <a:lvl8pPr marL="3199521" algn="l" defTabSz="914148" rtl="0" eaLnBrk="1" latinLnBrk="0" hangingPunct="1">
      <a:defRPr sz="1200" kern="1200">
        <a:solidFill>
          <a:schemeClr val="tx1"/>
        </a:solidFill>
        <a:latin typeface="+mn-lt"/>
        <a:ea typeface="+mn-ea"/>
        <a:cs typeface="+mn-cs"/>
      </a:defRPr>
    </a:lvl8pPr>
    <a:lvl9pPr marL="3656594" algn="l" defTabSz="914148"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4" name="Slide Number Placeholder 3"/>
          <p:cNvSpPr>
            <a:spLocks noGrp="1"/>
          </p:cNvSpPr>
          <p:nvPr>
            <p:ph type="sldNum" sz="quarter" idx="5"/>
          </p:nvPr>
        </p:nvSpPr>
        <p:spPr/>
        <p:txBody>
          <a:bodyPr/>
          <a:lstStyle/>
          <a:p>
            <a:fld id="{03A7ABEF-7DDD-45BA-9CA3-13E52E9D5A82}" type="slidenum">
              <a:rPr lang="en-GB" altLang="en-US"/>
              <a:pPr/>
              <a:t>2</a:t>
            </a:fld>
            <a:endParaRPr lang="en-GB" altLang="en-US"/>
          </a:p>
        </p:txBody>
      </p:sp>
    </p:spTree>
    <p:extLst>
      <p:ext uri="{BB962C8B-B14F-4D97-AF65-F5344CB8AC3E}">
        <p14:creationId xmlns:p14="http://schemas.microsoft.com/office/powerpoint/2010/main" val="15372746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4" name="Slide Number Placeholder 3"/>
          <p:cNvSpPr>
            <a:spLocks noGrp="1"/>
          </p:cNvSpPr>
          <p:nvPr>
            <p:ph type="sldNum" sz="quarter" idx="5"/>
          </p:nvPr>
        </p:nvSpPr>
        <p:spPr/>
        <p:txBody>
          <a:bodyPr/>
          <a:lstStyle/>
          <a:p>
            <a:fld id="{B9945376-DFAD-4848-B5FD-B7620461ED54}" type="slidenum">
              <a:rPr lang="en-GB" altLang="en-US"/>
              <a:pPr/>
              <a:t>3</a:t>
            </a:fld>
            <a:endParaRPr lang="en-GB" altLang="en-US"/>
          </a:p>
        </p:txBody>
      </p:sp>
    </p:spTree>
    <p:extLst>
      <p:ext uri="{BB962C8B-B14F-4D97-AF65-F5344CB8AC3E}">
        <p14:creationId xmlns:p14="http://schemas.microsoft.com/office/powerpoint/2010/main" val="10039873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a:p>
        </p:txBody>
      </p:sp>
      <p:sp>
        <p:nvSpPr>
          <p:cNvPr id="399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spcBef>
                <a:spcPct val="30000"/>
              </a:spcBef>
              <a:defRPr sz="1200">
                <a:solidFill>
                  <a:schemeClr val="tx1"/>
                </a:solidFill>
                <a:latin typeface="Times New Roman" panose="02020603050405020304" pitchFamily="18" charset="0"/>
              </a:defRPr>
            </a:lvl1pPr>
            <a:lvl2pPr marL="742950" indent="-285750" defTabSz="942975">
              <a:spcBef>
                <a:spcPct val="30000"/>
              </a:spcBef>
              <a:defRPr sz="1200">
                <a:solidFill>
                  <a:schemeClr val="tx1"/>
                </a:solidFill>
                <a:latin typeface="Times New Roman" panose="02020603050405020304" pitchFamily="18" charset="0"/>
              </a:defRPr>
            </a:lvl2pPr>
            <a:lvl3pPr marL="1143000" indent="-228600" defTabSz="942975">
              <a:spcBef>
                <a:spcPct val="30000"/>
              </a:spcBef>
              <a:defRPr sz="1200">
                <a:solidFill>
                  <a:schemeClr val="tx1"/>
                </a:solidFill>
                <a:latin typeface="Times New Roman" panose="02020603050405020304" pitchFamily="18" charset="0"/>
              </a:defRPr>
            </a:lvl3pPr>
            <a:lvl4pPr marL="1600200" indent="-228600" defTabSz="942975">
              <a:spcBef>
                <a:spcPct val="30000"/>
              </a:spcBef>
              <a:defRPr sz="1200">
                <a:solidFill>
                  <a:schemeClr val="tx1"/>
                </a:solidFill>
                <a:latin typeface="Times New Roman" panose="02020603050405020304" pitchFamily="18" charset="0"/>
              </a:defRPr>
            </a:lvl4pPr>
            <a:lvl5pPr marL="2057400" indent="-228600" defTabSz="942975">
              <a:spcBef>
                <a:spcPct val="30000"/>
              </a:spcBef>
              <a:defRPr sz="1200">
                <a:solidFill>
                  <a:schemeClr val="tx1"/>
                </a:solidFill>
                <a:latin typeface="Times New Roman" panose="02020603050405020304" pitchFamily="18" charset="0"/>
              </a:defRPr>
            </a:lvl5pPr>
            <a:lvl6pPr marL="2514600" indent="-228600" defTabSz="942975"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42975"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42975"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42975"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6933BDF1-82BA-46C8-8952-8220BDAF754B}" type="slidenum">
              <a:rPr lang="en-GB" altLang="en-US" smtClean="0">
                <a:latin typeface="Calibri" panose="020F0502020204030204" pitchFamily="34" charset="0"/>
                <a:ea typeface="MS PGothic" panose="020B0600070205080204" pitchFamily="34" charset="-128"/>
              </a:rPr>
              <a:pPr>
                <a:spcBef>
                  <a:spcPct val="0"/>
                </a:spcBef>
              </a:pPr>
              <a:t>5</a:t>
            </a:fld>
            <a:endParaRPr lang="en-GB" altLang="en-US">
              <a:latin typeface="Calibri" panose="020F0502020204030204" pitchFamily="34" charset="0"/>
              <a:ea typeface="MS PGothic" panose="020B0600070205080204" pitchFamily="34" charset="-128"/>
            </a:endParaRPr>
          </a:p>
        </p:txBody>
      </p:sp>
    </p:spTree>
    <p:extLst>
      <p:ext uri="{BB962C8B-B14F-4D97-AF65-F5344CB8AC3E}">
        <p14:creationId xmlns:p14="http://schemas.microsoft.com/office/powerpoint/2010/main" val="35083265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a:t>Hahn echo</a:t>
            </a:r>
          </a:p>
        </p:txBody>
      </p:sp>
      <p:sp>
        <p:nvSpPr>
          <p:cNvPr id="4" name="Slide Number Placeholder 3"/>
          <p:cNvSpPr>
            <a:spLocks noGrp="1"/>
          </p:cNvSpPr>
          <p:nvPr>
            <p:ph type="sldNum" sz="quarter" idx="5"/>
          </p:nvPr>
        </p:nvSpPr>
        <p:spPr/>
        <p:txBody>
          <a:bodyPr/>
          <a:lstStyle/>
          <a:p>
            <a:fld id="{5C7B5F0A-2DCD-4935-8937-D2B1193B150F}" type="slidenum">
              <a:rPr lang="en-GB" altLang="en-US"/>
              <a:pPr/>
              <a:t>9</a:t>
            </a:fld>
            <a:endParaRPr lang="en-GB" altLang="en-US"/>
          </a:p>
        </p:txBody>
      </p:sp>
    </p:spTree>
    <p:extLst>
      <p:ext uri="{BB962C8B-B14F-4D97-AF65-F5344CB8AC3E}">
        <p14:creationId xmlns:p14="http://schemas.microsoft.com/office/powerpoint/2010/main" val="25550976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a:t>Hahn echo</a:t>
            </a:r>
          </a:p>
        </p:txBody>
      </p:sp>
      <p:sp>
        <p:nvSpPr>
          <p:cNvPr id="4" name="Slide Number Placeholder 3"/>
          <p:cNvSpPr>
            <a:spLocks noGrp="1"/>
          </p:cNvSpPr>
          <p:nvPr>
            <p:ph type="sldNum" sz="quarter" idx="5"/>
          </p:nvPr>
        </p:nvSpPr>
        <p:spPr/>
        <p:txBody>
          <a:bodyPr/>
          <a:lstStyle/>
          <a:p>
            <a:fld id="{1F3EE6A4-4D65-490D-BE64-7CB0FECD50B3}" type="slidenum">
              <a:rPr lang="en-GB" altLang="en-US"/>
              <a:pPr/>
              <a:t>10</a:t>
            </a:fld>
            <a:endParaRPr lang="en-GB" altLang="en-US"/>
          </a:p>
        </p:txBody>
      </p:sp>
    </p:spTree>
    <p:extLst>
      <p:ext uri="{BB962C8B-B14F-4D97-AF65-F5344CB8AC3E}">
        <p14:creationId xmlns:p14="http://schemas.microsoft.com/office/powerpoint/2010/main" val="20930606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a:t>Hahn echo</a:t>
            </a:r>
          </a:p>
        </p:txBody>
      </p:sp>
      <p:sp>
        <p:nvSpPr>
          <p:cNvPr id="4" name="Slide Number Placeholder 3"/>
          <p:cNvSpPr>
            <a:spLocks noGrp="1"/>
          </p:cNvSpPr>
          <p:nvPr>
            <p:ph type="sldNum" sz="quarter" idx="5"/>
          </p:nvPr>
        </p:nvSpPr>
        <p:spPr/>
        <p:txBody>
          <a:bodyPr/>
          <a:lstStyle/>
          <a:p>
            <a:fld id="{1F3EE6A4-4D65-490D-BE64-7CB0FECD50B3}" type="slidenum">
              <a:rPr lang="en-GB" altLang="en-US"/>
              <a:pPr/>
              <a:t>12</a:t>
            </a:fld>
            <a:endParaRPr lang="en-GB" altLang="en-US"/>
          </a:p>
        </p:txBody>
      </p:sp>
    </p:spTree>
    <p:extLst>
      <p:ext uri="{BB962C8B-B14F-4D97-AF65-F5344CB8AC3E}">
        <p14:creationId xmlns:p14="http://schemas.microsoft.com/office/powerpoint/2010/main" val="36026655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a:t>Hahn echo</a:t>
            </a:r>
          </a:p>
        </p:txBody>
      </p:sp>
      <p:sp>
        <p:nvSpPr>
          <p:cNvPr id="4" name="Slide Number Placeholder 3"/>
          <p:cNvSpPr>
            <a:spLocks noGrp="1"/>
          </p:cNvSpPr>
          <p:nvPr>
            <p:ph type="sldNum" sz="quarter" idx="5"/>
          </p:nvPr>
        </p:nvSpPr>
        <p:spPr/>
        <p:txBody>
          <a:bodyPr/>
          <a:lstStyle/>
          <a:p>
            <a:fld id="{1F3EE6A4-4D65-490D-BE64-7CB0FECD50B3}" type="slidenum">
              <a:rPr lang="en-GB" altLang="en-US"/>
              <a:pPr/>
              <a:t>13</a:t>
            </a:fld>
            <a:endParaRPr lang="en-GB" altLang="en-US"/>
          </a:p>
        </p:txBody>
      </p:sp>
    </p:spTree>
    <p:extLst>
      <p:ext uri="{BB962C8B-B14F-4D97-AF65-F5344CB8AC3E}">
        <p14:creationId xmlns:p14="http://schemas.microsoft.com/office/powerpoint/2010/main" val="8709687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3" y="2130426"/>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2" y="3886200"/>
            <a:ext cx="6400800" cy="1752600"/>
          </a:xfrm>
        </p:spPr>
        <p:txBody>
          <a:bodyPr/>
          <a:lstStyle>
            <a:lvl1pPr marL="0" indent="0" algn="ctr">
              <a:buNone/>
              <a:defRPr>
                <a:solidFill>
                  <a:schemeClr val="tx1">
                    <a:tint val="75000"/>
                  </a:schemeClr>
                </a:solidFill>
              </a:defRPr>
            </a:lvl1pPr>
            <a:lvl2pPr marL="457074" indent="0" algn="ctr">
              <a:buNone/>
              <a:defRPr>
                <a:solidFill>
                  <a:schemeClr val="tx1">
                    <a:tint val="75000"/>
                  </a:schemeClr>
                </a:solidFill>
              </a:defRPr>
            </a:lvl2pPr>
            <a:lvl3pPr marL="914148" indent="0" algn="ctr">
              <a:buNone/>
              <a:defRPr>
                <a:solidFill>
                  <a:schemeClr val="tx1">
                    <a:tint val="75000"/>
                  </a:schemeClr>
                </a:solidFill>
              </a:defRPr>
            </a:lvl3pPr>
            <a:lvl4pPr marL="1371223" indent="0" algn="ctr">
              <a:buNone/>
              <a:defRPr>
                <a:solidFill>
                  <a:schemeClr val="tx1">
                    <a:tint val="75000"/>
                  </a:schemeClr>
                </a:solidFill>
              </a:defRPr>
            </a:lvl4pPr>
            <a:lvl5pPr marL="1828296" indent="0" algn="ctr">
              <a:buNone/>
              <a:defRPr>
                <a:solidFill>
                  <a:schemeClr val="tx1">
                    <a:tint val="75000"/>
                  </a:schemeClr>
                </a:solidFill>
              </a:defRPr>
            </a:lvl5pPr>
            <a:lvl6pPr marL="2285371" indent="0" algn="ctr">
              <a:buNone/>
              <a:defRPr>
                <a:solidFill>
                  <a:schemeClr val="tx1">
                    <a:tint val="75000"/>
                  </a:schemeClr>
                </a:solidFill>
              </a:defRPr>
            </a:lvl6pPr>
            <a:lvl7pPr marL="2742445" indent="0" algn="ctr">
              <a:buNone/>
              <a:defRPr>
                <a:solidFill>
                  <a:schemeClr val="tx1">
                    <a:tint val="75000"/>
                  </a:schemeClr>
                </a:solidFill>
              </a:defRPr>
            </a:lvl7pPr>
            <a:lvl8pPr marL="3199521" indent="0" algn="ctr">
              <a:buNone/>
              <a:defRPr>
                <a:solidFill>
                  <a:schemeClr val="tx1">
                    <a:tint val="75000"/>
                  </a:schemeClr>
                </a:solidFill>
              </a:defRPr>
            </a:lvl8pPr>
            <a:lvl9pPr marL="3656594"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defTabSz="914148" fontAlgn="auto">
              <a:spcBef>
                <a:spcPts val="0"/>
              </a:spcBef>
              <a:spcAft>
                <a:spcPts val="0"/>
              </a:spcAft>
              <a:defRPr>
                <a:latin typeface="+mn-lt"/>
                <a:cs typeface="+mn-cs"/>
              </a:defRPr>
            </a:lvl1pPr>
          </a:lstStyle>
          <a:p>
            <a:pPr>
              <a:defRPr/>
            </a:pPr>
            <a:fld id="{568B7E8E-EC64-42E4-BD33-243A7348D1DC}" type="datetimeFigureOut">
              <a:rPr lang="en-US"/>
              <a:pPr>
                <a:defRPr/>
              </a:pPr>
              <a:t>3/28/2023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defTabSz="914148" fontAlgn="auto">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4F1F1519-DB83-4322-B977-DF1A5ED8FAFC}" type="slidenum">
              <a:rPr lang="en-US" altLang="en-US"/>
              <a:pPr/>
              <a:t>‹#›</a:t>
            </a:fld>
            <a:endParaRPr lang="en-US" altLang="en-US"/>
          </a:p>
        </p:txBody>
      </p:sp>
    </p:spTree>
    <p:extLst>
      <p:ext uri="{BB962C8B-B14F-4D97-AF65-F5344CB8AC3E}">
        <p14:creationId xmlns:p14="http://schemas.microsoft.com/office/powerpoint/2010/main" val="42744248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defTabSz="914148" fontAlgn="auto">
              <a:spcBef>
                <a:spcPts val="0"/>
              </a:spcBef>
              <a:spcAft>
                <a:spcPts val="0"/>
              </a:spcAft>
              <a:defRPr>
                <a:latin typeface="+mn-lt"/>
                <a:cs typeface="+mn-cs"/>
              </a:defRPr>
            </a:lvl1pPr>
          </a:lstStyle>
          <a:p>
            <a:pPr>
              <a:defRPr/>
            </a:pPr>
            <a:fld id="{31E9781D-E0E1-4B10-8285-4ED101BBA162}" type="datetimeFigureOut">
              <a:rPr lang="en-US"/>
              <a:pPr>
                <a:defRPr/>
              </a:pPr>
              <a:t>3/28/2023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defTabSz="914148" fontAlgn="auto">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B66D21C3-1A31-4F57-A80A-CFDB9C4FF20B}" type="slidenum">
              <a:rPr lang="en-US" altLang="en-US"/>
              <a:pPr/>
              <a:t>‹#›</a:t>
            </a:fld>
            <a:endParaRPr lang="en-US" altLang="en-US"/>
          </a:p>
        </p:txBody>
      </p:sp>
    </p:spTree>
    <p:extLst>
      <p:ext uri="{BB962C8B-B14F-4D97-AF65-F5344CB8AC3E}">
        <p14:creationId xmlns:p14="http://schemas.microsoft.com/office/powerpoint/2010/main" val="3554241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2"/>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2" y="274642"/>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defTabSz="914148" fontAlgn="auto">
              <a:spcBef>
                <a:spcPts val="0"/>
              </a:spcBef>
              <a:spcAft>
                <a:spcPts val="0"/>
              </a:spcAft>
              <a:defRPr>
                <a:latin typeface="+mn-lt"/>
                <a:cs typeface="+mn-cs"/>
              </a:defRPr>
            </a:lvl1pPr>
          </a:lstStyle>
          <a:p>
            <a:pPr>
              <a:defRPr/>
            </a:pPr>
            <a:fld id="{AFB0B59D-C850-420A-812A-3E4A2ECAE69A}" type="datetimeFigureOut">
              <a:rPr lang="en-US"/>
              <a:pPr>
                <a:defRPr/>
              </a:pPr>
              <a:t>3/28/2023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defTabSz="914148" fontAlgn="auto">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23558B6A-B774-4C54-8EDF-06FCBE82889B}" type="slidenum">
              <a:rPr lang="en-US" altLang="en-US"/>
              <a:pPr/>
              <a:t>‹#›</a:t>
            </a:fld>
            <a:endParaRPr lang="en-US" altLang="en-US"/>
          </a:p>
        </p:txBody>
      </p:sp>
    </p:spTree>
    <p:extLst>
      <p:ext uri="{BB962C8B-B14F-4D97-AF65-F5344CB8AC3E}">
        <p14:creationId xmlns:p14="http://schemas.microsoft.com/office/powerpoint/2010/main" val="40973667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27131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9944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69342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46675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Tree>
    <p:extLst>
      <p:ext uri="{BB962C8B-B14F-4D97-AF65-F5344CB8AC3E}">
        <p14:creationId xmlns:p14="http://schemas.microsoft.com/office/powerpoint/2010/main" val="6710839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5689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54300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8317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defTabSz="914148" fontAlgn="auto">
              <a:spcBef>
                <a:spcPts val="0"/>
              </a:spcBef>
              <a:spcAft>
                <a:spcPts val="0"/>
              </a:spcAft>
              <a:defRPr>
                <a:latin typeface="+mn-lt"/>
                <a:cs typeface="+mn-cs"/>
              </a:defRPr>
            </a:lvl1pPr>
          </a:lstStyle>
          <a:p>
            <a:pPr>
              <a:defRPr/>
            </a:pPr>
            <a:fld id="{01CFAF34-7A51-4238-B3F3-B5461FC6657F}" type="datetimeFigureOut">
              <a:rPr lang="en-US"/>
              <a:pPr>
                <a:defRPr/>
              </a:pPr>
              <a:t>3/28/2023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defTabSz="914148" fontAlgn="auto">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D706C5AE-6046-4D1F-B18C-1AAE2BAD9608}" type="slidenum">
              <a:rPr lang="en-US" altLang="en-US"/>
              <a:pPr/>
              <a:t>‹#›</a:t>
            </a:fld>
            <a:endParaRPr lang="en-US" altLang="en-US"/>
          </a:p>
        </p:txBody>
      </p:sp>
    </p:spTree>
    <p:extLst>
      <p:ext uri="{BB962C8B-B14F-4D97-AF65-F5344CB8AC3E}">
        <p14:creationId xmlns:p14="http://schemas.microsoft.com/office/powerpoint/2010/main" val="10221776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itle and Vertical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01993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702464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6" y="4406903"/>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6" y="2906714"/>
            <a:ext cx="7772400" cy="1500187"/>
          </a:xfrm>
        </p:spPr>
        <p:txBody>
          <a:bodyPr anchor="b"/>
          <a:lstStyle>
            <a:lvl1pPr marL="0" indent="0">
              <a:buNone/>
              <a:defRPr sz="2000">
                <a:solidFill>
                  <a:schemeClr val="tx1">
                    <a:tint val="75000"/>
                  </a:schemeClr>
                </a:solidFill>
              </a:defRPr>
            </a:lvl1pPr>
            <a:lvl2pPr marL="457074" indent="0">
              <a:buNone/>
              <a:defRPr sz="1800">
                <a:solidFill>
                  <a:schemeClr val="tx1">
                    <a:tint val="75000"/>
                  </a:schemeClr>
                </a:solidFill>
              </a:defRPr>
            </a:lvl2pPr>
            <a:lvl3pPr marL="914148" indent="0">
              <a:buNone/>
              <a:defRPr sz="1600">
                <a:solidFill>
                  <a:schemeClr val="tx1">
                    <a:tint val="75000"/>
                  </a:schemeClr>
                </a:solidFill>
              </a:defRPr>
            </a:lvl3pPr>
            <a:lvl4pPr marL="1371223" indent="0">
              <a:buNone/>
              <a:defRPr sz="1400">
                <a:solidFill>
                  <a:schemeClr val="tx1">
                    <a:tint val="75000"/>
                  </a:schemeClr>
                </a:solidFill>
              </a:defRPr>
            </a:lvl4pPr>
            <a:lvl5pPr marL="1828296" indent="0">
              <a:buNone/>
              <a:defRPr sz="1400">
                <a:solidFill>
                  <a:schemeClr val="tx1">
                    <a:tint val="75000"/>
                  </a:schemeClr>
                </a:solidFill>
              </a:defRPr>
            </a:lvl5pPr>
            <a:lvl6pPr marL="2285371" indent="0">
              <a:buNone/>
              <a:defRPr sz="1400">
                <a:solidFill>
                  <a:schemeClr val="tx1">
                    <a:tint val="75000"/>
                  </a:schemeClr>
                </a:solidFill>
              </a:defRPr>
            </a:lvl6pPr>
            <a:lvl7pPr marL="2742445" indent="0">
              <a:buNone/>
              <a:defRPr sz="1400">
                <a:solidFill>
                  <a:schemeClr val="tx1">
                    <a:tint val="75000"/>
                  </a:schemeClr>
                </a:solidFill>
              </a:defRPr>
            </a:lvl7pPr>
            <a:lvl8pPr marL="3199521" indent="0">
              <a:buNone/>
              <a:defRPr sz="1400">
                <a:solidFill>
                  <a:schemeClr val="tx1">
                    <a:tint val="75000"/>
                  </a:schemeClr>
                </a:solidFill>
              </a:defRPr>
            </a:lvl8pPr>
            <a:lvl9pPr marL="3656594"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defTabSz="914148" fontAlgn="auto">
              <a:spcBef>
                <a:spcPts val="0"/>
              </a:spcBef>
              <a:spcAft>
                <a:spcPts val="0"/>
              </a:spcAft>
              <a:defRPr>
                <a:latin typeface="+mn-lt"/>
                <a:cs typeface="+mn-cs"/>
              </a:defRPr>
            </a:lvl1pPr>
          </a:lstStyle>
          <a:p>
            <a:pPr>
              <a:defRPr/>
            </a:pPr>
            <a:fld id="{57D3CDD3-86CD-4EE4-8478-86B600CB7D46}" type="datetimeFigureOut">
              <a:rPr lang="en-US"/>
              <a:pPr>
                <a:defRPr/>
              </a:pPr>
              <a:t>3/28/2023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defTabSz="914148" fontAlgn="auto">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BBC2086B-5C7A-46D9-B768-057314156446}" type="slidenum">
              <a:rPr lang="en-US" altLang="en-US"/>
              <a:pPr/>
              <a:t>‹#›</a:t>
            </a:fld>
            <a:endParaRPr lang="en-US" altLang="en-US"/>
          </a:p>
        </p:txBody>
      </p:sp>
    </p:spTree>
    <p:extLst>
      <p:ext uri="{BB962C8B-B14F-4D97-AF65-F5344CB8AC3E}">
        <p14:creationId xmlns:p14="http://schemas.microsoft.com/office/powerpoint/2010/main" val="81654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2"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2"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defTabSz="914148" fontAlgn="auto">
              <a:spcBef>
                <a:spcPts val="0"/>
              </a:spcBef>
              <a:spcAft>
                <a:spcPts val="0"/>
              </a:spcAft>
              <a:defRPr>
                <a:latin typeface="+mn-lt"/>
                <a:cs typeface="+mn-cs"/>
              </a:defRPr>
            </a:lvl1pPr>
          </a:lstStyle>
          <a:p>
            <a:pPr>
              <a:defRPr/>
            </a:pPr>
            <a:fld id="{1D745776-E60F-4B82-A88A-83B59069C33E}" type="datetimeFigureOut">
              <a:rPr lang="en-US"/>
              <a:pPr>
                <a:defRPr/>
              </a:pPr>
              <a:t>3/28/2023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defTabSz="914148" fontAlgn="auto">
              <a:spcBef>
                <a:spcPts val="0"/>
              </a:spcBef>
              <a:spcAft>
                <a:spcPts val="0"/>
              </a:spcAft>
              <a:defRPr>
                <a:latin typeface="+mn-lt"/>
                <a:cs typeface="+mn-cs"/>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6DCDE1A5-8B67-4647-89DF-DE0B4AEDEE17}" type="slidenum">
              <a:rPr lang="en-US" altLang="en-US"/>
              <a:pPr/>
              <a:t>‹#›</a:t>
            </a:fld>
            <a:endParaRPr lang="en-US" altLang="en-US"/>
          </a:p>
        </p:txBody>
      </p:sp>
    </p:spTree>
    <p:extLst>
      <p:ext uri="{BB962C8B-B14F-4D97-AF65-F5344CB8AC3E}">
        <p14:creationId xmlns:p14="http://schemas.microsoft.com/office/powerpoint/2010/main" val="328491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3" y="1535115"/>
            <a:ext cx="4040188" cy="639762"/>
          </a:xfrm>
        </p:spPr>
        <p:txBody>
          <a:bodyPr anchor="b"/>
          <a:lstStyle>
            <a:lvl1pPr marL="0" indent="0">
              <a:buNone/>
              <a:defRPr sz="2400" b="1"/>
            </a:lvl1pPr>
            <a:lvl2pPr marL="457074" indent="0">
              <a:buNone/>
              <a:defRPr sz="2000" b="1"/>
            </a:lvl2pPr>
            <a:lvl3pPr marL="914148" indent="0">
              <a:buNone/>
              <a:defRPr sz="1800" b="1"/>
            </a:lvl3pPr>
            <a:lvl4pPr marL="1371223" indent="0">
              <a:buNone/>
              <a:defRPr sz="1600" b="1"/>
            </a:lvl4pPr>
            <a:lvl5pPr marL="1828296" indent="0">
              <a:buNone/>
              <a:defRPr sz="1600" b="1"/>
            </a:lvl5pPr>
            <a:lvl6pPr marL="2285371" indent="0">
              <a:buNone/>
              <a:defRPr sz="1600" b="1"/>
            </a:lvl6pPr>
            <a:lvl7pPr marL="2742445" indent="0">
              <a:buNone/>
              <a:defRPr sz="1600" b="1"/>
            </a:lvl7pPr>
            <a:lvl8pPr marL="3199521" indent="0">
              <a:buNone/>
              <a:defRPr sz="1600" b="1"/>
            </a:lvl8pPr>
            <a:lvl9pPr marL="3656594"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3" y="2174876"/>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5"/>
            <a:ext cx="4041775" cy="639762"/>
          </a:xfrm>
        </p:spPr>
        <p:txBody>
          <a:bodyPr anchor="b"/>
          <a:lstStyle>
            <a:lvl1pPr marL="0" indent="0">
              <a:buNone/>
              <a:defRPr sz="2400" b="1"/>
            </a:lvl1pPr>
            <a:lvl2pPr marL="457074" indent="0">
              <a:buNone/>
              <a:defRPr sz="2000" b="1"/>
            </a:lvl2pPr>
            <a:lvl3pPr marL="914148" indent="0">
              <a:buNone/>
              <a:defRPr sz="1800" b="1"/>
            </a:lvl3pPr>
            <a:lvl4pPr marL="1371223" indent="0">
              <a:buNone/>
              <a:defRPr sz="1600" b="1"/>
            </a:lvl4pPr>
            <a:lvl5pPr marL="1828296" indent="0">
              <a:buNone/>
              <a:defRPr sz="1600" b="1"/>
            </a:lvl5pPr>
            <a:lvl6pPr marL="2285371" indent="0">
              <a:buNone/>
              <a:defRPr sz="1600" b="1"/>
            </a:lvl6pPr>
            <a:lvl7pPr marL="2742445" indent="0">
              <a:buNone/>
              <a:defRPr sz="1600" b="1"/>
            </a:lvl7pPr>
            <a:lvl8pPr marL="3199521" indent="0">
              <a:buNone/>
              <a:defRPr sz="1600" b="1"/>
            </a:lvl8pPr>
            <a:lvl9pPr marL="3656594"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6"/>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defTabSz="914148" fontAlgn="auto">
              <a:spcBef>
                <a:spcPts val="0"/>
              </a:spcBef>
              <a:spcAft>
                <a:spcPts val="0"/>
              </a:spcAft>
              <a:defRPr>
                <a:latin typeface="+mn-lt"/>
                <a:cs typeface="+mn-cs"/>
              </a:defRPr>
            </a:lvl1pPr>
          </a:lstStyle>
          <a:p>
            <a:pPr>
              <a:defRPr/>
            </a:pPr>
            <a:fld id="{E23E651C-5CB5-4466-B21D-E50ED7EEBCDE}" type="datetimeFigureOut">
              <a:rPr lang="en-US"/>
              <a:pPr>
                <a:defRPr/>
              </a:pPr>
              <a:t>3/28/2023</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lvl1pPr defTabSz="914148" fontAlgn="auto">
              <a:spcBef>
                <a:spcPts val="0"/>
              </a:spcBef>
              <a:spcAft>
                <a:spcPts val="0"/>
              </a:spcAft>
              <a:defRPr>
                <a:latin typeface="+mn-lt"/>
                <a:cs typeface="+mn-cs"/>
              </a:defRPr>
            </a:lvl1pPr>
          </a:lstStyle>
          <a:p>
            <a:pPr>
              <a:defRPr/>
            </a:pPr>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75900ED3-4B66-4E14-8429-973174A1D4E0}" type="slidenum">
              <a:rPr lang="en-US" altLang="en-US"/>
              <a:pPr/>
              <a:t>‹#›</a:t>
            </a:fld>
            <a:endParaRPr lang="en-US" altLang="en-US"/>
          </a:p>
        </p:txBody>
      </p:sp>
    </p:spTree>
    <p:extLst>
      <p:ext uri="{BB962C8B-B14F-4D97-AF65-F5344CB8AC3E}">
        <p14:creationId xmlns:p14="http://schemas.microsoft.com/office/powerpoint/2010/main" val="5011941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defTabSz="914148" fontAlgn="auto">
              <a:spcBef>
                <a:spcPts val="0"/>
              </a:spcBef>
              <a:spcAft>
                <a:spcPts val="0"/>
              </a:spcAft>
              <a:defRPr>
                <a:latin typeface="+mn-lt"/>
                <a:cs typeface="+mn-cs"/>
              </a:defRPr>
            </a:lvl1pPr>
          </a:lstStyle>
          <a:p>
            <a:pPr>
              <a:defRPr/>
            </a:pPr>
            <a:fld id="{81F43BCD-BB9F-432A-9E94-1959B7E43D68}" type="datetimeFigureOut">
              <a:rPr lang="en-US"/>
              <a:pPr>
                <a:defRPr/>
              </a:pPr>
              <a:t>3/28/2023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defTabSz="914148" fontAlgn="auto">
              <a:spcBef>
                <a:spcPts val="0"/>
              </a:spcBef>
              <a:spcAft>
                <a:spcPts val="0"/>
              </a:spcAft>
              <a:defRPr>
                <a:latin typeface="+mn-lt"/>
                <a:cs typeface="+mn-cs"/>
              </a:defRPr>
            </a:lvl1pPr>
          </a:lstStyle>
          <a:p>
            <a:pPr>
              <a:defRPr/>
            </a:pPr>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F0FD5F99-4F7D-4C10-82F4-D15486183081}" type="slidenum">
              <a:rPr lang="en-US" altLang="en-US"/>
              <a:pPr/>
              <a:t>‹#›</a:t>
            </a:fld>
            <a:endParaRPr lang="en-US" altLang="en-US"/>
          </a:p>
        </p:txBody>
      </p:sp>
    </p:spTree>
    <p:extLst>
      <p:ext uri="{BB962C8B-B14F-4D97-AF65-F5344CB8AC3E}">
        <p14:creationId xmlns:p14="http://schemas.microsoft.com/office/powerpoint/2010/main" val="4006593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defTabSz="914148" fontAlgn="auto">
              <a:spcBef>
                <a:spcPts val="0"/>
              </a:spcBef>
              <a:spcAft>
                <a:spcPts val="0"/>
              </a:spcAft>
              <a:defRPr>
                <a:latin typeface="+mn-lt"/>
                <a:cs typeface="+mn-cs"/>
              </a:defRPr>
            </a:lvl1pPr>
          </a:lstStyle>
          <a:p>
            <a:pPr>
              <a:defRPr/>
            </a:pPr>
            <a:fld id="{8C674B30-853F-4CE6-804F-B2C7606066CC}" type="datetimeFigureOut">
              <a:rPr lang="en-US"/>
              <a:pPr>
                <a:defRPr/>
              </a:pPr>
              <a:t>3/28/2023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defTabSz="914148" fontAlgn="auto">
              <a:spcBef>
                <a:spcPts val="0"/>
              </a:spcBef>
              <a:spcAft>
                <a:spcPts val="0"/>
              </a:spcAft>
              <a:defRPr>
                <a:latin typeface="+mn-lt"/>
                <a:cs typeface="+mn-cs"/>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94D5AE63-AB67-4838-8C19-5AC788DB2D37}" type="slidenum">
              <a:rPr lang="en-US" altLang="en-US"/>
              <a:pPr/>
              <a:t>‹#›</a:t>
            </a:fld>
            <a:endParaRPr lang="en-US" altLang="en-US"/>
          </a:p>
        </p:txBody>
      </p:sp>
    </p:spTree>
    <p:extLst>
      <p:ext uri="{BB962C8B-B14F-4D97-AF65-F5344CB8AC3E}">
        <p14:creationId xmlns:p14="http://schemas.microsoft.com/office/powerpoint/2010/main" val="3206415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1" y="273053"/>
            <a:ext cx="5111750" cy="5853113"/>
          </a:xfrm>
        </p:spPr>
        <p:txBody>
          <a:bodyPr/>
          <a:lstStyle>
            <a:lvl1pPr>
              <a:defRPr sz="31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3" y="1435103"/>
            <a:ext cx="3008313" cy="4691063"/>
          </a:xfrm>
        </p:spPr>
        <p:txBody>
          <a:bodyPr/>
          <a:lstStyle>
            <a:lvl1pPr marL="0" indent="0">
              <a:buNone/>
              <a:defRPr sz="1400"/>
            </a:lvl1pPr>
            <a:lvl2pPr marL="457074" indent="0">
              <a:buNone/>
              <a:defRPr sz="1200"/>
            </a:lvl2pPr>
            <a:lvl3pPr marL="914148" indent="0">
              <a:buNone/>
              <a:defRPr sz="1000"/>
            </a:lvl3pPr>
            <a:lvl4pPr marL="1371223" indent="0">
              <a:buNone/>
              <a:defRPr sz="900"/>
            </a:lvl4pPr>
            <a:lvl5pPr marL="1828296" indent="0">
              <a:buNone/>
              <a:defRPr sz="900"/>
            </a:lvl5pPr>
            <a:lvl6pPr marL="2285371" indent="0">
              <a:buNone/>
              <a:defRPr sz="900"/>
            </a:lvl6pPr>
            <a:lvl7pPr marL="2742445" indent="0">
              <a:buNone/>
              <a:defRPr sz="900"/>
            </a:lvl7pPr>
            <a:lvl8pPr marL="3199521" indent="0">
              <a:buNone/>
              <a:defRPr sz="900"/>
            </a:lvl8pPr>
            <a:lvl9pPr marL="3656594"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defTabSz="914148" fontAlgn="auto">
              <a:spcBef>
                <a:spcPts val="0"/>
              </a:spcBef>
              <a:spcAft>
                <a:spcPts val="0"/>
              </a:spcAft>
              <a:defRPr>
                <a:latin typeface="+mn-lt"/>
                <a:cs typeface="+mn-cs"/>
              </a:defRPr>
            </a:lvl1pPr>
          </a:lstStyle>
          <a:p>
            <a:pPr>
              <a:defRPr/>
            </a:pPr>
            <a:fld id="{036999C8-DD6C-4838-91FE-989724807FA3}" type="datetimeFigureOut">
              <a:rPr lang="en-US"/>
              <a:pPr>
                <a:defRPr/>
              </a:pPr>
              <a:t>3/28/2023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defTabSz="914148" fontAlgn="auto">
              <a:spcBef>
                <a:spcPts val="0"/>
              </a:spcBef>
              <a:spcAft>
                <a:spcPts val="0"/>
              </a:spcAft>
              <a:defRPr>
                <a:latin typeface="+mn-lt"/>
                <a:cs typeface="+mn-cs"/>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1EA32F77-EE12-4C8C-860E-A3353C95DAF9}" type="slidenum">
              <a:rPr lang="en-US" altLang="en-US"/>
              <a:pPr/>
              <a:t>‹#›</a:t>
            </a:fld>
            <a:endParaRPr lang="en-US" altLang="en-US"/>
          </a:p>
        </p:txBody>
      </p:sp>
    </p:spTree>
    <p:extLst>
      <p:ext uri="{BB962C8B-B14F-4D97-AF65-F5344CB8AC3E}">
        <p14:creationId xmlns:p14="http://schemas.microsoft.com/office/powerpoint/2010/main" val="2717348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90" y="4800602"/>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90" y="612777"/>
            <a:ext cx="5486400" cy="4114800"/>
          </a:xfrm>
        </p:spPr>
        <p:txBody>
          <a:bodyPr rtlCol="0">
            <a:normAutofit/>
          </a:bodyPr>
          <a:lstStyle>
            <a:lvl1pPr marL="0" indent="0">
              <a:buNone/>
              <a:defRPr sz="3100"/>
            </a:lvl1pPr>
            <a:lvl2pPr marL="457074" indent="0">
              <a:buNone/>
              <a:defRPr sz="2800"/>
            </a:lvl2pPr>
            <a:lvl3pPr marL="914148" indent="0">
              <a:buNone/>
              <a:defRPr sz="2400"/>
            </a:lvl3pPr>
            <a:lvl4pPr marL="1371223" indent="0">
              <a:buNone/>
              <a:defRPr sz="2000"/>
            </a:lvl4pPr>
            <a:lvl5pPr marL="1828296" indent="0">
              <a:buNone/>
              <a:defRPr sz="2000"/>
            </a:lvl5pPr>
            <a:lvl6pPr marL="2285371" indent="0">
              <a:buNone/>
              <a:defRPr sz="2000"/>
            </a:lvl6pPr>
            <a:lvl7pPr marL="2742445" indent="0">
              <a:buNone/>
              <a:defRPr sz="2000"/>
            </a:lvl7pPr>
            <a:lvl8pPr marL="3199521" indent="0">
              <a:buNone/>
              <a:defRPr sz="2000"/>
            </a:lvl8pPr>
            <a:lvl9pPr marL="3656594"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90" y="5367339"/>
            <a:ext cx="5486400" cy="804862"/>
          </a:xfrm>
        </p:spPr>
        <p:txBody>
          <a:bodyPr/>
          <a:lstStyle>
            <a:lvl1pPr marL="0" indent="0">
              <a:buNone/>
              <a:defRPr sz="1400"/>
            </a:lvl1pPr>
            <a:lvl2pPr marL="457074" indent="0">
              <a:buNone/>
              <a:defRPr sz="1200"/>
            </a:lvl2pPr>
            <a:lvl3pPr marL="914148" indent="0">
              <a:buNone/>
              <a:defRPr sz="1000"/>
            </a:lvl3pPr>
            <a:lvl4pPr marL="1371223" indent="0">
              <a:buNone/>
              <a:defRPr sz="900"/>
            </a:lvl4pPr>
            <a:lvl5pPr marL="1828296" indent="0">
              <a:buNone/>
              <a:defRPr sz="900"/>
            </a:lvl5pPr>
            <a:lvl6pPr marL="2285371" indent="0">
              <a:buNone/>
              <a:defRPr sz="900"/>
            </a:lvl6pPr>
            <a:lvl7pPr marL="2742445" indent="0">
              <a:buNone/>
              <a:defRPr sz="900"/>
            </a:lvl7pPr>
            <a:lvl8pPr marL="3199521" indent="0">
              <a:buNone/>
              <a:defRPr sz="900"/>
            </a:lvl8pPr>
            <a:lvl9pPr marL="3656594"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defTabSz="914148" fontAlgn="auto">
              <a:spcBef>
                <a:spcPts val="0"/>
              </a:spcBef>
              <a:spcAft>
                <a:spcPts val="0"/>
              </a:spcAft>
              <a:defRPr>
                <a:latin typeface="+mn-lt"/>
                <a:cs typeface="+mn-cs"/>
              </a:defRPr>
            </a:lvl1pPr>
          </a:lstStyle>
          <a:p>
            <a:pPr>
              <a:defRPr/>
            </a:pPr>
            <a:fld id="{90F31441-5EFF-401D-B52E-26C594A39C83}" type="datetimeFigureOut">
              <a:rPr lang="en-US"/>
              <a:pPr>
                <a:defRPr/>
              </a:pPr>
              <a:t>3/28/2023</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defTabSz="914148" fontAlgn="auto">
              <a:spcBef>
                <a:spcPts val="0"/>
              </a:spcBef>
              <a:spcAft>
                <a:spcPts val="0"/>
              </a:spcAft>
              <a:defRPr>
                <a:latin typeface="+mn-lt"/>
                <a:cs typeface="+mn-cs"/>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025436C0-182C-4970-AFAA-FC6813E4572D}" type="slidenum">
              <a:rPr lang="en-US" altLang="en-US"/>
              <a:pPr/>
              <a:t>‹#›</a:t>
            </a:fld>
            <a:endParaRPr lang="en-US" altLang="en-US"/>
          </a:p>
        </p:txBody>
      </p:sp>
    </p:spTree>
    <p:extLst>
      <p:ext uri="{BB962C8B-B14F-4D97-AF65-F5344CB8AC3E}">
        <p14:creationId xmlns:p14="http://schemas.microsoft.com/office/powerpoint/2010/main" val="13621062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5" tIns="45708" rIns="91415" bIns="45708" numCol="1" anchor="ctr" anchorCtr="0" compatLnSpc="1">
            <a:prstTxWarp prst="textNoShape">
              <a:avLst/>
            </a:prstTxWarp>
          </a:bodyPr>
          <a:lstStyle/>
          <a:p>
            <a:pPr lvl="0"/>
            <a:r>
              <a:rPr lang="en-US" altLang="en-US"/>
              <a:t>Click to edit Master title style</a:t>
            </a:r>
            <a:endParaRPr lang="en-GB" alt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5" tIns="45708" rIns="91415" bIns="4570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Tree>
  </p:cSld>
  <p:clrMap bg1="lt1" tx1="dk1" bg2="lt2" tx2="dk2" accent1="accent1" accent2="accent2" accent3="accent3" accent4="accent4" accent5="accent5" accent6="accent6" hlink="hlink" folHlink="folHlink"/>
  <p:sldLayoutIdLst>
    <p:sldLayoutId id="2147484067" r:id="rId1"/>
    <p:sldLayoutId id="2147484068" r:id="rId2"/>
    <p:sldLayoutId id="2147484069" r:id="rId3"/>
    <p:sldLayoutId id="2147484070" r:id="rId4"/>
    <p:sldLayoutId id="2147484071" r:id="rId5"/>
    <p:sldLayoutId id="2147484072" r:id="rId6"/>
    <p:sldLayoutId id="2147484073" r:id="rId7"/>
    <p:sldLayoutId id="2147484074" r:id="rId8"/>
    <p:sldLayoutId id="2147484075" r:id="rId9"/>
    <p:sldLayoutId id="2147484076" r:id="rId10"/>
    <p:sldLayoutId id="2147484077" r:id="rId11"/>
    <p:sldLayoutId id="2147484057" r:id="rId12"/>
    <p:sldLayoutId id="2147484058" r:id="rId13"/>
    <p:sldLayoutId id="2147484059" r:id="rId14"/>
    <p:sldLayoutId id="2147484060" r:id="rId15"/>
    <p:sldLayoutId id="2147484061" r:id="rId16"/>
    <p:sldLayoutId id="2147484062" r:id="rId17"/>
    <p:sldLayoutId id="2147484063" r:id="rId18"/>
    <p:sldLayoutId id="2147484064" r:id="rId19"/>
    <p:sldLayoutId id="2147484065" r:id="rId20"/>
    <p:sldLayoutId id="2147484066" r:id="rId21"/>
  </p:sldLayoutIdLst>
  <p:txStyles>
    <p:titleStyle>
      <a:lvl1pPr algn="ctr" defTabSz="912813" rtl="0" eaLnBrk="0" fontAlgn="base" hangingPunct="0">
        <a:spcBef>
          <a:spcPct val="0"/>
        </a:spcBef>
        <a:spcAft>
          <a:spcPct val="0"/>
        </a:spcAft>
        <a:defRPr sz="4400" kern="1200">
          <a:solidFill>
            <a:schemeClr val="tx1"/>
          </a:solidFill>
          <a:latin typeface="+mj-lt"/>
          <a:ea typeface="+mj-ea"/>
          <a:cs typeface="+mj-cs"/>
        </a:defRPr>
      </a:lvl1pPr>
      <a:lvl2pPr algn="ctr" defTabSz="912813" rtl="0" eaLnBrk="0" fontAlgn="base" hangingPunct="0">
        <a:spcBef>
          <a:spcPct val="0"/>
        </a:spcBef>
        <a:spcAft>
          <a:spcPct val="0"/>
        </a:spcAft>
        <a:defRPr sz="4400">
          <a:solidFill>
            <a:schemeClr val="tx1"/>
          </a:solidFill>
          <a:latin typeface="Arial" charset="0"/>
        </a:defRPr>
      </a:lvl2pPr>
      <a:lvl3pPr algn="ctr" defTabSz="912813" rtl="0" eaLnBrk="0" fontAlgn="base" hangingPunct="0">
        <a:spcBef>
          <a:spcPct val="0"/>
        </a:spcBef>
        <a:spcAft>
          <a:spcPct val="0"/>
        </a:spcAft>
        <a:defRPr sz="4400">
          <a:solidFill>
            <a:schemeClr val="tx1"/>
          </a:solidFill>
          <a:latin typeface="Arial" charset="0"/>
        </a:defRPr>
      </a:lvl3pPr>
      <a:lvl4pPr algn="ctr" defTabSz="912813" rtl="0" eaLnBrk="0" fontAlgn="base" hangingPunct="0">
        <a:spcBef>
          <a:spcPct val="0"/>
        </a:spcBef>
        <a:spcAft>
          <a:spcPct val="0"/>
        </a:spcAft>
        <a:defRPr sz="4400">
          <a:solidFill>
            <a:schemeClr val="tx1"/>
          </a:solidFill>
          <a:latin typeface="Arial" charset="0"/>
        </a:defRPr>
      </a:lvl4pPr>
      <a:lvl5pPr algn="ctr" defTabSz="912813" rtl="0" eaLnBrk="0" fontAlgn="base" hangingPunct="0">
        <a:spcBef>
          <a:spcPct val="0"/>
        </a:spcBef>
        <a:spcAft>
          <a:spcPct val="0"/>
        </a:spcAft>
        <a:defRPr sz="4400">
          <a:solidFill>
            <a:schemeClr val="tx1"/>
          </a:solidFill>
          <a:latin typeface="Arial" charset="0"/>
        </a:defRPr>
      </a:lvl5pPr>
      <a:lvl6pPr marL="457200" algn="ctr" defTabSz="912813" rtl="0" fontAlgn="base">
        <a:spcBef>
          <a:spcPct val="0"/>
        </a:spcBef>
        <a:spcAft>
          <a:spcPct val="0"/>
        </a:spcAft>
        <a:defRPr sz="4400">
          <a:solidFill>
            <a:schemeClr val="tx1"/>
          </a:solidFill>
          <a:latin typeface="Arial" charset="0"/>
        </a:defRPr>
      </a:lvl6pPr>
      <a:lvl7pPr marL="914400" algn="ctr" defTabSz="912813" rtl="0" fontAlgn="base">
        <a:spcBef>
          <a:spcPct val="0"/>
        </a:spcBef>
        <a:spcAft>
          <a:spcPct val="0"/>
        </a:spcAft>
        <a:defRPr sz="4400">
          <a:solidFill>
            <a:schemeClr val="tx1"/>
          </a:solidFill>
          <a:latin typeface="Arial" charset="0"/>
        </a:defRPr>
      </a:lvl7pPr>
      <a:lvl8pPr marL="1371600" algn="ctr" defTabSz="912813" rtl="0" fontAlgn="base">
        <a:spcBef>
          <a:spcPct val="0"/>
        </a:spcBef>
        <a:spcAft>
          <a:spcPct val="0"/>
        </a:spcAft>
        <a:defRPr sz="4400">
          <a:solidFill>
            <a:schemeClr val="tx1"/>
          </a:solidFill>
          <a:latin typeface="Arial" charset="0"/>
        </a:defRPr>
      </a:lvl8pPr>
      <a:lvl9pPr marL="1828800" algn="ctr" defTabSz="912813" rtl="0" fontAlgn="base">
        <a:spcBef>
          <a:spcPct val="0"/>
        </a:spcBef>
        <a:spcAft>
          <a:spcPct val="0"/>
        </a:spcAft>
        <a:defRPr sz="4400">
          <a:solidFill>
            <a:schemeClr val="tx1"/>
          </a:solidFill>
          <a:latin typeface="Arial" charset="0"/>
        </a:defRPr>
      </a:lvl9pPr>
    </p:titleStyle>
    <p:bodyStyle>
      <a:lvl1pPr marL="341313" indent="-341313" algn="l" defTabSz="912813" rtl="0" eaLnBrk="0" fontAlgn="base" hangingPunct="0">
        <a:spcBef>
          <a:spcPct val="20000"/>
        </a:spcBef>
        <a:spcAft>
          <a:spcPct val="0"/>
        </a:spcAft>
        <a:buFont typeface="Arial" panose="020B0604020202020204" pitchFamily="34" charset="0"/>
        <a:buChar char="•"/>
        <a:defRPr sz="3100" kern="1200">
          <a:solidFill>
            <a:schemeClr val="tx1"/>
          </a:solidFill>
          <a:latin typeface="+mn-lt"/>
          <a:ea typeface="+mn-ea"/>
          <a:cs typeface="+mn-cs"/>
        </a:defRPr>
      </a:lvl1pPr>
      <a:lvl2pPr marL="741363" indent="-284163" algn="l" defTabSz="912813"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1413" indent="-227013" algn="l" defTabSz="912813"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598613" indent="-227013" algn="l" defTabSz="912813"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5813" indent="-227013" algn="l" defTabSz="912813"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3909" indent="-228538" algn="l" defTabSz="91414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982" indent="-228538" algn="l" defTabSz="91414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056" indent="-228538" algn="l" defTabSz="91414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131" indent="-228538" algn="l" defTabSz="91414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48" rtl="0" eaLnBrk="1" latinLnBrk="0" hangingPunct="1">
        <a:defRPr sz="1800" kern="1200">
          <a:solidFill>
            <a:schemeClr val="tx1"/>
          </a:solidFill>
          <a:latin typeface="+mn-lt"/>
          <a:ea typeface="+mn-ea"/>
          <a:cs typeface="+mn-cs"/>
        </a:defRPr>
      </a:lvl1pPr>
      <a:lvl2pPr marL="457074" algn="l" defTabSz="914148" rtl="0" eaLnBrk="1" latinLnBrk="0" hangingPunct="1">
        <a:defRPr sz="1800" kern="1200">
          <a:solidFill>
            <a:schemeClr val="tx1"/>
          </a:solidFill>
          <a:latin typeface="+mn-lt"/>
          <a:ea typeface="+mn-ea"/>
          <a:cs typeface="+mn-cs"/>
        </a:defRPr>
      </a:lvl2pPr>
      <a:lvl3pPr marL="914148" algn="l" defTabSz="914148" rtl="0" eaLnBrk="1" latinLnBrk="0" hangingPunct="1">
        <a:defRPr sz="1800" kern="1200">
          <a:solidFill>
            <a:schemeClr val="tx1"/>
          </a:solidFill>
          <a:latin typeface="+mn-lt"/>
          <a:ea typeface="+mn-ea"/>
          <a:cs typeface="+mn-cs"/>
        </a:defRPr>
      </a:lvl3pPr>
      <a:lvl4pPr marL="1371223" algn="l" defTabSz="914148" rtl="0" eaLnBrk="1" latinLnBrk="0" hangingPunct="1">
        <a:defRPr sz="1800" kern="1200">
          <a:solidFill>
            <a:schemeClr val="tx1"/>
          </a:solidFill>
          <a:latin typeface="+mn-lt"/>
          <a:ea typeface="+mn-ea"/>
          <a:cs typeface="+mn-cs"/>
        </a:defRPr>
      </a:lvl4pPr>
      <a:lvl5pPr marL="1828296" algn="l" defTabSz="914148" rtl="0" eaLnBrk="1" latinLnBrk="0" hangingPunct="1">
        <a:defRPr sz="1800" kern="1200">
          <a:solidFill>
            <a:schemeClr val="tx1"/>
          </a:solidFill>
          <a:latin typeface="+mn-lt"/>
          <a:ea typeface="+mn-ea"/>
          <a:cs typeface="+mn-cs"/>
        </a:defRPr>
      </a:lvl5pPr>
      <a:lvl6pPr marL="2285371" algn="l" defTabSz="914148" rtl="0" eaLnBrk="1" latinLnBrk="0" hangingPunct="1">
        <a:defRPr sz="1800" kern="1200">
          <a:solidFill>
            <a:schemeClr val="tx1"/>
          </a:solidFill>
          <a:latin typeface="+mn-lt"/>
          <a:ea typeface="+mn-ea"/>
          <a:cs typeface="+mn-cs"/>
        </a:defRPr>
      </a:lvl6pPr>
      <a:lvl7pPr marL="2742445" algn="l" defTabSz="914148" rtl="0" eaLnBrk="1" latinLnBrk="0" hangingPunct="1">
        <a:defRPr sz="1800" kern="1200">
          <a:solidFill>
            <a:schemeClr val="tx1"/>
          </a:solidFill>
          <a:latin typeface="+mn-lt"/>
          <a:ea typeface="+mn-ea"/>
          <a:cs typeface="+mn-cs"/>
        </a:defRPr>
      </a:lvl7pPr>
      <a:lvl8pPr marL="3199521" algn="l" defTabSz="914148" rtl="0" eaLnBrk="1" latinLnBrk="0" hangingPunct="1">
        <a:defRPr sz="1800" kern="1200">
          <a:solidFill>
            <a:schemeClr val="tx1"/>
          </a:solidFill>
          <a:latin typeface="+mn-lt"/>
          <a:ea typeface="+mn-ea"/>
          <a:cs typeface="+mn-cs"/>
        </a:defRPr>
      </a:lvl8pPr>
      <a:lvl9pPr marL="3656594" algn="l" defTabSz="91414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323528" y="692696"/>
            <a:ext cx="8748464"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altLang="en-US" sz="3200" dirty="0">
                <a:solidFill>
                  <a:srgbClr val="000000"/>
                </a:solidFill>
              </a:rPr>
              <a:t>Magnetic resonance animation set</a:t>
            </a:r>
            <a:endParaRPr lang="en-GB" altLang="en-US" dirty="0">
              <a:solidFill>
                <a:srgbClr val="000000"/>
              </a:solidFill>
            </a:endParaRPr>
          </a:p>
          <a:p>
            <a:pPr marL="457200" indent="-457200">
              <a:buFontTx/>
              <a:buChar char="-"/>
            </a:pPr>
            <a:r>
              <a:rPr lang="en-GB" altLang="en-US" sz="1600" dirty="0">
                <a:solidFill>
                  <a:srgbClr val="000000"/>
                </a:solidFill>
              </a:rPr>
              <a:t>Made by Gavin W Morley </a:t>
            </a:r>
          </a:p>
          <a:p>
            <a:pPr marL="457200" indent="-457200">
              <a:buFontTx/>
              <a:buChar char="-"/>
            </a:pPr>
            <a:r>
              <a:rPr lang="en-GB" altLang="en-US" sz="1600" dirty="0">
                <a:solidFill>
                  <a:srgbClr val="000000"/>
                </a:solidFill>
              </a:rPr>
              <a:t>CC-by-SA: </a:t>
            </a:r>
          </a:p>
          <a:p>
            <a:pPr marL="912813" lvl="1" indent="-457200">
              <a:buFontTx/>
              <a:buChar char="-"/>
            </a:pPr>
            <a:r>
              <a:rPr lang="en-GB" altLang="en-US" sz="1600" dirty="0">
                <a:solidFill>
                  <a:srgbClr val="000000"/>
                </a:solidFill>
              </a:rPr>
              <a:t>https://creativecommons.org/licenses/by-sa/3.0/deed.en </a:t>
            </a:r>
          </a:p>
          <a:p>
            <a:pPr marL="912813" lvl="1" indent="-457200">
              <a:buFontTx/>
              <a:buChar char="-"/>
            </a:pPr>
            <a:r>
              <a:rPr lang="en-GB" altLang="en-US" sz="1600" dirty="0">
                <a:solidFill>
                  <a:srgbClr val="000000"/>
                </a:solidFill>
              </a:rPr>
              <a:t>You are free to:</a:t>
            </a:r>
          </a:p>
          <a:p>
            <a:pPr marL="1370013" lvl="2" indent="-457200">
              <a:buFontTx/>
              <a:buChar char="-"/>
            </a:pPr>
            <a:r>
              <a:rPr lang="en-GB" altLang="en-US" sz="1600" dirty="0">
                <a:solidFill>
                  <a:srgbClr val="000000"/>
                </a:solidFill>
              </a:rPr>
              <a:t>Share — copy and redistribute the material in any medium or format</a:t>
            </a:r>
          </a:p>
          <a:p>
            <a:pPr marL="1370013" lvl="2" indent="-457200">
              <a:buFontTx/>
              <a:buChar char="-"/>
            </a:pPr>
            <a:r>
              <a:rPr lang="en-GB" altLang="en-US" sz="1600" dirty="0">
                <a:solidFill>
                  <a:srgbClr val="000000"/>
                </a:solidFill>
              </a:rPr>
              <a:t>Adapt — remix, transform, and build upon the material for any purpose, even commercially.</a:t>
            </a:r>
          </a:p>
          <a:p>
            <a:pPr marL="912813" lvl="1" indent="-457200">
              <a:buFontTx/>
              <a:buChar char="-"/>
            </a:pPr>
            <a:r>
              <a:rPr lang="en-GB" altLang="en-US" sz="1600" dirty="0">
                <a:solidFill>
                  <a:srgbClr val="000000"/>
                </a:solidFill>
              </a:rPr>
              <a:t>    The licensor cannot revoke these freedoms as long as you follow the license terms.</a:t>
            </a:r>
          </a:p>
          <a:p>
            <a:pPr marL="912813" lvl="1" indent="-457200">
              <a:buFontTx/>
              <a:buChar char="-"/>
            </a:pPr>
            <a:endParaRPr lang="en-GB" altLang="en-US" sz="1600" dirty="0">
              <a:solidFill>
                <a:srgbClr val="000000"/>
              </a:solidFill>
            </a:endParaRPr>
          </a:p>
          <a:p>
            <a:pPr marL="912813" lvl="1" indent="-457200">
              <a:buFontTx/>
              <a:buChar char="-"/>
            </a:pPr>
            <a:r>
              <a:rPr lang="en-GB" altLang="en-US" sz="1600" dirty="0">
                <a:solidFill>
                  <a:srgbClr val="000000"/>
                </a:solidFill>
              </a:rPr>
              <a:t>Under the following terms:</a:t>
            </a:r>
          </a:p>
          <a:p>
            <a:pPr marL="1370013" lvl="2" indent="-457200">
              <a:buFontTx/>
              <a:buChar char="-"/>
            </a:pPr>
            <a:r>
              <a:rPr lang="en-GB" altLang="en-US" sz="1600" dirty="0">
                <a:solidFill>
                  <a:srgbClr val="000000"/>
                </a:solidFill>
              </a:rPr>
              <a:t>Attribution — You must give appropriate credit, provide a link to the license, and indicate if changes were made. You may do so in any reasonable manner, but not in any way that suggests the licensor endorses you or your use.</a:t>
            </a:r>
          </a:p>
          <a:p>
            <a:pPr marL="1370013" lvl="2" indent="-457200">
              <a:buFontTx/>
              <a:buChar char="-"/>
            </a:pPr>
            <a:r>
              <a:rPr lang="en-GB" altLang="en-US" sz="1600" dirty="0" err="1">
                <a:solidFill>
                  <a:srgbClr val="000000"/>
                </a:solidFill>
              </a:rPr>
              <a:t>ShareAlike</a:t>
            </a:r>
            <a:r>
              <a:rPr lang="en-GB" altLang="en-US" sz="1600" dirty="0">
                <a:solidFill>
                  <a:srgbClr val="000000"/>
                </a:solidFill>
              </a:rPr>
              <a:t> — If you remix, transform, or build upon the material, you must distribute your contributions under the same license as the original.</a:t>
            </a:r>
          </a:p>
          <a:p>
            <a:pPr marL="1370013" lvl="2" indent="-457200">
              <a:buFontTx/>
              <a:buChar char="-"/>
            </a:pPr>
            <a:r>
              <a:rPr lang="en-GB" altLang="en-US" sz="1600" dirty="0">
                <a:solidFill>
                  <a:srgbClr val="000000"/>
                </a:solidFill>
              </a:rPr>
              <a:t>No additional restrictions — You may not apply legal terms or technological measures that legally restrict others from doing anything the license permits.</a:t>
            </a:r>
          </a:p>
          <a:p>
            <a:pPr marL="912813" lvl="1" indent="-457200">
              <a:buFontTx/>
              <a:buChar char="-"/>
            </a:pPr>
            <a:endParaRPr lang="en-GB" altLang="en-US" sz="1600" dirty="0">
              <a:solidFill>
                <a:srgbClr val="000000"/>
              </a:solidFill>
            </a:endParaRPr>
          </a:p>
        </p:txBody>
      </p:sp>
    </p:spTree>
    <p:extLst>
      <p:ext uri="{BB962C8B-B14F-4D97-AF65-F5344CB8AC3E}">
        <p14:creationId xmlns:p14="http://schemas.microsoft.com/office/powerpoint/2010/main" val="25219059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8"/>
          <p:cNvSpPr txBox="1">
            <a:spLocks noChangeArrowheads="1"/>
          </p:cNvSpPr>
          <p:nvPr/>
        </p:nvSpPr>
        <p:spPr bwMode="auto">
          <a:xfrm>
            <a:off x="3511550" y="6021388"/>
            <a:ext cx="19240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1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defTabSz="912813"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defTabSz="912813"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defTabSz="912813"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defTabSz="912813"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800"/>
              <a:t>In rotating frame</a:t>
            </a:r>
          </a:p>
        </p:txBody>
      </p:sp>
      <p:sp>
        <p:nvSpPr>
          <p:cNvPr id="16388" name="TextBox 4"/>
          <p:cNvSpPr txBox="1">
            <a:spLocks noChangeArrowheads="1"/>
          </p:cNvSpPr>
          <p:nvPr/>
        </p:nvSpPr>
        <p:spPr bwMode="auto">
          <a:xfrm>
            <a:off x="1763713" y="692150"/>
            <a:ext cx="2054225"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en-US" sz="3200">
                <a:solidFill>
                  <a:srgbClr val="000000"/>
                </a:solidFill>
              </a:rPr>
              <a:t>Spin Echo</a:t>
            </a:r>
            <a:endParaRPr lang="en-GB" altLang="en-US">
              <a:solidFill>
                <a:srgbClr val="000000"/>
              </a:solidFill>
            </a:endParaRPr>
          </a:p>
        </p:txBody>
      </p:sp>
      <p:sp>
        <p:nvSpPr>
          <p:cNvPr id="16389" name="TextBox 5"/>
          <p:cNvSpPr txBox="1">
            <a:spLocks noChangeArrowheads="1"/>
          </p:cNvSpPr>
          <p:nvPr/>
        </p:nvSpPr>
        <p:spPr bwMode="auto">
          <a:xfrm>
            <a:off x="2960688" y="6124575"/>
            <a:ext cx="3222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en-US">
                <a:solidFill>
                  <a:srgbClr val="000000"/>
                </a:solidFill>
              </a:rPr>
              <a:t>Animation by Gavin W Morley</a:t>
            </a:r>
          </a:p>
        </p:txBody>
      </p:sp>
      <p:pic>
        <p:nvPicPr>
          <p:cNvPr id="2" name="Picture 1">
            <a:extLst>
              <a:ext uri="{FF2B5EF4-FFF2-40B4-BE49-F238E27FC236}">
                <a16:creationId xmlns:a16="http://schemas.microsoft.com/office/drawing/2014/main" id="{40E08454-4F22-5964-7DB5-A448041C33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1341438"/>
            <a:ext cx="6096000" cy="4572000"/>
          </a:xfrm>
          <a:prstGeom prst="rect">
            <a:avLst/>
          </a:prstGeom>
        </p:spPr>
      </p:pic>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34355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8"/>
          <p:cNvSpPr txBox="1">
            <a:spLocks noChangeArrowheads="1"/>
          </p:cNvSpPr>
          <p:nvPr/>
        </p:nvSpPr>
        <p:spPr bwMode="auto">
          <a:xfrm>
            <a:off x="3511550" y="6021388"/>
            <a:ext cx="19240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1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defTabSz="912813"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defTabSz="912813"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defTabSz="912813"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defTabSz="912813"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800"/>
              <a:t>In rotating frame</a:t>
            </a:r>
          </a:p>
        </p:txBody>
      </p:sp>
      <p:sp>
        <p:nvSpPr>
          <p:cNvPr id="16388" name="TextBox 4"/>
          <p:cNvSpPr txBox="1">
            <a:spLocks noChangeArrowheads="1"/>
          </p:cNvSpPr>
          <p:nvPr/>
        </p:nvSpPr>
        <p:spPr bwMode="auto">
          <a:xfrm>
            <a:off x="1763713" y="692150"/>
            <a:ext cx="531106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en-US" sz="3200" dirty="0">
                <a:solidFill>
                  <a:srgbClr val="000000"/>
                </a:solidFill>
              </a:rPr>
              <a:t>Spin Echo With More Decay</a:t>
            </a:r>
            <a:endParaRPr lang="en-GB" altLang="en-US" dirty="0">
              <a:solidFill>
                <a:srgbClr val="000000"/>
              </a:solidFill>
            </a:endParaRPr>
          </a:p>
        </p:txBody>
      </p:sp>
      <p:sp>
        <p:nvSpPr>
          <p:cNvPr id="16389" name="TextBox 5"/>
          <p:cNvSpPr txBox="1">
            <a:spLocks noChangeArrowheads="1"/>
          </p:cNvSpPr>
          <p:nvPr/>
        </p:nvSpPr>
        <p:spPr bwMode="auto">
          <a:xfrm>
            <a:off x="2960688" y="6124575"/>
            <a:ext cx="3222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en-US">
                <a:solidFill>
                  <a:srgbClr val="000000"/>
                </a:solidFill>
              </a:rPr>
              <a:t>Animation by Gavin W Morley</a:t>
            </a:r>
          </a:p>
        </p:txBody>
      </p:sp>
      <p:pic>
        <p:nvPicPr>
          <p:cNvPr id="9" name="Picture 3" descr="C:\Users\Gavin Morley\Documents\By us\cartoons\gallery\SpinEcho_GWM_highRes_1.bmp">
            <a:extLst>
              <a:ext uri="{FF2B5EF4-FFF2-40B4-BE49-F238E27FC236}">
                <a16:creationId xmlns:a16="http://schemas.microsoft.com/office/drawing/2014/main" id="{F34C5760-1159-BAF7-5309-6636CB8C1D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1612141"/>
            <a:ext cx="5433391" cy="4075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19550947"/>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8"/>
          <p:cNvSpPr txBox="1">
            <a:spLocks noChangeArrowheads="1"/>
          </p:cNvSpPr>
          <p:nvPr/>
        </p:nvSpPr>
        <p:spPr bwMode="auto">
          <a:xfrm>
            <a:off x="3511550" y="6021388"/>
            <a:ext cx="19240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1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defTabSz="912813"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defTabSz="912813"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defTabSz="912813"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defTabSz="912813"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800"/>
              <a:t>In rotating frame</a:t>
            </a:r>
          </a:p>
        </p:txBody>
      </p:sp>
      <p:sp>
        <p:nvSpPr>
          <p:cNvPr id="16388" name="TextBox 4"/>
          <p:cNvSpPr txBox="1">
            <a:spLocks noChangeArrowheads="1"/>
          </p:cNvSpPr>
          <p:nvPr/>
        </p:nvSpPr>
        <p:spPr bwMode="auto">
          <a:xfrm>
            <a:off x="1763713" y="692150"/>
            <a:ext cx="531106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en-US" sz="3200" dirty="0">
                <a:solidFill>
                  <a:srgbClr val="000000"/>
                </a:solidFill>
              </a:rPr>
              <a:t>Spin Echo With More Decay</a:t>
            </a:r>
            <a:endParaRPr lang="en-GB" altLang="en-US" dirty="0">
              <a:solidFill>
                <a:srgbClr val="000000"/>
              </a:solidFill>
            </a:endParaRPr>
          </a:p>
        </p:txBody>
      </p:sp>
      <p:sp>
        <p:nvSpPr>
          <p:cNvPr id="16389" name="TextBox 5"/>
          <p:cNvSpPr txBox="1">
            <a:spLocks noChangeArrowheads="1"/>
          </p:cNvSpPr>
          <p:nvPr/>
        </p:nvSpPr>
        <p:spPr bwMode="auto">
          <a:xfrm>
            <a:off x="2960688" y="6124575"/>
            <a:ext cx="3222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en-US">
                <a:solidFill>
                  <a:srgbClr val="000000"/>
                </a:solidFill>
              </a:rPr>
              <a:t>Animation by Gavin W Morley</a:t>
            </a:r>
          </a:p>
        </p:txBody>
      </p:sp>
      <p:pic>
        <p:nvPicPr>
          <p:cNvPr id="3" name="Picture 2">
            <a:extLst>
              <a:ext uri="{FF2B5EF4-FFF2-40B4-BE49-F238E27FC236}">
                <a16:creationId xmlns:a16="http://schemas.microsoft.com/office/drawing/2014/main" id="{E7A0F851-0C80-7D83-9F2A-2A23461FDF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612141"/>
            <a:ext cx="5433392" cy="4075044"/>
          </a:xfrm>
          <a:prstGeom prst="rect">
            <a:avLst/>
          </a:prstGeom>
        </p:spPr>
      </p:pic>
    </p:spTree>
    <p:extLst>
      <p:ext uri="{BB962C8B-B14F-4D97-AF65-F5344CB8AC3E}">
        <p14:creationId xmlns:p14="http://schemas.microsoft.com/office/powerpoint/2010/main" val="479348856"/>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62241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C:\Users\Gavin Morley\Documents\By us\cartoons\gallery\GWM_SpinEchoDecay_1.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341438"/>
            <a:ext cx="6096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extBox 6"/>
          <p:cNvSpPr txBox="1">
            <a:spLocks noChangeArrowheads="1"/>
          </p:cNvSpPr>
          <p:nvPr/>
        </p:nvSpPr>
        <p:spPr bwMode="auto">
          <a:xfrm>
            <a:off x="1763713" y="692150"/>
            <a:ext cx="332898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en-US" sz="3200">
                <a:solidFill>
                  <a:srgbClr val="000000"/>
                </a:solidFill>
              </a:rPr>
              <a:t>Spin Echo Decay</a:t>
            </a:r>
            <a:endParaRPr lang="en-GB" altLang="en-US">
              <a:solidFill>
                <a:srgbClr val="000000"/>
              </a:solidFill>
            </a:endParaRPr>
          </a:p>
        </p:txBody>
      </p:sp>
      <p:sp>
        <p:nvSpPr>
          <p:cNvPr id="17412" name="TextBox 7"/>
          <p:cNvSpPr txBox="1">
            <a:spLocks noChangeArrowheads="1"/>
          </p:cNvSpPr>
          <p:nvPr/>
        </p:nvSpPr>
        <p:spPr bwMode="auto">
          <a:xfrm>
            <a:off x="2960688" y="6124575"/>
            <a:ext cx="3222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en-US">
                <a:solidFill>
                  <a:srgbClr val="000000"/>
                </a:solidFill>
              </a:rPr>
              <a:t>Animation by Gavin W Morley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1"/>
          <p:cNvSpPr txBox="1">
            <a:spLocks noChangeArrowheads="1"/>
          </p:cNvSpPr>
          <p:nvPr/>
        </p:nvSpPr>
        <p:spPr bwMode="auto">
          <a:xfrm>
            <a:off x="1763713" y="692150"/>
            <a:ext cx="332898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en-US" sz="3200">
                <a:solidFill>
                  <a:srgbClr val="000000"/>
                </a:solidFill>
              </a:rPr>
              <a:t>Spin Echo Decay</a:t>
            </a:r>
            <a:endParaRPr lang="en-GB" altLang="en-US">
              <a:solidFill>
                <a:srgbClr val="000000"/>
              </a:solidFill>
            </a:endParaRPr>
          </a:p>
        </p:txBody>
      </p:sp>
      <p:pic>
        <p:nvPicPr>
          <p:cNvPr id="18435" name="Picture 2" descr="C:\Users\Gavin Morley\Documents\By us\cartoons\gallery\GWM_SpinEchoDecay.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341438"/>
            <a:ext cx="6096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TextBox 7"/>
          <p:cNvSpPr txBox="1">
            <a:spLocks noChangeArrowheads="1"/>
          </p:cNvSpPr>
          <p:nvPr/>
        </p:nvSpPr>
        <p:spPr bwMode="auto">
          <a:xfrm>
            <a:off x="2960688" y="6124575"/>
            <a:ext cx="3222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en-US">
                <a:solidFill>
                  <a:srgbClr val="000000"/>
                </a:solidFill>
              </a:rPr>
              <a:t>Animation by Gavin W Morley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3" descr="C:\Users\Admin\Documents\By us\cartoons\rotating frame\small\RotatingFrame001.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412875"/>
            <a:ext cx="6096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TextBox 1"/>
          <p:cNvSpPr txBox="1">
            <a:spLocks noChangeArrowheads="1"/>
          </p:cNvSpPr>
          <p:nvPr/>
        </p:nvSpPr>
        <p:spPr bwMode="auto">
          <a:xfrm>
            <a:off x="1763713" y="692150"/>
            <a:ext cx="694613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en-US" sz="3200" dirty="0">
                <a:solidFill>
                  <a:srgbClr val="000000"/>
                </a:solidFill>
              </a:rPr>
              <a:t>The Rotating Frame (full fast version)</a:t>
            </a:r>
            <a:endParaRPr lang="en-GB" altLang="en-US" dirty="0">
              <a:solidFill>
                <a:srgbClr val="000000"/>
              </a:solidFill>
            </a:endParaRPr>
          </a:p>
        </p:txBody>
      </p:sp>
      <p:sp>
        <p:nvSpPr>
          <p:cNvPr id="13316" name="TextBox 2"/>
          <p:cNvSpPr txBox="1">
            <a:spLocks noChangeArrowheads="1"/>
          </p:cNvSpPr>
          <p:nvPr/>
        </p:nvSpPr>
        <p:spPr bwMode="auto">
          <a:xfrm>
            <a:off x="2960688" y="6124575"/>
            <a:ext cx="3222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en-US">
                <a:solidFill>
                  <a:srgbClr val="000000"/>
                </a:solidFill>
              </a:rPr>
              <a:t>Animation by Gavin W Morley</a:t>
            </a: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Users\Admin\Documents\By us\cartoons\rotating frame\small\AnimatedRotatingFrameGWM.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412875"/>
            <a:ext cx="6096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TextBox 3"/>
          <p:cNvSpPr txBox="1">
            <a:spLocks noChangeArrowheads="1"/>
          </p:cNvSpPr>
          <p:nvPr/>
        </p:nvSpPr>
        <p:spPr bwMode="auto">
          <a:xfrm>
            <a:off x="1763713" y="692150"/>
            <a:ext cx="694613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en-US" sz="3200" dirty="0">
                <a:solidFill>
                  <a:srgbClr val="000000"/>
                </a:solidFill>
              </a:rPr>
              <a:t>The Rotating Frame (full fast version)</a:t>
            </a:r>
            <a:endParaRPr lang="en-GB" altLang="en-US" dirty="0">
              <a:solidFill>
                <a:srgbClr val="000000"/>
              </a:solidFill>
            </a:endParaRPr>
          </a:p>
        </p:txBody>
      </p:sp>
      <p:sp>
        <p:nvSpPr>
          <p:cNvPr id="14340" name="TextBox 5"/>
          <p:cNvSpPr txBox="1">
            <a:spLocks noChangeArrowheads="1"/>
          </p:cNvSpPr>
          <p:nvPr/>
        </p:nvSpPr>
        <p:spPr bwMode="auto">
          <a:xfrm>
            <a:off x="2960688" y="6124575"/>
            <a:ext cx="3222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en-US" dirty="0">
                <a:solidFill>
                  <a:srgbClr val="000000"/>
                </a:solidFill>
              </a:rPr>
              <a:t>Animation by Gavin W Morley</a:t>
            </a:r>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90261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3" descr="C:\Users\Admin\Documents\By us\cartoons\rotating frame\small\RotatingFrame001.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088" y="1665288"/>
            <a:ext cx="6096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5" name="Title 1"/>
          <p:cNvSpPr txBox="1">
            <a:spLocks/>
          </p:cNvSpPr>
          <p:nvPr/>
        </p:nvSpPr>
        <p:spPr bwMode="auto">
          <a:xfrm>
            <a:off x="950913" y="500063"/>
            <a:ext cx="8229600" cy="156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ts val="3600"/>
              </a:lnSpc>
              <a:spcBef>
                <a:spcPts val="500"/>
              </a:spcBef>
              <a:buClr>
                <a:srgbClr val="990033"/>
              </a:buClr>
              <a:buChar char="•"/>
              <a:defRPr sz="2400">
                <a:solidFill>
                  <a:schemeClr val="tx1"/>
                </a:solidFill>
                <a:latin typeface="Arial" panose="020B0604020202020204" pitchFamily="34" charset="0"/>
              </a:defRPr>
            </a:lvl1pPr>
            <a:lvl2pPr marL="742950" indent="-285750">
              <a:spcBef>
                <a:spcPct val="20000"/>
              </a:spcBef>
              <a:buClr>
                <a:srgbClr val="990033"/>
              </a:buClr>
              <a:buChar char="–"/>
              <a:defRPr sz="2400">
                <a:solidFill>
                  <a:schemeClr val="tx1"/>
                </a:solidFill>
                <a:latin typeface="Arial" panose="020B0604020202020204" pitchFamily="34" charset="0"/>
              </a:defRPr>
            </a:lvl2pPr>
            <a:lvl3pPr marL="1143000" indent="-228600">
              <a:spcBef>
                <a:spcPct val="20000"/>
              </a:spcBef>
              <a:buClr>
                <a:srgbClr val="990033"/>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0000"/>
              </a:lnSpc>
              <a:spcBef>
                <a:spcPct val="0"/>
              </a:spcBef>
              <a:buClrTx/>
              <a:buFontTx/>
              <a:buNone/>
            </a:pPr>
            <a:endParaRPr lang="en-GB" altLang="en-US" sz="2800">
              <a:latin typeface="Calibri" panose="020F0502020204030204" pitchFamily="34" charset="0"/>
              <a:ea typeface="MS PGothic" panose="020B0600070205080204" pitchFamily="34" charset="-128"/>
            </a:endParaRPr>
          </a:p>
          <a:p>
            <a:pPr eaLnBrk="1" hangingPunct="1">
              <a:lnSpc>
                <a:spcPct val="100000"/>
              </a:lnSpc>
              <a:spcBef>
                <a:spcPct val="0"/>
              </a:spcBef>
              <a:buClrTx/>
              <a:buFontTx/>
              <a:buNone/>
            </a:pPr>
            <a:r>
              <a:rPr lang="en-GB" altLang="en-US" sz="2800">
                <a:latin typeface="Calibri" panose="020F0502020204030204" pitchFamily="34" charset="0"/>
                <a:ea typeface="MS PGothic" panose="020B0600070205080204" pitchFamily="34" charset="-128"/>
              </a:rPr>
              <a:t>Put a magnetic moment into a vertical magnetic field</a:t>
            </a:r>
          </a:p>
        </p:txBody>
      </p:sp>
      <p:sp>
        <p:nvSpPr>
          <p:cNvPr id="38916" name="TextBox 1"/>
          <p:cNvSpPr txBox="1">
            <a:spLocks noChangeArrowheads="1"/>
          </p:cNvSpPr>
          <p:nvPr/>
        </p:nvSpPr>
        <p:spPr bwMode="auto">
          <a:xfrm>
            <a:off x="7235825" y="1849438"/>
            <a:ext cx="1931988"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3600"/>
              </a:lnSpc>
              <a:spcBef>
                <a:spcPts val="500"/>
              </a:spcBef>
              <a:buClr>
                <a:srgbClr val="990033"/>
              </a:buClr>
              <a:buChar char="•"/>
              <a:defRPr sz="2400">
                <a:solidFill>
                  <a:schemeClr val="tx1"/>
                </a:solidFill>
                <a:latin typeface="Arial" panose="020B0604020202020204" pitchFamily="34" charset="0"/>
              </a:defRPr>
            </a:lvl1pPr>
            <a:lvl2pPr marL="742950" indent="-285750">
              <a:spcBef>
                <a:spcPct val="20000"/>
              </a:spcBef>
              <a:buClr>
                <a:srgbClr val="990033"/>
              </a:buClr>
              <a:buChar char="–"/>
              <a:defRPr sz="2400">
                <a:solidFill>
                  <a:schemeClr val="tx1"/>
                </a:solidFill>
                <a:latin typeface="Arial" panose="020B0604020202020204" pitchFamily="34" charset="0"/>
              </a:defRPr>
            </a:lvl2pPr>
            <a:lvl3pPr marL="1143000" indent="-228600">
              <a:spcBef>
                <a:spcPct val="20000"/>
              </a:spcBef>
              <a:buClr>
                <a:srgbClr val="990033"/>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0000"/>
              </a:lnSpc>
              <a:spcBef>
                <a:spcPct val="0"/>
              </a:spcBef>
              <a:buClrTx/>
              <a:buFontTx/>
              <a:buNone/>
            </a:pPr>
            <a:r>
              <a:rPr lang="en-GB" altLang="en-US" sz="2000">
                <a:ea typeface="MS PGothic" panose="020B0600070205080204" pitchFamily="34" charset="-128"/>
              </a:rPr>
              <a:t>Larmor precession at angular frequency </a:t>
            </a:r>
            <a:r>
              <a:rPr lang="el-GR" altLang="en-US" i="1">
                <a:latin typeface="Times New Roman" panose="02020603050405020304" pitchFamily="18" charset="0"/>
                <a:ea typeface="MS PGothic" panose="020B0600070205080204" pitchFamily="34" charset="-128"/>
                <a:cs typeface="Times New Roman" panose="02020603050405020304" pitchFamily="18" charset="0"/>
              </a:rPr>
              <a:t>ω</a:t>
            </a:r>
            <a:r>
              <a:rPr lang="en-GB" altLang="en-US" baseline="-25000">
                <a:latin typeface="Times New Roman" panose="02020603050405020304" pitchFamily="18" charset="0"/>
                <a:ea typeface="MS PGothic" panose="020B0600070205080204" pitchFamily="34" charset="-128"/>
                <a:cs typeface="Times New Roman" panose="02020603050405020304" pitchFamily="18" charset="0"/>
              </a:rPr>
              <a:t>S</a:t>
            </a:r>
            <a:endParaRPr lang="en-GB" altLang="en-US">
              <a:latin typeface="Times New Roman" panose="02020603050405020304" pitchFamily="18" charset="0"/>
              <a:ea typeface="MS PGothic" panose="020B0600070205080204" pitchFamily="34" charset="-128"/>
              <a:cs typeface="Times New Roman" panose="02020603050405020304" pitchFamily="18" charset="0"/>
            </a:endParaRPr>
          </a:p>
        </p:txBody>
      </p:sp>
      <p:sp>
        <p:nvSpPr>
          <p:cNvPr id="5" name="TextBox 3"/>
          <p:cNvSpPr txBox="1">
            <a:spLocks noChangeArrowheads="1"/>
          </p:cNvSpPr>
          <p:nvPr/>
        </p:nvSpPr>
        <p:spPr bwMode="auto">
          <a:xfrm>
            <a:off x="1763713" y="692150"/>
            <a:ext cx="646843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en-US" sz="3200" dirty="0">
                <a:solidFill>
                  <a:srgbClr val="000000"/>
                </a:solidFill>
              </a:rPr>
              <a:t>The Rotating Frame (slow version)</a:t>
            </a:r>
            <a:endParaRPr lang="en-GB" altLang="en-US" dirty="0">
              <a:solidFill>
                <a:srgbClr val="000000"/>
              </a:solidFill>
            </a:endParaRPr>
          </a:p>
        </p:txBody>
      </p:sp>
      <p:sp>
        <p:nvSpPr>
          <p:cNvPr id="6" name="TextBox 5"/>
          <p:cNvSpPr txBox="1">
            <a:spLocks noChangeArrowheads="1"/>
          </p:cNvSpPr>
          <p:nvPr/>
        </p:nvSpPr>
        <p:spPr bwMode="auto">
          <a:xfrm>
            <a:off x="2960688" y="6299472"/>
            <a:ext cx="3222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en-US" dirty="0">
                <a:solidFill>
                  <a:srgbClr val="000000"/>
                </a:solidFill>
              </a:rPr>
              <a:t>Animation by Gavin W Morley</a:t>
            </a:r>
          </a:p>
        </p:txBody>
      </p:sp>
    </p:spTree>
    <p:extLst>
      <p:ext uri="{BB962C8B-B14F-4D97-AF65-F5344CB8AC3E}">
        <p14:creationId xmlns:p14="http://schemas.microsoft.com/office/powerpoint/2010/main" val="3214940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Box 1"/>
          <p:cNvSpPr txBox="1">
            <a:spLocks noChangeArrowheads="1"/>
          </p:cNvSpPr>
          <p:nvPr/>
        </p:nvSpPr>
        <p:spPr bwMode="auto">
          <a:xfrm>
            <a:off x="7235825" y="1849438"/>
            <a:ext cx="1931988"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3600"/>
              </a:lnSpc>
              <a:spcBef>
                <a:spcPts val="500"/>
              </a:spcBef>
              <a:buClr>
                <a:srgbClr val="990033"/>
              </a:buClr>
              <a:buChar char="•"/>
              <a:defRPr sz="2400">
                <a:solidFill>
                  <a:schemeClr val="tx1"/>
                </a:solidFill>
                <a:latin typeface="Arial" panose="020B0604020202020204" pitchFamily="34" charset="0"/>
              </a:defRPr>
            </a:lvl1pPr>
            <a:lvl2pPr marL="742950" indent="-285750">
              <a:spcBef>
                <a:spcPct val="20000"/>
              </a:spcBef>
              <a:buClr>
                <a:srgbClr val="990033"/>
              </a:buClr>
              <a:buChar char="–"/>
              <a:defRPr sz="2400">
                <a:solidFill>
                  <a:schemeClr val="tx1"/>
                </a:solidFill>
                <a:latin typeface="Arial" panose="020B0604020202020204" pitchFamily="34" charset="0"/>
              </a:defRPr>
            </a:lvl2pPr>
            <a:lvl3pPr marL="1143000" indent="-228600">
              <a:spcBef>
                <a:spcPct val="20000"/>
              </a:spcBef>
              <a:buClr>
                <a:srgbClr val="990033"/>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0000"/>
              </a:lnSpc>
              <a:spcBef>
                <a:spcPct val="0"/>
              </a:spcBef>
              <a:buClrTx/>
              <a:buFontTx/>
              <a:buNone/>
            </a:pPr>
            <a:r>
              <a:rPr lang="en-GB" altLang="en-US" sz="2000">
                <a:ea typeface="MS PGothic" panose="020B0600070205080204" pitchFamily="34" charset="-128"/>
              </a:rPr>
              <a:t>Larmor precession at angular frequency </a:t>
            </a:r>
            <a:r>
              <a:rPr lang="el-GR" altLang="en-US" i="1">
                <a:latin typeface="Times New Roman" panose="02020603050405020304" pitchFamily="18" charset="0"/>
                <a:ea typeface="MS PGothic" panose="020B0600070205080204" pitchFamily="34" charset="-128"/>
                <a:cs typeface="Times New Roman" panose="02020603050405020304" pitchFamily="18" charset="0"/>
              </a:rPr>
              <a:t>ω</a:t>
            </a:r>
            <a:r>
              <a:rPr lang="en-GB" altLang="en-US" baseline="-25000">
                <a:latin typeface="Times New Roman" panose="02020603050405020304" pitchFamily="18" charset="0"/>
                <a:ea typeface="MS PGothic" panose="020B0600070205080204" pitchFamily="34" charset="-128"/>
                <a:cs typeface="Times New Roman" panose="02020603050405020304" pitchFamily="18" charset="0"/>
              </a:rPr>
              <a:t>S</a:t>
            </a:r>
            <a:endParaRPr lang="en-GB" altLang="en-US">
              <a:latin typeface="Times New Roman" panose="02020603050405020304" pitchFamily="18" charset="0"/>
              <a:ea typeface="MS PGothic" panose="020B0600070205080204" pitchFamily="34" charset="-128"/>
              <a:cs typeface="Times New Roman" panose="02020603050405020304" pitchFamily="18" charset="0"/>
            </a:endParaRPr>
          </a:p>
        </p:txBody>
      </p:sp>
      <p:pic>
        <p:nvPicPr>
          <p:cNvPr id="40963" name="Picture 1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30263" y="1666875"/>
            <a:ext cx="6092825" cy="457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4" name="Title 1"/>
          <p:cNvSpPr txBox="1">
            <a:spLocks/>
          </p:cNvSpPr>
          <p:nvPr/>
        </p:nvSpPr>
        <p:spPr bwMode="auto">
          <a:xfrm>
            <a:off x="950913" y="500063"/>
            <a:ext cx="8229600" cy="156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ts val="3600"/>
              </a:lnSpc>
              <a:spcBef>
                <a:spcPts val="500"/>
              </a:spcBef>
              <a:buClr>
                <a:srgbClr val="990033"/>
              </a:buClr>
              <a:buChar char="•"/>
              <a:defRPr sz="2400">
                <a:solidFill>
                  <a:schemeClr val="tx1"/>
                </a:solidFill>
                <a:latin typeface="Arial" panose="020B0604020202020204" pitchFamily="34" charset="0"/>
              </a:defRPr>
            </a:lvl1pPr>
            <a:lvl2pPr marL="742950" indent="-285750">
              <a:spcBef>
                <a:spcPct val="20000"/>
              </a:spcBef>
              <a:buClr>
                <a:srgbClr val="990033"/>
              </a:buClr>
              <a:buChar char="–"/>
              <a:defRPr sz="2400">
                <a:solidFill>
                  <a:schemeClr val="tx1"/>
                </a:solidFill>
                <a:latin typeface="Arial" panose="020B0604020202020204" pitchFamily="34" charset="0"/>
              </a:defRPr>
            </a:lvl2pPr>
            <a:lvl3pPr marL="1143000" indent="-228600">
              <a:spcBef>
                <a:spcPct val="20000"/>
              </a:spcBef>
              <a:buClr>
                <a:srgbClr val="990033"/>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0000"/>
              </a:lnSpc>
              <a:spcBef>
                <a:spcPct val="0"/>
              </a:spcBef>
              <a:buClrTx/>
              <a:buFontTx/>
              <a:buNone/>
            </a:pPr>
            <a:endParaRPr lang="en-GB" altLang="en-US" sz="2800">
              <a:latin typeface="Calibri" panose="020F0502020204030204" pitchFamily="34" charset="0"/>
              <a:ea typeface="MS PGothic" panose="020B0600070205080204" pitchFamily="34" charset="-128"/>
            </a:endParaRPr>
          </a:p>
          <a:p>
            <a:pPr eaLnBrk="1" hangingPunct="1">
              <a:lnSpc>
                <a:spcPct val="100000"/>
              </a:lnSpc>
              <a:spcBef>
                <a:spcPct val="0"/>
              </a:spcBef>
              <a:buClrTx/>
              <a:buFontTx/>
              <a:buNone/>
            </a:pPr>
            <a:r>
              <a:rPr lang="en-GB" altLang="en-US" sz="2800">
                <a:latin typeface="Calibri" panose="020F0502020204030204" pitchFamily="34" charset="0"/>
                <a:ea typeface="MS PGothic" panose="020B0600070205080204" pitchFamily="34" charset="-128"/>
              </a:rPr>
              <a:t>Put a magnetic moment into a vertical magnetic field</a:t>
            </a:r>
          </a:p>
        </p:txBody>
      </p:sp>
      <p:sp>
        <p:nvSpPr>
          <p:cNvPr id="5" name="TextBox 3"/>
          <p:cNvSpPr txBox="1">
            <a:spLocks noChangeArrowheads="1"/>
          </p:cNvSpPr>
          <p:nvPr/>
        </p:nvSpPr>
        <p:spPr bwMode="auto">
          <a:xfrm>
            <a:off x="1763713" y="692150"/>
            <a:ext cx="646843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en-US" sz="3200" dirty="0">
                <a:solidFill>
                  <a:srgbClr val="000000"/>
                </a:solidFill>
              </a:rPr>
              <a:t>The Rotating Frame (slow version)</a:t>
            </a:r>
            <a:endParaRPr lang="en-GB" altLang="en-US" dirty="0">
              <a:solidFill>
                <a:srgbClr val="000000"/>
              </a:solidFill>
            </a:endParaRPr>
          </a:p>
        </p:txBody>
      </p:sp>
      <p:sp>
        <p:nvSpPr>
          <p:cNvPr id="6" name="TextBox 5"/>
          <p:cNvSpPr txBox="1">
            <a:spLocks noChangeArrowheads="1"/>
          </p:cNvSpPr>
          <p:nvPr/>
        </p:nvSpPr>
        <p:spPr bwMode="auto">
          <a:xfrm>
            <a:off x="2960688" y="6299472"/>
            <a:ext cx="3222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en-US" dirty="0">
                <a:solidFill>
                  <a:srgbClr val="000000"/>
                </a:solidFill>
              </a:rPr>
              <a:t>Animation by Gavin W Morley</a:t>
            </a:r>
          </a:p>
        </p:txBody>
      </p:sp>
    </p:spTree>
    <p:extLst>
      <p:ext uri="{BB962C8B-B14F-4D97-AF65-F5344CB8AC3E}">
        <p14:creationId xmlns:p14="http://schemas.microsoft.com/office/powerpoint/2010/main" val="37518061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Box 1"/>
          <p:cNvSpPr txBox="1">
            <a:spLocks noChangeArrowheads="1"/>
          </p:cNvSpPr>
          <p:nvPr/>
        </p:nvSpPr>
        <p:spPr bwMode="auto">
          <a:xfrm>
            <a:off x="7235825" y="1849438"/>
            <a:ext cx="1931988"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3600"/>
              </a:lnSpc>
              <a:spcBef>
                <a:spcPts val="500"/>
              </a:spcBef>
              <a:buClr>
                <a:srgbClr val="990033"/>
              </a:buClr>
              <a:buChar char="•"/>
              <a:defRPr sz="2400">
                <a:solidFill>
                  <a:schemeClr val="tx1"/>
                </a:solidFill>
                <a:latin typeface="Arial" panose="020B0604020202020204" pitchFamily="34" charset="0"/>
              </a:defRPr>
            </a:lvl1pPr>
            <a:lvl2pPr marL="742950" indent="-285750">
              <a:spcBef>
                <a:spcPct val="20000"/>
              </a:spcBef>
              <a:buClr>
                <a:srgbClr val="990033"/>
              </a:buClr>
              <a:buChar char="–"/>
              <a:defRPr sz="2400">
                <a:solidFill>
                  <a:schemeClr val="tx1"/>
                </a:solidFill>
                <a:latin typeface="Arial" panose="020B0604020202020204" pitchFamily="34" charset="0"/>
              </a:defRPr>
            </a:lvl2pPr>
            <a:lvl3pPr marL="1143000" indent="-228600">
              <a:spcBef>
                <a:spcPct val="20000"/>
              </a:spcBef>
              <a:buClr>
                <a:srgbClr val="990033"/>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0000"/>
              </a:lnSpc>
              <a:spcBef>
                <a:spcPct val="0"/>
              </a:spcBef>
              <a:buClrTx/>
              <a:buFontTx/>
              <a:buNone/>
            </a:pPr>
            <a:r>
              <a:rPr lang="en-GB" altLang="en-US" sz="2000">
                <a:ea typeface="MS PGothic" panose="020B0600070205080204" pitchFamily="34" charset="-128"/>
              </a:rPr>
              <a:t>Larmor precession at angular frequency </a:t>
            </a:r>
            <a:r>
              <a:rPr lang="el-GR" altLang="en-US" i="1">
                <a:latin typeface="Times New Roman" panose="02020603050405020304" pitchFamily="18" charset="0"/>
                <a:ea typeface="MS PGothic" panose="020B0600070205080204" pitchFamily="34" charset="-128"/>
                <a:cs typeface="Times New Roman" panose="02020603050405020304" pitchFamily="18" charset="0"/>
              </a:rPr>
              <a:t>ω</a:t>
            </a:r>
            <a:r>
              <a:rPr lang="en-GB" altLang="en-US" baseline="-25000">
                <a:latin typeface="Times New Roman" panose="02020603050405020304" pitchFamily="18" charset="0"/>
                <a:ea typeface="MS PGothic" panose="020B0600070205080204" pitchFamily="34" charset="-128"/>
                <a:cs typeface="Times New Roman" panose="02020603050405020304" pitchFamily="18" charset="0"/>
              </a:rPr>
              <a:t>S</a:t>
            </a:r>
            <a:endParaRPr lang="en-GB" altLang="en-US">
              <a:latin typeface="Times New Roman" panose="02020603050405020304" pitchFamily="18" charset="0"/>
              <a:ea typeface="MS PGothic" panose="020B0600070205080204" pitchFamily="34" charset="-128"/>
              <a:cs typeface="Times New Roman" panose="02020603050405020304" pitchFamily="18" charset="0"/>
            </a:endParaRPr>
          </a:p>
        </p:txBody>
      </p:sp>
      <p:pic>
        <p:nvPicPr>
          <p:cNvPr id="41987"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27088" y="1666875"/>
            <a:ext cx="6096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8" name="Title 1"/>
          <p:cNvSpPr txBox="1">
            <a:spLocks/>
          </p:cNvSpPr>
          <p:nvPr/>
        </p:nvSpPr>
        <p:spPr bwMode="auto">
          <a:xfrm>
            <a:off x="950913" y="500063"/>
            <a:ext cx="8229600" cy="156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ts val="3600"/>
              </a:lnSpc>
              <a:spcBef>
                <a:spcPts val="500"/>
              </a:spcBef>
              <a:buClr>
                <a:srgbClr val="990033"/>
              </a:buClr>
              <a:buChar char="•"/>
              <a:defRPr sz="2400">
                <a:solidFill>
                  <a:schemeClr val="tx1"/>
                </a:solidFill>
                <a:latin typeface="Arial" panose="020B0604020202020204" pitchFamily="34" charset="0"/>
              </a:defRPr>
            </a:lvl1pPr>
            <a:lvl2pPr marL="742950" indent="-285750">
              <a:spcBef>
                <a:spcPct val="20000"/>
              </a:spcBef>
              <a:buClr>
                <a:srgbClr val="990033"/>
              </a:buClr>
              <a:buChar char="–"/>
              <a:defRPr sz="2400">
                <a:solidFill>
                  <a:schemeClr val="tx1"/>
                </a:solidFill>
                <a:latin typeface="Arial" panose="020B0604020202020204" pitchFamily="34" charset="0"/>
              </a:defRPr>
            </a:lvl2pPr>
            <a:lvl3pPr marL="1143000" indent="-228600">
              <a:spcBef>
                <a:spcPct val="20000"/>
              </a:spcBef>
              <a:buClr>
                <a:srgbClr val="990033"/>
              </a:buClr>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0000"/>
              </a:lnSpc>
              <a:spcBef>
                <a:spcPct val="0"/>
              </a:spcBef>
              <a:buClrTx/>
              <a:buFontTx/>
              <a:buNone/>
            </a:pPr>
            <a:endParaRPr lang="en-GB" altLang="en-US" sz="2800">
              <a:latin typeface="Calibri" panose="020F0502020204030204" pitchFamily="34" charset="0"/>
              <a:ea typeface="MS PGothic" panose="020B0600070205080204" pitchFamily="34" charset="-128"/>
            </a:endParaRPr>
          </a:p>
          <a:p>
            <a:pPr eaLnBrk="1" hangingPunct="1">
              <a:lnSpc>
                <a:spcPct val="100000"/>
              </a:lnSpc>
              <a:spcBef>
                <a:spcPct val="0"/>
              </a:spcBef>
              <a:buClrTx/>
              <a:buFontTx/>
              <a:buNone/>
            </a:pPr>
            <a:r>
              <a:rPr lang="en-GB" altLang="en-US" sz="2800">
                <a:latin typeface="Calibri" panose="020F0502020204030204" pitchFamily="34" charset="0"/>
                <a:ea typeface="MS PGothic" panose="020B0600070205080204" pitchFamily="34" charset="-128"/>
              </a:rPr>
              <a:t>Put a magnetic moment into a vertical magnetic field</a:t>
            </a:r>
          </a:p>
        </p:txBody>
      </p:sp>
      <p:sp>
        <p:nvSpPr>
          <p:cNvPr id="5" name="TextBox 3"/>
          <p:cNvSpPr txBox="1">
            <a:spLocks noChangeArrowheads="1"/>
          </p:cNvSpPr>
          <p:nvPr/>
        </p:nvSpPr>
        <p:spPr bwMode="auto">
          <a:xfrm>
            <a:off x="1763713" y="692150"/>
            <a:ext cx="646843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en-US" sz="3200" dirty="0">
                <a:solidFill>
                  <a:srgbClr val="000000"/>
                </a:solidFill>
              </a:rPr>
              <a:t>The Rotating Frame (slow version)</a:t>
            </a:r>
            <a:endParaRPr lang="en-GB" altLang="en-US" dirty="0">
              <a:solidFill>
                <a:srgbClr val="000000"/>
              </a:solidFill>
            </a:endParaRPr>
          </a:p>
        </p:txBody>
      </p:sp>
      <p:sp>
        <p:nvSpPr>
          <p:cNvPr id="6" name="TextBox 5"/>
          <p:cNvSpPr txBox="1">
            <a:spLocks noChangeArrowheads="1"/>
          </p:cNvSpPr>
          <p:nvPr/>
        </p:nvSpPr>
        <p:spPr bwMode="auto">
          <a:xfrm>
            <a:off x="2960688" y="6299472"/>
            <a:ext cx="3222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en-US" dirty="0">
                <a:solidFill>
                  <a:srgbClr val="000000"/>
                </a:solidFill>
              </a:rPr>
              <a:t>Animation by Gavin W Morley</a:t>
            </a:r>
          </a:p>
        </p:txBody>
      </p:sp>
    </p:spTree>
    <p:extLst>
      <p:ext uri="{BB962C8B-B14F-4D97-AF65-F5344CB8AC3E}">
        <p14:creationId xmlns:p14="http://schemas.microsoft.com/office/powerpoint/2010/main" val="15784409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07064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1"/>
          <p:cNvSpPr txBox="1">
            <a:spLocks noChangeArrowheads="1"/>
          </p:cNvSpPr>
          <p:nvPr/>
        </p:nvSpPr>
        <p:spPr bwMode="auto">
          <a:xfrm>
            <a:off x="3511550" y="6021388"/>
            <a:ext cx="19240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1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defTabSz="912813"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defTabSz="912813"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defTabSz="912813"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defTabSz="912813"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800"/>
              <a:t>In rotating frame</a:t>
            </a:r>
          </a:p>
        </p:txBody>
      </p:sp>
      <p:pic>
        <p:nvPicPr>
          <p:cNvPr id="15363" name="Picture 3" descr="C:\Users\Gavin Morley\Documents\By us\cartoons\gallery\SpinEcho_GWM_highRes_1.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341438"/>
            <a:ext cx="6096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TextBox 5"/>
          <p:cNvSpPr txBox="1">
            <a:spLocks noChangeArrowheads="1"/>
          </p:cNvSpPr>
          <p:nvPr/>
        </p:nvSpPr>
        <p:spPr bwMode="auto">
          <a:xfrm>
            <a:off x="1763713" y="692150"/>
            <a:ext cx="2054225"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en-US" sz="3200">
                <a:solidFill>
                  <a:srgbClr val="000000"/>
                </a:solidFill>
              </a:rPr>
              <a:t>Spin Echo</a:t>
            </a:r>
            <a:endParaRPr lang="en-GB" altLang="en-US">
              <a:solidFill>
                <a:srgbClr val="000000"/>
              </a:solidFill>
            </a:endParaRPr>
          </a:p>
        </p:txBody>
      </p:sp>
      <p:sp>
        <p:nvSpPr>
          <p:cNvPr id="15365" name="TextBox 6"/>
          <p:cNvSpPr txBox="1">
            <a:spLocks noChangeArrowheads="1"/>
          </p:cNvSpPr>
          <p:nvPr/>
        </p:nvSpPr>
        <p:spPr bwMode="auto">
          <a:xfrm>
            <a:off x="2960688" y="6124575"/>
            <a:ext cx="3222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en-US">
                <a:solidFill>
                  <a:srgbClr val="000000"/>
                </a:solidFill>
              </a:rPr>
              <a:t>Animation by Gavin W Morley</a:t>
            </a:r>
          </a:p>
        </p:txBody>
      </p:sp>
    </p:spTree>
  </p:cSld>
  <p:clrMapOvr>
    <a:masterClrMapping/>
  </p:clrMapOvr>
  <p:transition spd="slow"/>
</p:sld>
</file>

<file path=ppt/theme/theme1.xml><?xml version="1.0" encoding="utf-8"?>
<a:theme xmlns:a="http://schemas.openxmlformats.org/drawingml/2006/main" name="BlackTemplate">
  <a:themeElements>
    <a:clrScheme name="white text">
      <a:dk1>
        <a:srgbClr val="FFFFFF"/>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BlackTemplate</Template>
  <TotalTime>18749</TotalTime>
  <Words>366</Words>
  <Application>Microsoft Office PowerPoint</Application>
  <PresentationFormat>On-screen Show (4:3)</PresentationFormat>
  <Paragraphs>59</Paragraphs>
  <Slides>16</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Times New Roman</vt:lpstr>
      <vt:lpstr>BlackTemplate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College London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Gavin W Morley</dc:creator>
  <cp:lastModifiedBy>Gavin Morley</cp:lastModifiedBy>
  <cp:revision>558</cp:revision>
  <dcterms:created xsi:type="dcterms:W3CDTF">2010-11-04T11:22:26Z</dcterms:created>
  <dcterms:modified xsi:type="dcterms:W3CDTF">2023-03-28T10:59:48Z</dcterms:modified>
</cp:coreProperties>
</file>