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9"/>
  </p:notesMasterIdLst>
  <p:sldIdLst>
    <p:sldId id="501" r:id="rId2"/>
    <p:sldId id="653" r:id="rId3"/>
    <p:sldId id="342" r:id="rId4"/>
    <p:sldId id="503" r:id="rId5"/>
    <p:sldId id="658" r:id="rId6"/>
    <p:sldId id="648" r:id="rId7"/>
    <p:sldId id="647" r:id="rId8"/>
    <p:sldId id="640" r:id="rId9"/>
    <p:sldId id="358" r:id="rId10"/>
    <p:sldId id="649" r:id="rId11"/>
    <p:sldId id="641" r:id="rId12"/>
    <p:sldId id="650" r:id="rId13"/>
    <p:sldId id="660" r:id="rId14"/>
    <p:sldId id="581" r:id="rId15"/>
    <p:sldId id="652" r:id="rId16"/>
    <p:sldId id="265" r:id="rId17"/>
    <p:sldId id="624" r:id="rId18"/>
    <p:sldId id="314" r:id="rId19"/>
    <p:sldId id="360" r:id="rId20"/>
    <p:sldId id="638" r:id="rId21"/>
    <p:sldId id="361" r:id="rId22"/>
    <p:sldId id="263" r:id="rId23"/>
    <p:sldId id="362" r:id="rId24"/>
    <p:sldId id="541" r:id="rId25"/>
    <p:sldId id="535" r:id="rId26"/>
    <p:sldId id="538" r:id="rId27"/>
    <p:sldId id="542" r:id="rId28"/>
    <p:sldId id="543" r:id="rId29"/>
    <p:sldId id="533" r:id="rId30"/>
    <p:sldId id="657" r:id="rId31"/>
    <p:sldId id="552" r:id="rId32"/>
    <p:sldId id="339" r:id="rId33"/>
    <p:sldId id="281" r:id="rId34"/>
    <p:sldId id="563" r:id="rId35"/>
    <p:sldId id="521" r:id="rId36"/>
    <p:sldId id="517" r:id="rId37"/>
    <p:sldId id="293" r:id="rId38"/>
    <p:sldId id="622" r:id="rId39"/>
    <p:sldId id="623" r:id="rId40"/>
    <p:sldId id="597" r:id="rId41"/>
    <p:sldId id="320" r:id="rId42"/>
    <p:sldId id="598" r:id="rId43"/>
    <p:sldId id="599" r:id="rId44"/>
    <p:sldId id="600" r:id="rId45"/>
    <p:sldId id="601" r:id="rId46"/>
    <p:sldId id="602" r:id="rId47"/>
    <p:sldId id="603" r:id="rId48"/>
    <p:sldId id="604" r:id="rId49"/>
    <p:sldId id="495" r:id="rId50"/>
    <p:sldId id="605" r:id="rId51"/>
    <p:sldId id="585" r:id="rId52"/>
    <p:sldId id="634" r:id="rId53"/>
    <p:sldId id="627" r:id="rId54"/>
    <p:sldId id="646" r:id="rId55"/>
    <p:sldId id="340" r:id="rId56"/>
    <p:sldId id="341" r:id="rId57"/>
    <p:sldId id="427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82C"/>
    <a:srgbClr val="11151B"/>
    <a:srgbClr val="232428"/>
    <a:srgbClr val="143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D7D5D5-1739-E242-A544-A1BE39830477}" v="2172" dt="2025-04-23T09:24:55.3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5802"/>
  </p:normalViewPr>
  <p:slideViewPr>
    <p:cSldViewPr snapToGrid="0" snapToObjects="1">
      <p:cViewPr varScale="1">
        <p:scale>
          <a:sx n="132" d="100"/>
          <a:sy n="132" d="100"/>
        </p:scale>
        <p:origin x="1296" y="1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, Xianguo" userId="57649a0a-d28e-4448-98a1-8d5cbd8ea753" providerId="ADAL" clId="{74378C96-7DDF-7741-96B8-CA36D98A0D76}"/>
    <pc:docChg chg="modSld">
      <pc:chgData name="Lu, Xianguo" userId="57649a0a-d28e-4448-98a1-8d5cbd8ea753" providerId="ADAL" clId="{74378C96-7DDF-7741-96B8-CA36D98A0D76}" dt="2023-11-14T13:37:38.746" v="12" actId="20577"/>
      <pc:docMkLst>
        <pc:docMk/>
      </pc:docMkLst>
      <pc:sldChg chg="modSp mod">
        <pc:chgData name="Lu, Xianguo" userId="57649a0a-d28e-4448-98a1-8d5cbd8ea753" providerId="ADAL" clId="{74378C96-7DDF-7741-96B8-CA36D98A0D76}" dt="2023-11-14T13:37:38.746" v="12" actId="20577"/>
        <pc:sldMkLst>
          <pc:docMk/>
          <pc:sldMk cId="566338582" sldId="259"/>
        </pc:sldMkLst>
      </pc:sldChg>
      <pc:sldChg chg="addSp modSp">
        <pc:chgData name="Lu, Xianguo" userId="57649a0a-d28e-4448-98a1-8d5cbd8ea753" providerId="ADAL" clId="{74378C96-7DDF-7741-96B8-CA36D98A0D76}" dt="2023-11-14T13:35:51.766" v="5"/>
        <pc:sldMkLst>
          <pc:docMk/>
          <pc:sldMk cId="823404236" sldId="424"/>
        </pc:sldMkLst>
      </pc:sldChg>
    </pc:docChg>
  </pc:docChgLst>
  <pc:docChgLst>
    <pc:chgData name="Lu, Xianguo" userId="57649a0a-d28e-4448-98a1-8d5cbd8ea753" providerId="ADAL" clId="{FED7D5D5-1739-E242-A544-A1BE39830477}"/>
    <pc:docChg chg="undo custSel addSld delSld modSld sldOrd">
      <pc:chgData name="Lu, Xianguo" userId="57649a0a-d28e-4448-98a1-8d5cbd8ea753" providerId="ADAL" clId="{FED7D5D5-1739-E242-A544-A1BE39830477}" dt="2025-04-23T09:37:15.887" v="7779" actId="2711"/>
      <pc:docMkLst>
        <pc:docMk/>
      </pc:docMkLst>
      <pc:sldChg chg="add del setBg">
        <pc:chgData name="Lu, Xianguo" userId="57649a0a-d28e-4448-98a1-8d5cbd8ea753" providerId="ADAL" clId="{FED7D5D5-1739-E242-A544-A1BE39830477}" dt="2025-04-19T18:59:20.776" v="2283" actId="2696"/>
        <pc:sldMkLst>
          <pc:docMk/>
          <pc:sldMk cId="0" sldId="261"/>
        </pc:sldMkLst>
      </pc:sldChg>
      <pc:sldChg chg="addSp delSp modSp add del mod modAnim">
        <pc:chgData name="Lu, Xianguo" userId="57649a0a-d28e-4448-98a1-8d5cbd8ea753" providerId="ADAL" clId="{FED7D5D5-1739-E242-A544-A1BE39830477}" dt="2025-04-19T19:03:48.134" v="228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FED7D5D5-1739-E242-A544-A1BE39830477}" dt="2025-04-19T19:32:52.990" v="2568" actId="2696"/>
        <pc:sldMkLst>
          <pc:docMk/>
          <pc:sldMk cId="2470329031" sldId="263"/>
        </pc:sldMkLst>
      </pc:sldChg>
      <pc:sldChg chg="modSp add mod">
        <pc:chgData name="Lu, Xianguo" userId="57649a0a-d28e-4448-98a1-8d5cbd8ea753" providerId="ADAL" clId="{FED7D5D5-1739-E242-A544-A1BE39830477}" dt="2025-04-19T21:14:15.949" v="3192" actId="207"/>
        <pc:sldMkLst>
          <pc:docMk/>
          <pc:sldMk cId="2566052614" sldId="263"/>
        </pc:sldMkLst>
        <pc:spChg chg="mod">
          <ac:chgData name="Lu, Xianguo" userId="57649a0a-d28e-4448-98a1-8d5cbd8ea753" providerId="ADAL" clId="{FED7D5D5-1739-E242-A544-A1BE39830477}" dt="2025-04-19T20:26:30.809" v="3049" actId="207"/>
          <ac:spMkLst>
            <pc:docMk/>
            <pc:sldMk cId="2566052614" sldId="263"/>
            <ac:spMk id="4" creationId="{6D3F710C-A4B3-4F08-F4F3-7226100A2104}"/>
          </ac:spMkLst>
        </pc:spChg>
        <pc:spChg chg="mod">
          <ac:chgData name="Lu, Xianguo" userId="57649a0a-d28e-4448-98a1-8d5cbd8ea753" providerId="ADAL" clId="{FED7D5D5-1739-E242-A544-A1BE39830477}" dt="2025-04-19T20:26:38.317" v="3050" actId="207"/>
          <ac:spMkLst>
            <pc:docMk/>
            <pc:sldMk cId="2566052614" sldId="263"/>
            <ac:spMk id="5" creationId="{D9D886B2-94D5-7947-4293-0E9F13F49620}"/>
          </ac:spMkLst>
        </pc:spChg>
        <pc:spChg chg="mod">
          <ac:chgData name="Lu, Xianguo" userId="57649a0a-d28e-4448-98a1-8d5cbd8ea753" providerId="ADAL" clId="{FED7D5D5-1739-E242-A544-A1BE39830477}" dt="2025-04-19T20:26:30.809" v="3049" actId="207"/>
          <ac:spMkLst>
            <pc:docMk/>
            <pc:sldMk cId="2566052614" sldId="263"/>
            <ac:spMk id="9" creationId="{7DC19E65-0A59-60D5-62A4-795902B35452}"/>
          </ac:spMkLst>
        </pc:spChg>
        <pc:spChg chg="mod">
          <ac:chgData name="Lu, Xianguo" userId="57649a0a-d28e-4448-98a1-8d5cbd8ea753" providerId="ADAL" clId="{FED7D5D5-1739-E242-A544-A1BE39830477}" dt="2025-04-19T20:26:51.732" v="3052" actId="207"/>
          <ac:spMkLst>
            <pc:docMk/>
            <pc:sldMk cId="2566052614" sldId="263"/>
            <ac:spMk id="14" creationId="{CDA1F19D-CAB4-A3E7-55AD-1D6A5B4D317B}"/>
          </ac:spMkLst>
        </pc:spChg>
        <pc:spChg chg="mod">
          <ac:chgData name="Lu, Xianguo" userId="57649a0a-d28e-4448-98a1-8d5cbd8ea753" providerId="ADAL" clId="{FED7D5D5-1739-E242-A544-A1BE39830477}" dt="2025-04-19T21:14:15.949" v="3192" actId="207"/>
          <ac:spMkLst>
            <pc:docMk/>
            <pc:sldMk cId="2566052614" sldId="263"/>
            <ac:spMk id="15" creationId="{5778BD81-C991-74B1-ACA6-81448BF2059E}"/>
          </ac:spMkLst>
        </pc:spChg>
      </pc:sldChg>
      <pc:sldChg chg="add del">
        <pc:chgData name="Lu, Xianguo" userId="57649a0a-d28e-4448-98a1-8d5cbd8ea753" providerId="ADAL" clId="{FED7D5D5-1739-E242-A544-A1BE39830477}" dt="2025-04-19T12:35:33.942" v="317" actId="269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FED7D5D5-1739-E242-A544-A1BE39830477}" dt="2025-04-21T21:35:22.068" v="5749"/>
        <pc:sldMkLst>
          <pc:docMk/>
          <pc:sldMk cId="3465836814" sldId="265"/>
        </pc:sldMkLst>
        <pc:spChg chg="mod">
          <ac:chgData name="Lu, Xianguo" userId="57649a0a-d28e-4448-98a1-8d5cbd8ea753" providerId="ADAL" clId="{FED7D5D5-1739-E242-A544-A1BE39830477}" dt="2025-04-21T21:28:44.118" v="5722" actId="14100"/>
          <ac:spMkLst>
            <pc:docMk/>
            <pc:sldMk cId="3465836814" sldId="265"/>
            <ac:spMk id="3" creationId="{0CFB9F1B-1BC0-3C43-81CA-03EBCFC5B846}"/>
          </ac:spMkLst>
        </pc:spChg>
        <pc:spChg chg="mod">
          <ac:chgData name="Lu, Xianguo" userId="57649a0a-d28e-4448-98a1-8d5cbd8ea753" providerId="ADAL" clId="{FED7D5D5-1739-E242-A544-A1BE39830477}" dt="2025-04-19T20:23:22.543" v="3030" actId="692"/>
          <ac:spMkLst>
            <pc:docMk/>
            <pc:sldMk cId="3465836814" sldId="265"/>
            <ac:spMk id="5" creationId="{B47019B2-2E38-E44B-A566-E23288C88D1A}"/>
          </ac:spMkLst>
        </pc:spChg>
        <pc:spChg chg="mod">
          <ac:chgData name="Lu, Xianguo" userId="57649a0a-d28e-4448-98a1-8d5cbd8ea753" providerId="ADAL" clId="{FED7D5D5-1739-E242-A544-A1BE39830477}" dt="2025-04-19T20:23:22.543" v="3030" actId="692"/>
          <ac:spMkLst>
            <pc:docMk/>
            <pc:sldMk cId="3465836814" sldId="265"/>
            <ac:spMk id="6" creationId="{B6E56425-0FF0-8E48-803E-BE6F9C12C37C}"/>
          </ac:spMkLst>
        </pc:spChg>
        <pc:spChg chg="mod">
          <ac:chgData name="Lu, Xianguo" userId="57649a0a-d28e-4448-98a1-8d5cbd8ea753" providerId="ADAL" clId="{FED7D5D5-1739-E242-A544-A1BE39830477}" dt="2025-04-19T20:23:22.543" v="3030" actId="692"/>
          <ac:spMkLst>
            <pc:docMk/>
            <pc:sldMk cId="3465836814" sldId="265"/>
            <ac:spMk id="7" creationId="{8CE9C2E9-694C-7849-9BB2-3C30C13A1996}"/>
          </ac:spMkLst>
        </pc:spChg>
        <pc:spChg chg="mod">
          <ac:chgData name="Lu, Xianguo" userId="57649a0a-d28e-4448-98a1-8d5cbd8ea753" providerId="ADAL" clId="{FED7D5D5-1739-E242-A544-A1BE39830477}" dt="2025-04-19T20:23:22.543" v="3030" actId="692"/>
          <ac:spMkLst>
            <pc:docMk/>
            <pc:sldMk cId="3465836814" sldId="265"/>
            <ac:spMk id="8" creationId="{FAA5ECCB-8D9D-F548-B9E8-B5E31112D929}"/>
          </ac:spMkLst>
        </pc:spChg>
        <pc:spChg chg="add mod">
          <ac:chgData name="Lu, Xianguo" userId="57649a0a-d28e-4448-98a1-8d5cbd8ea753" providerId="ADAL" clId="{FED7D5D5-1739-E242-A544-A1BE39830477}" dt="2025-04-19T20:21:56.437" v="3025" actId="207"/>
          <ac:spMkLst>
            <pc:docMk/>
            <pc:sldMk cId="3465836814" sldId="265"/>
            <ac:spMk id="10" creationId="{EC1486DC-6F61-AFB0-227A-EBDF2A3A4388}"/>
          </ac:spMkLst>
        </pc:spChg>
        <pc:spChg chg="add mod">
          <ac:chgData name="Lu, Xianguo" userId="57649a0a-d28e-4448-98a1-8d5cbd8ea753" providerId="ADAL" clId="{FED7D5D5-1739-E242-A544-A1BE39830477}" dt="2025-04-19T20:22:03.965" v="3026" actId="207"/>
          <ac:spMkLst>
            <pc:docMk/>
            <pc:sldMk cId="3465836814" sldId="265"/>
            <ac:spMk id="12" creationId="{70433474-525D-CECB-514D-5A73EF7F0B20}"/>
          </ac:spMkLst>
        </pc:spChg>
        <pc:spChg chg="mod">
          <ac:chgData name="Lu, Xianguo" userId="57649a0a-d28e-4448-98a1-8d5cbd8ea753" providerId="ADAL" clId="{FED7D5D5-1739-E242-A544-A1BE39830477}" dt="2025-04-19T20:23:41.317" v="3032" actId="207"/>
          <ac:spMkLst>
            <pc:docMk/>
            <pc:sldMk cId="3465836814" sldId="265"/>
            <ac:spMk id="14" creationId="{3ADF8A91-BACF-5C40-9FA2-0EF31FEA37A3}"/>
          </ac:spMkLst>
        </pc:spChg>
        <pc:spChg chg="mod">
          <ac:chgData name="Lu, Xianguo" userId="57649a0a-d28e-4448-98a1-8d5cbd8ea753" providerId="ADAL" clId="{FED7D5D5-1739-E242-A544-A1BE39830477}" dt="2025-04-21T21:27:50.296" v="5713" actId="14100"/>
          <ac:spMkLst>
            <pc:docMk/>
            <pc:sldMk cId="3465836814" sldId="265"/>
            <ac:spMk id="15" creationId="{33CEECCA-FB54-AA4D-8518-B7DF8C379896}"/>
          </ac:spMkLst>
        </pc:spChg>
        <pc:spChg chg="mod">
          <ac:chgData name="Lu, Xianguo" userId="57649a0a-d28e-4448-98a1-8d5cbd8ea753" providerId="ADAL" clId="{FED7D5D5-1739-E242-A544-A1BE39830477}" dt="2025-04-21T21:28:21.596" v="5717" actId="1076"/>
          <ac:spMkLst>
            <pc:docMk/>
            <pc:sldMk cId="3465836814" sldId="265"/>
            <ac:spMk id="16" creationId="{2B6F467A-DD09-E343-B175-B72DC6360657}"/>
          </ac:spMkLst>
        </pc:spChg>
        <pc:spChg chg="mod">
          <ac:chgData name="Lu, Xianguo" userId="57649a0a-d28e-4448-98a1-8d5cbd8ea753" providerId="ADAL" clId="{FED7D5D5-1739-E242-A544-A1BE39830477}" dt="2025-04-21T21:28:00.986" v="5714" actId="1076"/>
          <ac:spMkLst>
            <pc:docMk/>
            <pc:sldMk cId="3465836814" sldId="265"/>
            <ac:spMk id="17" creationId="{17F5524B-5F92-BA41-A393-05B106BADC43}"/>
          </ac:spMkLst>
        </pc:spChg>
        <pc:spChg chg="mod">
          <ac:chgData name="Lu, Xianguo" userId="57649a0a-d28e-4448-98a1-8d5cbd8ea753" providerId="ADAL" clId="{FED7D5D5-1739-E242-A544-A1BE39830477}" dt="2025-04-21T21:27:27.165" v="5709" actId="14100"/>
          <ac:spMkLst>
            <pc:docMk/>
            <pc:sldMk cId="3465836814" sldId="265"/>
            <ac:spMk id="18" creationId="{53C0D4BC-539E-C14C-900B-4DCA4E943526}"/>
          </ac:spMkLst>
        </pc:spChg>
        <pc:spChg chg="mod">
          <ac:chgData name="Lu, Xianguo" userId="57649a0a-d28e-4448-98a1-8d5cbd8ea753" providerId="ADAL" clId="{FED7D5D5-1739-E242-A544-A1BE39830477}" dt="2025-04-21T21:27:30.746" v="5710" actId="14100"/>
          <ac:spMkLst>
            <pc:docMk/>
            <pc:sldMk cId="3465836814" sldId="265"/>
            <ac:spMk id="19" creationId="{81017596-54EC-E74E-B5C3-41418F7F7AAC}"/>
          </ac:spMkLst>
        </pc:spChg>
        <pc:spChg chg="mod">
          <ac:chgData name="Lu, Xianguo" userId="57649a0a-d28e-4448-98a1-8d5cbd8ea753" providerId="ADAL" clId="{FED7D5D5-1739-E242-A544-A1BE39830477}" dt="2025-04-21T21:27:14.610" v="5707" actId="1076"/>
          <ac:spMkLst>
            <pc:docMk/>
            <pc:sldMk cId="3465836814" sldId="265"/>
            <ac:spMk id="20" creationId="{A3C64D07-BD25-5243-BC66-CE001C715F74}"/>
          </ac:spMkLst>
        </pc:spChg>
        <pc:spChg chg="mod">
          <ac:chgData name="Lu, Xianguo" userId="57649a0a-d28e-4448-98a1-8d5cbd8ea753" providerId="ADAL" clId="{FED7D5D5-1739-E242-A544-A1BE39830477}" dt="2025-04-21T21:28:52.059" v="5724" actId="1076"/>
          <ac:spMkLst>
            <pc:docMk/>
            <pc:sldMk cId="3465836814" sldId="265"/>
            <ac:spMk id="26" creationId="{638781AB-4CBF-E343-B3BD-C5329814F1C2}"/>
          </ac:spMkLst>
        </pc:spChg>
        <pc:spChg chg="add mod">
          <ac:chgData name="Lu, Xianguo" userId="57649a0a-d28e-4448-98a1-8d5cbd8ea753" providerId="ADAL" clId="{FED7D5D5-1739-E242-A544-A1BE39830477}" dt="2025-04-19T20:22:03.965" v="3026" actId="207"/>
          <ac:spMkLst>
            <pc:docMk/>
            <pc:sldMk cId="3465836814" sldId="265"/>
            <ac:spMk id="38" creationId="{16F0AA73-D15B-ADC0-33B8-952304B41F68}"/>
          </ac:spMkLst>
        </pc:spChg>
        <pc:spChg chg="add mod">
          <ac:chgData name="Lu, Xianguo" userId="57649a0a-d28e-4448-98a1-8d5cbd8ea753" providerId="ADAL" clId="{FED7D5D5-1739-E242-A544-A1BE39830477}" dt="2025-04-19T20:22:03.965" v="3026" actId="207"/>
          <ac:spMkLst>
            <pc:docMk/>
            <pc:sldMk cId="3465836814" sldId="265"/>
            <ac:spMk id="39" creationId="{BE1123A7-DDEC-70B3-D34F-88DE45818A1E}"/>
          </ac:spMkLst>
        </pc:spChg>
        <pc:picChg chg="add mod">
          <ac:chgData name="Lu, Xianguo" userId="57649a0a-d28e-4448-98a1-8d5cbd8ea753" providerId="ADAL" clId="{FED7D5D5-1739-E242-A544-A1BE39830477}" dt="2025-04-21T21:26:40.970" v="5703" actId="1076"/>
          <ac:picMkLst>
            <pc:docMk/>
            <pc:sldMk cId="3465836814" sldId="265"/>
            <ac:picMk id="4" creationId="{87C34E8B-426C-6A55-3FC7-12B407BAF7DF}"/>
          </ac:picMkLst>
        </pc:picChg>
        <pc:picChg chg="add mod">
          <ac:chgData name="Lu, Xianguo" userId="57649a0a-d28e-4448-98a1-8d5cbd8ea753" providerId="ADAL" clId="{FED7D5D5-1739-E242-A544-A1BE39830477}" dt="2025-04-21T21:34:57.295" v="5746" actId="1076"/>
          <ac:picMkLst>
            <pc:docMk/>
            <pc:sldMk cId="3465836814" sldId="265"/>
            <ac:picMk id="11" creationId="{A0D225AE-FEE2-3073-77E5-3745BC588450}"/>
          </ac:picMkLst>
        </pc:picChg>
      </pc:sldChg>
      <pc:sldChg chg="modSp mod">
        <pc:chgData name="Lu, Xianguo" userId="57649a0a-d28e-4448-98a1-8d5cbd8ea753" providerId="ADAL" clId="{FED7D5D5-1739-E242-A544-A1BE39830477}" dt="2025-04-19T20:45:54.598" v="3105" actId="207"/>
        <pc:sldMkLst>
          <pc:docMk/>
          <pc:sldMk cId="4152864277" sldId="281"/>
        </pc:sldMkLst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3" creationId="{BC6120C8-C414-5441-95A4-234EC1EC10BD}"/>
          </ac:spMkLst>
        </pc:spChg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4" creationId="{E92E44FF-3247-D54E-B522-A6B18164F869}"/>
          </ac:spMkLst>
        </pc:spChg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5" creationId="{936210EA-E8E7-A46F-0A15-CA17852D06C2}"/>
          </ac:spMkLst>
        </pc:spChg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7" creationId="{8149DFDB-1904-264E-A7D3-7F28736DD68C}"/>
          </ac:spMkLst>
        </pc:spChg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11" creationId="{36C3F730-9E76-7B4C-BC91-16C50E3DC421}"/>
          </ac:spMkLst>
        </pc:spChg>
        <pc:spChg chg="mod">
          <ac:chgData name="Lu, Xianguo" userId="57649a0a-d28e-4448-98a1-8d5cbd8ea753" providerId="ADAL" clId="{FED7D5D5-1739-E242-A544-A1BE39830477}" dt="2025-04-19T20:45:54.598" v="3105" actId="207"/>
          <ac:spMkLst>
            <pc:docMk/>
            <pc:sldMk cId="4152864277" sldId="281"/>
            <ac:spMk id="13" creationId="{DC1B9533-BD20-D047-AFBD-E69C1D9FAB35}"/>
          </ac:spMkLst>
        </pc:spChg>
      </pc:sldChg>
      <pc:sldChg chg="modSp modAnim">
        <pc:chgData name="Lu, Xianguo" userId="57649a0a-d28e-4448-98a1-8d5cbd8ea753" providerId="ADAL" clId="{FED7D5D5-1739-E242-A544-A1BE39830477}" dt="2025-04-19T20:49:52.179" v="3113"/>
        <pc:sldMkLst>
          <pc:docMk/>
          <pc:sldMk cId="107984366" sldId="293"/>
        </pc:sldMkLst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3" creationId="{B4E4C572-8D2D-3F47-AD00-374CD4416F01}"/>
          </ac:spMkLst>
        </pc:spChg>
        <pc:spChg chg="mod">
          <ac:chgData name="Lu, Xianguo" userId="57649a0a-d28e-4448-98a1-8d5cbd8ea753" providerId="ADAL" clId="{FED7D5D5-1739-E242-A544-A1BE39830477}" dt="2025-04-19T20:46:36.801" v="3107" actId="207"/>
          <ac:spMkLst>
            <pc:docMk/>
            <pc:sldMk cId="107984366" sldId="293"/>
            <ac:spMk id="4" creationId="{F211C7EC-84F1-3F3F-F2C4-7EDA71FEFCCE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6" creationId="{A336349F-98F5-994D-B723-47D3A39EF8A0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7" creationId="{A57118EC-3245-2A4E-95EC-E4D6A9BAF051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10" creationId="{526A3569-96AA-CC44-3748-D8368558B6E4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17" creationId="{A844F96D-104B-994F-9EF9-5FB316F4F181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63" creationId="{81B94DE0-281B-BE47-BEE6-0DBF29583DEF}"/>
          </ac:spMkLst>
        </pc:spChg>
        <pc:spChg chg="mod">
          <ac:chgData name="Lu, Xianguo" userId="57649a0a-d28e-4448-98a1-8d5cbd8ea753" providerId="ADAL" clId="{FED7D5D5-1739-E242-A544-A1BE39830477}" dt="2025-04-19T20:46:47.833" v="3109" actId="207"/>
          <ac:spMkLst>
            <pc:docMk/>
            <pc:sldMk cId="107984366" sldId="293"/>
            <ac:spMk id="64" creationId="{51400C7D-3430-3C4D-8BF7-9C7F6251D724}"/>
          </ac:spMkLst>
        </pc:spChg>
        <pc:picChg chg="mod">
          <ac:chgData name="Lu, Xianguo" userId="57649a0a-d28e-4448-98a1-8d5cbd8ea753" providerId="ADAL" clId="{FED7D5D5-1739-E242-A544-A1BE39830477}" dt="2025-04-19T20:46:47.833" v="3109" actId="207"/>
          <ac:picMkLst>
            <pc:docMk/>
            <pc:sldMk cId="107984366" sldId="293"/>
            <ac:picMk id="18" creationId="{903EFF40-8721-AF47-9BBD-AC831DDDAD27}"/>
          </ac:picMkLst>
        </pc:picChg>
        <pc:picChg chg="mod">
          <ac:chgData name="Lu, Xianguo" userId="57649a0a-d28e-4448-98a1-8d5cbd8ea753" providerId="ADAL" clId="{FED7D5D5-1739-E242-A544-A1BE39830477}" dt="2025-04-19T20:46:47.833" v="3109" actId="207"/>
          <ac:picMkLst>
            <pc:docMk/>
            <pc:sldMk cId="107984366" sldId="293"/>
            <ac:picMk id="61" creationId="{C025D7E1-54DE-A642-9673-250858E5325E}"/>
          </ac:picMkLst>
        </pc:picChg>
        <pc:picChg chg="mod">
          <ac:chgData name="Lu, Xianguo" userId="57649a0a-d28e-4448-98a1-8d5cbd8ea753" providerId="ADAL" clId="{FED7D5D5-1739-E242-A544-A1BE39830477}" dt="2025-04-19T20:46:47.833" v="3109" actId="207"/>
          <ac:picMkLst>
            <pc:docMk/>
            <pc:sldMk cId="107984366" sldId="293"/>
            <ac:picMk id="62" creationId="{95E688D1-9C8E-E541-8B24-C2569E1977BD}"/>
          </ac:picMkLst>
        </pc:picChg>
      </pc:sldChg>
      <pc:sldChg chg="addSp modSp mod modAnim">
        <pc:chgData name="Lu, Xianguo" userId="57649a0a-d28e-4448-98a1-8d5cbd8ea753" providerId="ADAL" clId="{FED7D5D5-1739-E242-A544-A1BE39830477}" dt="2025-04-21T20:00:21.052" v="4383" actId="1038"/>
        <pc:sldMkLst>
          <pc:docMk/>
          <pc:sldMk cId="3052314646" sldId="314"/>
        </pc:sldMkLst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5" creationId="{F32D50EA-E205-648D-A897-FC674F174706}"/>
          </ac:spMkLst>
        </pc:spChg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15" creationId="{D18FDC95-8C20-704D-9776-D84FE5B23A9F}"/>
          </ac:spMkLst>
        </pc:spChg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16" creationId="{0EF98704-0A4E-EC46-9D7F-E74A624A3C04}"/>
          </ac:spMkLst>
        </pc:spChg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18" creationId="{E6A8F306-DE8F-6B45-8F20-A0A0A8ECA68A}"/>
          </ac:spMkLst>
        </pc:spChg>
        <pc:spChg chg="mod">
          <ac:chgData name="Lu, Xianguo" userId="57649a0a-d28e-4448-98a1-8d5cbd8ea753" providerId="ADAL" clId="{FED7D5D5-1739-E242-A544-A1BE39830477}" dt="2025-04-21T20:00:21.052" v="4383" actId="1038"/>
          <ac:spMkLst>
            <pc:docMk/>
            <pc:sldMk cId="3052314646" sldId="314"/>
            <ac:spMk id="36" creationId="{C480B467-815B-7048-96E8-2ED6674DF02B}"/>
          </ac:spMkLst>
        </pc:spChg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39" creationId="{F98647B2-166E-E342-8BD7-CDBD8A851D04}"/>
          </ac:spMkLst>
        </pc:spChg>
        <pc:spChg chg="mod">
          <ac:chgData name="Lu, Xianguo" userId="57649a0a-d28e-4448-98a1-8d5cbd8ea753" providerId="ADAL" clId="{FED7D5D5-1739-E242-A544-A1BE39830477}" dt="2025-04-21T19:59:06.216" v="4378" actId="164"/>
          <ac:spMkLst>
            <pc:docMk/>
            <pc:sldMk cId="3052314646" sldId="314"/>
            <ac:spMk id="61" creationId="{CB7FDCD2-E094-B845-A062-9A5A28CE80B6}"/>
          </ac:spMkLst>
        </pc:spChg>
        <pc:grpChg chg="add mod">
          <ac:chgData name="Lu, Xianguo" userId="57649a0a-d28e-4448-98a1-8d5cbd8ea753" providerId="ADAL" clId="{FED7D5D5-1739-E242-A544-A1BE39830477}" dt="2025-04-21T19:59:06.216" v="4378" actId="164"/>
          <ac:grpSpMkLst>
            <pc:docMk/>
            <pc:sldMk cId="3052314646" sldId="314"/>
            <ac:grpSpMk id="3" creationId="{7A81D19A-18D9-E9C3-AE84-F3EE025C972A}"/>
          </ac:grpSpMkLst>
        </pc:grpChg>
        <pc:cxnChg chg="mod">
          <ac:chgData name="Lu, Xianguo" userId="57649a0a-d28e-4448-98a1-8d5cbd8ea753" providerId="ADAL" clId="{FED7D5D5-1739-E242-A544-A1BE39830477}" dt="2025-04-21T19:59:06.216" v="4378" actId="164"/>
          <ac:cxnSpMkLst>
            <pc:docMk/>
            <pc:sldMk cId="3052314646" sldId="314"/>
            <ac:cxnSpMk id="44" creationId="{61C75160-F990-F648-835F-6426C89290AD}"/>
          </ac:cxnSpMkLst>
        </pc:cxnChg>
        <pc:cxnChg chg="mod">
          <ac:chgData name="Lu, Xianguo" userId="57649a0a-d28e-4448-98a1-8d5cbd8ea753" providerId="ADAL" clId="{FED7D5D5-1739-E242-A544-A1BE39830477}" dt="2025-04-21T19:59:06.216" v="4378" actId="164"/>
          <ac:cxnSpMkLst>
            <pc:docMk/>
            <pc:sldMk cId="3052314646" sldId="314"/>
            <ac:cxnSpMk id="54" creationId="{F13F7FCE-FC94-A14D-980A-97E22430F3CC}"/>
          </ac:cxnSpMkLst>
        </pc:cxnChg>
        <pc:cxnChg chg="mod">
          <ac:chgData name="Lu, Xianguo" userId="57649a0a-d28e-4448-98a1-8d5cbd8ea753" providerId="ADAL" clId="{FED7D5D5-1739-E242-A544-A1BE39830477}" dt="2025-04-21T19:59:06.216" v="4378" actId="164"/>
          <ac:cxnSpMkLst>
            <pc:docMk/>
            <pc:sldMk cId="3052314646" sldId="314"/>
            <ac:cxnSpMk id="57" creationId="{FD3B79CD-8811-8743-8517-971111E46927}"/>
          </ac:cxnSpMkLst>
        </pc:cxnChg>
      </pc:sldChg>
      <pc:sldChg chg="modSp mod">
        <pc:chgData name="Lu, Xianguo" userId="57649a0a-d28e-4448-98a1-8d5cbd8ea753" providerId="ADAL" clId="{FED7D5D5-1739-E242-A544-A1BE39830477}" dt="2025-04-19T20:52:37.180" v="3130" actId="207"/>
        <pc:sldMkLst>
          <pc:docMk/>
          <pc:sldMk cId="1924871668" sldId="320"/>
        </pc:sldMkLst>
        <pc:spChg chg="mod">
          <ac:chgData name="Lu, Xianguo" userId="57649a0a-d28e-4448-98a1-8d5cbd8ea753" providerId="ADAL" clId="{FED7D5D5-1739-E242-A544-A1BE39830477}" dt="2025-04-19T20:52:28.602" v="3128" actId="207"/>
          <ac:spMkLst>
            <pc:docMk/>
            <pc:sldMk cId="1924871668" sldId="320"/>
            <ac:spMk id="4" creationId="{88555A58-436E-EB46-AEE5-8D480E5D7DF3}"/>
          </ac:spMkLst>
        </pc:spChg>
        <pc:spChg chg="mod">
          <ac:chgData name="Lu, Xianguo" userId="57649a0a-d28e-4448-98a1-8d5cbd8ea753" providerId="ADAL" clId="{FED7D5D5-1739-E242-A544-A1BE39830477}" dt="2025-04-19T20:52:28.602" v="3128" actId="207"/>
          <ac:spMkLst>
            <pc:docMk/>
            <pc:sldMk cId="1924871668" sldId="320"/>
            <ac:spMk id="6" creationId="{EC8151D2-7C9D-7340-A38C-76A8B5AB62EA}"/>
          </ac:spMkLst>
        </pc:spChg>
        <pc:spChg chg="mod">
          <ac:chgData name="Lu, Xianguo" userId="57649a0a-d28e-4448-98a1-8d5cbd8ea753" providerId="ADAL" clId="{FED7D5D5-1739-E242-A544-A1BE39830477}" dt="2025-04-19T20:52:28.602" v="3128" actId="207"/>
          <ac:spMkLst>
            <pc:docMk/>
            <pc:sldMk cId="1924871668" sldId="320"/>
            <ac:spMk id="7" creationId="{C32BD7B5-2B1F-B52A-7739-BB571CF84340}"/>
          </ac:spMkLst>
        </pc:spChg>
        <pc:spChg chg="mod">
          <ac:chgData name="Lu, Xianguo" userId="57649a0a-d28e-4448-98a1-8d5cbd8ea753" providerId="ADAL" clId="{FED7D5D5-1739-E242-A544-A1BE39830477}" dt="2025-04-19T20:52:37.180" v="3130" actId="207"/>
          <ac:spMkLst>
            <pc:docMk/>
            <pc:sldMk cId="1924871668" sldId="320"/>
            <ac:spMk id="8" creationId="{6C77BE6B-A603-EDC5-CCF6-CCFA8F6D645D}"/>
          </ac:spMkLst>
        </pc:spChg>
        <pc:spChg chg="mod">
          <ac:chgData name="Lu, Xianguo" userId="57649a0a-d28e-4448-98a1-8d5cbd8ea753" providerId="ADAL" clId="{FED7D5D5-1739-E242-A544-A1BE39830477}" dt="2025-04-19T20:52:31.453" v="3129" actId="207"/>
          <ac:spMkLst>
            <pc:docMk/>
            <pc:sldMk cId="1924871668" sldId="320"/>
            <ac:spMk id="10" creationId="{6D40E951-C036-F04F-AB93-512F937105EE}"/>
          </ac:spMkLst>
        </pc:spChg>
      </pc:sldChg>
      <pc:sldChg chg="addSp delSp modSp mod">
        <pc:chgData name="Lu, Xianguo" userId="57649a0a-d28e-4448-98a1-8d5cbd8ea753" providerId="ADAL" clId="{FED7D5D5-1739-E242-A544-A1BE39830477}" dt="2025-04-19T20:45:36.107" v="3104" actId="207"/>
        <pc:sldMkLst>
          <pc:docMk/>
          <pc:sldMk cId="220238679" sldId="339"/>
        </pc:sldMkLst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7" creationId="{0DBA0FD7-C3F5-124A-8289-F50234E84960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9" creationId="{DD3E24B5-5024-B146-8C06-CA0788F8605C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64" creationId="{F330FB62-6C8B-D248-9085-08598005D6B8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65" creationId="{36317FE7-401E-5442-88C6-02265B2E367D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67" creationId="{A9F6CBF2-E3E4-2336-BF1E-621C2E4D54C3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68" creationId="{ED275E02-4A4B-0B4B-BB77-90C475FC7D01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70" creationId="{8FB40BE9-E164-5444-8206-E7B685AFAAAB}"/>
          </ac:spMkLst>
        </pc:spChg>
        <pc:spChg chg="mod">
          <ac:chgData name="Lu, Xianguo" userId="57649a0a-d28e-4448-98a1-8d5cbd8ea753" providerId="ADAL" clId="{FED7D5D5-1739-E242-A544-A1BE39830477}" dt="2025-04-19T20:45:36.107" v="3104" actId="207"/>
          <ac:spMkLst>
            <pc:docMk/>
            <pc:sldMk cId="220238679" sldId="339"/>
            <ac:spMk id="76" creationId="{AA6D9C35-FF46-DE49-8819-5514F484A249}"/>
          </ac:spMkLst>
        </pc:spChg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2945106586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4128014101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3533372643" sldId="34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4065460851" sldId="341"/>
        </pc:sldMkLst>
      </pc:sldChg>
      <pc:sldChg chg="addSp delSp modSp add mod delAnim modAnim">
        <pc:chgData name="Lu, Xianguo" userId="57649a0a-d28e-4448-98a1-8d5cbd8ea753" providerId="ADAL" clId="{FED7D5D5-1739-E242-A544-A1BE39830477}" dt="2025-04-20T11:23:19.752" v="3447"/>
        <pc:sldMkLst>
          <pc:docMk/>
          <pc:sldMk cId="2380564873" sldId="342"/>
        </pc:sldMkLst>
        <pc:spChg chg="mod">
          <ac:chgData name="Lu, Xianguo" userId="57649a0a-d28e-4448-98a1-8d5cbd8ea753" providerId="ADAL" clId="{FED7D5D5-1739-E242-A544-A1BE39830477}" dt="2025-04-20T11:17:27.223" v="3401" actId="164"/>
          <ac:spMkLst>
            <pc:docMk/>
            <pc:sldMk cId="2380564873" sldId="342"/>
            <ac:spMk id="7" creationId="{D9BE7062-A6E1-0940-960D-4AA99743ACB7}"/>
          </ac:spMkLst>
        </pc:spChg>
        <pc:spChg chg="mod">
          <ac:chgData name="Lu, Xianguo" userId="57649a0a-d28e-4448-98a1-8d5cbd8ea753" providerId="ADAL" clId="{FED7D5D5-1739-E242-A544-A1BE39830477}" dt="2025-04-19T20:12:59.994" v="2993" actId="207"/>
          <ac:spMkLst>
            <pc:docMk/>
            <pc:sldMk cId="2380564873" sldId="342"/>
            <ac:spMk id="10" creationId="{1AC2AF28-6F30-C44E-A3CE-46150A9254C9}"/>
          </ac:spMkLst>
        </pc:spChg>
        <pc:spChg chg="mod">
          <ac:chgData name="Lu, Xianguo" userId="57649a0a-d28e-4448-98a1-8d5cbd8ea753" providerId="ADAL" clId="{FED7D5D5-1739-E242-A544-A1BE39830477}" dt="2025-04-20T11:17:36.290" v="3402" actId="1076"/>
          <ac:spMkLst>
            <pc:docMk/>
            <pc:sldMk cId="2380564873" sldId="342"/>
            <ac:spMk id="11" creationId="{F7416259-C738-854E-A6BB-410FDA16F962}"/>
          </ac:spMkLst>
        </pc:spChg>
        <pc:spChg chg="mod">
          <ac:chgData name="Lu, Xianguo" userId="57649a0a-d28e-4448-98a1-8d5cbd8ea753" providerId="ADAL" clId="{FED7D5D5-1739-E242-A544-A1BE39830477}" dt="2025-04-19T20:12:59.994" v="2993" actId="207"/>
          <ac:spMkLst>
            <pc:docMk/>
            <pc:sldMk cId="2380564873" sldId="342"/>
            <ac:spMk id="12" creationId="{24CAC368-9B80-C442-BF6C-AC225515F85D}"/>
          </ac:spMkLst>
        </pc:spChg>
        <pc:spChg chg="mod">
          <ac:chgData name="Lu, Xianguo" userId="57649a0a-d28e-4448-98a1-8d5cbd8ea753" providerId="ADAL" clId="{FED7D5D5-1739-E242-A544-A1BE39830477}" dt="2025-04-19T20:12:59.994" v="2993" actId="207"/>
          <ac:spMkLst>
            <pc:docMk/>
            <pc:sldMk cId="2380564873" sldId="342"/>
            <ac:spMk id="19" creationId="{EA49A5A7-2EB2-264C-B1F6-733D04177D22}"/>
          </ac:spMkLst>
        </pc:spChg>
        <pc:spChg chg="mod">
          <ac:chgData name="Lu, Xianguo" userId="57649a0a-d28e-4448-98a1-8d5cbd8ea753" providerId="ADAL" clId="{FED7D5D5-1739-E242-A544-A1BE39830477}" dt="2025-04-19T20:12:59.994" v="2993" actId="207"/>
          <ac:spMkLst>
            <pc:docMk/>
            <pc:sldMk cId="2380564873" sldId="342"/>
            <ac:spMk id="21" creationId="{EC3458B5-3C00-E64E-AD5B-46AAED2D95EC}"/>
          </ac:spMkLst>
        </pc:spChg>
        <pc:grpChg chg="add mod">
          <ac:chgData name="Lu, Xianguo" userId="57649a0a-d28e-4448-98a1-8d5cbd8ea753" providerId="ADAL" clId="{FED7D5D5-1739-E242-A544-A1BE39830477}" dt="2025-04-20T11:17:40.332" v="3403" actId="1076"/>
          <ac:grpSpMkLst>
            <pc:docMk/>
            <pc:sldMk cId="2380564873" sldId="342"/>
            <ac:grpSpMk id="6" creationId="{CF78D7CC-253B-5EC7-9BB2-41686742C09E}"/>
          </ac:grpSpMkLst>
        </pc:grpChg>
        <pc:grpChg chg="add mod">
          <ac:chgData name="Lu, Xianguo" userId="57649a0a-d28e-4448-98a1-8d5cbd8ea753" providerId="ADAL" clId="{FED7D5D5-1739-E242-A544-A1BE39830477}" dt="2025-04-20T11:17:27.223" v="3401" actId="164"/>
          <ac:grpSpMkLst>
            <pc:docMk/>
            <pc:sldMk cId="2380564873" sldId="342"/>
            <ac:grpSpMk id="14" creationId="{C03D4023-6BF2-F532-310E-0B52FD13C8D5}"/>
          </ac:grpSpMkLst>
        </pc:grpChg>
        <pc:picChg chg="mod">
          <ac:chgData name="Lu, Xianguo" userId="57649a0a-d28e-4448-98a1-8d5cbd8ea753" providerId="ADAL" clId="{FED7D5D5-1739-E242-A544-A1BE39830477}" dt="2025-04-20T11:17:27.223" v="3401" actId="164"/>
          <ac:picMkLst>
            <pc:docMk/>
            <pc:sldMk cId="2380564873" sldId="342"/>
            <ac:picMk id="5" creationId="{7BED5462-F105-FD46-B6CF-0CACB2B3702D}"/>
          </ac:picMkLst>
        </pc:picChg>
        <pc:picChg chg="mod">
          <ac:chgData name="Lu, Xianguo" userId="57649a0a-d28e-4448-98a1-8d5cbd8ea753" providerId="ADAL" clId="{FED7D5D5-1739-E242-A544-A1BE39830477}" dt="2025-04-19T12:58:16.536" v="492" actId="164"/>
          <ac:picMkLst>
            <pc:docMk/>
            <pc:sldMk cId="2380564873" sldId="342"/>
            <ac:picMk id="8" creationId="{AD552955-3B23-B941-8EE2-AF7E5EB10D0A}"/>
          </ac:picMkLst>
        </pc:picChg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2912756109" sldId="342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22.710" v="6280" actId="2696"/>
        <pc:sldMkLst>
          <pc:docMk/>
          <pc:sldMk cId="373421534" sldId="345"/>
        </pc:sldMkLst>
      </pc:sldChg>
      <pc:sldChg chg="addSp delSp modSp add del mod modAnim">
        <pc:chgData name="Lu, Xianguo" userId="57649a0a-d28e-4448-98a1-8d5cbd8ea753" providerId="ADAL" clId="{FED7D5D5-1739-E242-A544-A1BE39830477}" dt="2025-04-19T17:57:28.803" v="2152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FED7D5D5-1739-E242-A544-A1BE39830477}" dt="2025-04-19T21:01:59.728" v="3167" actId="2696"/>
        <pc:sldMkLst>
          <pc:docMk/>
          <pc:sldMk cId="992213757" sldId="346"/>
        </pc:sldMkLst>
      </pc:sldChg>
      <pc:sldChg chg="addSp delSp modSp add del mod delAnim modAnim">
        <pc:chgData name="Lu, Xianguo" userId="57649a0a-d28e-4448-98a1-8d5cbd8ea753" providerId="ADAL" clId="{FED7D5D5-1739-E242-A544-A1BE39830477}" dt="2025-04-19T14:46:40.081" v="1011" actId="2696"/>
        <pc:sldMkLst>
          <pc:docMk/>
          <pc:sldMk cId="3157166096" sldId="357"/>
        </pc:sldMkLst>
      </pc:sldChg>
      <pc:sldChg chg="addSp delSp modSp add mod delAnim modAnim">
        <pc:chgData name="Lu, Xianguo" userId="57649a0a-d28e-4448-98a1-8d5cbd8ea753" providerId="ADAL" clId="{FED7D5D5-1739-E242-A544-A1BE39830477}" dt="2025-04-21T20:47:01.105" v="5336" actId="732"/>
        <pc:sldMkLst>
          <pc:docMk/>
          <pc:sldMk cId="1584570937" sldId="358"/>
        </pc:sldMkLst>
        <pc:spChg chg="add mod">
          <ac:chgData name="Lu, Xianguo" userId="57649a0a-d28e-4448-98a1-8d5cbd8ea753" providerId="ADAL" clId="{FED7D5D5-1739-E242-A544-A1BE39830477}" dt="2025-04-20T10:39:15.277" v="3275" actId="14100"/>
          <ac:spMkLst>
            <pc:docMk/>
            <pc:sldMk cId="1584570937" sldId="358"/>
            <ac:spMk id="6" creationId="{ED407CB7-0482-A60E-DB5C-AEAA74F0039A}"/>
          </ac:spMkLst>
        </pc:spChg>
        <pc:spChg chg="add mod">
          <ac:chgData name="Lu, Xianguo" userId="57649a0a-d28e-4448-98a1-8d5cbd8ea753" providerId="ADAL" clId="{FED7D5D5-1739-E242-A544-A1BE39830477}" dt="2025-04-20T10:41:18.689" v="3304" actId="21"/>
          <ac:spMkLst>
            <pc:docMk/>
            <pc:sldMk cId="1584570937" sldId="358"/>
            <ac:spMk id="7" creationId="{D742E82D-3E97-1C53-7675-6F6A188BCDEA}"/>
          </ac:spMkLst>
        </pc:spChg>
        <pc:spChg chg="mod">
          <ac:chgData name="Lu, Xianguo" userId="57649a0a-d28e-4448-98a1-8d5cbd8ea753" providerId="ADAL" clId="{FED7D5D5-1739-E242-A544-A1BE39830477}" dt="2025-04-20T12:13:49.916" v="3902" actId="20577"/>
          <ac:spMkLst>
            <pc:docMk/>
            <pc:sldMk cId="1584570937" sldId="358"/>
            <ac:spMk id="9" creationId="{CAA4E221-A49D-3017-FC50-9A386F18EA56}"/>
          </ac:spMkLst>
        </pc:spChg>
        <pc:spChg chg="mod">
          <ac:chgData name="Lu, Xianguo" userId="57649a0a-d28e-4448-98a1-8d5cbd8ea753" providerId="ADAL" clId="{FED7D5D5-1739-E242-A544-A1BE39830477}" dt="2025-04-19T20:15:26.159" v="3003" actId="207"/>
          <ac:spMkLst>
            <pc:docMk/>
            <pc:sldMk cId="1584570937" sldId="358"/>
            <ac:spMk id="14" creationId="{57EB6BD2-C164-6F46-993F-94D5F557172D}"/>
          </ac:spMkLst>
        </pc:spChg>
        <pc:picChg chg="add del mod topLvl modCrop">
          <ac:chgData name="Lu, Xianguo" userId="57649a0a-d28e-4448-98a1-8d5cbd8ea753" providerId="ADAL" clId="{FED7D5D5-1739-E242-A544-A1BE39830477}" dt="2025-04-21T20:47:01.105" v="5336" actId="732"/>
          <ac:picMkLst>
            <pc:docMk/>
            <pc:sldMk cId="1584570937" sldId="358"/>
            <ac:picMk id="8" creationId="{E19A09F0-9716-D6F6-420B-5E507EAEF008}"/>
          </ac:picMkLst>
        </pc:picChg>
      </pc:sldChg>
      <pc:sldChg chg="delSp modSp add del mod delAnim modAnim">
        <pc:chgData name="Lu, Xianguo" userId="57649a0a-d28e-4448-98a1-8d5cbd8ea753" providerId="ADAL" clId="{FED7D5D5-1739-E242-A544-A1BE39830477}" dt="2025-04-19T14:59:57.582" v="1131" actId="2696"/>
        <pc:sldMkLst>
          <pc:docMk/>
          <pc:sldMk cId="1092303427" sldId="359"/>
        </pc:sldMkLst>
      </pc:sldChg>
      <pc:sldChg chg="modSp mod">
        <pc:chgData name="Lu, Xianguo" userId="57649a0a-d28e-4448-98a1-8d5cbd8ea753" providerId="ADAL" clId="{FED7D5D5-1739-E242-A544-A1BE39830477}" dt="2025-04-19T20:24:54.817" v="3039" actId="207"/>
        <pc:sldMkLst>
          <pc:docMk/>
          <pc:sldMk cId="948792654" sldId="360"/>
        </pc:sldMkLst>
        <pc:spChg chg="mod">
          <ac:chgData name="Lu, Xianguo" userId="57649a0a-d28e-4448-98a1-8d5cbd8ea753" providerId="ADAL" clId="{FED7D5D5-1739-E242-A544-A1BE39830477}" dt="2025-04-19T20:24:54.817" v="3039" actId="207"/>
          <ac:spMkLst>
            <pc:docMk/>
            <pc:sldMk cId="948792654" sldId="360"/>
            <ac:spMk id="2" creationId="{91C6E2EC-BD35-9D4E-9A86-7A4349395E52}"/>
          </ac:spMkLst>
        </pc:spChg>
        <pc:spChg chg="mod">
          <ac:chgData name="Lu, Xianguo" userId="57649a0a-d28e-4448-98a1-8d5cbd8ea753" providerId="ADAL" clId="{FED7D5D5-1739-E242-A544-A1BE39830477}" dt="2025-04-19T20:24:51.353" v="3038" actId="207"/>
          <ac:spMkLst>
            <pc:docMk/>
            <pc:sldMk cId="948792654" sldId="360"/>
            <ac:spMk id="22" creationId="{7C190821-106F-3F44-9B2A-52CDF83E975A}"/>
          </ac:spMkLst>
        </pc:spChg>
      </pc:sldChg>
      <pc:sldChg chg="modSp mod">
        <pc:chgData name="Lu, Xianguo" userId="57649a0a-d28e-4448-98a1-8d5cbd8ea753" providerId="ADAL" clId="{FED7D5D5-1739-E242-A544-A1BE39830477}" dt="2025-04-19T20:25:13.467" v="3043" actId="207"/>
        <pc:sldMkLst>
          <pc:docMk/>
          <pc:sldMk cId="3298354431" sldId="361"/>
        </pc:sldMkLst>
        <pc:spChg chg="mod">
          <ac:chgData name="Lu, Xianguo" userId="57649a0a-d28e-4448-98a1-8d5cbd8ea753" providerId="ADAL" clId="{FED7D5D5-1739-E242-A544-A1BE39830477}" dt="2025-04-19T20:25:13.467" v="3043" actId="207"/>
          <ac:spMkLst>
            <pc:docMk/>
            <pc:sldMk cId="3298354431" sldId="361"/>
            <ac:spMk id="11" creationId="{9B326707-C6E5-434A-AF1A-6608CD6829AE}"/>
          </ac:spMkLst>
        </pc:spChg>
      </pc:sldChg>
      <pc:sldChg chg="addSp modSp add mod">
        <pc:chgData name="Lu, Xianguo" userId="57649a0a-d28e-4448-98a1-8d5cbd8ea753" providerId="ADAL" clId="{FED7D5D5-1739-E242-A544-A1BE39830477}" dt="2025-04-23T09:25:13.219" v="7732" actId="1076"/>
        <pc:sldMkLst>
          <pc:docMk/>
          <pc:sldMk cId="208593655" sldId="362"/>
        </pc:sldMkLst>
        <pc:spChg chg="add mod">
          <ac:chgData name="Lu, Xianguo" userId="57649a0a-d28e-4448-98a1-8d5cbd8ea753" providerId="ADAL" clId="{FED7D5D5-1739-E242-A544-A1BE39830477}" dt="2025-04-23T09:25:13.219" v="7732" actId="1076"/>
          <ac:spMkLst>
            <pc:docMk/>
            <pc:sldMk cId="208593655" sldId="362"/>
            <ac:spMk id="7" creationId="{77D812F7-DED4-3145-B2CC-2C09696046A7}"/>
          </ac:spMkLst>
        </pc:spChg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753261301" sldId="362"/>
        </pc:sldMkLst>
      </pc:sldChg>
      <pc:sldChg chg="modSp add del mod">
        <pc:chgData name="Lu, Xianguo" userId="57649a0a-d28e-4448-98a1-8d5cbd8ea753" providerId="ADAL" clId="{FED7D5D5-1739-E242-A544-A1BE39830477}" dt="2025-04-23T09:24:43.420" v="7693" actId="2696"/>
        <pc:sldMkLst>
          <pc:docMk/>
          <pc:sldMk cId="2876575878" sldId="362"/>
        </pc:sldMkLst>
      </pc:sldChg>
      <pc:sldChg chg="del">
        <pc:chgData name="Lu, Xianguo" userId="57649a0a-d28e-4448-98a1-8d5cbd8ea753" providerId="ADAL" clId="{FED7D5D5-1739-E242-A544-A1BE39830477}" dt="2025-04-19T21:02:16.320" v="3173" actId="2696"/>
        <pc:sldMkLst>
          <pc:docMk/>
          <pc:sldMk cId="3422003137" sldId="428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90538635" sldId="487"/>
        </pc:sldMkLst>
      </pc:sldChg>
      <pc:sldChg chg="add del">
        <pc:chgData name="Lu, Xianguo" userId="57649a0a-d28e-4448-98a1-8d5cbd8ea753" providerId="ADAL" clId="{FED7D5D5-1739-E242-A544-A1BE39830477}" dt="2025-04-19T21:02:07.751" v="3171" actId="2696"/>
        <pc:sldMkLst>
          <pc:docMk/>
          <pc:sldMk cId="3897122911" sldId="487"/>
        </pc:sldMkLst>
      </pc:sldChg>
      <pc:sldChg chg="delSp modSp mod modAnim">
        <pc:chgData name="Lu, Xianguo" userId="57649a0a-d28e-4448-98a1-8d5cbd8ea753" providerId="ADAL" clId="{FED7D5D5-1739-E242-A544-A1BE39830477}" dt="2025-04-19T21:25:54.160" v="3269"/>
        <pc:sldMkLst>
          <pc:docMk/>
          <pc:sldMk cId="496984784" sldId="495"/>
        </pc:sldMkLst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3" creationId="{69C3E812-8AE3-4ADB-7EDC-6BD61955980C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8" creationId="{E7070CD2-1F70-88C3-5A73-6A2150E411E2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9" creationId="{3273B349-F59D-9011-539C-A289AA4BC47C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13" creationId="{3C582AB9-473E-D3A8-CBFC-2A0CC39CEEDB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18" creationId="{3B7243E6-8500-9A7A-F88F-85324828E98B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21" creationId="{035B97B8-7E25-1D00-D04E-B088738CD552}"/>
          </ac:spMkLst>
        </pc:spChg>
        <pc:spChg chg="mod">
          <ac:chgData name="Lu, Xianguo" userId="57649a0a-d28e-4448-98a1-8d5cbd8ea753" providerId="ADAL" clId="{FED7D5D5-1739-E242-A544-A1BE39830477}" dt="2025-04-19T20:56:19.664" v="3140" actId="207"/>
          <ac:spMkLst>
            <pc:docMk/>
            <pc:sldMk cId="496984784" sldId="495"/>
            <ac:spMk id="22" creationId="{F113F23A-792D-CD5D-0384-47CABE1303CC}"/>
          </ac:spMkLst>
        </pc:spChg>
        <pc:spChg chg="mod topLvl">
          <ac:chgData name="Lu, Xianguo" userId="57649a0a-d28e-4448-98a1-8d5cbd8ea753" providerId="ADAL" clId="{FED7D5D5-1739-E242-A544-A1BE39830477}" dt="2025-04-19T21:25:35.217" v="3266" actId="165"/>
          <ac:spMkLst>
            <pc:docMk/>
            <pc:sldMk cId="496984784" sldId="495"/>
            <ac:spMk id="27" creationId="{4CA72E52-0F50-FAAE-144E-FD877685F368}"/>
          </ac:spMkLst>
        </pc:spChg>
        <pc:picChg chg="mod topLvl">
          <ac:chgData name="Lu, Xianguo" userId="57649a0a-d28e-4448-98a1-8d5cbd8ea753" providerId="ADAL" clId="{FED7D5D5-1739-E242-A544-A1BE39830477}" dt="2025-04-19T21:25:35.217" v="3266" actId="165"/>
          <ac:picMkLst>
            <pc:docMk/>
            <pc:sldMk cId="496984784" sldId="495"/>
            <ac:picMk id="19" creationId="{78A04BC0-39AE-C7E5-70A9-255C4C693A38}"/>
          </ac:picMkLst>
        </pc:picChg>
      </pc:sldChg>
      <pc:sldChg chg="addSp delSp modSp mod">
        <pc:chgData name="Lu, Xianguo" userId="57649a0a-d28e-4448-98a1-8d5cbd8ea753" providerId="ADAL" clId="{FED7D5D5-1739-E242-A544-A1BE39830477}" dt="2025-04-19T20:12:35.186" v="2991" actId="207"/>
        <pc:sldMkLst>
          <pc:docMk/>
          <pc:sldMk cId="1388125922" sldId="501"/>
        </pc:sldMkLst>
        <pc:spChg chg="mod">
          <ac:chgData name="Lu, Xianguo" userId="57649a0a-d28e-4448-98a1-8d5cbd8ea753" providerId="ADAL" clId="{FED7D5D5-1739-E242-A544-A1BE39830477}" dt="2025-04-19T20:12:30.772" v="2990" actId="207"/>
          <ac:spMkLst>
            <pc:docMk/>
            <pc:sldMk cId="1388125922" sldId="501"/>
            <ac:spMk id="2" creationId="{2B628080-B278-7641-9BFD-0775D23E3B1D}"/>
          </ac:spMkLst>
        </pc:spChg>
        <pc:spChg chg="mod">
          <ac:chgData name="Lu, Xianguo" userId="57649a0a-d28e-4448-98a1-8d5cbd8ea753" providerId="ADAL" clId="{FED7D5D5-1739-E242-A544-A1BE39830477}" dt="2025-04-19T20:12:35.186" v="2991" actId="207"/>
          <ac:spMkLst>
            <pc:docMk/>
            <pc:sldMk cId="1388125922" sldId="501"/>
            <ac:spMk id="3" creationId="{3C742C14-E57D-BE45-8AD4-176B8E396452}"/>
          </ac:spMkLst>
        </pc:spChg>
      </pc:sldChg>
      <pc:sldChg chg="addSp delSp modSp add mod ord setBg delAnim modAnim">
        <pc:chgData name="Lu, Xianguo" userId="57649a0a-d28e-4448-98a1-8d5cbd8ea753" providerId="ADAL" clId="{FED7D5D5-1739-E242-A544-A1BE39830477}" dt="2025-04-19T17:56:47.601" v="2151" actId="1076"/>
        <pc:sldMkLst>
          <pc:docMk/>
          <pc:sldMk cId="1379356875" sldId="503"/>
        </pc:sldMkLst>
        <pc:spChg chg="add del mod">
          <ac:chgData name="Lu, Xianguo" userId="57649a0a-d28e-4448-98a1-8d5cbd8ea753" providerId="ADAL" clId="{FED7D5D5-1739-E242-A544-A1BE39830477}" dt="2025-04-19T11:52:45.800" v="60"/>
          <ac:spMkLst>
            <pc:docMk/>
            <pc:sldMk cId="1379356875" sldId="503"/>
            <ac:spMk id="2" creationId="{4001388C-D213-2C8D-66B1-10B77C4935D6}"/>
          </ac:spMkLst>
        </pc:spChg>
        <pc:spChg chg="mod">
          <ac:chgData name="Lu, Xianguo" userId="57649a0a-d28e-4448-98a1-8d5cbd8ea753" providerId="ADAL" clId="{FED7D5D5-1739-E242-A544-A1BE39830477}" dt="2025-04-19T17:56:47.601" v="2151" actId="1076"/>
          <ac:spMkLst>
            <pc:docMk/>
            <pc:sldMk cId="1379356875" sldId="503"/>
            <ac:spMk id="9" creationId="{DB312AC4-B8CE-2053-7A6D-E9B0980C413B}"/>
          </ac:spMkLst>
        </pc:spChg>
        <pc:spChg chg="mod">
          <ac:chgData name="Lu, Xianguo" userId="57649a0a-d28e-4448-98a1-8d5cbd8ea753" providerId="ADAL" clId="{FED7D5D5-1739-E242-A544-A1BE39830477}" dt="2025-04-19T17:56:47.601" v="2151" actId="1076"/>
          <ac:spMkLst>
            <pc:docMk/>
            <pc:sldMk cId="1379356875" sldId="503"/>
            <ac:spMk id="10" creationId="{48C3E145-9934-A2B1-814A-ADDE175292B7}"/>
          </ac:spMkLst>
        </pc:spChg>
        <pc:spChg chg="mod">
          <ac:chgData name="Lu, Xianguo" userId="57649a0a-d28e-4448-98a1-8d5cbd8ea753" providerId="ADAL" clId="{FED7D5D5-1739-E242-A544-A1BE39830477}" dt="2025-04-19T17:56:47.601" v="2151" actId="1076"/>
          <ac:spMkLst>
            <pc:docMk/>
            <pc:sldMk cId="1379356875" sldId="503"/>
            <ac:spMk id="18" creationId="{C4FA8E42-C731-4EEE-8706-F3B9E1065FA3}"/>
          </ac:spMkLst>
        </pc:spChg>
        <pc:grpChg chg="mod">
          <ac:chgData name="Lu, Xianguo" userId="57649a0a-d28e-4448-98a1-8d5cbd8ea753" providerId="ADAL" clId="{FED7D5D5-1739-E242-A544-A1BE39830477}" dt="2025-04-19T17:56:47.601" v="2151" actId="1076"/>
          <ac:grpSpMkLst>
            <pc:docMk/>
            <pc:sldMk cId="1379356875" sldId="503"/>
            <ac:grpSpMk id="15" creationId="{7A0CF6F6-6381-93BC-46F0-361A51FCFEE2}"/>
          </ac:grpSpMkLst>
        </pc:grpChg>
        <pc:picChg chg="mod">
          <ac:chgData name="Lu, Xianguo" userId="57649a0a-d28e-4448-98a1-8d5cbd8ea753" providerId="ADAL" clId="{FED7D5D5-1739-E242-A544-A1BE39830477}" dt="2025-04-19T17:56:47.601" v="2151" actId="1076"/>
          <ac:picMkLst>
            <pc:docMk/>
            <pc:sldMk cId="1379356875" sldId="503"/>
            <ac:picMk id="7" creationId="{27B8BFE0-18E6-0FA3-CAA5-486E83365DAE}"/>
          </ac:picMkLst>
        </pc:picChg>
        <pc:picChg chg="mod">
          <ac:chgData name="Lu, Xianguo" userId="57649a0a-d28e-4448-98a1-8d5cbd8ea753" providerId="ADAL" clId="{FED7D5D5-1739-E242-A544-A1BE39830477}" dt="2025-04-19T17:56:47.601" v="2151" actId="1076"/>
          <ac:picMkLst>
            <pc:docMk/>
            <pc:sldMk cId="1379356875" sldId="503"/>
            <ac:picMk id="11" creationId="{BA092672-D393-3C61-D1C2-EF2AD925458D}"/>
          </ac:picMkLst>
        </pc:picChg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FED7D5D5-1739-E242-A544-A1BE39830477}" dt="2025-04-19T21:02:18.939" v="3174" actId="2696"/>
        <pc:sldMkLst>
          <pc:docMk/>
          <pc:sldMk cId="383649460" sldId="509"/>
        </pc:sldMkLst>
      </pc:sldChg>
      <pc:sldChg chg="del">
        <pc:chgData name="Lu, Xianguo" userId="57649a0a-d28e-4448-98a1-8d5cbd8ea753" providerId="ADAL" clId="{FED7D5D5-1739-E242-A544-A1BE39830477}" dt="2025-04-19T21:02:16.305" v="3172" actId="2696"/>
        <pc:sldMkLst>
          <pc:docMk/>
          <pc:sldMk cId="2473688083" sldId="513"/>
        </pc:sldMkLst>
      </pc:sldChg>
      <pc:sldChg chg="del">
        <pc:chgData name="Lu, Xianguo" userId="57649a0a-d28e-4448-98a1-8d5cbd8ea753" providerId="ADAL" clId="{FED7D5D5-1739-E242-A544-A1BE39830477}" dt="2025-04-19T19:41:27.953" v="2709" actId="2696"/>
        <pc:sldMkLst>
          <pc:docMk/>
          <pc:sldMk cId="3840683165" sldId="517"/>
        </pc:sldMkLst>
      </pc:sldChg>
      <pc:sldChg chg="add setBg">
        <pc:chgData name="Lu, Xianguo" userId="57649a0a-d28e-4448-98a1-8d5cbd8ea753" providerId="ADAL" clId="{FED7D5D5-1739-E242-A544-A1BE39830477}" dt="2025-04-19T19:42:10.720" v="2714"/>
        <pc:sldMkLst>
          <pc:docMk/>
          <pc:sldMk cId="4161293519" sldId="517"/>
        </pc:sldMkLst>
      </pc:sldChg>
      <pc:sldChg chg="modSp mod">
        <pc:chgData name="Lu, Xianguo" userId="57649a0a-d28e-4448-98a1-8d5cbd8ea753" providerId="ADAL" clId="{FED7D5D5-1739-E242-A544-A1BE39830477}" dt="2025-04-19T20:30:13.299" v="3076" actId="207"/>
        <pc:sldMkLst>
          <pc:docMk/>
          <pc:sldMk cId="1370246929" sldId="533"/>
        </pc:sldMkLst>
        <pc:spChg chg="mod">
          <ac:chgData name="Lu, Xianguo" userId="57649a0a-d28e-4448-98a1-8d5cbd8ea753" providerId="ADAL" clId="{FED7D5D5-1739-E242-A544-A1BE39830477}" dt="2025-04-19T20:30:13.299" v="3076" actId="207"/>
          <ac:spMkLst>
            <pc:docMk/>
            <pc:sldMk cId="1370246929" sldId="533"/>
            <ac:spMk id="16" creationId="{039A8CFD-5CD4-9A32-88B9-AAEC90699AA8}"/>
          </ac:spMkLst>
        </pc:spChg>
      </pc:sldChg>
      <pc:sldChg chg="modSp mod">
        <pc:chgData name="Lu, Xianguo" userId="57649a0a-d28e-4448-98a1-8d5cbd8ea753" providerId="ADAL" clId="{FED7D5D5-1739-E242-A544-A1BE39830477}" dt="2025-04-19T20:28:15.497" v="3065" actId="207"/>
        <pc:sldMkLst>
          <pc:docMk/>
          <pc:sldMk cId="2374027485" sldId="535"/>
        </pc:sldMkLst>
        <pc:spChg chg="mod">
          <ac:chgData name="Lu, Xianguo" userId="57649a0a-d28e-4448-98a1-8d5cbd8ea753" providerId="ADAL" clId="{FED7D5D5-1739-E242-A544-A1BE39830477}" dt="2025-04-19T20:28:07.383" v="3064" actId="207"/>
          <ac:spMkLst>
            <pc:docMk/>
            <pc:sldMk cId="2374027485" sldId="535"/>
            <ac:spMk id="7" creationId="{51B23018-06C3-EB23-7B18-D474C4307581}"/>
          </ac:spMkLst>
        </pc:spChg>
        <pc:spChg chg="mod">
          <ac:chgData name="Lu, Xianguo" userId="57649a0a-d28e-4448-98a1-8d5cbd8ea753" providerId="ADAL" clId="{FED7D5D5-1739-E242-A544-A1BE39830477}" dt="2025-04-19T20:28:03.989" v="3063" actId="207"/>
          <ac:spMkLst>
            <pc:docMk/>
            <pc:sldMk cId="2374027485" sldId="535"/>
            <ac:spMk id="22" creationId="{A3854336-BC5C-B71C-2DDE-3C00B7D01639}"/>
          </ac:spMkLst>
        </pc:spChg>
        <pc:spChg chg="mod">
          <ac:chgData name="Lu, Xianguo" userId="57649a0a-d28e-4448-98a1-8d5cbd8ea753" providerId="ADAL" clId="{FED7D5D5-1739-E242-A544-A1BE39830477}" dt="2025-04-19T20:28:15.497" v="3065" actId="207"/>
          <ac:spMkLst>
            <pc:docMk/>
            <pc:sldMk cId="2374027485" sldId="535"/>
            <ac:spMk id="29" creationId="{74D1EBAB-BAF2-8DD2-ED22-266C3A81B702}"/>
          </ac:spMkLst>
        </pc:spChg>
      </pc:sldChg>
      <pc:sldChg chg="modSp mod">
        <pc:chgData name="Lu, Xianguo" userId="57649a0a-d28e-4448-98a1-8d5cbd8ea753" providerId="ADAL" clId="{FED7D5D5-1739-E242-A544-A1BE39830477}" dt="2025-04-19T20:28:49.294" v="3070" actId="207"/>
        <pc:sldMkLst>
          <pc:docMk/>
          <pc:sldMk cId="2133309771" sldId="538"/>
        </pc:sldMkLst>
        <pc:spChg chg="mod">
          <ac:chgData name="Lu, Xianguo" userId="57649a0a-d28e-4448-98a1-8d5cbd8ea753" providerId="ADAL" clId="{FED7D5D5-1739-E242-A544-A1BE39830477}" dt="2025-04-19T20:28:30.124" v="3068" actId="207"/>
          <ac:spMkLst>
            <pc:docMk/>
            <pc:sldMk cId="2133309771" sldId="538"/>
            <ac:spMk id="7" creationId="{66B3E288-55A4-A5BF-1F21-528A39D35D3A}"/>
          </ac:spMkLst>
        </pc:spChg>
        <pc:spChg chg="mod">
          <ac:chgData name="Lu, Xianguo" userId="57649a0a-d28e-4448-98a1-8d5cbd8ea753" providerId="ADAL" clId="{FED7D5D5-1739-E242-A544-A1BE39830477}" dt="2025-04-19T20:28:22.977" v="3066" actId="207"/>
          <ac:spMkLst>
            <pc:docMk/>
            <pc:sldMk cId="2133309771" sldId="538"/>
            <ac:spMk id="10" creationId="{EAFB6830-DA1A-63AD-5892-CA4A75454A8C}"/>
          </ac:spMkLst>
        </pc:spChg>
        <pc:spChg chg="mod">
          <ac:chgData name="Lu, Xianguo" userId="57649a0a-d28e-4448-98a1-8d5cbd8ea753" providerId="ADAL" clId="{FED7D5D5-1739-E242-A544-A1BE39830477}" dt="2025-04-19T20:28:27.432" v="3067" actId="207"/>
          <ac:spMkLst>
            <pc:docMk/>
            <pc:sldMk cId="2133309771" sldId="538"/>
            <ac:spMk id="14" creationId="{DAD0CEF9-D4FF-CF83-E772-9B59B9134DC9}"/>
          </ac:spMkLst>
        </pc:spChg>
        <pc:spChg chg="mod">
          <ac:chgData name="Lu, Xianguo" userId="57649a0a-d28e-4448-98a1-8d5cbd8ea753" providerId="ADAL" clId="{FED7D5D5-1739-E242-A544-A1BE39830477}" dt="2025-04-19T20:28:49.294" v="3070" actId="207"/>
          <ac:spMkLst>
            <pc:docMk/>
            <pc:sldMk cId="2133309771" sldId="538"/>
            <ac:spMk id="25" creationId="{C8CE1F0F-148E-4836-F931-2CA4F4A9EF68}"/>
          </ac:spMkLst>
        </pc:spChg>
      </pc:sldChg>
      <pc:sldChg chg="addSp delSp modSp mod">
        <pc:chgData name="Lu, Xianguo" userId="57649a0a-d28e-4448-98a1-8d5cbd8ea753" providerId="ADAL" clId="{FED7D5D5-1739-E242-A544-A1BE39830477}" dt="2025-04-23T06:27:54.759" v="7595" actId="1076"/>
        <pc:sldMkLst>
          <pc:docMk/>
          <pc:sldMk cId="2035096172" sldId="541"/>
        </pc:sldMkLst>
        <pc:spChg chg="add del mod">
          <ac:chgData name="Lu, Xianguo" userId="57649a0a-d28e-4448-98a1-8d5cbd8ea753" providerId="ADAL" clId="{FED7D5D5-1739-E242-A544-A1BE39830477}" dt="2025-04-23T06:25:39.963" v="7483" actId="478"/>
          <ac:spMkLst>
            <pc:docMk/>
            <pc:sldMk cId="2035096172" sldId="541"/>
            <ac:spMk id="5" creationId="{902F2B32-40F1-5D3F-979B-4A2D07848F82}"/>
          </ac:spMkLst>
        </pc:spChg>
        <pc:spChg chg="mod">
          <ac:chgData name="Lu, Xianguo" userId="57649a0a-d28e-4448-98a1-8d5cbd8ea753" providerId="ADAL" clId="{FED7D5D5-1739-E242-A544-A1BE39830477}" dt="2025-04-23T06:27:10.929" v="7593" actId="120"/>
          <ac:spMkLst>
            <pc:docMk/>
            <pc:sldMk cId="2035096172" sldId="541"/>
            <ac:spMk id="6" creationId="{A5D80067-E132-1CA9-BD8B-157289564342}"/>
          </ac:spMkLst>
        </pc:spChg>
        <pc:spChg chg="mod">
          <ac:chgData name="Lu, Xianguo" userId="57649a0a-d28e-4448-98a1-8d5cbd8ea753" providerId="ADAL" clId="{FED7D5D5-1739-E242-A544-A1BE39830477}" dt="2025-04-23T06:27:54.759" v="7595" actId="1076"/>
          <ac:spMkLst>
            <pc:docMk/>
            <pc:sldMk cId="2035096172" sldId="541"/>
            <ac:spMk id="7" creationId="{543148C5-1F02-1165-1A3E-DFFA4C59EFE7}"/>
          </ac:spMkLst>
        </pc:spChg>
        <pc:spChg chg="mod">
          <ac:chgData name="Lu, Xianguo" userId="57649a0a-d28e-4448-98a1-8d5cbd8ea753" providerId="ADAL" clId="{FED7D5D5-1739-E242-A544-A1BE39830477}" dt="2025-04-23T06:27:31.889" v="7594" actId="1076"/>
          <ac:spMkLst>
            <pc:docMk/>
            <pc:sldMk cId="2035096172" sldId="541"/>
            <ac:spMk id="8" creationId="{42308A7A-E1F0-0BC2-A1F7-781F1F67CDE2}"/>
          </ac:spMkLst>
        </pc:spChg>
        <pc:spChg chg="mod">
          <ac:chgData name="Lu, Xianguo" userId="57649a0a-d28e-4448-98a1-8d5cbd8ea753" providerId="ADAL" clId="{FED7D5D5-1739-E242-A544-A1BE39830477}" dt="2025-04-19T20:27:54.556" v="3062" actId="207"/>
          <ac:spMkLst>
            <pc:docMk/>
            <pc:sldMk cId="2035096172" sldId="541"/>
            <ac:spMk id="9" creationId="{E4346A2C-F845-E6F0-5273-40532DFC6F34}"/>
          </ac:spMkLst>
        </pc:spChg>
        <pc:spChg chg="del mod">
          <ac:chgData name="Lu, Xianguo" userId="57649a0a-d28e-4448-98a1-8d5cbd8ea753" providerId="ADAL" clId="{FED7D5D5-1739-E242-A544-A1BE39830477}" dt="2025-04-22T22:37:57.072" v="6964" actId="478"/>
          <ac:spMkLst>
            <pc:docMk/>
            <pc:sldMk cId="2035096172" sldId="541"/>
            <ac:spMk id="15" creationId="{42553350-EC29-F9FC-026E-F4C8A1903D60}"/>
          </ac:spMkLst>
        </pc:spChg>
        <pc:grpChg chg="mod">
          <ac:chgData name="Lu, Xianguo" userId="57649a0a-d28e-4448-98a1-8d5cbd8ea753" providerId="ADAL" clId="{FED7D5D5-1739-E242-A544-A1BE39830477}" dt="2025-04-22T22:38:05.912" v="6965" actId="1076"/>
          <ac:grpSpMkLst>
            <pc:docMk/>
            <pc:sldMk cId="2035096172" sldId="541"/>
            <ac:grpSpMk id="13" creationId="{ED0937DC-AC17-811E-4D04-E029B6477D71}"/>
          </ac:grpSpMkLst>
        </pc:grpChg>
      </pc:sldChg>
      <pc:sldChg chg="modSp mod">
        <pc:chgData name="Lu, Xianguo" userId="57649a0a-d28e-4448-98a1-8d5cbd8ea753" providerId="ADAL" clId="{FED7D5D5-1739-E242-A544-A1BE39830477}" dt="2025-04-19T20:44:35.978" v="3102" actId="1076"/>
        <pc:sldMkLst>
          <pc:docMk/>
          <pc:sldMk cId="2894109206" sldId="542"/>
        </pc:sldMkLst>
        <pc:spChg chg="mod">
          <ac:chgData name="Lu, Xianguo" userId="57649a0a-d28e-4448-98a1-8d5cbd8ea753" providerId="ADAL" clId="{FED7D5D5-1739-E242-A544-A1BE39830477}" dt="2025-04-19T20:29:06.209" v="3072" actId="207"/>
          <ac:spMkLst>
            <pc:docMk/>
            <pc:sldMk cId="2894109206" sldId="542"/>
            <ac:spMk id="10" creationId="{EAFB6830-DA1A-63AD-5892-CA4A75454A8C}"/>
          </ac:spMkLst>
        </pc:spChg>
        <pc:spChg chg="mod">
          <ac:chgData name="Lu, Xianguo" userId="57649a0a-d28e-4448-98a1-8d5cbd8ea753" providerId="ADAL" clId="{FED7D5D5-1739-E242-A544-A1BE39830477}" dt="2025-04-19T20:29:13.140" v="3073" actId="207"/>
          <ac:spMkLst>
            <pc:docMk/>
            <pc:sldMk cId="2894109206" sldId="542"/>
            <ac:spMk id="11" creationId="{13F1CC98-5C39-63EF-175A-AE5D2E0D7ADC}"/>
          </ac:spMkLst>
        </pc:spChg>
        <pc:spChg chg="mod">
          <ac:chgData name="Lu, Xianguo" userId="57649a0a-d28e-4448-98a1-8d5cbd8ea753" providerId="ADAL" clId="{FED7D5D5-1739-E242-A544-A1BE39830477}" dt="2025-04-19T20:29:13.140" v="3073" actId="207"/>
          <ac:spMkLst>
            <pc:docMk/>
            <pc:sldMk cId="2894109206" sldId="542"/>
            <ac:spMk id="28" creationId="{CCCE38F0-4651-5127-E866-25C99F53C845}"/>
          </ac:spMkLst>
        </pc:spChg>
        <pc:spChg chg="mod">
          <ac:chgData name="Lu, Xianguo" userId="57649a0a-d28e-4448-98a1-8d5cbd8ea753" providerId="ADAL" clId="{FED7D5D5-1739-E242-A544-A1BE39830477}" dt="2025-04-19T20:44:35.978" v="3102" actId="1076"/>
          <ac:spMkLst>
            <pc:docMk/>
            <pc:sldMk cId="2894109206" sldId="542"/>
            <ac:spMk id="36" creationId="{BCABEFC7-F9B1-77EF-AA79-DA10CD6A0563}"/>
          </ac:spMkLst>
        </pc:spChg>
      </pc:sldChg>
      <pc:sldChg chg="addSp modSp mod">
        <pc:chgData name="Lu, Xianguo" userId="57649a0a-d28e-4448-98a1-8d5cbd8ea753" providerId="ADAL" clId="{FED7D5D5-1739-E242-A544-A1BE39830477}" dt="2025-04-19T20:29:52.075" v="3075" actId="767"/>
        <pc:sldMkLst>
          <pc:docMk/>
          <pc:sldMk cId="4013955464" sldId="543"/>
        </pc:sldMkLst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6" creationId="{ADD32001-0EFD-E05B-9BA8-75EA502B1078}"/>
          </ac:spMkLst>
        </pc:spChg>
        <pc:spChg chg="add mod">
          <ac:chgData name="Lu, Xianguo" userId="57649a0a-d28e-4448-98a1-8d5cbd8ea753" providerId="ADAL" clId="{FED7D5D5-1739-E242-A544-A1BE39830477}" dt="2025-04-19T20:29:52.075" v="3075" actId="767"/>
          <ac:spMkLst>
            <pc:docMk/>
            <pc:sldMk cId="4013955464" sldId="543"/>
            <ac:spMk id="7" creationId="{F20A626B-1F96-697A-1872-7B54B46134ED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8" creationId="{49CFA794-722C-8982-2090-2238A0F23D1F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9" creationId="{87FC14F8-DC6D-924A-835C-97EAD6B1167E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11" creationId="{D7F472E9-1B1F-1D99-E250-48DBEB1AE87A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12" creationId="{4A240690-9115-84C7-6B78-5A194B763BB2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13" creationId="{E308F930-C86B-A99F-C2DF-F863334C7D82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14" creationId="{329CD785-49F7-F9A5-F248-038575318E22}"/>
          </ac:spMkLst>
        </pc:spChg>
        <pc:spChg chg="mod">
          <ac:chgData name="Lu, Xianguo" userId="57649a0a-d28e-4448-98a1-8d5cbd8ea753" providerId="ADAL" clId="{FED7D5D5-1739-E242-A544-A1BE39830477}" dt="2025-04-19T20:29:26.804" v="3074" actId="207"/>
          <ac:spMkLst>
            <pc:docMk/>
            <pc:sldMk cId="4013955464" sldId="543"/>
            <ac:spMk id="18" creationId="{79DDC740-B23D-0F00-DE25-8AAEEE5DD4BA}"/>
          </ac:spMkLst>
        </pc:spChg>
      </pc:sldChg>
      <pc:sldChg chg="delSp modSp del mod delAnim modAnim">
        <pc:chgData name="Lu, Xianguo" userId="57649a0a-d28e-4448-98a1-8d5cbd8ea753" providerId="ADAL" clId="{FED7D5D5-1739-E242-A544-A1BE39830477}" dt="2025-04-21T22:11:23.459" v="5851" actId="2696"/>
        <pc:sldMkLst>
          <pc:docMk/>
          <pc:sldMk cId="3841553209" sldId="551"/>
        </pc:sldMkLst>
      </pc:sldChg>
      <pc:sldChg chg="modSp mod">
        <pc:chgData name="Lu, Xianguo" userId="57649a0a-d28e-4448-98a1-8d5cbd8ea753" providerId="ADAL" clId="{FED7D5D5-1739-E242-A544-A1BE39830477}" dt="2025-04-19T20:45:16.123" v="3103" actId="207"/>
        <pc:sldMkLst>
          <pc:docMk/>
          <pc:sldMk cId="1896321676" sldId="552"/>
        </pc:sldMkLst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5" creationId="{556D495B-D02D-28E5-A93F-DF7032E07DDF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8" creationId="{F6A1868E-F404-D30A-1310-85FB32422E9D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9" creationId="{D0EEEEE7-BA3C-7CC4-A224-CDC1C8017BFB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11" creationId="{F2294F7A-808D-15F4-EF04-EA5ABD936E50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17" creationId="{F4667054-AF88-23F6-7E52-8C223BEA13E4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20" creationId="{7E40755D-7811-AF23-11F2-F66941B452D9}"/>
          </ac:spMkLst>
        </pc:spChg>
        <pc:spChg chg="mod">
          <ac:chgData name="Lu, Xianguo" userId="57649a0a-d28e-4448-98a1-8d5cbd8ea753" providerId="ADAL" clId="{FED7D5D5-1739-E242-A544-A1BE39830477}" dt="2025-04-19T20:45:16.123" v="3103" actId="207"/>
          <ac:spMkLst>
            <pc:docMk/>
            <pc:sldMk cId="1896321676" sldId="552"/>
            <ac:spMk id="40" creationId="{DCE7F7D2-12C1-F0AB-55EF-E8ECAD6F09B0}"/>
          </ac:spMkLst>
        </pc:spChg>
      </pc:sldChg>
      <pc:sldChg chg="add del">
        <pc:chgData name="Lu, Xianguo" userId="57649a0a-d28e-4448-98a1-8d5cbd8ea753" providerId="ADAL" clId="{FED7D5D5-1739-E242-A544-A1BE39830477}" dt="2025-04-19T21:02:07.733" v="3170" actId="2696"/>
        <pc:sldMkLst>
          <pc:docMk/>
          <pc:sldMk cId="2441142305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70574495" sldId="558"/>
        </pc:sldMkLst>
      </pc:sldChg>
      <pc:sldChg chg="add del">
        <pc:chgData name="Lu, Xianguo" userId="57649a0a-d28e-4448-98a1-8d5cbd8ea753" providerId="ADAL" clId="{FED7D5D5-1739-E242-A544-A1BE39830477}" dt="2025-04-19T21:02:07.724" v="3169" actId="2696"/>
        <pc:sldMkLst>
          <pc:docMk/>
          <pc:sldMk cId="792233539" sldId="558"/>
        </pc:sldMkLst>
      </pc:sldChg>
      <pc:sldChg chg="add del">
        <pc:chgData name="Lu, Xianguo" userId="57649a0a-d28e-4448-98a1-8d5cbd8ea753" providerId="ADAL" clId="{FED7D5D5-1739-E242-A544-A1BE39830477}" dt="2025-04-19T21:02:07.714" v="3168" actId="2696"/>
        <pc:sldMkLst>
          <pc:docMk/>
          <pc:sldMk cId="1369231462" sldId="559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2792567322" sldId="559"/>
        </pc:sldMkLst>
      </pc:sldChg>
      <pc:sldChg chg="modSp mod">
        <pc:chgData name="Lu, Xianguo" userId="57649a0a-d28e-4448-98a1-8d5cbd8ea753" providerId="ADAL" clId="{FED7D5D5-1739-E242-A544-A1BE39830477}" dt="2025-04-19T20:46:02.933" v="3106" actId="207"/>
        <pc:sldMkLst>
          <pc:docMk/>
          <pc:sldMk cId="1925712302" sldId="563"/>
        </pc:sldMkLst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3" creationId="{BC6120C8-C414-5441-95A4-234EC1EC10BD}"/>
          </ac:spMkLst>
        </pc:spChg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4" creationId="{E92E44FF-3247-D54E-B522-A6B18164F869}"/>
          </ac:spMkLst>
        </pc:spChg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7" creationId="{B6F4929E-4101-F3E1-89DE-1E1A9044FC98}"/>
          </ac:spMkLst>
        </pc:spChg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13" creationId="{DC1B9533-BD20-D047-AFBD-E69C1D9FAB35}"/>
          </ac:spMkLst>
        </pc:spChg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18" creationId="{289C725F-6702-B941-8450-C406D2D04F78}"/>
          </ac:spMkLst>
        </pc:spChg>
        <pc:spChg chg="mod">
          <ac:chgData name="Lu, Xianguo" userId="57649a0a-d28e-4448-98a1-8d5cbd8ea753" providerId="ADAL" clId="{FED7D5D5-1739-E242-A544-A1BE39830477}" dt="2025-04-19T20:46:02.933" v="3106" actId="207"/>
          <ac:spMkLst>
            <pc:docMk/>
            <pc:sldMk cId="1925712302" sldId="563"/>
            <ac:spMk id="19" creationId="{56E18A60-B869-FA4A-84AA-FDF86147E0FD}"/>
          </ac:spMkLst>
        </pc:spChg>
      </pc:sldChg>
      <pc:sldChg chg="del">
        <pc:chgData name="Lu, Xianguo" userId="57649a0a-d28e-4448-98a1-8d5cbd8ea753" providerId="ADAL" clId="{FED7D5D5-1739-E242-A544-A1BE39830477}" dt="2025-04-19T11:57:37.316" v="116" actId="2696"/>
        <pc:sldMkLst>
          <pc:docMk/>
          <pc:sldMk cId="401282971" sldId="571"/>
        </pc:sldMkLst>
      </pc:sldChg>
      <pc:sldChg chg="addSp delSp modSp mod delAnim modAnim">
        <pc:chgData name="Lu, Xianguo" userId="57649a0a-d28e-4448-98a1-8d5cbd8ea753" providerId="ADAL" clId="{FED7D5D5-1739-E242-A544-A1BE39830477}" dt="2025-04-23T09:31:06.419" v="7747" actId="14100"/>
        <pc:sldMkLst>
          <pc:docMk/>
          <pc:sldMk cId="33761660" sldId="581"/>
        </pc:sldMkLst>
        <pc:spChg chg="mod">
          <ac:chgData name="Lu, Xianguo" userId="57649a0a-d28e-4448-98a1-8d5cbd8ea753" providerId="ADAL" clId="{FED7D5D5-1739-E242-A544-A1BE39830477}" dt="2025-04-21T21:30:17.725" v="5737" actId="14100"/>
          <ac:spMkLst>
            <pc:docMk/>
            <pc:sldMk cId="33761660" sldId="581"/>
            <ac:spMk id="4" creationId="{0AD9B3AC-F4BE-FC69-79B6-E90EB8733FDD}"/>
          </ac:spMkLst>
        </pc:spChg>
        <pc:spChg chg="mod">
          <ac:chgData name="Lu, Xianguo" userId="57649a0a-d28e-4448-98a1-8d5cbd8ea753" providerId="ADAL" clId="{FED7D5D5-1739-E242-A544-A1BE39830477}" dt="2025-04-21T21:30:56.371" v="5742" actId="1076"/>
          <ac:spMkLst>
            <pc:docMk/>
            <pc:sldMk cId="33761660" sldId="581"/>
            <ac:spMk id="5" creationId="{48192007-01F5-FC50-B788-BB0B071D4660}"/>
          </ac:spMkLst>
        </pc:spChg>
        <pc:spChg chg="mod">
          <ac:chgData name="Lu, Xianguo" userId="57649a0a-d28e-4448-98a1-8d5cbd8ea753" providerId="ADAL" clId="{FED7D5D5-1739-E242-A544-A1BE39830477}" dt="2025-04-21T21:29:43.931" v="5734" actId="166"/>
          <ac:spMkLst>
            <pc:docMk/>
            <pc:sldMk cId="33761660" sldId="581"/>
            <ac:spMk id="7" creationId="{72458CB9-141D-268E-4826-826B5E2482DC}"/>
          </ac:spMkLst>
        </pc:spChg>
        <pc:spChg chg="mod">
          <ac:chgData name="Lu, Xianguo" userId="57649a0a-d28e-4448-98a1-8d5cbd8ea753" providerId="ADAL" clId="{FED7D5D5-1739-E242-A544-A1BE39830477}" dt="2025-04-21T21:29:43.931" v="5734" actId="166"/>
          <ac:spMkLst>
            <pc:docMk/>
            <pc:sldMk cId="33761660" sldId="581"/>
            <ac:spMk id="8" creationId="{B47AA2D3-C6E5-AE56-BFFF-6103A3B6FCE1}"/>
          </ac:spMkLst>
        </pc:spChg>
        <pc:spChg chg="mod">
          <ac:chgData name="Lu, Xianguo" userId="57649a0a-d28e-4448-98a1-8d5cbd8ea753" providerId="ADAL" clId="{FED7D5D5-1739-E242-A544-A1BE39830477}" dt="2025-04-23T09:31:06.419" v="7747" actId="14100"/>
          <ac:spMkLst>
            <pc:docMk/>
            <pc:sldMk cId="33761660" sldId="581"/>
            <ac:spMk id="19" creationId="{E33E2909-B680-0DA3-90C3-B84FBCB8184D}"/>
          </ac:spMkLst>
        </pc:spChg>
        <pc:spChg chg="add mod">
          <ac:chgData name="Lu, Xianguo" userId="57649a0a-d28e-4448-98a1-8d5cbd8ea753" providerId="ADAL" clId="{FED7D5D5-1739-E242-A544-A1BE39830477}" dt="2025-04-19T12:38:10.493" v="321" actId="164"/>
          <ac:spMkLst>
            <pc:docMk/>
            <pc:sldMk cId="33761660" sldId="581"/>
            <ac:spMk id="23" creationId="{F6D28628-D10E-E18B-58D9-B43FAF5BD814}"/>
          </ac:spMkLst>
        </pc:spChg>
        <pc:spChg chg="mod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27" creationId="{252A10CF-193E-9D64-524F-4A1D0AC56B99}"/>
          </ac:spMkLst>
        </pc:spChg>
        <pc:spChg chg="mod">
          <ac:chgData name="Lu, Xianguo" userId="57649a0a-d28e-4448-98a1-8d5cbd8ea753" providerId="ADAL" clId="{FED7D5D5-1739-E242-A544-A1BE39830477}" dt="2025-04-21T21:30:27.815" v="5738" actId="1076"/>
          <ac:spMkLst>
            <pc:docMk/>
            <pc:sldMk cId="33761660" sldId="581"/>
            <ac:spMk id="38" creationId="{276866E5-0B9E-9FC4-E42F-2892819386FA}"/>
          </ac:spMkLst>
        </pc:spChg>
        <pc:spChg chg="mod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41" creationId="{812FDEB2-337C-C3AC-4A27-23461F58FB49}"/>
          </ac:spMkLst>
        </pc:spChg>
        <pc:spChg chg="add mod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52" creationId="{6AE1897E-36FF-256F-1544-7D366B341F5A}"/>
          </ac:spMkLst>
        </pc:spChg>
        <pc:spChg chg="mod topLvl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72" creationId="{2ABA8A1D-9850-7384-3706-59301D4C01F8}"/>
          </ac:spMkLst>
        </pc:spChg>
        <pc:spChg chg="mod topLvl">
          <ac:chgData name="Lu, Xianguo" userId="57649a0a-d28e-4448-98a1-8d5cbd8ea753" providerId="ADAL" clId="{FED7D5D5-1739-E242-A544-A1BE39830477}" dt="2025-04-19T17:42:51.697" v="2056" actId="165"/>
          <ac:spMkLst>
            <pc:docMk/>
            <pc:sldMk cId="33761660" sldId="581"/>
            <ac:spMk id="73" creationId="{A3BE3AC2-4466-C2AA-63E5-22BBA114A7F9}"/>
          </ac:spMkLst>
        </pc:spChg>
        <pc:spChg chg="mod topLvl">
          <ac:chgData name="Lu, Xianguo" userId="57649a0a-d28e-4448-98a1-8d5cbd8ea753" providerId="ADAL" clId="{FED7D5D5-1739-E242-A544-A1BE39830477}" dt="2025-04-19T17:42:51.697" v="2056" actId="165"/>
          <ac:spMkLst>
            <pc:docMk/>
            <pc:sldMk cId="33761660" sldId="581"/>
            <ac:spMk id="74" creationId="{922F9A48-C50F-5948-6888-3A7F1D910948}"/>
          </ac:spMkLst>
        </pc:spChg>
        <pc:spChg chg="mod topLvl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75" creationId="{09743E08-5ECC-062F-0875-BC986B68FE5E}"/>
          </ac:spMkLst>
        </pc:spChg>
        <pc:spChg chg="mod topLvl">
          <ac:chgData name="Lu, Xianguo" userId="57649a0a-d28e-4448-98a1-8d5cbd8ea753" providerId="ADAL" clId="{FED7D5D5-1739-E242-A544-A1BE39830477}" dt="2025-04-19T20:19:12.751" v="3012" actId="207"/>
          <ac:spMkLst>
            <pc:docMk/>
            <pc:sldMk cId="33761660" sldId="581"/>
            <ac:spMk id="77" creationId="{18D135B8-881C-E467-4260-15135096B418}"/>
          </ac:spMkLst>
        </pc:spChg>
        <pc:grpChg chg="add mod">
          <ac:chgData name="Lu, Xianguo" userId="57649a0a-d28e-4448-98a1-8d5cbd8ea753" providerId="ADAL" clId="{FED7D5D5-1739-E242-A544-A1BE39830477}" dt="2025-04-19T16:01:26.838" v="1175" actId="164"/>
          <ac:grpSpMkLst>
            <pc:docMk/>
            <pc:sldMk cId="33761660" sldId="581"/>
            <ac:grpSpMk id="24" creationId="{34B226FC-6239-7AC5-421C-4C0CDD7A12F2}"/>
          </ac:grpSpMkLst>
        </pc:grpChg>
        <pc:grpChg chg="add mod">
          <ac:chgData name="Lu, Xianguo" userId="57649a0a-d28e-4448-98a1-8d5cbd8ea753" providerId="ADAL" clId="{FED7D5D5-1739-E242-A544-A1BE39830477}" dt="2025-04-19T17:40:08.660" v="2015" actId="1076"/>
          <ac:grpSpMkLst>
            <pc:docMk/>
            <pc:sldMk cId="33761660" sldId="581"/>
            <ac:grpSpMk id="54" creationId="{1B48E37D-2FF0-A67E-5D4B-570924E2B0AD}"/>
          </ac:grpSpMkLst>
        </pc:grpChg>
        <pc:picChg chg="add mod">
          <ac:chgData name="Lu, Xianguo" userId="57649a0a-d28e-4448-98a1-8d5cbd8ea753" providerId="ADAL" clId="{FED7D5D5-1739-E242-A544-A1BE39830477}" dt="2025-04-19T12:38:10.493" v="321" actId="164"/>
          <ac:picMkLst>
            <pc:docMk/>
            <pc:sldMk cId="33761660" sldId="581"/>
            <ac:picMk id="6" creationId="{BFF2D8BB-1785-B272-C4A6-A45BF21EAD94}"/>
          </ac:picMkLst>
        </pc:picChg>
        <pc:picChg chg="add mod">
          <ac:chgData name="Lu, Xianguo" userId="57649a0a-d28e-4448-98a1-8d5cbd8ea753" providerId="ADAL" clId="{FED7D5D5-1739-E242-A544-A1BE39830477}" dt="2025-04-21T21:29:20.377" v="5729" actId="1076"/>
          <ac:picMkLst>
            <pc:docMk/>
            <pc:sldMk cId="33761660" sldId="581"/>
            <ac:picMk id="10" creationId="{6A0771FE-D688-8D27-D500-32F5F19313C6}"/>
          </ac:picMkLst>
        </pc:picChg>
        <pc:picChg chg="add mod">
          <ac:chgData name="Lu, Xianguo" userId="57649a0a-d28e-4448-98a1-8d5cbd8ea753" providerId="ADAL" clId="{FED7D5D5-1739-E242-A544-A1BE39830477}" dt="2025-04-19T12:38:10.493" v="321" actId="164"/>
          <ac:picMkLst>
            <pc:docMk/>
            <pc:sldMk cId="33761660" sldId="581"/>
            <ac:picMk id="20" creationId="{6317C44E-1464-0952-A575-BFF68770D1A3}"/>
          </ac:picMkLst>
        </pc:picChg>
        <pc:picChg chg="add mod">
          <ac:chgData name="Lu, Xianguo" userId="57649a0a-d28e-4448-98a1-8d5cbd8ea753" providerId="ADAL" clId="{FED7D5D5-1739-E242-A544-A1BE39830477}" dt="2025-04-19T12:38:10.493" v="321" actId="164"/>
          <ac:picMkLst>
            <pc:docMk/>
            <pc:sldMk cId="33761660" sldId="581"/>
            <ac:picMk id="22" creationId="{26212D5B-F734-C7DF-C9E8-C08BBBF4979C}"/>
          </ac:picMkLst>
        </pc:picChg>
        <pc:cxnChg chg="mod">
          <ac:chgData name="Lu, Xianguo" userId="57649a0a-d28e-4448-98a1-8d5cbd8ea753" providerId="ADAL" clId="{FED7D5D5-1739-E242-A544-A1BE39830477}" dt="2025-04-21T21:30:35.874" v="5740" actId="1076"/>
          <ac:cxnSpMkLst>
            <pc:docMk/>
            <pc:sldMk cId="33761660" sldId="581"/>
            <ac:cxnSpMk id="9" creationId="{0D7107F1-C391-B770-7079-9B5B90D01FB2}"/>
          </ac:cxnSpMkLst>
        </pc:cxnChg>
        <pc:cxnChg chg="add mod">
          <ac:chgData name="Lu, Xianguo" userId="57649a0a-d28e-4448-98a1-8d5cbd8ea753" providerId="ADAL" clId="{FED7D5D5-1739-E242-A544-A1BE39830477}" dt="2025-04-19T12:52:39.192" v="459" actId="1076"/>
          <ac:cxnSpMkLst>
            <pc:docMk/>
            <pc:sldMk cId="33761660" sldId="581"/>
            <ac:cxnSpMk id="36" creationId="{3C1E7500-CA0D-D5AB-F535-13AED838DE19}"/>
          </ac:cxnSpMkLst>
        </pc:cxnChg>
        <pc:cxnChg chg="add mod">
          <ac:chgData name="Lu, Xianguo" userId="57649a0a-d28e-4448-98a1-8d5cbd8ea753" providerId="ADAL" clId="{FED7D5D5-1739-E242-A544-A1BE39830477}" dt="2025-04-19T12:52:39.192" v="459" actId="1076"/>
          <ac:cxnSpMkLst>
            <pc:docMk/>
            <pc:sldMk cId="33761660" sldId="581"/>
            <ac:cxnSpMk id="44" creationId="{8C9131E6-1010-DA3F-9616-D04BC41735B4}"/>
          </ac:cxnSpMkLst>
        </pc:cxnChg>
        <pc:cxnChg chg="add mod">
          <ac:chgData name="Lu, Xianguo" userId="57649a0a-d28e-4448-98a1-8d5cbd8ea753" providerId="ADAL" clId="{FED7D5D5-1739-E242-A544-A1BE39830477}" dt="2025-04-19T12:52:39.192" v="459" actId="1076"/>
          <ac:cxnSpMkLst>
            <pc:docMk/>
            <pc:sldMk cId="33761660" sldId="581"/>
            <ac:cxnSpMk id="45" creationId="{02D9945D-B54E-7BC5-650A-09F0B1349CF3}"/>
          </ac:cxnSpMkLst>
        </pc:cxnChg>
        <pc:cxnChg chg="mod topLvl">
          <ac:chgData name="Lu, Xianguo" userId="57649a0a-d28e-4448-98a1-8d5cbd8ea753" providerId="ADAL" clId="{FED7D5D5-1739-E242-A544-A1BE39830477}" dt="2025-04-19T17:42:51.697" v="2056" actId="165"/>
          <ac:cxnSpMkLst>
            <pc:docMk/>
            <pc:sldMk cId="33761660" sldId="581"/>
            <ac:cxnSpMk id="79" creationId="{BF92049E-8FA6-A35C-3A96-8AAEA8B3265E}"/>
          </ac:cxnSpMkLst>
        </pc:cxnChg>
        <pc:cxnChg chg="mod">
          <ac:chgData name="Lu, Xianguo" userId="57649a0a-d28e-4448-98a1-8d5cbd8ea753" providerId="ADAL" clId="{FED7D5D5-1739-E242-A544-A1BE39830477}" dt="2025-04-21T21:29:43.931" v="5734" actId="166"/>
          <ac:cxnSpMkLst>
            <pc:docMk/>
            <pc:sldMk cId="33761660" sldId="581"/>
            <ac:cxnSpMk id="81" creationId="{9A947A9F-8B5E-97A1-7FAE-753CFD35873A}"/>
          </ac:cxnSpMkLst>
        </pc:cxnChg>
        <pc:cxnChg chg="mod topLvl">
          <ac:chgData name="Lu, Xianguo" userId="57649a0a-d28e-4448-98a1-8d5cbd8ea753" providerId="ADAL" clId="{FED7D5D5-1739-E242-A544-A1BE39830477}" dt="2025-04-19T17:42:51.697" v="2056" actId="165"/>
          <ac:cxnSpMkLst>
            <pc:docMk/>
            <pc:sldMk cId="33761660" sldId="581"/>
            <ac:cxnSpMk id="82" creationId="{394955DB-AD74-D3D4-6282-DD08A5EDDD8F}"/>
          </ac:cxnSpMkLst>
        </pc:cxnChg>
      </pc:sldChg>
      <pc:sldChg chg="modSp mod">
        <pc:chgData name="Lu, Xianguo" userId="57649a0a-d28e-4448-98a1-8d5cbd8ea753" providerId="ADAL" clId="{FED7D5D5-1739-E242-A544-A1BE39830477}" dt="2025-04-23T05:56:00.459" v="7111" actId="20577"/>
        <pc:sldMkLst>
          <pc:docMk/>
          <pc:sldMk cId="3907036542" sldId="585"/>
        </pc:sldMkLst>
        <pc:spChg chg="mod">
          <ac:chgData name="Lu, Xianguo" userId="57649a0a-d28e-4448-98a1-8d5cbd8ea753" providerId="ADAL" clId="{FED7D5D5-1739-E242-A544-A1BE39830477}" dt="2025-04-19T20:58:18.122" v="3156" actId="207"/>
          <ac:spMkLst>
            <pc:docMk/>
            <pc:sldMk cId="3907036542" sldId="585"/>
            <ac:spMk id="7" creationId="{738BF392-7102-99F3-8A2C-00CF25DB390A}"/>
          </ac:spMkLst>
        </pc:spChg>
        <pc:spChg chg="mod">
          <ac:chgData name="Lu, Xianguo" userId="57649a0a-d28e-4448-98a1-8d5cbd8ea753" providerId="ADAL" clId="{FED7D5D5-1739-E242-A544-A1BE39830477}" dt="2025-04-19T21:10:33.720" v="3189" actId="207"/>
          <ac:spMkLst>
            <pc:docMk/>
            <pc:sldMk cId="3907036542" sldId="585"/>
            <ac:spMk id="10" creationId="{578129C3-C16B-BB5B-0A42-A2E39D65C8E4}"/>
          </ac:spMkLst>
        </pc:spChg>
        <pc:spChg chg="mod">
          <ac:chgData name="Lu, Xianguo" userId="57649a0a-d28e-4448-98a1-8d5cbd8ea753" providerId="ADAL" clId="{FED7D5D5-1739-E242-A544-A1BE39830477}" dt="2025-04-23T05:56:00.459" v="7111" actId="20577"/>
          <ac:spMkLst>
            <pc:docMk/>
            <pc:sldMk cId="3907036542" sldId="585"/>
            <ac:spMk id="11" creationId="{57DC833C-7904-9581-7584-FA1BF8E85903}"/>
          </ac:spMkLst>
        </pc:spChg>
        <pc:spChg chg="mod">
          <ac:chgData name="Lu, Xianguo" userId="57649a0a-d28e-4448-98a1-8d5cbd8ea753" providerId="ADAL" clId="{FED7D5D5-1739-E242-A544-A1BE39830477}" dt="2025-04-19T20:59:03.570" v="3160" actId="207"/>
          <ac:spMkLst>
            <pc:docMk/>
            <pc:sldMk cId="3907036542" sldId="585"/>
            <ac:spMk id="12" creationId="{AF9C5B8D-34D4-F0C3-9DA8-A1CACAE3A01B}"/>
          </ac:spMkLst>
        </pc:spChg>
        <pc:picChg chg="mod">
          <ac:chgData name="Lu, Xianguo" userId="57649a0a-d28e-4448-98a1-8d5cbd8ea753" providerId="ADAL" clId="{FED7D5D5-1739-E242-A544-A1BE39830477}" dt="2025-04-19T20:59:11.919" v="3161" actId="2085"/>
          <ac:picMkLst>
            <pc:docMk/>
            <pc:sldMk cId="3907036542" sldId="585"/>
            <ac:picMk id="9" creationId="{6987997C-F22F-9EA8-3F2B-DD39806747E7}"/>
          </ac:picMkLst>
        </pc:picChg>
      </pc:sldChg>
      <pc:sldChg chg="modSp mod">
        <pc:chgData name="Lu, Xianguo" userId="57649a0a-d28e-4448-98a1-8d5cbd8ea753" providerId="ADAL" clId="{FED7D5D5-1739-E242-A544-A1BE39830477}" dt="2025-04-19T20:52:20.129" v="3127" actId="207"/>
        <pc:sldMkLst>
          <pc:docMk/>
          <pc:sldMk cId="951816586" sldId="597"/>
        </pc:sldMkLst>
        <pc:spChg chg="mod">
          <ac:chgData name="Lu, Xianguo" userId="57649a0a-d28e-4448-98a1-8d5cbd8ea753" providerId="ADAL" clId="{FED7D5D5-1739-E242-A544-A1BE39830477}" dt="2025-04-19T20:52:13.563" v="3126" actId="207"/>
          <ac:spMkLst>
            <pc:docMk/>
            <pc:sldMk cId="951816586" sldId="597"/>
            <ac:spMk id="4" creationId="{2035E765-39F6-D46F-193F-81A1A85A9E31}"/>
          </ac:spMkLst>
        </pc:spChg>
        <pc:spChg chg="mod">
          <ac:chgData name="Lu, Xianguo" userId="57649a0a-d28e-4448-98a1-8d5cbd8ea753" providerId="ADAL" clId="{FED7D5D5-1739-E242-A544-A1BE39830477}" dt="2025-04-19T20:52:13.563" v="3126" actId="207"/>
          <ac:spMkLst>
            <pc:docMk/>
            <pc:sldMk cId="951816586" sldId="597"/>
            <ac:spMk id="6" creationId="{0DE6C2C1-10CD-8A26-CE00-F713380DD837}"/>
          </ac:spMkLst>
        </pc:spChg>
        <pc:spChg chg="mod">
          <ac:chgData name="Lu, Xianguo" userId="57649a0a-d28e-4448-98a1-8d5cbd8ea753" providerId="ADAL" clId="{FED7D5D5-1739-E242-A544-A1BE39830477}" dt="2025-04-19T20:52:13.563" v="3126" actId="207"/>
          <ac:spMkLst>
            <pc:docMk/>
            <pc:sldMk cId="951816586" sldId="597"/>
            <ac:spMk id="7" creationId="{B96351C9-AC5D-927D-B19F-89308B245DD1}"/>
          </ac:spMkLst>
        </pc:spChg>
        <pc:spChg chg="mod">
          <ac:chgData name="Lu, Xianguo" userId="57649a0a-d28e-4448-98a1-8d5cbd8ea753" providerId="ADAL" clId="{FED7D5D5-1739-E242-A544-A1BE39830477}" dt="2025-04-19T20:52:20.129" v="3127" actId="207"/>
          <ac:spMkLst>
            <pc:docMk/>
            <pc:sldMk cId="951816586" sldId="597"/>
            <ac:spMk id="28" creationId="{C8885DF1-93AC-480C-6EA0-F4A13B64977F}"/>
          </ac:spMkLst>
        </pc:spChg>
      </pc:sldChg>
      <pc:sldChg chg="modSp mod">
        <pc:chgData name="Lu, Xianguo" userId="57649a0a-d28e-4448-98a1-8d5cbd8ea753" providerId="ADAL" clId="{FED7D5D5-1739-E242-A544-A1BE39830477}" dt="2025-04-19T20:52:57.350" v="3133" actId="207"/>
        <pc:sldMkLst>
          <pc:docMk/>
          <pc:sldMk cId="4037537519" sldId="598"/>
        </pc:sldMkLst>
        <pc:spChg chg="mod">
          <ac:chgData name="Lu, Xianguo" userId="57649a0a-d28e-4448-98a1-8d5cbd8ea753" providerId="ADAL" clId="{FED7D5D5-1739-E242-A544-A1BE39830477}" dt="2025-04-19T20:52:49.266" v="3131" actId="207"/>
          <ac:spMkLst>
            <pc:docMk/>
            <pc:sldMk cId="4037537519" sldId="598"/>
            <ac:spMk id="4" creationId="{3AA166DB-70A8-BA5E-2B64-3FAB0567E92A}"/>
          </ac:spMkLst>
        </pc:spChg>
        <pc:spChg chg="mod">
          <ac:chgData name="Lu, Xianguo" userId="57649a0a-d28e-4448-98a1-8d5cbd8ea753" providerId="ADAL" clId="{FED7D5D5-1739-E242-A544-A1BE39830477}" dt="2025-04-19T20:52:49.266" v="3131" actId="207"/>
          <ac:spMkLst>
            <pc:docMk/>
            <pc:sldMk cId="4037537519" sldId="598"/>
            <ac:spMk id="6" creationId="{4BFE0527-FAE6-5311-0A5C-4F945EAE00F9}"/>
          </ac:spMkLst>
        </pc:spChg>
        <pc:spChg chg="mod">
          <ac:chgData name="Lu, Xianguo" userId="57649a0a-d28e-4448-98a1-8d5cbd8ea753" providerId="ADAL" clId="{FED7D5D5-1739-E242-A544-A1BE39830477}" dt="2025-04-19T20:52:57.350" v="3133" actId="207"/>
          <ac:spMkLst>
            <pc:docMk/>
            <pc:sldMk cId="4037537519" sldId="598"/>
            <ac:spMk id="18" creationId="{4B5BB479-3E67-1993-CA11-76B44BDC6084}"/>
          </ac:spMkLst>
        </pc:spChg>
        <pc:spChg chg="mod">
          <ac:chgData name="Lu, Xianguo" userId="57649a0a-d28e-4448-98a1-8d5cbd8ea753" providerId="ADAL" clId="{FED7D5D5-1739-E242-A544-A1BE39830477}" dt="2025-04-19T20:52:52.398" v="3132" actId="207"/>
          <ac:spMkLst>
            <pc:docMk/>
            <pc:sldMk cId="4037537519" sldId="598"/>
            <ac:spMk id="26" creationId="{0FA56475-274B-5D8B-7118-CE468146C3F9}"/>
          </ac:spMkLst>
        </pc:spChg>
      </pc:sldChg>
      <pc:sldChg chg="modSp">
        <pc:chgData name="Lu, Xianguo" userId="57649a0a-d28e-4448-98a1-8d5cbd8ea753" providerId="ADAL" clId="{FED7D5D5-1739-E242-A544-A1BE39830477}" dt="2025-04-19T20:53:15.966" v="3135" actId="207"/>
        <pc:sldMkLst>
          <pc:docMk/>
          <pc:sldMk cId="877343537" sldId="599"/>
        </pc:sldMkLst>
        <pc:spChg chg="mod">
          <ac:chgData name="Lu, Xianguo" userId="57649a0a-d28e-4448-98a1-8d5cbd8ea753" providerId="ADAL" clId="{FED7D5D5-1739-E242-A544-A1BE39830477}" dt="2025-04-19T20:53:15.966" v="3135" actId="207"/>
          <ac:spMkLst>
            <pc:docMk/>
            <pc:sldMk cId="877343537" sldId="599"/>
            <ac:spMk id="26" creationId="{BE07B8E9-7ABD-366C-5719-F90555DEE116}"/>
          </ac:spMkLst>
        </pc:spChg>
        <pc:spChg chg="mod">
          <ac:chgData name="Lu, Xianguo" userId="57649a0a-d28e-4448-98a1-8d5cbd8ea753" providerId="ADAL" clId="{FED7D5D5-1739-E242-A544-A1BE39830477}" dt="2025-04-19T20:53:09.938" v="3134" actId="207"/>
          <ac:spMkLst>
            <pc:docMk/>
            <pc:sldMk cId="877343537" sldId="599"/>
            <ac:spMk id="35" creationId="{283CB4A2-12F1-A25F-A9C8-35505A806437}"/>
          </ac:spMkLst>
        </pc:spChg>
        <pc:spChg chg="mod">
          <ac:chgData name="Lu, Xianguo" userId="57649a0a-d28e-4448-98a1-8d5cbd8ea753" providerId="ADAL" clId="{FED7D5D5-1739-E242-A544-A1BE39830477}" dt="2025-04-19T20:53:09.938" v="3134" actId="207"/>
          <ac:spMkLst>
            <pc:docMk/>
            <pc:sldMk cId="877343537" sldId="599"/>
            <ac:spMk id="36" creationId="{0179F46B-BBE4-6918-9A4B-19050CD013EA}"/>
          </ac:spMkLst>
        </pc:spChg>
        <pc:graphicFrameChg chg="mod">
          <ac:chgData name="Lu, Xianguo" userId="57649a0a-d28e-4448-98a1-8d5cbd8ea753" providerId="ADAL" clId="{FED7D5D5-1739-E242-A544-A1BE39830477}" dt="2025-04-19T20:53:09.938" v="3134" actId="207"/>
          <ac:graphicFrameMkLst>
            <pc:docMk/>
            <pc:sldMk cId="877343537" sldId="599"/>
            <ac:graphicFrameMk id="19" creationId="{57C6E21C-512C-3194-5C92-3F5F5DDA02D5}"/>
          </ac:graphicFrameMkLst>
        </pc:graphicFrameChg>
      </pc:sldChg>
      <pc:sldChg chg="modSp mod modAnim">
        <pc:chgData name="Lu, Xianguo" userId="57649a0a-d28e-4448-98a1-8d5cbd8ea753" providerId="ADAL" clId="{FED7D5D5-1739-E242-A544-A1BE39830477}" dt="2025-04-19T21:23:19.464" v="3261"/>
        <pc:sldMkLst>
          <pc:docMk/>
          <pc:sldMk cId="2618560631" sldId="600"/>
        </pc:sldMkLst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4" creationId="{D9487FE1-43A7-C042-B84E-E3E89D565C0A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5" creationId="{5456A488-2DBC-3525-46AF-084A92632F00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18" creationId="{CAFC6CEA-E9E6-91EB-5EB2-548EC8EEFE00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19" creationId="{9C88FA34-77F8-A24F-BD9F-A269B7C3ED50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21" creationId="{19D978F3-D58F-96D3-FDAF-81D454A61E54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25" creationId="{3B34E7BC-7A98-C35B-77CC-D950C9AC9469}"/>
          </ac:spMkLst>
        </pc:spChg>
        <pc:spChg chg="mod">
          <ac:chgData name="Lu, Xianguo" userId="57649a0a-d28e-4448-98a1-8d5cbd8ea753" providerId="ADAL" clId="{FED7D5D5-1739-E242-A544-A1BE39830477}" dt="2025-04-19T20:54:03.564" v="3136" actId="207"/>
          <ac:spMkLst>
            <pc:docMk/>
            <pc:sldMk cId="2618560631" sldId="600"/>
            <ac:spMk id="28" creationId="{9315F051-DCBB-5048-97CF-A40FDD030D0D}"/>
          </ac:spMkLst>
        </pc:spChg>
      </pc:sldChg>
      <pc:sldChg chg="modSp mod">
        <pc:chgData name="Lu, Xianguo" userId="57649a0a-d28e-4448-98a1-8d5cbd8ea753" providerId="ADAL" clId="{FED7D5D5-1739-E242-A544-A1BE39830477}" dt="2025-04-19T20:54:21.753" v="3137" actId="207"/>
        <pc:sldMkLst>
          <pc:docMk/>
          <pc:sldMk cId="1087780409" sldId="601"/>
        </pc:sldMkLst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4" creationId="{B253A7EF-BF6A-E2A7-441C-3AE4BA29024F}"/>
          </ac:spMkLst>
        </pc:spChg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5" creationId="{0E849D42-1409-7E99-99D1-22FADE5F2395}"/>
          </ac:spMkLst>
        </pc:spChg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18" creationId="{CB99FC71-5429-ACAD-A725-987B79250D8A}"/>
          </ac:spMkLst>
        </pc:spChg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19" creationId="{1437E4D2-6BFB-A08F-FB29-4AB25D0B5134}"/>
          </ac:spMkLst>
        </pc:spChg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21" creationId="{FDBDBB21-127F-3FF4-85A2-3FD5CF35254C}"/>
          </ac:spMkLst>
        </pc:spChg>
        <pc:spChg chg="mod">
          <ac:chgData name="Lu, Xianguo" userId="57649a0a-d28e-4448-98a1-8d5cbd8ea753" providerId="ADAL" clId="{FED7D5D5-1739-E242-A544-A1BE39830477}" dt="2025-04-19T20:54:21.753" v="3137" actId="207"/>
          <ac:spMkLst>
            <pc:docMk/>
            <pc:sldMk cId="1087780409" sldId="601"/>
            <ac:spMk id="28" creationId="{07B8F561-4F63-CC5C-1903-1243985CE27A}"/>
          </ac:spMkLst>
        </pc:spChg>
      </pc:sldChg>
      <pc:sldChg chg="modSp mod modAnim">
        <pc:chgData name="Lu, Xianguo" userId="57649a0a-d28e-4448-98a1-8d5cbd8ea753" providerId="ADAL" clId="{FED7D5D5-1739-E242-A544-A1BE39830477}" dt="2025-04-19T21:24:29.759" v="3263"/>
        <pc:sldMkLst>
          <pc:docMk/>
          <pc:sldMk cId="1715471250" sldId="602"/>
        </pc:sldMkLst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2" creationId="{19E93628-D116-591E-41AB-5A4C2A63E549}"/>
          </ac:spMkLst>
        </pc:spChg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10" creationId="{098ED0E1-25CC-766F-2158-EBE3C6509E35}"/>
          </ac:spMkLst>
        </pc:spChg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11" creationId="{DDE64850-DB95-5D3C-5D08-0798E725E829}"/>
          </ac:spMkLst>
        </pc:spChg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13" creationId="{D0B410B4-D300-07D5-D8E3-3422EB55C9D2}"/>
          </ac:spMkLst>
        </pc:spChg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17" creationId="{DFA46E09-208A-6215-E4D8-7B39E870731F}"/>
          </ac:spMkLst>
        </pc:spChg>
        <pc:spChg chg="mod">
          <ac:chgData name="Lu, Xianguo" userId="57649a0a-d28e-4448-98a1-8d5cbd8ea753" providerId="ADAL" clId="{FED7D5D5-1739-E242-A544-A1BE39830477}" dt="2025-04-19T20:54:54.741" v="3138" actId="207"/>
          <ac:spMkLst>
            <pc:docMk/>
            <pc:sldMk cId="1715471250" sldId="602"/>
            <ac:spMk id="23" creationId="{83BEA056-221D-1B12-829F-2B366483E878}"/>
          </ac:spMkLst>
        </pc:spChg>
      </pc:sldChg>
      <pc:sldChg chg="addSp delSp modSp mod">
        <pc:chgData name="Lu, Xianguo" userId="57649a0a-d28e-4448-98a1-8d5cbd8ea753" providerId="ADAL" clId="{FED7D5D5-1739-E242-A544-A1BE39830477}" dt="2025-04-19T21:10:20.393" v="3188" actId="1076"/>
        <pc:sldMkLst>
          <pc:docMk/>
          <pc:sldMk cId="2348582737" sldId="605"/>
        </pc:sldMkLst>
        <pc:spChg chg="mod">
          <ac:chgData name="Lu, Xianguo" userId="57649a0a-d28e-4448-98a1-8d5cbd8ea753" providerId="ADAL" clId="{FED7D5D5-1739-E242-A544-A1BE39830477}" dt="2025-04-19T21:10:20.393" v="3188" actId="1076"/>
          <ac:spMkLst>
            <pc:docMk/>
            <pc:sldMk cId="2348582737" sldId="605"/>
            <ac:spMk id="2" creationId="{8B32CF66-975F-71EB-EBE2-46B8C782B1C3}"/>
          </ac:spMkLst>
        </pc:spChg>
        <pc:spChg chg="mod">
          <ac:chgData name="Lu, Xianguo" userId="57649a0a-d28e-4448-98a1-8d5cbd8ea753" providerId="ADAL" clId="{FED7D5D5-1739-E242-A544-A1BE39830477}" dt="2025-04-19T20:56:31.255" v="3141" actId="207"/>
          <ac:spMkLst>
            <pc:docMk/>
            <pc:sldMk cId="2348582737" sldId="605"/>
            <ac:spMk id="7" creationId="{A064C7EC-9E11-E143-B6CA-4D096969457D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9" creationId="{20A6561A-F5EE-9F59-2F76-B0A5506C6946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11" creationId="{6AC8069C-D9C7-3C8D-C1B4-52ED7F24EA65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12" creationId="{EB8FCF8F-DBB4-414F-6BAF-7E309552E4CB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16" creationId="{B964BB88-776C-E85E-85FB-136FDF413C88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19" creationId="{2EFC1CA6-4A4F-CCF0-9CCB-6DD1491542C2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21" creationId="{41BD2579-DCDB-C947-4685-78125B372736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25" creationId="{71F05C8D-CDD4-1B61-9A46-69A273287840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28" creationId="{B8E5558F-93D8-CE1D-417B-26151A8BDF57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29" creationId="{CEB42EDD-54C7-33A7-9C49-BA6D0C3AE0CB}"/>
          </ac:spMkLst>
        </pc:spChg>
        <pc:spChg chg="mod">
          <ac:chgData name="Lu, Xianguo" userId="57649a0a-d28e-4448-98a1-8d5cbd8ea753" providerId="ADAL" clId="{FED7D5D5-1739-E242-A544-A1BE39830477}" dt="2025-04-19T21:09:56.196" v="3187"/>
          <ac:spMkLst>
            <pc:docMk/>
            <pc:sldMk cId="2348582737" sldId="605"/>
            <ac:spMk id="31" creationId="{D2339DE0-E786-5EF6-D794-14A7DB285D20}"/>
          </ac:spMkLst>
        </pc:spChg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2678553286" sldId="606"/>
        </pc:sldMkLst>
      </pc:sldChg>
      <pc:sldChg chg="add del">
        <pc:chgData name="Lu, Xianguo" userId="57649a0a-d28e-4448-98a1-8d5cbd8ea753" providerId="ADAL" clId="{FED7D5D5-1739-E242-A544-A1BE39830477}" dt="2025-04-19T21:11:04.668" v="3190" actId="2696"/>
        <pc:sldMkLst>
          <pc:docMk/>
          <pc:sldMk cId="2919401806" sldId="606"/>
        </pc:sldMkLst>
      </pc:sldChg>
      <pc:sldChg chg="add del">
        <pc:chgData name="Lu, Xianguo" userId="57649a0a-d28e-4448-98a1-8d5cbd8ea753" providerId="ADAL" clId="{FED7D5D5-1739-E242-A544-A1BE39830477}" dt="2025-04-19T21:11:14.292" v="3191" actId="2696"/>
        <pc:sldMkLst>
          <pc:docMk/>
          <pc:sldMk cId="233407725" sldId="607"/>
        </pc:sldMkLst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300143178" sldId="607"/>
        </pc:sldMkLst>
      </pc:sldChg>
      <pc:sldChg chg="add del">
        <pc:chgData name="Lu, Xianguo" userId="57649a0a-d28e-4448-98a1-8d5cbd8ea753" providerId="ADAL" clId="{FED7D5D5-1739-E242-A544-A1BE39830477}" dt="2025-04-19T21:00:27.917" v="3164" actId="2696"/>
        <pc:sldMkLst>
          <pc:docMk/>
          <pc:sldMk cId="1492288169" sldId="61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3668143281" sldId="611"/>
        </pc:sldMkLst>
      </pc:sldChg>
      <pc:sldChg chg="addSp modSp mod modAnim">
        <pc:chgData name="Lu, Xianguo" userId="57649a0a-d28e-4448-98a1-8d5cbd8ea753" providerId="ADAL" clId="{FED7D5D5-1739-E242-A544-A1BE39830477}" dt="2025-04-19T20:50:27.812" v="3118"/>
        <pc:sldMkLst>
          <pc:docMk/>
          <pc:sldMk cId="2100880494" sldId="622"/>
        </pc:sldMkLst>
        <pc:spChg chg="add mod">
          <ac:chgData name="Lu, Xianguo" userId="57649a0a-d28e-4448-98a1-8d5cbd8ea753" providerId="ADAL" clId="{FED7D5D5-1739-E242-A544-A1BE39830477}" dt="2025-04-19T20:50:20.696" v="3116" actId="207"/>
          <ac:spMkLst>
            <pc:docMk/>
            <pc:sldMk cId="2100880494" sldId="622"/>
            <ac:spMk id="16" creationId="{7A056CB8-9F20-5279-1F60-2BABE9D71B72}"/>
          </ac:spMkLst>
        </pc:spChg>
      </pc:sldChg>
      <pc:sldChg chg="modSp mod">
        <pc:chgData name="Lu, Xianguo" userId="57649a0a-d28e-4448-98a1-8d5cbd8ea753" providerId="ADAL" clId="{FED7D5D5-1739-E242-A544-A1BE39830477}" dt="2025-04-19T21:20:43.077" v="3258" actId="207"/>
        <pc:sldMkLst>
          <pc:docMk/>
          <pc:sldMk cId="1973703929" sldId="623"/>
        </pc:sldMkLst>
        <pc:spChg chg="mod">
          <ac:chgData name="Lu, Xianguo" userId="57649a0a-d28e-4448-98a1-8d5cbd8ea753" providerId="ADAL" clId="{FED7D5D5-1739-E242-A544-A1BE39830477}" dt="2025-04-19T20:50:59.800" v="3119" actId="207"/>
          <ac:spMkLst>
            <pc:docMk/>
            <pc:sldMk cId="1973703929" sldId="623"/>
            <ac:spMk id="12" creationId="{B15A5C98-E70F-A845-0507-919DCE2E7D53}"/>
          </ac:spMkLst>
        </pc:spChg>
        <pc:spChg chg="mod">
          <ac:chgData name="Lu, Xianguo" userId="57649a0a-d28e-4448-98a1-8d5cbd8ea753" providerId="ADAL" clId="{FED7D5D5-1739-E242-A544-A1BE39830477}" dt="2025-04-19T21:20:43.077" v="3258" actId="207"/>
          <ac:spMkLst>
            <pc:docMk/>
            <pc:sldMk cId="1973703929" sldId="623"/>
            <ac:spMk id="14" creationId="{FB97FE32-E94F-A4F1-BF4A-F2A1107F460C}"/>
          </ac:spMkLst>
        </pc:spChg>
      </pc:sldChg>
      <pc:sldChg chg="addSp modSp mod modAnim">
        <pc:chgData name="Lu, Xianguo" userId="57649a0a-d28e-4448-98a1-8d5cbd8ea753" providerId="ADAL" clId="{FED7D5D5-1739-E242-A544-A1BE39830477}" dt="2025-04-21T19:58:50.113" v="4377"/>
        <pc:sldMkLst>
          <pc:docMk/>
          <pc:sldMk cId="575990275" sldId="624"/>
        </pc:sldMkLst>
        <pc:spChg chg="mod">
          <ac:chgData name="Lu, Xianguo" userId="57649a0a-d28e-4448-98a1-8d5cbd8ea753" providerId="ADAL" clId="{FED7D5D5-1739-E242-A544-A1BE39830477}" dt="2025-04-21T19:58:35.986" v="4375" actId="164"/>
          <ac:spMkLst>
            <pc:docMk/>
            <pc:sldMk cId="575990275" sldId="624"/>
            <ac:spMk id="2" creationId="{3BD9CC2F-576B-7C9F-73ED-A153BDBA9E5E}"/>
          </ac:spMkLst>
        </pc:spChg>
        <pc:spChg chg="mod">
          <ac:chgData name="Lu, Xianguo" userId="57649a0a-d28e-4448-98a1-8d5cbd8ea753" providerId="ADAL" clId="{FED7D5D5-1739-E242-A544-A1BE39830477}" dt="2025-04-21T19:58:35.986" v="4375" actId="164"/>
          <ac:spMkLst>
            <pc:docMk/>
            <pc:sldMk cId="575990275" sldId="624"/>
            <ac:spMk id="10" creationId="{ADFFA49A-1855-3A41-BC01-8E350E07D15F}"/>
          </ac:spMkLst>
        </pc:spChg>
        <pc:spChg chg="mod">
          <ac:chgData name="Lu, Xianguo" userId="57649a0a-d28e-4448-98a1-8d5cbd8ea753" providerId="ADAL" clId="{FED7D5D5-1739-E242-A544-A1BE39830477}" dt="2025-04-21T19:58:35.986" v="4375" actId="164"/>
          <ac:spMkLst>
            <pc:docMk/>
            <pc:sldMk cId="575990275" sldId="624"/>
            <ac:spMk id="11" creationId="{5A0E58CC-6E91-AE49-90B2-160BC23CBD9B}"/>
          </ac:spMkLst>
        </pc:spChg>
        <pc:spChg chg="mod">
          <ac:chgData name="Lu, Xianguo" userId="57649a0a-d28e-4448-98a1-8d5cbd8ea753" providerId="ADAL" clId="{FED7D5D5-1739-E242-A544-A1BE39830477}" dt="2025-04-21T19:58:35.986" v="4375" actId="164"/>
          <ac:spMkLst>
            <pc:docMk/>
            <pc:sldMk cId="575990275" sldId="624"/>
            <ac:spMk id="21" creationId="{CA481858-543E-804F-BB6E-DB366DD6C2DE}"/>
          </ac:spMkLst>
        </pc:spChg>
        <pc:spChg chg="mod">
          <ac:chgData name="Lu, Xianguo" userId="57649a0a-d28e-4448-98a1-8d5cbd8ea753" providerId="ADAL" clId="{FED7D5D5-1739-E242-A544-A1BE39830477}" dt="2025-04-19T20:24:29.752" v="3034" actId="207"/>
          <ac:spMkLst>
            <pc:docMk/>
            <pc:sldMk cId="575990275" sldId="624"/>
            <ac:spMk id="27" creationId="{DCF79414-7558-114E-97FF-92BC97560D20}"/>
          </ac:spMkLst>
        </pc:spChg>
        <pc:grpChg chg="add mod">
          <ac:chgData name="Lu, Xianguo" userId="57649a0a-d28e-4448-98a1-8d5cbd8ea753" providerId="ADAL" clId="{FED7D5D5-1739-E242-A544-A1BE39830477}" dt="2025-04-21T19:58:35.986" v="4375" actId="164"/>
          <ac:grpSpMkLst>
            <pc:docMk/>
            <pc:sldMk cId="575990275" sldId="624"/>
            <ac:grpSpMk id="3" creationId="{B58B9077-155E-71C1-7AF4-302F07BC7764}"/>
          </ac:grpSpMkLst>
        </pc:grpChg>
        <pc:cxnChg chg="mod">
          <ac:chgData name="Lu, Xianguo" userId="57649a0a-d28e-4448-98a1-8d5cbd8ea753" providerId="ADAL" clId="{FED7D5D5-1739-E242-A544-A1BE39830477}" dt="2025-04-21T19:58:35.986" v="4375" actId="164"/>
          <ac:cxnSpMkLst>
            <pc:docMk/>
            <pc:sldMk cId="575990275" sldId="624"/>
            <ac:cxnSpMk id="30" creationId="{0B990166-BCAA-354A-9F2D-E1CFF48F2346}"/>
          </ac:cxnSpMkLst>
        </pc:cxnChg>
        <pc:cxnChg chg="mod">
          <ac:chgData name="Lu, Xianguo" userId="57649a0a-d28e-4448-98a1-8d5cbd8ea753" providerId="ADAL" clId="{FED7D5D5-1739-E242-A544-A1BE39830477}" dt="2025-04-21T19:58:35.986" v="4375" actId="164"/>
          <ac:cxnSpMkLst>
            <pc:docMk/>
            <pc:sldMk cId="575990275" sldId="624"/>
            <ac:cxnSpMk id="37" creationId="{A6539ECB-5699-D148-992B-C0F3DF3BDD82}"/>
          </ac:cxnSpMkLst>
        </pc:cxnChg>
        <pc:cxnChg chg="mod">
          <ac:chgData name="Lu, Xianguo" userId="57649a0a-d28e-4448-98a1-8d5cbd8ea753" providerId="ADAL" clId="{FED7D5D5-1739-E242-A544-A1BE39830477}" dt="2025-04-21T19:58:35.986" v="4375" actId="164"/>
          <ac:cxnSpMkLst>
            <pc:docMk/>
            <pc:sldMk cId="575990275" sldId="624"/>
            <ac:cxnSpMk id="38" creationId="{7C8870CD-7AD6-E54F-8F67-D1429D1B014A}"/>
          </ac:cxnSpMkLst>
        </pc:cxnChg>
        <pc:cxnChg chg="mod">
          <ac:chgData name="Lu, Xianguo" userId="57649a0a-d28e-4448-98a1-8d5cbd8ea753" providerId="ADAL" clId="{FED7D5D5-1739-E242-A544-A1BE39830477}" dt="2025-04-21T19:58:35.986" v="4375" actId="164"/>
          <ac:cxnSpMkLst>
            <pc:docMk/>
            <pc:sldMk cId="575990275" sldId="624"/>
            <ac:cxnSpMk id="42" creationId="{00FB904C-22E4-FC43-B6AF-F23B02342493}"/>
          </ac:cxnSpMkLst>
        </pc:cxnChg>
        <pc:cxnChg chg="mod">
          <ac:chgData name="Lu, Xianguo" userId="57649a0a-d28e-4448-98a1-8d5cbd8ea753" providerId="ADAL" clId="{FED7D5D5-1739-E242-A544-A1BE39830477}" dt="2025-04-21T19:58:35.986" v="4375" actId="164"/>
          <ac:cxnSpMkLst>
            <pc:docMk/>
            <pc:sldMk cId="575990275" sldId="624"/>
            <ac:cxnSpMk id="45" creationId="{975321D5-A39D-A249-928B-2400762CD808}"/>
          </ac:cxnSpMkLst>
        </pc:cxnChg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18962365" sldId="628"/>
        </pc:sldMkLst>
      </pc:sldChg>
      <pc:sldChg chg="add del">
        <pc:chgData name="Lu, Xianguo" userId="57649a0a-d28e-4448-98a1-8d5cbd8ea753" providerId="ADAL" clId="{FED7D5D5-1739-E242-A544-A1BE39830477}" dt="2025-04-19T20:51:26.395" v="3122" actId="2696"/>
        <pc:sldMkLst>
          <pc:docMk/>
          <pc:sldMk cId="551076380" sldId="628"/>
        </pc:sldMkLst>
      </pc:sldChg>
      <pc:sldChg chg="delSp modSp mod">
        <pc:chgData name="Lu, Xianguo" userId="57649a0a-d28e-4448-98a1-8d5cbd8ea753" providerId="ADAL" clId="{FED7D5D5-1739-E242-A544-A1BE39830477}" dt="2025-04-23T09:37:15.887" v="7779" actId="2711"/>
        <pc:sldMkLst>
          <pc:docMk/>
          <pc:sldMk cId="3982530920" sldId="634"/>
        </pc:sldMkLst>
        <pc:spChg chg="mod">
          <ac:chgData name="Lu, Xianguo" userId="57649a0a-d28e-4448-98a1-8d5cbd8ea753" providerId="ADAL" clId="{FED7D5D5-1739-E242-A544-A1BE39830477}" dt="2025-04-23T09:37:15.887" v="7779" actId="2711"/>
          <ac:spMkLst>
            <pc:docMk/>
            <pc:sldMk cId="3982530920" sldId="634"/>
            <ac:spMk id="7" creationId="{53C51550-AC03-B989-CD3C-D00FA182C868}"/>
          </ac:spMkLst>
        </pc:spChg>
        <pc:spChg chg="mod">
          <ac:chgData name="Lu, Xianguo" userId="57649a0a-d28e-4448-98a1-8d5cbd8ea753" providerId="ADAL" clId="{FED7D5D5-1739-E242-A544-A1BE39830477}" dt="2025-04-19T20:59:41.904" v="3163" actId="207"/>
          <ac:spMkLst>
            <pc:docMk/>
            <pc:sldMk cId="3982530920" sldId="634"/>
            <ac:spMk id="10" creationId="{57B6B051-1915-7843-A26C-F558C43225B6}"/>
          </ac:spMkLst>
        </pc:spChg>
        <pc:spChg chg="del mod">
          <ac:chgData name="Lu, Xianguo" userId="57649a0a-d28e-4448-98a1-8d5cbd8ea753" providerId="ADAL" clId="{FED7D5D5-1739-E242-A544-A1BE39830477}" dt="2025-04-23T05:56:03.077" v="7113"/>
          <ac:spMkLst>
            <pc:docMk/>
            <pc:sldMk cId="3982530920" sldId="634"/>
            <ac:spMk id="11" creationId="{08D5976B-0BE6-CCF1-1963-7D3248400C2D}"/>
          </ac:spMkLst>
        </pc:spChg>
        <pc:picChg chg="del">
          <ac:chgData name="Lu, Xianguo" userId="57649a0a-d28e-4448-98a1-8d5cbd8ea753" providerId="ADAL" clId="{FED7D5D5-1739-E242-A544-A1BE39830477}" dt="2025-04-23T05:56:06.089" v="7114" actId="478"/>
          <ac:picMkLst>
            <pc:docMk/>
            <pc:sldMk cId="3982530920" sldId="634"/>
            <ac:picMk id="8" creationId="{9F73901C-7D43-306D-C1F3-6608775D869A}"/>
          </ac:picMkLst>
        </pc:picChg>
      </pc:sldChg>
      <pc:sldChg chg="del">
        <pc:chgData name="Lu, Xianguo" userId="57649a0a-d28e-4448-98a1-8d5cbd8ea753" providerId="ADAL" clId="{FED7D5D5-1739-E242-A544-A1BE39830477}" dt="2025-04-19T17:55:36.422" v="2110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FED7D5D5-1739-E242-A544-A1BE39830477}" dt="2025-04-19T19:42:33.232" v="2715" actId="2696"/>
        <pc:sldMkLst>
          <pc:docMk/>
          <pc:sldMk cId="3343233379" sldId="636"/>
        </pc:sldMkLst>
      </pc:sldChg>
      <pc:sldChg chg="del">
        <pc:chgData name="Lu, Xianguo" userId="57649a0a-d28e-4448-98a1-8d5cbd8ea753" providerId="ADAL" clId="{FED7D5D5-1739-E242-A544-A1BE39830477}" dt="2025-04-19T20:51:13.676" v="3121" actId="2696"/>
        <pc:sldMkLst>
          <pc:docMk/>
          <pc:sldMk cId="1222110189" sldId="637"/>
        </pc:sldMkLst>
      </pc:sldChg>
      <pc:sldChg chg="modSp mod">
        <pc:chgData name="Lu, Xianguo" userId="57649a0a-d28e-4448-98a1-8d5cbd8ea753" providerId="ADAL" clId="{FED7D5D5-1739-E242-A544-A1BE39830477}" dt="2025-04-19T20:25:07.469" v="3042" actId="207"/>
        <pc:sldMkLst>
          <pc:docMk/>
          <pc:sldMk cId="3109341001" sldId="638"/>
        </pc:sldMkLst>
        <pc:spChg chg="mod">
          <ac:chgData name="Lu, Xianguo" userId="57649a0a-d28e-4448-98a1-8d5cbd8ea753" providerId="ADAL" clId="{FED7D5D5-1739-E242-A544-A1BE39830477}" dt="2025-04-19T20:25:02.849" v="3041" actId="207"/>
          <ac:spMkLst>
            <pc:docMk/>
            <pc:sldMk cId="3109341001" sldId="638"/>
            <ac:spMk id="2" creationId="{F21D6049-843B-B32C-A416-3B082C36A08C}"/>
          </ac:spMkLst>
        </pc:spChg>
        <pc:spChg chg="mod">
          <ac:chgData name="Lu, Xianguo" userId="57649a0a-d28e-4448-98a1-8d5cbd8ea753" providerId="ADAL" clId="{FED7D5D5-1739-E242-A544-A1BE39830477}" dt="2025-04-19T20:25:07.469" v="3042" actId="207"/>
          <ac:spMkLst>
            <pc:docMk/>
            <pc:sldMk cId="3109341001" sldId="638"/>
            <ac:spMk id="9" creationId="{9F7A3FA0-065B-C86C-4D4C-7E8F90A42399}"/>
          </ac:spMkLst>
        </pc:spChg>
        <pc:spChg chg="mod">
          <ac:chgData name="Lu, Xianguo" userId="57649a0a-d28e-4448-98a1-8d5cbd8ea753" providerId="ADAL" clId="{FED7D5D5-1739-E242-A544-A1BE39830477}" dt="2025-04-19T20:24:59.917" v="3040" actId="207"/>
          <ac:spMkLst>
            <pc:docMk/>
            <pc:sldMk cId="3109341001" sldId="638"/>
            <ac:spMk id="22" creationId="{67386217-90B1-AB8E-91EC-0A8A08C33798}"/>
          </ac:spMkLst>
        </pc:spChg>
      </pc:sldChg>
      <pc:sldChg chg="delSp add del mod">
        <pc:chgData name="Lu, Xianguo" userId="57649a0a-d28e-4448-98a1-8d5cbd8ea753" providerId="ADAL" clId="{FED7D5D5-1739-E242-A544-A1BE39830477}" dt="2025-04-19T12:45:59.701" v="357" actId="2696"/>
        <pc:sldMkLst>
          <pc:docMk/>
          <pc:sldMk cId="2412005840" sldId="639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12.044" v="6279" actId="2696"/>
        <pc:sldMkLst>
          <pc:docMk/>
          <pc:sldMk cId="3260764980" sldId="639"/>
        </pc:sldMkLst>
        <pc:spChg chg="add 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6" creationId="{10E2FA68-1D06-5017-6EC9-AB7D8275F580}"/>
          </ac:spMkLst>
        </pc:spChg>
        <pc:spChg chg="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15" creationId="{436007A2-536F-976A-CC00-374836BAC4E3}"/>
          </ac:spMkLst>
        </pc:spChg>
        <pc:spChg chg="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16" creationId="{5589D994-5966-7B10-4378-A22DCB274B85}"/>
          </ac:spMkLst>
        </pc:spChg>
        <pc:spChg chg="add 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17" creationId="{FEE513BB-F9D5-FBA0-6267-785AEB0E0415}"/>
          </ac:spMkLst>
        </pc:spChg>
        <pc:spChg chg="add 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18" creationId="{4C2793D9-2673-582E-7324-A06A96CA4084}"/>
          </ac:spMkLst>
        </pc:spChg>
        <pc:spChg chg="add mod">
          <ac:chgData name="Lu, Xianguo" userId="57649a0a-d28e-4448-98a1-8d5cbd8ea753" providerId="ADAL" clId="{FED7D5D5-1739-E242-A544-A1BE39830477}" dt="2025-04-22T21:24:06.194" v="6273"/>
          <ac:spMkLst>
            <pc:docMk/>
            <pc:sldMk cId="3260764980" sldId="639"/>
            <ac:spMk id="20" creationId="{B3E12A29-57C5-7EC3-ED05-4FFBA133C51C}"/>
          </ac:spMkLst>
        </pc:spChg>
        <pc:grpChg chg="add mod">
          <ac:chgData name="Lu, Xianguo" userId="57649a0a-d28e-4448-98a1-8d5cbd8ea753" providerId="ADAL" clId="{FED7D5D5-1739-E242-A544-A1BE39830477}" dt="2025-04-22T21:24:06.194" v="6273"/>
          <ac:grpSpMkLst>
            <pc:docMk/>
            <pc:sldMk cId="3260764980" sldId="639"/>
            <ac:grpSpMk id="9" creationId="{DA5D9E4A-A37F-5C22-F924-8FC0CACA5EF8}"/>
          </ac:grpSpMkLst>
        </pc:grpChg>
        <pc:picChg chg="mod">
          <ac:chgData name="Lu, Xianguo" userId="57649a0a-d28e-4448-98a1-8d5cbd8ea753" providerId="ADAL" clId="{FED7D5D5-1739-E242-A544-A1BE39830477}" dt="2025-04-22T21:24:06.194" v="6273"/>
          <ac:picMkLst>
            <pc:docMk/>
            <pc:sldMk cId="3260764980" sldId="639"/>
            <ac:picMk id="12" creationId="{CEECA51E-0742-2F3F-4F19-6D8B27D1289B}"/>
          </ac:picMkLst>
        </pc:picChg>
        <pc:cxnChg chg="add mod">
          <ac:chgData name="Lu, Xianguo" userId="57649a0a-d28e-4448-98a1-8d5cbd8ea753" providerId="ADAL" clId="{FED7D5D5-1739-E242-A544-A1BE39830477}" dt="2025-04-22T21:24:06.194" v="6273"/>
          <ac:cxnSpMkLst>
            <pc:docMk/>
            <pc:sldMk cId="3260764980" sldId="639"/>
            <ac:cxnSpMk id="5" creationId="{F3CCC0CD-ED55-C758-363E-675551F438E3}"/>
          </ac:cxnSpMkLst>
        </pc:cxnChg>
        <pc:cxnChg chg="add mod">
          <ac:chgData name="Lu, Xianguo" userId="57649a0a-d28e-4448-98a1-8d5cbd8ea753" providerId="ADAL" clId="{FED7D5D5-1739-E242-A544-A1BE39830477}" dt="2025-04-22T21:24:06.194" v="6273"/>
          <ac:cxnSpMkLst>
            <pc:docMk/>
            <pc:sldMk cId="3260764980" sldId="639"/>
            <ac:cxnSpMk id="8" creationId="{3E36BA3C-6B75-5CA2-3245-35515B9E5EAD}"/>
          </ac:cxnSpMkLst>
        </pc:cxnChg>
      </pc:sldChg>
      <pc:sldChg chg="addSp delSp modSp add mod addAnim delAnim modAnim">
        <pc:chgData name="Lu, Xianguo" userId="57649a0a-d28e-4448-98a1-8d5cbd8ea753" providerId="ADAL" clId="{FED7D5D5-1739-E242-A544-A1BE39830477}" dt="2025-04-21T20:45:20.865" v="5328" actId="732"/>
        <pc:sldMkLst>
          <pc:docMk/>
          <pc:sldMk cId="216186950" sldId="640"/>
        </pc:sldMkLst>
        <pc:spChg chg="add mod">
          <ac:chgData name="Lu, Xianguo" userId="57649a0a-d28e-4448-98a1-8d5cbd8ea753" providerId="ADAL" clId="{FED7D5D5-1739-E242-A544-A1BE39830477}" dt="2025-04-19T20:14:34.770" v="2999" actId="207"/>
          <ac:spMkLst>
            <pc:docMk/>
            <pc:sldMk cId="216186950" sldId="640"/>
            <ac:spMk id="9" creationId="{7B54ECB6-0619-498C-9965-A57C4081EF13}"/>
          </ac:spMkLst>
        </pc:spChg>
        <pc:grpChg chg="mod">
          <ac:chgData name="Lu, Xianguo" userId="57649a0a-d28e-4448-98a1-8d5cbd8ea753" providerId="ADAL" clId="{FED7D5D5-1739-E242-A544-A1BE39830477}" dt="2025-04-19T14:51:08.557" v="1076" actId="1035"/>
          <ac:grpSpMkLst>
            <pc:docMk/>
            <pc:sldMk cId="216186950" sldId="640"/>
            <ac:grpSpMk id="19" creationId="{2147475E-A8D6-79E0-C576-8003B8DD66DB}"/>
          </ac:grpSpMkLst>
        </pc:grpChg>
        <pc:picChg chg="mod modCrop">
          <ac:chgData name="Lu, Xianguo" userId="57649a0a-d28e-4448-98a1-8d5cbd8ea753" providerId="ADAL" clId="{FED7D5D5-1739-E242-A544-A1BE39830477}" dt="2025-04-21T20:45:20.865" v="5328" actId="732"/>
          <ac:picMkLst>
            <pc:docMk/>
            <pc:sldMk cId="216186950" sldId="640"/>
            <ac:picMk id="7" creationId="{FFF32E53-C437-54AF-D57C-77C69643E6F6}"/>
          </ac:picMkLst>
        </pc:picChg>
        <pc:picChg chg="mod">
          <ac:chgData name="Lu, Xianguo" userId="57649a0a-d28e-4448-98a1-8d5cbd8ea753" providerId="ADAL" clId="{FED7D5D5-1739-E242-A544-A1BE39830477}" dt="2025-04-19T20:14:34.770" v="2999" actId="207"/>
          <ac:picMkLst>
            <pc:docMk/>
            <pc:sldMk cId="216186950" sldId="640"/>
            <ac:picMk id="26" creationId="{47DBC9D5-CA97-407A-C778-00AB216B26D1}"/>
          </ac:picMkLst>
        </pc:picChg>
      </pc:sldChg>
      <pc:sldChg chg="addSp delSp modSp add mod delAnim modAnim">
        <pc:chgData name="Lu, Xianguo" userId="57649a0a-d28e-4448-98a1-8d5cbd8ea753" providerId="ADAL" clId="{FED7D5D5-1739-E242-A544-A1BE39830477}" dt="2025-04-23T00:13:05.791" v="6994" actId="20577"/>
        <pc:sldMkLst>
          <pc:docMk/>
          <pc:sldMk cId="1531296127" sldId="641"/>
        </pc:sldMkLst>
        <pc:spChg chg="add del mod">
          <ac:chgData name="Lu, Xianguo" userId="57649a0a-d28e-4448-98a1-8d5cbd8ea753" providerId="ADAL" clId="{FED7D5D5-1739-E242-A544-A1BE39830477}" dt="2025-04-22T21:52:11.572" v="6617" actId="478"/>
          <ac:spMkLst>
            <pc:docMk/>
            <pc:sldMk cId="1531296127" sldId="641"/>
            <ac:spMk id="5" creationId="{9EDE8F7A-D9F8-FAC0-358D-16C85D1048ED}"/>
          </ac:spMkLst>
        </pc:spChg>
        <pc:spChg chg="add del mod">
          <ac:chgData name="Lu, Xianguo" userId="57649a0a-d28e-4448-98a1-8d5cbd8ea753" providerId="ADAL" clId="{FED7D5D5-1739-E242-A544-A1BE39830477}" dt="2025-04-22T21:52:38.109" v="6622"/>
          <ac:spMkLst>
            <pc:docMk/>
            <pc:sldMk cId="1531296127" sldId="641"/>
            <ac:spMk id="9" creationId="{1161235C-C24C-EC65-060D-2CCA5D0EB5BB}"/>
          </ac:spMkLst>
        </pc:spChg>
        <pc:spChg chg="add mod">
          <ac:chgData name="Lu, Xianguo" userId="57649a0a-d28e-4448-98a1-8d5cbd8ea753" providerId="ADAL" clId="{FED7D5D5-1739-E242-A544-A1BE39830477}" dt="2025-04-23T00:13:05.791" v="6994" actId="20577"/>
          <ac:spMkLst>
            <pc:docMk/>
            <pc:sldMk cId="1531296127" sldId="641"/>
            <ac:spMk id="10" creationId="{16FACF2D-A646-8152-F03D-0B0154AE9255}"/>
          </ac:spMkLst>
        </pc:spChg>
        <pc:spChg chg="add mod">
          <ac:chgData name="Lu, Xianguo" userId="57649a0a-d28e-4448-98a1-8d5cbd8ea753" providerId="ADAL" clId="{FED7D5D5-1739-E242-A544-A1BE39830477}" dt="2025-04-23T00:12:49.603" v="6967" actId="14100"/>
          <ac:spMkLst>
            <pc:docMk/>
            <pc:sldMk cId="1531296127" sldId="641"/>
            <ac:spMk id="13" creationId="{C77F446C-3C80-5C91-21A9-347DFA24FB08}"/>
          </ac:spMkLst>
        </pc:spChg>
        <pc:picChg chg="mod modCrop">
          <ac:chgData name="Lu, Xianguo" userId="57649a0a-d28e-4448-98a1-8d5cbd8ea753" providerId="ADAL" clId="{FED7D5D5-1739-E242-A544-A1BE39830477}" dt="2025-04-23T00:12:44.363" v="6966" actId="732"/>
          <ac:picMkLst>
            <pc:docMk/>
            <pc:sldMk cId="1531296127" sldId="641"/>
            <ac:picMk id="8" creationId="{5A1F1D13-5732-6F4D-AE17-23B5CFC07E09}"/>
          </ac:picMkLst>
        </pc:picChg>
        <pc:cxnChg chg="add del mod">
          <ac:chgData name="Lu, Xianguo" userId="57649a0a-d28e-4448-98a1-8d5cbd8ea753" providerId="ADAL" clId="{FED7D5D5-1739-E242-A544-A1BE39830477}" dt="2025-04-22T21:33:35.899" v="6377" actId="478"/>
          <ac:cxnSpMkLst>
            <pc:docMk/>
            <pc:sldMk cId="1531296127" sldId="641"/>
            <ac:cxnSpMk id="7" creationId="{0CD8E217-E51C-66D2-7C7A-CFA1BE0C7ED8}"/>
          </ac:cxnSpMkLst>
        </pc:cxnChg>
      </pc:sldChg>
      <pc:sldChg chg="delSp add del mod delAnim">
        <pc:chgData name="Lu, Xianguo" userId="57649a0a-d28e-4448-98a1-8d5cbd8ea753" providerId="ADAL" clId="{FED7D5D5-1739-E242-A544-A1BE39830477}" dt="2025-04-19T17:39:57.432" v="2014" actId="2696"/>
        <pc:sldMkLst>
          <pc:docMk/>
          <pc:sldMk cId="410630600" sldId="642"/>
        </pc:sldMkLst>
      </pc:sldChg>
      <pc:sldChg chg="addSp delSp modSp new del mod delAnim modAnim">
        <pc:chgData name="Lu, Xianguo" userId="57649a0a-d28e-4448-98a1-8d5cbd8ea753" providerId="ADAL" clId="{FED7D5D5-1739-E242-A544-A1BE39830477}" dt="2025-04-21T19:47:00.894" v="4335" actId="2696"/>
        <pc:sldMkLst>
          <pc:docMk/>
          <pc:sldMk cId="4017338670" sldId="643"/>
        </pc:sldMkLst>
      </pc:sldChg>
      <pc:sldChg chg="add del setBg">
        <pc:chgData name="Lu, Xianguo" userId="57649a0a-d28e-4448-98a1-8d5cbd8ea753" providerId="ADAL" clId="{FED7D5D5-1739-E242-A544-A1BE39830477}" dt="2025-04-19T21:00:41.855" v="3165" actId="2696"/>
        <pc:sldMkLst>
          <pc:docMk/>
          <pc:sldMk cId="189991759" sldId="644"/>
        </pc:sldMkLst>
      </pc:sldChg>
      <pc:sldChg chg="add del">
        <pc:chgData name="Lu, Xianguo" userId="57649a0a-d28e-4448-98a1-8d5cbd8ea753" providerId="ADAL" clId="{FED7D5D5-1739-E242-A544-A1BE39830477}" dt="2025-04-19T21:01:51.197" v="3166" actId="2696"/>
        <pc:sldMkLst>
          <pc:docMk/>
          <pc:sldMk cId="3824224037" sldId="645"/>
        </pc:sldMkLst>
      </pc:sldChg>
      <pc:sldChg chg="add">
        <pc:chgData name="Lu, Xianguo" userId="57649a0a-d28e-4448-98a1-8d5cbd8ea753" providerId="ADAL" clId="{FED7D5D5-1739-E242-A544-A1BE39830477}" dt="2025-04-23T09:24:03.558" v="7692"/>
        <pc:sldMkLst>
          <pc:docMk/>
          <pc:sldMk cId="1060467983" sldId="646"/>
        </pc:sldMkLst>
      </pc:sldChg>
      <pc:sldChg chg="delSp modSp add del mod delAnim">
        <pc:chgData name="Lu, Xianguo" userId="57649a0a-d28e-4448-98a1-8d5cbd8ea753" providerId="ADAL" clId="{FED7D5D5-1739-E242-A544-A1BE39830477}" dt="2025-04-23T09:23:55.577" v="7691" actId="2696"/>
        <pc:sldMkLst>
          <pc:docMk/>
          <pc:sldMk cId="3915760179" sldId="646"/>
        </pc:sldMkLst>
      </pc:sldChg>
      <pc:sldChg chg="addSp delSp modSp add mod delAnim modAnim">
        <pc:chgData name="Lu, Xianguo" userId="57649a0a-d28e-4448-98a1-8d5cbd8ea753" providerId="ADAL" clId="{FED7D5D5-1739-E242-A544-A1BE39830477}" dt="2025-04-22T21:49:56.577" v="6606" actId="167"/>
        <pc:sldMkLst>
          <pc:docMk/>
          <pc:sldMk cId="1888751678" sldId="647"/>
        </pc:sldMkLst>
        <pc:spChg chg="add mod">
          <ac:chgData name="Lu, Xianguo" userId="57649a0a-d28e-4448-98a1-8d5cbd8ea753" providerId="ADAL" clId="{FED7D5D5-1739-E242-A544-A1BE39830477}" dt="2025-04-20T11:21:34.994" v="3440" actId="14100"/>
          <ac:spMkLst>
            <pc:docMk/>
            <pc:sldMk cId="1888751678" sldId="647"/>
            <ac:spMk id="5" creationId="{4874904B-4EC0-F660-CDC7-2E0C2998C36A}"/>
          </ac:spMkLst>
        </pc:spChg>
        <pc:spChg chg="mod">
          <ac:chgData name="Lu, Xianguo" userId="57649a0a-d28e-4448-98a1-8d5cbd8ea753" providerId="ADAL" clId="{FED7D5D5-1739-E242-A544-A1BE39830477}" dt="2025-04-20T11:21:17.242" v="3429" actId="14100"/>
          <ac:spMkLst>
            <pc:docMk/>
            <pc:sldMk cId="1888751678" sldId="647"/>
            <ac:spMk id="28" creationId="{D54E28EE-319D-EB28-024E-9E06913B23A6}"/>
          </ac:spMkLst>
        </pc:spChg>
        <pc:spChg chg="mod">
          <ac:chgData name="Lu, Xianguo" userId="57649a0a-d28e-4448-98a1-8d5cbd8ea753" providerId="ADAL" clId="{FED7D5D5-1739-E242-A544-A1BE39830477}" dt="2025-04-20T12:04:38.303" v="3889" actId="1035"/>
          <ac:spMkLst>
            <pc:docMk/>
            <pc:sldMk cId="1888751678" sldId="647"/>
            <ac:spMk id="31" creationId="{A1943002-4EA0-75A3-6408-D30E26F187CF}"/>
          </ac:spMkLst>
        </pc:spChg>
        <pc:grpChg chg="mod">
          <ac:chgData name="Lu, Xianguo" userId="57649a0a-d28e-4448-98a1-8d5cbd8ea753" providerId="ADAL" clId="{FED7D5D5-1739-E242-A544-A1BE39830477}" dt="2025-04-22T21:49:56.577" v="6606" actId="167"/>
          <ac:grpSpMkLst>
            <pc:docMk/>
            <pc:sldMk cId="1888751678" sldId="647"/>
            <ac:grpSpMk id="19" creationId="{A6AEE3C4-CA90-938B-2CCF-7745CB801104}"/>
          </ac:grpSpMkLst>
        </pc:grpChg>
        <pc:picChg chg="add del mod">
          <ac:chgData name="Lu, Xianguo" userId="57649a0a-d28e-4448-98a1-8d5cbd8ea753" providerId="ADAL" clId="{FED7D5D5-1739-E242-A544-A1BE39830477}" dt="2025-04-22T21:28:47.261" v="6336" actId="478"/>
          <ac:picMkLst>
            <pc:docMk/>
            <pc:sldMk cId="1888751678" sldId="647"/>
            <ac:picMk id="6" creationId="{FB1250DE-8D36-F5C0-B014-EB545944E310}"/>
          </ac:picMkLst>
        </pc:picChg>
        <pc:picChg chg="mod modCrop">
          <ac:chgData name="Lu, Xianguo" userId="57649a0a-d28e-4448-98a1-8d5cbd8ea753" providerId="ADAL" clId="{FED7D5D5-1739-E242-A544-A1BE39830477}" dt="2025-04-21T20:45:09.482" v="5327" actId="732"/>
          <ac:picMkLst>
            <pc:docMk/>
            <pc:sldMk cId="1888751678" sldId="647"/>
            <ac:picMk id="7" creationId="{95A01917-3096-899E-AF5D-2ED864CECE4A}"/>
          </ac:picMkLst>
        </pc:picChg>
        <pc:picChg chg="add mod">
          <ac:chgData name="Lu, Xianguo" userId="57649a0a-d28e-4448-98a1-8d5cbd8ea753" providerId="ADAL" clId="{FED7D5D5-1739-E242-A544-A1BE39830477}" dt="2025-04-22T21:28:45.526" v="6335" actId="167"/>
          <ac:picMkLst>
            <pc:docMk/>
            <pc:sldMk cId="1888751678" sldId="647"/>
            <ac:picMk id="9" creationId="{AE1718EB-0582-114D-7750-AE350B4F332D}"/>
          </ac:picMkLst>
        </pc:picChg>
        <pc:picChg chg="mod">
          <ac:chgData name="Lu, Xianguo" userId="57649a0a-d28e-4448-98a1-8d5cbd8ea753" providerId="ADAL" clId="{FED7D5D5-1739-E242-A544-A1BE39830477}" dt="2025-04-22T21:49:45.416" v="6605" actId="171"/>
          <ac:picMkLst>
            <pc:docMk/>
            <pc:sldMk cId="1888751678" sldId="647"/>
            <ac:picMk id="26" creationId="{7CD134A8-5C5E-77C4-856E-55C8CC682510}"/>
          </ac:picMkLst>
        </pc:picChg>
        <pc:cxnChg chg="mod">
          <ac:chgData name="Lu, Xianguo" userId="57649a0a-d28e-4448-98a1-8d5cbd8ea753" providerId="ADAL" clId="{FED7D5D5-1739-E242-A544-A1BE39830477}" dt="2025-04-22T21:29:36.824" v="6351" actId="14100"/>
          <ac:cxnSpMkLst>
            <pc:docMk/>
            <pc:sldMk cId="1888751678" sldId="647"/>
            <ac:cxnSpMk id="32" creationId="{5C3A354D-B497-C7D5-EC66-A2FBDEEE9D7A}"/>
          </ac:cxnSpMkLst>
        </pc:cxnChg>
        <pc:cxnChg chg="mod">
          <ac:chgData name="Lu, Xianguo" userId="57649a0a-d28e-4448-98a1-8d5cbd8ea753" providerId="ADAL" clId="{FED7D5D5-1739-E242-A544-A1BE39830477}" dt="2025-04-22T21:29:45.660" v="6353" actId="14100"/>
          <ac:cxnSpMkLst>
            <pc:docMk/>
            <pc:sldMk cId="1888751678" sldId="647"/>
            <ac:cxnSpMk id="33" creationId="{7B2268D6-A5C3-3043-643E-70D21BB1E6D5}"/>
          </ac:cxnSpMkLst>
        </pc:cxnChg>
      </pc:sldChg>
      <pc:sldChg chg="addSp delSp modSp add mod delAnim modAnim">
        <pc:chgData name="Lu, Xianguo" userId="57649a0a-d28e-4448-98a1-8d5cbd8ea753" providerId="ADAL" clId="{FED7D5D5-1739-E242-A544-A1BE39830477}" dt="2025-04-22T21:50:22.778" v="6616" actId="1035"/>
        <pc:sldMkLst>
          <pc:docMk/>
          <pc:sldMk cId="4055367786" sldId="648"/>
        </pc:sldMkLst>
        <pc:spChg chg="mod">
          <ac:chgData name="Lu, Xianguo" userId="57649a0a-d28e-4448-98a1-8d5cbd8ea753" providerId="ADAL" clId="{FED7D5D5-1739-E242-A544-A1BE39830477}" dt="2025-04-20T11:58:28.971" v="3725" actId="164"/>
          <ac:spMkLst>
            <pc:docMk/>
            <pc:sldMk cId="4055367786" sldId="648"/>
            <ac:spMk id="9" creationId="{4670847E-1D85-5FCD-27D1-4EA064183046}"/>
          </ac:spMkLst>
        </pc:spChg>
        <pc:spChg chg="add del mod">
          <ac:chgData name="Lu, Xianguo" userId="57649a0a-d28e-4448-98a1-8d5cbd8ea753" providerId="ADAL" clId="{FED7D5D5-1739-E242-A544-A1BE39830477}" dt="2025-04-22T21:25:49.852" v="6281" actId="478"/>
          <ac:spMkLst>
            <pc:docMk/>
            <pc:sldMk cId="4055367786" sldId="648"/>
            <ac:spMk id="12" creationId="{8239B9F8-AC85-351D-40DB-8AF57C830A29}"/>
          </ac:spMkLst>
        </pc:spChg>
        <pc:spChg chg="add mod">
          <ac:chgData name="Lu, Xianguo" userId="57649a0a-d28e-4448-98a1-8d5cbd8ea753" providerId="ADAL" clId="{FED7D5D5-1739-E242-A544-A1BE39830477}" dt="2025-04-22T21:50:22.778" v="6616" actId="1035"/>
          <ac:spMkLst>
            <pc:docMk/>
            <pc:sldMk cId="4055367786" sldId="648"/>
            <ac:spMk id="18" creationId="{E8F03ADF-BDDC-9099-A303-83E52B814142}"/>
          </ac:spMkLst>
        </pc:spChg>
        <pc:grpChg chg="add mod">
          <ac:chgData name="Lu, Xianguo" userId="57649a0a-d28e-4448-98a1-8d5cbd8ea753" providerId="ADAL" clId="{FED7D5D5-1739-E242-A544-A1BE39830477}" dt="2025-04-20T11:58:40.683" v="3738" actId="1036"/>
          <ac:grpSpMkLst>
            <pc:docMk/>
            <pc:sldMk cId="4055367786" sldId="648"/>
            <ac:grpSpMk id="17" creationId="{23F3E5A3-BA2B-58DD-2E67-E2CD97B2D85F}"/>
          </ac:grpSpMkLst>
        </pc:grpChg>
        <pc:picChg chg="mod modCrop">
          <ac:chgData name="Lu, Xianguo" userId="57649a0a-d28e-4448-98a1-8d5cbd8ea753" providerId="ADAL" clId="{FED7D5D5-1739-E242-A544-A1BE39830477}" dt="2025-04-21T20:44:57.413" v="5326" actId="732"/>
          <ac:picMkLst>
            <pc:docMk/>
            <pc:sldMk cId="4055367786" sldId="648"/>
            <ac:picMk id="7" creationId="{D76B954E-14F1-0F14-BCA4-21983F00E9F6}"/>
          </ac:picMkLst>
        </pc:picChg>
        <pc:picChg chg="add mod">
          <ac:chgData name="Lu, Xianguo" userId="57649a0a-d28e-4448-98a1-8d5cbd8ea753" providerId="ADAL" clId="{FED7D5D5-1739-E242-A544-A1BE39830477}" dt="2025-04-22T21:27:19.523" v="6288" actId="1076"/>
          <ac:picMkLst>
            <pc:docMk/>
            <pc:sldMk cId="4055367786" sldId="648"/>
            <ac:picMk id="16" creationId="{8F63096B-D3D5-FF56-DE53-2158F12E9632}"/>
          </ac:picMkLst>
        </pc:picChg>
        <pc:cxnChg chg="mod">
          <ac:chgData name="Lu, Xianguo" userId="57649a0a-d28e-4448-98a1-8d5cbd8ea753" providerId="ADAL" clId="{FED7D5D5-1739-E242-A544-A1BE39830477}" dt="2025-04-20T11:58:28.971" v="3725" actId="164"/>
          <ac:cxnSpMkLst>
            <pc:docMk/>
            <pc:sldMk cId="4055367786" sldId="648"/>
            <ac:cxnSpMk id="8" creationId="{8FBB3487-B931-48E8-B82B-3DA26B2B05BD}"/>
          </ac:cxnSpMkLst>
        </pc:cxnChg>
      </pc:sldChg>
      <pc:sldChg chg="delSp modSp add mod delAnim modAnim">
        <pc:chgData name="Lu, Xianguo" userId="57649a0a-d28e-4448-98a1-8d5cbd8ea753" providerId="ADAL" clId="{FED7D5D5-1739-E242-A544-A1BE39830477}" dt="2025-04-21T20:47:10.727" v="5337" actId="732"/>
        <pc:sldMkLst>
          <pc:docMk/>
          <pc:sldMk cId="1128924299" sldId="649"/>
        </pc:sldMkLst>
        <pc:picChg chg="mod modCrop">
          <ac:chgData name="Lu, Xianguo" userId="57649a0a-d28e-4448-98a1-8d5cbd8ea753" providerId="ADAL" clId="{FED7D5D5-1739-E242-A544-A1BE39830477}" dt="2025-04-21T20:47:10.727" v="5337" actId="732"/>
          <ac:picMkLst>
            <pc:docMk/>
            <pc:sldMk cId="1128924299" sldId="649"/>
            <ac:picMk id="8" creationId="{7D120580-A4CA-DCA1-EECE-600A8F90EFB0}"/>
          </ac:picMkLst>
        </pc:picChg>
      </pc:sldChg>
      <pc:sldChg chg="addSp delSp modSp add mod delAnim modAnim">
        <pc:chgData name="Lu, Xianguo" userId="57649a0a-d28e-4448-98a1-8d5cbd8ea753" providerId="ADAL" clId="{FED7D5D5-1739-E242-A544-A1BE39830477}" dt="2025-04-23T09:29:51.214" v="7734" actId="20577"/>
        <pc:sldMkLst>
          <pc:docMk/>
          <pc:sldMk cId="2188772003" sldId="650"/>
        </pc:sldMkLst>
        <pc:spChg chg="del mod">
          <ac:chgData name="Lu, Xianguo" userId="57649a0a-d28e-4448-98a1-8d5cbd8ea753" providerId="ADAL" clId="{FED7D5D5-1739-E242-A544-A1BE39830477}" dt="2025-04-22T21:35:38.963" v="6505" actId="478"/>
          <ac:spMkLst>
            <pc:docMk/>
            <pc:sldMk cId="2188772003" sldId="650"/>
            <ac:spMk id="5" creationId="{58F911E4-B9F2-EA14-810C-4B1D6A6A2726}"/>
          </ac:spMkLst>
        </pc:spChg>
        <pc:spChg chg="add mod">
          <ac:chgData name="Lu, Xianguo" userId="57649a0a-d28e-4448-98a1-8d5cbd8ea753" providerId="ADAL" clId="{FED7D5D5-1739-E242-A544-A1BE39830477}" dt="2025-04-23T09:29:51.214" v="7734" actId="20577"/>
          <ac:spMkLst>
            <pc:docMk/>
            <pc:sldMk cId="2188772003" sldId="650"/>
            <ac:spMk id="6" creationId="{536855B4-DA1C-5AB8-3C7E-50486DA3430F}"/>
          </ac:spMkLst>
        </pc:spChg>
        <pc:spChg chg="add del mod">
          <ac:chgData name="Lu, Xianguo" userId="57649a0a-d28e-4448-98a1-8d5cbd8ea753" providerId="ADAL" clId="{FED7D5D5-1739-E242-A544-A1BE39830477}" dt="2025-04-22T21:44:15.818" v="6592"/>
          <ac:spMkLst>
            <pc:docMk/>
            <pc:sldMk cId="2188772003" sldId="650"/>
            <ac:spMk id="13" creationId="{08D1F678-95C9-04C9-5CE5-8AFEC0BCFFCF}"/>
          </ac:spMkLst>
        </pc:spChg>
        <pc:grpChg chg="add mod">
          <ac:chgData name="Lu, Xianguo" userId="57649a0a-d28e-4448-98a1-8d5cbd8ea753" providerId="ADAL" clId="{FED7D5D5-1739-E242-A544-A1BE39830477}" dt="2025-04-23T00:17:35.353" v="7036" actId="1076"/>
          <ac:grpSpMkLst>
            <pc:docMk/>
            <pc:sldMk cId="2188772003" sldId="650"/>
            <ac:grpSpMk id="14" creationId="{00CFB03A-8014-1EC4-FA64-E746700A98F5}"/>
          </ac:grpSpMkLst>
        </pc:grpChg>
        <pc:picChg chg="add mod">
          <ac:chgData name="Lu, Xianguo" userId="57649a0a-d28e-4448-98a1-8d5cbd8ea753" providerId="ADAL" clId="{FED7D5D5-1739-E242-A544-A1BE39830477}" dt="2025-04-22T21:44:25.270" v="6594" actId="164"/>
          <ac:picMkLst>
            <pc:docMk/>
            <pc:sldMk cId="2188772003" sldId="650"/>
            <ac:picMk id="7" creationId="{BFC55ECC-A3C7-A9F6-3A6F-4B8209408722}"/>
          </ac:picMkLst>
        </pc:picChg>
        <pc:picChg chg="mod modCrop">
          <ac:chgData name="Lu, Xianguo" userId="57649a0a-d28e-4448-98a1-8d5cbd8ea753" providerId="ADAL" clId="{FED7D5D5-1739-E242-A544-A1BE39830477}" dt="2025-04-23T00:13:35.857" v="7025" actId="732"/>
          <ac:picMkLst>
            <pc:docMk/>
            <pc:sldMk cId="2188772003" sldId="650"/>
            <ac:picMk id="8" creationId="{626FA488-1DB2-6F36-1F68-ABB0014F6B5A}"/>
          </ac:picMkLst>
        </pc:picChg>
        <pc:picChg chg="add mod">
          <ac:chgData name="Lu, Xianguo" userId="57649a0a-d28e-4448-98a1-8d5cbd8ea753" providerId="ADAL" clId="{FED7D5D5-1739-E242-A544-A1BE39830477}" dt="2025-04-22T21:44:25.270" v="6594" actId="164"/>
          <ac:picMkLst>
            <pc:docMk/>
            <pc:sldMk cId="2188772003" sldId="650"/>
            <ac:picMk id="9" creationId="{9EBDBA19-A9F7-4D3B-FE4F-042F1816310F}"/>
          </ac:picMkLst>
        </pc:picChg>
        <pc:picChg chg="add mod">
          <ac:chgData name="Lu, Xianguo" userId="57649a0a-d28e-4448-98a1-8d5cbd8ea753" providerId="ADAL" clId="{FED7D5D5-1739-E242-A544-A1BE39830477}" dt="2025-04-23T00:17:41.057" v="7037" actId="1076"/>
          <ac:picMkLst>
            <pc:docMk/>
            <pc:sldMk cId="2188772003" sldId="650"/>
            <ac:picMk id="16" creationId="{35F4AA9A-6DC0-A85C-60C3-D5AFF346DF01}"/>
          </ac:picMkLst>
        </pc:picChg>
        <pc:cxnChg chg="add mod">
          <ac:chgData name="Lu, Xianguo" userId="57649a0a-d28e-4448-98a1-8d5cbd8ea753" providerId="ADAL" clId="{FED7D5D5-1739-E242-A544-A1BE39830477}" dt="2025-04-23T00:13:53.919" v="7027" actId="1076"/>
          <ac:cxnSpMkLst>
            <pc:docMk/>
            <pc:sldMk cId="2188772003" sldId="650"/>
            <ac:cxnSpMk id="5" creationId="{C8260B1A-CFA0-37C8-5107-27F2F7A3A0B4}"/>
          </ac:cxnSpMkLst>
        </pc:cxnChg>
        <pc:cxnChg chg="add mod">
          <ac:chgData name="Lu, Xianguo" userId="57649a0a-d28e-4448-98a1-8d5cbd8ea753" providerId="ADAL" clId="{FED7D5D5-1739-E242-A544-A1BE39830477}" dt="2025-04-23T00:13:53.919" v="7027" actId="1076"/>
          <ac:cxnSpMkLst>
            <pc:docMk/>
            <pc:sldMk cId="2188772003" sldId="650"/>
            <ac:cxnSpMk id="13" creationId="{4F158BFF-9FB6-CFFE-CF5B-435677321407}"/>
          </ac:cxnSpMkLst>
        </pc:cxnChg>
        <pc:cxnChg chg="add mod">
          <ac:chgData name="Lu, Xianguo" userId="57649a0a-d28e-4448-98a1-8d5cbd8ea753" providerId="ADAL" clId="{FED7D5D5-1739-E242-A544-A1BE39830477}" dt="2025-04-23T00:13:53.919" v="7027" actId="1076"/>
          <ac:cxnSpMkLst>
            <pc:docMk/>
            <pc:sldMk cId="2188772003" sldId="650"/>
            <ac:cxnSpMk id="15" creationId="{783FA599-C8D0-900D-87A8-E92BD16CFDD3}"/>
          </ac:cxnSpMkLst>
        </pc:cxnChg>
      </pc:sldChg>
      <pc:sldChg chg="addSp delSp modSp add del">
        <pc:chgData name="Lu, Xianguo" userId="57649a0a-d28e-4448-98a1-8d5cbd8ea753" providerId="ADAL" clId="{FED7D5D5-1739-E242-A544-A1BE39830477}" dt="2025-04-21T19:52:38.688" v="4346" actId="2696"/>
        <pc:sldMkLst>
          <pc:docMk/>
          <pc:sldMk cId="2068240813" sldId="651"/>
        </pc:sldMkLst>
      </pc:sldChg>
      <pc:sldChg chg="addSp delSp modSp new mod delAnim modAnim">
        <pc:chgData name="Lu, Xianguo" userId="57649a0a-d28e-4448-98a1-8d5cbd8ea753" providerId="ADAL" clId="{FED7D5D5-1739-E242-A544-A1BE39830477}" dt="2025-04-22T22:29:39.192" v="6962"/>
        <pc:sldMkLst>
          <pc:docMk/>
          <pc:sldMk cId="2521485615" sldId="652"/>
        </pc:sldMkLst>
        <pc:spChg chg="add mod">
          <ac:chgData name="Lu, Xianguo" userId="57649a0a-d28e-4448-98a1-8d5cbd8ea753" providerId="ADAL" clId="{FED7D5D5-1739-E242-A544-A1BE39830477}" dt="2025-04-21T17:30:01.192" v="4007" actId="166"/>
          <ac:spMkLst>
            <pc:docMk/>
            <pc:sldMk cId="2521485615" sldId="652"/>
            <ac:spMk id="5" creationId="{E4FDA386-8E5A-DE14-653E-FCC02BC9B31B}"/>
          </ac:spMkLst>
        </pc:spChg>
        <pc:spChg chg="mod topLvl">
          <ac:chgData name="Lu, Xianguo" userId="57649a0a-d28e-4448-98a1-8d5cbd8ea753" providerId="ADAL" clId="{FED7D5D5-1739-E242-A544-A1BE39830477}" dt="2025-04-21T17:47:46.721" v="4027" actId="164"/>
          <ac:spMkLst>
            <pc:docMk/>
            <pc:sldMk cId="2521485615" sldId="652"/>
            <ac:spMk id="13" creationId="{5311434B-F40A-BE32-8376-0F15AEB69463}"/>
          </ac:spMkLst>
        </pc:spChg>
        <pc:spChg chg="mod topLvl">
          <ac:chgData name="Lu, Xianguo" userId="57649a0a-d28e-4448-98a1-8d5cbd8ea753" providerId="ADAL" clId="{FED7D5D5-1739-E242-A544-A1BE39830477}" dt="2025-04-21T17:47:46.721" v="4027" actId="164"/>
          <ac:spMkLst>
            <pc:docMk/>
            <pc:sldMk cId="2521485615" sldId="652"/>
            <ac:spMk id="14" creationId="{9A840E1A-37A0-D2D4-1057-8A3877455AD3}"/>
          </ac:spMkLst>
        </pc:spChg>
        <pc:spChg chg="mod topLvl">
          <ac:chgData name="Lu, Xianguo" userId="57649a0a-d28e-4448-98a1-8d5cbd8ea753" providerId="ADAL" clId="{FED7D5D5-1739-E242-A544-A1BE39830477}" dt="2025-04-21T17:47:46.721" v="4027" actId="164"/>
          <ac:spMkLst>
            <pc:docMk/>
            <pc:sldMk cId="2521485615" sldId="652"/>
            <ac:spMk id="15" creationId="{C88A62A3-7AB5-815C-81BD-27896F8E7B2E}"/>
          </ac:spMkLst>
        </pc:spChg>
        <pc:spChg chg="mod">
          <ac:chgData name="Lu, Xianguo" userId="57649a0a-d28e-4448-98a1-8d5cbd8ea753" providerId="ADAL" clId="{FED7D5D5-1739-E242-A544-A1BE39830477}" dt="2025-04-21T19:46:45.874" v="4333" actId="1076"/>
          <ac:spMkLst>
            <pc:docMk/>
            <pc:sldMk cId="2521485615" sldId="652"/>
            <ac:spMk id="21" creationId="{1B209B5F-BA76-7368-80E3-05C6C0004BBD}"/>
          </ac:spMkLst>
        </pc:spChg>
        <pc:spChg chg="add mod topLvl">
          <ac:chgData name="Lu, Xianguo" userId="57649a0a-d28e-4448-98a1-8d5cbd8ea753" providerId="ADAL" clId="{FED7D5D5-1739-E242-A544-A1BE39830477}" dt="2025-04-21T19:46:45.874" v="4333" actId="1076"/>
          <ac:spMkLst>
            <pc:docMk/>
            <pc:sldMk cId="2521485615" sldId="652"/>
            <ac:spMk id="27" creationId="{6E2583B7-7132-5A64-C06F-F61FD8A6DD12}"/>
          </ac:spMkLst>
        </pc:spChg>
        <pc:spChg chg="add mod topLvl">
          <ac:chgData name="Lu, Xianguo" userId="57649a0a-d28e-4448-98a1-8d5cbd8ea753" providerId="ADAL" clId="{FED7D5D5-1739-E242-A544-A1BE39830477}" dt="2025-04-21T19:46:45.874" v="4333" actId="1076"/>
          <ac:spMkLst>
            <pc:docMk/>
            <pc:sldMk cId="2521485615" sldId="652"/>
            <ac:spMk id="28" creationId="{AB65E3AA-ADDC-E548-4E4F-79C3090EA57B}"/>
          </ac:spMkLst>
        </pc:spChg>
        <pc:spChg chg="add mod">
          <ac:chgData name="Lu, Xianguo" userId="57649a0a-d28e-4448-98a1-8d5cbd8ea753" providerId="ADAL" clId="{FED7D5D5-1739-E242-A544-A1BE39830477}" dt="2025-04-21T17:47:46.721" v="4027" actId="164"/>
          <ac:spMkLst>
            <pc:docMk/>
            <pc:sldMk cId="2521485615" sldId="652"/>
            <ac:spMk id="39" creationId="{95446A39-CA02-D6D0-B364-C60C4B03B711}"/>
          </ac:spMkLst>
        </pc:spChg>
        <pc:spChg chg="add mod">
          <ac:chgData name="Lu, Xianguo" userId="57649a0a-d28e-4448-98a1-8d5cbd8ea753" providerId="ADAL" clId="{FED7D5D5-1739-E242-A544-A1BE39830477}" dt="2025-04-21T19:04:07.426" v="4192" actId="164"/>
          <ac:spMkLst>
            <pc:docMk/>
            <pc:sldMk cId="2521485615" sldId="652"/>
            <ac:spMk id="44" creationId="{9EEBAB2F-F575-9DB2-B55F-E2041A172017}"/>
          </ac:spMkLst>
        </pc:spChg>
        <pc:spChg chg="add del mod">
          <ac:chgData name="Lu, Xianguo" userId="57649a0a-d28e-4448-98a1-8d5cbd8ea753" providerId="ADAL" clId="{FED7D5D5-1739-E242-A544-A1BE39830477}" dt="2025-04-22T22:26:34.282" v="6930" actId="478"/>
          <ac:spMkLst>
            <pc:docMk/>
            <pc:sldMk cId="2521485615" sldId="652"/>
            <ac:spMk id="47" creationId="{4465C43F-4731-FB28-18CA-DCA5E728BA8A}"/>
          </ac:spMkLst>
        </pc:spChg>
        <pc:spChg chg="add mod">
          <ac:chgData name="Lu, Xianguo" userId="57649a0a-d28e-4448-98a1-8d5cbd8ea753" providerId="ADAL" clId="{FED7D5D5-1739-E242-A544-A1BE39830477}" dt="2025-04-21T19:32:27.761" v="4324" actId="164"/>
          <ac:spMkLst>
            <pc:docMk/>
            <pc:sldMk cId="2521485615" sldId="652"/>
            <ac:spMk id="48" creationId="{658F7BB1-D546-E204-4757-999F640EACF2}"/>
          </ac:spMkLst>
        </pc:spChg>
        <pc:spChg chg="add del mod topLvl">
          <ac:chgData name="Lu, Xianguo" userId="57649a0a-d28e-4448-98a1-8d5cbd8ea753" providerId="ADAL" clId="{FED7D5D5-1739-E242-A544-A1BE39830477}" dt="2025-04-22T22:27:10.076" v="6938" actId="478"/>
          <ac:spMkLst>
            <pc:docMk/>
            <pc:sldMk cId="2521485615" sldId="652"/>
            <ac:spMk id="53" creationId="{78B5E570-B684-82AD-ED09-7A9C0976C1FF}"/>
          </ac:spMkLst>
        </pc:spChg>
        <pc:spChg chg="add mod topLvl">
          <ac:chgData name="Lu, Xianguo" userId="57649a0a-d28e-4448-98a1-8d5cbd8ea753" providerId="ADAL" clId="{FED7D5D5-1739-E242-A544-A1BE39830477}" dt="2025-04-22T22:26:56.651" v="6937" actId="2085"/>
          <ac:spMkLst>
            <pc:docMk/>
            <pc:sldMk cId="2521485615" sldId="652"/>
            <ac:spMk id="58" creationId="{0A4896A5-2455-ED03-AC17-60272FBF6650}"/>
          </ac:spMkLst>
        </pc:spChg>
        <pc:spChg chg="add mod topLvl">
          <ac:chgData name="Lu, Xianguo" userId="57649a0a-d28e-4448-98a1-8d5cbd8ea753" providerId="ADAL" clId="{FED7D5D5-1739-E242-A544-A1BE39830477}" dt="2025-04-22T22:26:56.651" v="6937" actId="2085"/>
          <ac:spMkLst>
            <pc:docMk/>
            <pc:sldMk cId="2521485615" sldId="652"/>
            <ac:spMk id="59" creationId="{831EF1D4-1116-BAC7-A671-61B299D78550}"/>
          </ac:spMkLst>
        </pc:spChg>
        <pc:spChg chg="add mod topLvl">
          <ac:chgData name="Lu, Xianguo" userId="57649a0a-d28e-4448-98a1-8d5cbd8ea753" providerId="ADAL" clId="{FED7D5D5-1739-E242-A544-A1BE39830477}" dt="2025-04-22T22:26:56.651" v="6937" actId="2085"/>
          <ac:spMkLst>
            <pc:docMk/>
            <pc:sldMk cId="2521485615" sldId="652"/>
            <ac:spMk id="61" creationId="{AF9272E5-1B13-F7A1-3F17-54BAD39AFDD3}"/>
          </ac:spMkLst>
        </pc:spChg>
        <pc:spChg chg="add mod">
          <ac:chgData name="Lu, Xianguo" userId="57649a0a-d28e-4448-98a1-8d5cbd8ea753" providerId="ADAL" clId="{FED7D5D5-1739-E242-A544-A1BE39830477}" dt="2025-04-21T19:32:34.199" v="4326" actId="164"/>
          <ac:spMkLst>
            <pc:docMk/>
            <pc:sldMk cId="2521485615" sldId="652"/>
            <ac:spMk id="70" creationId="{B9E422D9-7776-BA33-8153-8D9AECAF21F5}"/>
          </ac:spMkLst>
        </pc:spChg>
        <pc:spChg chg="add mod topLvl">
          <ac:chgData name="Lu, Xianguo" userId="57649a0a-d28e-4448-98a1-8d5cbd8ea753" providerId="ADAL" clId="{FED7D5D5-1739-E242-A544-A1BE39830477}" dt="2025-04-21T19:56:17.378" v="4372" actId="164"/>
          <ac:spMkLst>
            <pc:docMk/>
            <pc:sldMk cId="2521485615" sldId="652"/>
            <ac:spMk id="72" creationId="{1BEBD7D8-4CA2-2F7E-38EC-BD6BAD54C0F8}"/>
          </ac:spMkLst>
        </pc:spChg>
        <pc:spChg chg="add mod topLvl">
          <ac:chgData name="Lu, Xianguo" userId="57649a0a-d28e-4448-98a1-8d5cbd8ea753" providerId="ADAL" clId="{FED7D5D5-1739-E242-A544-A1BE39830477}" dt="2025-04-21T19:56:17.378" v="4372" actId="164"/>
          <ac:spMkLst>
            <pc:docMk/>
            <pc:sldMk cId="2521485615" sldId="652"/>
            <ac:spMk id="74" creationId="{F1DD0D8B-AECF-D914-504B-F41D4937D19B}"/>
          </ac:spMkLst>
        </pc:spChg>
        <pc:spChg chg="add del mod topLvl">
          <ac:chgData name="Lu, Xianguo" userId="57649a0a-d28e-4448-98a1-8d5cbd8ea753" providerId="ADAL" clId="{FED7D5D5-1739-E242-A544-A1BE39830477}" dt="2025-04-22T22:27:13.983" v="6939" actId="478"/>
          <ac:spMkLst>
            <pc:docMk/>
            <pc:sldMk cId="2521485615" sldId="652"/>
            <ac:spMk id="77" creationId="{9C076C20-5C1A-FDC8-E97C-AB9A69C21E43}"/>
          </ac:spMkLst>
        </pc:spChg>
        <pc:spChg chg="add mod">
          <ac:chgData name="Lu, Xianguo" userId="57649a0a-d28e-4448-98a1-8d5cbd8ea753" providerId="ADAL" clId="{FED7D5D5-1739-E242-A544-A1BE39830477}" dt="2025-04-21T19:46:49.696" v="4334" actId="1076"/>
          <ac:spMkLst>
            <pc:docMk/>
            <pc:sldMk cId="2521485615" sldId="652"/>
            <ac:spMk id="93" creationId="{FFB1EE47-D22A-A159-D7F8-D91AE08987E0}"/>
          </ac:spMkLst>
        </pc:spChg>
        <pc:spChg chg="add mod">
          <ac:chgData name="Lu, Xianguo" userId="57649a0a-d28e-4448-98a1-8d5cbd8ea753" providerId="ADAL" clId="{FED7D5D5-1739-E242-A544-A1BE39830477}" dt="2025-04-21T21:57:50.939" v="5835" actId="1076"/>
          <ac:spMkLst>
            <pc:docMk/>
            <pc:sldMk cId="2521485615" sldId="652"/>
            <ac:spMk id="94" creationId="{E2B25798-84EE-5198-B40C-3FD545C6117F}"/>
          </ac:spMkLst>
        </pc:spChg>
        <pc:grpChg chg="add mod topLvl">
          <ac:chgData name="Lu, Xianguo" userId="57649a0a-d28e-4448-98a1-8d5cbd8ea753" providerId="ADAL" clId="{FED7D5D5-1739-E242-A544-A1BE39830477}" dt="2025-04-21T19:46:45.874" v="4333" actId="1076"/>
          <ac:grpSpMkLst>
            <pc:docMk/>
            <pc:sldMk cId="2521485615" sldId="652"/>
            <ac:grpSpMk id="19" creationId="{E580ED80-3AC6-42F9-6C57-2C4A84E0C092}"/>
          </ac:grpSpMkLst>
        </pc:grpChg>
        <pc:grpChg chg="add mod">
          <ac:chgData name="Lu, Xianguo" userId="57649a0a-d28e-4448-98a1-8d5cbd8ea753" providerId="ADAL" clId="{FED7D5D5-1739-E242-A544-A1BE39830477}" dt="2025-04-21T19:46:45.874" v="4333" actId="1076"/>
          <ac:grpSpMkLst>
            <pc:docMk/>
            <pc:sldMk cId="2521485615" sldId="652"/>
            <ac:grpSpMk id="35" creationId="{09A7CB73-2B44-D5F9-D695-9FF64A94090F}"/>
          </ac:grpSpMkLst>
        </pc:grpChg>
        <pc:grpChg chg="add mod">
          <ac:chgData name="Lu, Xianguo" userId="57649a0a-d28e-4448-98a1-8d5cbd8ea753" providerId="ADAL" clId="{FED7D5D5-1739-E242-A544-A1BE39830477}" dt="2025-04-21T18:51:33.368" v="4042" actId="1076"/>
          <ac:grpSpMkLst>
            <pc:docMk/>
            <pc:sldMk cId="2521485615" sldId="652"/>
            <ac:grpSpMk id="40" creationId="{1F267924-A248-CB89-A66A-06EA5B54E495}"/>
          </ac:grpSpMkLst>
        </pc:grpChg>
        <pc:grpChg chg="add mod">
          <ac:chgData name="Lu, Xianguo" userId="57649a0a-d28e-4448-98a1-8d5cbd8ea753" providerId="ADAL" clId="{FED7D5D5-1739-E242-A544-A1BE39830477}" dt="2025-04-21T19:04:15.112" v="4193" actId="1076"/>
          <ac:grpSpMkLst>
            <pc:docMk/>
            <pc:sldMk cId="2521485615" sldId="652"/>
            <ac:grpSpMk id="67" creationId="{C13FDBE5-F791-5CDF-0AA9-F7DBD7841D6B}"/>
          </ac:grpSpMkLst>
        </pc:grpChg>
        <pc:grpChg chg="add mod">
          <ac:chgData name="Lu, Xianguo" userId="57649a0a-d28e-4448-98a1-8d5cbd8ea753" providerId="ADAL" clId="{FED7D5D5-1739-E242-A544-A1BE39830477}" dt="2025-04-21T19:31:22.916" v="4321" actId="1076"/>
          <ac:grpSpMkLst>
            <pc:docMk/>
            <pc:sldMk cId="2521485615" sldId="652"/>
            <ac:grpSpMk id="88" creationId="{94BF1ED6-768C-9B71-4B8A-EDDDBDE3A4A3}"/>
          </ac:grpSpMkLst>
        </pc:grpChg>
        <pc:grpChg chg="add del mod">
          <ac:chgData name="Lu, Xianguo" userId="57649a0a-d28e-4448-98a1-8d5cbd8ea753" providerId="ADAL" clId="{FED7D5D5-1739-E242-A544-A1BE39830477}" dt="2025-04-22T22:27:10.076" v="6938" actId="478"/>
          <ac:grpSpMkLst>
            <pc:docMk/>
            <pc:sldMk cId="2521485615" sldId="652"/>
            <ac:grpSpMk id="89" creationId="{781F9B65-5B2B-C7FB-D4CC-60F7E68F27F4}"/>
          </ac:grpSpMkLst>
        </pc:grpChg>
        <pc:grpChg chg="add mod">
          <ac:chgData name="Lu, Xianguo" userId="57649a0a-d28e-4448-98a1-8d5cbd8ea753" providerId="ADAL" clId="{FED7D5D5-1739-E242-A544-A1BE39830477}" dt="2025-04-21T19:32:27.761" v="4324" actId="164"/>
          <ac:grpSpMkLst>
            <pc:docMk/>
            <pc:sldMk cId="2521485615" sldId="652"/>
            <ac:grpSpMk id="91" creationId="{26F53A25-B430-6DDF-03F0-77EFB2BBB785}"/>
          </ac:grpSpMkLst>
        </pc:grpChg>
        <pc:grpChg chg="add mod">
          <ac:chgData name="Lu, Xianguo" userId="57649a0a-d28e-4448-98a1-8d5cbd8ea753" providerId="ADAL" clId="{FED7D5D5-1739-E242-A544-A1BE39830477}" dt="2025-04-21T19:56:39.705" v="4374" actId="1076"/>
          <ac:grpSpMkLst>
            <pc:docMk/>
            <pc:sldMk cId="2521485615" sldId="652"/>
            <ac:grpSpMk id="92" creationId="{3BF93C77-B246-2F4C-CE94-61B4E2882059}"/>
          </ac:grpSpMkLst>
        </pc:grpChg>
        <pc:grpChg chg="add mod">
          <ac:chgData name="Lu, Xianguo" userId="57649a0a-d28e-4448-98a1-8d5cbd8ea753" providerId="ADAL" clId="{FED7D5D5-1739-E242-A544-A1BE39830477}" dt="2025-04-21T19:56:39.705" v="4374" actId="1076"/>
          <ac:grpSpMkLst>
            <pc:docMk/>
            <pc:sldMk cId="2521485615" sldId="652"/>
            <ac:grpSpMk id="95" creationId="{502D8985-4DB4-6F24-D890-EDA5673482BA}"/>
          </ac:grpSpMkLst>
        </pc:grpChg>
        <pc:picChg chg="mod topLvl">
          <ac:chgData name="Lu, Xianguo" userId="57649a0a-d28e-4448-98a1-8d5cbd8ea753" providerId="ADAL" clId="{FED7D5D5-1739-E242-A544-A1BE39830477}" dt="2025-04-21T17:47:46.721" v="4027" actId="164"/>
          <ac:picMkLst>
            <pc:docMk/>
            <pc:sldMk cId="2521485615" sldId="652"/>
            <ac:picMk id="16" creationId="{89E030BC-0028-BD10-A1D5-D3441D5D53F7}"/>
          </ac:picMkLst>
        </pc:picChg>
        <pc:picChg chg="mod topLvl">
          <ac:chgData name="Lu, Xianguo" userId="57649a0a-d28e-4448-98a1-8d5cbd8ea753" providerId="ADAL" clId="{FED7D5D5-1739-E242-A544-A1BE39830477}" dt="2025-04-21T17:47:46.721" v="4027" actId="164"/>
          <ac:picMkLst>
            <pc:docMk/>
            <pc:sldMk cId="2521485615" sldId="652"/>
            <ac:picMk id="17" creationId="{604C5578-E88C-4063-1561-5312FA0EE06E}"/>
          </ac:picMkLst>
        </pc:picChg>
        <pc:picChg chg="mod">
          <ac:chgData name="Lu, Xianguo" userId="57649a0a-d28e-4448-98a1-8d5cbd8ea753" providerId="ADAL" clId="{FED7D5D5-1739-E242-A544-A1BE39830477}" dt="2025-04-21T19:46:45.874" v="4333" actId="1076"/>
          <ac:picMkLst>
            <pc:docMk/>
            <pc:sldMk cId="2521485615" sldId="652"/>
            <ac:picMk id="20" creationId="{D1BDAE22-ACF1-36BD-B90E-07862C4EB834}"/>
          </ac:picMkLst>
        </pc:picChg>
        <pc:picChg chg="add mod topLvl">
          <ac:chgData name="Lu, Xianguo" userId="57649a0a-d28e-4448-98a1-8d5cbd8ea753" providerId="ADAL" clId="{FED7D5D5-1739-E242-A544-A1BE39830477}" dt="2025-04-21T19:46:45.874" v="4333" actId="1076"/>
          <ac:picMkLst>
            <pc:docMk/>
            <pc:sldMk cId="2521485615" sldId="652"/>
            <ac:picMk id="30" creationId="{53D622B3-D831-3C07-C0DE-1DE73EBA185A}"/>
          </ac:picMkLst>
        </pc:picChg>
        <pc:picChg chg="add mod">
          <ac:chgData name="Lu, Xianguo" userId="57649a0a-d28e-4448-98a1-8d5cbd8ea753" providerId="ADAL" clId="{FED7D5D5-1739-E242-A544-A1BE39830477}" dt="2025-04-21T19:46:45.874" v="4333" actId="1076"/>
          <ac:picMkLst>
            <pc:docMk/>
            <pc:sldMk cId="2521485615" sldId="652"/>
            <ac:picMk id="32" creationId="{388E828E-7CA4-FDA2-F9B6-B8BC6BB1A3F8}"/>
          </ac:picMkLst>
        </pc:picChg>
        <pc:picChg chg="add mod topLvl">
          <ac:chgData name="Lu, Xianguo" userId="57649a0a-d28e-4448-98a1-8d5cbd8ea753" providerId="ADAL" clId="{FED7D5D5-1739-E242-A544-A1BE39830477}" dt="2025-04-21T19:32:34.199" v="4326" actId="164"/>
          <ac:picMkLst>
            <pc:docMk/>
            <pc:sldMk cId="2521485615" sldId="652"/>
            <ac:picMk id="34" creationId="{991EAED4-77C1-B53E-176A-559330432B89}"/>
          </ac:picMkLst>
        </pc:picChg>
        <pc:picChg chg="add mod">
          <ac:chgData name="Lu, Xianguo" userId="57649a0a-d28e-4448-98a1-8d5cbd8ea753" providerId="ADAL" clId="{FED7D5D5-1739-E242-A544-A1BE39830477}" dt="2025-04-21T17:47:46.721" v="4027" actId="164"/>
          <ac:picMkLst>
            <pc:docMk/>
            <pc:sldMk cId="2521485615" sldId="652"/>
            <ac:picMk id="37" creationId="{A61EA39F-0BD0-D5F1-6D7B-4FC26BE29324}"/>
          </ac:picMkLst>
        </pc:picChg>
        <pc:picChg chg="add mod">
          <ac:chgData name="Lu, Xianguo" userId="57649a0a-d28e-4448-98a1-8d5cbd8ea753" providerId="ADAL" clId="{FED7D5D5-1739-E242-A544-A1BE39830477}" dt="2025-04-21T19:32:27.761" v="4324" actId="164"/>
          <ac:picMkLst>
            <pc:docMk/>
            <pc:sldMk cId="2521485615" sldId="652"/>
            <ac:picMk id="41" creationId="{CB445A8E-E619-2BBB-C516-8058095BD88A}"/>
          </ac:picMkLst>
        </pc:picChg>
        <pc:picChg chg="add mod">
          <ac:chgData name="Lu, Xianguo" userId="57649a0a-d28e-4448-98a1-8d5cbd8ea753" providerId="ADAL" clId="{FED7D5D5-1739-E242-A544-A1BE39830477}" dt="2025-04-21T19:04:07.426" v="4192" actId="164"/>
          <ac:picMkLst>
            <pc:docMk/>
            <pc:sldMk cId="2521485615" sldId="652"/>
            <ac:picMk id="43" creationId="{37B888D0-81E9-1A98-F63D-80DA6756A025}"/>
          </ac:picMkLst>
        </pc:picChg>
        <pc:picChg chg="add mod topLvl">
          <ac:chgData name="Lu, Xianguo" userId="57649a0a-d28e-4448-98a1-8d5cbd8ea753" providerId="ADAL" clId="{FED7D5D5-1739-E242-A544-A1BE39830477}" dt="2025-04-22T22:26:56.651" v="6937" actId="2085"/>
          <ac:picMkLst>
            <pc:docMk/>
            <pc:sldMk cId="2521485615" sldId="652"/>
            <ac:picMk id="68" creationId="{EAD40EDB-FCEA-2049-DE4B-56A3E7CA705C}"/>
          </ac:picMkLst>
        </pc:picChg>
        <pc:picChg chg="add mod">
          <ac:chgData name="Lu, Xianguo" userId="57649a0a-d28e-4448-98a1-8d5cbd8ea753" providerId="ADAL" clId="{FED7D5D5-1739-E242-A544-A1BE39830477}" dt="2025-04-21T19:56:39.705" v="4374" actId="1076"/>
          <ac:picMkLst>
            <pc:docMk/>
            <pc:sldMk cId="2521485615" sldId="652"/>
            <ac:picMk id="75" creationId="{4291EA7F-640C-2E0B-8BA9-C9841CC0B281}"/>
          </ac:picMkLst>
        </pc:picChg>
        <pc:picChg chg="add mod topLvl">
          <ac:chgData name="Lu, Xianguo" userId="57649a0a-d28e-4448-98a1-8d5cbd8ea753" providerId="ADAL" clId="{FED7D5D5-1739-E242-A544-A1BE39830477}" dt="2025-04-21T19:56:17.378" v="4372" actId="164"/>
          <ac:picMkLst>
            <pc:docMk/>
            <pc:sldMk cId="2521485615" sldId="652"/>
            <ac:picMk id="76" creationId="{1C707B7F-4EF0-EFB6-79AF-04EEF072DC66}"/>
          </ac:picMkLst>
        </pc:picChg>
        <pc:picChg chg="add mod topLvl">
          <ac:chgData name="Lu, Xianguo" userId="57649a0a-d28e-4448-98a1-8d5cbd8ea753" providerId="ADAL" clId="{FED7D5D5-1739-E242-A544-A1BE39830477}" dt="2025-04-22T22:27:10.076" v="6938" actId="478"/>
          <ac:picMkLst>
            <pc:docMk/>
            <pc:sldMk cId="2521485615" sldId="652"/>
            <ac:picMk id="78" creationId="{404F5894-384F-7BD1-CC7E-675972856A03}"/>
          </ac:picMkLst>
        </pc:picChg>
        <pc:picChg chg="add mod modCrop">
          <ac:chgData name="Lu, Xianguo" userId="57649a0a-d28e-4448-98a1-8d5cbd8ea753" providerId="ADAL" clId="{FED7D5D5-1739-E242-A544-A1BE39830477}" dt="2025-04-22T22:26:56.651" v="6937" actId="2085"/>
          <ac:picMkLst>
            <pc:docMk/>
            <pc:sldMk cId="2521485615" sldId="652"/>
            <ac:picMk id="79" creationId="{82F6DBA7-46E5-F2B2-A289-165D12868898}"/>
          </ac:picMkLst>
        </pc:picChg>
        <pc:cxnChg chg="mod topLvl">
          <ac:chgData name="Lu, Xianguo" userId="57649a0a-d28e-4448-98a1-8d5cbd8ea753" providerId="ADAL" clId="{FED7D5D5-1739-E242-A544-A1BE39830477}" dt="2025-04-21T17:47:46.721" v="4027" actId="164"/>
          <ac:cxnSpMkLst>
            <pc:docMk/>
            <pc:sldMk cId="2521485615" sldId="652"/>
            <ac:cxnSpMk id="7" creationId="{1D301785-DD17-3644-304B-C0402E140CD2}"/>
          </ac:cxnSpMkLst>
        </pc:cxnChg>
        <pc:cxnChg chg="mod topLvl">
          <ac:chgData name="Lu, Xianguo" userId="57649a0a-d28e-4448-98a1-8d5cbd8ea753" providerId="ADAL" clId="{FED7D5D5-1739-E242-A544-A1BE39830477}" dt="2025-04-21T17:47:41.155" v="4026" actId="165"/>
          <ac:cxnSpMkLst>
            <pc:docMk/>
            <pc:sldMk cId="2521485615" sldId="652"/>
            <ac:cxnSpMk id="8" creationId="{A73B46A8-3142-7A77-74D4-2BA990A2CAE4}"/>
          </ac:cxnSpMkLst>
        </pc:cxnChg>
        <pc:cxnChg chg="mod topLvl">
          <ac:chgData name="Lu, Xianguo" userId="57649a0a-d28e-4448-98a1-8d5cbd8ea753" providerId="ADAL" clId="{FED7D5D5-1739-E242-A544-A1BE39830477}" dt="2025-04-21T17:47:46.721" v="4027" actId="164"/>
          <ac:cxnSpMkLst>
            <pc:docMk/>
            <pc:sldMk cId="2521485615" sldId="652"/>
            <ac:cxnSpMk id="10" creationId="{B1F9D987-381A-4CF9-39BD-DF9ACF9E8D58}"/>
          </ac:cxnSpMkLst>
        </pc:cxnChg>
        <pc:cxnChg chg="mod topLvl">
          <ac:chgData name="Lu, Xianguo" userId="57649a0a-d28e-4448-98a1-8d5cbd8ea753" providerId="ADAL" clId="{FED7D5D5-1739-E242-A544-A1BE39830477}" dt="2025-04-21T17:47:41.155" v="4026" actId="165"/>
          <ac:cxnSpMkLst>
            <pc:docMk/>
            <pc:sldMk cId="2521485615" sldId="652"/>
            <ac:cxnSpMk id="11" creationId="{D374D29C-E378-64CF-506D-ADDAAB3F5BEB}"/>
          </ac:cxnSpMkLst>
        </pc:cxnChg>
        <pc:cxnChg chg="add del mod">
          <ac:chgData name="Lu, Xianguo" userId="57649a0a-d28e-4448-98a1-8d5cbd8ea753" providerId="ADAL" clId="{FED7D5D5-1739-E242-A544-A1BE39830477}" dt="2025-04-22T22:27:32.084" v="6942" actId="478"/>
          <ac:cxnSpMkLst>
            <pc:docMk/>
            <pc:sldMk cId="2521485615" sldId="652"/>
            <ac:cxnSpMk id="18" creationId="{2A23A917-D021-4AFA-3F2A-D87061139E9C}"/>
          </ac:cxnSpMkLst>
        </pc:cxnChg>
        <pc:cxnChg chg="add mod topLvl">
          <ac:chgData name="Lu, Xianguo" userId="57649a0a-d28e-4448-98a1-8d5cbd8ea753" providerId="ADAL" clId="{FED7D5D5-1739-E242-A544-A1BE39830477}" dt="2025-04-21T19:46:45.874" v="4333" actId="1076"/>
          <ac:cxnSpMkLst>
            <pc:docMk/>
            <pc:sldMk cId="2521485615" sldId="652"/>
            <ac:cxnSpMk id="23" creationId="{BDBA1AD2-733C-E46B-A359-2B6D4C718745}"/>
          </ac:cxnSpMkLst>
        </pc:cxnChg>
        <pc:cxnChg chg="add mod topLvl">
          <ac:chgData name="Lu, Xianguo" userId="57649a0a-d28e-4448-98a1-8d5cbd8ea753" providerId="ADAL" clId="{FED7D5D5-1739-E242-A544-A1BE39830477}" dt="2025-04-21T19:46:45.874" v="4333" actId="1076"/>
          <ac:cxnSpMkLst>
            <pc:docMk/>
            <pc:sldMk cId="2521485615" sldId="652"/>
            <ac:cxnSpMk id="24" creationId="{373219AB-6D89-3595-100B-80A64323FF9F}"/>
          </ac:cxnSpMkLst>
        </pc:cxnChg>
        <pc:cxnChg chg="add mod">
          <ac:chgData name="Lu, Xianguo" userId="57649a0a-d28e-4448-98a1-8d5cbd8ea753" providerId="ADAL" clId="{FED7D5D5-1739-E242-A544-A1BE39830477}" dt="2025-04-22T22:28:47.248" v="6957" actId="1038"/>
          <ac:cxnSpMkLst>
            <pc:docMk/>
            <pc:sldMk cId="2521485615" sldId="652"/>
            <ac:cxnSpMk id="25" creationId="{B9649ACF-7C98-C016-1B51-70577FAC93F3}"/>
          </ac:cxnSpMkLst>
        </pc:cxnChg>
        <pc:cxnChg chg="add mod">
          <ac:chgData name="Lu, Xianguo" userId="57649a0a-d28e-4448-98a1-8d5cbd8ea753" providerId="ADAL" clId="{FED7D5D5-1739-E242-A544-A1BE39830477}" dt="2025-04-22T22:28:44.947" v="6956" actId="1036"/>
          <ac:cxnSpMkLst>
            <pc:docMk/>
            <pc:sldMk cId="2521485615" sldId="652"/>
            <ac:cxnSpMk id="26" creationId="{31D9576F-5D87-B0AE-9704-DECA4DB7F547}"/>
          </ac:cxnSpMkLst>
        </pc:cxnChg>
        <pc:cxnChg chg="add mod">
          <ac:chgData name="Lu, Xianguo" userId="57649a0a-d28e-4448-98a1-8d5cbd8ea753" providerId="ADAL" clId="{FED7D5D5-1739-E242-A544-A1BE39830477}" dt="2025-04-22T22:28:42.119" v="6955" actId="1036"/>
          <ac:cxnSpMkLst>
            <pc:docMk/>
            <pc:sldMk cId="2521485615" sldId="652"/>
            <ac:cxnSpMk id="33" creationId="{F7B7C55A-EA74-9106-644C-D1BCD52294B8}"/>
          </ac:cxnSpMkLst>
        </pc:cxnChg>
        <pc:cxnChg chg="add mod topLvl">
          <ac:chgData name="Lu, Xianguo" userId="57649a0a-d28e-4448-98a1-8d5cbd8ea753" providerId="ADAL" clId="{FED7D5D5-1739-E242-A544-A1BE39830477}" dt="2025-04-22T22:26:56.651" v="6937" actId="2085"/>
          <ac:cxnSpMkLst>
            <pc:docMk/>
            <pc:sldMk cId="2521485615" sldId="652"/>
            <ac:cxnSpMk id="62" creationId="{AFB284AD-1B07-7126-9EBD-742B95C3674D}"/>
          </ac:cxnSpMkLst>
        </pc:cxnChg>
        <pc:cxnChg chg="add mod topLvl">
          <ac:chgData name="Lu, Xianguo" userId="57649a0a-d28e-4448-98a1-8d5cbd8ea753" providerId="ADAL" clId="{FED7D5D5-1739-E242-A544-A1BE39830477}" dt="2025-04-22T22:26:56.651" v="6937" actId="2085"/>
          <ac:cxnSpMkLst>
            <pc:docMk/>
            <pc:sldMk cId="2521485615" sldId="652"/>
            <ac:cxnSpMk id="64" creationId="{597F7930-1A59-3F4B-C334-330036F0417C}"/>
          </ac:cxnSpMkLst>
        </pc:cxnChg>
        <pc:cxnChg chg="add mod topLvl">
          <ac:chgData name="Lu, Xianguo" userId="57649a0a-d28e-4448-98a1-8d5cbd8ea753" providerId="ADAL" clId="{FED7D5D5-1739-E242-A544-A1BE39830477}" dt="2025-04-22T22:26:56.651" v="6937" actId="2085"/>
          <ac:cxnSpMkLst>
            <pc:docMk/>
            <pc:sldMk cId="2521485615" sldId="652"/>
            <ac:cxnSpMk id="65" creationId="{AF5684EA-4BED-1E6E-E338-10C85521DEED}"/>
          </ac:cxnSpMkLst>
        </pc:cxnChg>
        <pc:cxnChg chg="add mod">
          <ac:chgData name="Lu, Xianguo" userId="57649a0a-d28e-4448-98a1-8d5cbd8ea753" providerId="ADAL" clId="{FED7D5D5-1739-E242-A544-A1BE39830477}" dt="2025-04-22T22:26:56.651" v="6937" actId="2085"/>
          <ac:cxnSpMkLst>
            <pc:docMk/>
            <pc:sldMk cId="2521485615" sldId="652"/>
            <ac:cxnSpMk id="80" creationId="{8E12609F-A9FE-F22F-7BCC-181C255BFEEB}"/>
          </ac:cxnSpMkLst>
        </pc:cxnChg>
        <pc:cxnChg chg="add mod">
          <ac:chgData name="Lu, Xianguo" userId="57649a0a-d28e-4448-98a1-8d5cbd8ea753" providerId="ADAL" clId="{FED7D5D5-1739-E242-A544-A1BE39830477}" dt="2025-04-22T22:26:56.651" v="6937" actId="2085"/>
          <ac:cxnSpMkLst>
            <pc:docMk/>
            <pc:sldMk cId="2521485615" sldId="652"/>
            <ac:cxnSpMk id="86" creationId="{CD279C6A-574C-5D88-4366-0CB2DCFE3D4E}"/>
          </ac:cxnSpMkLst>
        </pc:cxnChg>
      </pc:sldChg>
      <pc:sldChg chg="addSp delSp modSp new mod setBg modAnim">
        <pc:chgData name="Lu, Xianguo" userId="57649a0a-d28e-4448-98a1-8d5cbd8ea753" providerId="ADAL" clId="{FED7D5D5-1739-E242-A544-A1BE39830477}" dt="2025-04-22T22:11:48.718" v="6926"/>
        <pc:sldMkLst>
          <pc:docMk/>
          <pc:sldMk cId="82195332" sldId="653"/>
        </pc:sldMkLst>
        <pc:spChg chg="add del mod ord">
          <ac:chgData name="Lu, Xianguo" userId="57649a0a-d28e-4448-98a1-8d5cbd8ea753" providerId="ADAL" clId="{FED7D5D5-1739-E242-A544-A1BE39830477}" dt="2025-04-22T21:13:37.225" v="6105" actId="478"/>
          <ac:spMkLst>
            <pc:docMk/>
            <pc:sldMk cId="82195332" sldId="653"/>
            <ac:spMk id="2" creationId="{D3A34393-AB54-8BE2-FD09-8E77A796973B}"/>
          </ac:spMkLst>
        </pc:spChg>
        <pc:spChg chg="del mod">
          <ac:chgData name="Lu, Xianguo" userId="57649a0a-d28e-4448-98a1-8d5cbd8ea753" providerId="ADAL" clId="{FED7D5D5-1739-E242-A544-A1BE39830477}" dt="2025-04-22T21:10:32.163" v="5998" actId="478"/>
          <ac:spMkLst>
            <pc:docMk/>
            <pc:sldMk cId="82195332" sldId="653"/>
            <ac:spMk id="4" creationId="{D3C8C8EE-A1D9-87C4-B9BC-29EFCAE76FBA}"/>
          </ac:spMkLst>
        </pc:spChg>
        <pc:spChg chg="del mod">
          <ac:chgData name="Lu, Xianguo" userId="57649a0a-d28e-4448-98a1-8d5cbd8ea753" providerId="ADAL" clId="{FED7D5D5-1739-E242-A544-A1BE39830477}" dt="2025-04-22T21:10:32.163" v="5998" actId="478"/>
          <ac:spMkLst>
            <pc:docMk/>
            <pc:sldMk cId="82195332" sldId="653"/>
            <ac:spMk id="5" creationId="{56348A92-DFA9-A2BF-6646-5BDCC7C845EB}"/>
          </ac:spMkLst>
        </pc:spChg>
        <pc:spChg chg="del mod">
          <ac:chgData name="Lu, Xianguo" userId="57649a0a-d28e-4448-98a1-8d5cbd8ea753" providerId="ADAL" clId="{FED7D5D5-1739-E242-A544-A1BE39830477}" dt="2025-04-22T21:10:32.163" v="5998" actId="478"/>
          <ac:spMkLst>
            <pc:docMk/>
            <pc:sldMk cId="82195332" sldId="653"/>
            <ac:spMk id="6" creationId="{680067DA-81BA-1223-F69E-7171136AB8F3}"/>
          </ac:spMkLst>
        </pc:spChg>
        <pc:spChg chg="add mod ord">
          <ac:chgData name="Lu, Xianguo" userId="57649a0a-d28e-4448-98a1-8d5cbd8ea753" providerId="ADAL" clId="{FED7D5D5-1739-E242-A544-A1BE39830477}" dt="2025-04-22T22:07:05.526" v="6907" actId="20577"/>
          <ac:spMkLst>
            <pc:docMk/>
            <pc:sldMk cId="82195332" sldId="653"/>
            <ac:spMk id="7" creationId="{0EE707EE-21A8-A5FA-05DF-F5CBAED36141}"/>
          </ac:spMkLst>
        </pc:spChg>
        <pc:spChg chg="add mod">
          <ac:chgData name="Lu, Xianguo" userId="57649a0a-d28e-4448-98a1-8d5cbd8ea753" providerId="ADAL" clId="{FED7D5D5-1739-E242-A544-A1BE39830477}" dt="2025-04-22T21:10:37.371" v="5999"/>
          <ac:spMkLst>
            <pc:docMk/>
            <pc:sldMk cId="82195332" sldId="653"/>
            <ac:spMk id="9" creationId="{E3938177-7E59-9714-E67D-767D23833D30}"/>
          </ac:spMkLst>
        </pc:spChg>
        <pc:spChg chg="add mod">
          <ac:chgData name="Lu, Xianguo" userId="57649a0a-d28e-4448-98a1-8d5cbd8ea753" providerId="ADAL" clId="{FED7D5D5-1739-E242-A544-A1BE39830477}" dt="2025-04-22T21:16:51.284" v="6232" actId="207"/>
          <ac:spMkLst>
            <pc:docMk/>
            <pc:sldMk cId="82195332" sldId="653"/>
            <ac:spMk id="10" creationId="{96701307-69FB-50E8-8004-3C950B4CBAD9}"/>
          </ac:spMkLst>
        </pc:spChg>
        <pc:spChg chg="add mod">
          <ac:chgData name="Lu, Xianguo" userId="57649a0a-d28e-4448-98a1-8d5cbd8ea753" providerId="ADAL" clId="{FED7D5D5-1739-E242-A544-A1BE39830477}" dt="2025-04-22T21:10:37.371" v="5999"/>
          <ac:spMkLst>
            <pc:docMk/>
            <pc:sldMk cId="82195332" sldId="653"/>
            <ac:spMk id="11" creationId="{24876BF9-C0C5-88E6-6DD3-99F3D6DD3CD0}"/>
          </ac:spMkLst>
        </pc:spChg>
        <pc:spChg chg="add mod">
          <ac:chgData name="Lu, Xianguo" userId="57649a0a-d28e-4448-98a1-8d5cbd8ea753" providerId="ADAL" clId="{FED7D5D5-1739-E242-A544-A1BE39830477}" dt="2025-04-22T21:18:03.502" v="6238" actId="1076"/>
          <ac:spMkLst>
            <pc:docMk/>
            <pc:sldMk cId="82195332" sldId="653"/>
            <ac:spMk id="12" creationId="{A333CFC3-B1D4-B413-A032-6CE5E240FD55}"/>
          </ac:spMkLst>
        </pc:spChg>
        <pc:spChg chg="add">
          <ac:chgData name="Lu, Xianguo" userId="57649a0a-d28e-4448-98a1-8d5cbd8ea753" providerId="ADAL" clId="{FED7D5D5-1739-E242-A544-A1BE39830477}" dt="2025-04-22T21:10:10.456" v="5997" actId="26606"/>
          <ac:spMkLst>
            <pc:docMk/>
            <pc:sldMk cId="82195332" sldId="653"/>
            <ac:spMk id="13" creationId="{04812C46-200A-4DEB-A05E-3ED6C68C2387}"/>
          </ac:spMkLst>
        </pc:spChg>
        <pc:spChg chg="add mod">
          <ac:chgData name="Lu, Xianguo" userId="57649a0a-d28e-4448-98a1-8d5cbd8ea753" providerId="ADAL" clId="{FED7D5D5-1739-E242-A544-A1BE39830477}" dt="2025-04-22T21:14:07.548" v="6121" actId="20577"/>
          <ac:spMkLst>
            <pc:docMk/>
            <pc:sldMk cId="82195332" sldId="653"/>
            <ac:spMk id="14" creationId="{9279ACE0-5251-3F8D-2FD9-DF863B12C6D0}"/>
          </ac:spMkLst>
        </pc:spChg>
        <pc:spChg chg="add">
          <ac:chgData name="Lu, Xianguo" userId="57649a0a-d28e-4448-98a1-8d5cbd8ea753" providerId="ADAL" clId="{FED7D5D5-1739-E242-A544-A1BE39830477}" dt="2025-04-22T21:10:10.456" v="5997" actId="26606"/>
          <ac:spMkLst>
            <pc:docMk/>
            <pc:sldMk cId="82195332" sldId="653"/>
            <ac:spMk id="15" creationId="{D1EA859B-E555-4109-94F3-6700E046E008}"/>
          </ac:spMkLst>
        </pc:spChg>
        <pc:picChg chg="add del mod ord">
          <ac:chgData name="Lu, Xianguo" userId="57649a0a-d28e-4448-98a1-8d5cbd8ea753" providerId="ADAL" clId="{FED7D5D5-1739-E242-A544-A1BE39830477}" dt="2025-04-22T21:13:34.617" v="6104" actId="478"/>
          <ac:picMkLst>
            <pc:docMk/>
            <pc:sldMk cId="82195332" sldId="653"/>
            <ac:picMk id="8" creationId="{190D47AC-EAD8-3FE8-8B53-D03C94742B2A}"/>
          </ac:picMkLst>
        </pc:picChg>
      </pc:sldChg>
      <pc:sldChg chg="addSp delSp modSp new del mod">
        <pc:chgData name="Lu, Xianguo" userId="57649a0a-d28e-4448-98a1-8d5cbd8ea753" providerId="ADAL" clId="{FED7D5D5-1739-E242-A544-A1BE39830477}" dt="2025-04-22T21:23:40.712" v="6272" actId="2696"/>
        <pc:sldMkLst>
          <pc:docMk/>
          <pc:sldMk cId="3984383806" sldId="654"/>
        </pc:sldMkLst>
        <pc:spChg chg="add mod">
          <ac:chgData name="Lu, Xianguo" userId="57649a0a-d28e-4448-98a1-8d5cbd8ea753" providerId="ADAL" clId="{FED7D5D5-1739-E242-A544-A1BE39830477}" dt="2025-04-22T21:14:00.702" v="6112"/>
          <ac:spMkLst>
            <pc:docMk/>
            <pc:sldMk cId="3984383806" sldId="654"/>
            <ac:spMk id="2" creationId="{1182AF5A-77C5-8A7E-CD80-E4BBD3831570}"/>
          </ac:spMkLst>
        </pc:spChg>
      </pc:sldChg>
      <pc:sldChg chg="modSp add del mod">
        <pc:chgData name="Lu, Xianguo" userId="57649a0a-d28e-4448-98a1-8d5cbd8ea753" providerId="ADAL" clId="{FED7D5D5-1739-E242-A544-A1BE39830477}" dt="2025-04-22T22:16:36.870" v="6929" actId="2696"/>
        <pc:sldMkLst>
          <pc:docMk/>
          <pc:sldMk cId="1689701009" sldId="655"/>
        </pc:sldMkLst>
      </pc:sldChg>
      <pc:sldChg chg="modSp add del mod">
        <pc:chgData name="Lu, Xianguo" userId="57649a0a-d28e-4448-98a1-8d5cbd8ea753" providerId="ADAL" clId="{FED7D5D5-1739-E242-A544-A1BE39830477}" dt="2025-04-22T22:34:03.626" v="6963" actId="2696"/>
        <pc:sldMkLst>
          <pc:docMk/>
          <pc:sldMk cId="1357105812" sldId="656"/>
        </pc:sldMkLst>
      </pc:sldChg>
      <pc:sldChg chg="addSp delSp modSp add mod modAnim">
        <pc:chgData name="Lu, Xianguo" userId="57649a0a-d28e-4448-98a1-8d5cbd8ea753" providerId="ADAL" clId="{FED7D5D5-1739-E242-A544-A1BE39830477}" dt="2025-04-21T22:15:11.522" v="5959"/>
        <pc:sldMkLst>
          <pc:docMk/>
          <pc:sldMk cId="1499592628" sldId="657"/>
        </pc:sldMkLst>
        <pc:spChg chg="mod topLvl">
          <ac:chgData name="Lu, Xianguo" userId="57649a0a-d28e-4448-98a1-8d5cbd8ea753" providerId="ADAL" clId="{FED7D5D5-1739-E242-A544-A1BE39830477}" dt="2025-04-21T22:15:00.651" v="5953" actId="164"/>
          <ac:spMkLst>
            <pc:docMk/>
            <pc:sldMk cId="1499592628" sldId="657"/>
            <ac:spMk id="48" creationId="{F00FDBFA-1C00-DD73-0F93-9A31232D182E}"/>
          </ac:spMkLst>
        </pc:spChg>
        <pc:spChg chg="mod topLvl">
          <ac:chgData name="Lu, Xianguo" userId="57649a0a-d28e-4448-98a1-8d5cbd8ea753" providerId="ADAL" clId="{FED7D5D5-1739-E242-A544-A1BE39830477}" dt="2025-04-21T22:15:00.651" v="5953" actId="164"/>
          <ac:spMkLst>
            <pc:docMk/>
            <pc:sldMk cId="1499592628" sldId="657"/>
            <ac:spMk id="50" creationId="{1793C2BC-E3C9-726A-4AEB-ACD50D9A2764}"/>
          </ac:spMkLst>
        </pc:spChg>
        <pc:grpChg chg="add mod">
          <ac:chgData name="Lu, Xianguo" userId="57649a0a-d28e-4448-98a1-8d5cbd8ea753" providerId="ADAL" clId="{FED7D5D5-1739-E242-A544-A1BE39830477}" dt="2025-04-21T22:15:00.651" v="5953" actId="164"/>
          <ac:grpSpMkLst>
            <pc:docMk/>
            <pc:sldMk cId="1499592628" sldId="657"/>
            <ac:grpSpMk id="6" creationId="{0F711A3B-35D6-1B45-048D-FBC4070D605F}"/>
          </ac:grpSpMkLst>
        </pc:grpChg>
      </pc:sldChg>
      <pc:sldChg chg="addSp delSp add del setBg delDesignElem">
        <pc:chgData name="Lu, Xianguo" userId="57649a0a-d28e-4448-98a1-8d5cbd8ea753" providerId="ADAL" clId="{FED7D5D5-1739-E242-A544-A1BE39830477}" dt="2025-04-22T21:13:45.107" v="6108"/>
        <pc:sldMkLst>
          <pc:docMk/>
          <pc:sldMk cId="483213739" sldId="658"/>
        </pc:sldMkLst>
        <pc:spChg chg="add del">
          <ac:chgData name="Lu, Xianguo" userId="57649a0a-d28e-4448-98a1-8d5cbd8ea753" providerId="ADAL" clId="{FED7D5D5-1739-E242-A544-A1BE39830477}" dt="2025-04-22T21:13:45.107" v="6108"/>
          <ac:spMkLst>
            <pc:docMk/>
            <pc:sldMk cId="483213739" sldId="658"/>
            <ac:spMk id="13" creationId="{E02ED614-40C5-19FD-8F85-FCEE1CC85B4C}"/>
          </ac:spMkLst>
        </pc:spChg>
        <pc:spChg chg="add del">
          <ac:chgData name="Lu, Xianguo" userId="57649a0a-d28e-4448-98a1-8d5cbd8ea753" providerId="ADAL" clId="{FED7D5D5-1739-E242-A544-A1BE39830477}" dt="2025-04-22T21:13:45.107" v="6108"/>
          <ac:spMkLst>
            <pc:docMk/>
            <pc:sldMk cId="483213739" sldId="658"/>
            <ac:spMk id="15" creationId="{68AA542C-EF30-50F9-F641-7F56B8FE17A7}"/>
          </ac:spMkLst>
        </pc:spChg>
      </pc:sldChg>
      <pc:sldChg chg="addSp delSp add del setBg delDesignElem">
        <pc:chgData name="Lu, Xianguo" userId="57649a0a-d28e-4448-98a1-8d5cbd8ea753" providerId="ADAL" clId="{FED7D5D5-1739-E242-A544-A1BE39830477}" dt="2025-04-22T21:13:47.819" v="6111"/>
        <pc:sldMkLst>
          <pc:docMk/>
          <pc:sldMk cId="1209063902" sldId="658"/>
        </pc:sldMkLst>
        <pc:spChg chg="add del">
          <ac:chgData name="Lu, Xianguo" userId="57649a0a-d28e-4448-98a1-8d5cbd8ea753" providerId="ADAL" clId="{FED7D5D5-1739-E242-A544-A1BE39830477}" dt="2025-04-22T21:13:47.819" v="6111"/>
          <ac:spMkLst>
            <pc:docMk/>
            <pc:sldMk cId="1209063902" sldId="658"/>
            <ac:spMk id="13" creationId="{8670AF20-CCAC-CAB2-AB9C-61CD82A13686}"/>
          </ac:spMkLst>
        </pc:spChg>
        <pc:spChg chg="add del">
          <ac:chgData name="Lu, Xianguo" userId="57649a0a-d28e-4448-98a1-8d5cbd8ea753" providerId="ADAL" clId="{FED7D5D5-1739-E242-A544-A1BE39830477}" dt="2025-04-22T21:13:47.819" v="6111"/>
          <ac:spMkLst>
            <pc:docMk/>
            <pc:sldMk cId="1209063902" sldId="658"/>
            <ac:spMk id="15" creationId="{288C6699-8055-68AB-A376-39458AB53284}"/>
          </ac:spMkLst>
        </pc:spChg>
      </pc:sldChg>
      <pc:sldChg chg="addSp delSp modSp add mod">
        <pc:chgData name="Lu, Xianguo" userId="57649a0a-d28e-4448-98a1-8d5cbd8ea753" providerId="ADAL" clId="{FED7D5D5-1739-E242-A544-A1BE39830477}" dt="2025-04-22T21:32:12.754" v="6357" actId="1076"/>
        <pc:sldMkLst>
          <pc:docMk/>
          <pc:sldMk cId="1971671771" sldId="658"/>
        </pc:sldMkLst>
        <pc:spChg chg="add del mod">
          <ac:chgData name="Lu, Xianguo" userId="57649a0a-d28e-4448-98a1-8d5cbd8ea753" providerId="ADAL" clId="{FED7D5D5-1739-E242-A544-A1BE39830477}" dt="2025-04-22T21:24:43.330" v="6277" actId="478"/>
          <ac:spMkLst>
            <pc:docMk/>
            <pc:sldMk cId="1971671771" sldId="658"/>
            <ac:spMk id="6" creationId="{F7DA844B-A0AE-4DA7-2CC0-A2F47B53A237}"/>
          </ac:spMkLst>
        </pc:spChg>
        <pc:spChg chg="mod">
          <ac:chgData name="Lu, Xianguo" userId="57649a0a-d28e-4448-98a1-8d5cbd8ea753" providerId="ADAL" clId="{FED7D5D5-1739-E242-A544-A1BE39830477}" dt="2025-04-22T21:24:40.103" v="6276"/>
          <ac:spMkLst>
            <pc:docMk/>
            <pc:sldMk cId="1971671771" sldId="658"/>
            <ac:spMk id="15" creationId="{F04A1B54-F65D-39A4-8E8E-2EABAD75DF3F}"/>
          </ac:spMkLst>
        </pc:spChg>
        <pc:spChg chg="mod">
          <ac:chgData name="Lu, Xianguo" userId="57649a0a-d28e-4448-98a1-8d5cbd8ea753" providerId="ADAL" clId="{FED7D5D5-1739-E242-A544-A1BE39830477}" dt="2025-04-22T21:24:40.103" v="6276"/>
          <ac:spMkLst>
            <pc:docMk/>
            <pc:sldMk cId="1971671771" sldId="658"/>
            <ac:spMk id="16" creationId="{CCFC3AC3-7CD7-9C60-B64F-2545BBC6F677}"/>
          </ac:spMkLst>
        </pc:spChg>
        <pc:spChg chg="add mod">
          <ac:chgData name="Lu, Xianguo" userId="57649a0a-d28e-4448-98a1-8d5cbd8ea753" providerId="ADAL" clId="{FED7D5D5-1739-E242-A544-A1BE39830477}" dt="2025-04-22T21:31:54.247" v="6354" actId="21"/>
          <ac:spMkLst>
            <pc:docMk/>
            <pc:sldMk cId="1971671771" sldId="658"/>
            <ac:spMk id="17" creationId="{C573CD60-078C-331A-B856-4BE3CAAC8929}"/>
          </ac:spMkLst>
        </pc:spChg>
        <pc:spChg chg="add mod">
          <ac:chgData name="Lu, Xianguo" userId="57649a0a-d28e-4448-98a1-8d5cbd8ea753" providerId="ADAL" clId="{FED7D5D5-1739-E242-A544-A1BE39830477}" dt="2025-04-22T21:24:40.103" v="6276"/>
          <ac:spMkLst>
            <pc:docMk/>
            <pc:sldMk cId="1971671771" sldId="658"/>
            <ac:spMk id="18" creationId="{DB12C55B-4D22-4B4F-663C-CCCAC0181CAA}"/>
          </ac:spMkLst>
        </pc:spChg>
        <pc:spChg chg="add mod">
          <ac:chgData name="Lu, Xianguo" userId="57649a0a-d28e-4448-98a1-8d5cbd8ea753" providerId="ADAL" clId="{FED7D5D5-1739-E242-A544-A1BE39830477}" dt="2025-04-22T21:24:40.103" v="6276"/>
          <ac:spMkLst>
            <pc:docMk/>
            <pc:sldMk cId="1971671771" sldId="658"/>
            <ac:spMk id="20" creationId="{7EF62C52-C3A6-7E6B-7176-C4F26351B803}"/>
          </ac:spMkLst>
        </pc:spChg>
        <pc:spChg chg="add mod">
          <ac:chgData name="Lu, Xianguo" userId="57649a0a-d28e-4448-98a1-8d5cbd8ea753" providerId="ADAL" clId="{FED7D5D5-1739-E242-A544-A1BE39830477}" dt="2025-04-22T21:32:12.754" v="6357" actId="1076"/>
          <ac:spMkLst>
            <pc:docMk/>
            <pc:sldMk cId="1971671771" sldId="658"/>
            <ac:spMk id="22" creationId="{02742518-0DF2-3AFF-864B-6149C7152090}"/>
          </ac:spMkLst>
        </pc:spChg>
        <pc:grpChg chg="add mod">
          <ac:chgData name="Lu, Xianguo" userId="57649a0a-d28e-4448-98a1-8d5cbd8ea753" providerId="ADAL" clId="{FED7D5D5-1739-E242-A544-A1BE39830477}" dt="2025-04-22T21:24:40.103" v="6276"/>
          <ac:grpSpMkLst>
            <pc:docMk/>
            <pc:sldMk cId="1971671771" sldId="658"/>
            <ac:grpSpMk id="9" creationId="{B8CF884C-67C4-05C8-E111-245A6D36595B}"/>
          </ac:grpSpMkLst>
        </pc:grpChg>
        <pc:grpChg chg="del">
          <ac:chgData name="Lu, Xianguo" userId="57649a0a-d28e-4448-98a1-8d5cbd8ea753" providerId="ADAL" clId="{FED7D5D5-1739-E242-A544-A1BE39830477}" dt="2025-04-22T21:24:35.219" v="6275" actId="478"/>
          <ac:grpSpMkLst>
            <pc:docMk/>
            <pc:sldMk cId="1971671771" sldId="658"/>
            <ac:grpSpMk id="11" creationId="{467DD0C0-85B5-1C4A-4857-4D502EFE3CC0}"/>
          </ac:grpSpMkLst>
        </pc:grpChg>
        <pc:picChg chg="mod">
          <ac:chgData name="Lu, Xianguo" userId="57649a0a-d28e-4448-98a1-8d5cbd8ea753" providerId="ADAL" clId="{FED7D5D5-1739-E242-A544-A1BE39830477}" dt="2025-04-22T21:24:40.103" v="6276"/>
          <ac:picMkLst>
            <pc:docMk/>
            <pc:sldMk cId="1971671771" sldId="658"/>
            <ac:picMk id="12" creationId="{F6EE8D7C-2C94-301F-599D-FBF75F15398D}"/>
          </ac:picMkLst>
        </pc:picChg>
        <pc:cxnChg chg="add mod">
          <ac:chgData name="Lu, Xianguo" userId="57649a0a-d28e-4448-98a1-8d5cbd8ea753" providerId="ADAL" clId="{FED7D5D5-1739-E242-A544-A1BE39830477}" dt="2025-04-22T21:24:40.103" v="6276"/>
          <ac:cxnSpMkLst>
            <pc:docMk/>
            <pc:sldMk cId="1971671771" sldId="658"/>
            <ac:cxnSpMk id="5" creationId="{037627B7-83CE-93F7-2778-2753E687ABE3}"/>
          </ac:cxnSpMkLst>
        </pc:cxnChg>
        <pc:cxnChg chg="add mod">
          <ac:chgData name="Lu, Xianguo" userId="57649a0a-d28e-4448-98a1-8d5cbd8ea753" providerId="ADAL" clId="{FED7D5D5-1739-E242-A544-A1BE39830477}" dt="2025-04-22T21:24:40.103" v="6276"/>
          <ac:cxnSpMkLst>
            <pc:docMk/>
            <pc:sldMk cId="1971671771" sldId="658"/>
            <ac:cxnSpMk id="8" creationId="{69C1A585-6A95-CA80-E7D8-822777955685}"/>
          </ac:cxnSpMkLst>
        </pc:cxnChg>
      </pc:sldChg>
      <pc:sldChg chg="addSp delSp modSp add del mod modAnim">
        <pc:chgData name="Lu, Xianguo" userId="57649a0a-d28e-4448-98a1-8d5cbd8ea753" providerId="ADAL" clId="{FED7D5D5-1739-E242-A544-A1BE39830477}" dt="2025-04-23T00:20:01.614" v="7052" actId="2696"/>
        <pc:sldMkLst>
          <pc:docMk/>
          <pc:sldMk cId="912513108" sldId="659"/>
        </pc:sldMkLst>
        <pc:spChg chg="mod">
          <ac:chgData name="Lu, Xianguo" userId="57649a0a-d28e-4448-98a1-8d5cbd8ea753" providerId="ADAL" clId="{FED7D5D5-1739-E242-A544-A1BE39830477}" dt="2025-04-22T22:03:59.773" v="6850" actId="20577"/>
          <ac:spMkLst>
            <pc:docMk/>
            <pc:sldMk cId="912513108" sldId="659"/>
            <ac:spMk id="6" creationId="{055BE128-C46D-2789-9612-F4085F41183E}"/>
          </ac:spMkLst>
        </pc:spChg>
        <pc:cxnChg chg="add del mod">
          <ac:chgData name="Lu, Xianguo" userId="57649a0a-d28e-4448-98a1-8d5cbd8ea753" providerId="ADAL" clId="{FED7D5D5-1739-E242-A544-A1BE39830477}" dt="2025-04-22T22:13:00.157" v="6927" actId="478"/>
          <ac:cxnSpMkLst>
            <pc:docMk/>
            <pc:sldMk cId="912513108" sldId="659"/>
            <ac:cxnSpMk id="13" creationId="{732E0053-3302-D46E-A9D3-C860B0C4A1FC}"/>
          </ac:cxnSpMkLst>
        </pc:cxnChg>
      </pc:sldChg>
      <pc:sldChg chg="delSp modSp add mod">
        <pc:chgData name="Lu, Xianguo" userId="57649a0a-d28e-4448-98a1-8d5cbd8ea753" providerId="ADAL" clId="{FED7D5D5-1739-E242-A544-A1BE39830477}" dt="2025-04-23T09:29:55.212" v="7736" actId="20577"/>
        <pc:sldMkLst>
          <pc:docMk/>
          <pc:sldMk cId="1269883941" sldId="660"/>
        </pc:sldMkLst>
        <pc:spChg chg="mod">
          <ac:chgData name="Lu, Xianguo" userId="57649a0a-d28e-4448-98a1-8d5cbd8ea753" providerId="ADAL" clId="{FED7D5D5-1739-E242-A544-A1BE39830477}" dt="2025-04-23T09:29:55.212" v="7736" actId="20577"/>
          <ac:spMkLst>
            <pc:docMk/>
            <pc:sldMk cId="1269883941" sldId="660"/>
            <ac:spMk id="6" creationId="{8A2188F5-F59A-1374-94D7-E42C90DF11F7}"/>
          </ac:spMkLst>
        </pc:spChg>
        <pc:grpChg chg="del">
          <ac:chgData name="Lu, Xianguo" userId="57649a0a-d28e-4448-98a1-8d5cbd8ea753" providerId="ADAL" clId="{FED7D5D5-1739-E242-A544-A1BE39830477}" dt="2025-04-23T00:19:47.962" v="7050" actId="478"/>
          <ac:grpSpMkLst>
            <pc:docMk/>
            <pc:sldMk cId="1269883941" sldId="660"/>
            <ac:grpSpMk id="14" creationId="{A6ED4AE6-12C4-F068-CC12-DE183FBC1846}"/>
          </ac:grpSpMkLst>
        </pc:grpChg>
        <pc:picChg chg="del">
          <ac:chgData name="Lu, Xianguo" userId="57649a0a-d28e-4448-98a1-8d5cbd8ea753" providerId="ADAL" clId="{FED7D5D5-1739-E242-A544-A1BE39830477}" dt="2025-04-23T00:19:52.450" v="7051" actId="478"/>
          <ac:picMkLst>
            <pc:docMk/>
            <pc:sldMk cId="1269883941" sldId="660"/>
            <ac:picMk id="16" creationId="{E7BB2F46-D445-1573-892C-3906B5919284}"/>
          </ac:picMkLst>
        </pc:picChg>
      </pc:sldChg>
    </pc:docChg>
  </pc:docChgLst>
  <pc:docChgLst>
    <pc:chgData name="Lu, Xianguo" userId="57649a0a-d28e-4448-98a1-8d5cbd8ea753" providerId="ADAL" clId="{D9BC17CE-F13E-2D4F-A712-CB1EB6FE77FA}"/>
    <pc:docChg chg="undo custSel addSld delSld modSld">
      <pc:chgData name="Lu, Xianguo" userId="57649a0a-d28e-4448-98a1-8d5cbd8ea753" providerId="ADAL" clId="{D9BC17CE-F13E-2D4F-A712-CB1EB6FE77FA}" dt="2024-04-24T06:37:29.435" v="240" actId="2696"/>
      <pc:docMkLst>
        <pc:docMk/>
      </pc:docMkLst>
      <pc:sldChg chg="modSp mod">
        <pc:chgData name="Lu, Xianguo" userId="57649a0a-d28e-4448-98a1-8d5cbd8ea753" providerId="ADAL" clId="{D9BC17CE-F13E-2D4F-A712-CB1EB6FE77FA}" dt="2024-04-24T05:19:30.128" v="51" actId="20577"/>
        <pc:sldMkLst>
          <pc:docMk/>
          <pc:sldMk cId="566338582" sldId="25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409492996" sldId="2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105224009" sldId="26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63186292" sldId="3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200314950" sldId="38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823404236" sldId="42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533995323" sldId="42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91626449" sldId="43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532285406" sldId="43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846382014" sldId="440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465954021" sldId="452"/>
        </pc:sldMkLst>
      </pc:sldChg>
      <pc:sldChg chg="addSp delSp modSp mod">
        <pc:chgData name="Lu, Xianguo" userId="57649a0a-d28e-4448-98a1-8d5cbd8ea753" providerId="ADAL" clId="{D9BC17CE-F13E-2D4F-A712-CB1EB6FE77FA}" dt="2024-04-24T06:27:06.298" v="237" actId="478"/>
        <pc:sldMkLst>
          <pc:docMk/>
          <pc:sldMk cId="3698789114" sldId="453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298227298" sldId="45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71029908" sldId="45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5677364" sldId="46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742847411" sldId="475"/>
        </pc:sldMkLst>
      </pc:sldChg>
      <pc:sldChg chg="del">
        <pc:chgData name="Lu, Xianguo" userId="57649a0a-d28e-4448-98a1-8d5cbd8ea753" providerId="ADAL" clId="{D9BC17CE-F13E-2D4F-A712-CB1EB6FE77FA}" dt="2024-04-24T06:32:45.584" v="238" actId="2696"/>
        <pc:sldMkLst>
          <pc:docMk/>
          <pc:sldMk cId="73001665" sldId="476"/>
        </pc:sldMkLst>
      </pc:sldChg>
      <pc:sldChg chg="add">
        <pc:chgData name="Lu, Xianguo" userId="57649a0a-d28e-4448-98a1-8d5cbd8ea753" providerId="ADAL" clId="{D9BC17CE-F13E-2D4F-A712-CB1EB6FE77FA}" dt="2024-04-24T06:32:52.585" v="239"/>
        <pc:sldMkLst>
          <pc:docMk/>
          <pc:sldMk cId="2555583574" sldId="476"/>
        </pc:sldMkLst>
      </pc:sldChg>
      <pc:sldChg chg="addSp modSp mod">
        <pc:chgData name="Lu, Xianguo" userId="57649a0a-d28e-4448-98a1-8d5cbd8ea753" providerId="ADAL" clId="{D9BC17CE-F13E-2D4F-A712-CB1EB6FE77FA}" dt="2024-04-24T06:02:38.168" v="86" actId="13926"/>
        <pc:sldMkLst>
          <pc:docMk/>
          <pc:sldMk cId="2325233299" sldId="478"/>
        </pc:sldMkLst>
      </pc:sldChg>
      <pc:sldChg chg="del">
        <pc:chgData name="Lu, Xianguo" userId="57649a0a-d28e-4448-98a1-8d5cbd8ea753" providerId="ADAL" clId="{D9BC17CE-F13E-2D4F-A712-CB1EB6FE77FA}" dt="2024-04-24T06:20:55.392" v="154" actId="2696"/>
        <pc:sldMkLst>
          <pc:docMk/>
          <pc:sldMk cId="623481518" sldId="47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064636591" sldId="481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39114800" sldId="48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66681650" sldId="48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10935331" sldId="489"/>
        </pc:sldMkLst>
      </pc:sldChg>
      <pc:sldChg chg="addSp delSp modSp new mod setBg">
        <pc:chgData name="Lu, Xianguo" userId="57649a0a-d28e-4448-98a1-8d5cbd8ea753" providerId="ADAL" clId="{D9BC17CE-F13E-2D4F-A712-CB1EB6FE77FA}" dt="2024-04-24T06:02:13.446" v="83" actId="20577"/>
        <pc:sldMkLst>
          <pc:docMk/>
          <pc:sldMk cId="4138747363" sldId="497"/>
        </pc:sldMkLst>
      </pc:sldChg>
      <pc:sldChg chg="addSp delSp modSp add mod setBg">
        <pc:chgData name="Lu, Xianguo" userId="57649a0a-d28e-4448-98a1-8d5cbd8ea753" providerId="ADAL" clId="{D9BC17CE-F13E-2D4F-A712-CB1EB6FE77FA}" dt="2024-04-24T06:06:04.574" v="114" actId="20577"/>
        <pc:sldMkLst>
          <pc:docMk/>
          <pc:sldMk cId="895870533" sldId="498"/>
        </pc:sldMkLst>
      </pc:sldChg>
      <pc:sldChg chg="new del">
        <pc:chgData name="Lu, Xianguo" userId="57649a0a-d28e-4448-98a1-8d5cbd8ea753" providerId="ADAL" clId="{D9BC17CE-F13E-2D4F-A712-CB1EB6FE77FA}" dt="2024-04-24T06:04:49.564" v="99" actId="2696"/>
        <pc:sldMkLst>
          <pc:docMk/>
          <pc:sldMk cId="912776984" sldId="499"/>
        </pc:sldMkLst>
      </pc:sldChg>
      <pc:sldChg chg="addSp delSp modSp add mod setBg">
        <pc:chgData name="Lu, Xianguo" userId="57649a0a-d28e-4448-98a1-8d5cbd8ea753" providerId="ADAL" clId="{D9BC17CE-F13E-2D4F-A712-CB1EB6FE77FA}" dt="2024-04-24T06:25:04.635" v="210" actId="20577"/>
        <pc:sldMkLst>
          <pc:docMk/>
          <pc:sldMk cId="3202273530" sldId="499"/>
        </pc:sldMkLst>
      </pc:sldChg>
    </pc:docChg>
  </pc:docChgLst>
  <pc:docChgLst>
    <pc:chgData name="Lu, Xianguo" userId="57649a0a-d28e-4448-98a1-8d5cbd8ea753" providerId="ADAL" clId="{E95299A0-D64B-194F-9069-A6DCE79B749D}"/>
    <pc:docChg chg="undo custSel addSld delSld modSld sldOrd">
      <pc:chgData name="Lu, Xianguo" userId="57649a0a-d28e-4448-98a1-8d5cbd8ea753" providerId="ADAL" clId="{E95299A0-D64B-194F-9069-A6DCE79B749D}" dt="2025-01-02T17:59:41.769" v="398" actId="478"/>
      <pc:docMkLst>
        <pc:docMk/>
      </pc:docMkLst>
      <pc:sldChg chg="del">
        <pc:chgData name="Lu, Xianguo" userId="57649a0a-d28e-4448-98a1-8d5cbd8ea753" providerId="ADAL" clId="{E95299A0-D64B-194F-9069-A6DCE79B749D}" dt="2024-12-31T19:24:37.541" v="283" actId="2696"/>
        <pc:sldMkLst>
          <pc:docMk/>
          <pc:sldMk cId="1951511031" sldId="265"/>
        </pc:sldMkLst>
      </pc:sldChg>
      <pc:sldChg chg="addSp delSp modSp mod delAnim">
        <pc:chgData name="Lu, Xianguo" userId="57649a0a-d28e-4448-98a1-8d5cbd8ea753" providerId="ADAL" clId="{E95299A0-D64B-194F-9069-A6DCE79B749D}" dt="2024-12-31T19:22:44.400" v="281" actId="1076"/>
        <pc:sldMkLst>
          <pc:docMk/>
          <pc:sldMk cId="1956750537" sldId="293"/>
        </pc:sldMkLst>
      </pc:sldChg>
      <pc:sldChg chg="del">
        <pc:chgData name="Lu, Xianguo" userId="57649a0a-d28e-4448-98a1-8d5cbd8ea753" providerId="ADAL" clId="{E95299A0-D64B-194F-9069-A6DCE79B749D}" dt="2024-12-31T19:27:17.560" v="293" actId="2696"/>
        <pc:sldMkLst>
          <pc:docMk/>
          <pc:sldMk cId="2423158307" sldId="305"/>
        </pc:sldMkLst>
      </pc:sldChg>
      <pc:sldChg chg="del">
        <pc:chgData name="Lu, Xianguo" userId="57649a0a-d28e-4448-98a1-8d5cbd8ea753" providerId="ADAL" clId="{E95299A0-D64B-194F-9069-A6DCE79B749D}" dt="2024-12-31T19:27:17.563" v="294" actId="2696"/>
        <pc:sldMkLst>
          <pc:docMk/>
          <pc:sldMk cId="1927732615" sldId="311"/>
        </pc:sldMkLst>
      </pc:sldChg>
      <pc:sldChg chg="add del">
        <pc:chgData name="Lu, Xianguo" userId="57649a0a-d28e-4448-98a1-8d5cbd8ea753" providerId="ADAL" clId="{E95299A0-D64B-194F-9069-A6DCE79B749D}" dt="2024-12-31T19:24:46.043" v="286"/>
        <pc:sldMkLst>
          <pc:docMk/>
          <pc:sldMk cId="3052314646" sldId="314"/>
        </pc:sldMkLst>
      </pc:sldChg>
      <pc:sldChg chg="del">
        <pc:chgData name="Lu, Xianguo" userId="57649a0a-d28e-4448-98a1-8d5cbd8ea753" providerId="ADAL" clId="{E95299A0-D64B-194F-9069-A6DCE79B749D}" dt="2024-12-31T19:27:17.568" v="295" actId="2696"/>
        <pc:sldMkLst>
          <pc:docMk/>
          <pc:sldMk cId="800558018" sldId="315"/>
        </pc:sldMkLst>
      </pc:sldChg>
      <pc:sldChg chg="del">
        <pc:chgData name="Lu, Xianguo" userId="57649a0a-d28e-4448-98a1-8d5cbd8ea753" providerId="ADAL" clId="{E95299A0-D64B-194F-9069-A6DCE79B749D}" dt="2024-12-31T19:27:17.551" v="291" actId="2696"/>
        <pc:sldMkLst>
          <pc:docMk/>
          <pc:sldMk cId="1924871668" sldId="320"/>
        </pc:sldMkLst>
      </pc:sldChg>
      <pc:sldChg chg="del">
        <pc:chgData name="Lu, Xianguo" userId="57649a0a-d28e-4448-98a1-8d5cbd8ea753" providerId="ADAL" clId="{E95299A0-D64B-194F-9069-A6DCE79B749D}" dt="2024-12-31T19:30:50.365" v="305" actId="2696"/>
        <pc:sldMkLst>
          <pc:docMk/>
          <pc:sldMk cId="3868865528" sldId="330"/>
        </pc:sldMkLst>
      </pc:sldChg>
      <pc:sldChg chg="del">
        <pc:chgData name="Lu, Xianguo" userId="57649a0a-d28e-4448-98a1-8d5cbd8ea753" providerId="ADAL" clId="{E95299A0-D64B-194F-9069-A6DCE79B749D}" dt="2024-12-31T19:18:35.801" v="266" actId="2696"/>
        <pc:sldMkLst>
          <pc:docMk/>
          <pc:sldMk cId="516267705" sldId="342"/>
        </pc:sldMkLst>
      </pc:sldChg>
      <pc:sldChg chg="del">
        <pc:chgData name="Lu, Xianguo" userId="57649a0a-d28e-4448-98a1-8d5cbd8ea753" providerId="ADAL" clId="{E95299A0-D64B-194F-9069-A6DCE79B749D}" dt="2024-12-31T19:26:44.644" v="288" actId="269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E95299A0-D64B-194F-9069-A6DCE79B749D}" dt="2024-12-31T19:26:44.663" v="289" actId="2696"/>
        <pc:sldMkLst>
          <pc:docMk/>
          <pc:sldMk cId="1673656181" sldId="361"/>
        </pc:sldMkLst>
      </pc:sldChg>
      <pc:sldChg chg="del">
        <pc:chgData name="Lu, Xianguo" userId="57649a0a-d28e-4448-98a1-8d5cbd8ea753" providerId="ADAL" clId="{E95299A0-D64B-194F-9069-A6DCE79B749D}" dt="2024-12-31T19:27:17.555" v="292" actId="2696"/>
        <pc:sldMkLst>
          <pc:docMk/>
          <pc:sldMk cId="753261301" sldId="362"/>
        </pc:sldMkLst>
      </pc:sldChg>
      <pc:sldChg chg="del">
        <pc:chgData name="Lu, Xianguo" userId="57649a0a-d28e-4448-98a1-8d5cbd8ea753" providerId="ADAL" clId="{E95299A0-D64B-194F-9069-A6DCE79B749D}" dt="2024-12-31T19:29:53.390" v="297" actId="2696"/>
        <pc:sldMkLst>
          <pc:docMk/>
          <pc:sldMk cId="3746440" sldId="427"/>
        </pc:sldMkLst>
      </pc:sldChg>
      <pc:sldChg chg="del">
        <pc:chgData name="Lu, Xianguo" userId="57649a0a-d28e-4448-98a1-8d5cbd8ea753" providerId="ADAL" clId="{E95299A0-D64B-194F-9069-A6DCE79B749D}" dt="2024-12-31T19:29:56.814" v="298" actId="2696"/>
        <pc:sldMkLst>
          <pc:docMk/>
          <pc:sldMk cId="3991272205" sldId="428"/>
        </pc:sldMkLst>
      </pc:sldChg>
      <pc:sldChg chg="del">
        <pc:chgData name="Lu, Xianguo" userId="57649a0a-d28e-4448-98a1-8d5cbd8ea753" providerId="ADAL" clId="{E95299A0-D64B-194F-9069-A6DCE79B749D}" dt="2024-12-31T19:30:02.240" v="300" actId="2696"/>
        <pc:sldMkLst>
          <pc:docMk/>
          <pc:sldMk cId="262422970" sldId="429"/>
        </pc:sldMkLst>
      </pc:sldChg>
      <pc:sldChg chg="del">
        <pc:chgData name="Lu, Xianguo" userId="57649a0a-d28e-4448-98a1-8d5cbd8ea753" providerId="ADAL" clId="{E95299A0-D64B-194F-9069-A6DCE79B749D}" dt="2024-12-31T19:19:08.032" v="270" actId="269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E95299A0-D64B-194F-9069-A6DCE79B749D}" dt="2024-12-31T19:24:37.493" v="282" actId="2696"/>
        <pc:sldMkLst>
          <pc:docMk/>
          <pc:sldMk cId="3654446785" sldId="471"/>
        </pc:sldMkLst>
      </pc:sldChg>
      <pc:sldChg chg="del">
        <pc:chgData name="Lu, Xianguo" userId="57649a0a-d28e-4448-98a1-8d5cbd8ea753" providerId="ADAL" clId="{E95299A0-D64B-194F-9069-A6DCE79B749D}" dt="2024-12-31T19:24:37.636" v="284" actId="2696"/>
        <pc:sldMkLst>
          <pc:docMk/>
          <pc:sldMk cId="2998292656" sldId="486"/>
        </pc:sldMkLst>
      </pc:sldChg>
      <pc:sldChg chg="add del">
        <pc:chgData name="Lu, Xianguo" userId="57649a0a-d28e-4448-98a1-8d5cbd8ea753" providerId="ADAL" clId="{E95299A0-D64B-194F-9069-A6DCE79B749D}" dt="2025-01-02T17:56:02.739" v="384" actId="2696"/>
        <pc:sldMkLst>
          <pc:docMk/>
          <pc:sldMk cId="496984784" sldId="495"/>
        </pc:sldMkLst>
      </pc:sldChg>
      <pc:sldChg chg="delSp modSp mod">
        <pc:chgData name="Lu, Xianguo" userId="57649a0a-d28e-4448-98a1-8d5cbd8ea753" providerId="ADAL" clId="{E95299A0-D64B-194F-9069-A6DCE79B749D}" dt="2024-12-31T12:51:18.769" v="114" actId="1076"/>
        <pc:sldMkLst>
          <pc:docMk/>
          <pc:sldMk cId="1388125922" sldId="501"/>
        </pc:sldMkLst>
      </pc:sldChg>
      <pc:sldChg chg="del">
        <pc:chgData name="Lu, Xianguo" userId="57649a0a-d28e-4448-98a1-8d5cbd8ea753" providerId="ADAL" clId="{E95299A0-D64B-194F-9069-A6DCE79B749D}" dt="2024-12-31T19:18:42.308" v="268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E95299A0-D64B-194F-9069-A6DCE79B749D}" dt="2024-12-31T19:27:17.572" v="296" actId="2696"/>
        <pc:sldMkLst>
          <pc:docMk/>
          <pc:sldMk cId="1969110898" sldId="505"/>
        </pc:sldMkLst>
      </pc:sldChg>
      <pc:sldChg chg="del">
        <pc:chgData name="Lu, Xianguo" userId="57649a0a-d28e-4448-98a1-8d5cbd8ea753" providerId="ADAL" clId="{E95299A0-D64B-194F-9069-A6DCE79B749D}" dt="2024-12-31T19:27:17.547" v="290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E95299A0-D64B-194F-9069-A6DCE79B749D}" dt="2024-12-31T19:19:08.204" v="271" actId="2696"/>
        <pc:sldMkLst>
          <pc:docMk/>
          <pc:sldMk cId="2394805038" sldId="511"/>
        </pc:sldMkLst>
      </pc:sldChg>
      <pc:sldChg chg="del">
        <pc:chgData name="Lu, Xianguo" userId="57649a0a-d28e-4448-98a1-8d5cbd8ea753" providerId="ADAL" clId="{E95299A0-D64B-194F-9069-A6DCE79B749D}" dt="2024-12-31T19:29:58.195" v="299" actId="2696"/>
        <pc:sldMkLst>
          <pc:docMk/>
          <pc:sldMk cId="3787795665" sldId="513"/>
        </pc:sldMkLst>
      </pc:sldChg>
      <pc:sldChg chg="del">
        <pc:chgData name="Lu, Xianguo" userId="57649a0a-d28e-4448-98a1-8d5cbd8ea753" providerId="ADAL" clId="{E95299A0-D64B-194F-9069-A6DCE79B749D}" dt="2024-12-31T19:18:59.928" v="269" actId="2696"/>
        <pc:sldMkLst>
          <pc:docMk/>
          <pc:sldMk cId="799907324" sldId="516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556656161" sldId="524"/>
        </pc:sldMkLst>
      </pc:sldChg>
      <pc:sldChg chg="del">
        <pc:chgData name="Lu, Xianguo" userId="57649a0a-d28e-4448-98a1-8d5cbd8ea753" providerId="ADAL" clId="{E95299A0-D64B-194F-9069-A6DCE79B749D}" dt="2024-12-31T19:19:37.133" v="272" actId="2696"/>
        <pc:sldMkLst>
          <pc:docMk/>
          <pc:sldMk cId="2374027485" sldId="535"/>
        </pc:sldMkLst>
      </pc:sldChg>
      <pc:sldChg chg="del">
        <pc:chgData name="Lu, Xianguo" userId="57649a0a-d28e-4448-98a1-8d5cbd8ea753" providerId="ADAL" clId="{E95299A0-D64B-194F-9069-A6DCE79B749D}" dt="2024-12-31T19:19:37.157" v="274" actId="2696"/>
        <pc:sldMkLst>
          <pc:docMk/>
          <pc:sldMk cId="2133309771" sldId="538"/>
        </pc:sldMkLst>
      </pc:sldChg>
      <pc:sldChg chg="del">
        <pc:chgData name="Lu, Xianguo" userId="57649a0a-d28e-4448-98a1-8d5cbd8ea753" providerId="ADAL" clId="{E95299A0-D64B-194F-9069-A6DCE79B749D}" dt="2024-12-31T19:30:10.168" v="301" actId="2696"/>
        <pc:sldMkLst>
          <pc:docMk/>
          <pc:sldMk cId="2035096172" sldId="541"/>
        </pc:sldMkLst>
      </pc:sldChg>
      <pc:sldChg chg="del">
        <pc:chgData name="Lu, Xianguo" userId="57649a0a-d28e-4448-98a1-8d5cbd8ea753" providerId="ADAL" clId="{E95299A0-D64B-194F-9069-A6DCE79B749D}" dt="2024-12-31T19:19:37.137" v="273" actId="2696"/>
        <pc:sldMkLst>
          <pc:docMk/>
          <pc:sldMk cId="2894109206" sldId="542"/>
        </pc:sldMkLst>
      </pc:sldChg>
      <pc:sldChg chg="delSp modSp mod">
        <pc:chgData name="Lu, Xianguo" userId="57649a0a-d28e-4448-98a1-8d5cbd8ea753" providerId="ADAL" clId="{E95299A0-D64B-194F-9069-A6DCE79B749D}" dt="2024-12-31T19:35:24.308" v="319" actId="478"/>
        <pc:sldMkLst>
          <pc:docMk/>
          <pc:sldMk cId="1363428137" sldId="555"/>
        </pc:sldMkLst>
      </pc:sldChg>
      <pc:sldChg chg="del">
        <pc:chgData name="Lu, Xianguo" userId="57649a0a-d28e-4448-98a1-8d5cbd8ea753" providerId="ADAL" clId="{E95299A0-D64B-194F-9069-A6DCE79B749D}" dt="2024-12-31T19:18:38.072" v="267" actId="2696"/>
        <pc:sldMkLst>
          <pc:docMk/>
          <pc:sldMk cId="64141065" sldId="560"/>
        </pc:sldMkLst>
      </pc:sldChg>
      <pc:sldChg chg="del">
        <pc:chgData name="Lu, Xianguo" userId="57649a0a-d28e-4448-98a1-8d5cbd8ea753" providerId="ADAL" clId="{E95299A0-D64B-194F-9069-A6DCE79B749D}" dt="2024-12-31T19:30:41.358" v="303" actId="2696"/>
        <pc:sldMkLst>
          <pc:docMk/>
          <pc:sldMk cId="92065048" sldId="561"/>
        </pc:sldMkLst>
      </pc:sldChg>
      <pc:sldChg chg="del">
        <pc:chgData name="Lu, Xianguo" userId="57649a0a-d28e-4448-98a1-8d5cbd8ea753" providerId="ADAL" clId="{E95299A0-D64B-194F-9069-A6DCE79B749D}" dt="2024-12-31T19:30:24.149" v="302" actId="2696"/>
        <pc:sldMkLst>
          <pc:docMk/>
          <pc:sldMk cId="2072368775" sldId="564"/>
        </pc:sldMkLst>
      </pc:sldChg>
      <pc:sldChg chg="ord">
        <pc:chgData name="Lu, Xianguo" userId="57649a0a-d28e-4448-98a1-8d5cbd8ea753" providerId="ADAL" clId="{E95299A0-D64B-194F-9069-A6DCE79B749D}" dt="2024-12-31T19:31:31.901" v="308" actId="20578"/>
        <pc:sldMkLst>
          <pc:docMk/>
          <pc:sldMk cId="2209216187" sldId="566"/>
        </pc:sldMkLst>
      </pc:sldChg>
      <pc:sldChg chg="del">
        <pc:chgData name="Lu, Xianguo" userId="57649a0a-d28e-4448-98a1-8d5cbd8ea753" providerId="ADAL" clId="{E95299A0-D64B-194F-9069-A6DCE79B749D}" dt="2024-12-31T19:30:46.738" v="304" actId="2696"/>
        <pc:sldMkLst>
          <pc:docMk/>
          <pc:sldMk cId="2729207526" sldId="567"/>
        </pc:sldMkLst>
      </pc:sldChg>
      <pc:sldChg chg="del">
        <pc:chgData name="Lu, Xianguo" userId="57649a0a-d28e-4448-98a1-8d5cbd8ea753" providerId="ADAL" clId="{E95299A0-D64B-194F-9069-A6DCE79B749D}" dt="2024-12-31T19:30:55.479" v="306" actId="2696"/>
        <pc:sldMkLst>
          <pc:docMk/>
          <pc:sldMk cId="2656156173" sldId="568"/>
        </pc:sldMkLst>
      </pc:sldChg>
      <pc:sldChg chg="addSp delSp modSp new mod setBg">
        <pc:chgData name="Lu, Xianguo" userId="57649a0a-d28e-4448-98a1-8d5cbd8ea753" providerId="ADAL" clId="{E95299A0-D64B-194F-9069-A6DCE79B749D}" dt="2024-12-31T19:44:03.844" v="367" actId="478"/>
        <pc:sldMkLst>
          <pc:docMk/>
          <pc:sldMk cId="2043940642" sldId="569"/>
        </pc:sldMkLst>
      </pc:sldChg>
      <pc:sldChg chg="addSp delSp modSp new mod setBg">
        <pc:chgData name="Lu, Xianguo" userId="57649a0a-d28e-4448-98a1-8d5cbd8ea753" providerId="ADAL" clId="{E95299A0-D64B-194F-9069-A6DCE79B749D}" dt="2024-12-31T16:13:30.195" v="133" actId="1076"/>
        <pc:sldMkLst>
          <pc:docMk/>
          <pc:sldMk cId="1741812467" sldId="570"/>
        </pc:sldMkLst>
      </pc:sldChg>
      <pc:sldChg chg="add">
        <pc:chgData name="Lu, Xianguo" userId="57649a0a-d28e-4448-98a1-8d5cbd8ea753" providerId="ADAL" clId="{E95299A0-D64B-194F-9069-A6DCE79B749D}" dt="2024-12-31T19:24:46.043" v="286"/>
        <pc:sldMkLst>
          <pc:docMk/>
          <pc:sldMk cId="1233342980" sldId="571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495702553" sldId="572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734655289" sldId="573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90200864" sldId="574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753854390" sldId="575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2061033114" sldId="576"/>
        </pc:sldMkLst>
      </pc:sldChg>
      <pc:sldChg chg="modSp new mod ord">
        <pc:chgData name="Lu, Xianguo" userId="57649a0a-d28e-4448-98a1-8d5cbd8ea753" providerId="ADAL" clId="{E95299A0-D64B-194F-9069-A6DCE79B749D}" dt="2024-12-31T19:32:57.348" v="317" actId="20578"/>
        <pc:sldMkLst>
          <pc:docMk/>
          <pc:sldMk cId="933799650" sldId="577"/>
        </pc:sldMkLst>
      </pc:sldChg>
      <pc:sldChg chg="modSp add mod">
        <pc:chgData name="Lu, Xianguo" userId="57649a0a-d28e-4448-98a1-8d5cbd8ea753" providerId="ADAL" clId="{E95299A0-D64B-194F-9069-A6DCE79B749D}" dt="2025-01-02T17:53:59.230" v="382" actId="20577"/>
        <pc:sldMkLst>
          <pc:docMk/>
          <pc:sldMk cId="2416035764" sldId="578"/>
        </pc:sldMkLst>
      </pc:sldChg>
      <pc:sldChg chg="modSp new del mod">
        <pc:chgData name="Lu, Xianguo" userId="57649a0a-d28e-4448-98a1-8d5cbd8ea753" providerId="ADAL" clId="{E95299A0-D64B-194F-9069-A6DCE79B749D}" dt="2025-01-02T17:53:44.065" v="368" actId="2696"/>
        <pc:sldMkLst>
          <pc:docMk/>
          <pc:sldMk cId="3072862220" sldId="578"/>
        </pc:sldMkLst>
      </pc:sldChg>
      <pc:sldChg chg="add">
        <pc:chgData name="Lu, Xianguo" userId="57649a0a-d28e-4448-98a1-8d5cbd8ea753" providerId="ADAL" clId="{E95299A0-D64B-194F-9069-A6DCE79B749D}" dt="2025-01-02T17:55:58.473" v="383"/>
        <pc:sldMkLst>
          <pc:docMk/>
          <pc:sldMk cId="2923765515" sldId="579"/>
        </pc:sldMkLst>
      </pc:sldChg>
      <pc:sldChg chg="delSp modSp add mod">
        <pc:chgData name="Lu, Xianguo" userId="57649a0a-d28e-4448-98a1-8d5cbd8ea753" providerId="ADAL" clId="{E95299A0-D64B-194F-9069-A6DCE79B749D}" dt="2025-01-02T17:59:41.769" v="398" actId="478"/>
        <pc:sldMkLst>
          <pc:docMk/>
          <pc:sldMk cId="2943990450" sldId="580"/>
        </pc:sldMkLst>
      </pc:sldChg>
    </pc:docChg>
  </pc:docChgLst>
  <pc:docChgLst>
    <pc:chgData name="Lu, Xianguo" userId="57649a0a-d28e-4448-98a1-8d5cbd8ea753" providerId="ADAL" clId="{65D59987-A56D-F24A-B603-D46A9DBCE679}"/>
    <pc:docChg chg="undo custSel addSld delSld modSld">
      <pc:chgData name="Lu, Xianguo" userId="57649a0a-d28e-4448-98a1-8d5cbd8ea753" providerId="ADAL" clId="{65D59987-A56D-F24A-B603-D46A9DBCE679}" dt="2024-11-07T23:38:17.993" v="2927" actId="313"/>
      <pc:docMkLst>
        <pc:docMk/>
      </pc:docMkLst>
      <pc:sldChg chg="delSp del mod">
        <pc:chgData name="Lu, Xianguo" userId="57649a0a-d28e-4448-98a1-8d5cbd8ea753" providerId="ADAL" clId="{65D59987-A56D-F24A-B603-D46A9DBCE679}" dt="2024-10-29T20:55:09.600" v="899" actId="2696"/>
        <pc:sldMkLst>
          <pc:docMk/>
          <pc:sldMk cId="852584890" sldId="272"/>
        </pc:sldMkLst>
      </pc:sldChg>
      <pc:sldChg chg="add del setBg">
        <pc:chgData name="Lu, Xianguo" userId="57649a0a-d28e-4448-98a1-8d5cbd8ea753" providerId="ADAL" clId="{65D59987-A56D-F24A-B603-D46A9DBCE679}" dt="2024-10-29T23:22:09.222" v="2234" actId="2696"/>
        <pc:sldMkLst>
          <pc:docMk/>
          <pc:sldMk cId="1729737823" sldId="275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729653434" sldId="275"/>
        </pc:sldMkLst>
      </pc:sldChg>
      <pc:sldChg chg="add del">
        <pc:chgData name="Lu, Xianguo" userId="57649a0a-d28e-4448-98a1-8d5cbd8ea753" providerId="ADAL" clId="{65D59987-A56D-F24A-B603-D46A9DBCE679}" dt="2024-10-29T23:22:23.258" v="2235" actId="2696"/>
        <pc:sldMkLst>
          <pc:docMk/>
          <pc:sldMk cId="2717391249" sldId="276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169188367" sldId="276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4152864277" sldId="281"/>
        </pc:sldMkLst>
      </pc:sldChg>
      <pc:sldChg chg="modSp mod">
        <pc:chgData name="Lu, Xianguo" userId="57649a0a-d28e-4448-98a1-8d5cbd8ea753" providerId="ADAL" clId="{65D59987-A56D-F24A-B603-D46A9DBCE679}" dt="2024-10-29T17:36:01" v="514" actId="14100"/>
        <pc:sldMkLst>
          <pc:docMk/>
          <pc:sldMk cId="1956750537" sldId="293"/>
        </pc:sldMkLst>
      </pc:sldChg>
      <pc:sldChg chg="delSp modSp mod delAnim">
        <pc:chgData name="Lu, Xianguo" userId="57649a0a-d28e-4448-98a1-8d5cbd8ea753" providerId="ADAL" clId="{65D59987-A56D-F24A-B603-D46A9DBCE679}" dt="2024-10-29T16:34:10.916" v="61" actId="1076"/>
        <pc:sldMkLst>
          <pc:docMk/>
          <pc:sldMk cId="2423158307" sldId="305"/>
        </pc:sldMkLst>
      </pc:sldChg>
      <pc:sldChg chg="addSp delSp modSp mod delAnim modAnim">
        <pc:chgData name="Lu, Xianguo" userId="57649a0a-d28e-4448-98a1-8d5cbd8ea753" providerId="ADAL" clId="{65D59987-A56D-F24A-B603-D46A9DBCE679}" dt="2024-10-29T23:53:59.637" v="2417" actId="478"/>
        <pc:sldMkLst>
          <pc:docMk/>
          <pc:sldMk cId="1927732615" sldId="31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2181828298" sldId="321"/>
        </pc:sldMkLst>
      </pc:sldChg>
      <pc:sldChg chg="add del">
        <pc:chgData name="Lu, Xianguo" userId="57649a0a-d28e-4448-98a1-8d5cbd8ea753" providerId="ADAL" clId="{65D59987-A56D-F24A-B603-D46A9DBCE679}" dt="2024-10-29T23:22:30.227" v="2240" actId="2696"/>
        <pc:sldMkLst>
          <pc:docMk/>
          <pc:sldMk cId="3525546805" sldId="32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3990398125" sldId="324"/>
        </pc:sldMkLst>
      </pc:sldChg>
      <pc:sldChg chg="add del">
        <pc:chgData name="Lu, Xianguo" userId="57649a0a-d28e-4448-98a1-8d5cbd8ea753" providerId="ADAL" clId="{65D59987-A56D-F24A-B603-D46A9DBCE679}" dt="2024-10-29T23:22:30.246" v="2241" actId="2696"/>
        <pc:sldMkLst>
          <pc:docMk/>
          <pc:sldMk cId="4257070781" sldId="324"/>
        </pc:sldMkLst>
      </pc:sldChg>
      <pc:sldChg chg="del">
        <pc:chgData name="Lu, Xianguo" userId="57649a0a-d28e-4448-98a1-8d5cbd8ea753" providerId="ADAL" clId="{65D59987-A56D-F24A-B603-D46A9DBCE679}" dt="2024-10-29T20:44:07.537" v="834" actId="2696"/>
        <pc:sldMkLst>
          <pc:docMk/>
          <pc:sldMk cId="3997594920" sldId="325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2312974195" sldId="326"/>
        </pc:sldMkLst>
      </pc:sldChg>
      <pc:sldChg chg="add del">
        <pc:chgData name="Lu, Xianguo" userId="57649a0a-d28e-4448-98a1-8d5cbd8ea753" providerId="ADAL" clId="{65D59987-A56D-F24A-B603-D46A9DBCE679}" dt="2024-10-30T14:02:31.793" v="2422" actId="2696"/>
        <pc:sldMkLst>
          <pc:docMk/>
          <pc:sldMk cId="4166798551" sldId="326"/>
        </pc:sldMkLst>
      </pc:sldChg>
      <pc:sldChg chg="add del">
        <pc:chgData name="Lu, Xianguo" userId="57649a0a-d28e-4448-98a1-8d5cbd8ea753" providerId="ADAL" clId="{65D59987-A56D-F24A-B603-D46A9DBCE679}" dt="2024-10-30T14:02:31.852" v="2423" actId="2696"/>
        <pc:sldMkLst>
          <pc:docMk/>
          <pc:sldMk cId="528833433" sldId="327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3791623362" sldId="327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1524851272" sldId="328"/>
        </pc:sldMkLst>
      </pc:sldChg>
      <pc:sldChg chg="add del">
        <pc:chgData name="Lu, Xianguo" userId="57649a0a-d28e-4448-98a1-8d5cbd8ea753" providerId="ADAL" clId="{65D59987-A56D-F24A-B603-D46A9DBCE679}" dt="2024-10-30T14:02:37.121" v="2424" actId="2696"/>
        <pc:sldMkLst>
          <pc:docMk/>
          <pc:sldMk cId="3647376375" sldId="328"/>
        </pc:sldMkLst>
      </pc:sldChg>
      <pc:sldChg chg="add del">
        <pc:chgData name="Lu, Xianguo" userId="57649a0a-d28e-4448-98a1-8d5cbd8ea753" providerId="ADAL" clId="{65D59987-A56D-F24A-B603-D46A9DBCE679}" dt="2024-10-30T14:03:03.528" v="2426" actId="2696"/>
        <pc:sldMkLst>
          <pc:docMk/>
          <pc:sldMk cId="255635523" sldId="330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625034080" sldId="330"/>
        </pc:sldMkLst>
      </pc:sldChg>
      <pc:sldChg chg="modSp add mod">
        <pc:chgData name="Lu, Xianguo" userId="57649a0a-d28e-4448-98a1-8d5cbd8ea753" providerId="ADAL" clId="{65D59987-A56D-F24A-B603-D46A9DBCE679}" dt="2024-10-30T14:05:35.931" v="2465" actId="20577"/>
        <pc:sldMkLst>
          <pc:docMk/>
          <pc:sldMk cId="3868865528" sldId="330"/>
        </pc:sldMkLst>
      </pc:sldChg>
      <pc:sldChg chg="add del">
        <pc:chgData name="Lu, Xianguo" userId="57649a0a-d28e-4448-98a1-8d5cbd8ea753" providerId="ADAL" clId="{65D59987-A56D-F24A-B603-D46A9DBCE679}" dt="2024-10-30T14:02:37.132" v="2425" actId="2696"/>
        <pc:sldMkLst>
          <pc:docMk/>
          <pc:sldMk cId="734168603" sldId="332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3006414859" sldId="332"/>
        </pc:sldMkLst>
      </pc:sldChg>
      <pc:sldChg chg="addSp delSp modSp mod">
        <pc:chgData name="Lu, Xianguo" userId="57649a0a-d28e-4448-98a1-8d5cbd8ea753" providerId="ADAL" clId="{65D59987-A56D-F24A-B603-D46A9DBCE679}" dt="2024-10-31T09:56:42.213" v="2685" actId="1076"/>
        <pc:sldMkLst>
          <pc:docMk/>
          <pc:sldMk cId="2386443416" sldId="33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626687869" sldId="339"/>
        </pc:sldMkLst>
      </pc:sldChg>
      <pc:sldChg chg="delSp mod delAnim">
        <pc:chgData name="Lu, Xianguo" userId="57649a0a-d28e-4448-98a1-8d5cbd8ea753" providerId="ADAL" clId="{65D59987-A56D-F24A-B603-D46A9DBCE679}" dt="2024-10-29T16:20:57.723" v="34" actId="478"/>
        <pc:sldMkLst>
          <pc:docMk/>
          <pc:sldMk cId="516267705" sldId="342"/>
        </pc:sldMkLst>
      </pc:sldChg>
      <pc:sldChg chg="addSp delSp modSp mod delAnim modAnim">
        <pc:chgData name="Lu, Xianguo" userId="57649a0a-d28e-4448-98a1-8d5cbd8ea753" providerId="ADAL" clId="{65D59987-A56D-F24A-B603-D46A9DBCE679}" dt="2024-10-29T23:17:20.171" v="2218" actId="478"/>
        <pc:sldMkLst>
          <pc:docMk/>
          <pc:sldMk cId="1747421947" sldId="343"/>
        </pc:sldMkLst>
      </pc:sldChg>
      <pc:sldChg chg="addSp modSp mod modAnim">
        <pc:chgData name="Lu, Xianguo" userId="57649a0a-d28e-4448-98a1-8d5cbd8ea753" providerId="ADAL" clId="{65D59987-A56D-F24A-B603-D46A9DBCE679}" dt="2024-10-29T17:32:51.122" v="507"/>
        <pc:sldMkLst>
          <pc:docMk/>
          <pc:sldMk cId="3360245903" sldId="344"/>
        </pc:sldMkLst>
      </pc:sldChg>
      <pc:sldChg chg="add del">
        <pc:chgData name="Lu, Xianguo" userId="57649a0a-d28e-4448-98a1-8d5cbd8ea753" providerId="ADAL" clId="{65D59987-A56D-F24A-B603-D46A9DBCE679}" dt="2024-10-29T23:22:02.333" v="2231" actId="2696"/>
        <pc:sldMkLst>
          <pc:docMk/>
          <pc:sldMk cId="138814882" sldId="358"/>
        </pc:sldMkLst>
      </pc:sldChg>
      <pc:sldChg chg="del">
        <pc:chgData name="Lu, Xianguo" userId="57649a0a-d28e-4448-98a1-8d5cbd8ea753" providerId="ADAL" clId="{65D59987-A56D-F24A-B603-D46A9DBCE679}" dt="2024-10-29T18:50:24.431" v="810" actId="2696"/>
        <pc:sldMkLst>
          <pc:docMk/>
          <pc:sldMk cId="491297754" sldId="358"/>
        </pc:sldMkLst>
      </pc:sldChg>
      <pc:sldChg chg="add">
        <pc:chgData name="Lu, Xianguo" userId="57649a0a-d28e-4448-98a1-8d5cbd8ea753" providerId="ADAL" clId="{65D59987-A56D-F24A-B603-D46A9DBCE679}" dt="2024-10-29T20:56:18.215" v="900"/>
        <pc:sldMkLst>
          <pc:docMk/>
          <pc:sldMk cId="753261301" sldId="362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65D59987-A56D-F24A-B603-D46A9DBCE679}" dt="2024-10-29T23:22:30.276" v="2242" actId="2696"/>
        <pc:sldMkLst>
          <pc:docMk/>
          <pc:sldMk cId="3926640213" sldId="365"/>
        </pc:sldMkLst>
      </pc:sldChg>
      <pc:sldChg chg="del">
        <pc:chgData name="Lu, Xianguo" userId="57649a0a-d28e-4448-98a1-8d5cbd8ea753" providerId="ADAL" clId="{65D59987-A56D-F24A-B603-D46A9DBCE679}" dt="2024-10-29T23:22:44.451" v="2245" actId="2696"/>
        <pc:sldMkLst>
          <pc:docMk/>
          <pc:sldMk cId="2215909754" sldId="368"/>
        </pc:sldMkLst>
      </pc:sldChg>
      <pc:sldChg chg="add del">
        <pc:chgData name="Lu, Xianguo" userId="57649a0a-d28e-4448-98a1-8d5cbd8ea753" providerId="ADAL" clId="{65D59987-A56D-F24A-B603-D46A9DBCE679}" dt="2024-10-29T23:22:23.281" v="2236" actId="2696"/>
        <pc:sldMkLst>
          <pc:docMk/>
          <pc:sldMk cId="1944089287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4251192714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65D59987-A56D-F24A-B603-D46A9DBCE679}" dt="2024-10-29T23:22:23.287" v="2237" actId="2696"/>
        <pc:sldMkLst>
          <pc:docMk/>
          <pc:sldMk cId="3814928195" sldId="393"/>
        </pc:sldMkLst>
      </pc:sldChg>
      <pc:sldChg chg="add del">
        <pc:chgData name="Lu, Xianguo" userId="57649a0a-d28e-4448-98a1-8d5cbd8ea753" providerId="ADAL" clId="{65D59987-A56D-F24A-B603-D46A9DBCE679}" dt="2024-10-29T23:22:23.308" v="2239" actId="2696"/>
        <pc:sldMkLst>
          <pc:docMk/>
          <pc:sldMk cId="2001265353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3164837047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65D59987-A56D-F24A-B603-D46A9DBCE679}" dt="2024-10-29T23:22:23.293" v="2238" actId="2696"/>
        <pc:sldMkLst>
          <pc:docMk/>
          <pc:sldMk cId="1544704502" sldId="395"/>
        </pc:sldMkLst>
      </pc:sldChg>
      <pc:sldChg chg="delSp mod delAnim">
        <pc:chgData name="Lu, Xianguo" userId="57649a0a-d28e-4448-98a1-8d5cbd8ea753" providerId="ADAL" clId="{65D59987-A56D-F24A-B603-D46A9DBCE679}" dt="2024-10-29T16:35:02.183" v="68" actId="478"/>
        <pc:sldMkLst>
          <pc:docMk/>
          <pc:sldMk cId="3746440" sldId="427"/>
        </pc:sldMkLst>
      </pc:sldChg>
      <pc:sldChg chg="delSp mod delAnim">
        <pc:chgData name="Lu, Xianguo" userId="57649a0a-d28e-4448-98a1-8d5cbd8ea753" providerId="ADAL" clId="{65D59987-A56D-F24A-B603-D46A9DBCE679}" dt="2024-10-29T16:35:23.128" v="70" actId="478"/>
        <pc:sldMkLst>
          <pc:docMk/>
          <pc:sldMk cId="262422970" sldId="429"/>
        </pc:sldMkLst>
      </pc:sldChg>
      <pc:sldChg chg="del">
        <pc:chgData name="Lu, Xianguo" userId="57649a0a-d28e-4448-98a1-8d5cbd8ea753" providerId="ADAL" clId="{65D59987-A56D-F24A-B603-D46A9DBCE679}" dt="2024-10-29T23:22:40.073" v="2244" actId="2696"/>
        <pc:sldMkLst>
          <pc:docMk/>
          <pc:sldMk cId="1942223009" sldId="448"/>
        </pc:sldMkLst>
      </pc:sldChg>
      <pc:sldChg chg="del">
        <pc:chgData name="Lu, Xianguo" userId="57649a0a-d28e-4448-98a1-8d5cbd8ea753" providerId="ADAL" clId="{65D59987-A56D-F24A-B603-D46A9DBCE679}" dt="2024-10-29T23:30:40.120" v="2313" actId="2696"/>
        <pc:sldMkLst>
          <pc:docMk/>
          <pc:sldMk cId="1975561821" sldId="483"/>
        </pc:sldMkLst>
      </pc:sldChg>
      <pc:sldChg chg="addSp delSp modSp mod">
        <pc:chgData name="Lu, Xianguo" userId="57649a0a-d28e-4448-98a1-8d5cbd8ea753" providerId="ADAL" clId="{65D59987-A56D-F24A-B603-D46A9DBCE679}" dt="2024-10-29T16:55:19.167" v="114" actId="1076"/>
        <pc:sldMkLst>
          <pc:docMk/>
          <pc:sldMk cId="1388125922" sldId="501"/>
        </pc:sldMkLst>
      </pc:sldChg>
      <pc:sldChg chg="delSp modSp mod">
        <pc:chgData name="Lu, Xianguo" userId="57649a0a-d28e-4448-98a1-8d5cbd8ea753" providerId="ADAL" clId="{65D59987-A56D-F24A-B603-D46A9DBCE679}" dt="2024-10-29T20:49:45.725" v="877" actId="1076"/>
        <pc:sldMkLst>
          <pc:docMk/>
          <pc:sldMk cId="3211088415" sldId="503"/>
        </pc:sldMkLst>
      </pc:sldChg>
      <pc:sldChg chg="delSp mod delAnim">
        <pc:chgData name="Lu, Xianguo" userId="57649a0a-d28e-4448-98a1-8d5cbd8ea753" providerId="ADAL" clId="{65D59987-A56D-F24A-B603-D46A9DBCE679}" dt="2024-10-29T16:35:30.813" v="71" actId="478"/>
        <pc:sldMkLst>
          <pc:docMk/>
          <pc:sldMk cId="2394805038" sldId="511"/>
        </pc:sldMkLst>
      </pc:sldChg>
      <pc:sldChg chg="add">
        <pc:chgData name="Lu, Xianguo" userId="57649a0a-d28e-4448-98a1-8d5cbd8ea753" providerId="ADAL" clId="{65D59987-A56D-F24A-B603-D46A9DBCE679}" dt="2024-10-30T14:04:28.025" v="2429"/>
        <pc:sldMkLst>
          <pc:docMk/>
          <pc:sldMk cId="799907324" sldId="516"/>
        </pc:sldMkLst>
      </pc:sldChg>
      <pc:sldChg chg="del">
        <pc:chgData name="Lu, Xianguo" userId="57649a0a-d28e-4448-98a1-8d5cbd8ea753" providerId="ADAL" clId="{65D59987-A56D-F24A-B603-D46A9DBCE679}" dt="2024-10-29T23:54:32.958" v="2418" actId="2696"/>
        <pc:sldMkLst>
          <pc:docMk/>
          <pc:sldMk cId="973084063" sldId="516"/>
        </pc:sldMkLst>
      </pc:sldChg>
      <pc:sldChg chg="add del">
        <pc:chgData name="Lu, Xianguo" userId="57649a0a-d28e-4448-98a1-8d5cbd8ea753" providerId="ADAL" clId="{65D59987-A56D-F24A-B603-D46A9DBCE679}" dt="2024-10-30T14:04:14.514" v="2428" actId="2696"/>
        <pc:sldMkLst>
          <pc:docMk/>
          <pc:sldMk cId="1042107269" sldId="516"/>
        </pc:sldMkLst>
      </pc:sldChg>
      <pc:sldChg chg="modSp mod">
        <pc:chgData name="Lu, Xianguo" userId="57649a0a-d28e-4448-98a1-8d5cbd8ea753" providerId="ADAL" clId="{65D59987-A56D-F24A-B603-D46A9DBCE679}" dt="2024-10-29T17:37:47.011" v="533" actId="20577"/>
        <pc:sldMkLst>
          <pc:docMk/>
          <pc:sldMk cId="343477221" sldId="518"/>
        </pc:sldMkLst>
      </pc:sldChg>
      <pc:sldChg chg="del">
        <pc:chgData name="Lu, Xianguo" userId="57649a0a-d28e-4448-98a1-8d5cbd8ea753" providerId="ADAL" clId="{65D59987-A56D-F24A-B603-D46A9DBCE679}" dt="2024-10-29T16:36:18.083" v="74" actId="2696"/>
        <pc:sldMkLst>
          <pc:docMk/>
          <pc:sldMk cId="2808013320" sldId="519"/>
        </pc:sldMkLst>
      </pc:sldChg>
      <pc:sldChg chg="delSp add del setBg delDesignElem">
        <pc:chgData name="Lu, Xianguo" userId="57649a0a-d28e-4448-98a1-8d5cbd8ea753" providerId="ADAL" clId="{65D59987-A56D-F24A-B603-D46A9DBCE679}" dt="2024-10-29T23:22:09.191" v="2232" actId="2696"/>
        <pc:sldMkLst>
          <pc:docMk/>
          <pc:sldMk cId="2576795038" sldId="522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2736327202" sldId="522"/>
        </pc:sldMkLst>
      </pc:sldChg>
      <pc:sldChg chg="delSp add del setBg delDesignElem">
        <pc:chgData name="Lu, Xianguo" userId="57649a0a-d28e-4448-98a1-8d5cbd8ea753" providerId="ADAL" clId="{65D59987-A56D-F24A-B603-D46A9DBCE679}" dt="2024-10-29T23:22:09.206" v="2233" actId="2696"/>
        <pc:sldMkLst>
          <pc:docMk/>
          <pc:sldMk cId="1043747191" sldId="523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1771724244" sldId="523"/>
        </pc:sldMkLst>
      </pc:sldChg>
      <pc:sldChg chg="addSp delSp modSp del mod delAnim">
        <pc:chgData name="Lu, Xianguo" userId="57649a0a-d28e-4448-98a1-8d5cbd8ea753" providerId="ADAL" clId="{65D59987-A56D-F24A-B603-D46A9DBCE679}" dt="2024-10-29T20:56:55.392" v="90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65D59987-A56D-F24A-B603-D46A9DBCE679}" dt="2024-10-29T20:44:07.558" v="835" actId="2696"/>
        <pc:sldMkLst>
          <pc:docMk/>
          <pc:sldMk cId="4285856603" sldId="525"/>
        </pc:sldMkLst>
      </pc:sldChg>
      <pc:sldChg chg="del">
        <pc:chgData name="Lu, Xianguo" userId="57649a0a-d28e-4448-98a1-8d5cbd8ea753" providerId="ADAL" clId="{65D59987-A56D-F24A-B603-D46A9DBCE679}" dt="2024-10-29T16:19:22.748" v="31" actId="2696"/>
        <pc:sldMkLst>
          <pc:docMk/>
          <pc:sldMk cId="4227893140" sldId="526"/>
        </pc:sldMkLst>
      </pc:sldChg>
      <pc:sldChg chg="del">
        <pc:chgData name="Lu, Xianguo" userId="57649a0a-d28e-4448-98a1-8d5cbd8ea753" providerId="ADAL" clId="{65D59987-A56D-F24A-B603-D46A9DBCE679}" dt="2024-10-29T16:37:25.788" v="83" actId="2696"/>
        <pc:sldMkLst>
          <pc:docMk/>
          <pc:sldMk cId="2823638764" sldId="527"/>
        </pc:sldMkLst>
      </pc:sldChg>
      <pc:sldChg chg="add del">
        <pc:chgData name="Lu, Xianguo" userId="57649a0a-d28e-4448-98a1-8d5cbd8ea753" providerId="ADAL" clId="{65D59987-A56D-F24A-B603-D46A9DBCE679}" dt="2024-10-29T23:22:30.329" v="2243" actId="2696"/>
        <pc:sldMkLst>
          <pc:docMk/>
          <pc:sldMk cId="1121009871" sldId="528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1544833418" sldId="528"/>
        </pc:sldMkLst>
      </pc:sldChg>
      <pc:sldChg chg="del">
        <pc:chgData name="Lu, Xianguo" userId="57649a0a-d28e-4448-98a1-8d5cbd8ea753" providerId="ADAL" clId="{65D59987-A56D-F24A-B603-D46A9DBCE679}" dt="2024-10-29T20:44:07.592" v="837" actId="2696"/>
        <pc:sldMkLst>
          <pc:docMk/>
          <pc:sldMk cId="1960111610" sldId="530"/>
        </pc:sldMkLst>
      </pc:sldChg>
      <pc:sldChg chg="del">
        <pc:chgData name="Lu, Xianguo" userId="57649a0a-d28e-4448-98a1-8d5cbd8ea753" providerId="ADAL" clId="{65D59987-A56D-F24A-B603-D46A9DBCE679}" dt="2024-10-29T20:44:07.565" v="836" actId="2696"/>
        <pc:sldMkLst>
          <pc:docMk/>
          <pc:sldMk cId="3823101816" sldId="531"/>
        </pc:sldMkLst>
      </pc:sldChg>
      <pc:sldChg chg="modAnim">
        <pc:chgData name="Lu, Xianguo" userId="57649a0a-d28e-4448-98a1-8d5cbd8ea753" providerId="ADAL" clId="{65D59987-A56D-F24A-B603-D46A9DBCE679}" dt="2024-10-29T18:47:03.454" v="807"/>
        <pc:sldMkLst>
          <pc:docMk/>
          <pc:sldMk cId="1460955490" sldId="533"/>
        </pc:sldMkLst>
      </pc:sldChg>
      <pc:sldChg chg="delSp mod delAnim">
        <pc:chgData name="Lu, Xianguo" userId="57649a0a-d28e-4448-98a1-8d5cbd8ea753" providerId="ADAL" clId="{65D59987-A56D-F24A-B603-D46A9DBCE679}" dt="2024-10-29T16:36:26.755" v="75" actId="478"/>
        <pc:sldMkLst>
          <pc:docMk/>
          <pc:sldMk cId="2374027485" sldId="535"/>
        </pc:sldMkLst>
      </pc:sldChg>
      <pc:sldChg chg="delSp mod delAnim">
        <pc:chgData name="Lu, Xianguo" userId="57649a0a-d28e-4448-98a1-8d5cbd8ea753" providerId="ADAL" clId="{65D59987-A56D-F24A-B603-D46A9DBCE679}" dt="2024-10-29T16:36:31.519" v="76" actId="478"/>
        <pc:sldMkLst>
          <pc:docMk/>
          <pc:sldMk cId="2133309771" sldId="538"/>
        </pc:sldMkLst>
      </pc:sldChg>
      <pc:sldChg chg="delSp mod delAnim">
        <pc:chgData name="Lu, Xianguo" userId="57649a0a-d28e-4448-98a1-8d5cbd8ea753" providerId="ADAL" clId="{65D59987-A56D-F24A-B603-D46A9DBCE679}" dt="2024-10-29T16:36:43.776" v="78" actId="478"/>
        <pc:sldMkLst>
          <pc:docMk/>
          <pc:sldMk cId="2894109206" sldId="542"/>
        </pc:sldMkLst>
      </pc:sldChg>
      <pc:sldChg chg="add del">
        <pc:chgData name="Lu, Xianguo" userId="57649a0a-d28e-4448-98a1-8d5cbd8ea753" providerId="ADAL" clId="{65D59987-A56D-F24A-B603-D46A9DBCE679}" dt="2024-10-29T23:22:54.213" v="2246" actId="2696"/>
        <pc:sldMkLst>
          <pc:docMk/>
          <pc:sldMk cId="959449028" sldId="544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892819499" sldId="544"/>
        </pc:sldMkLst>
      </pc:sldChg>
      <pc:sldChg chg="add del">
        <pc:chgData name="Lu, Xianguo" userId="57649a0a-d28e-4448-98a1-8d5cbd8ea753" providerId="ADAL" clId="{65D59987-A56D-F24A-B603-D46A9DBCE679}" dt="2024-10-29T23:22:54.237" v="2247" actId="2696"/>
        <pc:sldMkLst>
          <pc:docMk/>
          <pc:sldMk cId="2251751586" sldId="545"/>
        </pc:sldMkLst>
      </pc:sldChg>
      <pc:sldChg chg="del">
        <pc:chgData name="Lu, Xianguo" userId="57649a0a-d28e-4448-98a1-8d5cbd8ea753" providerId="ADAL" clId="{65D59987-A56D-F24A-B603-D46A9DBCE679}" dt="2024-10-29T18:45:38.106" v="805" actId="2696"/>
        <pc:sldMkLst>
          <pc:docMk/>
          <pc:sldMk cId="3404611869" sldId="545"/>
        </pc:sldMkLst>
      </pc:sldChg>
      <pc:sldChg chg="add del">
        <pc:chgData name="Lu, Xianguo" userId="57649a0a-d28e-4448-98a1-8d5cbd8ea753" providerId="ADAL" clId="{65D59987-A56D-F24A-B603-D46A9DBCE679}" dt="2024-10-29T23:22:54.283" v="2248" actId="2696"/>
        <pc:sldMkLst>
          <pc:docMk/>
          <pc:sldMk cId="1743735691" sldId="548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628796468" sldId="548"/>
        </pc:sldMkLst>
      </pc:sldChg>
      <pc:sldChg chg="del">
        <pc:chgData name="Lu, Xianguo" userId="57649a0a-d28e-4448-98a1-8d5cbd8ea753" providerId="ADAL" clId="{65D59987-A56D-F24A-B603-D46A9DBCE679}" dt="2024-10-29T16:20:33.256" v="33" actId="2696"/>
        <pc:sldMkLst>
          <pc:docMk/>
          <pc:sldMk cId="1902106308" sldId="553"/>
        </pc:sldMkLst>
      </pc:sldChg>
      <pc:sldChg chg="del">
        <pc:chgData name="Lu, Xianguo" userId="57649a0a-d28e-4448-98a1-8d5cbd8ea753" providerId="ADAL" clId="{65D59987-A56D-F24A-B603-D46A9DBCE679}" dt="2024-10-29T16:20:30.921" v="32" actId="2696"/>
        <pc:sldMkLst>
          <pc:docMk/>
          <pc:sldMk cId="693345950" sldId="554"/>
        </pc:sldMkLst>
      </pc:sldChg>
      <pc:sldChg chg="modSp add del mod">
        <pc:chgData name="Lu, Xianguo" userId="57649a0a-d28e-4448-98a1-8d5cbd8ea753" providerId="ADAL" clId="{65D59987-A56D-F24A-B603-D46A9DBCE679}" dt="2024-10-30T14:11:00.031" v="260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65D59987-A56D-F24A-B603-D46A9DBCE679}" dt="2024-10-29T16:19:11.381" v="29" actId="2696"/>
        <pc:sldMkLst>
          <pc:docMk/>
          <pc:sldMk cId="1481969402" sldId="556"/>
        </pc:sldMkLst>
      </pc:sldChg>
      <pc:sldChg chg="delSp mod">
        <pc:chgData name="Lu, Xianguo" userId="57649a0a-d28e-4448-98a1-8d5cbd8ea753" providerId="ADAL" clId="{65D59987-A56D-F24A-B603-D46A9DBCE679}" dt="2024-10-29T16:37:21.734" v="82" actId="478"/>
        <pc:sldMkLst>
          <pc:docMk/>
          <pc:sldMk cId="2792567322" sldId="559"/>
        </pc:sldMkLst>
      </pc:sldChg>
      <pc:sldChg chg="addSp modSp add mod">
        <pc:chgData name="Lu, Xianguo" userId="57649a0a-d28e-4448-98a1-8d5cbd8ea753" providerId="ADAL" clId="{65D59987-A56D-F24A-B603-D46A9DBCE679}" dt="2024-10-29T16:31:00.402" v="45" actId="1076"/>
        <pc:sldMkLst>
          <pc:docMk/>
          <pc:sldMk cId="64141065" sldId="560"/>
        </pc:sldMkLst>
      </pc:sldChg>
      <pc:sldChg chg="del">
        <pc:chgData name="Lu, Xianguo" userId="57649a0a-d28e-4448-98a1-8d5cbd8ea753" providerId="ADAL" clId="{65D59987-A56D-F24A-B603-D46A9DBCE679}" dt="2024-10-29T16:28:31.969" v="35" actId="2696"/>
        <pc:sldMkLst>
          <pc:docMk/>
          <pc:sldMk cId="2221636" sldId="561"/>
        </pc:sldMkLst>
      </pc:sldChg>
      <pc:sldChg chg="addSp delSp modSp new mod setBg delAnim modAnim">
        <pc:chgData name="Lu, Xianguo" userId="57649a0a-d28e-4448-98a1-8d5cbd8ea753" providerId="ADAL" clId="{65D59987-A56D-F24A-B603-D46A9DBCE679}" dt="2024-11-07T23:36:33.018" v="2850" actId="1076"/>
        <pc:sldMkLst>
          <pc:docMk/>
          <pc:sldMk cId="92065048" sldId="561"/>
        </pc:sldMkLst>
      </pc:sldChg>
      <pc:sldChg chg="add del">
        <pc:chgData name="Lu, Xianguo" userId="57649a0a-d28e-4448-98a1-8d5cbd8ea753" providerId="ADAL" clId="{65D59987-A56D-F24A-B603-D46A9DBCE679}" dt="2024-10-29T21:51:44.962" v="1125"/>
        <pc:sldMkLst>
          <pc:docMk/>
          <pc:sldMk cId="502233301" sldId="562"/>
        </pc:sldMkLst>
      </pc:sldChg>
      <pc:sldChg chg="addSp delSp modSp add del mod">
        <pc:chgData name="Lu, Xianguo" userId="57649a0a-d28e-4448-98a1-8d5cbd8ea753" providerId="ADAL" clId="{65D59987-A56D-F24A-B603-D46A9DBCE679}" dt="2024-11-07T23:25:03.005" v="2686" actId="2696"/>
        <pc:sldMkLst>
          <pc:docMk/>
          <pc:sldMk cId="1587037006" sldId="562"/>
        </pc:sldMkLst>
      </pc:sldChg>
      <pc:sldChg chg="add del">
        <pc:chgData name="Lu, Xianguo" userId="57649a0a-d28e-4448-98a1-8d5cbd8ea753" providerId="ADAL" clId="{65D59987-A56D-F24A-B603-D46A9DBCE679}" dt="2024-11-07T23:33:50.641" v="2801" actId="2696"/>
        <pc:sldMkLst>
          <pc:docMk/>
          <pc:sldMk cId="2661792946" sldId="562"/>
        </pc:sldMkLst>
      </pc:sldChg>
      <pc:sldChg chg="del">
        <pc:chgData name="Lu, Xianguo" userId="57649a0a-d28e-4448-98a1-8d5cbd8ea753" providerId="ADAL" clId="{65D59987-A56D-F24A-B603-D46A9DBCE679}" dt="2024-10-29T16:19:13.167" v="30" actId="2696"/>
        <pc:sldMkLst>
          <pc:docMk/>
          <pc:sldMk cId="3519411430" sldId="562"/>
        </pc:sldMkLst>
      </pc:sldChg>
      <pc:sldChg chg="new del">
        <pc:chgData name="Lu, Xianguo" userId="57649a0a-d28e-4448-98a1-8d5cbd8ea753" providerId="ADAL" clId="{65D59987-A56D-F24A-B603-D46A9DBCE679}" dt="2024-10-29T23:13:12.442" v="2213" actId="2696"/>
        <pc:sldMkLst>
          <pc:docMk/>
          <pc:sldMk cId="610671398" sldId="56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1925712302" sldId="563"/>
        </pc:sldMkLst>
      </pc:sldChg>
      <pc:sldChg chg="add">
        <pc:chgData name="Lu, Xianguo" userId="57649a0a-d28e-4448-98a1-8d5cbd8ea753" providerId="ADAL" clId="{65D59987-A56D-F24A-B603-D46A9DBCE679}" dt="2024-10-29T23:14:45.410" v="2215"/>
        <pc:sldMkLst>
          <pc:docMk/>
          <pc:sldMk cId="2072368775" sldId="564"/>
        </pc:sldMkLst>
      </pc:sldChg>
      <pc:sldChg chg="add modAnim">
        <pc:chgData name="Lu, Xianguo" userId="57649a0a-d28e-4448-98a1-8d5cbd8ea753" providerId="ADAL" clId="{65D59987-A56D-F24A-B603-D46A9DBCE679}" dt="2024-10-29T23:17:12.790" v="2217"/>
        <pc:sldMkLst>
          <pc:docMk/>
          <pc:sldMk cId="2408552564" sldId="565"/>
        </pc:sldMkLst>
      </pc:sldChg>
      <pc:sldChg chg="addSp delSp modSp new mod setBg">
        <pc:chgData name="Lu, Xianguo" userId="57649a0a-d28e-4448-98a1-8d5cbd8ea753" providerId="ADAL" clId="{65D59987-A56D-F24A-B603-D46A9DBCE679}" dt="2024-10-29T23:30:35.436" v="2312" actId="113"/>
        <pc:sldMkLst>
          <pc:docMk/>
          <pc:sldMk cId="2209216187" sldId="566"/>
        </pc:sldMkLst>
      </pc:sldChg>
      <pc:sldChg chg="addSp delSp modSp add del mod delAnim">
        <pc:chgData name="Lu, Xianguo" userId="57649a0a-d28e-4448-98a1-8d5cbd8ea753" providerId="ADAL" clId="{65D59987-A56D-F24A-B603-D46A9DBCE679}" dt="2024-11-07T23:35:18.791" v="2818" actId="2696"/>
        <pc:sldMkLst>
          <pc:docMk/>
          <pc:sldMk cId="102821885" sldId="567"/>
        </pc:sldMkLst>
      </pc:sldChg>
      <pc:sldChg chg="addSp delSp modSp add mod">
        <pc:chgData name="Lu, Xianguo" userId="57649a0a-d28e-4448-98a1-8d5cbd8ea753" providerId="ADAL" clId="{65D59987-A56D-F24A-B603-D46A9DBCE679}" dt="2024-11-07T23:36:07.566" v="2847" actId="20577"/>
        <pc:sldMkLst>
          <pc:docMk/>
          <pc:sldMk cId="2729207526" sldId="567"/>
        </pc:sldMkLst>
      </pc:sldChg>
      <pc:sldChg chg="addSp modSp new mod">
        <pc:chgData name="Lu, Xianguo" userId="57649a0a-d28e-4448-98a1-8d5cbd8ea753" providerId="ADAL" clId="{65D59987-A56D-F24A-B603-D46A9DBCE679}" dt="2024-11-07T23:38:17.993" v="2927" actId="313"/>
        <pc:sldMkLst>
          <pc:docMk/>
          <pc:sldMk cId="2656156173" sldId="568"/>
        </pc:sldMkLst>
      </pc:sldChg>
    </pc:docChg>
  </pc:docChgLst>
  <pc:docChgLst>
    <pc:chgData name="Lu, Xianguo" userId="57649a0a-d28e-4448-98a1-8d5cbd8ea753" providerId="ADAL" clId="{7B0C327A-6BE4-D34A-9A94-6093EFF2FD1D}"/>
    <pc:docChg chg="undo custSel addSld delSld modSld sldOrd">
      <pc:chgData name="Lu, Xianguo" userId="57649a0a-d28e-4448-98a1-8d5cbd8ea753" providerId="ADAL" clId="{7B0C327A-6BE4-D34A-9A94-6093EFF2FD1D}" dt="2025-02-11T09:23:04.597" v="7931" actId="20577"/>
      <pc:docMkLst>
        <pc:docMk/>
      </pc:docMkLst>
      <pc:sldChg chg="del">
        <pc:chgData name="Lu, Xianguo" userId="57649a0a-d28e-4448-98a1-8d5cbd8ea753" providerId="ADAL" clId="{7B0C327A-6BE4-D34A-9A94-6093EFF2FD1D}" dt="2025-02-01T21:54:07.868" v="93" actId="2696"/>
        <pc:sldMkLst>
          <pc:docMk/>
          <pc:sldMk cId="4152864277" sldId="281"/>
        </pc:sldMkLst>
      </pc:sldChg>
      <pc:sldChg chg="addSp delSp modSp add del mod addAnim delAnim">
        <pc:chgData name="Lu, Xianguo" userId="57649a0a-d28e-4448-98a1-8d5cbd8ea753" providerId="ADAL" clId="{7B0C327A-6BE4-D34A-9A94-6093EFF2FD1D}" dt="2025-02-09T10:26:55.597" v="61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7B0C327A-6BE4-D34A-9A94-6093EFF2FD1D}" dt="2025-02-03T21:02:04.326" v="4834" actId="2696"/>
        <pc:sldMkLst>
          <pc:docMk/>
          <pc:sldMk cId="1886897447" sldId="311"/>
        </pc:sldMkLst>
      </pc:sldChg>
      <pc:sldChg chg="add del setBg">
        <pc:chgData name="Lu, Xianguo" userId="57649a0a-d28e-4448-98a1-8d5cbd8ea753" providerId="ADAL" clId="{7B0C327A-6BE4-D34A-9A94-6093EFF2FD1D}" dt="2025-02-02T00:09:09.848" v="1843" actId="2696"/>
        <pc:sldMkLst>
          <pc:docMk/>
          <pc:sldMk cId="1927732615" sldId="311"/>
        </pc:sldMkLst>
      </pc:sldChg>
      <pc:sldChg chg="del">
        <pc:chgData name="Lu, Xianguo" userId="57649a0a-d28e-4448-98a1-8d5cbd8ea753" providerId="ADAL" clId="{7B0C327A-6BE4-D34A-9A94-6093EFF2FD1D}" dt="2025-02-01T21:50:46.186" v="78" actId="2696"/>
        <pc:sldMkLst>
          <pc:docMk/>
          <pc:sldMk cId="3052314646" sldId="314"/>
        </pc:sldMkLst>
      </pc:sldChg>
      <pc:sldChg chg="modSp add mod">
        <pc:chgData name="Lu, Xianguo" userId="57649a0a-d28e-4448-98a1-8d5cbd8ea753" providerId="ADAL" clId="{7B0C327A-6BE4-D34A-9A94-6093EFF2FD1D}" dt="2025-02-02T00:52:42.479" v="2770" actId="732"/>
        <pc:sldMkLst>
          <pc:docMk/>
          <pc:sldMk cId="1924871668" sldId="320"/>
        </pc:sldMkLst>
        <pc:picChg chg="mod modCrop">
          <ac:chgData name="Lu, Xianguo" userId="57649a0a-d28e-4448-98a1-8d5cbd8ea753" providerId="ADAL" clId="{7B0C327A-6BE4-D34A-9A94-6093EFF2FD1D}" dt="2025-02-02T00:52:42.479" v="2770" actId="732"/>
          <ac:picMkLst>
            <pc:docMk/>
            <pc:sldMk cId="1924871668" sldId="320"/>
            <ac:picMk id="5" creationId="{0557508D-7E49-DF4F-A06F-7AA2927D2F57}"/>
          </ac:picMkLst>
        </pc:picChg>
      </pc:sldChg>
      <pc:sldChg chg="del">
        <pc:chgData name="Lu, Xianguo" userId="57649a0a-d28e-4448-98a1-8d5cbd8ea753" providerId="ADAL" clId="{7B0C327A-6BE4-D34A-9A94-6093EFF2FD1D}" dt="2025-02-01T22:00:14.555" v="127" actId="2696"/>
        <pc:sldMkLst>
          <pc:docMk/>
          <pc:sldMk cId="2386443416" sldId="333"/>
        </pc:sldMkLst>
      </pc:sldChg>
      <pc:sldChg chg="modSp add del mod">
        <pc:chgData name="Lu, Xianguo" userId="57649a0a-d28e-4448-98a1-8d5cbd8ea753" providerId="ADAL" clId="{7B0C327A-6BE4-D34A-9A94-6093EFF2FD1D}" dt="2025-02-10T22:28:48.190" v="7000" actId="14100"/>
        <pc:sldMkLst>
          <pc:docMk/>
          <pc:sldMk cId="626687869" sldId="339"/>
        </pc:sldMkLst>
      </pc:sldChg>
      <pc:sldChg chg="modSp add del mod">
        <pc:chgData name="Lu, Xianguo" userId="57649a0a-d28e-4448-98a1-8d5cbd8ea753" providerId="ADAL" clId="{7B0C327A-6BE4-D34A-9A94-6093EFF2FD1D}" dt="2025-02-02T15:45:49.969" v="4406" actId="14100"/>
        <pc:sldMkLst>
          <pc:docMk/>
          <pc:sldMk cId="169317100" sldId="340"/>
        </pc:sldMkLst>
      </pc:sldChg>
      <pc:sldChg chg="modSp add del mod">
        <pc:chgData name="Lu, Xianguo" userId="57649a0a-d28e-4448-98a1-8d5cbd8ea753" providerId="ADAL" clId="{7B0C327A-6BE4-D34A-9A94-6093EFF2FD1D}" dt="2025-02-02T15:45:59.111" v="4407" actId="207"/>
        <pc:sldMkLst>
          <pc:docMk/>
          <pc:sldMk cId="4245450221" sldId="341"/>
        </pc:sldMkLst>
      </pc:sldChg>
      <pc:sldChg chg="add del">
        <pc:chgData name="Lu, Xianguo" userId="57649a0a-d28e-4448-98a1-8d5cbd8ea753" providerId="ADAL" clId="{7B0C327A-6BE4-D34A-9A94-6093EFF2FD1D}" dt="2025-02-02T15:09:03.632" v="4174" actId="2696"/>
        <pc:sldMkLst>
          <pc:docMk/>
          <pc:sldMk cId="1747421947" sldId="343"/>
        </pc:sldMkLst>
      </pc:sldChg>
      <pc:sldChg chg="del">
        <pc:chgData name="Lu, Xianguo" userId="57649a0a-d28e-4448-98a1-8d5cbd8ea753" providerId="ADAL" clId="{7B0C327A-6BE4-D34A-9A94-6093EFF2FD1D}" dt="2025-02-01T22:00:12.288" v="124" actId="2696"/>
        <pc:sldMkLst>
          <pc:docMk/>
          <pc:sldMk cId="3360245903" sldId="344"/>
        </pc:sldMkLst>
      </pc:sldChg>
      <pc:sldChg chg="addSp delSp modSp add del mod modAnim">
        <pc:chgData name="Lu, Xianguo" userId="57649a0a-d28e-4448-98a1-8d5cbd8ea753" providerId="ADAL" clId="{7B0C327A-6BE4-D34A-9A94-6093EFF2FD1D}" dt="2025-02-03T09:31:46.913" v="4509" actId="2696"/>
        <pc:sldMkLst>
          <pc:docMk/>
          <pc:sldMk cId="1440800224" sldId="38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39855245" sldId="386"/>
        </pc:sldMkLst>
      </pc:sldChg>
      <pc:sldChg chg="delSp add del mod">
        <pc:chgData name="Lu, Xianguo" userId="57649a0a-d28e-4448-98a1-8d5cbd8ea753" providerId="ADAL" clId="{7B0C327A-6BE4-D34A-9A94-6093EFF2FD1D}" dt="2025-02-01T23:37:56.662" v="1120" actId="2696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7B0C327A-6BE4-D34A-9A94-6093EFF2FD1D}" dt="2025-02-01T23:35:50.154" v="1113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7B0C327A-6BE4-D34A-9A94-6093EFF2FD1D}" dt="2025-02-01T23:35:48.959" v="1112" actId="2696"/>
        <pc:sldMkLst>
          <pc:docMk/>
          <pc:sldMk cId="3164837047" sldId="394"/>
        </pc:sldMkLst>
      </pc:sldChg>
      <pc:sldChg chg="delSp modSp add del mod delAnim">
        <pc:chgData name="Lu, Xianguo" userId="57649a0a-d28e-4448-98a1-8d5cbd8ea753" providerId="ADAL" clId="{7B0C327A-6BE4-D34A-9A94-6093EFF2FD1D}" dt="2025-02-01T23:36:32.992" v="1118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705477245" sldId="395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998292656" sldId="486"/>
        </pc:sldMkLst>
      </pc:sldChg>
      <pc:sldChg chg="del">
        <pc:chgData name="Lu, Xianguo" userId="57649a0a-d28e-4448-98a1-8d5cbd8ea753" providerId="ADAL" clId="{7B0C327A-6BE4-D34A-9A94-6093EFF2FD1D}" dt="2025-02-01T21:54:03.672" v="89" actId="2696"/>
        <pc:sldMkLst>
          <pc:docMk/>
          <pc:sldMk cId="3090538635" sldId="487"/>
        </pc:sldMkLst>
      </pc:sldChg>
      <pc:sldChg chg="addSp delSp modSp add mod modAnim">
        <pc:chgData name="Lu, Xianguo" userId="57649a0a-d28e-4448-98a1-8d5cbd8ea753" providerId="ADAL" clId="{7B0C327A-6BE4-D34A-9A94-6093EFF2FD1D}" dt="2025-02-11T07:20:10.383" v="7256" actId="20577"/>
        <pc:sldMkLst>
          <pc:docMk/>
          <pc:sldMk cId="496984784" sldId="495"/>
        </pc:sldMkLst>
        <pc:spChg chg="mod">
          <ac:chgData name="Lu, Xianguo" userId="57649a0a-d28e-4448-98a1-8d5cbd8ea753" providerId="ADAL" clId="{7B0C327A-6BE4-D34A-9A94-6093EFF2FD1D}" dt="2025-02-08T16:10:54.501" v="5272"/>
          <ac:spMkLst>
            <pc:docMk/>
            <pc:sldMk cId="496984784" sldId="495"/>
            <ac:spMk id="8" creationId="{E7070CD2-1F70-88C3-5A73-6A2150E411E2}"/>
          </ac:spMkLst>
        </pc:spChg>
        <pc:spChg chg="mod">
          <ac:chgData name="Lu, Xianguo" userId="57649a0a-d28e-4448-98a1-8d5cbd8ea753" providerId="ADAL" clId="{7B0C327A-6BE4-D34A-9A94-6093EFF2FD1D}" dt="2025-02-08T16:10:54.501" v="5272"/>
          <ac:spMkLst>
            <pc:docMk/>
            <pc:sldMk cId="496984784" sldId="495"/>
            <ac:spMk id="9" creationId="{3273B349-F59D-9011-539C-A289AA4BC47C}"/>
          </ac:spMkLst>
        </pc:spChg>
        <pc:spChg chg="add mod">
          <ac:chgData name="Lu, Xianguo" userId="57649a0a-d28e-4448-98a1-8d5cbd8ea753" providerId="ADAL" clId="{7B0C327A-6BE4-D34A-9A94-6093EFF2FD1D}" dt="2025-02-08T16:14:19.337" v="5322" actId="1076"/>
          <ac:spMkLst>
            <pc:docMk/>
            <pc:sldMk cId="496984784" sldId="495"/>
            <ac:spMk id="13" creationId="{3C582AB9-473E-D3A8-CBFC-2A0CC39CEEDB}"/>
          </ac:spMkLst>
        </pc:spChg>
        <pc:spChg chg="mod">
          <ac:chgData name="Lu, Xianguo" userId="57649a0a-d28e-4448-98a1-8d5cbd8ea753" providerId="ADAL" clId="{7B0C327A-6BE4-D34A-9A94-6093EFF2FD1D}" dt="2025-02-08T16:10:22.383" v="5232" actId="20577"/>
          <ac:spMkLst>
            <pc:docMk/>
            <pc:sldMk cId="496984784" sldId="495"/>
            <ac:spMk id="22" creationId="{F113F23A-792D-CD5D-0384-47CABE1303CC}"/>
          </ac:spMkLst>
        </pc:spChg>
        <pc:spChg chg="mod">
          <ac:chgData name="Lu, Xianguo" userId="57649a0a-d28e-4448-98a1-8d5cbd8ea753" providerId="ADAL" clId="{7B0C327A-6BE4-D34A-9A94-6093EFF2FD1D}" dt="2025-02-11T07:20:10.383" v="7256" actId="20577"/>
          <ac:spMkLst>
            <pc:docMk/>
            <pc:sldMk cId="496984784" sldId="495"/>
            <ac:spMk id="27" creationId="{4CA72E52-0F50-FAAE-144E-FD877685F368}"/>
          </ac:spMkLst>
        </pc:spChg>
        <pc:grpChg chg="add mod">
          <ac:chgData name="Lu, Xianguo" userId="57649a0a-d28e-4448-98a1-8d5cbd8ea753" providerId="ADAL" clId="{7B0C327A-6BE4-D34A-9A94-6093EFF2FD1D}" dt="2025-02-08T16:13:11.952" v="5307" actId="1076"/>
          <ac:grpSpMkLst>
            <pc:docMk/>
            <pc:sldMk cId="496984784" sldId="495"/>
            <ac:grpSpMk id="5" creationId="{5B10AC1D-2663-5BB2-F041-C057D037FA3E}"/>
          </ac:grpSpMkLst>
        </pc:grpChg>
        <pc:picChg chg="mod">
          <ac:chgData name="Lu, Xianguo" userId="57649a0a-d28e-4448-98a1-8d5cbd8ea753" providerId="ADAL" clId="{7B0C327A-6BE4-D34A-9A94-6093EFF2FD1D}" dt="2025-02-08T16:13:42.378" v="5313" actId="692"/>
          <ac:picMkLst>
            <pc:docMk/>
            <pc:sldMk cId="496984784" sldId="495"/>
            <ac:picMk id="6" creationId="{CA4AABB4-7CEB-168B-E495-E8BCE201C0BC}"/>
          </ac:picMkLst>
        </pc:picChg>
        <pc:picChg chg="mod">
          <ac:chgData name="Lu, Xianguo" userId="57649a0a-d28e-4448-98a1-8d5cbd8ea753" providerId="ADAL" clId="{7B0C327A-6BE4-D34A-9A94-6093EFF2FD1D}" dt="2025-02-08T16:44:40.469" v="5794" actId="1076"/>
          <ac:picMkLst>
            <pc:docMk/>
            <pc:sldMk cId="496984784" sldId="495"/>
            <ac:picMk id="19" creationId="{78A04BC0-39AE-C7E5-70A9-255C4C693A38}"/>
          </ac:picMkLst>
        </pc:picChg>
      </pc:sldChg>
      <pc:sldChg chg="modSp mod">
        <pc:chgData name="Lu, Xianguo" userId="57649a0a-d28e-4448-98a1-8d5cbd8ea753" providerId="ADAL" clId="{7B0C327A-6BE4-D34A-9A94-6093EFF2FD1D}" dt="2025-02-02T14:57:18.217" v="3934" actId="20577"/>
        <pc:sldMkLst>
          <pc:docMk/>
          <pc:sldMk cId="1388125922" sldId="501"/>
        </pc:sldMkLst>
        <pc:spChg chg="mod">
          <ac:chgData name="Lu, Xianguo" userId="57649a0a-d28e-4448-98a1-8d5cbd8ea753" providerId="ADAL" clId="{7B0C327A-6BE4-D34A-9A94-6093EFF2FD1D}" dt="2025-02-02T14:57:18.217" v="3934" actId="20577"/>
          <ac:spMkLst>
            <pc:docMk/>
            <pc:sldMk cId="1388125922" sldId="501"/>
            <ac:spMk id="3" creationId="{3C742C14-E57D-BE45-8AD4-176B8E396452}"/>
          </ac:spMkLst>
        </pc:spChg>
      </pc:sldChg>
      <pc:sldChg chg="del">
        <pc:chgData name="Lu, Xianguo" userId="57649a0a-d28e-4448-98a1-8d5cbd8ea753" providerId="ADAL" clId="{7B0C327A-6BE4-D34A-9A94-6093EFF2FD1D}" dt="2025-02-03T21:02:07.363" v="4835" actId="2696"/>
        <pc:sldMkLst>
          <pc:docMk/>
          <pc:sldMk cId="2221741183" sldId="504"/>
        </pc:sldMkLst>
      </pc:sldChg>
      <pc:sldChg chg="del">
        <pc:chgData name="Lu, Xianguo" userId="57649a0a-d28e-4448-98a1-8d5cbd8ea753" providerId="ADAL" clId="{7B0C327A-6BE4-D34A-9A94-6093EFF2FD1D}" dt="2025-02-01T21:51:18.088" v="87" actId="2696"/>
        <pc:sldMkLst>
          <pc:docMk/>
          <pc:sldMk cId="167285235" sldId="509"/>
        </pc:sldMkLst>
      </pc:sldChg>
      <pc:sldChg chg="setBg">
        <pc:chgData name="Lu, Xianguo" userId="57649a0a-d28e-4448-98a1-8d5cbd8ea753" providerId="ADAL" clId="{7B0C327A-6BE4-D34A-9A94-6093EFF2FD1D}" dt="2025-02-03T21:00:49.373" v="4819"/>
        <pc:sldMkLst>
          <pc:docMk/>
          <pc:sldMk cId="3359384370" sldId="517"/>
        </pc:sldMkLst>
      </pc:sldChg>
      <pc:sldChg chg="del">
        <pc:chgData name="Lu, Xianguo" userId="57649a0a-d28e-4448-98a1-8d5cbd8ea753" providerId="ADAL" clId="{7B0C327A-6BE4-D34A-9A94-6093EFF2FD1D}" dt="2025-02-01T21:59:59.466" v="121" actId="2696"/>
        <pc:sldMkLst>
          <pc:docMk/>
          <pc:sldMk cId="343477221" sldId="518"/>
        </pc:sldMkLst>
      </pc:sldChg>
      <pc:sldChg chg="del">
        <pc:chgData name="Lu, Xianguo" userId="57649a0a-d28e-4448-98a1-8d5cbd8ea753" providerId="ADAL" clId="{7B0C327A-6BE4-D34A-9A94-6093EFF2FD1D}" dt="2025-02-01T21:50:53.679" v="8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7B0C327A-6BE4-D34A-9A94-6093EFF2FD1D}" dt="2025-02-01T21:51:01.770" v="83" actId="2696"/>
        <pc:sldMkLst>
          <pc:docMk/>
          <pc:sldMk cId="1460955490" sldId="533"/>
        </pc:sldMkLst>
      </pc:sldChg>
      <pc:sldChg chg="del">
        <pc:chgData name="Lu, Xianguo" userId="57649a0a-d28e-4448-98a1-8d5cbd8ea753" providerId="ADAL" clId="{7B0C327A-6BE4-D34A-9A94-6093EFF2FD1D}" dt="2025-02-01T21:51:01.784" v="84" actId="2696"/>
        <pc:sldMkLst>
          <pc:docMk/>
          <pc:sldMk cId="4013955464" sldId="543"/>
        </pc:sldMkLst>
      </pc:sldChg>
      <pc:sldChg chg="del">
        <pc:chgData name="Lu, Xianguo" userId="57649a0a-d28e-4448-98a1-8d5cbd8ea753" providerId="ADAL" clId="{7B0C327A-6BE4-D34A-9A94-6093EFF2FD1D}" dt="2025-02-01T21:51:01.803" v="86" actId="2696"/>
        <pc:sldMkLst>
          <pc:docMk/>
          <pc:sldMk cId="3841553209" sldId="551"/>
        </pc:sldMkLst>
      </pc:sldChg>
      <pc:sldChg chg="del">
        <pc:chgData name="Lu, Xianguo" userId="57649a0a-d28e-4448-98a1-8d5cbd8ea753" providerId="ADAL" clId="{7B0C327A-6BE4-D34A-9A94-6093EFF2FD1D}" dt="2025-02-01T21:51:01.787" v="85" actId="2696"/>
        <pc:sldMkLst>
          <pc:docMk/>
          <pc:sldMk cId="1896321676" sldId="552"/>
        </pc:sldMkLst>
      </pc:sldChg>
      <pc:sldChg chg="addSp delSp modSp mod setBg">
        <pc:chgData name="Lu, Xianguo" userId="57649a0a-d28e-4448-98a1-8d5cbd8ea753" providerId="ADAL" clId="{7B0C327A-6BE4-D34A-9A94-6093EFF2FD1D}" dt="2025-02-11T09:23:04.597" v="793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7B0C327A-6BE4-D34A-9A94-6093EFF2FD1D}" dt="2025-02-01T21:54:03.655" v="88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7B0C327A-6BE4-D34A-9A94-6093EFF2FD1D}" dt="2025-02-01T21:54:03.708" v="91" actId="2696"/>
        <pc:sldMkLst>
          <pc:docMk/>
          <pc:sldMk cId="370574495" sldId="558"/>
        </pc:sldMkLst>
      </pc:sldChg>
      <pc:sldChg chg="del">
        <pc:chgData name="Lu, Xianguo" userId="57649a0a-d28e-4448-98a1-8d5cbd8ea753" providerId="ADAL" clId="{7B0C327A-6BE4-D34A-9A94-6093EFF2FD1D}" dt="2025-02-01T21:54:03.689" v="90" actId="2696"/>
        <pc:sldMkLst>
          <pc:docMk/>
          <pc:sldMk cId="2792567322" sldId="559"/>
        </pc:sldMkLst>
      </pc:sldChg>
      <pc:sldChg chg="del">
        <pc:chgData name="Lu, Xianguo" userId="57649a0a-d28e-4448-98a1-8d5cbd8ea753" providerId="ADAL" clId="{7B0C327A-6BE4-D34A-9A94-6093EFF2FD1D}" dt="2025-02-01T21:54:07.883" v="94" actId="2696"/>
        <pc:sldMkLst>
          <pc:docMk/>
          <pc:sldMk cId="1925712302" sldId="563"/>
        </pc:sldMkLst>
      </pc:sldChg>
      <pc:sldChg chg="del">
        <pc:chgData name="Lu, Xianguo" userId="57649a0a-d28e-4448-98a1-8d5cbd8ea753" providerId="ADAL" clId="{7B0C327A-6BE4-D34A-9A94-6093EFF2FD1D}" dt="2025-02-01T22:00:12.333" v="126" actId="2696"/>
        <pc:sldMkLst>
          <pc:docMk/>
          <pc:sldMk cId="2408552564" sldId="565"/>
        </pc:sldMkLst>
      </pc:sldChg>
      <pc:sldChg chg="addSp delSp modSp mod modAnim">
        <pc:chgData name="Lu, Xianguo" userId="57649a0a-d28e-4448-98a1-8d5cbd8ea753" providerId="ADAL" clId="{7B0C327A-6BE4-D34A-9A94-6093EFF2FD1D}" dt="2025-02-10T13:50:01.638" v="6731" actId="1037"/>
        <pc:sldMkLst>
          <pc:docMk/>
          <pc:sldMk cId="2209216187" sldId="566"/>
        </pc:sldMkLst>
      </pc:sldChg>
      <pc:sldChg chg="addSp delSp modSp mod">
        <pc:chgData name="Lu, Xianguo" userId="57649a0a-d28e-4448-98a1-8d5cbd8ea753" providerId="ADAL" clId="{7B0C327A-6BE4-D34A-9A94-6093EFF2FD1D}" dt="2025-02-11T07:08:32.043" v="7109" actId="1076"/>
        <pc:sldMkLst>
          <pc:docMk/>
          <pc:sldMk cId="2043940642" sldId="569"/>
        </pc:sldMkLst>
      </pc:sldChg>
      <pc:sldChg chg="addSp delSp modSp add del mod modAnim">
        <pc:chgData name="Lu, Xianguo" userId="57649a0a-d28e-4448-98a1-8d5cbd8ea753" providerId="ADAL" clId="{7B0C327A-6BE4-D34A-9A94-6093EFF2FD1D}" dt="2025-02-11T08:40:15.880" v="7911" actId="20577"/>
        <pc:sldMkLst>
          <pc:docMk/>
          <pc:sldMk cId="1741812467" sldId="570"/>
        </pc:sldMkLst>
      </pc:sldChg>
      <pc:sldChg chg="modSp add mod">
        <pc:chgData name="Lu, Xianguo" userId="57649a0a-d28e-4448-98a1-8d5cbd8ea753" providerId="ADAL" clId="{7B0C327A-6BE4-D34A-9A94-6093EFF2FD1D}" dt="2025-02-07T16:53:55.496" v="4868" actId="58"/>
        <pc:sldMkLst>
          <pc:docMk/>
          <pc:sldMk cId="401282971" sldId="571"/>
        </pc:sldMkLst>
      </pc:sldChg>
      <pc:sldChg chg="del">
        <pc:chgData name="Lu, Xianguo" userId="57649a0a-d28e-4448-98a1-8d5cbd8ea753" providerId="ADAL" clId="{7B0C327A-6BE4-D34A-9A94-6093EFF2FD1D}" dt="2025-02-01T21:50:46.108" v="75" actId="2696"/>
        <pc:sldMkLst>
          <pc:docMk/>
          <pc:sldMk cId="1233342980" sldId="571"/>
        </pc:sldMkLst>
      </pc:sldChg>
      <pc:sldChg chg="del">
        <pc:chgData name="Lu, Xianguo" userId="57649a0a-d28e-4448-98a1-8d5cbd8ea753" providerId="ADAL" clId="{7B0C327A-6BE4-D34A-9A94-6093EFF2FD1D}" dt="2025-02-01T21:50:46.224" v="79" actId="2696"/>
        <pc:sldMkLst>
          <pc:docMk/>
          <pc:sldMk cId="1495702553" sldId="572"/>
        </pc:sldMkLst>
      </pc:sldChg>
      <pc:sldChg chg="del">
        <pc:chgData name="Lu, Xianguo" userId="57649a0a-d28e-4448-98a1-8d5cbd8ea753" providerId="ADAL" clId="{7B0C327A-6BE4-D34A-9A94-6093EFF2FD1D}" dt="2025-02-01T21:50:46.113" v="76" actId="2696"/>
        <pc:sldMkLst>
          <pc:docMk/>
          <pc:sldMk cId="3734655289" sldId="573"/>
        </pc:sldMkLst>
      </pc:sldChg>
      <pc:sldChg chg="del">
        <pc:chgData name="Lu, Xianguo" userId="57649a0a-d28e-4448-98a1-8d5cbd8ea753" providerId="ADAL" clId="{7B0C327A-6BE4-D34A-9A94-6093EFF2FD1D}" dt="2025-02-01T21:50:46.117" v="77" actId="2696"/>
        <pc:sldMkLst>
          <pc:docMk/>
          <pc:sldMk cId="90200864" sldId="574"/>
        </pc:sldMkLst>
      </pc:sldChg>
      <pc:sldChg chg="del">
        <pc:chgData name="Lu, Xianguo" userId="57649a0a-d28e-4448-98a1-8d5cbd8ea753" providerId="ADAL" clId="{7B0C327A-6BE4-D34A-9A94-6093EFF2FD1D}" dt="2025-02-01T21:50:53.606" v="80" actId="2696"/>
        <pc:sldMkLst>
          <pc:docMk/>
          <pc:sldMk cId="1753854390" sldId="575"/>
        </pc:sldMkLst>
      </pc:sldChg>
      <pc:sldChg chg="del">
        <pc:chgData name="Lu, Xianguo" userId="57649a0a-d28e-4448-98a1-8d5cbd8ea753" providerId="ADAL" clId="{7B0C327A-6BE4-D34A-9A94-6093EFF2FD1D}" dt="2025-02-01T21:50:53.773" v="82" actId="2696"/>
        <pc:sldMkLst>
          <pc:docMk/>
          <pc:sldMk cId="2061033114" sldId="576"/>
        </pc:sldMkLst>
      </pc:sldChg>
      <pc:sldChg chg="addSp delSp modSp del mod">
        <pc:chgData name="Lu, Xianguo" userId="57649a0a-d28e-4448-98a1-8d5cbd8ea753" providerId="ADAL" clId="{7B0C327A-6BE4-D34A-9A94-6093EFF2FD1D}" dt="2025-02-02T00:07:42.412" v="1840" actId="2696"/>
        <pc:sldMkLst>
          <pc:docMk/>
          <pc:sldMk cId="933799650" sldId="577"/>
        </pc:sldMkLst>
      </pc:sldChg>
      <pc:sldChg chg="del">
        <pc:chgData name="Lu, Xianguo" userId="57649a0a-d28e-4448-98a1-8d5cbd8ea753" providerId="ADAL" clId="{7B0C327A-6BE4-D34A-9A94-6093EFF2FD1D}" dt="2025-02-01T22:14:23.540" v="143" actId="2696"/>
        <pc:sldMkLst>
          <pc:docMk/>
          <pc:sldMk cId="2416035764" sldId="578"/>
        </pc:sldMkLst>
      </pc:sldChg>
      <pc:sldChg chg="del">
        <pc:chgData name="Lu, Xianguo" userId="57649a0a-d28e-4448-98a1-8d5cbd8ea753" providerId="ADAL" clId="{7B0C327A-6BE4-D34A-9A94-6093EFF2FD1D}" dt="2025-02-01T21:54:31.512" v="95" actId="2696"/>
        <pc:sldMkLst>
          <pc:docMk/>
          <pc:sldMk cId="2923765515" sldId="579"/>
        </pc:sldMkLst>
      </pc:sldChg>
      <pc:sldChg chg="del">
        <pc:chgData name="Lu, Xianguo" userId="57649a0a-d28e-4448-98a1-8d5cbd8ea753" providerId="ADAL" clId="{7B0C327A-6BE4-D34A-9A94-6093EFF2FD1D}" dt="2025-02-01T21:54:31.586" v="96" actId="2696"/>
        <pc:sldMkLst>
          <pc:docMk/>
          <pc:sldMk cId="2943990450" sldId="580"/>
        </pc:sldMkLst>
      </pc:sldChg>
      <pc:sldChg chg="modSp add mod">
        <pc:chgData name="Lu, Xianguo" userId="57649a0a-d28e-4448-98a1-8d5cbd8ea753" providerId="ADAL" clId="{7B0C327A-6BE4-D34A-9A94-6093EFF2FD1D}" dt="2025-02-09T10:40:49.625" v="6247" actId="1076"/>
        <pc:sldMkLst>
          <pc:docMk/>
          <pc:sldMk cId="3973597269" sldId="581"/>
        </pc:sldMkLst>
      </pc:sldChg>
      <pc:sldChg chg="modSp add mod">
        <pc:chgData name="Lu, Xianguo" userId="57649a0a-d28e-4448-98a1-8d5cbd8ea753" providerId="ADAL" clId="{7B0C327A-6BE4-D34A-9A94-6093EFF2FD1D}" dt="2025-02-01T21:55:44.247" v="100" actId="20577"/>
        <pc:sldMkLst>
          <pc:docMk/>
          <pc:sldMk cId="3475308569" sldId="582"/>
        </pc:sldMkLst>
      </pc:sldChg>
      <pc:sldChg chg="add del">
        <pc:chgData name="Lu, Xianguo" userId="57649a0a-d28e-4448-98a1-8d5cbd8ea753" providerId="ADAL" clId="{7B0C327A-6BE4-D34A-9A94-6093EFF2FD1D}" dt="2025-02-01T21:50:32.037" v="72" actId="2696"/>
        <pc:sldMkLst>
          <pc:docMk/>
          <pc:sldMk cId="4029023751" sldId="583"/>
        </pc:sldMkLst>
      </pc:sldChg>
      <pc:sldChg chg="delSp modSp add del mod">
        <pc:chgData name="Lu, Xianguo" userId="57649a0a-d28e-4448-98a1-8d5cbd8ea753" providerId="ADAL" clId="{7B0C327A-6BE4-D34A-9A94-6093EFF2FD1D}" dt="2025-02-08T20:34:25.271" v="5882" actId="2696"/>
        <pc:sldMkLst>
          <pc:docMk/>
          <pc:sldMk cId="361213109" sldId="584"/>
        </pc:sldMkLst>
      </pc:sldChg>
      <pc:sldChg chg="addSp delSp modSp add mod modAnim">
        <pc:chgData name="Lu, Xianguo" userId="57649a0a-d28e-4448-98a1-8d5cbd8ea753" providerId="ADAL" clId="{7B0C327A-6BE4-D34A-9A94-6093EFF2FD1D}" dt="2025-02-11T07:22:59.264" v="7259" actId="20577"/>
        <pc:sldMkLst>
          <pc:docMk/>
          <pc:sldMk cId="3907036542" sldId="585"/>
        </pc:sldMkLst>
        <pc:spChg chg="mod">
          <ac:chgData name="Lu, Xianguo" userId="57649a0a-d28e-4448-98a1-8d5cbd8ea753" providerId="ADAL" clId="{7B0C327A-6BE4-D34A-9A94-6093EFF2FD1D}" dt="2025-02-08T20:33:15.747" v="5860" actId="1076"/>
          <ac:spMkLst>
            <pc:docMk/>
            <pc:sldMk cId="3907036542" sldId="585"/>
            <ac:spMk id="7" creationId="{738BF392-7102-99F3-8A2C-00CF25DB390A}"/>
          </ac:spMkLst>
        </pc:spChg>
        <pc:spChg chg="add mod">
          <ac:chgData name="Lu, Xianguo" userId="57649a0a-d28e-4448-98a1-8d5cbd8ea753" providerId="ADAL" clId="{7B0C327A-6BE4-D34A-9A94-6093EFF2FD1D}" dt="2025-02-10T13:45:13.726" v="6695" actId="1076"/>
          <ac:spMkLst>
            <pc:docMk/>
            <pc:sldMk cId="3907036542" sldId="585"/>
            <ac:spMk id="10" creationId="{578129C3-C16B-BB5B-0A42-A2E39D65C8E4}"/>
          </ac:spMkLst>
        </pc:spChg>
        <pc:spChg chg="mod">
          <ac:chgData name="Lu, Xianguo" userId="57649a0a-d28e-4448-98a1-8d5cbd8ea753" providerId="ADAL" clId="{7B0C327A-6BE4-D34A-9A94-6093EFF2FD1D}" dt="2025-02-11T07:22:59.264" v="7259" actId="20577"/>
          <ac:spMkLst>
            <pc:docMk/>
            <pc:sldMk cId="3907036542" sldId="585"/>
            <ac:spMk id="11" creationId="{57DC833C-7904-9581-7584-FA1BF8E85903}"/>
          </ac:spMkLst>
        </pc:spChg>
        <pc:spChg chg="add mod">
          <ac:chgData name="Lu, Xianguo" userId="57649a0a-d28e-4448-98a1-8d5cbd8ea753" providerId="ADAL" clId="{7B0C327A-6BE4-D34A-9A94-6093EFF2FD1D}" dt="2025-02-10T13:45:13.726" v="6695" actId="1076"/>
          <ac:spMkLst>
            <pc:docMk/>
            <pc:sldMk cId="3907036542" sldId="585"/>
            <ac:spMk id="12" creationId="{AF9C5B8D-34D4-F0C3-9DA8-A1CACAE3A01B}"/>
          </ac:spMkLst>
        </pc:spChg>
        <pc:picChg chg="mod modCrop">
          <ac:chgData name="Lu, Xianguo" userId="57649a0a-d28e-4448-98a1-8d5cbd8ea753" providerId="ADAL" clId="{7B0C327A-6BE4-D34A-9A94-6093EFF2FD1D}" dt="2025-02-08T20:33:30.441" v="5862" actId="1076"/>
          <ac:picMkLst>
            <pc:docMk/>
            <pc:sldMk cId="3907036542" sldId="585"/>
            <ac:picMk id="3" creationId="{9F51A59E-4721-7AC7-909C-559AA168CC4D}"/>
          </ac:picMkLst>
        </pc:picChg>
        <pc:picChg chg="add mod">
          <ac:chgData name="Lu, Xianguo" userId="57649a0a-d28e-4448-98a1-8d5cbd8ea753" providerId="ADAL" clId="{7B0C327A-6BE4-D34A-9A94-6093EFF2FD1D}" dt="2025-02-10T13:45:13.726" v="6695" actId="1076"/>
          <ac:picMkLst>
            <pc:docMk/>
            <pc:sldMk cId="3907036542" sldId="585"/>
            <ac:picMk id="9" creationId="{6987997C-F22F-9EA8-3F2B-DD39806747E7}"/>
          </ac:picMkLst>
        </pc:picChg>
      </pc:sldChg>
      <pc:sldChg chg="add del">
        <pc:chgData name="Lu, Xianguo" userId="57649a0a-d28e-4448-98a1-8d5cbd8ea753" providerId="ADAL" clId="{7B0C327A-6BE4-D34A-9A94-6093EFF2FD1D}" dt="2025-02-01T21:50:32.077" v="74" actId="2696"/>
        <pc:sldMkLst>
          <pc:docMk/>
          <pc:sldMk cId="3836166571" sldId="586"/>
        </pc:sldMkLst>
      </pc:sldChg>
      <pc:sldChg chg="add del">
        <pc:chgData name="Lu, Xianguo" userId="57649a0a-d28e-4448-98a1-8d5cbd8ea753" providerId="ADAL" clId="{7B0C327A-6BE4-D34A-9A94-6093EFF2FD1D}" dt="2025-02-01T21:50:32.055" v="73" actId="2696"/>
        <pc:sldMkLst>
          <pc:docMk/>
          <pc:sldMk cId="3404928854" sldId="590"/>
        </pc:sldMkLst>
      </pc:sldChg>
      <pc:sldChg chg="add del">
        <pc:chgData name="Lu, Xianguo" userId="57649a0a-d28e-4448-98a1-8d5cbd8ea753" providerId="ADAL" clId="{7B0C327A-6BE4-D34A-9A94-6093EFF2FD1D}" dt="2025-02-01T21:50:32.018" v="71" actId="2696"/>
        <pc:sldMkLst>
          <pc:docMk/>
          <pc:sldMk cId="3193894676" sldId="591"/>
        </pc:sldMkLst>
      </pc:sldChg>
      <pc:sldChg chg="add del">
        <pc:chgData name="Lu, Xianguo" userId="57649a0a-d28e-4448-98a1-8d5cbd8ea753" providerId="ADAL" clId="{7B0C327A-6BE4-D34A-9A94-6093EFF2FD1D}" dt="2025-02-01T21:50:20.328" v="70" actId="2696"/>
        <pc:sldMkLst>
          <pc:docMk/>
          <pc:sldMk cId="1658196443" sldId="595"/>
        </pc:sldMkLst>
      </pc:sldChg>
      <pc:sldChg chg="add del">
        <pc:chgData name="Lu, Xianguo" userId="57649a0a-d28e-4448-98a1-8d5cbd8ea753" providerId="ADAL" clId="{7B0C327A-6BE4-D34A-9A94-6093EFF2FD1D}" dt="2025-02-01T21:44:30.106" v="21" actId="2696"/>
        <pc:sldMkLst>
          <pc:docMk/>
          <pc:sldMk cId="4102920779" sldId="596"/>
        </pc:sldMkLst>
      </pc:sldChg>
      <pc:sldChg chg="modSp add mod">
        <pc:chgData name="Lu, Xianguo" userId="57649a0a-d28e-4448-98a1-8d5cbd8ea753" providerId="ADAL" clId="{7B0C327A-6BE4-D34A-9A94-6093EFF2FD1D}" dt="2025-02-02T00:52:28.890" v="2769" actId="732"/>
        <pc:sldMkLst>
          <pc:docMk/>
          <pc:sldMk cId="951816586" sldId="597"/>
        </pc:sldMkLst>
        <pc:picChg chg="mod modCrop">
          <ac:chgData name="Lu, Xianguo" userId="57649a0a-d28e-4448-98a1-8d5cbd8ea753" providerId="ADAL" clId="{7B0C327A-6BE4-D34A-9A94-6093EFF2FD1D}" dt="2025-02-02T00:52:28.890" v="2769" actId="732"/>
          <ac:picMkLst>
            <pc:docMk/>
            <pc:sldMk cId="951816586" sldId="597"/>
            <ac:picMk id="27" creationId="{7B24F13A-9EBE-B47B-0791-E8466DCB0C10}"/>
          </ac:picMkLst>
        </pc:picChg>
      </pc:sldChg>
      <pc:sldChg chg="addSp delSp modSp add mod">
        <pc:chgData name="Lu, Xianguo" userId="57649a0a-d28e-4448-98a1-8d5cbd8ea753" providerId="ADAL" clId="{7B0C327A-6BE4-D34A-9A94-6093EFF2FD1D}" dt="2025-02-02T00:54:03.088" v="2775" actId="167"/>
        <pc:sldMkLst>
          <pc:docMk/>
          <pc:sldMk cId="4037537519" sldId="598"/>
        </pc:sldMkLst>
        <pc:picChg chg="add mod">
          <ac:chgData name="Lu, Xianguo" userId="57649a0a-d28e-4448-98a1-8d5cbd8ea753" providerId="ADAL" clId="{7B0C327A-6BE4-D34A-9A94-6093EFF2FD1D}" dt="2025-02-02T00:54:03.088" v="2775" actId="167"/>
          <ac:picMkLst>
            <pc:docMk/>
            <pc:sldMk cId="4037537519" sldId="598"/>
            <ac:picMk id="5" creationId="{E4EB7095-A0A9-BAA0-A7DF-584A559BA594}"/>
          </ac:picMkLst>
        </pc:picChg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877343537" sldId="599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618560631" sldId="600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1087780409" sldId="601"/>
        </pc:sldMkLst>
      </pc:sldChg>
      <pc:sldChg chg="addSp delSp modSp add mod">
        <pc:chgData name="Lu, Xianguo" userId="57649a0a-d28e-4448-98a1-8d5cbd8ea753" providerId="ADAL" clId="{7B0C327A-6BE4-D34A-9A94-6093EFF2FD1D}" dt="2025-02-08T16:06:21.348" v="5087" actId="113"/>
        <pc:sldMkLst>
          <pc:docMk/>
          <pc:sldMk cId="1715471250" sldId="602"/>
        </pc:sldMkLst>
        <pc:spChg chg="mod">
          <ac:chgData name="Lu, Xianguo" userId="57649a0a-d28e-4448-98a1-8d5cbd8ea753" providerId="ADAL" clId="{7B0C327A-6BE4-D34A-9A94-6093EFF2FD1D}" dt="2025-02-01T21:56:24.194" v="104" actId="20577"/>
          <ac:spMkLst>
            <pc:docMk/>
            <pc:sldMk cId="1715471250" sldId="602"/>
            <ac:spMk id="6" creationId="{AFD2E331-3C94-17FD-DB28-7802966E8A6C}"/>
          </ac:spMkLst>
        </pc:spChg>
        <pc:spChg chg="mod">
          <ac:chgData name="Lu, Xianguo" userId="57649a0a-d28e-4448-98a1-8d5cbd8ea753" providerId="ADAL" clId="{7B0C327A-6BE4-D34A-9A94-6093EFF2FD1D}" dt="2025-02-01T21:47:50.166" v="39" actId="478"/>
          <ac:spMkLst>
            <pc:docMk/>
            <pc:sldMk cId="1715471250" sldId="602"/>
            <ac:spMk id="10" creationId="{098ED0E1-25CC-766F-2158-EBE3C6509E35}"/>
          </ac:spMkLst>
        </pc:spChg>
        <pc:spChg chg="mod">
          <ac:chgData name="Lu, Xianguo" userId="57649a0a-d28e-4448-98a1-8d5cbd8ea753" providerId="ADAL" clId="{7B0C327A-6BE4-D34A-9A94-6093EFF2FD1D}" dt="2025-02-08T16:04:46.793" v="5079" actId="20577"/>
          <ac:spMkLst>
            <pc:docMk/>
            <pc:sldMk cId="1715471250" sldId="602"/>
            <ac:spMk id="13" creationId="{D0B410B4-D300-07D5-D8E3-3422EB55C9D2}"/>
          </ac:spMkLst>
        </pc:spChg>
        <pc:spChg chg="mod">
          <ac:chgData name="Lu, Xianguo" userId="57649a0a-d28e-4448-98a1-8d5cbd8ea753" providerId="ADAL" clId="{7B0C327A-6BE4-D34A-9A94-6093EFF2FD1D}" dt="2025-02-08T16:06:21.348" v="5087" actId="113"/>
          <ac:spMkLst>
            <pc:docMk/>
            <pc:sldMk cId="1715471250" sldId="602"/>
            <ac:spMk id="17" creationId="{DFA46E09-208A-6215-E4D8-7B39E870731F}"/>
          </ac:spMkLst>
        </pc:spChg>
        <pc:spChg chg="mod">
          <ac:chgData name="Lu, Xianguo" userId="57649a0a-d28e-4448-98a1-8d5cbd8ea753" providerId="ADAL" clId="{7B0C327A-6BE4-D34A-9A94-6093EFF2FD1D}" dt="2025-02-08T16:06:16.007" v="5086" actId="207"/>
          <ac:spMkLst>
            <pc:docMk/>
            <pc:sldMk cId="1715471250" sldId="602"/>
            <ac:spMk id="23" creationId="{83BEA056-221D-1B12-829F-2B366483E878}"/>
          </ac:spMkLst>
        </pc:spChg>
        <pc:grpChg chg="add mod">
          <ac:chgData name="Lu, Xianguo" userId="57649a0a-d28e-4448-98a1-8d5cbd8ea753" providerId="ADAL" clId="{7B0C327A-6BE4-D34A-9A94-6093EFF2FD1D}" dt="2025-02-01T21:48:34.629" v="59" actId="164"/>
          <ac:grpSpMkLst>
            <pc:docMk/>
            <pc:sldMk cId="1715471250" sldId="602"/>
            <ac:grpSpMk id="14" creationId="{7DD7E500-6A25-686D-D5AD-B07EE02487AD}"/>
          </ac:grpSpMkLst>
        </pc:grpChg>
        <pc:grpChg chg="mod">
          <ac:chgData name="Lu, Xianguo" userId="57649a0a-d28e-4448-98a1-8d5cbd8ea753" providerId="ADAL" clId="{7B0C327A-6BE4-D34A-9A94-6093EFF2FD1D}" dt="2025-02-01T21:48:34.629" v="59" actId="164"/>
          <ac:grpSpMkLst>
            <pc:docMk/>
            <pc:sldMk cId="1715471250" sldId="602"/>
            <ac:grpSpMk id="29" creationId="{231404E1-11A8-C72F-76CF-AAD69FCEC45F}"/>
          </ac:grpSpMkLst>
        </pc:grpChg>
        <pc:picChg chg="add mod">
          <ac:chgData name="Lu, Xianguo" userId="57649a0a-d28e-4448-98a1-8d5cbd8ea753" providerId="ADAL" clId="{7B0C327A-6BE4-D34A-9A94-6093EFF2FD1D}" dt="2025-02-01T21:48:34.629" v="59" actId="164"/>
          <ac:picMkLst>
            <pc:docMk/>
            <pc:sldMk cId="1715471250" sldId="602"/>
            <ac:picMk id="3" creationId="{A77A4B34-7DCE-7F30-FE4F-C42C4699D49F}"/>
          </ac:picMkLst>
        </pc:picChg>
        <pc:cxnChg chg="mod">
          <ac:chgData name="Lu, Xianguo" userId="57649a0a-d28e-4448-98a1-8d5cbd8ea753" providerId="ADAL" clId="{7B0C327A-6BE4-D34A-9A94-6093EFF2FD1D}" dt="2025-02-01T21:49:14.913" v="66" actId="692"/>
          <ac:cxnSpMkLst>
            <pc:docMk/>
            <pc:sldMk cId="1715471250" sldId="602"/>
            <ac:cxnSpMk id="5" creationId="{25486B70-A337-6706-C162-78CD692C0D5B}"/>
          </ac:cxnSpMkLst>
        </pc:cxnChg>
        <pc:cxnChg chg="mod">
          <ac:chgData name="Lu, Xianguo" userId="57649a0a-d28e-4448-98a1-8d5cbd8ea753" providerId="ADAL" clId="{7B0C327A-6BE4-D34A-9A94-6093EFF2FD1D}" dt="2025-02-01T21:47:50.166" v="39" actId="478"/>
          <ac:cxnSpMkLst>
            <pc:docMk/>
            <pc:sldMk cId="1715471250" sldId="602"/>
            <ac:cxnSpMk id="26" creationId="{42799058-03C2-C22F-93A7-D039E2B09D23}"/>
          </ac:cxnSpMkLst>
        </pc:cxnChg>
        <pc:cxnChg chg="mod">
          <ac:chgData name="Lu, Xianguo" userId="57649a0a-d28e-4448-98a1-8d5cbd8ea753" providerId="ADAL" clId="{7B0C327A-6BE4-D34A-9A94-6093EFF2FD1D}" dt="2025-02-01T21:47:50.166" v="39" actId="478"/>
          <ac:cxnSpMkLst>
            <pc:docMk/>
            <pc:sldMk cId="1715471250" sldId="602"/>
            <ac:cxnSpMk id="27" creationId="{72DAACA5-1495-016D-4E2C-9637EA4CF4C6}"/>
          </ac:cxnSpMkLst>
        </pc:cxnChg>
      </pc:sldChg>
      <pc:sldChg chg="addSp delSp modSp add mod">
        <pc:chgData name="Lu, Xianguo" userId="57649a0a-d28e-4448-98a1-8d5cbd8ea753" providerId="ADAL" clId="{7B0C327A-6BE4-D34A-9A94-6093EFF2FD1D}" dt="2025-02-11T07:13:38.999" v="7125" actId="1038"/>
        <pc:sldMkLst>
          <pc:docMk/>
          <pc:sldMk cId="1034342380" sldId="603"/>
        </pc:sldMkLst>
        <pc:spChg chg="mod">
          <ac:chgData name="Lu, Xianguo" userId="57649a0a-d28e-4448-98a1-8d5cbd8ea753" providerId="ADAL" clId="{7B0C327A-6BE4-D34A-9A94-6093EFF2FD1D}" dt="2025-02-08T16:06:36.140" v="5089" actId="207"/>
          <ac:spMkLst>
            <pc:docMk/>
            <pc:sldMk cId="1034342380" sldId="603"/>
            <ac:spMk id="3" creationId="{E785A6E9-0B61-596B-B75C-23174BA690F7}"/>
          </ac:spMkLst>
        </pc:spChg>
        <pc:spChg chg="add mod">
          <ac:chgData name="Lu, Xianguo" userId="57649a0a-d28e-4448-98a1-8d5cbd8ea753" providerId="ADAL" clId="{7B0C327A-6BE4-D34A-9A94-6093EFF2FD1D}" dt="2025-02-08T16:05:27.702" v="5081"/>
          <ac:spMkLst>
            <pc:docMk/>
            <pc:sldMk cId="1034342380" sldId="603"/>
            <ac:spMk id="5" creationId="{EBA359EC-9A14-53E5-0A3B-044AD1B866F5}"/>
          </ac:spMkLst>
        </pc:spChg>
        <pc:spChg chg="mod">
          <ac:chgData name="Lu, Xianguo" userId="57649a0a-d28e-4448-98a1-8d5cbd8ea753" providerId="ADAL" clId="{7B0C327A-6BE4-D34A-9A94-6093EFF2FD1D}" dt="2025-02-01T21:56:17.594" v="103" actId="20577"/>
          <ac:spMkLst>
            <pc:docMk/>
            <pc:sldMk cId="1034342380" sldId="603"/>
            <ac:spMk id="6" creationId="{BC4D4508-261D-6C57-316D-219A4888D54D}"/>
          </ac:spMkLst>
        </pc:spChg>
        <pc:spChg chg="add mod">
          <ac:chgData name="Lu, Xianguo" userId="57649a0a-d28e-4448-98a1-8d5cbd8ea753" providerId="ADAL" clId="{7B0C327A-6BE4-D34A-9A94-6093EFF2FD1D}" dt="2025-02-11T07:13:30.945" v="7120" actId="1076"/>
          <ac:spMkLst>
            <pc:docMk/>
            <pc:sldMk cId="1034342380" sldId="603"/>
            <ac:spMk id="7" creationId="{7BEB68AC-1487-341F-5781-430A438B9414}"/>
          </ac:spMkLst>
        </pc:spChg>
        <pc:spChg chg="mod">
          <ac:chgData name="Lu, Xianguo" userId="57649a0a-d28e-4448-98a1-8d5cbd8ea753" providerId="ADAL" clId="{7B0C327A-6BE4-D34A-9A94-6093EFF2FD1D}" dt="2025-02-08T16:06:36.140" v="5089" actId="207"/>
          <ac:spMkLst>
            <pc:docMk/>
            <pc:sldMk cId="1034342380" sldId="603"/>
            <ac:spMk id="14" creationId="{32756B83-F34D-CC2A-22A1-06505C2E1264}"/>
          </ac:spMkLst>
        </pc:spChg>
        <pc:spChg chg="mod">
          <ac:chgData name="Lu, Xianguo" userId="57649a0a-d28e-4448-98a1-8d5cbd8ea753" providerId="ADAL" clId="{7B0C327A-6BE4-D34A-9A94-6093EFF2FD1D}" dt="2025-02-08T16:06:36.140" v="5089" actId="207"/>
          <ac:spMkLst>
            <pc:docMk/>
            <pc:sldMk cId="1034342380" sldId="603"/>
            <ac:spMk id="17" creationId="{6F873503-E05F-145F-873C-2537EEE22B07}"/>
          </ac:spMkLst>
        </pc:spChg>
        <pc:spChg chg="mod">
          <ac:chgData name="Lu, Xianguo" userId="57649a0a-d28e-4448-98a1-8d5cbd8ea753" providerId="ADAL" clId="{7B0C327A-6BE4-D34A-9A94-6093EFF2FD1D}" dt="2025-02-01T21:49:01.190" v="65"/>
          <ac:spMkLst>
            <pc:docMk/>
            <pc:sldMk cId="1034342380" sldId="603"/>
            <ac:spMk id="23" creationId="{E968CEAE-78D9-69C1-3FC1-615F444B511B}"/>
          </ac:spMkLst>
        </pc:spChg>
        <pc:grpChg chg="add mod">
          <ac:chgData name="Lu, Xianguo" userId="57649a0a-d28e-4448-98a1-8d5cbd8ea753" providerId="ADAL" clId="{7B0C327A-6BE4-D34A-9A94-6093EFF2FD1D}" dt="2025-02-01T21:49:01.190" v="65"/>
          <ac:grpSpMkLst>
            <pc:docMk/>
            <pc:sldMk cId="1034342380" sldId="603"/>
            <ac:grpSpMk id="16" creationId="{4945F8BA-3F82-5C73-E20B-E7CE85450D84}"/>
          </ac:grpSpMkLst>
        </pc:grpChg>
        <pc:grpChg chg="mod">
          <ac:chgData name="Lu, Xianguo" userId="57649a0a-d28e-4448-98a1-8d5cbd8ea753" providerId="ADAL" clId="{7B0C327A-6BE4-D34A-9A94-6093EFF2FD1D}" dt="2025-02-01T21:49:01.190" v="65"/>
          <ac:grpSpMkLst>
            <pc:docMk/>
            <pc:sldMk cId="1034342380" sldId="603"/>
            <ac:grpSpMk id="20" creationId="{51DB2850-2C9C-C286-A32D-63E52FE16440}"/>
          </ac:grpSpMkLst>
        </pc:grpChg>
        <pc:picChg chg="mod">
          <ac:chgData name="Lu, Xianguo" userId="57649a0a-d28e-4448-98a1-8d5cbd8ea753" providerId="ADAL" clId="{7B0C327A-6BE4-D34A-9A94-6093EFF2FD1D}" dt="2025-02-01T21:49:01.190" v="65"/>
          <ac:picMkLst>
            <pc:docMk/>
            <pc:sldMk cId="1034342380" sldId="603"/>
            <ac:picMk id="19" creationId="{B58898C9-3309-0DE9-4A34-E536310A367F}"/>
          </ac:picMkLst>
        </pc:picChg>
        <pc:cxnChg chg="add mod">
          <ac:chgData name="Lu, Xianguo" userId="57649a0a-d28e-4448-98a1-8d5cbd8ea753" providerId="ADAL" clId="{7B0C327A-6BE4-D34A-9A94-6093EFF2FD1D}" dt="2025-02-11T07:13:38.999" v="7125" actId="1038"/>
          <ac:cxnSpMkLst>
            <pc:docMk/>
            <pc:sldMk cId="1034342380" sldId="603"/>
            <ac:cxnSpMk id="8" creationId="{B370E0C7-74AF-F19A-8B81-529362EAC4A6}"/>
          </ac:cxnSpMkLst>
        </pc:cxnChg>
        <pc:cxnChg chg="mod">
          <ac:chgData name="Lu, Xianguo" userId="57649a0a-d28e-4448-98a1-8d5cbd8ea753" providerId="ADAL" clId="{7B0C327A-6BE4-D34A-9A94-6093EFF2FD1D}" dt="2025-02-01T21:49:24.406" v="67" actId="692"/>
          <ac:cxnSpMkLst>
            <pc:docMk/>
            <pc:sldMk cId="1034342380" sldId="603"/>
            <ac:cxnSpMk id="22" creationId="{77614499-53F0-7867-44BE-F82F50859B56}"/>
          </ac:cxnSpMkLst>
        </pc:cxnChg>
        <pc:cxnChg chg="mod">
          <ac:chgData name="Lu, Xianguo" userId="57649a0a-d28e-4448-98a1-8d5cbd8ea753" providerId="ADAL" clId="{7B0C327A-6BE4-D34A-9A94-6093EFF2FD1D}" dt="2025-02-01T21:49:01.190" v="65"/>
          <ac:cxnSpMkLst>
            <pc:docMk/>
            <pc:sldMk cId="1034342380" sldId="603"/>
            <ac:cxnSpMk id="24" creationId="{45C52BFF-B04E-7633-2413-BBB1CCF74ACC}"/>
          </ac:cxnSpMkLst>
        </pc:cxnChg>
        <pc:cxnChg chg="mod">
          <ac:chgData name="Lu, Xianguo" userId="57649a0a-d28e-4448-98a1-8d5cbd8ea753" providerId="ADAL" clId="{7B0C327A-6BE4-D34A-9A94-6093EFF2FD1D}" dt="2025-02-01T21:49:01.190" v="65"/>
          <ac:cxnSpMkLst>
            <pc:docMk/>
            <pc:sldMk cId="1034342380" sldId="603"/>
            <ac:cxnSpMk id="25" creationId="{C206AEAC-BCED-461C-DFDF-1A45A5ACE082}"/>
          </ac:cxnSpMkLst>
        </pc:cxnChg>
      </pc:sldChg>
      <pc:sldChg chg="addSp delSp modSp add mod">
        <pc:chgData name="Lu, Xianguo" userId="57649a0a-d28e-4448-98a1-8d5cbd8ea753" providerId="ADAL" clId="{7B0C327A-6BE4-D34A-9A94-6093EFF2FD1D}" dt="2025-02-11T07:13:56.563" v="7128"/>
        <pc:sldMkLst>
          <pc:docMk/>
          <pc:sldMk cId="1560425427" sldId="604"/>
        </pc:sldMkLst>
        <pc:spChg chg="mod">
          <ac:chgData name="Lu, Xianguo" userId="57649a0a-d28e-4448-98a1-8d5cbd8ea753" providerId="ADAL" clId="{7B0C327A-6BE4-D34A-9A94-6093EFF2FD1D}" dt="2025-02-08T16:06:47.066" v="5091" actId="207"/>
          <ac:spMkLst>
            <pc:docMk/>
            <pc:sldMk cId="1560425427" sldId="604"/>
            <ac:spMk id="3" creationId="{78174BB3-0320-5464-FE57-8432C48A0A16}"/>
          </ac:spMkLst>
        </pc:spChg>
        <pc:spChg chg="add mod">
          <ac:chgData name="Lu, Xianguo" userId="57649a0a-d28e-4448-98a1-8d5cbd8ea753" providerId="ADAL" clId="{7B0C327A-6BE4-D34A-9A94-6093EFF2FD1D}" dt="2025-02-08T16:05:42.169" v="5084" actId="207"/>
          <ac:spMkLst>
            <pc:docMk/>
            <pc:sldMk cId="1560425427" sldId="604"/>
            <ac:spMk id="5" creationId="{C49845F9-7141-6C40-F76B-CD3C94655063}"/>
          </ac:spMkLst>
        </pc:spChg>
        <pc:spChg chg="add mod">
          <ac:chgData name="Lu, Xianguo" userId="57649a0a-d28e-4448-98a1-8d5cbd8ea753" providerId="ADAL" clId="{7B0C327A-6BE4-D34A-9A94-6093EFF2FD1D}" dt="2025-02-11T07:13:56.563" v="7128"/>
          <ac:spMkLst>
            <pc:docMk/>
            <pc:sldMk cId="1560425427" sldId="604"/>
            <ac:spMk id="6" creationId="{DCBBE423-DE58-F87F-9A60-7B7EDAADBB0F}"/>
          </ac:spMkLst>
        </pc:spChg>
        <pc:spChg chg="mod">
          <ac:chgData name="Lu, Xianguo" userId="57649a0a-d28e-4448-98a1-8d5cbd8ea753" providerId="ADAL" clId="{7B0C327A-6BE4-D34A-9A94-6093EFF2FD1D}" dt="2025-02-08T16:06:47.066" v="5091" actId="207"/>
          <ac:spMkLst>
            <pc:docMk/>
            <pc:sldMk cId="1560425427" sldId="604"/>
            <ac:spMk id="14" creationId="{62975236-70B1-BC32-2DD1-B04CBA7E2B89}"/>
          </ac:spMkLst>
        </pc:spChg>
        <pc:spChg chg="mod">
          <ac:chgData name="Lu, Xianguo" userId="57649a0a-d28e-4448-98a1-8d5cbd8ea753" providerId="ADAL" clId="{7B0C327A-6BE4-D34A-9A94-6093EFF2FD1D}" dt="2025-02-08T16:06:47.066" v="5091" actId="207"/>
          <ac:spMkLst>
            <pc:docMk/>
            <pc:sldMk cId="1560425427" sldId="604"/>
            <ac:spMk id="17" creationId="{16F25D0F-0260-2B0C-BF18-FF5A733984A1}"/>
          </ac:spMkLst>
        </pc:spChg>
        <pc:spChg chg="mod">
          <ac:chgData name="Lu, Xianguo" userId="57649a0a-d28e-4448-98a1-8d5cbd8ea753" providerId="ADAL" clId="{7B0C327A-6BE4-D34A-9A94-6093EFF2FD1D}" dt="2025-02-08T16:09:12.311" v="5222" actId="20577"/>
          <ac:spMkLst>
            <pc:docMk/>
            <pc:sldMk cId="1560425427" sldId="604"/>
            <ac:spMk id="20" creationId="{A56EF279-F81A-4FD8-8D29-58EF704DC7BE}"/>
          </ac:spMkLst>
        </pc:spChg>
        <pc:cxnChg chg="add mod">
          <ac:chgData name="Lu, Xianguo" userId="57649a0a-d28e-4448-98a1-8d5cbd8ea753" providerId="ADAL" clId="{7B0C327A-6BE4-D34A-9A94-6093EFF2FD1D}" dt="2025-02-11T07:13:56.563" v="7128"/>
          <ac:cxnSpMkLst>
            <pc:docMk/>
            <pc:sldMk cId="1560425427" sldId="604"/>
            <ac:cxnSpMk id="7" creationId="{81A6C126-DF4F-9C32-DCDA-2497B903E42D}"/>
          </ac:cxnSpMkLst>
        </pc:cxnChg>
      </pc:sldChg>
      <pc:sldChg chg="addSp delSp modSp add mod">
        <pc:chgData name="Lu, Xianguo" userId="57649a0a-d28e-4448-98a1-8d5cbd8ea753" providerId="ADAL" clId="{7B0C327A-6BE4-D34A-9A94-6093EFF2FD1D}" dt="2025-02-10T22:33:25.741" v="7066"/>
        <pc:sldMkLst>
          <pc:docMk/>
          <pc:sldMk cId="2348582737" sldId="605"/>
        </pc:sldMkLst>
        <pc:spChg chg="add mod">
          <ac:chgData name="Lu, Xianguo" userId="57649a0a-d28e-4448-98a1-8d5cbd8ea753" providerId="ADAL" clId="{7B0C327A-6BE4-D34A-9A94-6093EFF2FD1D}" dt="2025-02-10T22:33:25.741" v="7066"/>
          <ac:spMkLst>
            <pc:docMk/>
            <pc:sldMk cId="2348582737" sldId="605"/>
            <ac:spMk id="2" creationId="{8B32CF66-975F-71EB-EBE2-46B8C782B1C3}"/>
          </ac:spMkLst>
        </pc:spChg>
      </pc:sldChg>
      <pc:sldChg chg="addSp delSp modSp add mod">
        <pc:chgData name="Lu, Xianguo" userId="57649a0a-d28e-4448-98a1-8d5cbd8ea753" providerId="ADAL" clId="{7B0C327A-6BE4-D34A-9A94-6093EFF2FD1D}" dt="2025-02-10T22:33:16.604" v="7064"/>
        <pc:sldMkLst>
          <pc:docMk/>
          <pc:sldMk cId="2678553286" sldId="606"/>
        </pc:sldMkLst>
      </pc:sldChg>
      <pc:sldChg chg="addSp delSp modSp add mod">
        <pc:chgData name="Lu, Xianguo" userId="57649a0a-d28e-4448-98a1-8d5cbd8ea753" providerId="ADAL" clId="{7B0C327A-6BE4-D34A-9A94-6093EFF2FD1D}" dt="2025-02-10T22:33:07.439" v="7062" actId="1076"/>
        <pc:sldMkLst>
          <pc:docMk/>
          <pc:sldMk cId="300143178" sldId="607"/>
        </pc:sldMkLst>
      </pc:sldChg>
      <pc:sldChg chg="modSp add del mod">
        <pc:chgData name="Lu, Xianguo" userId="57649a0a-d28e-4448-98a1-8d5cbd8ea753" providerId="ADAL" clId="{7B0C327A-6BE4-D34A-9A94-6093EFF2FD1D}" dt="2025-02-03T09:22:23.104" v="4431" actId="2696"/>
        <pc:sldMkLst>
          <pc:docMk/>
          <pc:sldMk cId="724987634" sldId="608"/>
        </pc:sldMkLst>
      </pc:sldChg>
      <pc:sldChg chg="add del">
        <pc:chgData name="Lu, Xianguo" userId="57649a0a-d28e-4448-98a1-8d5cbd8ea753" providerId="ADAL" clId="{7B0C327A-6BE4-D34A-9A94-6093EFF2FD1D}" dt="2025-02-01T21:50:18.438" v="69" actId="2696"/>
        <pc:sldMkLst>
          <pc:docMk/>
          <pc:sldMk cId="3358073966" sldId="609"/>
        </pc:sldMkLst>
      </pc:sldChg>
      <pc:sldChg chg="delSp modSp add del mod ord">
        <pc:chgData name="Lu, Xianguo" userId="57649a0a-d28e-4448-98a1-8d5cbd8ea753" providerId="ADAL" clId="{7B0C327A-6BE4-D34A-9A94-6093EFF2FD1D}" dt="2025-02-02T15:06:26.900" v="4156" actId="2696"/>
        <pc:sldMkLst>
          <pc:docMk/>
          <pc:sldMk cId="990600985" sldId="610"/>
        </pc:sldMkLst>
      </pc:sldChg>
      <pc:sldChg chg="addSp delSp modSp add mod ord">
        <pc:chgData name="Lu, Xianguo" userId="57649a0a-d28e-4448-98a1-8d5cbd8ea753" providerId="ADAL" clId="{7B0C327A-6BE4-D34A-9A94-6093EFF2FD1D}" dt="2025-02-10T22:30:53.126" v="7026" actId="1076"/>
        <pc:sldMkLst>
          <pc:docMk/>
          <pc:sldMk cId="3551526629" sldId="611"/>
        </pc:sldMkLst>
      </pc:sldChg>
      <pc:sldChg chg="addSp modSp new del">
        <pc:chgData name="Lu, Xianguo" userId="57649a0a-d28e-4448-98a1-8d5cbd8ea753" providerId="ADAL" clId="{7B0C327A-6BE4-D34A-9A94-6093EFF2FD1D}" dt="2025-02-01T21:49:33.676" v="68" actId="2696"/>
        <pc:sldMkLst>
          <pc:docMk/>
          <pc:sldMk cId="2292534971" sldId="612"/>
        </pc:sldMkLst>
      </pc:sldChg>
      <pc:sldChg chg="addSp delSp modSp new mod ord setBg">
        <pc:chgData name="Lu, Xianguo" userId="57649a0a-d28e-4448-98a1-8d5cbd8ea753" providerId="ADAL" clId="{7B0C327A-6BE4-D34A-9A94-6093EFF2FD1D}" dt="2025-02-09T10:26:19.399" v="6086" actId="1076"/>
        <pc:sldMkLst>
          <pc:docMk/>
          <pc:sldMk cId="3626085832" sldId="612"/>
        </pc:sldMkLst>
      </pc:sldChg>
      <pc:sldChg chg="addSp delSp modSp new del mod">
        <pc:chgData name="Lu, Xianguo" userId="57649a0a-d28e-4448-98a1-8d5cbd8ea753" providerId="ADAL" clId="{7B0C327A-6BE4-D34A-9A94-6093EFF2FD1D}" dt="2025-02-01T21:48:38.538" v="60" actId="2696"/>
        <pc:sldMkLst>
          <pc:docMk/>
          <pc:sldMk cId="4219043775" sldId="612"/>
        </pc:sldMkLst>
      </pc:sldChg>
      <pc:sldChg chg="add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1636045225" sldId="613"/>
        </pc:sldMkLst>
      </pc:sldChg>
      <pc:sldChg chg="addSp modSp new del mod setBg">
        <pc:chgData name="Lu, Xianguo" userId="57649a0a-d28e-4448-98a1-8d5cbd8ea753" providerId="ADAL" clId="{7B0C327A-6BE4-D34A-9A94-6093EFF2FD1D}" dt="2025-02-03T09:31:46.913" v="4509" actId="2696"/>
        <pc:sldMkLst>
          <pc:docMk/>
          <pc:sldMk cId="2754048623" sldId="614"/>
        </pc:sldMkLst>
      </pc:sldChg>
      <pc:sldChg chg="addSp del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391600712" sldId="615"/>
        </pc:sldMkLst>
      </pc:sldChg>
      <pc:sldChg chg="modSp add del mod">
        <pc:chgData name="Lu, Xianguo" userId="57649a0a-d28e-4448-98a1-8d5cbd8ea753" providerId="ADAL" clId="{7B0C327A-6BE4-D34A-9A94-6093EFF2FD1D}" dt="2025-02-02T15:38:13.933" v="4344" actId="2696"/>
        <pc:sldMkLst>
          <pc:docMk/>
          <pc:sldMk cId="1716425311" sldId="616"/>
        </pc:sldMkLst>
      </pc:sldChg>
      <pc:sldChg chg="new del">
        <pc:chgData name="Lu, Xianguo" userId="57649a0a-d28e-4448-98a1-8d5cbd8ea753" providerId="ADAL" clId="{7B0C327A-6BE4-D34A-9A94-6093EFF2FD1D}" dt="2025-02-02T00:20:32.875" v="2282" actId="2696"/>
        <pc:sldMkLst>
          <pc:docMk/>
          <pc:sldMk cId="2305416769" sldId="616"/>
        </pc:sldMkLst>
      </pc:sldChg>
      <pc:sldChg chg="add del">
        <pc:chgData name="Lu, Xianguo" userId="57649a0a-d28e-4448-98a1-8d5cbd8ea753" providerId="ADAL" clId="{7B0C327A-6BE4-D34A-9A94-6093EFF2FD1D}" dt="2025-02-02T15:10:46.781" v="4201" actId="2696"/>
        <pc:sldMkLst>
          <pc:docMk/>
          <pc:sldMk cId="3173701299" sldId="617"/>
        </pc:sldMkLst>
      </pc:sldChg>
      <pc:sldChg chg="addSp modSp add del mod">
        <pc:chgData name="Lu, Xianguo" userId="57649a0a-d28e-4448-98a1-8d5cbd8ea753" providerId="ADAL" clId="{7B0C327A-6BE4-D34A-9A94-6093EFF2FD1D}" dt="2025-02-03T09:27:47.221" v="4498" actId="2696"/>
        <pc:sldMkLst>
          <pc:docMk/>
          <pc:sldMk cId="1103368056" sldId="618"/>
        </pc:sldMkLst>
      </pc:sldChg>
      <pc:sldChg chg="addSp delSp modSp new del mod modAnim">
        <pc:chgData name="Lu, Xianguo" userId="57649a0a-d28e-4448-98a1-8d5cbd8ea753" providerId="ADAL" clId="{7B0C327A-6BE4-D34A-9A94-6093EFF2FD1D}" dt="2025-02-02T15:09:03.643" v="4175" actId="2696"/>
        <pc:sldMkLst>
          <pc:docMk/>
          <pc:sldMk cId="2929716071" sldId="618"/>
        </pc:sldMkLst>
      </pc:sldChg>
      <pc:sldChg chg="addSp delSp modSp add del mod setBg">
        <pc:chgData name="Lu, Xianguo" userId="57649a0a-d28e-4448-98a1-8d5cbd8ea753" providerId="ADAL" clId="{7B0C327A-6BE4-D34A-9A94-6093EFF2FD1D}" dt="2025-02-03T21:01:59.802" v="4833" actId="2696"/>
        <pc:sldMkLst>
          <pc:docMk/>
          <pc:sldMk cId="3955726703" sldId="619"/>
        </pc:sldMkLst>
      </pc:sldChg>
      <pc:sldChg chg="addSp delSp modSp add mod">
        <pc:chgData name="Lu, Xianguo" userId="57649a0a-d28e-4448-98a1-8d5cbd8ea753" providerId="ADAL" clId="{7B0C327A-6BE4-D34A-9A94-6093EFF2FD1D}" dt="2025-02-03T21:04:12.417" v="4859" actId="207"/>
        <pc:sldMkLst>
          <pc:docMk/>
          <pc:sldMk cId="3382628719" sldId="620"/>
        </pc:sldMkLst>
      </pc:sldChg>
      <pc:sldChg chg="modSp add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4109503159" sldId="621"/>
        </pc:sldMkLst>
      </pc:sldChg>
      <pc:sldChg chg="addSp delSp modSp add mod">
        <pc:chgData name="Lu, Xianguo" userId="57649a0a-d28e-4448-98a1-8d5cbd8ea753" providerId="ADAL" clId="{7B0C327A-6BE4-D34A-9A94-6093EFF2FD1D}" dt="2025-02-10T22:31:06.713" v="7027"/>
        <pc:sldMkLst>
          <pc:docMk/>
          <pc:sldMk cId="3011011349" sldId="622"/>
        </pc:sldMkLst>
      </pc:sldChg>
      <pc:sldChg chg="addSp delSp modSp add mod">
        <pc:chgData name="Lu, Xianguo" userId="57649a0a-d28e-4448-98a1-8d5cbd8ea753" providerId="ADAL" clId="{7B0C327A-6BE4-D34A-9A94-6093EFF2FD1D}" dt="2025-02-11T07:27:05.199" v="7279" actId="20577"/>
        <pc:sldMkLst>
          <pc:docMk/>
          <pc:sldMk cId="3682175939" sldId="623"/>
        </pc:sldMkLst>
      </pc:sldChg>
      <pc:sldChg chg="addSp delSp modSp new del mod ord delAnim modAnim">
        <pc:chgData name="Lu, Xianguo" userId="57649a0a-d28e-4448-98a1-8d5cbd8ea753" providerId="ADAL" clId="{7B0C327A-6BE4-D34A-9A94-6093EFF2FD1D}" dt="2025-02-03T11:37:20.831" v="4712" actId="2696"/>
        <pc:sldMkLst>
          <pc:docMk/>
          <pc:sldMk cId="136708487" sldId="624"/>
        </pc:sldMkLst>
      </pc:sldChg>
      <pc:sldChg chg="addSp delSp modSp new mod ord setBg">
        <pc:chgData name="Lu, Xianguo" userId="57649a0a-d28e-4448-98a1-8d5cbd8ea753" providerId="ADAL" clId="{7B0C327A-6BE4-D34A-9A94-6093EFF2FD1D}" dt="2025-02-10T13:50:19.864" v="6735" actId="1076"/>
        <pc:sldMkLst>
          <pc:docMk/>
          <pc:sldMk cId="2273286731" sldId="625"/>
        </pc:sldMkLst>
      </pc:sldChg>
      <pc:sldChg chg="addSp delSp modSp new mod ord">
        <pc:chgData name="Lu, Xianguo" userId="57649a0a-d28e-4448-98a1-8d5cbd8ea753" providerId="ADAL" clId="{7B0C327A-6BE4-D34A-9A94-6093EFF2FD1D}" dt="2025-02-11T07:16:54.032" v="7189" actId="1076"/>
        <pc:sldMkLst>
          <pc:docMk/>
          <pc:sldMk cId="2974378829" sldId="626"/>
        </pc:sldMkLst>
      </pc:sldChg>
      <pc:sldChg chg="addSp delSp modSp new del mod">
        <pc:chgData name="Lu, Xianguo" userId="57649a0a-d28e-4448-98a1-8d5cbd8ea753" providerId="ADAL" clId="{7B0C327A-6BE4-D34A-9A94-6093EFF2FD1D}" dt="2025-02-03T11:44:21.926" v="4762" actId="2696"/>
        <pc:sldMkLst>
          <pc:docMk/>
          <pc:sldMk cId="1015209078" sldId="627"/>
        </pc:sldMkLst>
      </pc:sldChg>
      <pc:sldChg chg="addSp modSp new mod setBg">
        <pc:chgData name="Lu, Xianguo" userId="57649a0a-d28e-4448-98a1-8d5cbd8ea753" providerId="ADAL" clId="{7B0C327A-6BE4-D34A-9A94-6093EFF2FD1D}" dt="2025-02-10T13:50:32.857" v="6737" actId="1076"/>
        <pc:sldMkLst>
          <pc:docMk/>
          <pc:sldMk cId="43634607" sldId="628"/>
        </pc:sldMkLst>
      </pc:sldChg>
      <pc:sldChg chg="addSp delSp modSp new mod ord setBg modAnim">
        <pc:chgData name="Lu, Xianguo" userId="57649a0a-d28e-4448-98a1-8d5cbd8ea753" providerId="ADAL" clId="{7B0C327A-6BE4-D34A-9A94-6093EFF2FD1D}" dt="2025-02-09T10:28:42.423" v="6151"/>
        <pc:sldMkLst>
          <pc:docMk/>
          <pc:sldMk cId="3210037169" sldId="629"/>
        </pc:sldMkLst>
      </pc:sldChg>
      <pc:sldChg chg="modSp add mod">
        <pc:chgData name="Lu, Xianguo" userId="57649a0a-d28e-4448-98a1-8d5cbd8ea753" providerId="ADAL" clId="{7B0C327A-6BE4-D34A-9A94-6093EFF2FD1D}" dt="2025-02-03T21:04:32.171" v="4862" actId="207"/>
        <pc:sldMkLst>
          <pc:docMk/>
          <pc:sldMk cId="2167856255" sldId="630"/>
        </pc:sldMkLst>
      </pc:sldChg>
      <pc:sldChg chg="addSp delSp modSp add mod ord setBg delAnim">
        <pc:chgData name="Lu, Xianguo" userId="57649a0a-d28e-4448-98a1-8d5cbd8ea753" providerId="ADAL" clId="{7B0C327A-6BE4-D34A-9A94-6093EFF2FD1D}" dt="2025-02-10T22:35:19.483" v="7073" actId="20577"/>
        <pc:sldMkLst>
          <pc:docMk/>
          <pc:sldMk cId="1118391767" sldId="631"/>
        </pc:sldMkLst>
      </pc:sldChg>
      <pc:sldChg chg="addSp delSp modSp add mod setBg delAnim">
        <pc:chgData name="Lu, Xianguo" userId="57649a0a-d28e-4448-98a1-8d5cbd8ea753" providerId="ADAL" clId="{7B0C327A-6BE4-D34A-9A94-6093EFF2FD1D}" dt="2025-02-10T22:35:27.015" v="7079" actId="20577"/>
        <pc:sldMkLst>
          <pc:docMk/>
          <pc:sldMk cId="686088343" sldId="632"/>
        </pc:sldMkLst>
      </pc:sldChg>
      <pc:sldChg chg="new del">
        <pc:chgData name="Lu, Xianguo" userId="57649a0a-d28e-4448-98a1-8d5cbd8ea753" providerId="ADAL" clId="{7B0C327A-6BE4-D34A-9A94-6093EFF2FD1D}" dt="2025-02-10T12:51:26.501" v="6604" actId="2696"/>
        <pc:sldMkLst>
          <pc:docMk/>
          <pc:sldMk cId="98442040" sldId="633"/>
        </pc:sldMkLst>
      </pc:sldChg>
      <pc:sldChg chg="addSp delSp modSp new mod ord">
        <pc:chgData name="Lu, Xianguo" userId="57649a0a-d28e-4448-98a1-8d5cbd8ea753" providerId="ADAL" clId="{7B0C327A-6BE4-D34A-9A94-6093EFF2FD1D}" dt="2025-02-11T08:37:29.043" v="7908" actId="20578"/>
        <pc:sldMkLst>
          <pc:docMk/>
          <pc:sldMk cId="985384331" sldId="633"/>
        </pc:sldMkLst>
      </pc:sldChg>
    </pc:docChg>
  </pc:docChgLst>
  <pc:docChgLst>
    <pc:chgData name="Lu, Xianguo" userId="57649a0a-d28e-4448-98a1-8d5cbd8ea753" providerId="ADAL" clId="{5553C9CB-3B91-7D4F-8ACA-89B97B0171C9}"/>
    <pc:docChg chg="custSel addSld delSld modSld sldOrd">
      <pc:chgData name="Lu, Xianguo" userId="57649a0a-d28e-4448-98a1-8d5cbd8ea753" providerId="ADAL" clId="{5553C9CB-3B91-7D4F-8ACA-89B97B0171C9}" dt="2025-03-31T14:59:09.845" v="728" actId="1076"/>
      <pc:docMkLst>
        <pc:docMk/>
      </pc:docMkLst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107984366" sldId="293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5553C9CB-3B91-7D4F-8ACA-89B97B0171C9}" dt="2025-03-30T15:56:32.436" v="711" actId="2696"/>
        <pc:sldMkLst>
          <pc:docMk/>
          <pc:sldMk cId="2256985444" sldId="305"/>
        </pc:sldMkLst>
      </pc:sldChg>
      <pc:sldChg chg="del ord">
        <pc:chgData name="Lu, Xianguo" userId="57649a0a-d28e-4448-98a1-8d5cbd8ea753" providerId="ADAL" clId="{5553C9CB-3B91-7D4F-8ACA-89B97B0171C9}" dt="2025-03-26T02:50:34.856" v="7" actId="2696"/>
        <pc:sldMkLst>
          <pc:docMk/>
          <pc:sldMk cId="2423158307" sldId="305"/>
        </pc:sldMkLst>
      </pc:sldChg>
      <pc:sldChg chg="del ord setBg">
        <pc:chgData name="Lu, Xianguo" userId="57649a0a-d28e-4448-98a1-8d5cbd8ea753" providerId="ADAL" clId="{5553C9CB-3B91-7D4F-8ACA-89B97B0171C9}" dt="2025-03-26T02:50:34.856" v="7" actId="2696"/>
        <pc:sldMkLst>
          <pc:docMk/>
          <pc:sldMk cId="1927732615" sldId="311"/>
        </pc:sldMkLst>
      </pc:sldChg>
      <pc:sldChg chg="add del setBg">
        <pc:chgData name="Lu, Xianguo" userId="57649a0a-d28e-4448-98a1-8d5cbd8ea753" providerId="ADAL" clId="{5553C9CB-3B91-7D4F-8ACA-89B97B0171C9}" dt="2025-03-30T15:56:32.427" v="709" actId="2696"/>
        <pc:sldMkLst>
          <pc:docMk/>
          <pc:sldMk cId="3241497171" sldId="311"/>
        </pc:sldMkLst>
      </pc:sldChg>
      <pc:sldChg chg="del ord">
        <pc:chgData name="Lu, Xianguo" userId="57649a0a-d28e-4448-98a1-8d5cbd8ea753" providerId="ADAL" clId="{5553C9CB-3B91-7D4F-8ACA-89B97B0171C9}" dt="2025-03-26T02:48:59.773" v="4" actId="2696"/>
        <pc:sldMkLst>
          <pc:docMk/>
          <pc:sldMk cId="800558018" sldId="315"/>
        </pc:sldMkLst>
      </pc:sldChg>
      <pc:sldChg chg="add">
        <pc:chgData name="Lu, Xianguo" userId="57649a0a-d28e-4448-98a1-8d5cbd8ea753" providerId="ADAL" clId="{5553C9CB-3B91-7D4F-8ACA-89B97B0171C9}" dt="2025-03-26T06:28:03.167" v="22"/>
        <pc:sldMkLst>
          <pc:docMk/>
          <pc:sldMk cId="220238679" sldId="339"/>
        </pc:sldMkLst>
      </pc:sldChg>
      <pc:sldChg chg="del">
        <pc:chgData name="Lu, Xianguo" userId="57649a0a-d28e-4448-98a1-8d5cbd8ea753" providerId="ADAL" clId="{5553C9CB-3B91-7D4F-8ACA-89B97B0171C9}" dt="2025-03-26T06:27:58.657" v="21" actId="2696"/>
        <pc:sldMkLst>
          <pc:docMk/>
          <pc:sldMk cId="626687869" sldId="339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69317100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2945106586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4065460851" sldId="341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4245450221" sldId="341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46440" sldId="427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5010332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16368738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485233962" sldId="428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422003137" sldId="42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991272205" sldId="428"/>
        </pc:sldMkLst>
      </pc:sldChg>
      <pc:sldChg chg="add del">
        <pc:chgData name="Lu, Xianguo" userId="57649a0a-d28e-4448-98a1-8d5cbd8ea753" providerId="ADAL" clId="{5553C9CB-3B91-7D4F-8ACA-89B97B0171C9}" dt="2025-03-30T15:56:32.432" v="710" actId="2696"/>
        <pc:sldMkLst>
          <pc:docMk/>
          <pc:sldMk cId="2120589144" sldId="471"/>
        </pc:sldMkLst>
      </pc:sldChg>
      <pc:sldChg chg="del">
        <pc:chgData name="Lu, Xianguo" userId="57649a0a-d28e-4448-98a1-8d5cbd8ea753" providerId="ADAL" clId="{5553C9CB-3B91-7D4F-8ACA-89B97B0171C9}" dt="2025-03-26T02:54:54.988" v="13" actId="2696"/>
        <pc:sldMkLst>
          <pc:docMk/>
          <pc:sldMk cId="3654446785" sldId="471"/>
        </pc:sldMkLst>
      </pc:sldChg>
      <pc:sldChg chg="add del">
        <pc:chgData name="Lu, Xianguo" userId="57649a0a-d28e-4448-98a1-8d5cbd8ea753" providerId="ADAL" clId="{5553C9CB-3B91-7D4F-8ACA-89B97B0171C9}" dt="2025-03-30T15:56:32.261" v="706" actId="2696"/>
        <pc:sldMkLst>
          <pc:docMk/>
          <pc:sldMk cId="2003493214" sldId="486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2337466876" sldId="486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2998292656" sldId="486"/>
        </pc:sldMkLst>
      </pc:sldChg>
      <pc:sldChg chg="modSp mod">
        <pc:chgData name="Lu, Xianguo" userId="57649a0a-d28e-4448-98a1-8d5cbd8ea753" providerId="ADAL" clId="{5553C9CB-3B91-7D4F-8ACA-89B97B0171C9}" dt="2025-03-30T15:15:54.011" v="157" actId="20577"/>
        <pc:sldMkLst>
          <pc:docMk/>
          <pc:sldMk cId="1388125922" sldId="501"/>
        </pc:sldMkLst>
        <pc:spChg chg="mod">
          <ac:chgData name="Lu, Xianguo" userId="57649a0a-d28e-4448-98a1-8d5cbd8ea753" providerId="ADAL" clId="{5553C9CB-3B91-7D4F-8ACA-89B97B0171C9}" dt="2025-03-30T15:15:54.011" v="157" actId="20577"/>
          <ac:spMkLst>
            <pc:docMk/>
            <pc:sldMk cId="1388125922" sldId="501"/>
            <ac:spMk id="2" creationId="{2B628080-B278-7641-9BFD-0775D23E3B1D}"/>
          </ac:spMkLst>
        </pc:spChg>
      </pc:sldChg>
      <pc:sldChg chg="add del setBg">
        <pc:chgData name="Lu, Xianguo" userId="57649a0a-d28e-4448-98a1-8d5cbd8ea753" providerId="ADAL" clId="{5553C9CB-3B91-7D4F-8ACA-89B97B0171C9}" dt="2025-03-30T15:56:32.445" v="713" actId="2696"/>
        <pc:sldMkLst>
          <pc:docMk/>
          <pc:sldMk cId="2920453793" sldId="503"/>
        </pc:sldMkLst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3211088415" sldId="503"/>
        </pc:sldMkLst>
      </pc:sldChg>
      <pc:sldChg chg="add del setBg">
        <pc:chgData name="Lu, Xianguo" userId="57649a0a-d28e-4448-98a1-8d5cbd8ea753" providerId="ADAL" clId="{5553C9CB-3B91-7D4F-8ACA-89B97B0171C9}" dt="2025-03-30T15:45:13.008" v="693" actId="2696"/>
        <pc:sldMkLst>
          <pc:docMk/>
          <pc:sldMk cId="3292953441" sldId="503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1969110898" sldId="505"/>
        </pc:sldMkLst>
      </pc:sldChg>
      <pc:sldChg chg="add del">
        <pc:chgData name="Lu, Xianguo" userId="57649a0a-d28e-4448-98a1-8d5cbd8ea753" providerId="ADAL" clId="{5553C9CB-3B91-7D4F-8ACA-89B97B0171C9}" dt="2025-03-30T15:56:32.441" v="712" actId="2696"/>
        <pc:sldMkLst>
          <pc:docMk/>
          <pc:sldMk cId="3847727137" sldId="505"/>
        </pc:sldMkLst>
      </pc:sldChg>
      <pc:sldChg chg="add del">
        <pc:chgData name="Lu, Xianguo" userId="57649a0a-d28e-4448-98a1-8d5cbd8ea753" providerId="ADAL" clId="{5553C9CB-3B91-7D4F-8ACA-89B97B0171C9}" dt="2025-03-30T15:56:32.221" v="705" actId="2696"/>
        <pc:sldMkLst>
          <pc:docMk/>
          <pc:sldMk cId="2346344081" sldId="508"/>
        </pc:sldMkLst>
      </pc:sldChg>
      <pc:sldChg chg="del">
        <pc:chgData name="Lu, Xianguo" userId="57649a0a-d28e-4448-98a1-8d5cbd8ea753" providerId="ADAL" clId="{5553C9CB-3B91-7D4F-8ACA-89B97B0171C9}" dt="2025-03-26T02:51:28.953" v="9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167285235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83649460" sldId="509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732618809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2473688083" sldId="513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988549360" sldId="513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87795665" sldId="513"/>
        </pc:sldMkLst>
      </pc:sldChg>
      <pc:sldChg chg="modSp add mod setBg">
        <pc:chgData name="Lu, Xianguo" userId="57649a0a-d28e-4448-98a1-8d5cbd8ea753" providerId="ADAL" clId="{5553C9CB-3B91-7D4F-8ACA-89B97B0171C9}" dt="2025-03-30T15:23:18.045" v="239" actId="207"/>
        <pc:sldMkLst>
          <pc:docMk/>
          <pc:sldMk cId="3107183294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359384370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2910871896" sldId="521"/>
        </pc:sldMkLst>
      </pc:sldChg>
      <pc:sldChg chg="add setBg">
        <pc:chgData name="Lu, Xianguo" userId="57649a0a-d28e-4448-98a1-8d5cbd8ea753" providerId="ADAL" clId="{5553C9CB-3B91-7D4F-8ACA-89B97B0171C9}" dt="2025-03-30T15:22:44.921" v="237"/>
        <pc:sldMkLst>
          <pc:docMk/>
          <pc:sldMk cId="3961591537" sldId="521"/>
        </pc:sldMkLst>
      </pc:sldChg>
      <pc:sldChg chg="add">
        <pc:chgData name="Lu, Xianguo" userId="57649a0a-d28e-4448-98a1-8d5cbd8ea753" providerId="ADAL" clId="{5553C9CB-3B91-7D4F-8ACA-89B97B0171C9}" dt="2025-03-30T15:50:53.375" v="697"/>
        <pc:sldMkLst>
          <pc:docMk/>
          <pc:sldMk cId="1370246929" sldId="533"/>
        </pc:sldMkLst>
      </pc:sldChg>
      <pc:sldChg chg="del">
        <pc:chgData name="Lu, Xianguo" userId="57649a0a-d28e-4448-98a1-8d5cbd8ea753" providerId="ADAL" clId="{5553C9CB-3B91-7D4F-8ACA-89B97B0171C9}" dt="2025-03-30T15:50:51.180" v="696" actId="2696"/>
        <pc:sldMkLst>
          <pc:docMk/>
          <pc:sldMk cId="1460955490" sldId="533"/>
        </pc:sldMkLst>
      </pc:sldChg>
      <pc:sldChg chg="modSp mod">
        <pc:chgData name="Lu, Xianguo" userId="57649a0a-d28e-4448-98a1-8d5cbd8ea753" providerId="ADAL" clId="{5553C9CB-3B91-7D4F-8ACA-89B97B0171C9}" dt="2025-03-30T15:51:14.203" v="699" actId="14100"/>
        <pc:sldMkLst>
          <pc:docMk/>
          <pc:sldMk cId="4013955464" sldId="543"/>
        </pc:sldMkLst>
        <pc:spChg chg="mod">
          <ac:chgData name="Lu, Xianguo" userId="57649a0a-d28e-4448-98a1-8d5cbd8ea753" providerId="ADAL" clId="{5553C9CB-3B91-7D4F-8ACA-89B97B0171C9}" dt="2025-03-30T15:51:14.203" v="699" actId="14100"/>
          <ac:spMkLst>
            <pc:docMk/>
            <pc:sldMk cId="4013955464" sldId="543"/>
            <ac:spMk id="18" creationId="{79DDC740-B23D-0F00-DE25-8AAEEE5DD4BA}"/>
          </ac:spMkLst>
        </pc:spChg>
        <pc:cxnChg chg="mod">
          <ac:chgData name="Lu, Xianguo" userId="57649a0a-d28e-4448-98a1-8d5cbd8ea753" providerId="ADAL" clId="{5553C9CB-3B91-7D4F-8ACA-89B97B0171C9}" dt="2025-03-30T15:51:14.203" v="699" actId="14100"/>
          <ac:cxnSpMkLst>
            <pc:docMk/>
            <pc:sldMk cId="4013955464" sldId="543"/>
            <ac:cxnSpMk id="20" creationId="{FA8A7E78-D898-13FA-C14A-98D103C3D475}"/>
          </ac:cxnSpMkLst>
        </pc:cxnChg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64141065" sldId="560"/>
        </pc:sldMkLst>
      </pc:sldChg>
      <pc:sldChg chg="add del">
        <pc:chgData name="Lu, Xianguo" userId="57649a0a-d28e-4448-98a1-8d5cbd8ea753" providerId="ADAL" clId="{5553C9CB-3B91-7D4F-8ACA-89B97B0171C9}" dt="2025-03-30T15:56:32.423" v="708" actId="2696"/>
        <pc:sldMkLst>
          <pc:docMk/>
          <pc:sldMk cId="1461823226" sldId="560"/>
        </pc:sldMkLst>
      </pc:sldChg>
      <pc:sldChg chg="add del">
        <pc:chgData name="Lu, Xianguo" userId="57649a0a-d28e-4448-98a1-8d5cbd8ea753" providerId="ADAL" clId="{5553C9CB-3B91-7D4F-8ACA-89B97B0171C9}" dt="2025-03-30T15:45:13.008" v="693" actId="2696"/>
        <pc:sldMkLst>
          <pc:docMk/>
          <pc:sldMk cId="2246493139" sldId="560"/>
        </pc:sldMkLst>
      </pc:sldChg>
      <pc:sldChg chg="modSp mod">
        <pc:chgData name="Lu, Xianguo" userId="57649a0a-d28e-4448-98a1-8d5cbd8ea753" providerId="ADAL" clId="{5553C9CB-3B91-7D4F-8ACA-89B97B0171C9}" dt="2025-03-30T15:21:10.556" v="228" actId="20577"/>
        <pc:sldMkLst>
          <pc:docMk/>
          <pc:sldMk cId="401282971" sldId="571"/>
        </pc:sldMkLst>
      </pc:sldChg>
      <pc:sldChg chg="add">
        <pc:chgData name="Lu, Xianguo" userId="57649a0a-d28e-4448-98a1-8d5cbd8ea753" providerId="ADAL" clId="{5553C9CB-3B91-7D4F-8ACA-89B97B0171C9}" dt="2025-03-26T02:53:33.351" v="12"/>
        <pc:sldMkLst>
          <pc:docMk/>
          <pc:sldMk cId="33761660" sldId="581"/>
        </pc:sldMkLst>
      </pc:sldChg>
      <pc:sldChg chg="del">
        <pc:chgData name="Lu, Xianguo" userId="57649a0a-d28e-4448-98a1-8d5cbd8ea753" providerId="ADAL" clId="{5553C9CB-3B91-7D4F-8ACA-89B97B0171C9}" dt="2025-03-26T02:53:29.741" v="11" actId="2696"/>
        <pc:sldMkLst>
          <pc:docMk/>
          <pc:sldMk cId="3973597269" sldId="581"/>
        </pc:sldMkLst>
      </pc:sldChg>
      <pc:sldChg chg="add del">
        <pc:chgData name="Lu, Xianguo" userId="57649a0a-d28e-4448-98a1-8d5cbd8ea753" providerId="ADAL" clId="{5553C9CB-3B91-7D4F-8ACA-89B97B0171C9}" dt="2025-03-30T15:56:32.315" v="707" actId="2696"/>
        <pc:sldMkLst>
          <pc:docMk/>
          <pc:sldMk cId="1273985758" sldId="582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3308424622" sldId="582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3475308569" sldId="582"/>
        </pc:sldMkLst>
      </pc:sldChg>
      <pc:sldChg chg="modSp add del mod">
        <pc:chgData name="Lu, Xianguo" userId="57649a0a-d28e-4448-98a1-8d5cbd8ea753" providerId="ADAL" clId="{5553C9CB-3B91-7D4F-8ACA-89B97B0171C9}" dt="2025-03-26T06:39:51.917" v="121" actId="2696"/>
        <pc:sldMkLst>
          <pc:docMk/>
          <pc:sldMk cId="166183942" sldId="588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551526629" sldId="611"/>
        </pc:sldMkLst>
      </pc:sldChg>
      <pc:sldChg chg="modSp add mod">
        <pc:chgData name="Lu, Xianguo" userId="57649a0a-d28e-4448-98a1-8d5cbd8ea753" providerId="ADAL" clId="{5553C9CB-3B91-7D4F-8ACA-89B97B0171C9}" dt="2025-03-30T15:52:33.599" v="700" actId="20577"/>
        <pc:sldMkLst>
          <pc:docMk/>
          <pc:sldMk cId="3668143281" sldId="611"/>
        </pc:sldMkLst>
      </pc:sldChg>
      <pc:sldChg chg="del">
        <pc:chgData name="Lu, Xianguo" userId="57649a0a-d28e-4448-98a1-8d5cbd8ea753" providerId="ADAL" clId="{5553C9CB-3B91-7D4F-8ACA-89B97B0171C9}" dt="2025-03-26T06:35:19.463" v="104" actId="2696"/>
        <pc:sldMkLst>
          <pc:docMk/>
          <pc:sldMk cId="3626085832" sldId="612"/>
        </pc:sldMkLst>
      </pc:sldChg>
      <pc:sldChg chg="del">
        <pc:chgData name="Lu, Xianguo" userId="57649a0a-d28e-4448-98a1-8d5cbd8ea753" providerId="ADAL" clId="{5553C9CB-3B91-7D4F-8ACA-89B97B0171C9}" dt="2025-03-26T06:34:54.912" v="102" actId="2696"/>
        <pc:sldMkLst>
          <pc:docMk/>
          <pc:sldMk cId="3382628719" sldId="620"/>
        </pc:sldMkLst>
      </pc:sldChg>
      <pc:sldChg chg="modSp add mod">
        <pc:chgData name="Lu, Xianguo" userId="57649a0a-d28e-4448-98a1-8d5cbd8ea753" providerId="ADAL" clId="{5553C9CB-3B91-7D4F-8ACA-89B97B0171C9}" dt="2025-03-30T15:52:45.702" v="701" actId="20577"/>
        <pc:sldMkLst>
          <pc:docMk/>
          <pc:sldMk cId="2100880494" sldId="622"/>
        </pc:sldMkLst>
        <pc:spChg chg="mod">
          <ac:chgData name="Lu, Xianguo" userId="57649a0a-d28e-4448-98a1-8d5cbd8ea753" providerId="ADAL" clId="{5553C9CB-3B91-7D4F-8ACA-89B97B0171C9}" dt="2025-03-30T15:52:45.702" v="701" actId="20577"/>
          <ac:spMkLst>
            <pc:docMk/>
            <pc:sldMk cId="2100880494" sldId="622"/>
            <ac:spMk id="12" creationId="{36B439D3-440B-18CA-881B-26AB3DBDF74A}"/>
          </ac:spMkLst>
        </pc:spChg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011011349" sldId="622"/>
        </pc:sldMkLst>
      </pc:sldChg>
      <pc:sldChg chg="modSp add mod">
        <pc:chgData name="Lu, Xianguo" userId="57649a0a-d28e-4448-98a1-8d5cbd8ea753" providerId="ADAL" clId="{5553C9CB-3B91-7D4F-8ACA-89B97B0171C9}" dt="2025-03-30T15:53:23.563" v="703" actId="115"/>
        <pc:sldMkLst>
          <pc:docMk/>
          <pc:sldMk cId="1973703929" sldId="623"/>
        </pc:sldMkLst>
        <pc:spChg chg="mod">
          <ac:chgData name="Lu, Xianguo" userId="57649a0a-d28e-4448-98a1-8d5cbd8ea753" providerId="ADAL" clId="{5553C9CB-3B91-7D4F-8ACA-89B97B0171C9}" dt="2025-03-30T15:52:58.439" v="702" actId="20577"/>
          <ac:spMkLst>
            <pc:docMk/>
            <pc:sldMk cId="1973703929" sldId="623"/>
            <ac:spMk id="12" creationId="{B15A5C98-E70F-A845-0507-919DCE2E7D53}"/>
          </ac:spMkLst>
        </pc:spChg>
        <pc:spChg chg="mod">
          <ac:chgData name="Lu, Xianguo" userId="57649a0a-d28e-4448-98a1-8d5cbd8ea753" providerId="ADAL" clId="{5553C9CB-3B91-7D4F-8ACA-89B97B0171C9}" dt="2025-03-30T15:53:23.563" v="703" actId="115"/>
          <ac:spMkLst>
            <pc:docMk/>
            <pc:sldMk cId="1973703929" sldId="623"/>
            <ac:spMk id="14" creationId="{FB97FE32-E94F-A4F1-BF4A-F2A1107F460C}"/>
          </ac:spMkLst>
        </pc:spChg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682175939" sldId="623"/>
        </pc:sldMkLst>
      </pc:sldChg>
      <pc:sldChg chg="add del">
        <pc:chgData name="Lu, Xianguo" userId="57649a0a-d28e-4448-98a1-8d5cbd8ea753" providerId="ADAL" clId="{5553C9CB-3B91-7D4F-8ACA-89B97B0171C9}" dt="2025-03-30T15:56:32.450" v="714" actId="2696"/>
        <pc:sldMkLst>
          <pc:docMk/>
          <pc:sldMk cId="325772372" sldId="625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3485935950" sldId="625"/>
        </pc:sldMkLst>
      </pc:sldChg>
      <pc:sldChg chg="del">
        <pc:chgData name="Lu, Xianguo" userId="57649a0a-d28e-4448-98a1-8d5cbd8ea753" providerId="ADAL" clId="{5553C9CB-3B91-7D4F-8ACA-89B97B0171C9}" dt="2025-03-26T06:28:41.672" v="23" actId="2696"/>
        <pc:sldMkLst>
          <pc:docMk/>
          <pc:sldMk cId="941768826" sldId="626"/>
        </pc:sldMkLst>
      </pc:sldChg>
      <pc:sldChg chg="add">
        <pc:chgData name="Lu, Xianguo" userId="57649a0a-d28e-4448-98a1-8d5cbd8ea753" providerId="ADAL" clId="{5553C9CB-3B91-7D4F-8ACA-89B97B0171C9}" dt="2025-03-26T02:46:53.373" v="1"/>
        <pc:sldMkLst>
          <pc:docMk/>
          <pc:sldMk cId="18962365" sldId="628"/>
        </pc:sldMkLst>
      </pc:sldChg>
      <pc:sldChg chg="modSp add del mod">
        <pc:chgData name="Lu, Xianguo" userId="57649a0a-d28e-4448-98a1-8d5cbd8ea753" providerId="ADAL" clId="{5553C9CB-3B91-7D4F-8ACA-89B97B0171C9}" dt="2025-03-30T15:21:27.379" v="230" actId="2696"/>
        <pc:sldMkLst>
          <pc:docMk/>
          <pc:sldMk cId="536637961" sldId="629"/>
        </pc:sldMkLst>
      </pc:sldChg>
      <pc:sldChg chg="modSp add del mod">
        <pc:chgData name="Lu, Xianguo" userId="57649a0a-d28e-4448-98a1-8d5cbd8ea753" providerId="ADAL" clId="{5553C9CB-3B91-7D4F-8ACA-89B97B0171C9}" dt="2025-03-30T15:24:59.137" v="265" actId="2696"/>
        <pc:sldMkLst>
          <pc:docMk/>
          <pc:sldMk cId="95313818" sldId="630"/>
        </pc:sldMkLst>
      </pc:sldChg>
      <pc:sldChg chg="modSp add del mod">
        <pc:chgData name="Lu, Xianguo" userId="57649a0a-d28e-4448-98a1-8d5cbd8ea753" providerId="ADAL" clId="{5553C9CB-3B91-7D4F-8ACA-89B97B0171C9}" dt="2025-03-30T15:20:44.954" v="224" actId="2696"/>
        <pc:sldMkLst>
          <pc:docMk/>
          <pc:sldMk cId="1834331943" sldId="631"/>
        </pc:sldMkLst>
      </pc:sldChg>
      <pc:sldChg chg="add del">
        <pc:chgData name="Lu, Xianguo" userId="57649a0a-d28e-4448-98a1-8d5cbd8ea753" providerId="ADAL" clId="{5553C9CB-3B91-7D4F-8ACA-89B97B0171C9}" dt="2025-03-30T15:22:00.711" v="234" actId="2696"/>
        <pc:sldMkLst>
          <pc:docMk/>
          <pc:sldMk cId="3987619591" sldId="631"/>
        </pc:sldMkLst>
      </pc:sldChg>
      <pc:sldChg chg="addSp delSp modSp new del mod">
        <pc:chgData name="Lu, Xianguo" userId="57649a0a-d28e-4448-98a1-8d5cbd8ea753" providerId="ADAL" clId="{5553C9CB-3B91-7D4F-8ACA-89B97B0171C9}" dt="2025-03-26T06:41:08.652" v="123" actId="2696"/>
        <pc:sldMkLst>
          <pc:docMk/>
          <pc:sldMk cId="2318779705" sldId="632"/>
        </pc:sldMkLst>
      </pc:sldChg>
      <pc:sldChg chg="modSp add del mod">
        <pc:chgData name="Lu, Xianguo" userId="57649a0a-d28e-4448-98a1-8d5cbd8ea753" providerId="ADAL" clId="{5553C9CB-3B91-7D4F-8ACA-89B97B0171C9}" dt="2025-03-26T06:46:13.737" v="132" actId="2696"/>
        <pc:sldMkLst>
          <pc:docMk/>
          <pc:sldMk cId="4206739547" sldId="633"/>
        </pc:sldMkLst>
      </pc:sldChg>
      <pc:sldChg chg="addSp delSp modSp add mod">
        <pc:chgData name="Lu, Xianguo" userId="57649a0a-d28e-4448-98a1-8d5cbd8ea753" providerId="ADAL" clId="{5553C9CB-3B91-7D4F-8ACA-89B97B0171C9}" dt="2025-03-31T14:59:09.845" v="728" actId="1076"/>
        <pc:sldMkLst>
          <pc:docMk/>
          <pc:sldMk cId="3982530920" sldId="634"/>
        </pc:sldMkLst>
        <pc:spChg chg="mod">
          <ac:chgData name="Lu, Xianguo" userId="57649a0a-d28e-4448-98a1-8d5cbd8ea753" providerId="ADAL" clId="{5553C9CB-3B91-7D4F-8ACA-89B97B0171C9}" dt="2025-03-30T15:43:20.997" v="686" actId="1076"/>
          <ac:spMkLst>
            <pc:docMk/>
            <pc:sldMk cId="3982530920" sldId="634"/>
            <ac:spMk id="7" creationId="{53C51550-AC03-B989-CD3C-D00FA182C868}"/>
          </ac:spMkLst>
        </pc:spChg>
        <pc:spChg chg="mod">
          <ac:chgData name="Lu, Xianguo" userId="57649a0a-d28e-4448-98a1-8d5cbd8ea753" providerId="ADAL" clId="{5553C9CB-3B91-7D4F-8ACA-89B97B0171C9}" dt="2025-03-26T06:46:17.668" v="139" actId="20577"/>
          <ac:spMkLst>
            <pc:docMk/>
            <pc:sldMk cId="3982530920" sldId="634"/>
            <ac:spMk id="10" creationId="{57B6B051-1915-7843-A26C-F558C43225B6}"/>
          </ac:spMkLst>
        </pc:spChg>
      </pc:sldChg>
      <pc:sldChg chg="modSp add mod">
        <pc:chgData name="Lu, Xianguo" userId="57649a0a-d28e-4448-98a1-8d5cbd8ea753" providerId="ADAL" clId="{5553C9CB-3B91-7D4F-8ACA-89B97B0171C9}" dt="2025-03-30T15:21:41.512" v="232" actId="207"/>
        <pc:sldMkLst>
          <pc:docMk/>
          <pc:sldMk cId="2558404764" sldId="635"/>
        </pc:sldMkLst>
      </pc:sldChg>
      <pc:sldChg chg="modSp add mod">
        <pc:chgData name="Lu, Xianguo" userId="57649a0a-d28e-4448-98a1-8d5cbd8ea753" providerId="ADAL" clId="{5553C9CB-3B91-7D4F-8ACA-89B97B0171C9}" dt="2025-03-30T15:22:15.652" v="236" actId="207"/>
        <pc:sldMkLst>
          <pc:docMk/>
          <pc:sldMk cId="3343233379" sldId="636"/>
        </pc:sldMkLst>
      </pc:sldChg>
      <pc:sldChg chg="modSp add mod">
        <pc:chgData name="Lu, Xianguo" userId="57649a0a-d28e-4448-98a1-8d5cbd8ea753" providerId="ADAL" clId="{5553C9CB-3B91-7D4F-8ACA-89B97B0171C9}" dt="2025-03-30T15:25:03.038" v="266" actId="207"/>
        <pc:sldMkLst>
          <pc:docMk/>
          <pc:sldMk cId="1222110189" sldId="637"/>
        </pc:sldMkLst>
      </pc:sldChg>
      <pc:sldChg chg="modSp add del mod">
        <pc:chgData name="Lu, Xianguo" userId="57649a0a-d28e-4448-98a1-8d5cbd8ea753" providerId="ADAL" clId="{5553C9CB-3B91-7D4F-8ACA-89B97B0171C9}" dt="2025-03-30T15:55:27.139" v="704" actId="2696"/>
        <pc:sldMkLst>
          <pc:docMk/>
          <pc:sldMk cId="2837988148" sldId="638"/>
        </pc:sldMkLst>
      </pc:sldChg>
    </pc:docChg>
  </pc:docChgLst>
  <pc:docChgLst>
    <pc:chgData name="Lu, Xianguo" userId="57649a0a-d28e-4448-98a1-8d5cbd8ea753" providerId="ADAL" clId="{EE14D4E4-0A36-9A4D-A4F9-616C893EB4D5}"/>
    <pc:docChg chg="undo custSel addSld delSld modSld sldOrd">
      <pc:chgData name="Lu, Xianguo" userId="57649a0a-d28e-4448-98a1-8d5cbd8ea753" providerId="ADAL" clId="{EE14D4E4-0A36-9A4D-A4F9-616C893EB4D5}" dt="2023-11-06T23:39:56.473" v="2130"/>
      <pc:docMkLst>
        <pc:docMk/>
      </pc:docMkLst>
      <pc:sldChg chg="addSp modSp add del mod modNotes">
        <pc:chgData name="Lu, Xianguo" userId="57649a0a-d28e-4448-98a1-8d5cbd8ea753" providerId="ADAL" clId="{EE14D4E4-0A36-9A4D-A4F9-616C893EB4D5}" dt="2023-11-05T10:14:21.547" v="235" actId="2696"/>
        <pc:sldMkLst>
          <pc:docMk/>
          <pc:sldMk cId="0" sldId="258"/>
        </pc:sldMkLst>
      </pc:sldChg>
      <pc:sldChg chg="modSp mod">
        <pc:chgData name="Lu, Xianguo" userId="57649a0a-d28e-4448-98a1-8d5cbd8ea753" providerId="ADAL" clId="{EE14D4E4-0A36-9A4D-A4F9-616C893EB4D5}" dt="2023-11-05T09:54:16.182" v="46" actId="20577"/>
        <pc:sldMkLst>
          <pc:docMk/>
          <pc:sldMk cId="566338582" sldId="259"/>
        </pc:sldMkLst>
      </pc:sldChg>
      <pc:sldChg chg="addSp modSp add del modNotes">
        <pc:chgData name="Lu, Xianguo" userId="57649a0a-d28e-4448-98a1-8d5cbd8ea753" providerId="ADAL" clId="{EE14D4E4-0A36-9A4D-A4F9-616C893EB4D5}" dt="2023-11-05T10:20:49.816" v="293" actId="2696"/>
        <pc:sldMkLst>
          <pc:docMk/>
          <pc:sldMk cId="0" sldId="260"/>
        </pc:sldMkLst>
      </pc:sldChg>
      <pc:sldChg chg="addSp modSp add mod setBg modNotes">
        <pc:chgData name="Lu, Xianguo" userId="57649a0a-d28e-4448-98a1-8d5cbd8ea753" providerId="ADAL" clId="{EE14D4E4-0A36-9A4D-A4F9-616C893EB4D5}" dt="2023-11-06T03:11:12.922" v="958"/>
        <pc:sldMkLst>
          <pc:docMk/>
          <pc:sldMk cId="1106208168" sldId="261"/>
        </pc:sldMkLst>
      </pc:sldChg>
      <pc:sldChg chg="addSp delSp modSp add del mod modNotes">
        <pc:chgData name="Lu, Xianguo" userId="57649a0a-d28e-4448-98a1-8d5cbd8ea753" providerId="ADAL" clId="{EE14D4E4-0A36-9A4D-A4F9-616C893EB4D5}" dt="2023-11-05T10:34:56.314" v="397" actId="2696"/>
        <pc:sldMkLst>
          <pc:docMk/>
          <pc:sldMk cId="1179246334" sldId="263"/>
        </pc:sldMkLst>
      </pc:sldChg>
      <pc:sldChg chg="addSp delSp modSp add mod">
        <pc:chgData name="Lu, Xianguo" userId="57649a0a-d28e-4448-98a1-8d5cbd8ea753" providerId="ADAL" clId="{EE14D4E4-0A36-9A4D-A4F9-616C893EB4D5}" dt="2023-11-05T10:35:45.839" v="410" actId="107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EE14D4E4-0A36-9A4D-A4F9-616C893EB4D5}" dt="2023-11-06T17:46:09.823" v="2092" actId="478"/>
        <pc:sldMkLst>
          <pc:docMk/>
          <pc:sldMk cId="787451583" sldId="265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1409492996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4066463824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3141715924" sldId="268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4105224009" sldId="268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729653434" sldId="275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169188367" sldId="276"/>
        </pc:sldMkLst>
      </pc:sldChg>
      <pc:sldChg chg="add del">
        <pc:chgData name="Lu, Xianguo" userId="57649a0a-d28e-4448-98a1-8d5cbd8ea753" providerId="ADAL" clId="{EE14D4E4-0A36-9A4D-A4F9-616C893EB4D5}" dt="2023-11-05T10:41:46.175" v="489" actId="2696"/>
        <pc:sldMkLst>
          <pc:docMk/>
          <pc:sldMk cId="3016390392" sldId="299"/>
        </pc:sldMkLst>
      </pc:sldChg>
      <pc:sldChg chg="addSp modSp mod">
        <pc:chgData name="Lu, Xianguo" userId="57649a0a-d28e-4448-98a1-8d5cbd8ea753" providerId="ADAL" clId="{EE14D4E4-0A36-9A4D-A4F9-616C893EB4D5}" dt="2023-11-06T15:16:27.495" v="1037" actId="1076"/>
        <pc:sldMkLst>
          <pc:docMk/>
          <pc:sldMk cId="1618819508" sldId="314"/>
        </pc:sldMkLst>
      </pc:sldChg>
      <pc:sldChg chg="addSp delSp modSp mod modAnim">
        <pc:chgData name="Lu, Xianguo" userId="57649a0a-d28e-4448-98a1-8d5cbd8ea753" providerId="ADAL" clId="{EE14D4E4-0A36-9A4D-A4F9-616C893EB4D5}" dt="2023-11-06T17:54:01.711" v="2120" actId="1037"/>
        <pc:sldMkLst>
          <pc:docMk/>
          <pc:sldMk cId="2253986562" sldId="315"/>
        </pc:sldMkLst>
      </pc:sldChg>
      <pc:sldChg chg="addSp modSp mod">
        <pc:chgData name="Lu, Xianguo" userId="57649a0a-d28e-4448-98a1-8d5cbd8ea753" providerId="ADAL" clId="{EE14D4E4-0A36-9A4D-A4F9-616C893EB4D5}" dt="2023-11-06T15:53:19.580" v="1112" actId="207"/>
        <pc:sldMkLst>
          <pc:docMk/>
          <pc:sldMk cId="3176860332" sldId="320"/>
        </pc:sldMkLst>
      </pc:sldChg>
      <pc:sldChg chg="add setBg">
        <pc:chgData name="Lu, Xianguo" userId="57649a0a-d28e-4448-98a1-8d5cbd8ea753" providerId="ADAL" clId="{EE14D4E4-0A36-9A4D-A4F9-616C893EB4D5}" dt="2023-11-06T16:38:30.841" v="1691"/>
        <pc:sldMkLst>
          <pc:docMk/>
          <pc:sldMk cId="2220054951" sldId="334"/>
        </pc:sldMkLst>
      </pc:sldChg>
      <pc:sldChg chg="addSp delSp modSp add del mod setBg">
        <pc:chgData name="Lu, Xianguo" userId="57649a0a-d28e-4448-98a1-8d5cbd8ea753" providerId="ADAL" clId="{EE14D4E4-0A36-9A4D-A4F9-616C893EB4D5}" dt="2023-11-06T16:16:58.375" v="1299" actId="2696"/>
        <pc:sldMkLst>
          <pc:docMk/>
          <pc:sldMk cId="3190927601" sldId="334"/>
        </pc:sldMkLst>
      </pc:sldChg>
      <pc:sldChg chg="delSp modSp add del mod modAnim">
        <pc:chgData name="Lu, Xianguo" userId="57649a0a-d28e-4448-98a1-8d5cbd8ea753" providerId="ADAL" clId="{EE14D4E4-0A36-9A4D-A4F9-616C893EB4D5}" dt="2023-11-05T12:22:16.189" v="595" actId="2696"/>
        <pc:sldMkLst>
          <pc:docMk/>
          <pc:sldMk cId="1801318723" sldId="340"/>
        </pc:sldMkLst>
      </pc:sldChg>
      <pc:sldChg chg="add modAnim">
        <pc:chgData name="Lu, Xianguo" userId="57649a0a-d28e-4448-98a1-8d5cbd8ea753" providerId="ADAL" clId="{EE14D4E4-0A36-9A4D-A4F9-616C893EB4D5}" dt="2023-11-06T14:47:12.337" v="985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EE14D4E4-0A36-9A4D-A4F9-616C893EB4D5}" dt="2023-11-06T14:51:54.017" v="1012"/>
        <pc:sldMkLst>
          <pc:docMk/>
          <pc:sldMk cId="373421534" sldId="345"/>
        </pc:sldMkLst>
      </pc:sldChg>
      <pc:sldChg chg="addSp delSp modSp add mod delAnim modAnim">
        <pc:chgData name="Lu, Xianguo" userId="57649a0a-d28e-4448-98a1-8d5cbd8ea753" providerId="ADAL" clId="{EE14D4E4-0A36-9A4D-A4F9-616C893EB4D5}" dt="2023-11-05T10:24:21.387" v="334"/>
        <pc:sldMkLst>
          <pc:docMk/>
          <pc:sldMk cId="25941024" sldId="346"/>
        </pc:sldMkLst>
      </pc:sldChg>
      <pc:sldChg chg="addSp delSp modSp add mod modAnim">
        <pc:chgData name="Lu, Xianguo" userId="57649a0a-d28e-4448-98a1-8d5cbd8ea753" providerId="ADAL" clId="{EE14D4E4-0A36-9A4D-A4F9-616C893EB4D5}" dt="2023-11-06T14:52:40.624" v="1013"/>
        <pc:sldMkLst>
          <pc:docMk/>
          <pc:sldMk cId="3157166096" sldId="357"/>
        </pc:sldMkLst>
      </pc:sldChg>
      <pc:sldChg chg="addSp delSp modSp add mod modAnim">
        <pc:chgData name="Lu, Xianguo" userId="57649a0a-d28e-4448-98a1-8d5cbd8ea753" providerId="ADAL" clId="{EE14D4E4-0A36-9A4D-A4F9-616C893EB4D5}" dt="2023-11-06T14:53:58.123" v="1015" actId="478"/>
        <pc:sldMkLst>
          <pc:docMk/>
          <pc:sldMk cId="1584570937" sldId="358"/>
        </pc:sldMkLst>
      </pc:sldChg>
      <pc:sldChg chg="delSp modSp add mod delAnim">
        <pc:chgData name="Lu, Xianguo" userId="57649a0a-d28e-4448-98a1-8d5cbd8ea753" providerId="ADAL" clId="{EE14D4E4-0A36-9A4D-A4F9-616C893EB4D5}" dt="2023-11-06T17:43:13.376" v="2090" actId="20577"/>
        <pc:sldMkLst>
          <pc:docMk/>
          <pc:sldMk cId="1092303427" sldId="359"/>
        </pc:sldMkLst>
      </pc:sldChg>
      <pc:sldChg chg="addSp delSp modSp add mod delAnim modAnim">
        <pc:chgData name="Lu, Xianguo" userId="57649a0a-d28e-4448-98a1-8d5cbd8ea753" providerId="ADAL" clId="{EE14D4E4-0A36-9A4D-A4F9-616C893EB4D5}" dt="2023-11-06T15:20:53.215" v="1055"/>
        <pc:sldMkLst>
          <pc:docMk/>
          <pc:sldMk cId="2673910467" sldId="360"/>
        </pc:sldMkLst>
      </pc:sldChg>
      <pc:sldChg chg="addSp delSp modSp add mod modAnim">
        <pc:chgData name="Lu, Xianguo" userId="57649a0a-d28e-4448-98a1-8d5cbd8ea753" providerId="ADAL" clId="{EE14D4E4-0A36-9A4D-A4F9-616C893EB4D5}" dt="2023-11-05T23:16:09.860" v="898"/>
        <pc:sldMkLst>
          <pc:docMk/>
          <pc:sldMk cId="686456296" sldId="361"/>
        </pc:sldMkLst>
      </pc:sldChg>
      <pc:sldChg chg="modSp add mod ord modAnim">
        <pc:chgData name="Lu, Xianguo" userId="57649a0a-d28e-4448-98a1-8d5cbd8ea753" providerId="ADAL" clId="{EE14D4E4-0A36-9A4D-A4F9-616C893EB4D5}" dt="2023-11-06T15:44:54.573" v="1070" actId="114"/>
        <pc:sldMkLst>
          <pc:docMk/>
          <pc:sldMk cId="753261301" sldId="362"/>
        </pc:sldMkLst>
      </pc:sldChg>
      <pc:sldChg chg="modSp mod">
        <pc:chgData name="Lu, Xianguo" userId="57649a0a-d28e-4448-98a1-8d5cbd8ea753" providerId="ADAL" clId="{EE14D4E4-0A36-9A4D-A4F9-616C893EB4D5}" dt="2023-11-06T15:55:41.968" v="1157" actId="20577"/>
        <pc:sldMkLst>
          <pc:docMk/>
          <pc:sldMk cId="2036979212" sldId="364"/>
        </pc:sldMkLst>
      </pc:sldChg>
      <pc:sldChg chg="addSp delSp modSp mod delAnim modAnim">
        <pc:chgData name="Lu, Xianguo" userId="57649a0a-d28e-4448-98a1-8d5cbd8ea753" providerId="ADAL" clId="{EE14D4E4-0A36-9A4D-A4F9-616C893EB4D5}" dt="2023-11-06T18:07:53.023" v="2127" actId="20577"/>
        <pc:sldMkLst>
          <pc:docMk/>
          <pc:sldMk cId="2215909754" sldId="368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2006737197" sldId="387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4200314950" sldId="387"/>
        </pc:sldMkLst>
      </pc:sldChg>
      <pc:sldChg chg="add">
        <pc:chgData name="Lu, Xianguo" userId="57649a0a-d28e-4448-98a1-8d5cbd8ea753" providerId="ADAL" clId="{EE14D4E4-0A36-9A4D-A4F9-616C893EB4D5}" dt="2023-11-05T14:30:17.325" v="869"/>
        <pc:sldMkLst>
          <pc:docMk/>
          <pc:sldMk cId="823404236" sldId="424"/>
        </pc:sldMkLst>
      </pc:sldChg>
      <pc:sldChg chg="modSp mod">
        <pc:chgData name="Lu, Xianguo" userId="57649a0a-d28e-4448-98a1-8d5cbd8ea753" providerId="ADAL" clId="{EE14D4E4-0A36-9A4D-A4F9-616C893EB4D5}" dt="2023-11-06T16:46:59.406" v="1712" actId="20577"/>
        <pc:sldMkLst>
          <pc:docMk/>
          <pc:sldMk cId="3824057431" sldId="427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922554400" sldId="428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3533995323" sldId="428"/>
        </pc:sldMkLst>
      </pc:sldChg>
      <pc:sldChg chg="addSp delSp modSp add mod delAnim modAnim">
        <pc:chgData name="Lu, Xianguo" userId="57649a0a-d28e-4448-98a1-8d5cbd8ea753" providerId="ADAL" clId="{EE14D4E4-0A36-9A4D-A4F9-616C893EB4D5}" dt="2023-11-06T17:15:00.776" v="1939" actId="692"/>
        <pc:sldMkLst>
          <pc:docMk/>
          <pc:sldMk cId="1281348392" sldId="429"/>
        </pc:sldMkLst>
      </pc:sldChg>
      <pc:sldChg chg="del">
        <pc:chgData name="Lu, Xianguo" userId="57649a0a-d28e-4448-98a1-8d5cbd8ea753" providerId="ADAL" clId="{EE14D4E4-0A36-9A4D-A4F9-616C893EB4D5}" dt="2023-11-06T16:17:24.911" v="1301" actId="2696"/>
        <pc:sldMkLst>
          <pc:docMk/>
          <pc:sldMk cId="2515006934" sldId="42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391626449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3179305962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897218217" sldId="43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532285406" sldId="439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1614369256" sldId="440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2846382014" sldId="440"/>
        </pc:sldMkLst>
      </pc:sldChg>
      <pc:sldChg chg="add del">
        <pc:chgData name="Lu, Xianguo" userId="57649a0a-d28e-4448-98a1-8d5cbd8ea753" providerId="ADAL" clId="{EE14D4E4-0A36-9A4D-A4F9-616C893EB4D5}" dt="2023-11-05T23:24:31.884" v="923" actId="2696"/>
        <pc:sldMkLst>
          <pc:docMk/>
          <pc:sldMk cId="2345273255" sldId="443"/>
        </pc:sldMkLst>
      </pc:sldChg>
      <pc:sldChg chg="del">
        <pc:chgData name="Lu, Xianguo" userId="57649a0a-d28e-4448-98a1-8d5cbd8ea753" providerId="ADAL" clId="{EE14D4E4-0A36-9A4D-A4F9-616C893EB4D5}" dt="2023-11-05T10:48:42.978" v="517" actId="2696"/>
        <pc:sldMkLst>
          <pc:docMk/>
          <pc:sldMk cId="3189738803" sldId="443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416592384" sldId="448"/>
        </pc:sldMkLst>
      </pc:sldChg>
      <pc:sldChg chg="addSp delSp modSp add mod modAnim">
        <pc:chgData name="Lu, Xianguo" userId="57649a0a-d28e-4448-98a1-8d5cbd8ea753" providerId="ADAL" clId="{EE14D4E4-0A36-9A4D-A4F9-616C893EB4D5}" dt="2023-11-06T17:34:04.336" v="2085" actId="207"/>
        <pc:sldMkLst>
          <pc:docMk/>
          <pc:sldMk cId="1942223009" sldId="448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2072368775" sldId="448"/>
        </pc:sldMkLst>
      </pc:sldChg>
      <pc:sldChg chg="add del">
        <pc:chgData name="Lu, Xianguo" userId="57649a0a-d28e-4448-98a1-8d5cbd8ea753" providerId="ADAL" clId="{EE14D4E4-0A36-9A4D-A4F9-616C893EB4D5}" dt="2023-11-06T16:16:24.871" v="1297" actId="2696"/>
        <pc:sldMkLst>
          <pc:docMk/>
          <pc:sldMk cId="3186008270" sldId="448"/>
        </pc:sldMkLst>
      </pc:sldChg>
      <pc:sldChg chg="add del">
        <pc:chgData name="Lu, Xianguo" userId="57649a0a-d28e-4448-98a1-8d5cbd8ea753" providerId="ADAL" clId="{EE14D4E4-0A36-9A4D-A4F9-616C893EB4D5}" dt="2023-11-05T23:24:10.943" v="921" actId="2696"/>
        <pc:sldMkLst>
          <pc:docMk/>
          <pc:sldMk cId="3702779385" sldId="448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2465954021" sldId="452"/>
        </pc:sldMkLst>
      </pc:sldChg>
      <pc:sldChg chg="modSp del">
        <pc:chgData name="Lu, Xianguo" userId="57649a0a-d28e-4448-98a1-8d5cbd8ea753" providerId="ADAL" clId="{EE14D4E4-0A36-9A4D-A4F9-616C893EB4D5}" dt="2023-11-06T17:02:00.261" v="1780" actId="2696"/>
        <pc:sldMkLst>
          <pc:docMk/>
          <pc:sldMk cId="2818621404" sldId="452"/>
        </pc:sldMkLst>
      </pc:sldChg>
      <pc:sldChg chg="delSp modSp mod">
        <pc:chgData name="Lu, Xianguo" userId="57649a0a-d28e-4448-98a1-8d5cbd8ea753" providerId="ADAL" clId="{EE14D4E4-0A36-9A4D-A4F9-616C893EB4D5}" dt="2023-11-06T18:09:26.183" v="2129" actId="20577"/>
        <pc:sldMkLst>
          <pc:docMk/>
          <pc:sldMk cId="3698789114" sldId="453"/>
        </pc:sldMkLst>
      </pc:sldChg>
      <pc:sldChg chg="addSp delSp modSp mod delAnim modAnim">
        <pc:chgData name="Lu, Xianguo" userId="57649a0a-d28e-4448-98a1-8d5cbd8ea753" providerId="ADAL" clId="{EE14D4E4-0A36-9A4D-A4F9-616C893EB4D5}" dt="2023-11-06T16:35:16.793" v="1687" actId="255"/>
        <pc:sldMkLst>
          <pc:docMk/>
          <pc:sldMk cId="3518435841" sldId="454"/>
        </pc:sldMkLst>
      </pc:sldChg>
      <pc:sldChg chg="add">
        <pc:chgData name="Lu, Xianguo" userId="57649a0a-d28e-4448-98a1-8d5cbd8ea753" providerId="ADAL" clId="{EE14D4E4-0A36-9A4D-A4F9-616C893EB4D5}" dt="2023-11-05T10:51:10.950" v="522"/>
        <pc:sldMkLst>
          <pc:docMk/>
          <pc:sldMk cId="1298227298" sldId="457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912224543" sldId="457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471029908" sldId="458"/>
        </pc:sldMkLst>
      </pc:sldChg>
      <pc:sldChg chg="delSp modSp del mod delAnim">
        <pc:chgData name="Lu, Xianguo" userId="57649a0a-d28e-4448-98a1-8d5cbd8ea753" providerId="ADAL" clId="{EE14D4E4-0A36-9A4D-A4F9-616C893EB4D5}" dt="2023-11-06T17:02:00.261" v="1780" actId="2696"/>
        <pc:sldMkLst>
          <pc:docMk/>
          <pc:sldMk cId="529791033" sldId="458"/>
        </pc:sldMkLst>
      </pc:sldChg>
      <pc:sldChg chg="modSp del">
        <pc:chgData name="Lu, Xianguo" userId="57649a0a-d28e-4448-98a1-8d5cbd8ea753" providerId="ADAL" clId="{EE14D4E4-0A36-9A4D-A4F9-616C893EB4D5}" dt="2023-11-06T16:17:24.911" v="1301" actId="2696"/>
        <pc:sldMkLst>
          <pc:docMk/>
          <pc:sldMk cId="1017064287" sldId="459"/>
        </pc:sldMkLst>
      </pc:sldChg>
      <pc:sldChg chg="addSp modSp add mod">
        <pc:chgData name="Lu, Xianguo" userId="57649a0a-d28e-4448-98a1-8d5cbd8ea753" providerId="ADAL" clId="{EE14D4E4-0A36-9A4D-A4F9-616C893EB4D5}" dt="2023-11-06T16:50:22.077" v="1717" actId="20577"/>
        <pc:sldMkLst>
          <pc:docMk/>
          <pc:sldMk cId="1514449756" sldId="459"/>
        </pc:sldMkLst>
      </pc:sldChg>
      <pc:sldChg chg="del">
        <pc:chgData name="Lu, Xianguo" userId="57649a0a-d28e-4448-98a1-8d5cbd8ea753" providerId="ADAL" clId="{EE14D4E4-0A36-9A4D-A4F9-616C893EB4D5}" dt="2023-11-06T16:17:52.480" v="1303" actId="2696"/>
        <pc:sldMkLst>
          <pc:docMk/>
          <pc:sldMk cId="1429300846" sldId="461"/>
        </pc:sldMkLst>
      </pc:sldChg>
      <pc:sldChg chg="delSp add mod delAnim modAnim">
        <pc:chgData name="Lu, Xianguo" userId="57649a0a-d28e-4448-98a1-8d5cbd8ea753" providerId="ADAL" clId="{EE14D4E4-0A36-9A4D-A4F9-616C893EB4D5}" dt="2023-11-06T16:42:04.367" v="1694"/>
        <pc:sldMkLst>
          <pc:docMk/>
          <pc:sldMk cId="383896427" sldId="462"/>
        </pc:sldMkLst>
      </pc:sldChg>
      <pc:sldChg chg="del">
        <pc:chgData name="Lu, Xianguo" userId="57649a0a-d28e-4448-98a1-8d5cbd8ea753" providerId="ADAL" clId="{EE14D4E4-0A36-9A4D-A4F9-616C893EB4D5}" dt="2023-11-06T16:16:58.375" v="1299" actId="2696"/>
        <pc:sldMkLst>
          <pc:docMk/>
          <pc:sldMk cId="1815042796" sldId="462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394805038" sldId="463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866455357" sldId="463"/>
        </pc:sldMkLst>
      </pc:sldChg>
      <pc:sldChg chg="delSp modSp add mod delAnim modAnim">
        <pc:chgData name="Lu, Xianguo" userId="57649a0a-d28e-4448-98a1-8d5cbd8ea753" providerId="ADAL" clId="{EE14D4E4-0A36-9A4D-A4F9-616C893EB4D5}" dt="2023-11-06T18:05:58.631" v="2123" actId="478"/>
        <pc:sldMkLst>
          <pc:docMk/>
          <pc:sldMk cId="3243197978" sldId="463"/>
        </pc:sldMkLst>
      </pc:sldChg>
      <pc:sldChg chg="add">
        <pc:chgData name="Lu, Xianguo" userId="57649a0a-d28e-4448-98a1-8d5cbd8ea753" providerId="ADAL" clId="{EE14D4E4-0A36-9A4D-A4F9-616C893EB4D5}" dt="2023-11-05T10:53:06.109" v="528"/>
        <pc:sldMkLst>
          <pc:docMk/>
          <pc:sldMk cId="25677364" sldId="464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496938862" sldId="464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375577742" sldId="465"/>
        </pc:sldMkLst>
      </pc:sldChg>
      <pc:sldChg chg="modSp add del mod">
        <pc:chgData name="Lu, Xianguo" userId="57649a0a-d28e-4448-98a1-8d5cbd8ea753" providerId="ADAL" clId="{EE14D4E4-0A36-9A4D-A4F9-616C893EB4D5}" dt="2023-11-05T23:24:10.943" v="921" actId="2696"/>
        <pc:sldMkLst>
          <pc:docMk/>
          <pc:sldMk cId="1955539499" sldId="465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171701032" sldId="465"/>
        </pc:sldMkLst>
      </pc:sldChg>
      <pc:sldChg chg="add del">
        <pc:chgData name="Lu, Xianguo" userId="57649a0a-d28e-4448-98a1-8d5cbd8ea753" providerId="ADAL" clId="{EE14D4E4-0A36-9A4D-A4F9-616C893EB4D5}" dt="2023-11-06T17:35:02.086" v="2086" actId="2696"/>
        <pc:sldMkLst>
          <pc:docMk/>
          <pc:sldMk cId="4098979261" sldId="465"/>
        </pc:sldMkLst>
      </pc:sldChg>
      <pc:sldChg chg="del">
        <pc:chgData name="Lu, Xianguo" userId="57649a0a-d28e-4448-98a1-8d5cbd8ea753" providerId="ADAL" clId="{EE14D4E4-0A36-9A4D-A4F9-616C893EB4D5}" dt="2023-11-06T16:17:52.506" v="1304" actId="2696"/>
        <pc:sldMkLst>
          <pc:docMk/>
          <pc:sldMk cId="2428731105" sldId="467"/>
        </pc:sldMkLst>
      </pc:sldChg>
      <pc:sldChg chg="delSp del mod modAnim">
        <pc:chgData name="Lu, Xianguo" userId="57649a0a-d28e-4448-98a1-8d5cbd8ea753" providerId="ADAL" clId="{EE14D4E4-0A36-9A4D-A4F9-616C893EB4D5}" dt="2023-11-06T16:17:52.566" v="1305" actId="2696"/>
        <pc:sldMkLst>
          <pc:docMk/>
          <pc:sldMk cId="453245710" sldId="469"/>
        </pc:sldMkLst>
      </pc:sldChg>
      <pc:sldChg chg="addSp modSp mod modAnim">
        <pc:chgData name="Lu, Xianguo" userId="57649a0a-d28e-4448-98a1-8d5cbd8ea753" providerId="ADAL" clId="{EE14D4E4-0A36-9A4D-A4F9-616C893EB4D5}" dt="2023-11-05T10:37:23.822" v="476"/>
        <pc:sldMkLst>
          <pc:docMk/>
          <pc:sldMk cId="3654446785" sldId="471"/>
        </pc:sldMkLst>
      </pc:sldChg>
      <pc:sldChg chg="del ord">
        <pc:chgData name="Lu, Xianguo" userId="57649a0a-d28e-4448-98a1-8d5cbd8ea753" providerId="ADAL" clId="{EE14D4E4-0A36-9A4D-A4F9-616C893EB4D5}" dt="2023-11-05T10:45:13.238" v="493" actId="2696"/>
        <pc:sldMkLst>
          <pc:docMk/>
          <pc:sldMk cId="1626762807" sldId="472"/>
        </pc:sldMkLst>
      </pc:sldChg>
      <pc:sldChg chg="addSp modSp mod">
        <pc:chgData name="Lu, Xianguo" userId="57649a0a-d28e-4448-98a1-8d5cbd8ea753" providerId="ADAL" clId="{EE14D4E4-0A36-9A4D-A4F9-616C893EB4D5}" dt="2023-11-06T03:17:50.879" v="982" actId="207"/>
        <pc:sldMkLst>
          <pc:docMk/>
          <pc:sldMk cId="1524150677" sldId="474"/>
        </pc:sldMkLst>
      </pc:sldChg>
      <pc:sldChg chg="del">
        <pc:chgData name="Lu, Xianguo" userId="57649a0a-d28e-4448-98a1-8d5cbd8ea753" providerId="ADAL" clId="{EE14D4E4-0A36-9A4D-A4F9-616C893EB4D5}" dt="2023-11-05T23:21:29.102" v="901" actId="2696"/>
        <pc:sldMkLst>
          <pc:docMk/>
          <pc:sldMk cId="593039975" sldId="475"/>
        </pc:sldMkLst>
      </pc:sldChg>
      <pc:sldChg chg="add">
        <pc:chgData name="Lu, Xianguo" userId="57649a0a-d28e-4448-98a1-8d5cbd8ea753" providerId="ADAL" clId="{EE14D4E4-0A36-9A4D-A4F9-616C893EB4D5}" dt="2023-11-05T23:21:37.385" v="902"/>
        <pc:sldMkLst>
          <pc:docMk/>
          <pc:sldMk cId="3742847411" sldId="475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73001665" sldId="476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1672597729" sldId="476"/>
        </pc:sldMkLst>
      </pc:sldChg>
      <pc:sldChg chg="add setBg">
        <pc:chgData name="Lu, Xianguo" userId="57649a0a-d28e-4448-98a1-8d5cbd8ea753" providerId="ADAL" clId="{EE14D4E4-0A36-9A4D-A4F9-616C893EB4D5}" dt="2023-11-06T16:21:23.431" v="1439"/>
        <pc:sldMkLst>
          <pc:docMk/>
          <pc:sldMk cId="2325233299" sldId="478"/>
        </pc:sldMkLst>
      </pc:sldChg>
      <pc:sldChg chg="modSp del mod">
        <pc:chgData name="Lu, Xianguo" userId="57649a0a-d28e-4448-98a1-8d5cbd8ea753" providerId="ADAL" clId="{EE14D4E4-0A36-9A4D-A4F9-616C893EB4D5}" dt="2023-11-06T16:17:24.911" v="1301" actId="2696"/>
        <pc:sldMkLst>
          <pc:docMk/>
          <pc:sldMk cId="3491468519" sldId="478"/>
        </pc:sldMkLst>
      </pc:sldChg>
      <pc:sldChg chg="addSp delSp modSp add mod">
        <pc:chgData name="Lu, Xianguo" userId="57649a0a-d28e-4448-98a1-8d5cbd8ea753" providerId="ADAL" clId="{EE14D4E4-0A36-9A4D-A4F9-616C893EB4D5}" dt="2023-11-06T17:10:42.409" v="1875" actId="20577"/>
        <pc:sldMkLst>
          <pc:docMk/>
          <pc:sldMk cId="623481518" sldId="479"/>
        </pc:sldMkLst>
      </pc:sldChg>
      <pc:sldChg chg="modSp del mod">
        <pc:chgData name="Lu, Xianguo" userId="57649a0a-d28e-4448-98a1-8d5cbd8ea753" providerId="ADAL" clId="{EE14D4E4-0A36-9A4D-A4F9-616C893EB4D5}" dt="2023-11-05T10:51:05.988" v="521" actId="2696"/>
        <pc:sldMkLst>
          <pc:docMk/>
          <pc:sldMk cId="1945200716" sldId="479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633596326" sldId="479"/>
        </pc:sldMkLst>
      </pc:sldChg>
      <pc:sldChg chg="del">
        <pc:chgData name="Lu, Xianguo" userId="57649a0a-d28e-4448-98a1-8d5cbd8ea753" providerId="ADAL" clId="{EE14D4E4-0A36-9A4D-A4F9-616C893EB4D5}" dt="2023-11-05T10:53:52.474" v="529" actId="2696"/>
        <pc:sldMkLst>
          <pc:docMk/>
          <pc:sldMk cId="2204616496" sldId="481"/>
        </pc:sldMkLst>
      </pc:sldChg>
      <pc:sldChg chg="add">
        <pc:chgData name="Lu, Xianguo" userId="57649a0a-d28e-4448-98a1-8d5cbd8ea753" providerId="ADAL" clId="{EE14D4E4-0A36-9A4D-A4F9-616C893EB4D5}" dt="2023-11-05T10:53:55.873" v="530"/>
        <pc:sldMkLst>
          <pc:docMk/>
          <pc:sldMk cId="4064636591" sldId="481"/>
        </pc:sldMkLst>
      </pc:sldChg>
      <pc:sldChg chg="ord">
        <pc:chgData name="Lu, Xianguo" userId="57649a0a-d28e-4448-98a1-8d5cbd8ea753" providerId="ADAL" clId="{EE14D4E4-0A36-9A4D-A4F9-616C893EB4D5}" dt="2023-11-06T00:12:41.565" v="956" actId="20578"/>
        <pc:sldMkLst>
          <pc:docMk/>
          <pc:sldMk cId="1975561821" sldId="483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1339114800" sldId="484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3825410965" sldId="484"/>
        </pc:sldMkLst>
      </pc:sldChg>
      <pc:sldChg chg="add del">
        <pc:chgData name="Lu, Xianguo" userId="57649a0a-d28e-4448-98a1-8d5cbd8ea753" providerId="ADAL" clId="{EE14D4E4-0A36-9A4D-A4F9-616C893EB4D5}" dt="2023-11-05T10:38:05.519" v="477" actId="2696"/>
        <pc:sldMkLst>
          <pc:docMk/>
          <pc:sldMk cId="3272257268" sldId="485"/>
        </pc:sldMkLst>
      </pc:sldChg>
      <pc:sldChg chg="addSp delSp modSp add mod delAnim modAnim">
        <pc:chgData name="Lu, Xianguo" userId="57649a0a-d28e-4448-98a1-8d5cbd8ea753" providerId="ADAL" clId="{EE14D4E4-0A36-9A4D-A4F9-616C893EB4D5}" dt="2023-11-06T15:16:40.263" v="1041" actId="478"/>
        <pc:sldMkLst>
          <pc:docMk/>
          <pc:sldMk cId="1086902173" sldId="486"/>
        </pc:sldMkLst>
      </pc:sldChg>
      <pc:sldChg chg="addSp delSp modSp add del mod modAnim modNotes">
        <pc:chgData name="Lu, Xianguo" userId="57649a0a-d28e-4448-98a1-8d5cbd8ea753" providerId="ADAL" clId="{EE14D4E4-0A36-9A4D-A4F9-616C893EB4D5}" dt="2023-11-06T17:05:40.564" v="1856"/>
        <pc:sldMkLst>
          <pc:docMk/>
          <pc:sldMk cId="72457214" sldId="487"/>
        </pc:sldMkLst>
      </pc:sldChg>
      <pc:sldChg chg="add">
        <pc:chgData name="Lu, Xianguo" userId="57649a0a-d28e-4448-98a1-8d5cbd8ea753" providerId="ADAL" clId="{EE14D4E4-0A36-9A4D-A4F9-616C893EB4D5}" dt="2023-11-06T16:40:49.551" v="1693"/>
        <pc:sldMkLst>
          <pc:docMk/>
          <pc:sldMk cId="466681650" sldId="488"/>
        </pc:sldMkLst>
      </pc:sldChg>
      <pc:sldChg chg="add del">
        <pc:chgData name="Lu, Xianguo" userId="57649a0a-d28e-4448-98a1-8d5cbd8ea753" providerId="ADAL" clId="{EE14D4E4-0A36-9A4D-A4F9-616C893EB4D5}" dt="2023-11-06T16:40:27.646" v="1692" actId="2696"/>
        <pc:sldMkLst>
          <pc:docMk/>
          <pc:sldMk cId="3482674867" sldId="488"/>
        </pc:sldMkLst>
      </pc:sldChg>
      <pc:sldChg chg="add del">
        <pc:chgData name="Lu, Xianguo" userId="57649a0a-d28e-4448-98a1-8d5cbd8ea753" providerId="ADAL" clId="{EE14D4E4-0A36-9A4D-A4F9-616C893EB4D5}" dt="2023-11-06T16:16:58.375" v="1299" actId="2696"/>
        <pc:sldMkLst>
          <pc:docMk/>
          <pc:sldMk cId="3821682394" sldId="488"/>
        </pc:sldMkLst>
      </pc:sldChg>
      <pc:sldChg chg="addSp delSp modSp new mod">
        <pc:chgData name="Lu, Xianguo" userId="57649a0a-d28e-4448-98a1-8d5cbd8ea753" providerId="ADAL" clId="{EE14D4E4-0A36-9A4D-A4F9-616C893EB4D5}" dt="2023-11-06T00:11:17.040" v="952"/>
        <pc:sldMkLst>
          <pc:docMk/>
          <pc:sldMk cId="3810935331" sldId="489"/>
        </pc:sldMkLst>
      </pc:sldChg>
      <pc:sldChg chg="addSp delSp modSp new mod">
        <pc:chgData name="Lu, Xianguo" userId="57649a0a-d28e-4448-98a1-8d5cbd8ea753" providerId="ADAL" clId="{EE14D4E4-0A36-9A4D-A4F9-616C893EB4D5}" dt="2023-11-06T16:02:01.949" v="1210" actId="1076"/>
        <pc:sldMkLst>
          <pc:docMk/>
          <pc:sldMk cId="1871613286" sldId="490"/>
        </pc:sldMkLst>
      </pc:sldChg>
      <pc:sldChg chg="modSp add mod">
        <pc:chgData name="Lu, Xianguo" userId="57649a0a-d28e-4448-98a1-8d5cbd8ea753" providerId="ADAL" clId="{EE14D4E4-0A36-9A4D-A4F9-616C893EB4D5}" dt="2023-11-06T16:02:35.168" v="1223" actId="1076"/>
        <pc:sldMkLst>
          <pc:docMk/>
          <pc:sldMk cId="7806440" sldId="491"/>
        </pc:sldMkLst>
      </pc:sldChg>
      <pc:sldChg chg="modSp add del mod">
        <pc:chgData name="Lu, Xianguo" userId="57649a0a-d28e-4448-98a1-8d5cbd8ea753" providerId="ADAL" clId="{EE14D4E4-0A36-9A4D-A4F9-616C893EB4D5}" dt="2023-11-06T16:04:09.991" v="1242" actId="2696"/>
        <pc:sldMkLst>
          <pc:docMk/>
          <pc:sldMk cId="1123676466" sldId="492"/>
        </pc:sldMkLst>
      </pc:sldChg>
      <pc:sldChg chg="add">
        <pc:chgData name="Lu, Xianguo" userId="57649a0a-d28e-4448-98a1-8d5cbd8ea753" providerId="ADAL" clId="{EE14D4E4-0A36-9A4D-A4F9-616C893EB4D5}" dt="2023-11-06T16:04:16.932" v="1243"/>
        <pc:sldMkLst>
          <pc:docMk/>
          <pc:sldMk cId="3286444032" sldId="492"/>
        </pc:sldMkLst>
      </pc:sldChg>
      <pc:sldChg chg="modSp add mod">
        <pc:chgData name="Lu, Xianguo" userId="57649a0a-d28e-4448-98a1-8d5cbd8ea753" providerId="ADAL" clId="{EE14D4E4-0A36-9A4D-A4F9-616C893EB4D5}" dt="2023-11-06T16:05:04.752" v="1258" actId="20577"/>
        <pc:sldMkLst>
          <pc:docMk/>
          <pc:sldMk cId="1520375795" sldId="493"/>
        </pc:sldMkLst>
      </pc:sldChg>
      <pc:sldChg chg="addSp modSp add mod modAnim">
        <pc:chgData name="Lu, Xianguo" userId="57649a0a-d28e-4448-98a1-8d5cbd8ea753" providerId="ADAL" clId="{EE14D4E4-0A36-9A4D-A4F9-616C893EB4D5}" dt="2023-11-06T17:25:48.235" v="1994" actId="20577"/>
        <pc:sldMkLst>
          <pc:docMk/>
          <pc:sldMk cId="651861186" sldId="494"/>
        </pc:sldMkLst>
      </pc:sldChg>
      <pc:sldChg chg="add">
        <pc:chgData name="Lu, Xianguo" userId="57649a0a-d28e-4448-98a1-8d5cbd8ea753" providerId="ADAL" clId="{EE14D4E4-0A36-9A4D-A4F9-616C893EB4D5}" dt="2023-11-06T17:18:19.482" v="1990"/>
        <pc:sldMkLst>
          <pc:docMk/>
          <pc:sldMk cId="496984784" sldId="495"/>
        </pc:sldMkLst>
      </pc:sldChg>
      <pc:sldChg chg="add">
        <pc:chgData name="Lu, Xianguo" userId="57649a0a-d28e-4448-98a1-8d5cbd8ea753" providerId="ADAL" clId="{EE14D4E4-0A36-9A4D-A4F9-616C893EB4D5}" dt="2023-11-06T23:39:56.473" v="2130"/>
        <pc:sldMkLst>
          <pc:docMk/>
          <pc:sldMk cId="1010526843" sldId="496"/>
        </pc:sldMkLst>
      </pc:sldChg>
    </pc:docChg>
  </pc:docChgLst>
  <pc:docChgLst>
    <pc:chgData name="Lu, Xianguo" userId="1d5503a3-27cd-4cc8-be9b-aee160fb28f7" providerId="ADAL" clId="{46DDC874-DFE9-F34B-82E2-73CB5B2053DA}"/>
    <pc:docChg chg="undo custSel addSld delSld modSld sldOrd">
      <pc:chgData name="Lu, Xianguo" userId="1d5503a3-27cd-4cc8-be9b-aee160fb28f7" providerId="ADAL" clId="{46DDC874-DFE9-F34B-82E2-73CB5B2053DA}" dt="2023-04-17T17:59:22.220" v="2756" actId="20577"/>
      <pc:docMkLst>
        <pc:docMk/>
      </pc:docMkLst>
      <pc:sldChg chg="delSp modSp mod">
        <pc:chgData name="Lu, Xianguo" userId="1d5503a3-27cd-4cc8-be9b-aee160fb28f7" providerId="ADAL" clId="{46DDC874-DFE9-F34B-82E2-73CB5B2053DA}" dt="2023-04-17T06:20:21.745" v="49" actId="20577"/>
        <pc:sldMkLst>
          <pc:docMk/>
          <pc:sldMk cId="566338582" sldId="259"/>
        </pc:sldMkLst>
      </pc:sldChg>
      <pc:sldChg chg="addSp delSp modSp add mod delAnim modAnim">
        <pc:chgData name="Lu, Xianguo" userId="1d5503a3-27cd-4cc8-be9b-aee160fb28f7" providerId="ADAL" clId="{46DDC874-DFE9-F34B-82E2-73CB5B2053DA}" dt="2023-04-17T13:55:33.340" v="1220"/>
        <pc:sldMkLst>
          <pc:docMk/>
          <pc:sldMk cId="787451583" sldId="265"/>
        </pc:sldMkLst>
      </pc:sldChg>
      <pc:sldChg chg="addSp delSp modSp add del mod ord">
        <pc:chgData name="Lu, Xianguo" userId="1d5503a3-27cd-4cc8-be9b-aee160fb28f7" providerId="ADAL" clId="{46DDC874-DFE9-F34B-82E2-73CB5B2053DA}" dt="2023-04-17T11:10:05.721" v="613" actId="2696"/>
        <pc:sldMkLst>
          <pc:docMk/>
          <pc:sldMk cId="2014042193" sldId="265"/>
        </pc:sldMkLst>
      </pc:sldChg>
      <pc:sldChg chg="addSp delSp modSp add mod ord modAnim">
        <pc:chgData name="Lu, Xianguo" userId="1d5503a3-27cd-4cc8-be9b-aee160fb28f7" providerId="ADAL" clId="{46DDC874-DFE9-F34B-82E2-73CB5B2053DA}" dt="2023-04-17T11:33:55.101" v="930" actId="21"/>
        <pc:sldMkLst>
          <pc:docMk/>
          <pc:sldMk cId="4066463824" sldId="266"/>
        </pc:sldMkLst>
      </pc:sldChg>
      <pc:sldChg chg="addSp delSp modSp add del mod ord">
        <pc:chgData name="Lu, Xianguo" userId="1d5503a3-27cd-4cc8-be9b-aee160fb28f7" providerId="ADAL" clId="{46DDC874-DFE9-F34B-82E2-73CB5B2053DA}" dt="2023-04-17T11:23:14.633" v="756" actId="2696"/>
        <pc:sldMkLst>
          <pc:docMk/>
          <pc:sldMk cId="3059828436" sldId="267"/>
        </pc:sldMkLst>
      </pc:sldChg>
      <pc:sldChg chg="addSp delSp modSp add mod ord">
        <pc:chgData name="Lu, Xianguo" userId="1d5503a3-27cd-4cc8-be9b-aee160fb28f7" providerId="ADAL" clId="{46DDC874-DFE9-F34B-82E2-73CB5B2053DA}" dt="2023-04-17T14:28:41.624" v="1273"/>
        <pc:sldMkLst>
          <pc:docMk/>
          <pc:sldMk cId="3141715924" sldId="268"/>
        </pc:sldMkLst>
      </pc:sldChg>
      <pc:sldChg chg="addSp delSp modSp add mod">
        <pc:chgData name="Lu, Xianguo" userId="1d5503a3-27cd-4cc8-be9b-aee160fb28f7" providerId="ADAL" clId="{46DDC874-DFE9-F34B-82E2-73CB5B2053DA}" dt="2023-04-17T15:20:27.117" v="1469" actId="478"/>
        <pc:sldMkLst>
          <pc:docMk/>
          <pc:sldMk cId="3729653434" sldId="275"/>
        </pc:sldMkLst>
      </pc:sldChg>
      <pc:sldChg chg="addSp delSp modSp add mod">
        <pc:chgData name="Lu, Xianguo" userId="1d5503a3-27cd-4cc8-be9b-aee160fb28f7" providerId="ADAL" clId="{46DDC874-DFE9-F34B-82E2-73CB5B2053DA}" dt="2023-04-17T15:20:18.939" v="1466" actId="1076"/>
        <pc:sldMkLst>
          <pc:docMk/>
          <pc:sldMk cId="3169188367" sldId="276"/>
        </pc:sldMkLst>
      </pc:sldChg>
      <pc:sldChg chg="add del">
        <pc:chgData name="Lu, Xianguo" userId="1d5503a3-27cd-4cc8-be9b-aee160fb28f7" providerId="ADAL" clId="{46DDC874-DFE9-F34B-82E2-73CB5B2053DA}" dt="2023-04-17T11:25:33.811" v="773" actId="2696"/>
        <pc:sldMkLst>
          <pc:docMk/>
          <pc:sldMk cId="4042937263" sldId="297"/>
        </pc:sldMkLst>
      </pc:sldChg>
      <pc:sldChg chg="add del">
        <pc:chgData name="Lu, Xianguo" userId="1d5503a3-27cd-4cc8-be9b-aee160fb28f7" providerId="ADAL" clId="{46DDC874-DFE9-F34B-82E2-73CB5B2053DA}" dt="2023-04-17T08:12:47.352" v="177" actId="2696"/>
        <pc:sldMkLst>
          <pc:docMk/>
          <pc:sldMk cId="1086902173" sldId="299"/>
        </pc:sldMkLst>
      </pc:sldChg>
      <pc:sldChg chg="add modAnim">
        <pc:chgData name="Lu, Xianguo" userId="1d5503a3-27cd-4cc8-be9b-aee160fb28f7" providerId="ADAL" clId="{46DDC874-DFE9-F34B-82E2-73CB5B2053DA}" dt="2023-04-17T11:14:55.643" v="644"/>
        <pc:sldMkLst>
          <pc:docMk/>
          <pc:sldMk cId="3016390392" sldId="299"/>
        </pc:sldMkLst>
      </pc:sldChg>
      <pc:sldChg chg="addSp modSp add del mod">
        <pc:chgData name="Lu, Xianguo" userId="1d5503a3-27cd-4cc8-be9b-aee160fb28f7" providerId="ADAL" clId="{46DDC874-DFE9-F34B-82E2-73CB5B2053DA}" dt="2023-04-17T11:10:05.721" v="613" actId="2696"/>
        <pc:sldMkLst>
          <pc:docMk/>
          <pc:sldMk cId="3542811442" sldId="299"/>
        </pc:sldMkLst>
      </pc:sldChg>
      <pc:sldChg chg="add del">
        <pc:chgData name="Lu, Xianguo" userId="1d5503a3-27cd-4cc8-be9b-aee160fb28f7" providerId="ADAL" clId="{46DDC874-DFE9-F34B-82E2-73CB5B2053DA}" dt="2023-04-17T07:40:59.711" v="56" actId="2696"/>
        <pc:sldMkLst>
          <pc:docMk/>
          <pc:sldMk cId="1608337702" sldId="300"/>
        </pc:sldMkLst>
      </pc:sldChg>
      <pc:sldChg chg="add del">
        <pc:chgData name="Lu, Xianguo" userId="1d5503a3-27cd-4cc8-be9b-aee160fb28f7" providerId="ADAL" clId="{46DDC874-DFE9-F34B-82E2-73CB5B2053DA}" dt="2023-04-17T07:40:48.228" v="55" actId="2696"/>
        <pc:sldMkLst>
          <pc:docMk/>
          <pc:sldMk cId="208432459" sldId="301"/>
        </pc:sldMkLst>
      </pc:sldChg>
      <pc:sldChg chg="addSp modSp add del">
        <pc:chgData name="Lu, Xianguo" userId="1d5503a3-27cd-4cc8-be9b-aee160fb28f7" providerId="ADAL" clId="{46DDC874-DFE9-F34B-82E2-73CB5B2053DA}" dt="2023-04-17T11:31:54.489" v="928" actId="2696"/>
        <pc:sldMkLst>
          <pc:docMk/>
          <pc:sldMk cId="1306660985" sldId="305"/>
        </pc:sldMkLst>
      </pc:sldChg>
      <pc:sldChg chg="add ord">
        <pc:chgData name="Lu, Xianguo" userId="1d5503a3-27cd-4cc8-be9b-aee160fb28f7" providerId="ADAL" clId="{46DDC874-DFE9-F34B-82E2-73CB5B2053DA}" dt="2023-04-17T11:27:15.058" v="774" actId="20578"/>
        <pc:sldMkLst>
          <pc:docMk/>
          <pc:sldMk cId="1927732615" sldId="311"/>
        </pc:sldMkLst>
      </pc:sldChg>
      <pc:sldChg chg="addSp modSp add del">
        <pc:chgData name="Lu, Xianguo" userId="1d5503a3-27cd-4cc8-be9b-aee160fb28f7" providerId="ADAL" clId="{46DDC874-DFE9-F34B-82E2-73CB5B2053DA}" dt="2023-04-17T13:51:38.708" v="1190" actId="2696"/>
        <pc:sldMkLst>
          <pc:docMk/>
          <pc:sldMk cId="2015017061" sldId="313"/>
        </pc:sldMkLst>
      </pc:sldChg>
      <pc:sldChg chg="addSp modSp add del">
        <pc:chgData name="Lu, Xianguo" userId="1d5503a3-27cd-4cc8-be9b-aee160fb28f7" providerId="ADAL" clId="{46DDC874-DFE9-F34B-82E2-73CB5B2053DA}" dt="2023-04-17T11:10:05.721" v="613" actId="2696"/>
        <pc:sldMkLst>
          <pc:docMk/>
          <pc:sldMk cId="427944356" sldId="314"/>
        </pc:sldMkLst>
      </pc:sldChg>
      <pc:sldChg chg="add">
        <pc:chgData name="Lu, Xianguo" userId="1d5503a3-27cd-4cc8-be9b-aee160fb28f7" providerId="ADAL" clId="{46DDC874-DFE9-F34B-82E2-73CB5B2053DA}" dt="2023-04-17T11:10:08.555" v="614"/>
        <pc:sldMkLst>
          <pc:docMk/>
          <pc:sldMk cId="1618819508" sldId="314"/>
        </pc:sldMkLst>
      </pc:sldChg>
      <pc:sldChg chg="add del">
        <pc:chgData name="Lu, Xianguo" userId="1d5503a3-27cd-4cc8-be9b-aee160fb28f7" providerId="ADAL" clId="{46DDC874-DFE9-F34B-82E2-73CB5B2053DA}" dt="2023-04-17T08:12:49.634" v="178" actId="2696"/>
        <pc:sldMkLst>
          <pc:docMk/>
          <pc:sldMk cId="2014894637" sldId="314"/>
        </pc:sldMkLst>
      </pc:sldChg>
      <pc:sldChg chg="addSp delSp modSp add mod modAnim">
        <pc:chgData name="Lu, Xianguo" userId="1d5503a3-27cd-4cc8-be9b-aee160fb28f7" providerId="ADAL" clId="{46DDC874-DFE9-F34B-82E2-73CB5B2053DA}" dt="2023-04-17T14:02:29.069" v="1241"/>
        <pc:sldMkLst>
          <pc:docMk/>
          <pc:sldMk cId="2253986562" sldId="315"/>
        </pc:sldMkLst>
      </pc:sldChg>
      <pc:sldChg chg="add del">
        <pc:chgData name="Lu, Xianguo" userId="1d5503a3-27cd-4cc8-be9b-aee160fb28f7" providerId="ADAL" clId="{46DDC874-DFE9-F34B-82E2-73CB5B2053DA}" dt="2023-04-17T11:31:48.514" v="927" actId="2696"/>
        <pc:sldMkLst>
          <pc:docMk/>
          <pc:sldMk cId="2001305386" sldId="316"/>
        </pc:sldMkLst>
      </pc:sldChg>
      <pc:sldChg chg="delSp modSp add mod">
        <pc:chgData name="Lu, Xianguo" userId="1d5503a3-27cd-4cc8-be9b-aee160fb28f7" providerId="ADAL" clId="{46DDC874-DFE9-F34B-82E2-73CB5B2053DA}" dt="2023-04-17T13:52:50.227" v="1208" actId="1076"/>
        <pc:sldMkLst>
          <pc:docMk/>
          <pc:sldMk cId="3176860332" sldId="320"/>
        </pc:sldMkLst>
      </pc:sldChg>
      <pc:sldChg chg="del">
        <pc:chgData name="Lu, Xianguo" userId="1d5503a3-27cd-4cc8-be9b-aee160fb28f7" providerId="ADAL" clId="{46DDC874-DFE9-F34B-82E2-73CB5B2053DA}" dt="2023-04-17T14:56:17.381" v="1325" actId="2696"/>
        <pc:sldMkLst>
          <pc:docMk/>
          <pc:sldMk cId="1606191715" sldId="324"/>
        </pc:sldMkLst>
      </pc:sldChg>
      <pc:sldChg chg="addSp delSp modSp add del mod">
        <pc:chgData name="Lu, Xianguo" userId="1d5503a3-27cd-4cc8-be9b-aee160fb28f7" providerId="ADAL" clId="{46DDC874-DFE9-F34B-82E2-73CB5B2053DA}" dt="2023-04-17T07:50:35.717" v="67" actId="2696"/>
        <pc:sldMkLst>
          <pc:docMk/>
          <pc:sldMk cId="3997594920" sldId="325"/>
        </pc:sldMkLst>
      </pc:sldChg>
      <pc:sldChg chg="modSp">
        <pc:chgData name="Lu, Xianguo" userId="1d5503a3-27cd-4cc8-be9b-aee160fb28f7" providerId="ADAL" clId="{46DDC874-DFE9-F34B-82E2-73CB5B2053DA}" dt="2023-04-17T14:11:18.069" v="1242" actId="20577"/>
        <pc:sldMkLst>
          <pc:docMk/>
          <pc:sldMk cId="2036979212" sldId="364"/>
        </pc:sldMkLst>
      </pc:sldChg>
      <pc:sldChg chg="modSp mod">
        <pc:chgData name="Lu, Xianguo" userId="1d5503a3-27cd-4cc8-be9b-aee160fb28f7" providerId="ADAL" clId="{46DDC874-DFE9-F34B-82E2-73CB5B2053DA}" dt="2023-04-17T14:37:50.191" v="1279" actId="1076"/>
        <pc:sldMkLst>
          <pc:docMk/>
          <pc:sldMk cId="2215909754" sldId="368"/>
        </pc:sldMkLst>
      </pc:sldChg>
      <pc:sldChg chg="del">
        <pc:chgData name="Lu, Xianguo" userId="1d5503a3-27cd-4cc8-be9b-aee160fb28f7" providerId="ADAL" clId="{46DDC874-DFE9-F34B-82E2-73CB5B2053DA}" dt="2023-04-17T14:56:17.388" v="1326" actId="2696"/>
        <pc:sldMkLst>
          <pc:docMk/>
          <pc:sldMk cId="3986926761" sldId="381"/>
        </pc:sldMkLst>
      </pc:sldChg>
      <pc:sldChg chg="del">
        <pc:chgData name="Lu, Xianguo" userId="1d5503a3-27cd-4cc8-be9b-aee160fb28f7" providerId="ADAL" clId="{46DDC874-DFE9-F34B-82E2-73CB5B2053DA}" dt="2023-04-17T14:56:17.582" v="1332" actId="2696"/>
        <pc:sldMkLst>
          <pc:docMk/>
          <pc:sldMk cId="3822876407" sldId="398"/>
        </pc:sldMkLst>
      </pc:sldChg>
      <pc:sldChg chg="del">
        <pc:chgData name="Lu, Xianguo" userId="1d5503a3-27cd-4cc8-be9b-aee160fb28f7" providerId="ADAL" clId="{46DDC874-DFE9-F34B-82E2-73CB5B2053DA}" dt="2023-04-17T14:56:17.559" v="1331" actId="2696"/>
        <pc:sldMkLst>
          <pc:docMk/>
          <pc:sldMk cId="1450867462" sldId="399"/>
        </pc:sldMkLst>
      </pc:sldChg>
      <pc:sldChg chg="del">
        <pc:chgData name="Lu, Xianguo" userId="1d5503a3-27cd-4cc8-be9b-aee160fb28f7" providerId="ADAL" clId="{46DDC874-DFE9-F34B-82E2-73CB5B2053DA}" dt="2023-04-17T14:56:17.398" v="1327" actId="2696"/>
        <pc:sldMkLst>
          <pc:docMk/>
          <pc:sldMk cId="516627892" sldId="404"/>
        </pc:sldMkLst>
      </pc:sldChg>
      <pc:sldChg chg="del">
        <pc:chgData name="Lu, Xianguo" userId="1d5503a3-27cd-4cc8-be9b-aee160fb28f7" providerId="ADAL" clId="{46DDC874-DFE9-F34B-82E2-73CB5B2053DA}" dt="2023-04-17T14:54:03.820" v="1323" actId="2696"/>
        <pc:sldMkLst>
          <pc:docMk/>
          <pc:sldMk cId="73740364" sldId="425"/>
        </pc:sldMkLst>
      </pc:sldChg>
      <pc:sldChg chg="del">
        <pc:chgData name="Lu, Xianguo" userId="1d5503a3-27cd-4cc8-be9b-aee160fb28f7" providerId="ADAL" clId="{46DDC874-DFE9-F34B-82E2-73CB5B2053DA}" dt="2023-04-17T14:56:17.534" v="1330" actId="2696"/>
        <pc:sldMkLst>
          <pc:docMk/>
          <pc:sldMk cId="2830745316" sldId="426"/>
        </pc:sldMkLst>
      </pc:sldChg>
      <pc:sldChg chg="modSp mod">
        <pc:chgData name="Lu, Xianguo" userId="1d5503a3-27cd-4cc8-be9b-aee160fb28f7" providerId="ADAL" clId="{46DDC874-DFE9-F34B-82E2-73CB5B2053DA}" dt="2023-04-17T14:14:01.591" v="1246" actId="20577"/>
        <pc:sldMkLst>
          <pc:docMk/>
          <pc:sldMk cId="2515006934" sldId="429"/>
        </pc:sldMkLst>
      </pc:sldChg>
      <pc:sldChg chg="delSp mod">
        <pc:chgData name="Lu, Xianguo" userId="1d5503a3-27cd-4cc8-be9b-aee160fb28f7" providerId="ADAL" clId="{46DDC874-DFE9-F34B-82E2-73CB5B2053DA}" dt="2023-04-17T14:14:27.545" v="1247" actId="478"/>
        <pc:sldMkLst>
          <pc:docMk/>
          <pc:sldMk cId="353784863" sldId="432"/>
        </pc:sldMkLst>
      </pc:sldChg>
      <pc:sldChg chg="addSp delSp modSp mod delAnim modAnim">
        <pc:chgData name="Lu, Xianguo" userId="1d5503a3-27cd-4cc8-be9b-aee160fb28f7" providerId="ADAL" clId="{46DDC874-DFE9-F34B-82E2-73CB5B2053DA}" dt="2023-04-17T14:14:42.809" v="1248" actId="478"/>
        <pc:sldMkLst>
          <pc:docMk/>
          <pc:sldMk cId="3179305962" sldId="437"/>
        </pc:sldMkLst>
      </pc:sldChg>
      <pc:sldChg chg="addSp delSp modSp mod modAnim">
        <pc:chgData name="Lu, Xianguo" userId="1d5503a3-27cd-4cc8-be9b-aee160fb28f7" providerId="ADAL" clId="{46DDC874-DFE9-F34B-82E2-73CB5B2053DA}" dt="2023-04-17T14:15:49.871" v="1253"/>
        <pc:sldMkLst>
          <pc:docMk/>
          <pc:sldMk cId="897218217" sldId="439"/>
        </pc:sldMkLst>
      </pc:sldChg>
      <pc:sldChg chg="delSp mod delAnim">
        <pc:chgData name="Lu, Xianguo" userId="1d5503a3-27cd-4cc8-be9b-aee160fb28f7" providerId="ADAL" clId="{46DDC874-DFE9-F34B-82E2-73CB5B2053DA}" dt="2023-04-17T14:16:13.995" v="1255" actId="478"/>
        <pc:sldMkLst>
          <pc:docMk/>
          <pc:sldMk cId="1614369256" sldId="440"/>
        </pc:sldMkLst>
      </pc:sldChg>
      <pc:sldChg chg="modSp">
        <pc:chgData name="Lu, Xianguo" userId="1d5503a3-27cd-4cc8-be9b-aee160fb28f7" providerId="ADAL" clId="{46DDC874-DFE9-F34B-82E2-73CB5B2053DA}" dt="2023-04-17T14:51:01.184" v="1312" actId="20577"/>
        <pc:sldMkLst>
          <pc:docMk/>
          <pc:sldMk cId="3189738803" sldId="443"/>
        </pc:sldMkLst>
      </pc:sldChg>
      <pc:sldChg chg="delSp modSp del mod delAnim">
        <pc:chgData name="Lu, Xianguo" userId="1d5503a3-27cd-4cc8-be9b-aee160fb28f7" providerId="ADAL" clId="{46DDC874-DFE9-F34B-82E2-73CB5B2053DA}" dt="2023-04-17T14:52:25.198" v="1319" actId="2696"/>
        <pc:sldMkLst>
          <pc:docMk/>
          <pc:sldMk cId="2528630885" sldId="444"/>
        </pc:sldMkLst>
      </pc:sldChg>
      <pc:sldChg chg="add del">
        <pc:chgData name="Lu, Xianguo" userId="1d5503a3-27cd-4cc8-be9b-aee160fb28f7" providerId="ADAL" clId="{46DDC874-DFE9-F34B-82E2-73CB5B2053DA}" dt="2023-04-17T14:56:17.376" v="1324" actId="2696"/>
        <pc:sldMkLst>
          <pc:docMk/>
          <pc:sldMk cId="3383171725" sldId="444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1749790382" sldId="445"/>
        </pc:sldMkLst>
      </pc:sldChg>
      <pc:sldChg chg="add del">
        <pc:chgData name="Lu, Xianguo" userId="1d5503a3-27cd-4cc8-be9b-aee160fb28f7" providerId="ADAL" clId="{46DDC874-DFE9-F34B-82E2-73CB5B2053DA}" dt="2023-04-17T14:56:17.522" v="1329" actId="2696"/>
        <pc:sldMkLst>
          <pc:docMk/>
          <pc:sldMk cId="3447995828" sldId="445"/>
        </pc:sldMkLst>
      </pc:sldChg>
      <pc:sldChg chg="add del">
        <pc:chgData name="Lu, Xianguo" userId="1d5503a3-27cd-4cc8-be9b-aee160fb28f7" providerId="ADAL" clId="{46DDC874-DFE9-F34B-82E2-73CB5B2053DA}" dt="2023-04-17T14:56:17.468" v="1328" actId="2696"/>
        <pc:sldMkLst>
          <pc:docMk/>
          <pc:sldMk cId="2298001178" sldId="447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4012159998" sldId="447"/>
        </pc:sldMkLst>
      </pc:sldChg>
      <pc:sldChg chg="addSp delSp modSp mod addAnim delAnim">
        <pc:chgData name="Lu, Xianguo" userId="1d5503a3-27cd-4cc8-be9b-aee160fb28f7" providerId="ADAL" clId="{46DDC874-DFE9-F34B-82E2-73CB5B2053DA}" dt="2023-04-17T14:11:54.453" v="1245" actId="20577"/>
        <pc:sldMkLst>
          <pc:docMk/>
          <pc:sldMk cId="3518435841" sldId="454"/>
        </pc:sldMkLst>
      </pc:sldChg>
      <pc:sldChg chg="addSp delSp mod addAnim delAnim">
        <pc:chgData name="Lu, Xianguo" userId="1d5503a3-27cd-4cc8-be9b-aee160fb28f7" providerId="ADAL" clId="{46DDC874-DFE9-F34B-82E2-73CB5B2053DA}" dt="2023-04-17T14:53:50.596" v="1322" actId="478"/>
        <pc:sldMkLst>
          <pc:docMk/>
          <pc:sldMk cId="529791033" sldId="458"/>
        </pc:sldMkLst>
      </pc:sldChg>
      <pc:sldChg chg="addSp modSp mod modAnim">
        <pc:chgData name="Lu, Xianguo" userId="1d5503a3-27cd-4cc8-be9b-aee160fb28f7" providerId="ADAL" clId="{46DDC874-DFE9-F34B-82E2-73CB5B2053DA}" dt="2023-04-17T17:51:42.934" v="2693" actId="113"/>
        <pc:sldMkLst>
          <pc:docMk/>
          <pc:sldMk cId="1017064287" sldId="459"/>
        </pc:sldMkLst>
      </pc:sldChg>
      <pc:sldChg chg="delSp mod">
        <pc:chgData name="Lu, Xianguo" userId="1d5503a3-27cd-4cc8-be9b-aee160fb28f7" providerId="ADAL" clId="{46DDC874-DFE9-F34B-82E2-73CB5B2053DA}" dt="2023-04-17T14:16:24.215" v="1256" actId="478"/>
        <pc:sldMkLst>
          <pc:docMk/>
          <pc:sldMk cId="1815042796" sldId="462"/>
        </pc:sldMkLst>
      </pc:sldChg>
      <pc:sldChg chg="addSp modSp mod">
        <pc:chgData name="Lu, Xianguo" userId="1d5503a3-27cd-4cc8-be9b-aee160fb28f7" providerId="ADAL" clId="{46DDC874-DFE9-F34B-82E2-73CB5B2053DA}" dt="2023-04-17T17:51:18.471" v="2690" actId="207"/>
        <pc:sldMkLst>
          <pc:docMk/>
          <pc:sldMk cId="3171701032" sldId="465"/>
        </pc:sldMkLst>
      </pc:sldChg>
      <pc:sldChg chg="new del ord">
        <pc:chgData name="Lu, Xianguo" userId="1d5503a3-27cd-4cc8-be9b-aee160fb28f7" providerId="ADAL" clId="{46DDC874-DFE9-F34B-82E2-73CB5B2053DA}" dt="2023-04-17T06:59:49.220" v="53" actId="2696"/>
        <pc:sldMkLst>
          <pc:docMk/>
          <pc:sldMk cId="3970499855" sldId="470"/>
        </pc:sldMkLst>
      </pc:sldChg>
      <pc:sldChg chg="addSp delSp modSp add mod addAnim delAnim modAnim">
        <pc:chgData name="Lu, Xianguo" userId="1d5503a3-27cd-4cc8-be9b-aee160fb28f7" providerId="ADAL" clId="{46DDC874-DFE9-F34B-82E2-73CB5B2053DA}" dt="2023-04-17T11:11:02.185" v="628" actId="20577"/>
        <pc:sldMkLst>
          <pc:docMk/>
          <pc:sldMk cId="3654446785" sldId="471"/>
        </pc:sldMkLst>
      </pc:sldChg>
      <pc:sldChg chg="addSp delSp modSp add mod ord delAnim modAnim">
        <pc:chgData name="Lu, Xianguo" userId="1d5503a3-27cd-4cc8-be9b-aee160fb28f7" providerId="ADAL" clId="{46DDC874-DFE9-F34B-82E2-73CB5B2053DA}" dt="2023-04-17T17:44:34.634" v="2549" actId="14100"/>
        <pc:sldMkLst>
          <pc:docMk/>
          <pc:sldMk cId="1626762807" sldId="472"/>
        </pc:sldMkLst>
      </pc:sldChg>
      <pc:sldChg chg="addSp delSp modSp new del mod modAnim">
        <pc:chgData name="Lu, Xianguo" userId="1d5503a3-27cd-4cc8-be9b-aee160fb28f7" providerId="ADAL" clId="{46DDC874-DFE9-F34B-82E2-73CB5B2053DA}" dt="2023-04-17T14:16:05.573" v="1254" actId="2696"/>
        <pc:sldMkLst>
          <pc:docMk/>
          <pc:sldMk cId="2700792625" sldId="473"/>
        </pc:sldMkLst>
      </pc:sldChg>
      <pc:sldChg chg="addSp delSp modSp new mod ord">
        <pc:chgData name="Lu, Xianguo" userId="1d5503a3-27cd-4cc8-be9b-aee160fb28f7" providerId="ADAL" clId="{46DDC874-DFE9-F34B-82E2-73CB5B2053DA}" dt="2023-04-17T11:31:20.730" v="926" actId="1076"/>
        <pc:sldMkLst>
          <pc:docMk/>
          <pc:sldMk cId="1524150677" sldId="474"/>
        </pc:sldMkLst>
      </pc:sldChg>
      <pc:sldChg chg="add del">
        <pc:chgData name="Lu, Xianguo" userId="1d5503a3-27cd-4cc8-be9b-aee160fb28f7" providerId="ADAL" clId="{46DDC874-DFE9-F34B-82E2-73CB5B2053DA}" dt="2023-04-17T08:15:31.861" v="181"/>
        <pc:sldMkLst>
          <pc:docMk/>
          <pc:sldMk cId="2832777353" sldId="474"/>
        </pc:sldMkLst>
      </pc:sldChg>
      <pc:sldChg chg="addSp modSp new mod">
        <pc:chgData name="Lu, Xianguo" userId="1d5503a3-27cd-4cc8-be9b-aee160fb28f7" providerId="ADAL" clId="{46DDC874-DFE9-F34B-82E2-73CB5B2053DA}" dt="2023-04-17T15:19:26.881" v="1436" actId="1076"/>
        <pc:sldMkLst>
          <pc:docMk/>
          <pc:sldMk cId="593039975" sldId="475"/>
        </pc:sldMkLst>
      </pc:sldChg>
      <pc:sldChg chg="addSp modSp new mod modAnim">
        <pc:chgData name="Lu, Xianguo" userId="1d5503a3-27cd-4cc8-be9b-aee160fb28f7" providerId="ADAL" clId="{46DDC874-DFE9-F34B-82E2-73CB5B2053DA}" dt="2023-04-17T17:15:10.002" v="1912" actId="20577"/>
        <pc:sldMkLst>
          <pc:docMk/>
          <pc:sldMk cId="1672597729" sldId="476"/>
        </pc:sldMkLst>
      </pc:sldChg>
      <pc:sldChg chg="addSp delSp modSp new del mod setBg delAnim modAnim">
        <pc:chgData name="Lu, Xianguo" userId="1d5503a3-27cd-4cc8-be9b-aee160fb28f7" providerId="ADAL" clId="{46DDC874-DFE9-F34B-82E2-73CB5B2053DA}" dt="2023-04-17T17:18:38.080" v="1933" actId="2696"/>
        <pc:sldMkLst>
          <pc:docMk/>
          <pc:sldMk cId="644602631" sldId="477"/>
        </pc:sldMkLst>
      </pc:sldChg>
      <pc:sldChg chg="addSp modSp new del">
        <pc:chgData name="Lu, Xianguo" userId="1d5503a3-27cd-4cc8-be9b-aee160fb28f7" providerId="ADAL" clId="{46DDC874-DFE9-F34B-82E2-73CB5B2053DA}" dt="2023-04-17T17:01:34.189" v="1611" actId="2696"/>
        <pc:sldMkLst>
          <pc:docMk/>
          <pc:sldMk cId="2558117223" sldId="477"/>
        </pc:sldMkLst>
      </pc:sldChg>
      <pc:sldChg chg="addSp modSp new del">
        <pc:chgData name="Lu, Xianguo" userId="1d5503a3-27cd-4cc8-be9b-aee160fb28f7" providerId="ADAL" clId="{46DDC874-DFE9-F34B-82E2-73CB5B2053DA}" dt="2023-04-17T17:01:34.214" v="1612" actId="2696"/>
        <pc:sldMkLst>
          <pc:docMk/>
          <pc:sldMk cId="3154492661" sldId="478"/>
        </pc:sldMkLst>
      </pc:sldChg>
      <pc:sldChg chg="addSp modSp new mod setBg modAnim">
        <pc:chgData name="Lu, Xianguo" userId="1d5503a3-27cd-4cc8-be9b-aee160fb28f7" providerId="ADAL" clId="{46DDC874-DFE9-F34B-82E2-73CB5B2053DA}" dt="2023-04-17T17:20:11.560" v="2003" actId="20577"/>
        <pc:sldMkLst>
          <pc:docMk/>
          <pc:sldMk cId="3491468519" sldId="478"/>
        </pc:sldMkLst>
      </pc:sldChg>
      <pc:sldChg chg="addSp delSp modSp new mod">
        <pc:chgData name="Lu, Xianguo" userId="1d5503a3-27cd-4cc8-be9b-aee160fb28f7" providerId="ADAL" clId="{46DDC874-DFE9-F34B-82E2-73CB5B2053DA}" dt="2023-04-17T17:25:16.440" v="2163" actId="732"/>
        <pc:sldMkLst>
          <pc:docMk/>
          <pc:sldMk cId="1945200716" sldId="479"/>
        </pc:sldMkLst>
      </pc:sldChg>
      <pc:sldChg chg="addSp delSp modSp new del mod setBg">
        <pc:chgData name="Lu, Xianguo" userId="1d5503a3-27cd-4cc8-be9b-aee160fb28f7" providerId="ADAL" clId="{46DDC874-DFE9-F34B-82E2-73CB5B2053DA}" dt="2023-04-17T17:34:14.718" v="2440" actId="2696"/>
        <pc:sldMkLst>
          <pc:docMk/>
          <pc:sldMk cId="3573819024" sldId="480"/>
        </pc:sldMkLst>
      </pc:sldChg>
      <pc:sldChg chg="addSp delSp modSp new mod">
        <pc:chgData name="Lu, Xianguo" userId="1d5503a3-27cd-4cc8-be9b-aee160fb28f7" providerId="ADAL" clId="{46DDC874-DFE9-F34B-82E2-73CB5B2053DA}" dt="2023-04-17T17:36:06.368" v="2494" actId="1076"/>
        <pc:sldMkLst>
          <pc:docMk/>
          <pc:sldMk cId="2204616496" sldId="481"/>
        </pc:sldMkLst>
      </pc:sldChg>
      <pc:sldChg chg="addSp delSp modSp new del mod setBg">
        <pc:chgData name="Lu, Xianguo" userId="1d5503a3-27cd-4cc8-be9b-aee160fb28f7" providerId="ADAL" clId="{46DDC874-DFE9-F34B-82E2-73CB5B2053DA}" dt="2023-04-17T17:55:46.029" v="2717" actId="2696"/>
        <pc:sldMkLst>
          <pc:docMk/>
          <pc:sldMk cId="306632317" sldId="482"/>
        </pc:sldMkLst>
      </pc:sldChg>
      <pc:sldChg chg="addSp delSp modSp new mod setBg modAnim">
        <pc:chgData name="Lu, Xianguo" userId="1d5503a3-27cd-4cc8-be9b-aee160fb28f7" providerId="ADAL" clId="{46DDC874-DFE9-F34B-82E2-73CB5B2053DA}" dt="2023-04-17T17:59:22.220" v="2756" actId="20577"/>
        <pc:sldMkLst>
          <pc:docMk/>
          <pc:sldMk cId="1975561821" sldId="483"/>
        </pc:sldMkLst>
      </pc:sldChg>
    </pc:docChg>
  </pc:docChgLst>
  <pc:docChgLst>
    <pc:chgData name="Lu, Xianguo" userId="57649a0a-d28e-4448-98a1-8d5cbd8ea753" providerId="ADAL" clId="{401CA770-6E6C-F24E-9C95-D4136FC9F1F1}"/>
    <pc:docChg chg="undo custSel addSld delSld modSld sldOrd">
      <pc:chgData name="Lu, Xianguo" userId="57649a0a-d28e-4448-98a1-8d5cbd8ea753" providerId="ADAL" clId="{401CA770-6E6C-F24E-9C95-D4136FC9F1F1}" dt="2024-07-31T08:09:37.610" v="23726" actId="478"/>
      <pc:docMkLst>
        <pc:docMk/>
      </pc:docMkLst>
      <pc:sldChg chg="add del setBg">
        <pc:chgData name="Lu, Xianguo" userId="57649a0a-d28e-4448-98a1-8d5cbd8ea753" providerId="ADAL" clId="{401CA770-6E6C-F24E-9C95-D4136FC9F1F1}" dt="2024-07-24T16:36:49.670" v="6640" actId="2696"/>
        <pc:sldMkLst>
          <pc:docMk/>
          <pc:sldMk cId="1106208168" sldId="261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401CA770-6E6C-F24E-9C95-D4136FC9F1F1}" dt="2024-07-24T16:36:48.297" v="6638" actId="2696"/>
        <pc:sldMkLst>
          <pc:docMk/>
          <pc:sldMk cId="1793666634" sldId="263"/>
        </pc:sldMkLst>
      </pc:sldChg>
      <pc:sldChg chg="add del">
        <pc:chgData name="Lu, Xianguo" userId="57649a0a-d28e-4448-98a1-8d5cbd8ea753" providerId="ADAL" clId="{401CA770-6E6C-F24E-9C95-D4136FC9F1F1}" dt="2024-07-24T16:36:49.257" v="6639" actId="2696"/>
        <pc:sldMkLst>
          <pc:docMk/>
          <pc:sldMk cId="2351429746" sldId="264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3331321291" sldId="264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787451583" sldId="265"/>
        </pc:sldMkLst>
      </pc:sldChg>
      <pc:sldChg chg="modSp add mod">
        <pc:chgData name="Lu, Xianguo" userId="57649a0a-d28e-4448-98a1-8d5cbd8ea753" providerId="ADAL" clId="{401CA770-6E6C-F24E-9C95-D4136FC9F1F1}" dt="2024-07-30T10:59:05.165" v="23294" actId="114"/>
        <pc:sldMkLst>
          <pc:docMk/>
          <pc:sldMk cId="1951511031" sldId="265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439331172" sldId="265"/>
        </pc:sldMkLst>
      </pc:sldChg>
      <pc:sldChg chg="addSp delSp modSp add mod modNotesTx">
        <pc:chgData name="Lu, Xianguo" userId="57649a0a-d28e-4448-98a1-8d5cbd8ea753" providerId="ADAL" clId="{401CA770-6E6C-F24E-9C95-D4136FC9F1F1}" dt="2024-07-28T20:26:48.019" v="22956" actId="1076"/>
        <pc:sldMkLst>
          <pc:docMk/>
          <pc:sldMk cId="852584890" sldId="272"/>
        </pc:sldMkLst>
      </pc:sldChg>
      <pc:sldChg chg="addSp delSp modSp add mod setBg delAnim modAnim modNotesTx">
        <pc:chgData name="Lu, Xianguo" userId="57649a0a-d28e-4448-98a1-8d5cbd8ea753" providerId="ADAL" clId="{401CA770-6E6C-F24E-9C95-D4136FC9F1F1}" dt="2024-07-27T20:58:43.272" v="21206" actId="1076"/>
        <pc:sldMkLst>
          <pc:docMk/>
          <pc:sldMk cId="3729653434" sldId="275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0:13.714" v="21086"/>
        <pc:sldMkLst>
          <pc:docMk/>
          <pc:sldMk cId="3169188367" sldId="276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14:27:35.901" v="197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401CA770-6E6C-F24E-9C95-D4136FC9F1F1}" dt="2024-07-23T21:55:16.333" v="3462" actId="2696"/>
        <pc:sldMkLst>
          <pc:docMk/>
          <pc:sldMk cId="2299830768" sldId="302"/>
        </pc:sldMkLst>
      </pc:sldChg>
      <pc:sldChg chg="addSp modSp add del mod">
        <pc:chgData name="Lu, Xianguo" userId="57649a0a-d28e-4448-98a1-8d5cbd8ea753" providerId="ADAL" clId="{401CA770-6E6C-F24E-9C95-D4136FC9F1F1}" dt="2024-07-22T15:03:01.595" v="1799" actId="2696"/>
        <pc:sldMkLst>
          <pc:docMk/>
          <pc:sldMk cId="1306660985" sldId="305"/>
        </pc:sldMkLst>
      </pc:sldChg>
      <pc:sldChg chg="add del">
        <pc:chgData name="Lu, Xianguo" userId="57649a0a-d28e-4448-98a1-8d5cbd8ea753" providerId="ADAL" clId="{401CA770-6E6C-F24E-9C95-D4136FC9F1F1}" dt="2024-07-22T22:24:14.900" v="2188" actId="2696"/>
        <pc:sldMkLst>
          <pc:docMk/>
          <pc:sldMk cId="2135604763" sldId="305"/>
        </pc:sldMkLst>
      </pc:sldChg>
      <pc:sldChg chg="addSp delSp modSp add mod modAnim modNotesTx">
        <pc:chgData name="Lu, Xianguo" userId="57649a0a-d28e-4448-98a1-8d5cbd8ea753" providerId="ADAL" clId="{401CA770-6E6C-F24E-9C95-D4136FC9F1F1}" dt="2024-07-28T20:22:43.237" v="22952" actId="114"/>
        <pc:sldMkLst>
          <pc:docMk/>
          <pc:sldMk cId="2423158307" sldId="305"/>
        </pc:sldMkLst>
      </pc:sldChg>
      <pc:sldChg chg="modSp add del mod">
        <pc:chgData name="Lu, Xianguo" userId="57649a0a-d28e-4448-98a1-8d5cbd8ea753" providerId="ADAL" clId="{401CA770-6E6C-F24E-9C95-D4136FC9F1F1}" dt="2024-07-23T20:27:17.531" v="2249" actId="2696"/>
        <pc:sldMkLst>
          <pc:docMk/>
          <pc:sldMk cId="3579743607" sldId="305"/>
        </pc:sldMkLst>
      </pc:sldChg>
      <pc:sldChg chg="modSp mod setBg">
        <pc:chgData name="Lu, Xianguo" userId="57649a0a-d28e-4448-98a1-8d5cbd8ea753" providerId="ADAL" clId="{401CA770-6E6C-F24E-9C95-D4136FC9F1F1}" dt="2024-07-27T21:46:38.974" v="21520" actId="114"/>
        <pc:sldMkLst>
          <pc:docMk/>
          <pc:sldMk cId="1927732615" sldId="311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618819508" sldId="314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391288109" sldId="314"/>
        </pc:sldMkLst>
      </pc:sldChg>
      <pc:sldChg chg="addSp delSp modSp add mod modAnim">
        <pc:chgData name="Lu, Xianguo" userId="57649a0a-d28e-4448-98a1-8d5cbd8ea753" providerId="ADAL" clId="{401CA770-6E6C-F24E-9C95-D4136FC9F1F1}" dt="2024-07-30T10:59:27.233" v="23299"/>
        <pc:sldMkLst>
          <pc:docMk/>
          <pc:sldMk cId="3052314646" sldId="314"/>
        </pc:sldMkLst>
      </pc:sldChg>
      <pc:sldChg chg="addSp modSp add mod modAnim">
        <pc:chgData name="Lu, Xianguo" userId="57649a0a-d28e-4448-98a1-8d5cbd8ea753" providerId="ADAL" clId="{401CA770-6E6C-F24E-9C95-D4136FC9F1F1}" dt="2024-07-27T19:31:03.262" v="20481" actId="1076"/>
        <pc:sldMkLst>
          <pc:docMk/>
          <pc:sldMk cId="800558018" sldId="315"/>
        </pc:sldMkLst>
      </pc:sldChg>
      <pc:sldChg chg="add del">
        <pc:chgData name="Lu, Xianguo" userId="57649a0a-d28e-4448-98a1-8d5cbd8ea753" providerId="ADAL" clId="{401CA770-6E6C-F24E-9C95-D4136FC9F1F1}" dt="2024-07-23T20:27:50.581" v="2253" actId="2696"/>
        <pc:sldMkLst>
          <pc:docMk/>
          <pc:sldMk cId="1333336104" sldId="315"/>
        </pc:sldMkLst>
      </pc:sldChg>
      <pc:sldChg chg="del">
        <pc:chgData name="Lu, Xianguo" userId="57649a0a-d28e-4448-98a1-8d5cbd8ea753" providerId="ADAL" clId="{401CA770-6E6C-F24E-9C95-D4136FC9F1F1}" dt="2024-07-21T18:38:23.399" v="349" actId="2696"/>
        <pc:sldMkLst>
          <pc:docMk/>
          <pc:sldMk cId="2253986562" sldId="315"/>
        </pc:sldMkLst>
      </pc:sldChg>
      <pc:sldChg chg="add del">
        <pc:chgData name="Lu, Xianguo" userId="57649a0a-d28e-4448-98a1-8d5cbd8ea753" providerId="ADAL" clId="{401CA770-6E6C-F24E-9C95-D4136FC9F1F1}" dt="2024-07-23T20:28:16.495" v="2255" actId="2696"/>
        <pc:sldMkLst>
          <pc:docMk/>
          <pc:sldMk cId="2533677325" sldId="315"/>
        </pc:sldMkLst>
      </pc:sldChg>
      <pc:sldChg chg="addSp delSp modSp add del mod ord delAnim modAnim">
        <pc:chgData name="Lu, Xianguo" userId="57649a0a-d28e-4448-98a1-8d5cbd8ea753" providerId="ADAL" clId="{401CA770-6E6C-F24E-9C95-D4136FC9F1F1}" dt="2024-07-23T21:56:06.046" v="3463" actId="2696"/>
        <pc:sldMkLst>
          <pc:docMk/>
          <pc:sldMk cId="2768681658" sldId="315"/>
        </pc:sldMkLst>
      </pc:sldChg>
      <pc:sldChg chg="delSp add del mod delAnim">
        <pc:chgData name="Lu, Xianguo" userId="57649a0a-d28e-4448-98a1-8d5cbd8ea753" providerId="ADAL" clId="{401CA770-6E6C-F24E-9C95-D4136FC9F1F1}" dt="2024-07-23T22:21:19.962" v="3562" actId="2696"/>
        <pc:sldMkLst>
          <pc:docMk/>
          <pc:sldMk cId="3667573582" sldId="315"/>
        </pc:sldMkLst>
      </pc:sldChg>
      <pc:sldChg chg="add del">
        <pc:chgData name="Lu, Xianguo" userId="57649a0a-d28e-4448-98a1-8d5cbd8ea753" providerId="ADAL" clId="{401CA770-6E6C-F24E-9C95-D4136FC9F1F1}" dt="2024-07-21T19:22:30.602" v="623" actId="2696"/>
        <pc:sldMkLst>
          <pc:docMk/>
          <pc:sldMk cId="433853065" sldId="319"/>
        </pc:sldMkLst>
      </pc:sldChg>
      <pc:sldChg chg="add del">
        <pc:chgData name="Lu, Xianguo" userId="57649a0a-d28e-4448-98a1-8d5cbd8ea753" providerId="ADAL" clId="{401CA770-6E6C-F24E-9C95-D4136FC9F1F1}" dt="2024-07-24T16:42:51.411" v="6794" actId="2696"/>
        <pc:sldMkLst>
          <pc:docMk/>
          <pc:sldMk cId="871844476" sldId="319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1331243109" sldId="319"/>
        </pc:sldMkLst>
      </pc:sldChg>
      <pc:sldChg chg="addSp modSp add mod">
        <pc:chgData name="Lu, Xianguo" userId="57649a0a-d28e-4448-98a1-8d5cbd8ea753" providerId="ADAL" clId="{401CA770-6E6C-F24E-9C95-D4136FC9F1F1}" dt="2024-07-27T21:47:41.132" v="21534" actId="114"/>
        <pc:sldMkLst>
          <pc:docMk/>
          <pc:sldMk cId="1924871668" sldId="320"/>
        </pc:sldMkLst>
      </pc:sldChg>
      <pc:sldChg chg="addSp delSp modSp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3176860332" sldId="320"/>
        </pc:sldMkLst>
      </pc:sldChg>
      <pc:sldChg chg="addSp modSp add mod modNotesTx">
        <pc:chgData name="Lu, Xianguo" userId="57649a0a-d28e-4448-98a1-8d5cbd8ea753" providerId="ADAL" clId="{401CA770-6E6C-F24E-9C95-D4136FC9F1F1}" dt="2024-07-27T19:45:32.933" v="20598" actId="1076"/>
        <pc:sldMkLst>
          <pc:docMk/>
          <pc:sldMk cId="2181828298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2712597633" sldId="321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3449370794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866523612" sldId="324"/>
        </pc:sldMkLst>
      </pc:sldChg>
      <pc:sldChg chg="addSp modSp add mod modNotesTx">
        <pc:chgData name="Lu, Xianguo" userId="57649a0a-d28e-4448-98a1-8d5cbd8ea753" providerId="ADAL" clId="{401CA770-6E6C-F24E-9C95-D4136FC9F1F1}" dt="2024-07-27T19:46:09.217" v="20602" actId="1076"/>
        <pc:sldMkLst>
          <pc:docMk/>
          <pc:sldMk cId="3990398125" sldId="324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46:46.992" v="21522" actId="114"/>
        <pc:sldMkLst>
          <pc:docMk/>
          <pc:sldMk cId="3997594920" sldId="325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28.276" v="21487" actId="114"/>
        <pc:sldMkLst>
          <pc:docMk/>
          <pc:sldMk cId="2312974195" sldId="326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36.320" v="21489" actId="114"/>
        <pc:sldMkLst>
          <pc:docMk/>
          <pc:sldMk cId="3791623362" sldId="327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3:03.378" v="21494" actId="114"/>
        <pc:sldMkLst>
          <pc:docMk/>
          <pc:sldMk cId="1524851272" sldId="3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21:00:49.546" v="23065" actId="1036"/>
        <pc:sldMkLst>
          <pc:docMk/>
          <pc:sldMk cId="625034080" sldId="330"/>
        </pc:sldMkLst>
      </pc:sldChg>
      <pc:sldChg chg="addSp delSp modSp add mod modAnim modNotesTx">
        <pc:chgData name="Lu, Xianguo" userId="57649a0a-d28e-4448-98a1-8d5cbd8ea753" providerId="ADAL" clId="{401CA770-6E6C-F24E-9C95-D4136FC9F1F1}" dt="2024-07-28T12:29:27.521" v="22342" actId="1076"/>
        <pc:sldMkLst>
          <pc:docMk/>
          <pc:sldMk cId="3006414859" sldId="332"/>
        </pc:sldMkLst>
      </pc:sldChg>
      <pc:sldChg chg="addSp delSp modSp add mod modAnim">
        <pc:chgData name="Lu, Xianguo" userId="57649a0a-d28e-4448-98a1-8d5cbd8ea753" providerId="ADAL" clId="{401CA770-6E6C-F24E-9C95-D4136FC9F1F1}" dt="2024-07-27T21:40:38.962" v="21478"/>
        <pc:sldMkLst>
          <pc:docMk/>
          <pc:sldMk cId="2386443416" sldId="333"/>
        </pc:sldMkLst>
      </pc:sldChg>
      <pc:sldChg chg="del">
        <pc:chgData name="Lu, Xianguo" userId="57649a0a-d28e-4448-98a1-8d5cbd8ea753" providerId="ADAL" clId="{401CA770-6E6C-F24E-9C95-D4136FC9F1F1}" dt="2024-07-24T16:36:19.597" v="6624" actId="2696"/>
        <pc:sldMkLst>
          <pc:docMk/>
          <pc:sldMk cId="2220054951" sldId="334"/>
        </pc:sldMkLst>
      </pc:sldChg>
      <pc:sldChg chg="add del">
        <pc:chgData name="Lu, Xianguo" userId="57649a0a-d28e-4448-98a1-8d5cbd8ea753" providerId="ADAL" clId="{401CA770-6E6C-F24E-9C95-D4136FC9F1F1}" dt="2024-07-26T21:35:56.853" v="17352" actId="2696"/>
        <pc:sldMkLst>
          <pc:docMk/>
          <pc:sldMk cId="1966732912" sldId="337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879688809" sldId="337"/>
        </pc:sldMkLst>
      </pc:sldChg>
      <pc:sldChg chg="add del">
        <pc:chgData name="Lu, Xianguo" userId="57649a0a-d28e-4448-98a1-8d5cbd8ea753" providerId="ADAL" clId="{401CA770-6E6C-F24E-9C95-D4136FC9F1F1}" dt="2024-07-26T21:36:08.862" v="17353" actId="2696"/>
        <pc:sldMkLst>
          <pc:docMk/>
          <pc:sldMk cId="158831530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501020317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626687869" sldId="339"/>
        </pc:sldMkLst>
      </pc:sldChg>
      <pc:sldChg chg="add del">
        <pc:chgData name="Lu, Xianguo" userId="57649a0a-d28e-4448-98a1-8d5cbd8ea753" providerId="ADAL" clId="{401CA770-6E6C-F24E-9C95-D4136FC9F1F1}" dt="2024-07-26T21:35:45.529" v="17351" actId="2696"/>
        <pc:sldMkLst>
          <pc:docMk/>
          <pc:sldMk cId="1990462269" sldId="339"/>
        </pc:sldMkLst>
      </pc:sldChg>
      <pc:sldChg chg="addSp delSp modSp add mod modAnim">
        <pc:chgData name="Lu, Xianguo" userId="57649a0a-d28e-4448-98a1-8d5cbd8ea753" providerId="ADAL" clId="{401CA770-6E6C-F24E-9C95-D4136FC9F1F1}" dt="2024-07-24T19:59:33.024" v="6861"/>
        <pc:sldMkLst>
          <pc:docMk/>
          <pc:sldMk cId="169317100" sldId="340"/>
        </pc:sldMkLst>
      </pc:sldChg>
      <pc:sldChg chg="addSp delSp modSp add mod modAnim">
        <pc:chgData name="Lu, Xianguo" userId="57649a0a-d28e-4448-98a1-8d5cbd8ea753" providerId="ADAL" clId="{401CA770-6E6C-F24E-9C95-D4136FC9F1F1}" dt="2024-07-26T21:04:53.950" v="16647" actId="20577"/>
        <pc:sldMkLst>
          <pc:docMk/>
          <pc:sldMk cId="4245450221" sldId="341"/>
        </pc:sldMkLst>
      </pc:sldChg>
      <pc:sldChg chg="addSp delSp modSp mod ord delAnim modAnim modNotesTx">
        <pc:chgData name="Lu, Xianguo" userId="57649a0a-d28e-4448-98a1-8d5cbd8ea753" providerId="ADAL" clId="{401CA770-6E6C-F24E-9C95-D4136FC9F1F1}" dt="2024-07-27T20:41:15.469" v="21071" actId="14100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401CA770-6E6C-F24E-9C95-D4136FC9F1F1}" dt="2024-07-27T21:30:10.992" v="21405" actId="167"/>
        <pc:sldMkLst>
          <pc:docMk/>
          <pc:sldMk cId="1747421947" sldId="343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32:00.592" v="21417"/>
        <pc:sldMkLst>
          <pc:docMk/>
          <pc:sldMk cId="3360245903" sldId="344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373421534" sldId="345"/>
        </pc:sldMkLst>
      </pc:sldChg>
      <pc:sldChg chg="add del">
        <pc:chgData name="Lu, Xianguo" userId="57649a0a-d28e-4448-98a1-8d5cbd8ea753" providerId="ADAL" clId="{401CA770-6E6C-F24E-9C95-D4136FC9F1F1}" dt="2024-07-24T16:36:40.565" v="6634" actId="2696"/>
        <pc:sldMkLst>
          <pc:docMk/>
          <pc:sldMk cId="1286082954" sldId="345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401CA770-6E6C-F24E-9C95-D4136FC9F1F1}" dt="2024-07-24T16:36:41.914" v="6635" actId="2696"/>
        <pc:sldMkLst>
          <pc:docMk/>
          <pc:sldMk cId="3490950148" sldId="346"/>
        </pc:sldMkLst>
      </pc:sldChg>
      <pc:sldChg chg="delSp 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313925226" sldId="351"/>
        </pc:sldMkLst>
      </pc:sldChg>
      <pc:sldChg chg="add del">
        <pc:chgData name="Lu, Xianguo" userId="57649a0a-d28e-4448-98a1-8d5cbd8ea753" providerId="ADAL" clId="{401CA770-6E6C-F24E-9C95-D4136FC9F1F1}" dt="2024-07-26T21:34:57.796" v="17348" actId="2696"/>
        <pc:sldMkLst>
          <pc:docMk/>
          <pc:sldMk cId="4159986805" sldId="351"/>
        </pc:sldMkLst>
      </pc:sldChg>
      <pc:sldChg chg="modSp add del mod">
        <pc:chgData name="Lu, Xianguo" userId="57649a0a-d28e-4448-98a1-8d5cbd8ea753" providerId="ADAL" clId="{401CA770-6E6C-F24E-9C95-D4136FC9F1F1}" dt="2024-07-22T15:42:57.869" v="2186" actId="2696"/>
        <pc:sldMkLst>
          <pc:docMk/>
          <pc:sldMk cId="529995779" sldId="354"/>
        </pc:sldMkLst>
      </pc:sldChg>
      <pc:sldChg chg="add del">
        <pc:chgData name="Lu, Xianguo" userId="57649a0a-d28e-4448-98a1-8d5cbd8ea753" providerId="ADAL" clId="{401CA770-6E6C-F24E-9C95-D4136FC9F1F1}" dt="2024-07-24T16:36:43.977" v="6636" actId="2696"/>
        <pc:sldMkLst>
          <pc:docMk/>
          <pc:sldMk cId="73279421" sldId="357"/>
        </pc:sldMkLst>
      </pc:sldChg>
      <pc:sldChg chg="addSp delSp modSp del mod">
        <pc:chgData name="Lu, Xianguo" userId="57649a0a-d28e-4448-98a1-8d5cbd8ea753" providerId="ADAL" clId="{401CA770-6E6C-F24E-9C95-D4136FC9F1F1}" dt="2024-07-21T16:37:05.938" v="296" actId="2696"/>
        <pc:sldMkLst>
          <pc:docMk/>
          <pc:sldMk cId="3157166096" sldId="357"/>
        </pc:sldMkLst>
      </pc:sldChg>
      <pc:sldChg chg="modSp add mod">
        <pc:chgData name="Lu, Xianguo" userId="57649a0a-d28e-4448-98a1-8d5cbd8ea753" providerId="ADAL" clId="{401CA770-6E6C-F24E-9C95-D4136FC9F1F1}" dt="2024-07-26T22:14:26.240" v="18457" actId="20577"/>
        <pc:sldMkLst>
          <pc:docMk/>
          <pc:sldMk cId="491297754" sldId="358"/>
        </pc:sldMkLst>
      </pc:sldChg>
      <pc:sldChg chg="addSp delSp modSp del mod ord modAnim">
        <pc:chgData name="Lu, Xianguo" userId="57649a0a-d28e-4448-98a1-8d5cbd8ea753" providerId="ADAL" clId="{401CA770-6E6C-F24E-9C95-D4136FC9F1F1}" dt="2024-07-22T22:25:34.514" v="2247" actId="2696"/>
        <pc:sldMkLst>
          <pc:docMk/>
          <pc:sldMk cId="1584570937" sldId="358"/>
        </pc:sldMkLst>
      </pc:sldChg>
      <pc:sldChg chg="add del">
        <pc:chgData name="Lu, Xianguo" userId="57649a0a-d28e-4448-98a1-8d5cbd8ea753" providerId="ADAL" clId="{401CA770-6E6C-F24E-9C95-D4136FC9F1F1}" dt="2024-07-23T20:27:28.768" v="2251" actId="2696"/>
        <pc:sldMkLst>
          <pc:docMk/>
          <pc:sldMk cId="1675542919" sldId="358"/>
        </pc:sldMkLst>
      </pc:sldChg>
      <pc:sldChg chg="del">
        <pc:chgData name="Lu, Xianguo" userId="57649a0a-d28e-4448-98a1-8d5cbd8ea753" providerId="ADAL" clId="{401CA770-6E6C-F24E-9C95-D4136FC9F1F1}" dt="2024-07-21T16:38:51.993" v="317" actId="2696"/>
        <pc:sldMkLst>
          <pc:docMk/>
          <pc:sldMk cId="1092303427" sldId="359"/>
        </pc:sldMkLst>
      </pc:sldChg>
      <pc:sldChg chg="add del">
        <pc:chgData name="Lu, Xianguo" userId="57649a0a-d28e-4448-98a1-8d5cbd8ea753" providerId="ADAL" clId="{401CA770-6E6C-F24E-9C95-D4136FC9F1F1}" dt="2024-07-24T16:36:47.013" v="6637" actId="2696"/>
        <pc:sldMkLst>
          <pc:docMk/>
          <pc:sldMk cId="2345783519" sldId="359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016125266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2673910467" sldId="360"/>
        </pc:sldMkLst>
      </pc:sldChg>
      <pc:sldChg chg="modSp add mod">
        <pc:chgData name="Lu, Xianguo" userId="57649a0a-d28e-4448-98a1-8d5cbd8ea753" providerId="ADAL" clId="{401CA770-6E6C-F24E-9C95-D4136FC9F1F1}" dt="2024-07-30T10:59:47.545" v="23304" actId="107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686456296" sldId="361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363464911" sldId="361"/>
        </pc:sldMkLst>
      </pc:sldChg>
      <pc:sldChg chg="add">
        <pc:chgData name="Lu, Xianguo" userId="57649a0a-d28e-4448-98a1-8d5cbd8ea753" providerId="ADAL" clId="{401CA770-6E6C-F24E-9C95-D4136FC9F1F1}" dt="2024-07-30T10:09:37.017" v="23115"/>
        <pc:sldMkLst>
          <pc:docMk/>
          <pc:sldMk cId="1673656181" sldId="361"/>
        </pc:sldMkLst>
      </pc:sldChg>
      <pc:sldChg chg="addSp modSp del mod">
        <pc:chgData name="Lu, Xianguo" userId="57649a0a-d28e-4448-98a1-8d5cbd8ea753" providerId="ADAL" clId="{401CA770-6E6C-F24E-9C95-D4136FC9F1F1}" dt="2024-07-21T19:02:11.780" v="596" actId="2696"/>
        <pc:sldMkLst>
          <pc:docMk/>
          <pc:sldMk cId="753261301" sldId="362"/>
        </pc:sldMkLst>
      </pc:sldChg>
      <pc:sldChg chg="add del">
        <pc:chgData name="Lu, Xianguo" userId="57649a0a-d28e-4448-98a1-8d5cbd8ea753" providerId="ADAL" clId="{401CA770-6E6C-F24E-9C95-D4136FC9F1F1}" dt="2024-07-24T16:41:46.328" v="6789" actId="2696"/>
        <pc:sldMkLst>
          <pc:docMk/>
          <pc:sldMk cId="3727276517" sldId="362"/>
        </pc:sldMkLst>
      </pc:sldChg>
      <pc:sldChg chg="del">
        <pc:chgData name="Lu, Xianguo" userId="57649a0a-d28e-4448-98a1-8d5cbd8ea753" providerId="ADAL" clId="{401CA770-6E6C-F24E-9C95-D4136FC9F1F1}" dt="2024-07-21T18:39:07.199" v="351" actId="2696"/>
        <pc:sldMkLst>
          <pc:docMk/>
          <pc:sldMk cId="2036979212" sldId="364"/>
        </pc:sldMkLst>
      </pc:sldChg>
      <pc:sldChg chg="add del">
        <pc:chgData name="Lu, Xianguo" userId="57649a0a-d28e-4448-98a1-8d5cbd8ea753" providerId="ADAL" clId="{401CA770-6E6C-F24E-9C95-D4136FC9F1F1}" dt="2024-07-24T16:41:49.618" v="6790" actId="2696"/>
        <pc:sldMkLst>
          <pc:docMk/>
          <pc:sldMk cId="2240956897" sldId="364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620208187" sldId="365"/>
        </pc:sldMkLst>
      </pc:sldChg>
      <pc:sldChg chg="addSp delSp modSp add mod modNotesTx">
        <pc:chgData name="Lu, Xianguo" userId="57649a0a-d28e-4448-98a1-8d5cbd8ea753" providerId="ADAL" clId="{401CA770-6E6C-F24E-9C95-D4136FC9F1F1}" dt="2024-07-27T20:12:30.839" v="20838" actId="107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401CA770-6E6C-F24E-9C95-D4136FC9F1F1}" dt="2024-07-23T23:16:07.740" v="4021" actId="2696"/>
        <pc:sldMkLst>
          <pc:docMk/>
          <pc:sldMk cId="3311912359" sldId="365"/>
        </pc:sldMkLst>
      </pc:sldChg>
      <pc:sldChg chg="delSp modSp add del mod">
        <pc:chgData name="Lu, Xianguo" userId="57649a0a-d28e-4448-98a1-8d5cbd8ea753" providerId="ADAL" clId="{401CA770-6E6C-F24E-9C95-D4136FC9F1F1}" dt="2024-07-31T08:02:43.181" v="23669" actId="1076"/>
        <pc:sldMkLst>
          <pc:docMk/>
          <pc:sldMk cId="2215909754" sldId="368"/>
        </pc:sldMkLst>
      </pc:sldChg>
      <pc:sldChg chg="delSp add del mod">
        <pc:chgData name="Lu, Xianguo" userId="57649a0a-d28e-4448-98a1-8d5cbd8ea753" providerId="ADAL" clId="{401CA770-6E6C-F24E-9C95-D4136FC9F1F1}" dt="2024-07-22T15:18:37.585" v="1891" actId="2696"/>
        <pc:sldMkLst>
          <pc:docMk/>
          <pc:sldMk cId="3869216297" sldId="368"/>
        </pc:sldMkLst>
      </pc:sldChg>
      <pc:sldChg chg="add del">
        <pc:chgData name="Lu, Xianguo" userId="57649a0a-d28e-4448-98a1-8d5cbd8ea753" providerId="ADAL" clId="{401CA770-6E6C-F24E-9C95-D4136FC9F1F1}" dt="2024-07-26T21:35:06.656" v="17350" actId="2696"/>
        <pc:sldMkLst>
          <pc:docMk/>
          <pc:sldMk cId="1301051775" sldId="371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1489114467" sldId="371"/>
        </pc:sldMkLst>
      </pc:sldChg>
      <pc:sldChg chg="add del">
        <pc:chgData name="Lu, Xianguo" userId="57649a0a-d28e-4448-98a1-8d5cbd8ea753" providerId="ADAL" clId="{401CA770-6E6C-F24E-9C95-D4136FC9F1F1}" dt="2024-07-26T21:35:04.464" v="17349" actId="2696"/>
        <pc:sldMkLst>
          <pc:docMk/>
          <pc:sldMk cId="3259753124" sldId="373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669473936" sldId="373"/>
        </pc:sldMkLst>
      </pc:sldChg>
      <pc:sldChg chg="add del">
        <pc:chgData name="Lu, Xianguo" userId="57649a0a-d28e-4448-98a1-8d5cbd8ea753" providerId="ADAL" clId="{401CA770-6E6C-F24E-9C95-D4136FC9F1F1}" dt="2024-07-24T15:58:19.298" v="6462" actId="2696"/>
        <pc:sldMkLst>
          <pc:docMk/>
          <pc:sldMk cId="1108526827" sldId="374"/>
        </pc:sldMkLst>
      </pc:sldChg>
      <pc:sldChg chg="add del">
        <pc:chgData name="Lu, Xianguo" userId="57649a0a-d28e-4448-98a1-8d5cbd8ea753" providerId="ADAL" clId="{401CA770-6E6C-F24E-9C95-D4136FC9F1F1}" dt="2024-07-24T16:43:19.216" v="6797" actId="2696"/>
        <pc:sldMkLst>
          <pc:docMk/>
          <pc:sldMk cId="3086956954" sldId="374"/>
        </pc:sldMkLst>
      </pc:sldChg>
      <pc:sldChg chg="add del">
        <pc:chgData name="Lu, Xianguo" userId="57649a0a-d28e-4448-98a1-8d5cbd8ea753" providerId="ADAL" clId="{401CA770-6E6C-F24E-9C95-D4136FC9F1F1}" dt="2024-07-24T13:36:18.328" v="6228" actId="2696"/>
        <pc:sldMkLst>
          <pc:docMk/>
          <pc:sldMk cId="644452238" sldId="380"/>
        </pc:sldMkLst>
      </pc:sldChg>
      <pc:sldChg chg="add del">
        <pc:chgData name="Lu, Xianguo" userId="57649a0a-d28e-4448-98a1-8d5cbd8ea753" providerId="ADAL" clId="{401CA770-6E6C-F24E-9C95-D4136FC9F1F1}" dt="2024-07-24T16:43:07.479" v="6796" actId="2696"/>
        <pc:sldMkLst>
          <pc:docMk/>
          <pc:sldMk cId="2166092597" sldId="380"/>
        </pc:sldMkLst>
      </pc:sldChg>
      <pc:sldChg chg="addSp delSp modSp add del mod modAnim">
        <pc:chgData name="Lu, Xianguo" userId="57649a0a-d28e-4448-98a1-8d5cbd8ea753" providerId="ADAL" clId="{401CA770-6E6C-F24E-9C95-D4136FC9F1F1}" dt="2024-07-25T18:28:50.124" v="8706" actId="2696"/>
        <pc:sldMkLst>
          <pc:docMk/>
          <pc:sldMk cId="1440800224" sldId="385"/>
        </pc:sldMkLst>
      </pc:sldChg>
      <pc:sldChg chg="delSp add del mod delAnim">
        <pc:chgData name="Lu, Xianguo" userId="57649a0a-d28e-4448-98a1-8d5cbd8ea753" providerId="ADAL" clId="{401CA770-6E6C-F24E-9C95-D4136FC9F1F1}" dt="2024-07-26T21:34:48.340" v="17347" actId="2696"/>
        <pc:sldMkLst>
          <pc:docMk/>
          <pc:sldMk cId="3926626456" sldId="385"/>
        </pc:sldMkLst>
      </pc:sldChg>
      <pc:sldChg chg="addSp delSp modSp add mod">
        <pc:chgData name="Lu, Xianguo" userId="57649a0a-d28e-4448-98a1-8d5cbd8ea753" providerId="ADAL" clId="{401CA770-6E6C-F24E-9C95-D4136FC9F1F1}" dt="2024-07-27T19:44:33.682" v="20582" actId="20577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401CA770-6E6C-F24E-9C95-D4136FC9F1F1}" dt="2024-07-25T13:32:18.320" v="8005" actId="2696"/>
        <pc:sldMkLst>
          <pc:docMk/>
          <pc:sldMk cId="3866896957" sldId="389"/>
        </pc:sldMkLst>
      </pc:sldChg>
      <pc:sldChg chg="add del">
        <pc:chgData name="Lu, Xianguo" userId="57649a0a-d28e-4448-98a1-8d5cbd8ea753" providerId="ADAL" clId="{401CA770-6E6C-F24E-9C95-D4136FC9F1F1}" dt="2024-07-25T13:32:11.817" v="8004" actId="2696"/>
        <pc:sldMkLst>
          <pc:docMk/>
          <pc:sldMk cId="3160961988" sldId="390"/>
        </pc:sldMkLst>
      </pc:sldChg>
      <pc:sldChg chg="addSp delSp modSp add mod">
        <pc:chgData name="Lu, Xianguo" userId="57649a0a-d28e-4448-98a1-8d5cbd8ea753" providerId="ADAL" clId="{401CA770-6E6C-F24E-9C95-D4136FC9F1F1}" dt="2024-07-27T19:44:43.795" v="20586"/>
        <pc:sldMkLst>
          <pc:docMk/>
          <pc:sldMk cId="130202948" sldId="393"/>
        </pc:sldMkLst>
      </pc:sldChg>
      <pc:sldChg chg="addSp delSp modSp add mod modNotesTx">
        <pc:chgData name="Lu, Xianguo" userId="57649a0a-d28e-4448-98a1-8d5cbd8ea753" providerId="ADAL" clId="{401CA770-6E6C-F24E-9C95-D4136FC9F1F1}" dt="2024-07-27T19:44:39.322" v="20584"/>
        <pc:sldMkLst>
          <pc:docMk/>
          <pc:sldMk cId="3164837047" sldId="394"/>
        </pc:sldMkLst>
      </pc:sldChg>
      <pc:sldChg chg="addSp delSp modSp add mod modAnim">
        <pc:chgData name="Lu, Xianguo" userId="57649a0a-d28e-4448-98a1-8d5cbd8ea753" providerId="ADAL" clId="{401CA770-6E6C-F24E-9C95-D4136FC9F1F1}" dt="2024-07-27T19:44:49.555" v="20588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401CA770-6E6C-F24E-9C95-D4136FC9F1F1}" dt="2024-07-26T21:36:28.746" v="17356" actId="2696"/>
        <pc:sldMkLst>
          <pc:docMk/>
          <pc:sldMk cId="615610723" sldId="418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1265364982" sldId="418"/>
        </pc:sldMkLst>
      </pc:sldChg>
      <pc:sldChg chg="addSp delSp modSp add mod ord modAnim modNotesTx">
        <pc:chgData name="Lu, Xianguo" userId="57649a0a-d28e-4448-98a1-8d5cbd8ea753" providerId="ADAL" clId="{401CA770-6E6C-F24E-9C95-D4136FC9F1F1}" dt="2024-07-27T21:05:38.253" v="21270" actId="1035"/>
        <pc:sldMkLst>
          <pc:docMk/>
          <pc:sldMk cId="3746440" sldId="427"/>
        </pc:sldMkLst>
      </pc:sldChg>
      <pc:sldChg chg="delSp modSp add del mod">
        <pc:chgData name="Lu, Xianguo" userId="57649a0a-d28e-4448-98a1-8d5cbd8ea753" providerId="ADAL" clId="{401CA770-6E6C-F24E-9C95-D4136FC9F1F1}" dt="2024-07-23T20:28:26.402" v="2257" actId="2696"/>
        <pc:sldMkLst>
          <pc:docMk/>
          <pc:sldMk cId="844591362" sldId="427"/>
        </pc:sldMkLst>
      </pc:sldChg>
      <pc:sldChg chg="add del">
        <pc:chgData name="Lu, Xianguo" userId="57649a0a-d28e-4448-98a1-8d5cbd8ea753" providerId="ADAL" clId="{401CA770-6E6C-F24E-9C95-D4136FC9F1F1}" dt="2024-07-22T14:28:29.002" v="1780" actId="2696"/>
        <pc:sldMkLst>
          <pc:docMk/>
          <pc:sldMk cId="945211196" sldId="427"/>
        </pc:sldMkLst>
      </pc:sldChg>
      <pc:sldChg chg="del">
        <pc:chgData name="Lu, Xianguo" userId="57649a0a-d28e-4448-98a1-8d5cbd8ea753" providerId="ADAL" clId="{401CA770-6E6C-F24E-9C95-D4136FC9F1F1}" dt="2024-07-22T14:16:50.103" v="1733" actId="2696"/>
        <pc:sldMkLst>
          <pc:docMk/>
          <pc:sldMk cId="3824057431" sldId="427"/>
        </pc:sldMkLst>
      </pc:sldChg>
      <pc:sldChg chg="modSp add del mod">
        <pc:chgData name="Lu, Xianguo" userId="57649a0a-d28e-4448-98a1-8d5cbd8ea753" providerId="ADAL" clId="{401CA770-6E6C-F24E-9C95-D4136FC9F1F1}" dt="2024-07-23T21:36:14.443" v="3429" actId="2696"/>
        <pc:sldMkLst>
          <pc:docMk/>
          <pc:sldMk cId="4263519781" sldId="427"/>
        </pc:sldMkLst>
      </pc:sldChg>
      <pc:sldChg chg="add del">
        <pc:chgData name="Lu, Xianguo" userId="57649a0a-d28e-4448-98a1-8d5cbd8ea753" providerId="ADAL" clId="{401CA770-6E6C-F24E-9C95-D4136FC9F1F1}" dt="2024-07-21T20:49:31.997" v="1004" actId="2696"/>
        <pc:sldMkLst>
          <pc:docMk/>
          <pc:sldMk cId="922554400" sldId="4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4:31.606" v="21196"/>
        <pc:sldMkLst>
          <pc:docMk/>
          <pc:sldMk cId="3991272205" sldId="42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19:39:07.521" v="20553" actId="1076"/>
        <pc:sldMkLst>
          <pc:docMk/>
          <pc:sldMk cId="262422970" sldId="429"/>
        </pc:sldMkLst>
      </pc:sldChg>
      <pc:sldChg chg="del">
        <pc:chgData name="Lu, Xianguo" userId="57649a0a-d28e-4448-98a1-8d5cbd8ea753" providerId="ADAL" clId="{401CA770-6E6C-F24E-9C95-D4136FC9F1F1}" dt="2024-07-22T14:18:39.482" v="1738" actId="2696"/>
        <pc:sldMkLst>
          <pc:docMk/>
          <pc:sldMk cId="1281348392" sldId="429"/>
        </pc:sldMkLst>
      </pc:sldChg>
      <pc:sldChg chg="delSp add del mod modAnim">
        <pc:chgData name="Lu, Xianguo" userId="57649a0a-d28e-4448-98a1-8d5cbd8ea753" providerId="ADAL" clId="{401CA770-6E6C-F24E-9C95-D4136FC9F1F1}" dt="2024-07-26T10:21:40.714" v="11529" actId="2696"/>
        <pc:sldMkLst>
          <pc:docMk/>
          <pc:sldMk cId="353784863" sldId="432"/>
        </pc:sldMkLst>
      </pc:sldChg>
      <pc:sldChg chg="add del">
        <pc:chgData name="Lu, Xianguo" userId="57649a0a-d28e-4448-98a1-8d5cbd8ea753" providerId="ADAL" clId="{401CA770-6E6C-F24E-9C95-D4136FC9F1F1}" dt="2024-07-26T21:36:16.948" v="17354" actId="2696"/>
        <pc:sldMkLst>
          <pc:docMk/>
          <pc:sldMk cId="3632826366" sldId="432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639092021" sldId="433"/>
        </pc:sldMkLst>
      </pc:sldChg>
      <pc:sldChg chg="add del">
        <pc:chgData name="Lu, Xianguo" userId="57649a0a-d28e-4448-98a1-8d5cbd8ea753" providerId="ADAL" clId="{401CA770-6E6C-F24E-9C95-D4136FC9F1F1}" dt="2024-07-26T21:36:26.213" v="17355" actId="2696"/>
        <pc:sldMkLst>
          <pc:docMk/>
          <pc:sldMk cId="3582306918" sldId="433"/>
        </pc:sldMkLst>
      </pc:sldChg>
      <pc:sldChg chg="addSp delSp modSp add del mod">
        <pc:chgData name="Lu, Xianguo" userId="57649a0a-d28e-4448-98a1-8d5cbd8ea753" providerId="ADAL" clId="{401CA770-6E6C-F24E-9C95-D4136FC9F1F1}" dt="2024-07-31T08:09:37.610" v="23726" actId="478"/>
        <pc:sldMkLst>
          <pc:docMk/>
          <pc:sldMk cId="1942223009" sldId="448"/>
        </pc:sldMkLst>
      </pc:sldChg>
      <pc:sldChg chg="del">
        <pc:chgData name="Lu, Xianguo" userId="57649a0a-d28e-4448-98a1-8d5cbd8ea753" providerId="ADAL" clId="{401CA770-6E6C-F24E-9C95-D4136FC9F1F1}" dt="2024-07-24T16:36:36.665" v="6633" actId="2696"/>
        <pc:sldMkLst>
          <pc:docMk/>
          <pc:sldMk cId="3698789114" sldId="453"/>
        </pc:sldMkLst>
      </pc:sldChg>
      <pc:sldChg chg="del">
        <pc:chgData name="Lu, Xianguo" userId="57649a0a-d28e-4448-98a1-8d5cbd8ea753" providerId="ADAL" clId="{401CA770-6E6C-F24E-9C95-D4136FC9F1F1}" dt="2024-07-24T16:35:59.679" v="6621" actId="2696"/>
        <pc:sldMkLst>
          <pc:docMk/>
          <pc:sldMk cId="3518435841" sldId="454"/>
        </pc:sldMkLst>
      </pc:sldChg>
      <pc:sldChg chg="addSp delSp modSp add mod modNotesTx">
        <pc:chgData name="Lu, Xianguo" userId="57649a0a-d28e-4448-98a1-8d5cbd8ea753" providerId="ADAL" clId="{401CA770-6E6C-F24E-9C95-D4136FC9F1F1}" dt="2024-07-27T21:14:42.036" v="21279" actId="107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401CA770-6E6C-F24E-9C95-D4136FC9F1F1}" dt="2024-07-22T14:17:32.076" v="1735" actId="2696"/>
        <pc:sldMkLst>
          <pc:docMk/>
          <pc:sldMk cId="1514449756" sldId="459"/>
        </pc:sldMkLst>
      </pc:sldChg>
      <pc:sldChg chg="add del">
        <pc:chgData name="Lu, Xianguo" userId="57649a0a-d28e-4448-98a1-8d5cbd8ea753" providerId="ADAL" clId="{401CA770-6E6C-F24E-9C95-D4136FC9F1F1}" dt="2024-07-22T14:18:05.613" v="1737" actId="2696"/>
        <pc:sldMkLst>
          <pc:docMk/>
          <pc:sldMk cId="3475178347" sldId="459"/>
        </pc:sldMkLst>
      </pc:sldChg>
      <pc:sldChg chg="del">
        <pc:chgData name="Lu, Xianguo" userId="57649a0a-d28e-4448-98a1-8d5cbd8ea753" providerId="ADAL" clId="{401CA770-6E6C-F24E-9C95-D4136FC9F1F1}" dt="2024-07-24T16:36:18.363" v="6623" actId="2696"/>
        <pc:sldMkLst>
          <pc:docMk/>
          <pc:sldMk cId="383896427" sldId="462"/>
        </pc:sldMkLst>
      </pc:sldChg>
      <pc:sldChg chg="add del">
        <pc:chgData name="Lu, Xianguo" userId="57649a0a-d28e-4448-98a1-8d5cbd8ea753" providerId="ADAL" clId="{401CA770-6E6C-F24E-9C95-D4136FC9F1F1}" dt="2024-07-22T14:16:44.773" v="1732" actId="2696"/>
        <pc:sldMkLst>
          <pc:docMk/>
          <pc:sldMk cId="1313094381" sldId="463"/>
        </pc:sldMkLst>
      </pc:sldChg>
      <pc:sldChg chg="del">
        <pc:chgData name="Lu, Xianguo" userId="57649a0a-d28e-4448-98a1-8d5cbd8ea753" providerId="ADAL" clId="{401CA770-6E6C-F24E-9C95-D4136FC9F1F1}" dt="2024-07-22T14:16:22.887" v="1730" actId="2696"/>
        <pc:sldMkLst>
          <pc:docMk/>
          <pc:sldMk cId="3243197978" sldId="463"/>
        </pc:sldMkLst>
      </pc:sldChg>
      <pc:sldChg chg="add del">
        <pc:chgData name="Lu, Xianguo" userId="57649a0a-d28e-4448-98a1-8d5cbd8ea753" providerId="ADAL" clId="{401CA770-6E6C-F24E-9C95-D4136FC9F1F1}" dt="2024-07-26T21:37:41.872" v="17370" actId="2696"/>
        <pc:sldMkLst>
          <pc:docMk/>
          <pc:sldMk cId="3076312888" sldId="471"/>
        </pc:sldMkLst>
      </pc:sldChg>
      <pc:sldChg chg="modSp add del mod">
        <pc:chgData name="Lu, Xianguo" userId="57649a0a-d28e-4448-98a1-8d5cbd8ea753" providerId="ADAL" clId="{401CA770-6E6C-F24E-9C95-D4136FC9F1F1}" dt="2024-07-30T11:02:56.260" v="23314" actId="20577"/>
        <pc:sldMkLst>
          <pc:docMk/>
          <pc:sldMk cId="3654446785" sldId="471"/>
        </pc:sldMkLst>
      </pc:sldChg>
      <pc:sldChg chg="modSp del mod">
        <pc:chgData name="Lu, Xianguo" userId="57649a0a-d28e-4448-98a1-8d5cbd8ea753" providerId="ADAL" clId="{401CA770-6E6C-F24E-9C95-D4136FC9F1F1}" dt="2024-07-22T15:01:24.800" v="1791" actId="2696"/>
        <pc:sldMkLst>
          <pc:docMk/>
          <pc:sldMk cId="1524150677" sldId="474"/>
        </pc:sldMkLst>
      </pc:sldChg>
      <pc:sldChg chg="del">
        <pc:chgData name="Lu, Xianguo" userId="57649a0a-d28e-4448-98a1-8d5cbd8ea753" providerId="ADAL" clId="{401CA770-6E6C-F24E-9C95-D4136FC9F1F1}" dt="2024-07-24T16:36:31.292" v="6627" actId="2696"/>
        <pc:sldMkLst>
          <pc:docMk/>
          <pc:sldMk cId="2325233299" sldId="478"/>
        </pc:sldMkLst>
      </pc:sldChg>
      <pc:sldChg chg="delSp modSp add del mod setBg delAnim modAnim">
        <pc:chgData name="Lu, Xianguo" userId="57649a0a-d28e-4448-98a1-8d5cbd8ea753" providerId="ADAL" clId="{401CA770-6E6C-F24E-9C95-D4136FC9F1F1}" dt="2024-07-26T21:37:28.254" v="17369" actId="2696"/>
        <pc:sldMkLst>
          <pc:docMk/>
          <pc:sldMk cId="1494797439" sldId="483"/>
        </pc:sldMkLst>
      </pc:sldChg>
      <pc:sldChg chg="addSp delSp modSp add del mod setBg delAnim modAnim">
        <pc:chgData name="Lu, Xianguo" userId="57649a0a-d28e-4448-98a1-8d5cbd8ea753" providerId="ADAL" clId="{401CA770-6E6C-F24E-9C95-D4136FC9F1F1}" dt="2024-07-31T08:08:02.526" v="23724" actId="1076"/>
        <pc:sldMkLst>
          <pc:docMk/>
          <pc:sldMk cId="1975561821" sldId="483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086902173" sldId="486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835313886" sldId="486"/>
        </pc:sldMkLst>
      </pc:sldChg>
      <pc:sldChg chg="modSp add mod">
        <pc:chgData name="Lu, Xianguo" userId="57649a0a-d28e-4448-98a1-8d5cbd8ea753" providerId="ADAL" clId="{401CA770-6E6C-F24E-9C95-D4136FC9F1F1}" dt="2024-07-30T10:59:18.236" v="23297" actId="14100"/>
        <pc:sldMkLst>
          <pc:docMk/>
          <pc:sldMk cId="2998292656" sldId="486"/>
        </pc:sldMkLst>
      </pc:sldChg>
      <pc:sldChg chg="modSp del mod">
        <pc:chgData name="Lu, Xianguo" userId="57649a0a-d28e-4448-98a1-8d5cbd8ea753" providerId="ADAL" clId="{401CA770-6E6C-F24E-9C95-D4136FC9F1F1}" dt="2024-07-24T16:34:11.661" v="6588" actId="2696"/>
        <pc:sldMkLst>
          <pc:docMk/>
          <pc:sldMk cId="72457214" sldId="487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13:27:06.150" v="22536" actId="478"/>
        <pc:sldMkLst>
          <pc:docMk/>
          <pc:sldMk cId="3090538635" sldId="487"/>
        </pc:sldMkLst>
      </pc:sldChg>
      <pc:sldChg chg="del">
        <pc:chgData name="Lu, Xianguo" userId="57649a0a-d28e-4448-98a1-8d5cbd8ea753" providerId="ADAL" clId="{401CA770-6E6C-F24E-9C95-D4136FC9F1F1}" dt="2024-07-20T14:52:58.434" v="104" actId="2696"/>
        <pc:sldMkLst>
          <pc:docMk/>
          <pc:sldMk cId="1871613286" sldId="490"/>
        </pc:sldMkLst>
      </pc:sldChg>
      <pc:sldChg chg="del">
        <pc:chgData name="Lu, Xianguo" userId="57649a0a-d28e-4448-98a1-8d5cbd8ea753" providerId="ADAL" clId="{401CA770-6E6C-F24E-9C95-D4136FC9F1F1}" dt="2024-07-21T16:42:58.415" v="326" actId="2696"/>
        <pc:sldMkLst>
          <pc:docMk/>
          <pc:sldMk cId="7806440" sldId="491"/>
        </pc:sldMkLst>
      </pc:sldChg>
      <pc:sldChg chg="del">
        <pc:chgData name="Lu, Xianguo" userId="57649a0a-d28e-4448-98a1-8d5cbd8ea753" providerId="ADAL" clId="{401CA770-6E6C-F24E-9C95-D4136FC9F1F1}" dt="2024-07-21T16:43:01.711" v="327" actId="2696"/>
        <pc:sldMkLst>
          <pc:docMk/>
          <pc:sldMk cId="3286444032" sldId="492"/>
        </pc:sldMkLst>
      </pc:sldChg>
      <pc:sldChg chg="del">
        <pc:chgData name="Lu, Xianguo" userId="57649a0a-d28e-4448-98a1-8d5cbd8ea753" providerId="ADAL" clId="{401CA770-6E6C-F24E-9C95-D4136FC9F1F1}" dt="2024-07-21T19:13:52.544" v="612" actId="2696"/>
        <pc:sldMkLst>
          <pc:docMk/>
          <pc:sldMk cId="1520375795" sldId="493"/>
        </pc:sldMkLst>
      </pc:sldChg>
      <pc:sldChg chg="del">
        <pc:chgData name="Lu, Xianguo" userId="57649a0a-d28e-4448-98a1-8d5cbd8ea753" providerId="ADAL" clId="{401CA770-6E6C-F24E-9C95-D4136FC9F1F1}" dt="2024-07-24T16:36:30.638" v="6626" actId="2696"/>
        <pc:sldMkLst>
          <pc:docMk/>
          <pc:sldMk cId="651861186" sldId="494"/>
        </pc:sldMkLst>
      </pc:sldChg>
      <pc:sldChg chg="delSp modSp add del mod">
        <pc:chgData name="Lu, Xianguo" userId="57649a0a-d28e-4448-98a1-8d5cbd8ea753" providerId="ADAL" clId="{401CA770-6E6C-F24E-9C95-D4136FC9F1F1}" dt="2024-07-31T08:09:33.065" v="23725" actId="478"/>
        <pc:sldMkLst>
          <pc:docMk/>
          <pc:sldMk cId="496984784" sldId="495"/>
        </pc:sldMkLst>
      </pc:sldChg>
      <pc:sldChg chg="del">
        <pc:chgData name="Lu, Xianguo" userId="57649a0a-d28e-4448-98a1-8d5cbd8ea753" providerId="ADAL" clId="{401CA770-6E6C-F24E-9C95-D4136FC9F1F1}" dt="2024-07-24T16:36:26.167" v="6625" actId="2696"/>
        <pc:sldMkLst>
          <pc:docMk/>
          <pc:sldMk cId="1010526843" sldId="496"/>
        </pc:sldMkLst>
      </pc:sldChg>
      <pc:sldChg chg="del">
        <pc:chgData name="Lu, Xianguo" userId="57649a0a-d28e-4448-98a1-8d5cbd8ea753" providerId="ADAL" clId="{401CA770-6E6C-F24E-9C95-D4136FC9F1F1}" dt="2024-07-24T16:36:31.936" v="6628" actId="2696"/>
        <pc:sldMkLst>
          <pc:docMk/>
          <pc:sldMk cId="4138747363" sldId="497"/>
        </pc:sldMkLst>
      </pc:sldChg>
      <pc:sldChg chg="del">
        <pc:chgData name="Lu, Xianguo" userId="57649a0a-d28e-4448-98a1-8d5cbd8ea753" providerId="ADAL" clId="{401CA770-6E6C-F24E-9C95-D4136FC9F1F1}" dt="2024-07-24T16:36:32.498" v="6629" actId="2696"/>
        <pc:sldMkLst>
          <pc:docMk/>
          <pc:sldMk cId="895870533" sldId="498"/>
        </pc:sldMkLst>
      </pc:sldChg>
      <pc:sldChg chg="del">
        <pc:chgData name="Lu, Xianguo" userId="57649a0a-d28e-4448-98a1-8d5cbd8ea753" providerId="ADAL" clId="{401CA770-6E6C-F24E-9C95-D4136FC9F1F1}" dt="2024-07-24T16:36:32.994" v="6630" actId="2696"/>
        <pc:sldMkLst>
          <pc:docMk/>
          <pc:sldMk cId="3202273530" sldId="499"/>
        </pc:sldMkLst>
      </pc:sldChg>
      <pc:sldChg chg="addSp delSp modSp mod">
        <pc:chgData name="Lu, Xianguo" userId="57649a0a-d28e-4448-98a1-8d5cbd8ea753" providerId="ADAL" clId="{401CA770-6E6C-F24E-9C95-D4136FC9F1F1}" dt="2024-07-30T10:13:11.392" v="23146" actId="114"/>
        <pc:sldMkLst>
          <pc:docMk/>
          <pc:sldMk cId="1388125922" sldId="501"/>
        </pc:sldMkLst>
      </pc:sldChg>
      <pc:sldChg chg="del">
        <pc:chgData name="Lu, Xianguo" userId="57649a0a-d28e-4448-98a1-8d5cbd8ea753" providerId="ADAL" clId="{401CA770-6E6C-F24E-9C95-D4136FC9F1F1}" dt="2024-07-24T16:36:14.597" v="6622" actId="2696"/>
        <pc:sldMkLst>
          <pc:docMk/>
          <pc:sldMk cId="2310453558" sldId="502"/>
        </pc:sldMkLst>
      </pc:sldChg>
      <pc:sldChg chg="addSp delSp modSp new mod ord setBg modAnim">
        <pc:chgData name="Lu, Xianguo" userId="57649a0a-d28e-4448-98a1-8d5cbd8ea753" providerId="ADAL" clId="{401CA770-6E6C-F24E-9C95-D4136FC9F1F1}" dt="2024-07-30T10:51:56.477" v="23289" actId="20577"/>
        <pc:sldMkLst>
          <pc:docMk/>
          <pc:sldMk cId="3211088415" sldId="503"/>
        </pc:sldMkLst>
      </pc:sldChg>
      <pc:sldChg chg="addSp modSp new mod">
        <pc:chgData name="Lu, Xianguo" userId="57649a0a-d28e-4448-98a1-8d5cbd8ea753" providerId="ADAL" clId="{401CA770-6E6C-F24E-9C95-D4136FC9F1F1}" dt="2024-07-21T16:35:57.425" v="293" actId="207"/>
        <pc:sldMkLst>
          <pc:docMk/>
          <pc:sldMk cId="2221741183" sldId="504"/>
        </pc:sldMkLst>
      </pc:sldChg>
      <pc:sldChg chg="addSp delSp modSp add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236171652" sldId="505"/>
        </pc:sldMkLst>
      </pc:sldChg>
      <pc:sldChg chg="addSp modSp add mod">
        <pc:chgData name="Lu, Xianguo" userId="57649a0a-d28e-4448-98a1-8d5cbd8ea753" providerId="ADAL" clId="{401CA770-6E6C-F24E-9C95-D4136FC9F1F1}" dt="2024-07-27T21:47:48.364" v="21536" actId="114"/>
        <pc:sldMkLst>
          <pc:docMk/>
          <pc:sldMk cId="1969110898" sldId="505"/>
        </pc:sldMkLst>
      </pc:sldChg>
      <pc:sldChg chg="addSp modSp new del mod">
        <pc:chgData name="Lu, Xianguo" userId="57649a0a-d28e-4448-98a1-8d5cbd8ea753" providerId="ADAL" clId="{401CA770-6E6C-F24E-9C95-D4136FC9F1F1}" dt="2024-07-23T21:25:19.945" v="3377" actId="2696"/>
        <pc:sldMkLst>
          <pc:docMk/>
          <pc:sldMk cId="2190244302" sldId="506"/>
        </pc:sldMkLst>
      </pc:sldChg>
      <pc:sldChg chg="addSp delSp modSp new del mod">
        <pc:chgData name="Lu, Xianguo" userId="57649a0a-d28e-4448-98a1-8d5cbd8ea753" providerId="ADAL" clId="{401CA770-6E6C-F24E-9C95-D4136FC9F1F1}" dt="2024-07-22T15:15:35.530" v="1883" actId="2696"/>
        <pc:sldMkLst>
          <pc:docMk/>
          <pc:sldMk cId="1955443099" sldId="507"/>
        </pc:sldMkLst>
      </pc:sldChg>
      <pc:sldChg chg="add del">
        <pc:chgData name="Lu, Xianguo" userId="57649a0a-d28e-4448-98a1-8d5cbd8ea753" providerId="ADAL" clId="{401CA770-6E6C-F24E-9C95-D4136FC9F1F1}" dt="2024-07-23T21:32:22.488" v="3387" actId="2696"/>
        <pc:sldMkLst>
          <pc:docMk/>
          <pc:sldMk cId="3862558421" sldId="507"/>
        </pc:sldMkLst>
      </pc:sldChg>
      <pc:sldChg chg="addSp modSp add mod ord modAnim">
        <pc:chgData name="Lu, Xianguo" userId="57649a0a-d28e-4448-98a1-8d5cbd8ea753" providerId="ADAL" clId="{401CA770-6E6C-F24E-9C95-D4136FC9F1F1}" dt="2024-07-28T20:29:05.226" v="22957"/>
        <pc:sldMkLst>
          <pc:docMk/>
          <pc:sldMk cId="2939570951" sldId="50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0:56:25.472" v="21197"/>
        <pc:sldMkLst>
          <pc:docMk/>
          <pc:sldMk cId="167285235" sldId="509"/>
        </pc:sldMkLst>
      </pc:sldChg>
      <pc:sldChg chg="add del modAnim">
        <pc:chgData name="Lu, Xianguo" userId="57649a0a-d28e-4448-98a1-8d5cbd8ea753" providerId="ADAL" clId="{401CA770-6E6C-F24E-9C95-D4136FC9F1F1}" dt="2024-07-23T23:12:56.365" v="4017" actId="2696"/>
        <pc:sldMkLst>
          <pc:docMk/>
          <pc:sldMk cId="1017064287" sldId="509"/>
        </pc:sldMkLst>
      </pc:sldChg>
      <pc:sldChg chg="add del">
        <pc:chgData name="Lu, Xianguo" userId="57649a0a-d28e-4448-98a1-8d5cbd8ea753" providerId="ADAL" clId="{401CA770-6E6C-F24E-9C95-D4136FC9F1F1}" dt="2024-07-23T23:13:52.907" v="4019" actId="2696"/>
        <pc:sldMkLst>
          <pc:docMk/>
          <pc:sldMk cId="1310508977" sldId="509"/>
        </pc:sldMkLst>
      </pc:sldChg>
      <pc:sldChg chg="add del">
        <pc:chgData name="Lu, Xianguo" userId="57649a0a-d28e-4448-98a1-8d5cbd8ea753" providerId="ADAL" clId="{401CA770-6E6C-F24E-9C95-D4136FC9F1F1}" dt="2024-07-22T14:33:20.095" v="1782" actId="2696"/>
        <pc:sldMkLst>
          <pc:docMk/>
          <pc:sldMk cId="1192776520" sldId="510"/>
        </pc:sldMkLst>
      </pc:sldChg>
      <pc:sldChg chg="add del">
        <pc:chgData name="Lu, Xianguo" userId="57649a0a-d28e-4448-98a1-8d5cbd8ea753" providerId="ADAL" clId="{401CA770-6E6C-F24E-9C95-D4136FC9F1F1}" dt="2024-07-24T16:42:56.445" v="6795" actId="2696"/>
        <pc:sldMkLst>
          <pc:docMk/>
          <pc:sldMk cId="1626887468" sldId="510"/>
        </pc:sldMkLst>
      </pc:sldChg>
      <pc:sldChg chg="add del">
        <pc:chgData name="Lu, Xianguo" userId="57649a0a-d28e-4448-98a1-8d5cbd8ea753" providerId="ADAL" clId="{401CA770-6E6C-F24E-9C95-D4136FC9F1F1}" dt="2024-07-22T14:14:49.809" v="1728" actId="2696"/>
        <pc:sldMkLst>
          <pc:docMk/>
          <pc:sldMk cId="2515006934" sldId="510"/>
        </pc:sldMkLst>
      </pc:sldChg>
      <pc:sldChg chg="addSp delSp modSp add mod modAnim modNotesTx">
        <pc:chgData name="Lu, Xianguo" userId="57649a0a-d28e-4448-98a1-8d5cbd8ea753" providerId="ADAL" clId="{401CA770-6E6C-F24E-9C95-D4136FC9F1F1}" dt="2024-07-30T12:52:41.532" v="23470"/>
        <pc:sldMkLst>
          <pc:docMk/>
          <pc:sldMk cId="2394805038" sldId="511"/>
        </pc:sldMkLst>
      </pc:sldChg>
      <pc:sldChg chg="add del">
        <pc:chgData name="Lu, Xianguo" userId="57649a0a-d28e-4448-98a1-8d5cbd8ea753" providerId="ADAL" clId="{401CA770-6E6C-F24E-9C95-D4136FC9F1F1}" dt="2024-07-24T16:42:25.390" v="6792" actId="2696"/>
        <pc:sldMkLst>
          <pc:docMk/>
          <pc:sldMk cId="3726155778" sldId="512"/>
        </pc:sldMkLst>
      </pc:sldChg>
      <pc:sldChg chg="addSp delSp 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3867376770" sldId="512"/>
        </pc:sldMkLst>
      </pc:sldChg>
      <pc:sldChg chg="addSp delSp modSp new del mod">
        <pc:chgData name="Lu, Xianguo" userId="57649a0a-d28e-4448-98a1-8d5cbd8ea753" providerId="ADAL" clId="{401CA770-6E6C-F24E-9C95-D4136FC9F1F1}" dt="2024-07-21T20:42:14.087" v="939" actId="2696"/>
        <pc:sldMkLst>
          <pc:docMk/>
          <pc:sldMk cId="950362859" sldId="513"/>
        </pc:sldMkLst>
      </pc:sldChg>
      <pc:sldChg chg="addSp delSp modSp add mod modNotesTx">
        <pc:chgData name="Lu, Xianguo" userId="57649a0a-d28e-4448-98a1-8d5cbd8ea753" providerId="ADAL" clId="{401CA770-6E6C-F24E-9C95-D4136FC9F1F1}" dt="2024-07-27T20:53:22.881" v="21194" actId="207"/>
        <pc:sldMkLst>
          <pc:docMk/>
          <pc:sldMk cId="3787795665" sldId="513"/>
        </pc:sldMkLst>
      </pc:sldChg>
      <pc:sldChg chg="addSp delSp modSp new del mod ord">
        <pc:chgData name="Lu, Xianguo" userId="57649a0a-d28e-4448-98a1-8d5cbd8ea753" providerId="ADAL" clId="{401CA770-6E6C-F24E-9C95-D4136FC9F1F1}" dt="2024-07-22T15:30:29.706" v="2011" actId="2696"/>
        <pc:sldMkLst>
          <pc:docMk/>
          <pc:sldMk cId="3853780521" sldId="514"/>
        </pc:sldMkLst>
      </pc:sldChg>
      <pc:sldChg chg="addSp delSp modSp new del mod">
        <pc:chgData name="Lu, Xianguo" userId="57649a0a-d28e-4448-98a1-8d5cbd8ea753" providerId="ADAL" clId="{401CA770-6E6C-F24E-9C95-D4136FC9F1F1}" dt="2024-07-23T20:35:22.645" v="2460" actId="2696"/>
        <pc:sldMkLst>
          <pc:docMk/>
          <pc:sldMk cId="726808884" sldId="515"/>
        </pc:sldMkLst>
      </pc:sldChg>
      <pc:sldChg chg="addSp delSp modSp add mod">
        <pc:chgData name="Lu, Xianguo" userId="57649a0a-d28e-4448-98a1-8d5cbd8ea753" providerId="ADAL" clId="{401CA770-6E6C-F24E-9C95-D4136FC9F1F1}" dt="2024-07-27T19:43:38.605" v="20579" actId="164"/>
        <pc:sldMkLst>
          <pc:docMk/>
          <pc:sldMk cId="973084063" sldId="516"/>
        </pc:sldMkLst>
      </pc:sldChg>
      <pc:sldChg chg="addSp delSp modSp new del mod">
        <pc:chgData name="Lu, Xianguo" userId="57649a0a-d28e-4448-98a1-8d5cbd8ea753" providerId="ADAL" clId="{401CA770-6E6C-F24E-9C95-D4136FC9F1F1}" dt="2024-07-22T15:16:58.590" v="1887" actId="2696"/>
        <pc:sldMkLst>
          <pc:docMk/>
          <pc:sldMk cId="3439859341" sldId="516"/>
        </pc:sldMkLst>
      </pc:sldChg>
      <pc:sldChg chg="add del">
        <pc:chgData name="Lu, Xianguo" userId="57649a0a-d28e-4448-98a1-8d5cbd8ea753" providerId="ADAL" clId="{401CA770-6E6C-F24E-9C95-D4136FC9F1F1}" dt="2024-07-22T15:14:15.846" v="1876" actId="2696"/>
        <pc:sldMkLst>
          <pc:docMk/>
          <pc:sldMk cId="341816937" sldId="517"/>
        </pc:sldMkLst>
      </pc:sldChg>
      <pc:sldChg chg="delSp modSp add mod ord setBg delAnim modAnim modNotesTx">
        <pc:chgData name="Lu, Xianguo" userId="57649a0a-d28e-4448-98a1-8d5cbd8ea753" providerId="ADAL" clId="{401CA770-6E6C-F24E-9C95-D4136FC9F1F1}" dt="2024-07-27T19:56:55.212" v="20775" actId="255"/>
        <pc:sldMkLst>
          <pc:docMk/>
          <pc:sldMk cId="3359384370" sldId="517"/>
        </pc:sldMkLst>
      </pc:sldChg>
      <pc:sldChg chg="add del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3815174332" sldId="517"/>
        </pc:sldMkLst>
      </pc:sldChg>
      <pc:sldChg chg="modSp add mod">
        <pc:chgData name="Lu, Xianguo" userId="57649a0a-d28e-4448-98a1-8d5cbd8ea753" providerId="ADAL" clId="{401CA770-6E6C-F24E-9C95-D4136FC9F1F1}" dt="2024-07-24T15:49:43.620" v="6370" actId="1076"/>
        <pc:sldMkLst>
          <pc:docMk/>
          <pc:sldMk cId="343477221" sldId="518"/>
        </pc:sldMkLst>
      </pc:sldChg>
      <pc:sldChg chg="addSp modSp new mod">
        <pc:chgData name="Lu, Xianguo" userId="57649a0a-d28e-4448-98a1-8d5cbd8ea753" providerId="ADAL" clId="{401CA770-6E6C-F24E-9C95-D4136FC9F1F1}" dt="2024-07-25T20:20:30.427" v="9313" actId="14100"/>
        <pc:sldMkLst>
          <pc:docMk/>
          <pc:sldMk cId="2808013320" sldId="519"/>
        </pc:sldMkLst>
      </pc:sldChg>
      <pc:sldChg chg="addSp delSp modSp new del mod setBg">
        <pc:chgData name="Lu, Xianguo" userId="57649a0a-d28e-4448-98a1-8d5cbd8ea753" providerId="ADAL" clId="{401CA770-6E6C-F24E-9C95-D4136FC9F1F1}" dt="2024-07-23T22:24:40.411" v="3565" actId="2696"/>
        <pc:sldMkLst>
          <pc:docMk/>
          <pc:sldMk cId="1322874784" sldId="520"/>
        </pc:sldMkLst>
      </pc:sldChg>
      <pc:sldChg chg="modSp add del mod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2710605645" sldId="521"/>
        </pc:sldMkLst>
      </pc:sldChg>
      <pc:sldChg chg="delSp add mod ord setBg">
        <pc:chgData name="Lu, Xianguo" userId="57649a0a-d28e-4448-98a1-8d5cbd8ea753" providerId="ADAL" clId="{401CA770-6E6C-F24E-9C95-D4136FC9F1F1}" dt="2024-07-24T16:27:18.981" v="6575" actId="20578"/>
        <pc:sldMkLst>
          <pc:docMk/>
          <pc:sldMk cId="2910871896" sldId="521"/>
        </pc:sldMkLst>
      </pc:sldChg>
      <pc:sldChg chg="addSp delSp modSp new mod setBg delAnim modAnim">
        <pc:chgData name="Lu, Xianguo" userId="57649a0a-d28e-4448-98a1-8d5cbd8ea753" providerId="ADAL" clId="{401CA770-6E6C-F24E-9C95-D4136FC9F1F1}" dt="2024-07-27T20:51:24.070" v="21094"/>
        <pc:sldMkLst>
          <pc:docMk/>
          <pc:sldMk cId="2736327202" sldId="522"/>
        </pc:sldMkLst>
      </pc:sldChg>
      <pc:sldChg chg="addSp delSp modSp new mod setBg">
        <pc:chgData name="Lu, Xianguo" userId="57649a0a-d28e-4448-98a1-8d5cbd8ea753" providerId="ADAL" clId="{401CA770-6E6C-F24E-9C95-D4136FC9F1F1}" dt="2024-07-27T20:51:24.070" v="21094"/>
        <pc:sldMkLst>
          <pc:docMk/>
          <pc:sldMk cId="1771724244" sldId="523"/>
        </pc:sldMkLst>
      </pc:sldChg>
      <pc:sldChg chg="addSp delSp modSp add mod modAnim">
        <pc:chgData name="Lu, Xianguo" userId="57649a0a-d28e-4448-98a1-8d5cbd8ea753" providerId="ADAL" clId="{401CA770-6E6C-F24E-9C95-D4136FC9F1F1}" dt="2024-07-27T21:47:17.591" v="21530" actId="114"/>
        <pc:sldMkLst>
          <pc:docMk/>
          <pc:sldMk cId="3556656161" sldId="524"/>
        </pc:sldMkLst>
      </pc:sldChg>
      <pc:sldChg chg="addSp delSp modSp add mod delAnim modAnim">
        <pc:chgData name="Lu, Xianguo" userId="57649a0a-d28e-4448-98a1-8d5cbd8ea753" providerId="ADAL" clId="{401CA770-6E6C-F24E-9C95-D4136FC9F1F1}" dt="2024-07-27T21:47:10.588" v="21528" actId="114"/>
        <pc:sldMkLst>
          <pc:docMk/>
          <pc:sldMk cId="4285856603" sldId="525"/>
        </pc:sldMkLst>
      </pc:sldChg>
      <pc:sldChg chg="addSp delSp modSp new mod">
        <pc:chgData name="Lu, Xianguo" userId="57649a0a-d28e-4448-98a1-8d5cbd8ea753" providerId="ADAL" clId="{401CA770-6E6C-F24E-9C95-D4136FC9F1F1}" dt="2024-07-24T16:19:02.419" v="6513" actId="1076"/>
        <pc:sldMkLst>
          <pc:docMk/>
          <pc:sldMk cId="4227893140" sldId="526"/>
        </pc:sldMkLst>
      </pc:sldChg>
      <pc:sldChg chg="modSp add mod">
        <pc:chgData name="Lu, Xianguo" userId="57649a0a-d28e-4448-98a1-8d5cbd8ea753" providerId="ADAL" clId="{401CA770-6E6C-F24E-9C95-D4136FC9F1F1}" dt="2024-07-24T16:20:04.039" v="6564" actId="1076"/>
        <pc:sldMkLst>
          <pc:docMk/>
          <pc:sldMk cId="2823638764" sldId="527"/>
        </pc:sldMkLst>
      </pc:sldChg>
      <pc:sldChg chg="addSp modSp add mod modNotesTx">
        <pc:chgData name="Lu, Xianguo" userId="57649a0a-d28e-4448-98a1-8d5cbd8ea753" providerId="ADAL" clId="{401CA770-6E6C-F24E-9C95-D4136FC9F1F1}" dt="2024-07-27T19:49:27.850" v="20651" actId="20577"/>
        <pc:sldMkLst>
          <pc:docMk/>
          <pc:sldMk cId="1544833418" sldId="528"/>
        </pc:sldMkLst>
      </pc:sldChg>
      <pc:sldChg chg="add del">
        <pc:chgData name="Lu, Xianguo" userId="57649a0a-d28e-4448-98a1-8d5cbd8ea753" providerId="ADAL" clId="{401CA770-6E6C-F24E-9C95-D4136FC9F1F1}" dt="2024-07-24T16:39:13.305" v="6736"/>
        <pc:sldMkLst>
          <pc:docMk/>
          <pc:sldMk cId="4083297309" sldId="528"/>
        </pc:sldMkLst>
      </pc:sldChg>
      <pc:sldChg chg="add del">
        <pc:chgData name="Lu, Xianguo" userId="57649a0a-d28e-4448-98a1-8d5cbd8ea753" providerId="ADAL" clId="{401CA770-6E6C-F24E-9C95-D4136FC9F1F1}" dt="2024-07-25T12:48:17.282" v="7639" actId="2696"/>
        <pc:sldMkLst>
          <pc:docMk/>
          <pc:sldMk cId="4155486723" sldId="529"/>
        </pc:sldMkLst>
      </pc:sldChg>
      <pc:sldChg chg="addSp delSp modSp add mod">
        <pc:chgData name="Lu, Xianguo" userId="57649a0a-d28e-4448-98a1-8d5cbd8ea753" providerId="ADAL" clId="{401CA770-6E6C-F24E-9C95-D4136FC9F1F1}" dt="2024-07-27T21:46:55.010" v="21524" actId="114"/>
        <pc:sldMkLst>
          <pc:docMk/>
          <pc:sldMk cId="1960111610" sldId="530"/>
        </pc:sldMkLst>
      </pc:sldChg>
      <pc:sldChg chg="addSp delSp modSp add mod">
        <pc:chgData name="Lu, Xianguo" userId="57649a0a-d28e-4448-98a1-8d5cbd8ea753" providerId="ADAL" clId="{401CA770-6E6C-F24E-9C95-D4136FC9F1F1}" dt="2024-07-27T21:47:03.241" v="21526" actId="114"/>
        <pc:sldMkLst>
          <pc:docMk/>
          <pc:sldMk cId="3823101816" sldId="531"/>
        </pc:sldMkLst>
      </pc:sldChg>
      <pc:sldChg chg="addSp delSp modSp new del mod delAnim modAnim">
        <pc:chgData name="Lu, Xianguo" userId="57649a0a-d28e-4448-98a1-8d5cbd8ea753" providerId="ADAL" clId="{401CA770-6E6C-F24E-9C95-D4136FC9F1F1}" dt="2024-07-26T19:11:06.877" v="14399" actId="2696"/>
        <pc:sldMkLst>
          <pc:docMk/>
          <pc:sldMk cId="3502975156" sldId="532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19.703" v="20765" actId="1076"/>
        <pc:sldMkLst>
          <pc:docMk/>
          <pc:sldMk cId="1460955490" sldId="533"/>
        </pc:sldMkLst>
      </pc:sldChg>
      <pc:sldChg chg="addSp delSp modSp new del mod">
        <pc:chgData name="Lu, Xianguo" userId="57649a0a-d28e-4448-98a1-8d5cbd8ea753" providerId="ADAL" clId="{401CA770-6E6C-F24E-9C95-D4136FC9F1F1}" dt="2024-07-26T19:21:08.111" v="14536" actId="2696"/>
        <pc:sldMkLst>
          <pc:docMk/>
          <pc:sldMk cId="3021833945" sldId="533"/>
        </pc:sldMkLst>
      </pc:sldChg>
      <pc:sldChg chg="addSp delSp modSp new del mod">
        <pc:chgData name="Lu, Xianguo" userId="57649a0a-d28e-4448-98a1-8d5cbd8ea753" providerId="ADAL" clId="{401CA770-6E6C-F24E-9C95-D4136FC9F1F1}" dt="2024-07-26T19:16:25.175" v="14475" actId="2696"/>
        <pc:sldMkLst>
          <pc:docMk/>
          <pc:sldMk cId="1157998376" sldId="534"/>
        </pc:sldMkLst>
      </pc:sldChg>
      <pc:sldChg chg="delSp add del mod">
        <pc:chgData name="Lu, Xianguo" userId="57649a0a-d28e-4448-98a1-8d5cbd8ea753" providerId="ADAL" clId="{401CA770-6E6C-F24E-9C95-D4136FC9F1F1}" dt="2024-07-26T19:21:13.311" v="14538" actId="2696"/>
        <pc:sldMkLst>
          <pc:docMk/>
          <pc:sldMk cId="3264508345" sldId="534"/>
        </pc:sldMkLst>
      </pc:sldChg>
      <pc:sldChg chg="addSp delSp modSp new del mod">
        <pc:chgData name="Lu, Xianguo" userId="57649a0a-d28e-4448-98a1-8d5cbd8ea753" providerId="ADAL" clId="{401CA770-6E6C-F24E-9C95-D4136FC9F1F1}" dt="2024-07-25T14:37:14.125" v="8337" actId="2696"/>
        <pc:sldMkLst>
          <pc:docMk/>
          <pc:sldMk cId="666495188" sldId="535"/>
        </pc:sldMkLst>
      </pc:sldChg>
      <pc:sldChg chg="addSp delSp modSp add mod modAnim modNotesTx">
        <pc:chgData name="Lu, Xianguo" userId="57649a0a-d28e-4448-98a1-8d5cbd8ea753" providerId="ADAL" clId="{401CA770-6E6C-F24E-9C95-D4136FC9F1F1}" dt="2024-07-26T21:26:24.274" v="16994" actId="1038"/>
        <pc:sldMkLst>
          <pc:docMk/>
          <pc:sldMk cId="2374027485" sldId="535"/>
        </pc:sldMkLst>
      </pc:sldChg>
      <pc:sldChg chg="addSp delSp modSp new del mod">
        <pc:chgData name="Lu, Xianguo" userId="57649a0a-d28e-4448-98a1-8d5cbd8ea753" providerId="ADAL" clId="{401CA770-6E6C-F24E-9C95-D4136FC9F1F1}" dt="2024-07-25T23:09:51.329" v="11039" actId="2696"/>
        <pc:sldMkLst>
          <pc:docMk/>
          <pc:sldMk cId="1409271916" sldId="536"/>
        </pc:sldMkLst>
      </pc:sldChg>
      <pc:sldChg chg="addSp delSp modSp add del mod">
        <pc:chgData name="Lu, Xianguo" userId="57649a0a-d28e-4448-98a1-8d5cbd8ea753" providerId="ADAL" clId="{401CA770-6E6C-F24E-9C95-D4136FC9F1F1}" dt="2024-07-25T21:32:22.610" v="9991" actId="2696"/>
        <pc:sldMkLst>
          <pc:docMk/>
          <pc:sldMk cId="4035090726" sldId="53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2:07.300" v="20704" actId="1037"/>
        <pc:sldMkLst>
          <pc:docMk/>
          <pc:sldMk cId="2133309771" sldId="538"/>
        </pc:sldMkLst>
      </pc:sldChg>
      <pc:sldChg chg="delSp add del mod">
        <pc:chgData name="Lu, Xianguo" userId="57649a0a-d28e-4448-98a1-8d5cbd8ea753" providerId="ADAL" clId="{401CA770-6E6C-F24E-9C95-D4136FC9F1F1}" dt="2024-07-25T20:37:30.026" v="9401" actId="2696"/>
        <pc:sldMkLst>
          <pc:docMk/>
          <pc:sldMk cId="3808142589" sldId="539"/>
        </pc:sldMkLst>
      </pc:sldChg>
      <pc:sldChg chg="addSp modSp new del mod ord">
        <pc:chgData name="Lu, Xianguo" userId="57649a0a-d28e-4448-98a1-8d5cbd8ea753" providerId="ADAL" clId="{401CA770-6E6C-F24E-9C95-D4136FC9F1F1}" dt="2024-07-25T23:10:06.883" v="11040" actId="2696"/>
        <pc:sldMkLst>
          <pc:docMk/>
          <pc:sldMk cId="1572826380" sldId="540"/>
        </pc:sldMkLst>
      </pc:sldChg>
      <pc:sldChg chg="addSp delSp modSp new mod setBg">
        <pc:chgData name="Lu, Xianguo" userId="57649a0a-d28e-4448-98a1-8d5cbd8ea753" providerId="ADAL" clId="{401CA770-6E6C-F24E-9C95-D4136FC9F1F1}" dt="2024-07-26T22:18:12.006" v="18479" actId="20577"/>
        <pc:sldMkLst>
          <pc:docMk/>
          <pc:sldMk cId="2035096172" sldId="541"/>
        </pc:sldMkLst>
      </pc:sldChg>
      <pc:sldChg chg="add del">
        <pc:chgData name="Lu, Xianguo" userId="57649a0a-d28e-4448-98a1-8d5cbd8ea753" providerId="ADAL" clId="{401CA770-6E6C-F24E-9C95-D4136FC9F1F1}" dt="2024-07-25T21:31:07.708" v="9981" actId="2696"/>
        <pc:sldMkLst>
          <pc:docMk/>
          <pc:sldMk cId="603005429" sldId="542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1:20:06.814" v="21329"/>
        <pc:sldMkLst>
          <pc:docMk/>
          <pc:sldMk cId="2894109206" sldId="542"/>
        </pc:sldMkLst>
      </pc:sldChg>
      <pc:sldChg chg="addSp delSp modSp add mod ord modAnim">
        <pc:chgData name="Lu, Xianguo" userId="57649a0a-d28e-4448-98a1-8d5cbd8ea753" providerId="ADAL" clId="{401CA770-6E6C-F24E-9C95-D4136FC9F1F1}" dt="2024-07-27T19:54:32.347" v="20768" actId="1076"/>
        <pc:sldMkLst>
          <pc:docMk/>
          <pc:sldMk cId="4013955464" sldId="543"/>
        </pc:sldMkLst>
      </pc:sldChg>
      <pc:sldChg chg="addSp delSp modSp new mod delAnim modAnim modNotesTx">
        <pc:chgData name="Lu, Xianguo" userId="57649a0a-d28e-4448-98a1-8d5cbd8ea753" providerId="ADAL" clId="{401CA770-6E6C-F24E-9C95-D4136FC9F1F1}" dt="2024-07-28T15:14:25.385" v="22790" actId="1076"/>
        <pc:sldMkLst>
          <pc:docMk/>
          <pc:sldMk cId="2892819499" sldId="544"/>
        </pc:sldMkLst>
      </pc:sldChg>
      <pc:sldChg chg="addSp delSp modSp new mod delAnim modAnim">
        <pc:chgData name="Lu, Xianguo" userId="57649a0a-d28e-4448-98a1-8d5cbd8ea753" providerId="ADAL" clId="{401CA770-6E6C-F24E-9C95-D4136FC9F1F1}" dt="2024-07-27T19:53:11.100" v="20736" actId="20577"/>
        <pc:sldMkLst>
          <pc:docMk/>
          <pc:sldMk cId="3404611869" sldId="545"/>
        </pc:sldMkLst>
      </pc:sldChg>
      <pc:sldChg chg="addSp delSp new del mod">
        <pc:chgData name="Lu, Xianguo" userId="57649a0a-d28e-4448-98a1-8d5cbd8ea753" providerId="ADAL" clId="{401CA770-6E6C-F24E-9C95-D4136FC9F1F1}" dt="2024-07-26T14:57:48.899" v="12992" actId="2696"/>
        <pc:sldMkLst>
          <pc:docMk/>
          <pc:sldMk cId="3930445700" sldId="546"/>
        </pc:sldMkLst>
      </pc:sldChg>
      <pc:sldChg chg="addSp delSp new del mod">
        <pc:chgData name="Lu, Xianguo" userId="57649a0a-d28e-4448-98a1-8d5cbd8ea753" providerId="ADAL" clId="{401CA770-6E6C-F24E-9C95-D4136FC9F1F1}" dt="2024-07-26T20:28:34.831" v="15558" actId="2696"/>
        <pc:sldMkLst>
          <pc:docMk/>
          <pc:sldMk cId="2545095310" sldId="54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3:50.551" v="20744" actId="1076"/>
        <pc:sldMkLst>
          <pc:docMk/>
          <pc:sldMk cId="2628796468" sldId="548"/>
        </pc:sldMkLst>
      </pc:sldChg>
      <pc:sldChg chg="addSp delSp modSp new del mod delAnim modAnim modNotesTx">
        <pc:chgData name="Lu, Xianguo" userId="57649a0a-d28e-4448-98a1-8d5cbd8ea753" providerId="ADAL" clId="{401CA770-6E6C-F24E-9C95-D4136FC9F1F1}" dt="2024-07-26T20:45:33.090" v="16185" actId="2696"/>
        <pc:sldMkLst>
          <pc:docMk/>
          <pc:sldMk cId="2550035034" sldId="549"/>
        </pc:sldMkLst>
      </pc:sldChg>
      <pc:sldChg chg="addSp delSp modSp add del mod addAnim delAnim modAnim">
        <pc:chgData name="Lu, Xianguo" userId="57649a0a-d28e-4448-98a1-8d5cbd8ea753" providerId="ADAL" clId="{401CA770-6E6C-F24E-9C95-D4136FC9F1F1}" dt="2024-07-26T20:54:01.227" v="16410" actId="2696"/>
        <pc:sldMkLst>
          <pc:docMk/>
          <pc:sldMk cId="4109328325" sldId="550"/>
        </pc:sldMkLst>
      </pc:sldChg>
      <pc:sldChg chg="addSp delSp modSp add mod ord addAnim delAnim modAnim">
        <pc:chgData name="Lu, Xianguo" userId="57649a0a-d28e-4448-98a1-8d5cbd8ea753" providerId="ADAL" clId="{401CA770-6E6C-F24E-9C95-D4136FC9F1F1}" dt="2024-07-27T19:54:39.867" v="20770" actId="20577"/>
        <pc:sldMkLst>
          <pc:docMk/>
          <pc:sldMk cId="3841553209" sldId="551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55.555" v="20772"/>
        <pc:sldMkLst>
          <pc:docMk/>
          <pc:sldMk cId="1896321676" sldId="552"/>
        </pc:sldMkLst>
      </pc:sldChg>
      <pc:sldChg chg="addSp modSp new mod">
        <pc:chgData name="Lu, Xianguo" userId="57649a0a-d28e-4448-98a1-8d5cbd8ea753" providerId="ADAL" clId="{401CA770-6E6C-F24E-9C95-D4136FC9F1F1}" dt="2024-07-27T18:42:06.171" v="20239" actId="1076"/>
        <pc:sldMkLst>
          <pc:docMk/>
          <pc:sldMk cId="1902106308" sldId="553"/>
        </pc:sldMkLst>
      </pc:sldChg>
      <pc:sldChg chg="addSp delSp modSp add mod delAnim modAnim">
        <pc:chgData name="Lu, Xianguo" userId="57649a0a-d28e-4448-98a1-8d5cbd8ea753" providerId="ADAL" clId="{401CA770-6E6C-F24E-9C95-D4136FC9F1F1}" dt="2024-07-30T14:22:00.220" v="23543" actId="1035"/>
        <pc:sldMkLst>
          <pc:docMk/>
          <pc:sldMk cId="693345950" sldId="554"/>
        </pc:sldMkLst>
      </pc:sldChg>
      <pc:sldChg chg="addSp modSp new mod ord">
        <pc:chgData name="Lu, Xianguo" userId="57649a0a-d28e-4448-98a1-8d5cbd8ea753" providerId="ADAL" clId="{401CA770-6E6C-F24E-9C95-D4136FC9F1F1}" dt="2024-07-30T10:20:42.060" v="23215" actId="20577"/>
        <pc:sldMkLst>
          <pc:docMk/>
          <pc:sldMk cId="1363428137" sldId="555"/>
        </pc:sldMkLst>
      </pc:sldChg>
      <pc:sldChg chg="addSp delSp modSp add mod">
        <pc:chgData name="Lu, Xianguo" userId="57649a0a-d28e-4448-98a1-8d5cbd8ea753" providerId="ADAL" clId="{401CA770-6E6C-F24E-9C95-D4136FC9F1F1}" dt="2024-07-30T14:01:09.315" v="23513" actId="20577"/>
        <pc:sldMkLst>
          <pc:docMk/>
          <pc:sldMk cId="1481969402" sldId="556"/>
        </pc:sldMkLst>
      </pc:sldChg>
      <pc:sldChg chg="addSp delSp modSp new mod ord delAnim modAnim">
        <pc:chgData name="Lu, Xianguo" userId="57649a0a-d28e-4448-98a1-8d5cbd8ea753" providerId="ADAL" clId="{401CA770-6E6C-F24E-9C95-D4136FC9F1F1}" dt="2024-07-27T18:51:00.553" v="20299"/>
        <pc:sldMkLst>
          <pc:docMk/>
          <pc:sldMk cId="3044067556" sldId="557"/>
        </pc:sldMkLst>
      </pc:sldChg>
      <pc:sldChg chg="addSp delSp modSp add mod delAnim modAnim">
        <pc:chgData name="Lu, Xianguo" userId="57649a0a-d28e-4448-98a1-8d5cbd8ea753" providerId="ADAL" clId="{401CA770-6E6C-F24E-9C95-D4136FC9F1F1}" dt="2024-07-27T18:46:58.381" v="20272" actId="20577"/>
        <pc:sldMkLst>
          <pc:docMk/>
          <pc:sldMk cId="370574495" sldId="558"/>
        </pc:sldMkLst>
      </pc:sldChg>
      <pc:sldChg chg="addSp delSp modSp add mod delAnim modAnim">
        <pc:chgData name="Lu, Xianguo" userId="57649a0a-d28e-4448-98a1-8d5cbd8ea753" providerId="ADAL" clId="{401CA770-6E6C-F24E-9C95-D4136FC9F1F1}" dt="2024-07-30T14:00:55.909" v="23505" actId="14100"/>
        <pc:sldMkLst>
          <pc:docMk/>
          <pc:sldMk cId="2792567322" sldId="559"/>
        </pc:sldMkLst>
      </pc:sldChg>
      <pc:sldChg chg="delSp modSp add del">
        <pc:chgData name="Lu, Xianguo" userId="57649a0a-d28e-4448-98a1-8d5cbd8ea753" providerId="ADAL" clId="{401CA770-6E6C-F24E-9C95-D4136FC9F1F1}" dt="2024-07-27T18:50:47.369" v="20297" actId="2696"/>
        <pc:sldMkLst>
          <pc:docMk/>
          <pc:sldMk cId="803961320" sldId="560"/>
        </pc:sldMkLst>
      </pc:sldChg>
      <pc:sldChg chg="addSp delSp modSp add del mod modAnim">
        <pc:chgData name="Lu, Xianguo" userId="57649a0a-d28e-4448-98a1-8d5cbd8ea753" providerId="ADAL" clId="{401CA770-6E6C-F24E-9C95-D4136FC9F1F1}" dt="2024-07-27T20:41:57.933" v="21077" actId="2696"/>
        <pc:sldMkLst>
          <pc:docMk/>
          <pc:sldMk cId="2870275069" sldId="560"/>
        </pc:sldMkLst>
      </pc:sldChg>
      <pc:sldChg chg="addSp modSp add modAnim">
        <pc:chgData name="Lu, Xianguo" userId="57649a0a-d28e-4448-98a1-8d5cbd8ea753" providerId="ADAL" clId="{401CA770-6E6C-F24E-9C95-D4136FC9F1F1}" dt="2024-07-27T20:41:49.313" v="21076"/>
        <pc:sldMkLst>
          <pc:docMk/>
          <pc:sldMk cId="2221636" sldId="561"/>
        </pc:sldMkLst>
      </pc:sldChg>
      <pc:sldChg chg="add del">
        <pc:chgData name="Lu, Xianguo" userId="57649a0a-d28e-4448-98a1-8d5cbd8ea753" providerId="ADAL" clId="{401CA770-6E6C-F24E-9C95-D4136FC9F1F1}" dt="2024-07-27T21:41:12.575" v="21479" actId="2696"/>
        <pc:sldMkLst>
          <pc:docMk/>
          <pc:sldMk cId="3246847347" sldId="562"/>
        </pc:sldMkLst>
      </pc:sldChg>
      <pc:sldChg chg="addSp modSp new mod">
        <pc:chgData name="Lu, Xianguo" userId="57649a0a-d28e-4448-98a1-8d5cbd8ea753" providerId="ADAL" clId="{401CA770-6E6C-F24E-9C95-D4136FC9F1F1}" dt="2024-07-29T16:37:45.015" v="23113"/>
        <pc:sldMkLst>
          <pc:docMk/>
          <pc:sldMk cId="3519411430" sldId="562"/>
        </pc:sldMkLst>
      </pc:sldChg>
    </pc:docChg>
  </pc:docChgLst>
  <pc:docChgLst>
    <pc:chgData name="Lu, Xianguo" userId="57649a0a-d28e-4448-98a1-8d5cbd8ea753" providerId="ADAL" clId="{5D5E514C-D110-8543-A5B1-C786DF7AAF23}"/>
    <pc:docChg chg="undo custSel addSld delSld modSld">
      <pc:chgData name="Lu, Xianguo" userId="57649a0a-d28e-4448-98a1-8d5cbd8ea753" providerId="ADAL" clId="{5D5E514C-D110-8543-A5B1-C786DF7AAF23}" dt="2025-04-09T07:06:45.307" v="68"/>
      <pc:docMkLst>
        <pc:docMk/>
      </pc:docMkLst>
      <pc:sldChg chg="add del">
        <pc:chgData name="Lu, Xianguo" userId="57649a0a-d28e-4448-98a1-8d5cbd8ea753" providerId="ADAL" clId="{5D5E514C-D110-8543-A5B1-C786DF7AAF23}" dt="2025-04-09T07:05:58.602" v="63" actId="2696"/>
        <pc:sldMkLst>
          <pc:docMk/>
          <pc:sldMk cId="1372258821" sldId="265"/>
        </pc:sldMkLst>
      </pc:sldChg>
      <pc:sldChg chg="del">
        <pc:chgData name="Lu, Xianguo" userId="57649a0a-d28e-4448-98a1-8d5cbd8ea753" providerId="ADAL" clId="{5D5E514C-D110-8543-A5B1-C786DF7AAF23}" dt="2025-04-08T14:34:36.798" v="49" actId="2696"/>
        <pc:sldMkLst>
          <pc:docMk/>
          <pc:sldMk cId="1951511031" sldId="265"/>
        </pc:sldMkLst>
      </pc:sldChg>
      <pc:sldChg chg="add">
        <pc:chgData name="Lu, Xianguo" userId="57649a0a-d28e-4448-98a1-8d5cbd8ea753" providerId="ADAL" clId="{5D5E514C-D110-8543-A5B1-C786DF7AAF23}" dt="2025-04-09T07:06:05.133" v="64"/>
        <pc:sldMkLst>
          <pc:docMk/>
          <pc:sldMk cId="3465836814" sldId="265"/>
        </pc:sldMkLst>
      </pc:sldChg>
      <pc:sldChg chg="modAnim">
        <pc:chgData name="Lu, Xianguo" userId="57649a0a-d28e-4448-98a1-8d5cbd8ea753" providerId="ADAL" clId="{5D5E514C-D110-8543-A5B1-C786DF7AAF23}" dt="2025-04-08T14:38:28.573" v="62"/>
        <pc:sldMkLst>
          <pc:docMk/>
          <pc:sldMk cId="3052314646" sldId="314"/>
        </pc:sldMkLst>
      </pc:sldChg>
      <pc:sldChg chg="add del">
        <pc:chgData name="Lu, Xianguo" userId="57649a0a-d28e-4448-98a1-8d5cbd8ea753" providerId="ADAL" clId="{5D5E514C-D110-8543-A5B1-C786DF7AAF23}" dt="2025-04-08T14:36:05.446" v="57" actId="2696"/>
        <pc:sldMkLst>
          <pc:docMk/>
          <pc:sldMk cId="516267705" sldId="342"/>
        </pc:sldMkLst>
      </pc:sldChg>
      <pc:sldChg chg="add">
        <pc:chgData name="Lu, Xianguo" userId="57649a0a-d28e-4448-98a1-8d5cbd8ea753" providerId="ADAL" clId="{5D5E514C-D110-8543-A5B1-C786DF7AAF23}" dt="2025-04-09T07:06:45.307" v="68"/>
        <pc:sldMkLst>
          <pc:docMk/>
          <pc:sldMk cId="2912756109" sldId="342"/>
        </pc:sldMkLst>
      </pc:sldChg>
      <pc:sldChg chg="add del">
        <pc:chgData name="Lu, Xianguo" userId="57649a0a-d28e-4448-98a1-8d5cbd8ea753" providerId="ADAL" clId="{5D5E514C-D110-8543-A5B1-C786DF7AAF23}" dt="2025-04-09T07:06:38.806" v="67" actId="2696"/>
        <pc:sldMkLst>
          <pc:docMk/>
          <pc:sldMk cId="3742105631" sldId="342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948792654" sldId="360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3608737731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3970234266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48256351" sldId="361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673656181" sldId="361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298354431" sldId="361"/>
        </pc:sldMkLst>
      </pc:sldChg>
      <pc:sldChg chg="modSp mod">
        <pc:chgData name="Lu, Xianguo" userId="57649a0a-d28e-4448-98a1-8d5cbd8ea753" providerId="ADAL" clId="{5D5E514C-D110-8543-A5B1-C786DF7AAF23}" dt="2025-04-08T14:33:09.155" v="48" actId="20577"/>
        <pc:sldMkLst>
          <pc:docMk/>
          <pc:sldMk cId="1388125922" sldId="501"/>
        </pc:sldMkLst>
        <pc:spChg chg="mod">
          <ac:chgData name="Lu, Xianguo" userId="57649a0a-d28e-4448-98a1-8d5cbd8ea753" providerId="ADAL" clId="{5D5E514C-D110-8543-A5B1-C786DF7AAF23}" dt="2025-04-08T14:33:09.155" v="48" actId="20577"/>
          <ac:spMkLst>
            <pc:docMk/>
            <pc:sldMk cId="1388125922" sldId="501"/>
            <ac:spMk id="3" creationId="{3C742C14-E57D-BE45-8AD4-176B8E396452}"/>
          </ac:spMkLst>
        </pc:spChg>
      </pc:sldChg>
      <pc:sldChg chg="add del">
        <pc:chgData name="Lu, Xianguo" userId="57649a0a-d28e-4448-98a1-8d5cbd8ea753" providerId="ADAL" clId="{5D5E514C-D110-8543-A5B1-C786DF7AAF23}" dt="2025-04-08T14:36:01.495" v="56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5D5E514C-D110-8543-A5B1-C786DF7AAF23}" dt="2025-04-08T14:37:16.515" v="59" actId="2696"/>
        <pc:sldMkLst>
          <pc:docMk/>
          <pc:sldMk cId="3107183294" sldId="517"/>
        </pc:sldMkLst>
      </pc:sldChg>
      <pc:sldChg chg="add setBg">
        <pc:chgData name="Lu, Xianguo" userId="57649a0a-d28e-4448-98a1-8d5cbd8ea753" providerId="ADAL" clId="{5D5E514C-D110-8543-A5B1-C786DF7AAF23}" dt="2025-04-08T14:37:22.194" v="60"/>
        <pc:sldMkLst>
          <pc:docMk/>
          <pc:sldMk cId="3840683165" sldId="517"/>
        </pc:sldMkLst>
      </pc:sldChg>
      <pc:sldChg chg="modAnim">
        <pc:chgData name="Lu, Xianguo" userId="57649a0a-d28e-4448-98a1-8d5cbd8ea753" providerId="ADAL" clId="{5D5E514C-D110-8543-A5B1-C786DF7AAF23}" dt="2025-04-08T14:38:23.565" v="61"/>
        <pc:sldMkLst>
          <pc:docMk/>
          <pc:sldMk cId="575990275" sldId="624"/>
        </pc:sldMkLst>
      </pc:sldChg>
      <pc:sldChg chg="add del">
        <pc:chgData name="Lu, Xianguo" userId="57649a0a-d28e-4448-98a1-8d5cbd8ea753" providerId="ADAL" clId="{5D5E514C-D110-8543-A5B1-C786DF7AAF23}" dt="2025-04-08T14:35:27.576" v="54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473451713" sldId="638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109174868" sldId="638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109341001" sldId="638"/>
        </pc:sldMkLst>
      </pc:sldChg>
    </pc:docChg>
  </pc:docChgLst>
  <pc:docChgLst>
    <pc:chgData name="Lu, Xianguo" userId="1d5503a3-27cd-4cc8-be9b-aee160fb28f7" providerId="ADAL" clId="{D6396079-0A96-A64D-986B-042201DA6D11}"/>
    <pc:docChg chg="undo custSel delSld modSld">
      <pc:chgData name="Lu, Xianguo" userId="1d5503a3-27cd-4cc8-be9b-aee160fb28f7" providerId="ADAL" clId="{D6396079-0A96-A64D-986B-042201DA6D11}" dt="2023-04-19T11:38:53.004" v="31" actId="14100"/>
      <pc:docMkLst>
        <pc:docMk/>
      </pc:docMkLst>
      <pc:sldChg chg="modSp mod">
        <pc:chgData name="Lu, Xianguo" userId="1d5503a3-27cd-4cc8-be9b-aee160fb28f7" providerId="ADAL" clId="{D6396079-0A96-A64D-986B-042201DA6D11}" dt="2023-04-19T02:18:54.965" v="17" actId="20577"/>
        <pc:sldMkLst>
          <pc:docMk/>
          <pc:sldMk cId="566338582" sldId="259"/>
        </pc:sldMkLst>
      </pc:sldChg>
      <pc:sldChg chg="delSp mod">
        <pc:chgData name="Lu, Xianguo" userId="1d5503a3-27cd-4cc8-be9b-aee160fb28f7" providerId="ADAL" clId="{D6396079-0A96-A64D-986B-042201DA6D11}" dt="2023-04-19T11:37:55.807" v="30" actId="478"/>
        <pc:sldMkLst>
          <pc:docMk/>
          <pc:sldMk cId="2253986562" sldId="315"/>
        </pc:sldMkLst>
      </pc:sldChg>
      <pc:sldChg chg="modSp mod">
        <pc:chgData name="Lu, Xianguo" userId="1d5503a3-27cd-4cc8-be9b-aee160fb28f7" providerId="ADAL" clId="{D6396079-0A96-A64D-986B-042201DA6D11}" dt="2023-04-19T11:38:53.004" v="31" actId="14100"/>
        <pc:sldMkLst>
          <pc:docMk/>
          <pc:sldMk cId="2036979212" sldId="364"/>
        </pc:sldMkLst>
      </pc:sldChg>
      <pc:sldChg chg="del">
        <pc:chgData name="Lu, Xianguo" userId="1d5503a3-27cd-4cc8-be9b-aee160fb28f7" providerId="ADAL" clId="{D6396079-0A96-A64D-986B-042201DA6D11}" dt="2023-04-19T11:36:39.710" v="29" actId="2696"/>
        <pc:sldMkLst>
          <pc:docMk/>
          <pc:sldMk cId="1265364982" sldId="418"/>
        </pc:sldMkLst>
      </pc:sldChg>
      <pc:sldChg chg="del">
        <pc:chgData name="Lu, Xianguo" userId="1d5503a3-27cd-4cc8-be9b-aee160fb28f7" providerId="ADAL" clId="{D6396079-0A96-A64D-986B-042201DA6D11}" dt="2023-04-19T11:36:33.273" v="27" actId="2696"/>
        <pc:sldMkLst>
          <pc:docMk/>
          <pc:sldMk cId="353784863" sldId="432"/>
        </pc:sldMkLst>
      </pc:sldChg>
      <pc:sldChg chg="del">
        <pc:chgData name="Lu, Xianguo" userId="1d5503a3-27cd-4cc8-be9b-aee160fb28f7" providerId="ADAL" clId="{D6396079-0A96-A64D-986B-042201DA6D11}" dt="2023-04-19T11:36:36.638" v="28" actId="2696"/>
        <pc:sldMkLst>
          <pc:docMk/>
          <pc:sldMk cId="639092021" sldId="433"/>
        </pc:sldMkLst>
      </pc:sldChg>
    </pc:docChg>
  </pc:docChgLst>
  <pc:docChgLst>
    <pc:chgData name="Lu, Xianguo" userId="57649a0a-d28e-4448-98a1-8d5cbd8ea753" providerId="ADAL" clId="{D4793458-0C7D-AA48-ACFE-86482D7B7779}"/>
    <pc:docChg chg="undo custSel addSld modSld">
      <pc:chgData name="Lu, Xianguo" userId="57649a0a-d28e-4448-98a1-8d5cbd8ea753" providerId="ADAL" clId="{D4793458-0C7D-AA48-ACFE-86482D7B7779}" dt="2025-04-01T00:06:53.092" v="144"/>
      <pc:docMkLst>
        <pc:docMk/>
      </pc:docMkLst>
      <pc:sldChg chg="add">
        <pc:chgData name="Lu, Xianguo" userId="57649a0a-d28e-4448-98a1-8d5cbd8ea753" providerId="ADAL" clId="{D4793458-0C7D-AA48-ACFE-86482D7B7779}" dt="2025-04-01T00:06:28.122" v="143"/>
        <pc:sldMkLst>
          <pc:docMk/>
          <pc:sldMk cId="516267705" sldId="342"/>
        </pc:sldMkLst>
      </pc:sldChg>
      <pc:sldChg chg="delSp mod modAnim">
        <pc:chgData name="Lu, Xianguo" userId="57649a0a-d28e-4448-98a1-8d5cbd8ea753" providerId="ADAL" clId="{D4793458-0C7D-AA48-ACFE-86482D7B7779}" dt="2025-03-31T17:43:26.708" v="142" actId="478"/>
        <pc:sldMkLst>
          <pc:docMk/>
          <pc:sldMk cId="3608737731" sldId="360"/>
        </pc:sldMkLst>
      </pc:sldChg>
      <pc:sldChg chg="modSp mod">
        <pc:chgData name="Lu, Xianguo" userId="57649a0a-d28e-4448-98a1-8d5cbd8ea753" providerId="ADAL" clId="{D4793458-0C7D-AA48-ACFE-86482D7B7779}" dt="2025-03-31T15:53:12.736" v="129" actId="20577"/>
        <pc:sldMkLst>
          <pc:docMk/>
          <pc:sldMk cId="1388125922" sldId="501"/>
        </pc:sldMkLst>
        <pc:spChg chg="mod">
          <ac:chgData name="Lu, Xianguo" userId="57649a0a-d28e-4448-98a1-8d5cbd8ea753" providerId="ADAL" clId="{D4793458-0C7D-AA48-ACFE-86482D7B7779}" dt="2025-03-31T15:53:12.736" v="129" actId="20577"/>
          <ac:spMkLst>
            <pc:docMk/>
            <pc:sldMk cId="1388125922" sldId="501"/>
            <ac:spMk id="3" creationId="{3C742C14-E57D-BE45-8AD4-176B8E396452}"/>
          </ac:spMkLst>
        </pc:spChg>
      </pc:sldChg>
      <pc:sldChg chg="add setBg">
        <pc:chgData name="Lu, Xianguo" userId="57649a0a-d28e-4448-98a1-8d5cbd8ea753" providerId="ADAL" clId="{D4793458-0C7D-AA48-ACFE-86482D7B7779}" dt="2025-04-01T00:06:53.092" v="144"/>
        <pc:sldMkLst>
          <pc:docMk/>
          <pc:sldMk cId="3211088415" sldId="503"/>
        </pc:sldMkLst>
      </pc:sldChg>
      <pc:sldChg chg="add">
        <pc:chgData name="Lu, Xianguo" userId="57649a0a-d28e-4448-98a1-8d5cbd8ea753" providerId="ADAL" clId="{D4793458-0C7D-AA48-ACFE-86482D7B7779}" dt="2025-03-31T17:43:18.517" v="140" actId="2890"/>
        <pc:sldMkLst>
          <pc:docMk/>
          <pc:sldMk cId="1473451713" sldId="638"/>
        </pc:sldMkLst>
      </pc:sldChg>
    </pc:docChg>
  </pc:docChgLst>
  <pc:docChgLst>
    <pc:chgData name="Lu, Xianguo" userId="1d5503a3-27cd-4cc8-be9b-aee160fb28f7" providerId="ADAL" clId="{FD6BDA21-F758-584A-B42E-8277359553A2}"/>
    <pc:docChg chg="modSld">
      <pc:chgData name="Lu, Xianguo" userId="1d5503a3-27cd-4cc8-be9b-aee160fb28f7" providerId="ADAL" clId="{FD6BDA21-F758-584A-B42E-8277359553A2}" dt="2023-04-18T06:54:35.360" v="2" actId="20577"/>
      <pc:docMkLst>
        <pc:docMk/>
      </pc:docMkLst>
      <pc:sldChg chg="modSp mod">
        <pc:chgData name="Lu, Xianguo" userId="1d5503a3-27cd-4cc8-be9b-aee160fb28f7" providerId="ADAL" clId="{FD6BDA21-F758-584A-B42E-8277359553A2}" dt="2023-04-18T06:54:35.360" v="2" actId="20577"/>
        <pc:sldMkLst>
          <pc:docMk/>
          <pc:sldMk cId="566338582" sldId="259"/>
        </pc:sldMkLst>
      </pc:sldChg>
    </pc:docChg>
  </pc:docChgLst>
  <pc:docChgLst>
    <pc:chgData name="Lu, Xianguo" userId="1d5503a3-27cd-4cc8-be9b-aee160fb28f7" providerId="ADAL" clId="{D810843F-05EC-984C-ABBE-D1DA91392AFA}"/>
    <pc:docChg chg="custSel addSld modSld">
      <pc:chgData name="Lu, Xianguo" userId="1d5503a3-27cd-4cc8-be9b-aee160fb28f7" providerId="ADAL" clId="{D810843F-05EC-984C-ABBE-D1DA91392AFA}" dt="2023-04-20T05:46:03.396" v="112" actId="20577"/>
      <pc:docMkLst>
        <pc:docMk/>
      </pc:docMkLst>
      <pc:sldChg chg="addSp delSp modSp new mod">
        <pc:chgData name="Lu, Xianguo" userId="1d5503a3-27cd-4cc8-be9b-aee160fb28f7" providerId="ADAL" clId="{D810843F-05EC-984C-ABBE-D1DA91392AFA}" dt="2023-04-20T05:46:03.396" v="112" actId="20577"/>
        <pc:sldMkLst>
          <pc:docMk/>
          <pc:sldMk cId="3825410965" sldId="484"/>
        </pc:sldMkLst>
      </pc:sldChg>
    </pc:docChg>
  </pc:docChgLst>
  <pc:docChgLst>
    <pc:chgData name="Lu, Xianguo" userId="57649a0a-d28e-4448-98a1-8d5cbd8ea753" providerId="ADAL" clId="{38E15D67-2E39-A541-A6EA-81E81A82DA19}"/>
    <pc:docChg chg="delSld">
      <pc:chgData name="Lu, Xianguo" userId="57649a0a-d28e-4448-98a1-8d5cbd8ea753" providerId="ADAL" clId="{38E15D67-2E39-A541-A6EA-81E81A82DA19}" dt="2024-04-24T21:07:10.205" v="0" actId="2696"/>
      <pc:docMkLst>
        <pc:docMk/>
      </pc:docMkLst>
      <pc:sldChg chg="del">
        <pc:chgData name="Lu, Xianguo" userId="57649a0a-d28e-4448-98a1-8d5cbd8ea753" providerId="ADAL" clId="{38E15D67-2E39-A541-A6EA-81E81A82DA19}" dt="2024-04-24T21:07:10.205" v="0" actId="2696"/>
        <pc:sldMkLst>
          <pc:docMk/>
          <pc:sldMk cId="2555583574" sldId="4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81072-DBFC-944C-B360-BCBEB0F13654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DEB1-0600-9147-B578-7FA74095C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28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79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F47E3-9992-E199-A878-52CC81F7A8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63822EF-E5BB-C445-8D15-804488DB229D}" type="slidenum">
              <a:t>22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C93BCB-43D4-6A47-3AA5-64D8ED508F9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ACE1E9-8DD5-61D3-8FA7-816EABED4BB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212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931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826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31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03840-E734-C740-B8FF-D2640BAC6D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53EDE31-6C9A-9846-9E75-4FDA6C53B224}" type="slidenum">
              <a:t>33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C63E69-3661-E342-BE0A-3D97823FB3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38CED-086A-B247-B510-C4F53A1774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03840-E734-C740-B8FF-D2640BAC6D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53EDE31-6C9A-9846-9E75-4FDA6C53B224}" type="slidenum">
              <a:t>34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C63E69-3661-E342-BE0A-3D97823FB3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38CED-086A-B247-B510-C4F53A1774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23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78E99-315C-4B4B-8F2F-6FB3D2E400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F07C517-EED4-EF42-8C33-65B77801C759}" type="slidenum">
              <a:t>35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F9CBA6-0549-EF46-9EC5-0D33627953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FAA9D-967E-2246-B998-7618FD104A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56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78E99-315C-4B4B-8F2F-6FB3D2E400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F07C517-EED4-EF42-8C33-65B77801C759}" type="slidenum">
              <a:t>36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F9CBA6-0549-EF46-9EC5-0D33627953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FAA9D-967E-2246-B998-7618FD104A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388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FC0AB-480C-BB40-8995-A2F59EA9C89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6A242DF-FFB8-4A4F-9E3F-AE6FD9B25024}" type="slidenum">
              <a:t>37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E6829D-10F8-0F4C-A002-83FAF42D18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E1E78F-D33A-1446-A229-251B9CFBB9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13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77D75-8465-7777-1FA9-C7CE1F16E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8DF28D-D81C-AB55-6F01-1A2CBC09626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40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86F442-B6FF-2AB1-5628-8A3E9AFA5C7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5D3809-38CF-8F7D-A400-5F833E6BBB6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63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085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4997B-B0E7-3743-8388-44B68489CA5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41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782AAA-4A66-5E41-8B54-76A159914F8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CE6D7-F1BB-1F45-A4EB-ACF9306E778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3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BFC0E-A52D-8942-5F1D-611F7C42B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D95A5-59C4-E0B3-5D94-26C3D56FB4E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42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016D6-DB19-4181-5E74-A4B98061729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86EFA6-2EDC-7244-560C-3F045EB8220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00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8DD4FC-A292-3F40-9A02-25706CD3C6D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25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205C-032D-954B-8786-B0326C3CD8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44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4239D-20B8-F84C-9A8F-F7EADD3653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F8D3B-A0D3-A34E-9A84-F15AA190AA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196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AC9F1-BEFD-39B4-BCE8-9B3D744C5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452D9-B517-735D-5268-A45CDDB894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45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B58B75-D05D-46E4-166E-EB2A7A414F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00A94B-E5CF-72B2-E441-C6E76408755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415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6E7FF-6BC5-D143-80A9-DCA36F397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5D7A5D-0C1C-D5CE-7668-7BF29BE0DE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2A65E3-EF0C-44F8-0059-516F953F98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A2EC9-3D51-29BC-CC13-84712A2065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703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B870E-C477-C67B-1B6D-171B6B63B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1622A5-5EBA-64FA-A10E-2A7D1066F3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31B57E-8585-3C9E-CACB-481C6E574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BB87E-885D-E93A-30A4-2E3C2561F9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1999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45376-E298-F88D-132C-B0F54960B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668567-C84F-2CA1-092E-7647912E75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E0270B-050B-2676-7A3C-706CCD0F6A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77B0F-4BBA-C93B-282E-A815E7E444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772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993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42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786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0045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772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2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BD193-9C77-2F88-E7A1-BE34FEDCB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869B13-A122-FF7D-F8F6-345BC339F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16AEFB-42CF-85C3-172C-D164999ED1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78A0B-30A0-63B8-63A2-F4ADFFAF38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19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9BCED-650A-C68A-9510-F20C96E01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44C3F-B05F-A7BE-8623-881CE2046A6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9D700-A5A8-5E41-A639-1DC2603B7265}" type="slidenum">
              <a:t>14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65D240-6E48-D7B2-2E24-F418EDD931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90304E-44BB-FF52-BB2C-5C585F2CF4E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85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1068DF-1C9A-6041-A44A-B6F59F3274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DA75B62-BFD0-A54D-A17F-1E2C2251A461}" type="slidenum">
              <a:t>16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76C09-F6D6-6149-BC05-83FB04C4B7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2F497E-5A76-5949-9EDF-85862ABE62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738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F89F4-29FA-6643-BF4B-F9B372A6784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C2F8696-EE0C-C34A-8917-03535BE93BA5}" type="slidenum">
              <a:t>17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A03985-7244-2641-ACE0-5F38E8FAA46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C88394-19CA-ED48-BDB5-EE3A61B8CE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56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99E8B-527C-9149-8DF9-B59672CE18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94C4F30-D385-AB4C-AC4F-53E315AA5E20}" type="slidenum">
              <a:t>18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E97101-996A-1543-A459-D735340479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9DA6D-66CE-8049-8B08-A72D20FE6A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78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E507-2642-E546-B1F6-E4DD5844A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4BEE4-CE76-944B-9900-E070198F6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E35C8-B61D-5C4C-B1F5-542EEC6D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3F7A6-498C-814E-A3DB-776C86220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5941F-ED9A-0D4A-965F-877F2390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92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200B-CA77-D64B-AF41-F29B260B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8748C-4624-E348-9801-7D9305B91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97F87-5FC9-8842-9086-74E787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F161-F9F8-104A-8142-ED5ECDEA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52980-F9DA-314D-B2AF-736E8C9D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9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9AAD65-A6CB-374C-947A-574499AF9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162C0-DDE9-F64B-B979-6AF9C9BC2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5AD62-73FE-5E43-96DD-66C5859F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3564F-EBDA-E941-9015-59E6E10D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7D71A-E122-2048-91BE-9FFA7F05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9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0E539-2231-4248-88EA-52201351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63FB9-FB95-1447-B66A-D4FF8CA59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52247-3527-1840-9BFA-75C86CD8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CBF93-C374-614C-8497-7BBB3545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C5C7C-2B57-F24C-948B-A00DF11A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69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B899B-FAC3-B84C-8E58-98FCCDAC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68BAE-B08A-5242-A4A8-2D69293A3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CB436-6E0F-DC47-9B6A-B926CB41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68D3-1454-DE4B-BCA8-4BF0A35A6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530E1-4F70-8F45-8EB6-0BE6DECB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0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7E863-94DE-6749-A51C-5E85796A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FAC93-C59C-F846-B17D-9F939B87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BFE7-F303-A04E-AC55-D578ABD4F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C3708-CFFC-3441-8317-BB16D1D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AECBE2-572A-6841-A612-714B62E1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A4DFC-8626-1D49-949A-F7CDF1B4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1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D62D-B722-1B42-A4FA-543832BAC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DFC81-848E-8345-AC1B-74E64DAA2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6C561-5F0F-AC4F-824D-1B89DD83A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3F5C5B-3DC9-7340-9F8C-F33F20C63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9A00C-B0D7-D943-AC92-A998EBB16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C9B1F-31E3-4449-99D9-1769E41ED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765381-9F06-4A4E-BFFE-26E094E4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C2E636-142C-1D43-AD62-5077B56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5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2633-34B3-3B48-9F8B-1773B67F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373811-65CF-7349-BAA7-AA3AF13BC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9841F2-F29C-864A-A779-D8E90300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BC3A0-9877-1E40-8375-C81467C56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188E4-0859-9B4E-A52A-9EF723B1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04BFFC-3F1F-CD4D-AC63-F8736F1C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C21CE-5727-DF44-893A-FDC8DFBF7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54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EECFC-F695-9E48-9CD5-A35CB2C80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33C1A-0816-E140-8603-6900DF9F6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62F1F-29A6-E844-A75B-DAF79FB72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F9ED0-F3F9-2949-BBD2-411A9A27F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435BF-961D-7C4A-8EE9-F01CAD19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F118F-9933-FC45-AA08-B1A70BB6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77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2906-1FB4-4D44-BFEA-70F3E2B9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034EE-EAB0-1643-98EE-DD113B260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BCBED-87E8-CC46-BDE1-74A37F9C5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4B51A-168B-A840-84F5-E0071F601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003AA-8E6F-1F47-B8DE-01D97A43F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F342B-1CA0-D84A-8E89-23CCFC1E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09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FDA80E-C45C-624F-B10E-4368E01A4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8941B-5939-6D42-8B57-C9932F758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528B4-CDCC-A242-891B-E2D11D0AB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6E785-EBAF-1A4C-98F6-866595196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5EDF6-D017-0E4D-9E2E-4CA12B093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7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hyperlink" Target="https://www.hep.phy.cam.ac.uk/~thomson/lectures/partIIIparticles/Handout11_2009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1.gif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00.png"/><Relationship Id="rId15" Type="http://schemas.openxmlformats.org/officeDocument/2006/relationships/hyperlink" Target="https://teaching.shu.ac.uk/hwb/chemistry/tutorials/molspec/nmr1.htm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2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500.png"/><Relationship Id="rId7" Type="http://schemas.openxmlformats.org/officeDocument/2006/relationships/image" Target="../media/image9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340.png"/><Relationship Id="rId4" Type="http://schemas.openxmlformats.org/officeDocument/2006/relationships/image" Target="../media/image610.png"/><Relationship Id="rId9" Type="http://schemas.openxmlformats.org/officeDocument/2006/relationships/image" Target="../media/image331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8.png"/><Relationship Id="rId3" Type="http://schemas.openxmlformats.org/officeDocument/2006/relationships/image" Target="../media/image190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6.png"/><Relationship Id="rId5" Type="http://schemas.openxmlformats.org/officeDocument/2006/relationships/image" Target="../media/image210.png"/><Relationship Id="rId10" Type="http://schemas.openxmlformats.org/officeDocument/2006/relationships/image" Target="../media/image35.png"/><Relationship Id="rId4" Type="http://schemas.openxmlformats.org/officeDocument/2006/relationships/image" Target="../media/image2001.png"/><Relationship Id="rId9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uxianguo.github.io/html/visos/" TargetMode="External"/><Relationship Id="rId4" Type="http://schemas.openxmlformats.org/officeDocument/2006/relationships/image" Target="../media/image3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uxianguo.github.io/html/visos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g"/><Relationship Id="rId4" Type="http://schemas.openxmlformats.org/officeDocument/2006/relationships/hyperlink" Target="https://cerncourier.com/a/ghosts-in-the-machine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7" Type="http://schemas.openxmlformats.org/officeDocument/2006/relationships/image" Target="../media/image19.tif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hyperlink" Target="https://www.dunescience.org/" TargetMode="External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hyperlink" Target="http://www.wikihow.com/Pump-a-Spalding-Neverflat-Basketbal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ectstar.eu/event/19/contributions/250/attachments/320/421/Pion_production_and_fsi_NuWro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ectstar.eu/event/19/contributions/250/attachments/320/421/Pion_production_and_fsi_NuWro.pdf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poon-tamago.com/2015/08/03/illusionistic-shadow-art-by-shigeo-fukuda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poon-tamago.com/2015/08/03/illusionistic-shadow-art-by-shigeo-fukuda/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746270" TargetMode="External"/><Relationship Id="rId3" Type="http://schemas.openxmlformats.org/officeDocument/2006/relationships/image" Target="../media/image67.tiff"/><Relationship Id="rId7" Type="http://schemas.openxmlformats.org/officeDocument/2006/relationships/hyperlink" Target="https://inspirehep.net/literature/1716116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spirehep.net/literature/1410087" TargetMode="External"/><Relationship Id="rId5" Type="http://schemas.openxmlformats.org/officeDocument/2006/relationships/hyperlink" Target="https://inspirehep.net/literature/1381179" TargetMode="External"/><Relationship Id="rId10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5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Sphere_(venue)" TargetMode="External"/><Relationship Id="rId4" Type="http://schemas.openxmlformats.org/officeDocument/2006/relationships/image" Target="../media/image8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jpg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0.png"/><Relationship Id="rId4" Type="http://schemas.openxmlformats.org/officeDocument/2006/relationships/image" Target="../media/image70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0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tiff"/><Relationship Id="rId5" Type="http://schemas.openxmlformats.org/officeDocument/2006/relationships/image" Target="../media/image730.png"/><Relationship Id="rId4" Type="http://schemas.openxmlformats.org/officeDocument/2006/relationships/hyperlink" Target="https://lbnf.fnal.gov/beam.html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tiff"/><Relationship Id="rId5" Type="http://schemas.openxmlformats.org/officeDocument/2006/relationships/image" Target="../media/image730.png"/><Relationship Id="rId4" Type="http://schemas.openxmlformats.org/officeDocument/2006/relationships/hyperlink" Target="https://lbnf.fnal.gov/beam.html" TargetMode="External"/><Relationship Id="rId9" Type="http://schemas.openxmlformats.org/officeDocument/2006/relationships/image" Target="../media/image2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0.png"/><Relationship Id="rId5" Type="http://schemas.openxmlformats.org/officeDocument/2006/relationships/image" Target="../media/image780.png"/><Relationship Id="rId4" Type="http://schemas.openxmlformats.org/officeDocument/2006/relationships/image" Target="../media/image23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7" Type="http://schemas.openxmlformats.org/officeDocument/2006/relationships/image" Target="../media/image2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21.png"/><Relationship Id="rId4" Type="http://schemas.openxmlformats.org/officeDocument/2006/relationships/image" Target="../media/image231.png"/><Relationship Id="rId9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8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1.png"/><Relationship Id="rId5" Type="http://schemas.openxmlformats.org/officeDocument/2006/relationships/image" Target="../media/image270.png"/><Relationship Id="rId4" Type="http://schemas.openxmlformats.org/officeDocument/2006/relationships/image" Target="../media/image26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0.png"/><Relationship Id="rId5" Type="http://schemas.openxmlformats.org/officeDocument/2006/relationships/image" Target="../media/image810.png"/><Relationship Id="rId4" Type="http://schemas.openxmlformats.org/officeDocument/2006/relationships/hyperlink" Target="https://lbnf.fnal.gov/beam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abstracts/191113/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4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if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28080-B278-7641-9BFD-0775D23E3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51" y="2280060"/>
            <a:ext cx="12103098" cy="646331"/>
          </a:xfrm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Neutrino Interactions and Future Experiments</a:t>
            </a:r>
            <a:endParaRPr lang="en-US" sz="30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42C14-E57D-BE45-8AD4-176B8E396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71647"/>
            <a:ext cx="9144000" cy="3612931"/>
          </a:xfrm>
        </p:spPr>
        <p:txBody>
          <a:bodyPr>
            <a:noAutofit/>
          </a:bodyPr>
          <a:lstStyle/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LU Xianguo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  <a:cs typeface="STIXGeneral" pitchFamily="2" charset="2"/>
              </a:rPr>
              <a:t>卢显国</a:t>
            </a:r>
            <a:endParaRPr lang="en-GB" altLang="zh-CN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STKaiti" panose="02010600040101010101" pitchFamily="2" charset="-122"/>
              <a:cs typeface="STIXGeneral" pitchFamily="2" charset="2"/>
            </a:endParaRPr>
          </a:p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University of Warwick</a:t>
            </a:r>
          </a:p>
          <a:p>
            <a:pPr lvl="0"/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PRISMA+ Colloquium</a:t>
            </a: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2025 April 23, Universität Mainz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705B9-9ED8-DDF9-3AA0-21708D455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585" y="-200765"/>
            <a:ext cx="1798690" cy="142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25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65109-14F7-1B21-3253-100285BC1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86C5B9-1037-9AC2-4CA7-D2B51DD9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A761EE-CEF0-3B33-9F45-E4D0C604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 Xianguo </a:t>
            </a:r>
            <a:r>
              <a:rPr lang="ja-JP" altLang="en-US"/>
              <a:t>卢显国</a:t>
            </a:r>
            <a:r>
              <a:rPr lang="en-US" altLang="ja-JP" dirty="0"/>
              <a:t>, </a:t>
            </a:r>
            <a:r>
              <a:rPr lang="en-GB" dirty="0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0E9AA-7ACE-4591-C3FE-5397AD172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10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FB9D0B-56D4-E7A6-DE92-E472D7C9D22A}"/>
              </a:ext>
            </a:extLst>
          </p:cNvPr>
          <p:cNvSpPr txBox="1"/>
          <p:nvPr/>
        </p:nvSpPr>
        <p:spPr>
          <a:xfrm>
            <a:off x="2396066" y="193763"/>
            <a:ext cx="7399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matter in our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world view: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 Model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D120580-A4CA-DCA1-EECE-600A8F90EF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" t="16621" r="25324" b="2649"/>
          <a:stretch/>
        </p:blipFill>
        <p:spPr>
          <a:xfrm>
            <a:off x="1729754" y="921600"/>
            <a:ext cx="8243979" cy="55364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BAB0B7-9F15-83AA-9AE8-8E6E5EEAC39B}"/>
              </a:ext>
            </a:extLst>
          </p:cNvPr>
          <p:cNvSpPr txBox="1"/>
          <p:nvPr/>
        </p:nvSpPr>
        <p:spPr>
          <a:xfrm>
            <a:off x="10295467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89CE4A-6C17-AAF3-7E00-D9603941A371}"/>
              </a:ext>
            </a:extLst>
          </p:cNvPr>
          <p:cNvSpPr txBox="1"/>
          <p:nvPr/>
        </p:nvSpPr>
        <p:spPr>
          <a:xfrm>
            <a:off x="9973733" y="4693189"/>
            <a:ext cx="22182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generations?!</a:t>
            </a:r>
          </a:p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Symmetric antimatter? </a:t>
            </a:r>
          </a:p>
        </p:txBody>
      </p:sp>
    </p:spTree>
    <p:extLst>
      <p:ext uri="{BB962C8B-B14F-4D97-AF65-F5344CB8AC3E}">
        <p14:creationId xmlns:p14="http://schemas.microsoft.com/office/powerpoint/2010/main" val="1128924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D66F3-4215-2229-61DA-8DB8A3DA5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CF5569-E81F-9237-9A77-27BA76716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0FFF4B-F7E5-74CB-485A-8D48B7B37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691C9-1703-555C-3A55-54215C0D6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11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1F1D13-5732-6F4D-AE17-23B5CFC07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" t="58492" r="24787" b="2939"/>
          <a:stretch/>
        </p:blipFill>
        <p:spPr>
          <a:xfrm>
            <a:off x="1729754" y="3793067"/>
            <a:ext cx="8303245" cy="264498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77F446C-3C80-5C91-21A9-347DFA24FB08}"/>
              </a:ext>
            </a:extLst>
          </p:cNvPr>
          <p:cNvSpPr/>
          <p:nvPr/>
        </p:nvSpPr>
        <p:spPr>
          <a:xfrm>
            <a:off x="2159000" y="3725333"/>
            <a:ext cx="8303244" cy="1405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FACF2D-A646-8152-F03D-0B0154AE9255}"/>
              </a:ext>
            </a:extLst>
          </p:cNvPr>
          <p:cNvSpPr txBox="1"/>
          <p:nvPr/>
        </p:nvSpPr>
        <p:spPr>
          <a:xfrm>
            <a:off x="1152000" y="1404000"/>
            <a:ext cx="8446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Standard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96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86DB6-99A2-F194-8DEA-F4316DB1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0CFB03A-8014-1EC4-FA64-E746700A98F5}"/>
              </a:ext>
            </a:extLst>
          </p:cNvPr>
          <p:cNvGrpSpPr/>
          <p:nvPr/>
        </p:nvGrpSpPr>
        <p:grpSpPr>
          <a:xfrm>
            <a:off x="6677587" y="1120576"/>
            <a:ext cx="2636520" cy="2011680"/>
            <a:chOff x="6987556" y="4117414"/>
            <a:chExt cx="2636520" cy="20116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C55ECC-A3C7-A9F6-3A6F-4B820940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87556" y="4117414"/>
              <a:ext cx="2636520" cy="20116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BDBA19-A9F7-4D3B-FE4F-042F1816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87556" y="4117414"/>
              <a:ext cx="1013460" cy="236220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C6B6E-82BC-EDA2-2B01-7308FC03A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0F8F30-EDAD-D23A-90C9-BC389928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64A0-7DA2-A78B-5960-B48B9A92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12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6FA488-1DB2-6F36-1F68-ABB0014F6B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t="58492" r="25080" b="2939"/>
          <a:stretch/>
        </p:blipFill>
        <p:spPr>
          <a:xfrm>
            <a:off x="1729754" y="3793067"/>
            <a:ext cx="8270893" cy="264498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6B639F-1A9D-18D7-A75F-FFA81CDD622D}"/>
              </a:ext>
            </a:extLst>
          </p:cNvPr>
          <p:cNvCxnSpPr>
            <a:cxnSpLocks/>
          </p:cNvCxnSpPr>
          <p:nvPr/>
        </p:nvCxnSpPr>
        <p:spPr>
          <a:xfrm flipV="1">
            <a:off x="29675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BE6696-322C-CE8D-E5E9-0C3268295662}"/>
              </a:ext>
            </a:extLst>
          </p:cNvPr>
          <p:cNvCxnSpPr>
            <a:cxnSpLocks/>
          </p:cNvCxnSpPr>
          <p:nvPr/>
        </p:nvCxnSpPr>
        <p:spPr>
          <a:xfrm flipV="1">
            <a:off x="42502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8CB3BC-A02B-B81D-324B-A887EBB05171}"/>
              </a:ext>
            </a:extLst>
          </p:cNvPr>
          <p:cNvCxnSpPr>
            <a:cxnSpLocks/>
          </p:cNvCxnSpPr>
          <p:nvPr/>
        </p:nvCxnSpPr>
        <p:spPr>
          <a:xfrm flipV="1">
            <a:off x="55456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36855B4-DA1C-5AB8-3C7E-50486DA3430F}"/>
              </a:ext>
            </a:extLst>
          </p:cNvPr>
          <p:cNvSpPr txBox="1"/>
          <p:nvPr/>
        </p:nvSpPr>
        <p:spPr>
          <a:xfrm>
            <a:off x="1152000" y="1404000"/>
            <a:ext cx="10462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Standard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Flavour, defined by charged-current interactions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8260B1A-CFA0-37C8-5107-27F2F7A3A0B4}"/>
              </a:ext>
            </a:extLst>
          </p:cNvPr>
          <p:cNvCxnSpPr>
            <a:cxnSpLocks/>
          </p:cNvCxnSpPr>
          <p:nvPr/>
        </p:nvCxnSpPr>
        <p:spPr>
          <a:xfrm flipV="1">
            <a:off x="68545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158BFF-9FB6-CFFE-CF5B-435677321407}"/>
              </a:ext>
            </a:extLst>
          </p:cNvPr>
          <p:cNvCxnSpPr>
            <a:cxnSpLocks/>
          </p:cNvCxnSpPr>
          <p:nvPr/>
        </p:nvCxnSpPr>
        <p:spPr>
          <a:xfrm flipV="1">
            <a:off x="81372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3FA599-C8D0-900D-87A8-E92BD16CFDD3}"/>
              </a:ext>
            </a:extLst>
          </p:cNvPr>
          <p:cNvCxnSpPr>
            <a:cxnSpLocks/>
          </p:cNvCxnSpPr>
          <p:nvPr/>
        </p:nvCxnSpPr>
        <p:spPr>
          <a:xfrm flipV="1">
            <a:off x="94326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5F4AA9A-6DC0-A85C-60C3-D5AFF346DF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4107" y="1139626"/>
            <a:ext cx="2590800" cy="197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72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56254-0B8C-43C3-AC50-3B8B651C1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C7FDCB-D3E7-4768-033D-2863D04E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C9650C-24D1-38E3-677B-3039887C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EC1CB-FB9F-CC68-8B79-7BF9F888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13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56E52F1-8FA9-3EB1-D656-8D41635044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" t="58492" r="25080" b="2939"/>
          <a:stretch/>
        </p:blipFill>
        <p:spPr>
          <a:xfrm>
            <a:off x="1729754" y="3793067"/>
            <a:ext cx="8270893" cy="264498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B2F568-B04A-F4D1-474C-C3D6A9240A97}"/>
              </a:ext>
            </a:extLst>
          </p:cNvPr>
          <p:cNvCxnSpPr>
            <a:cxnSpLocks/>
          </p:cNvCxnSpPr>
          <p:nvPr/>
        </p:nvCxnSpPr>
        <p:spPr>
          <a:xfrm flipV="1">
            <a:off x="29675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3A1713-DA95-4358-E27D-8BB951697EF0}"/>
              </a:ext>
            </a:extLst>
          </p:cNvPr>
          <p:cNvCxnSpPr>
            <a:cxnSpLocks/>
          </p:cNvCxnSpPr>
          <p:nvPr/>
        </p:nvCxnSpPr>
        <p:spPr>
          <a:xfrm flipV="1">
            <a:off x="42502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AD2C30-409D-C348-0F30-5E687A120290}"/>
              </a:ext>
            </a:extLst>
          </p:cNvPr>
          <p:cNvCxnSpPr>
            <a:cxnSpLocks/>
          </p:cNvCxnSpPr>
          <p:nvPr/>
        </p:nvCxnSpPr>
        <p:spPr>
          <a:xfrm flipV="1">
            <a:off x="55456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820DAA7-B303-B6CD-6A6E-2E6DF4B3E4FC}"/>
              </a:ext>
            </a:extLst>
          </p:cNvPr>
          <p:cNvCxnSpPr>
            <a:cxnSpLocks/>
          </p:cNvCxnSpPr>
          <p:nvPr/>
        </p:nvCxnSpPr>
        <p:spPr>
          <a:xfrm flipV="1">
            <a:off x="68545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6374D6-4486-105B-F037-1B18AC0116DB}"/>
              </a:ext>
            </a:extLst>
          </p:cNvPr>
          <p:cNvCxnSpPr>
            <a:cxnSpLocks/>
          </p:cNvCxnSpPr>
          <p:nvPr/>
        </p:nvCxnSpPr>
        <p:spPr>
          <a:xfrm flipV="1">
            <a:off x="81372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825479-A29B-33C3-EF04-69490AB15F69}"/>
              </a:ext>
            </a:extLst>
          </p:cNvPr>
          <p:cNvCxnSpPr>
            <a:cxnSpLocks/>
          </p:cNvCxnSpPr>
          <p:nvPr/>
        </p:nvCxnSpPr>
        <p:spPr>
          <a:xfrm flipV="1">
            <a:off x="94326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A2188F5-F59A-1374-94D7-E42C90DF11F7}"/>
              </a:ext>
            </a:extLst>
          </p:cNvPr>
          <p:cNvSpPr txBox="1"/>
          <p:nvPr/>
        </p:nvSpPr>
        <p:spPr>
          <a:xfrm>
            <a:off x="1152000" y="1404000"/>
            <a:ext cx="10462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</a:t>
            </a:r>
            <a:r>
              <a:rPr lang="en-GB" dirty="0">
                <a:solidFill>
                  <a:schemeClr val="accent2"/>
                </a:solidFill>
              </a:rPr>
              <a:t>Nature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turns out to be tiny but not zero! 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 </a:t>
            </a:r>
            <a:r>
              <a:rPr lang="en-GB" i="1" dirty="0">
                <a:solidFill>
                  <a:schemeClr val="accent2"/>
                </a:solidFill>
              </a:rPr>
              <a:t>One more way (too many) </a:t>
            </a:r>
            <a:r>
              <a:rPr lang="en-GB" dirty="0">
                <a:solidFill>
                  <a:schemeClr val="accent2"/>
                </a:solidFill>
              </a:rPr>
              <a:t>to tell the neutrinos apart!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Flavour, defined by charged-current interactions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83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F3A84-AC4D-F7FE-C5BA-8E3EDDF2A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812FDEB2-337C-C3AC-4A27-23461F58FB49}"/>
              </a:ext>
            </a:extLst>
          </p:cNvPr>
          <p:cNvSpPr txBox="1"/>
          <p:nvPr/>
        </p:nvSpPr>
        <p:spPr>
          <a:xfrm>
            <a:off x="0" y="0"/>
            <a:ext cx="4931641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Neutrino Mass and Mixing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192007-01F5-FC50-B788-BB0B071D4660}"/>
              </a:ext>
            </a:extLst>
          </p:cNvPr>
          <p:cNvSpPr txBox="1"/>
          <p:nvPr/>
        </p:nvSpPr>
        <p:spPr>
          <a:xfrm>
            <a:off x="351080" y="1408561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Model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6866E5-0B9E-9FC4-E42F-2892819386FA}"/>
              </a:ext>
            </a:extLst>
          </p:cNvPr>
          <p:cNvSpPr txBox="1"/>
          <p:nvPr/>
        </p:nvSpPr>
        <p:spPr>
          <a:xfrm>
            <a:off x="2516777" y="1414029"/>
            <a:ext cx="293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Standard Model</a:t>
            </a: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3EE8AF7B-FC7F-0663-C8C5-BCBA4756F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A45F3535-853B-1620-743B-D4C08652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14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2A10CF-193E-9D64-524F-4A1D0AC56B99}"/>
              </a:ext>
            </a:extLst>
          </p:cNvPr>
          <p:cNvSpPr txBox="1"/>
          <p:nvPr/>
        </p:nvSpPr>
        <p:spPr>
          <a:xfrm>
            <a:off x="9396248" y="5465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25CE86C-8085-9EE4-B2D1-A76DD220F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48E37D-2FF0-A67E-5D4B-570924E2B0AD}"/>
              </a:ext>
            </a:extLst>
          </p:cNvPr>
          <p:cNvGrpSpPr/>
          <p:nvPr/>
        </p:nvGrpSpPr>
        <p:grpSpPr>
          <a:xfrm>
            <a:off x="609048" y="4941265"/>
            <a:ext cx="10973904" cy="1437572"/>
            <a:chOff x="454319" y="4986508"/>
            <a:chExt cx="10973904" cy="143757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3E2909-B680-0DA3-90C3-B84FBCB8184D}"/>
                </a:ext>
              </a:extLst>
            </p:cNvPr>
            <p:cNvSpPr txBox="1"/>
            <p:nvPr/>
          </p:nvSpPr>
          <p:spPr>
            <a:xfrm>
              <a:off x="454319" y="4986508"/>
              <a:ext cx="56858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 gaps (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D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</a:t>
              </a:r>
              <a:r>
                <a:rPr lang="en-US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 leads to neutrino </a:t>
              </a: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flavour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oscillations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4B226FC-6239-7AC5-421C-4C0CDD7A12F2}"/>
                </a:ext>
              </a:extLst>
            </p:cNvPr>
            <p:cNvGrpSpPr/>
            <p:nvPr/>
          </p:nvGrpSpPr>
          <p:grpSpPr>
            <a:xfrm>
              <a:off x="763777" y="5419568"/>
              <a:ext cx="10664446" cy="1004512"/>
              <a:chOff x="1022517" y="5387933"/>
              <a:chExt cx="10664446" cy="100451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FF2D8BB-1785-B272-C4A6-A45BF21EAD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886" t="67929" r="4807"/>
              <a:stretch/>
            </p:blipFill>
            <p:spPr>
              <a:xfrm>
                <a:off x="1022517" y="5387933"/>
                <a:ext cx="4156990" cy="77307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317C44E-1464-0952-A575-BFF68770D1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4793" t="67929" r="4807"/>
              <a:stretch/>
            </p:blipFill>
            <p:spPr>
              <a:xfrm>
                <a:off x="5440551" y="5387933"/>
                <a:ext cx="2720063" cy="77307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6212D5B-F734-C7DF-C9E8-C08BBBF497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4793" t="67929" r="4807"/>
              <a:stretch/>
            </p:blipFill>
            <p:spPr>
              <a:xfrm>
                <a:off x="8421658" y="5387933"/>
                <a:ext cx="2720063" cy="773071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6D28628-D10E-E18B-58D9-B43FAF5BD814}"/>
                  </a:ext>
                </a:extLst>
              </p:cNvPr>
              <p:cNvSpPr/>
              <p:nvPr/>
            </p:nvSpPr>
            <p:spPr>
              <a:xfrm>
                <a:off x="8911844" y="6146224"/>
                <a:ext cx="277511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>
                    <a:hlinkClick r:id="rId4"/>
                  </a:rPr>
                  <a:t>Mark Thomson, Particle Physics lecture notes</a:t>
                </a:r>
                <a:endParaRPr lang="en-GB" sz="1000" dirty="0"/>
              </a:p>
            </p:txBody>
          </p:sp>
        </p:grp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1E7500-CA0D-D5AB-F535-13AED838DE19}"/>
              </a:ext>
            </a:extLst>
          </p:cNvPr>
          <p:cNvCxnSpPr>
            <a:cxnSpLocks/>
          </p:cNvCxnSpPr>
          <p:nvPr/>
        </p:nvCxnSpPr>
        <p:spPr>
          <a:xfrm>
            <a:off x="11009570" y="2075750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C9131E6-1010-DA3F-9616-D04BC41735B4}"/>
              </a:ext>
            </a:extLst>
          </p:cNvPr>
          <p:cNvCxnSpPr>
            <a:cxnSpLocks/>
          </p:cNvCxnSpPr>
          <p:nvPr/>
        </p:nvCxnSpPr>
        <p:spPr>
          <a:xfrm>
            <a:off x="11009570" y="2421687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2D9945D-B54E-7BC5-650A-09F0B1349CF3}"/>
              </a:ext>
            </a:extLst>
          </p:cNvPr>
          <p:cNvCxnSpPr>
            <a:cxnSpLocks/>
          </p:cNvCxnSpPr>
          <p:nvPr/>
        </p:nvCxnSpPr>
        <p:spPr>
          <a:xfrm>
            <a:off x="11009570" y="2743420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AE1897E-36FF-256F-1544-7D366B341F5A}"/>
              </a:ext>
            </a:extLst>
          </p:cNvPr>
          <p:cNvSpPr txBox="1"/>
          <p:nvPr/>
        </p:nvSpPr>
        <p:spPr>
          <a:xfrm>
            <a:off x="10450408" y="1584867"/>
            <a:ext cx="1586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 “levels”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2ABA8A1D-9850-7384-3706-59301D4C01F8}"/>
              </a:ext>
            </a:extLst>
          </p:cNvPr>
          <p:cNvSpPr/>
          <p:nvPr/>
        </p:nvSpPr>
        <p:spPr>
          <a:xfrm>
            <a:off x="5207540" y="4282583"/>
            <a:ext cx="82953" cy="829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A3BE3AC2-4466-C2AA-63E5-22BBA114A7F9}"/>
              </a:ext>
            </a:extLst>
          </p:cNvPr>
          <p:cNvSpPr/>
          <p:nvPr/>
        </p:nvSpPr>
        <p:spPr>
          <a:xfrm>
            <a:off x="5207866" y="4074793"/>
            <a:ext cx="82953" cy="829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922F9A48-C50F-5948-6888-3A7F1D910948}"/>
              </a:ext>
            </a:extLst>
          </p:cNvPr>
          <p:cNvSpPr/>
          <p:nvPr/>
        </p:nvSpPr>
        <p:spPr>
          <a:xfrm>
            <a:off x="6226487" y="3578949"/>
            <a:ext cx="237754" cy="2377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09743E08-5ECC-062F-0875-BC986B68FE5E}"/>
              </a:ext>
            </a:extLst>
          </p:cNvPr>
          <p:cNvSpPr/>
          <p:nvPr/>
        </p:nvSpPr>
        <p:spPr>
          <a:xfrm>
            <a:off x="5133405" y="3389290"/>
            <a:ext cx="237754" cy="2377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8D135B8-881C-E467-4260-15135096B418}"/>
              </a:ext>
            </a:extLst>
          </p:cNvPr>
          <p:cNvSpPr txBox="1"/>
          <p:nvPr/>
        </p:nvSpPr>
        <p:spPr>
          <a:xfrm>
            <a:off x="5075496" y="4499110"/>
            <a:ext cx="480081" cy="314175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noAutofit/>
          </a:bodyPr>
          <a:lstStyle/>
          <a:p>
            <a:pPr hangingPunct="0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Normal / Inverted Mass Ordering (Hierarchy)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F92049E-8FA6-A35C-3A96-8AAEA8B3265E}"/>
              </a:ext>
            </a:extLst>
          </p:cNvPr>
          <p:cNvCxnSpPr>
            <a:cxnSpLocks/>
          </p:cNvCxnSpPr>
          <p:nvPr/>
        </p:nvCxnSpPr>
        <p:spPr>
          <a:xfrm>
            <a:off x="5420473" y="4331850"/>
            <a:ext cx="154598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5D05C7E-7318-73AE-ECDF-9FD365E160D8}"/>
              </a:ext>
            </a:extLst>
          </p:cNvPr>
          <p:cNvCxnSpPr/>
          <p:nvPr/>
        </p:nvCxnSpPr>
        <p:spPr>
          <a:xfrm>
            <a:off x="6498206" y="3711666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94955DB-AD74-D3D4-6282-DD08A5EDDD8F}"/>
              </a:ext>
            </a:extLst>
          </p:cNvPr>
          <p:cNvCxnSpPr/>
          <p:nvPr/>
        </p:nvCxnSpPr>
        <p:spPr>
          <a:xfrm>
            <a:off x="5420473" y="4105615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A0771FE-D688-8D27-D500-32F5F19313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7199" y="1994631"/>
            <a:ext cx="8812530" cy="853440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0AD9B3AC-F4BE-FC69-79B6-E90EB8733FDD}"/>
              </a:ext>
            </a:extLst>
          </p:cNvPr>
          <p:cNvSpPr/>
          <p:nvPr/>
        </p:nvSpPr>
        <p:spPr>
          <a:xfrm>
            <a:off x="2516777" y="1826394"/>
            <a:ext cx="7585165" cy="11269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tx1"/>
          </a:solidFill>
          <a:ln w="18360">
            <a:solidFill>
              <a:srgbClr val="000000"/>
            </a:solidFill>
            <a:prstDash val="solid"/>
          </a:ln>
          <a:effectLst/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458CB9-141D-268E-4826-826B5E2482DC}"/>
              </a:ext>
            </a:extLst>
          </p:cNvPr>
          <p:cNvSpPr txBox="1"/>
          <p:nvPr/>
        </p:nvSpPr>
        <p:spPr>
          <a:xfrm>
            <a:off x="4931641" y="2199446"/>
            <a:ext cx="3185778" cy="67222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 matrix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AA2D3-C6E5-AE56-BFFF-6103A3B6FCE1}"/>
              </a:ext>
            </a:extLst>
          </p:cNvPr>
          <p:cNvSpPr txBox="1"/>
          <p:nvPr/>
        </p:nvSpPr>
        <p:spPr>
          <a:xfrm>
            <a:off x="4326277" y="1877867"/>
            <a:ext cx="3318108" cy="31286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Pontecorvo–Maki–Nakagawa–Sakata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947A9F-8B5E-97A1-7FAE-753CFD35873A}"/>
              </a:ext>
            </a:extLst>
          </p:cNvPr>
          <p:cNvCxnSpPr>
            <a:cxnSpLocks/>
          </p:cNvCxnSpPr>
          <p:nvPr/>
        </p:nvCxnSpPr>
        <p:spPr>
          <a:xfrm>
            <a:off x="5420473" y="3499981"/>
            <a:ext cx="154598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7107F1-C391-B770-7079-9B5B90D01FB2}"/>
              </a:ext>
            </a:extLst>
          </p:cNvPr>
          <p:cNvCxnSpPr/>
          <p:nvPr/>
        </p:nvCxnSpPr>
        <p:spPr>
          <a:xfrm>
            <a:off x="2401765" y="1064349"/>
            <a:ext cx="0" cy="25146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5" grpId="0" animBg="1"/>
      <p:bldP spid="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5C7BD-E3B6-D78E-C93A-D2504F95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876253-5C1C-BAB0-E693-0542F306A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72BF5-64B1-9C41-E990-20AB5244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15</a:t>
            </a:fld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A7CB73-2B44-D5F9-D695-9FF64A94090F}"/>
              </a:ext>
            </a:extLst>
          </p:cNvPr>
          <p:cNvGrpSpPr/>
          <p:nvPr/>
        </p:nvGrpSpPr>
        <p:grpSpPr>
          <a:xfrm>
            <a:off x="3626921" y="580733"/>
            <a:ext cx="4483857" cy="3206124"/>
            <a:chOff x="3222834" y="434731"/>
            <a:chExt cx="4483857" cy="320612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580ED80-3AC6-42F9-6C57-2C4A84E0C092}"/>
                </a:ext>
              </a:extLst>
            </p:cNvPr>
            <p:cNvGrpSpPr/>
            <p:nvPr/>
          </p:nvGrpSpPr>
          <p:grpSpPr>
            <a:xfrm>
              <a:off x="3222834" y="434731"/>
              <a:ext cx="2152683" cy="3206124"/>
              <a:chOff x="9789611" y="222876"/>
              <a:chExt cx="2152683" cy="3206124"/>
            </a:xfrm>
          </p:grpSpPr>
          <p:pic>
            <p:nvPicPr>
              <p:cNvPr id="20" name="Picture 2">
                <a:extLst>
                  <a:ext uri="{FF2B5EF4-FFF2-40B4-BE49-F238E27FC236}">
                    <a16:creationId xmlns:a16="http://schemas.microsoft.com/office/drawing/2014/main" id="{D1BDAE22-ACF1-36BD-B90E-07862C4EB8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89611" y="222876"/>
                <a:ext cx="2152683" cy="320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B209B5F-BA76-7368-80E3-05C6C0004BBD}"/>
                  </a:ext>
                </a:extLst>
              </p:cNvPr>
              <p:cNvSpPr/>
              <p:nvPr/>
            </p:nvSpPr>
            <p:spPr>
              <a:xfrm>
                <a:off x="11056627" y="1790513"/>
                <a:ext cx="244800" cy="2448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DBA1AD2-733C-E46B-A359-2B6D4C718745}"/>
                </a:ext>
              </a:extLst>
            </p:cNvPr>
            <p:cNvCxnSpPr>
              <a:cxnSpLocks/>
            </p:cNvCxnSpPr>
            <p:nvPr/>
          </p:nvCxnSpPr>
          <p:spPr>
            <a:xfrm>
              <a:off x="4612250" y="2824619"/>
              <a:ext cx="2229782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73219AB-6D89-3595-100B-80A64323F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2249" y="1859940"/>
              <a:ext cx="1306917" cy="96467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E2583B7-7132-5A64-C06F-F61FD8A6DD12}"/>
                </a:ext>
              </a:extLst>
            </p:cNvPr>
            <p:cNvSpPr txBox="1"/>
            <p:nvPr/>
          </p:nvSpPr>
          <p:spPr>
            <a:xfrm>
              <a:off x="6541950" y="277091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65E3AA-ADDC-E548-4E4F-79C3090EA57B}"/>
                </a:ext>
              </a:extLst>
            </p:cNvPr>
            <p:cNvSpPr txBox="1"/>
            <p:nvPr/>
          </p:nvSpPr>
          <p:spPr>
            <a:xfrm>
              <a:off x="5577100" y="16330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y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3D622B3-D831-3C07-C0DE-1DE73EBA1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5422" y="2200057"/>
              <a:ext cx="1717675" cy="55562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88E828E-7CA4-FDA2-F9B6-B8BC6BB1A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9166" y="1257538"/>
              <a:ext cx="1787525" cy="488950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4FDA386-8E5A-DE14-653E-FCC02BC9B31B}"/>
              </a:ext>
            </a:extLst>
          </p:cNvPr>
          <p:cNvSpPr txBox="1"/>
          <p:nvPr/>
        </p:nvSpPr>
        <p:spPr>
          <a:xfrm>
            <a:off x="0" y="0"/>
            <a:ext cx="771035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Analogy: spin rotation in a magnetic field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267924-A248-CB89-A66A-06EA5B54E495}"/>
              </a:ext>
            </a:extLst>
          </p:cNvPr>
          <p:cNvGrpSpPr/>
          <p:nvPr/>
        </p:nvGrpSpPr>
        <p:grpSpPr>
          <a:xfrm>
            <a:off x="838200" y="1046291"/>
            <a:ext cx="2476025" cy="2396608"/>
            <a:chOff x="486229" y="901804"/>
            <a:chExt cx="2476025" cy="239660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D301785-DD17-3644-304B-C0402E140CD2}"/>
                </a:ext>
              </a:extLst>
            </p:cNvPr>
            <p:cNvCxnSpPr>
              <a:cxnSpLocks/>
            </p:cNvCxnSpPr>
            <p:nvPr/>
          </p:nvCxnSpPr>
          <p:spPr>
            <a:xfrm>
              <a:off x="486229" y="2048448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3B46A8-3142-7A77-74D4-2BA990A2CAE4}"/>
                </a:ext>
              </a:extLst>
            </p:cNvPr>
            <p:cNvCxnSpPr>
              <a:cxnSpLocks/>
            </p:cNvCxnSpPr>
            <p:nvPr/>
          </p:nvCxnSpPr>
          <p:spPr>
            <a:xfrm>
              <a:off x="1582792" y="1523532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CEDABAE-C8CF-5478-3330-75A6CB15E241}"/>
                </a:ext>
              </a:extLst>
            </p:cNvPr>
            <p:cNvCxnSpPr>
              <a:cxnSpLocks/>
            </p:cNvCxnSpPr>
            <p:nvPr/>
          </p:nvCxnSpPr>
          <p:spPr>
            <a:xfrm>
              <a:off x="1582792" y="2573082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1F9D987-381A-4CF9-39BD-DF9ACF9E8D58}"/>
                </a:ext>
              </a:extLst>
            </p:cNvPr>
            <p:cNvCxnSpPr/>
            <p:nvPr/>
          </p:nvCxnSpPr>
          <p:spPr>
            <a:xfrm>
              <a:off x="1792515" y="1523532"/>
              <a:ext cx="0" cy="104955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374D29C-E378-64CF-506D-ADDAAB3F5B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3247" y="1523532"/>
              <a:ext cx="469545" cy="5157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5A1C8CE-4012-382C-BDB4-D04E47F6CFC0}"/>
                </a:ext>
              </a:extLst>
            </p:cNvPr>
            <p:cNvCxnSpPr>
              <a:cxnSpLocks/>
            </p:cNvCxnSpPr>
            <p:nvPr/>
          </p:nvCxnSpPr>
          <p:spPr>
            <a:xfrm>
              <a:off x="1113247" y="2057307"/>
              <a:ext cx="469545" cy="52491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311434B-F40A-BE32-8376-0F15AEB69463}"/>
                </a:ext>
              </a:extLst>
            </p:cNvPr>
            <p:cNvSpPr txBox="1"/>
            <p:nvPr/>
          </p:nvSpPr>
          <p:spPr>
            <a:xfrm>
              <a:off x="552796" y="1240562"/>
              <a:ext cx="5084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=0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A840E1A-37A0-D2D4-1057-8A3877455AD3}"/>
                    </a:ext>
                  </a:extLst>
                </p:cNvPr>
                <p:cNvSpPr txBox="1"/>
                <p:nvPr/>
              </p:nvSpPr>
              <p:spPr>
                <a:xfrm>
                  <a:off x="2423324" y="901804"/>
                  <a:ext cx="5389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B</a:t>
                  </a:r>
                  <a14:m>
                    <m:oMath xmlns:m="http://schemas.openxmlformats.org/officeDocument/2006/math">
                      <m:r>
                        <a:rPr lang="en-GB" sz="140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0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A840E1A-37A0-D2D4-1057-8A3877455A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3324" y="901804"/>
                  <a:ext cx="538930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4545" t="-4000" r="-2273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8A62A3-7AB5-815C-81BD-27896F8E7B2E}"/>
                </a:ext>
              </a:extLst>
            </p:cNvPr>
            <p:cNvSpPr txBox="1"/>
            <p:nvPr/>
          </p:nvSpPr>
          <p:spPr>
            <a:xfrm>
              <a:off x="1839477" y="1894419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D</a:t>
              </a:r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E030BC-0028-BD10-A1D5-D3441D5D5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10738" y="2373568"/>
              <a:ext cx="184150" cy="4318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04C5578-E88C-4063-1561-5312FA0EE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02029" y="1329244"/>
              <a:ext cx="203200" cy="41275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61EA39F-0BD0-D5F1-6D7B-4FC26BE29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2796" y="2945987"/>
              <a:ext cx="2260600" cy="352425"/>
            </a:xfrm>
            <a:prstGeom prst="rect">
              <a:avLst/>
            </a:prstGeom>
          </p:spPr>
        </p:pic>
        <p:sp>
          <p:nvSpPr>
            <p:cNvPr id="39" name="Down Arrow 38">
              <a:extLst>
                <a:ext uri="{FF2B5EF4-FFF2-40B4-BE49-F238E27FC236}">
                  <a16:creationId xmlns:a16="http://schemas.microsoft.com/office/drawing/2014/main" id="{95446A39-CA02-D6D0-B364-C60C4B03B711}"/>
                </a:ext>
              </a:extLst>
            </p:cNvPr>
            <p:cNvSpPr/>
            <p:nvPr/>
          </p:nvSpPr>
          <p:spPr>
            <a:xfrm rot="10800000">
              <a:off x="2623385" y="1233743"/>
              <a:ext cx="138810" cy="1647128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13FDBE5-F791-5CDF-0AA9-F7DBD7841D6B}"/>
              </a:ext>
            </a:extLst>
          </p:cNvPr>
          <p:cNvGrpSpPr/>
          <p:nvPr/>
        </p:nvGrpSpPr>
        <p:grpSpPr>
          <a:xfrm>
            <a:off x="571825" y="3709529"/>
            <a:ext cx="3145322" cy="1044403"/>
            <a:chOff x="258278" y="4049084"/>
            <a:chExt cx="3145322" cy="1044403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7B888D0-81E9-1A98-F63D-80DA6756A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8200" y="4436262"/>
              <a:ext cx="2565400" cy="657225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EEBAB2F-F575-9DB2-B55F-E2041A172017}"/>
                </a:ext>
              </a:extLst>
            </p:cNvPr>
            <p:cNvSpPr txBox="1"/>
            <p:nvPr/>
          </p:nvSpPr>
          <p:spPr>
            <a:xfrm>
              <a:off x="258278" y="4049084"/>
              <a:ext cx="1676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 evolution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6F53A25-B430-6DDF-03F0-77EFB2BBB785}"/>
              </a:ext>
            </a:extLst>
          </p:cNvPr>
          <p:cNvGrpSpPr/>
          <p:nvPr/>
        </p:nvGrpSpPr>
        <p:grpSpPr>
          <a:xfrm>
            <a:off x="4229254" y="3724924"/>
            <a:ext cx="3052653" cy="1029008"/>
            <a:chOff x="4229254" y="3724924"/>
            <a:chExt cx="3052653" cy="102900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B445A8E-E619-2BBB-C516-8058095BD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008607" y="4074482"/>
              <a:ext cx="2273300" cy="67945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58F7BB1-D546-E204-4757-999F640EACF2}"/>
                </a:ext>
              </a:extLst>
            </p:cNvPr>
            <p:cNvSpPr txBox="1"/>
            <p:nvPr/>
          </p:nvSpPr>
          <p:spPr>
            <a:xfrm>
              <a:off x="4229254" y="3724924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Mixing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BF93C77-B246-2F4C-CE94-61B4E2882059}"/>
              </a:ext>
            </a:extLst>
          </p:cNvPr>
          <p:cNvGrpSpPr/>
          <p:nvPr/>
        </p:nvGrpSpPr>
        <p:grpSpPr>
          <a:xfrm>
            <a:off x="8431469" y="2747936"/>
            <a:ext cx="2752906" cy="1317933"/>
            <a:chOff x="8474855" y="3724924"/>
            <a:chExt cx="2752906" cy="131793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91EAED4-77C1-B53E-176A-559330432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306886" y="4074482"/>
              <a:ext cx="1920875" cy="968375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9E422D9-7776-BA33-8153-8D9AECAF21F5}"/>
                </a:ext>
              </a:extLst>
            </p:cNvPr>
            <p:cNvSpPr txBox="1"/>
            <p:nvPr/>
          </p:nvSpPr>
          <p:spPr>
            <a:xfrm>
              <a:off x="8474855" y="3724924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Oscillation probability</a:t>
              </a:r>
            </a:p>
          </p:txBody>
        </p:sp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4291EA7F-640C-2E0B-8BA9-C9841CC0B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57089" y="1959572"/>
            <a:ext cx="3114675" cy="46672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04F5894-384F-7BD1-CC7E-675972856A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8187" y="5223613"/>
            <a:ext cx="2165350" cy="746125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94BF1ED6-768C-9B71-4B8A-EDDDBDE3A4A3}"/>
              </a:ext>
            </a:extLst>
          </p:cNvPr>
          <p:cNvGrpSpPr/>
          <p:nvPr/>
        </p:nvGrpSpPr>
        <p:grpSpPr>
          <a:xfrm>
            <a:off x="1345607" y="5102966"/>
            <a:ext cx="2113486" cy="976246"/>
            <a:chOff x="817716" y="5130424"/>
            <a:chExt cx="2113486" cy="976246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A4896A5-2455-ED03-AC17-60272FBF6650}"/>
                </a:ext>
              </a:extLst>
            </p:cNvPr>
            <p:cNvSpPr/>
            <p:nvPr/>
          </p:nvSpPr>
          <p:spPr>
            <a:xfrm>
              <a:off x="1478456" y="6023717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831EF1D4-1116-BAC7-A671-61B299D78550}"/>
                </a:ext>
              </a:extLst>
            </p:cNvPr>
            <p:cNvSpPr/>
            <p:nvPr/>
          </p:nvSpPr>
          <p:spPr>
            <a:xfrm>
              <a:off x="1478782" y="5815927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AF9272E5-1B13-F7A1-3F17-54BAD39AFDD3}"/>
                </a:ext>
              </a:extLst>
            </p:cNvPr>
            <p:cNvSpPr/>
            <p:nvPr/>
          </p:nvSpPr>
          <p:spPr>
            <a:xfrm>
              <a:off x="1404321" y="5130424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284AD-1B07-7126-9EBD-742B95C3674D}"/>
                </a:ext>
              </a:extLst>
            </p:cNvPr>
            <p:cNvCxnSpPr>
              <a:cxnSpLocks/>
            </p:cNvCxnSpPr>
            <p:nvPr/>
          </p:nvCxnSpPr>
          <p:spPr>
            <a:xfrm>
              <a:off x="1691389" y="6072984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97F7930-1A59-3F4B-C334-330036F0417C}"/>
                </a:ext>
              </a:extLst>
            </p:cNvPr>
            <p:cNvCxnSpPr>
              <a:cxnSpLocks/>
            </p:cNvCxnSpPr>
            <p:nvPr/>
          </p:nvCxnSpPr>
          <p:spPr>
            <a:xfrm>
              <a:off x="1691389" y="5241115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F5684EA-4BED-1E6E-E338-10C85521DEED}"/>
                </a:ext>
              </a:extLst>
            </p:cNvPr>
            <p:cNvCxnSpPr/>
            <p:nvPr/>
          </p:nvCxnSpPr>
          <p:spPr>
            <a:xfrm>
              <a:off x="1691389" y="5846749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EAD40EDB-FCEA-2049-DE4B-56A3E7CA7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496227" y="5500580"/>
              <a:ext cx="434975" cy="260350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82F6DBA7-46E5-F2B2-A289-165D12868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79912"/>
            <a:stretch/>
          </p:blipFill>
          <p:spPr>
            <a:xfrm>
              <a:off x="817716" y="5262079"/>
              <a:ext cx="434975" cy="746125"/>
            </a:xfrm>
            <a:prstGeom prst="rect">
              <a:avLst/>
            </a:prstGeom>
          </p:spPr>
        </p:pic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E12609F-A9FE-F22F-7BCC-181C255BFEEB}"/>
                </a:ext>
              </a:extLst>
            </p:cNvPr>
            <p:cNvCxnSpPr>
              <a:cxnSpLocks/>
            </p:cNvCxnSpPr>
            <p:nvPr/>
          </p:nvCxnSpPr>
          <p:spPr>
            <a:xfrm>
              <a:off x="2251063" y="5223697"/>
              <a:ext cx="0" cy="605634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D279C6A-574C-5D88-4366-0CB2DCFE3D4E}"/>
                </a:ext>
              </a:extLst>
            </p:cNvPr>
            <p:cNvCxnSpPr>
              <a:cxnSpLocks/>
            </p:cNvCxnSpPr>
            <p:nvPr/>
          </p:nvCxnSpPr>
          <p:spPr>
            <a:xfrm>
              <a:off x="2248272" y="5839985"/>
              <a:ext cx="0" cy="249267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FB1EE47-D22A-A159-D7F8-D91AE08987E0}"/>
              </a:ext>
            </a:extLst>
          </p:cNvPr>
          <p:cNvSpPr txBox="1"/>
          <p:nvPr/>
        </p:nvSpPr>
        <p:spPr>
          <a:xfrm>
            <a:off x="3626921" y="3437299"/>
            <a:ext cx="40206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accent3"/>
                </a:solidFill>
              </a:rPr>
              <a:t>Image source: </a:t>
            </a:r>
            <a:r>
              <a:rPr lang="en-GB" sz="800" dirty="0">
                <a:solidFill>
                  <a:schemeClr val="accent3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https://teaching.shu.ac.uk/hwb/chemistry/tutorials/molspec/nmr1.htm</a:t>
            </a:r>
            <a:r>
              <a:rPr lang="en-GB" sz="800" dirty="0">
                <a:solidFill>
                  <a:schemeClr val="accent3"/>
                </a:solidFill>
              </a:rPr>
              <a:t> 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02D8985-4DB4-6F24-D890-EDA5673482BA}"/>
              </a:ext>
            </a:extLst>
          </p:cNvPr>
          <p:cNvGrpSpPr/>
          <p:nvPr/>
        </p:nvGrpSpPr>
        <p:grpSpPr>
          <a:xfrm>
            <a:off x="8741934" y="4141421"/>
            <a:ext cx="3157309" cy="2210978"/>
            <a:chOff x="8749925" y="4295169"/>
            <a:chExt cx="3157309" cy="2210978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BEBD7D8-4CA2-2F7E-38EC-BD6BAD54C0F8}"/>
                </a:ext>
              </a:extLst>
            </p:cNvPr>
            <p:cNvSpPr txBox="1"/>
            <p:nvPr/>
          </p:nvSpPr>
          <p:spPr>
            <a:xfrm>
              <a:off x="8931446" y="4812523"/>
              <a:ext cx="15227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Appearance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1DD0D8B-AECF-D914-504B-F41D4937D19B}"/>
                </a:ext>
              </a:extLst>
            </p:cNvPr>
            <p:cNvSpPr txBox="1"/>
            <p:nvPr/>
          </p:nvSpPr>
          <p:spPr>
            <a:xfrm>
              <a:off x="8931446" y="4339947"/>
              <a:ext cx="10907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Survival</a:t>
              </a: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1C707B7F-4EF0-EFB6-79AF-04EEF072D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614563" y="4295169"/>
              <a:ext cx="1041400" cy="949325"/>
            </a:xfrm>
            <a:prstGeom prst="rect">
              <a:avLst/>
            </a:prstGeom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2B25798-84EE-5198-B40C-3FD545C6117F}"/>
                </a:ext>
              </a:extLst>
            </p:cNvPr>
            <p:cNvSpPr txBox="1"/>
            <p:nvPr/>
          </p:nvSpPr>
          <p:spPr>
            <a:xfrm>
              <a:off x="8749925" y="5364824"/>
              <a:ext cx="3157309" cy="114132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Oscillation Phase: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cs typeface="Arial" panose="020B0604020202020204" pitchFamily="34" charset="0"/>
                </a:rPr>
                <a:t>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L: propagation distance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E: energy [E]</a:t>
              </a:r>
            </a:p>
            <a:p>
              <a:pPr hangingPunct="0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~ 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cs typeface="Arial" panose="020B0604020202020204" pitchFamily="34" charset="0"/>
                </a:rPr>
                <a:t>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L/E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9649ACF-7C98-C016-1B51-70577FAC93F3}"/>
              </a:ext>
            </a:extLst>
          </p:cNvPr>
          <p:cNvCxnSpPr>
            <a:cxnSpLocks/>
          </p:cNvCxnSpPr>
          <p:nvPr/>
        </p:nvCxnSpPr>
        <p:spPr>
          <a:xfrm>
            <a:off x="-98323" y="4843441"/>
            <a:ext cx="813533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1D9576F-5D87-B0AE-9704-DECA4DB7F547}"/>
              </a:ext>
            </a:extLst>
          </p:cNvPr>
          <p:cNvCxnSpPr>
            <a:cxnSpLocks/>
          </p:cNvCxnSpPr>
          <p:nvPr/>
        </p:nvCxnSpPr>
        <p:spPr>
          <a:xfrm>
            <a:off x="8017352" y="4084314"/>
            <a:ext cx="42729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7B7C55A-EA74-9106-644C-D1BCD52294B8}"/>
              </a:ext>
            </a:extLst>
          </p:cNvPr>
          <p:cNvCxnSpPr>
            <a:cxnSpLocks/>
          </p:cNvCxnSpPr>
          <p:nvPr/>
        </p:nvCxnSpPr>
        <p:spPr>
          <a:xfrm flipH="1">
            <a:off x="8026481" y="4084314"/>
            <a:ext cx="703" cy="76895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48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C34E8B-426C-6A55-3FC7-12B407BAF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296" y="1384571"/>
            <a:ext cx="8812530" cy="85344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0CFB9F1B-1BC0-3C43-81CA-03EBCFC5B846}"/>
              </a:ext>
            </a:extLst>
          </p:cNvPr>
          <p:cNvSpPr/>
          <p:nvPr/>
        </p:nvSpPr>
        <p:spPr>
          <a:xfrm>
            <a:off x="2490652" y="1282292"/>
            <a:ext cx="7599201" cy="10525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A7D6FC4-9CA2-65CC-DD44-A332CC1D2B81}"/>
              </a:ext>
            </a:extLst>
          </p:cNvPr>
          <p:cNvGrpSpPr/>
          <p:nvPr/>
        </p:nvGrpSpPr>
        <p:grpSpPr>
          <a:xfrm>
            <a:off x="3863832" y="1677135"/>
            <a:ext cx="3218173" cy="1220180"/>
            <a:chOff x="3863832" y="1677135"/>
            <a:chExt cx="3218173" cy="1220180"/>
          </a:xfrm>
        </p:grpSpPr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B47019B2-2E38-E44B-A566-E23288C88D1A}"/>
                </a:ext>
              </a:extLst>
            </p:cNvPr>
            <p:cNvSpPr/>
            <p:nvPr/>
          </p:nvSpPr>
          <p:spPr>
            <a:xfrm>
              <a:off x="5257046" y="2258457"/>
              <a:ext cx="331810" cy="0"/>
            </a:xfrm>
            <a:prstGeom prst="line">
              <a:avLst/>
            </a:pr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6" name="Straight Connector 5">
              <a:extLst>
                <a:ext uri="{FF2B5EF4-FFF2-40B4-BE49-F238E27FC236}">
                  <a16:creationId xmlns:a16="http://schemas.microsoft.com/office/drawing/2014/main" id="{B6E56425-0FF0-8E48-803E-BE6F9C12C37C}"/>
                </a:ext>
              </a:extLst>
            </p:cNvPr>
            <p:cNvSpPr/>
            <p:nvPr/>
          </p:nvSpPr>
          <p:spPr>
            <a:xfrm>
              <a:off x="6750194" y="1677135"/>
              <a:ext cx="331811" cy="0"/>
            </a:xfrm>
            <a:prstGeom prst="line">
              <a:avLst/>
            </a:pr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7" name="Straight Connector 6">
              <a:extLst>
                <a:ext uri="{FF2B5EF4-FFF2-40B4-BE49-F238E27FC236}">
                  <a16:creationId xmlns:a16="http://schemas.microsoft.com/office/drawing/2014/main" id="{8CE9C2E9-694C-7849-9BB2-3C30C13A1996}"/>
                </a:ext>
              </a:extLst>
            </p:cNvPr>
            <p:cNvSpPr/>
            <p:nvPr/>
          </p:nvSpPr>
          <p:spPr>
            <a:xfrm flipH="1">
              <a:off x="5091140" y="2258457"/>
              <a:ext cx="331811" cy="363817"/>
            </a:xfrm>
            <a:prstGeom prst="line">
              <a:avLst/>
            </a:prstGeom>
            <a:noFill/>
            <a:ln w="0">
              <a:solidFill>
                <a:schemeClr val="accent2"/>
              </a:solidFill>
              <a:prstDash val="solid"/>
            </a:ln>
          </p:spPr>
          <p:txBody>
            <a:bodyPr vert="horz" wrap="none" lIns="81646" tIns="40823" rIns="81646" bIns="40823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8" name="Straight Connector 7">
              <a:extLst>
                <a:ext uri="{FF2B5EF4-FFF2-40B4-BE49-F238E27FC236}">
                  <a16:creationId xmlns:a16="http://schemas.microsoft.com/office/drawing/2014/main" id="{FAA5ECCB-8D9D-F548-B9E8-B5E31112D929}"/>
                </a:ext>
              </a:extLst>
            </p:cNvPr>
            <p:cNvSpPr/>
            <p:nvPr/>
          </p:nvSpPr>
          <p:spPr>
            <a:xfrm flipH="1">
              <a:off x="5090814" y="1677135"/>
              <a:ext cx="1825286" cy="944812"/>
            </a:xfrm>
            <a:prstGeom prst="line">
              <a:avLst/>
            </a:prstGeom>
            <a:noFill/>
            <a:ln w="0">
              <a:solidFill>
                <a:schemeClr val="accent2"/>
              </a:solidFill>
              <a:prstDash val="solid"/>
            </a:ln>
          </p:spPr>
          <p:txBody>
            <a:bodyPr vert="horz" wrap="none" lIns="81646" tIns="40823" rIns="81646" bIns="40823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ADF8A91-BACF-5C40-9FA2-0EF31FEA37A3}"/>
                </a:ext>
              </a:extLst>
            </p:cNvPr>
            <p:cNvSpPr txBox="1"/>
            <p:nvPr/>
          </p:nvSpPr>
          <p:spPr>
            <a:xfrm>
              <a:off x="3863832" y="2558263"/>
              <a:ext cx="2800352" cy="33905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1633" b="1" i="1" dirty="0">
                  <a:solidFill>
                    <a:schemeClr val="accent2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q</a:t>
              </a:r>
              <a:r>
                <a:rPr lang="en-US" sz="1633" b="1" baseline="-25000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13 </a:t>
              </a:r>
              <a:r>
                <a:rPr lang="en-US" sz="1633" b="1" dirty="0">
                  <a:solidFill>
                    <a:schemeClr val="accent2"/>
                  </a:solidFill>
                  <a:latin typeface="Symbol" pitchFamily="18"/>
                  <a:ea typeface="Symbol" pitchFamily="2"/>
                  <a:cs typeface="Symbol" pitchFamily="2"/>
                </a:rPr>
                <a:t>¹ </a:t>
              </a:r>
              <a:r>
                <a:rPr lang="en-US" sz="1633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0 → </a:t>
              </a:r>
              <a:r>
                <a:rPr lang="en-US" sz="1633" b="1" i="1" dirty="0" err="1">
                  <a:solidFill>
                    <a:schemeClr val="accent2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d</a:t>
              </a:r>
              <a:r>
                <a:rPr lang="en-US" sz="1633" b="1" baseline="-25000" dirty="0" err="1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CP</a:t>
              </a:r>
              <a:r>
                <a:rPr lang="en-US" sz="1633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 can be observed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A35C307-3049-816C-FFAF-33F0A42E8FE7}"/>
              </a:ext>
            </a:extLst>
          </p:cNvPr>
          <p:cNvGrpSpPr/>
          <p:nvPr/>
        </p:nvGrpSpPr>
        <p:grpSpPr>
          <a:xfrm>
            <a:off x="1854759" y="1674208"/>
            <a:ext cx="2656852" cy="924111"/>
            <a:chOff x="1854759" y="1674208"/>
            <a:chExt cx="2656852" cy="92411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3CEECCA-FB54-AA4D-8518-B7DF8C379896}"/>
                </a:ext>
              </a:extLst>
            </p:cNvPr>
            <p:cNvSpPr/>
            <p:nvPr/>
          </p:nvSpPr>
          <p:spPr>
            <a:xfrm>
              <a:off x="2901737" y="1674208"/>
              <a:ext cx="1609874" cy="54437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B6F467A-DD09-E343-B175-B72DC6360657}"/>
                </a:ext>
              </a:extLst>
            </p:cNvPr>
            <p:cNvSpPr/>
            <p:nvPr/>
          </p:nvSpPr>
          <p:spPr>
            <a:xfrm rot="8728932">
              <a:off x="2214993" y="1867747"/>
              <a:ext cx="1069567" cy="7305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76" h="2238">
                  <a:moveTo>
                    <a:pt x="0" y="0"/>
                  </a:moveTo>
                  <a:cubicBezTo>
                    <a:pt x="3631" y="-1"/>
                    <a:pt x="3266" y="2238"/>
                    <a:pt x="3266" y="2238"/>
                  </a:cubicBezTo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  <a:tailEnd type="arrow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7F5524B-5F92-BA41-A393-05B106BADC43}"/>
                </a:ext>
              </a:extLst>
            </p:cNvPr>
            <p:cNvSpPr/>
            <p:nvPr/>
          </p:nvSpPr>
          <p:spPr>
            <a:xfrm>
              <a:off x="1854759" y="1674208"/>
              <a:ext cx="293274" cy="54866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D8FFC7C-B884-A46A-5BFC-1EB24C019455}"/>
              </a:ext>
            </a:extLst>
          </p:cNvPr>
          <p:cNvGrpSpPr/>
          <p:nvPr/>
        </p:nvGrpSpPr>
        <p:grpSpPr>
          <a:xfrm>
            <a:off x="8071407" y="1015356"/>
            <a:ext cx="2420504" cy="913590"/>
            <a:chOff x="8071407" y="1015356"/>
            <a:chExt cx="2420504" cy="91359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C0D4BC-539E-C14C-900B-4DCA4E943526}"/>
                </a:ext>
              </a:extLst>
            </p:cNvPr>
            <p:cNvSpPr/>
            <p:nvPr/>
          </p:nvSpPr>
          <p:spPr>
            <a:xfrm>
              <a:off x="8071407" y="1384570"/>
              <a:ext cx="1629941" cy="54437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1017596-54EC-E74E-B5C3-41418F7F7AAC}"/>
                </a:ext>
              </a:extLst>
            </p:cNvPr>
            <p:cNvSpPr/>
            <p:nvPr/>
          </p:nvSpPr>
          <p:spPr>
            <a:xfrm>
              <a:off x="10198637" y="1384570"/>
              <a:ext cx="293274" cy="544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3C64D07-BD25-5243-BC66-CE001C715F74}"/>
                </a:ext>
              </a:extLst>
            </p:cNvPr>
            <p:cNvSpPr/>
            <p:nvPr/>
          </p:nvSpPr>
          <p:spPr>
            <a:xfrm rot="19501298">
              <a:off x="9059454" y="1015356"/>
              <a:ext cx="1069567" cy="7305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76" h="2238">
                  <a:moveTo>
                    <a:pt x="0" y="0"/>
                  </a:moveTo>
                  <a:cubicBezTo>
                    <a:pt x="3631" y="-1"/>
                    <a:pt x="3266" y="2238"/>
                    <a:pt x="3266" y="2238"/>
                  </a:cubicBezTo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  <a:tailEnd type="arrow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 dirty="0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38781AB-4CBF-E343-B3BD-C5329814F1C2}"/>
              </a:ext>
            </a:extLst>
          </p:cNvPr>
          <p:cNvSpPr txBox="1"/>
          <p:nvPr/>
        </p:nvSpPr>
        <p:spPr>
          <a:xfrm>
            <a:off x="2418879" y="990425"/>
            <a:ext cx="1334246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PMNS matrix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735B6FE-339C-B743-A4DB-680C3C6F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D5D84C81-49C5-6343-86D1-DF6B9C8D7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0E0304-EB08-3742-83FE-A2405A08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1486DC-6F61-AFB0-227A-EBDF2A3A4388}"/>
                  </a:ext>
                </a:extLst>
              </p:cNvPr>
              <p:cNvSpPr txBox="1"/>
              <p:nvPr/>
            </p:nvSpPr>
            <p:spPr>
              <a:xfrm>
                <a:off x="579501" y="3311044"/>
                <a:ext cx="6872203" cy="1636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Open questions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What are the neutrino masses?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Mass gaps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|) and ordering (</a:t>
                </a: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sgn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)?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What are the mixing parameters?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Mixing angles (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, 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and CP-phase (</a:t>
                </a:r>
                <a:r>
                  <a:rPr lang="en-GB" sz="2000" b="0" i="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d</a:t>
                </a:r>
                <a:r>
                  <a:rPr lang="en-GB" sz="2000" b="0" i="0" baseline="-25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CP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)?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1486DC-6F61-AFB0-227A-EBDF2A3A4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01" y="3311044"/>
                <a:ext cx="6872203" cy="1636923"/>
              </a:xfrm>
              <a:prstGeom prst="rect">
                <a:avLst/>
              </a:prstGeom>
              <a:blipFill>
                <a:blip r:embed="rId4"/>
                <a:stretch>
                  <a:fillRect l="-923" t="-1538" b="-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0433474-525D-CECB-514D-5A73EF7F0B20}"/>
              </a:ext>
            </a:extLst>
          </p:cNvPr>
          <p:cNvSpPr txBox="1"/>
          <p:nvPr/>
        </p:nvSpPr>
        <p:spPr>
          <a:xfrm>
            <a:off x="7827134" y="3311044"/>
            <a:ext cx="3193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mixing between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Symbol" pitchFamily="2" charset="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6F0AA73-D15B-ADC0-33B8-952304B41F68}"/>
              </a:ext>
            </a:extLst>
          </p:cNvPr>
          <p:cNvSpPr txBox="1"/>
          <p:nvPr/>
        </p:nvSpPr>
        <p:spPr>
          <a:xfrm>
            <a:off x="7821122" y="3842679"/>
            <a:ext cx="3532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23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mixing between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m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t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E1123A7-DDEC-70B3-D34F-88DE45818A1E}"/>
              </a:ext>
            </a:extLst>
          </p:cNvPr>
          <p:cNvSpPr txBox="1"/>
          <p:nvPr/>
        </p:nvSpPr>
        <p:spPr>
          <a:xfrm>
            <a:off x="7810665" y="4367611"/>
            <a:ext cx="3684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13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if 0, effective 2 flavour mixing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D225AE-FEE2-3073-77E5-3745BC588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821" y="4892543"/>
            <a:ext cx="338328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>
            <a:extLst>
              <a:ext uri="{FF2B5EF4-FFF2-40B4-BE49-F238E27FC236}">
                <a16:creationId xmlns:a16="http://schemas.microsoft.com/office/drawing/2014/main" id="{E23AFC27-E833-F640-A85F-EE984330CFF6}"/>
              </a:ext>
            </a:extLst>
          </p:cNvPr>
          <p:cNvSpPr/>
          <p:nvPr/>
        </p:nvSpPr>
        <p:spPr>
          <a:xfrm>
            <a:off x="-315079" y="-143832"/>
            <a:ext cx="6423054" cy="74162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9627DF-7B02-3745-A2B7-E479B83D9EAC}"/>
              </a:ext>
            </a:extLst>
          </p:cNvPr>
          <p:cNvSpPr txBox="1"/>
          <p:nvPr/>
        </p:nvSpPr>
        <p:spPr>
          <a:xfrm>
            <a:off x="4890617" y="3363146"/>
            <a:ext cx="487592" cy="74396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2722" i="1">
                <a:latin typeface="Times New Roman" pitchFamily="18"/>
                <a:ea typeface="AR PL KaitiM GB" pitchFamily="2"/>
                <a:cs typeface="Lohit Hindi" pitchFamily="2"/>
              </a:rPr>
              <a:t>v</a:t>
            </a:r>
            <a:r>
              <a:rPr lang="en-US" sz="2722" i="1" baseline="-25000">
                <a:latin typeface="Symbol" pitchFamily="18"/>
                <a:ea typeface="AR PL KaitiM GB" pitchFamily="2"/>
                <a:cs typeface="Lohit Hindi" pitchFamily="2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581186-5D3F-FA46-AF01-AB9437CDAC21}"/>
                  </a:ext>
                </a:extLst>
              </p:cNvPr>
              <p:cNvSpPr txBox="1"/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581186-5D3F-FA46-AF01-AB9437CDA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blipFill>
                <a:blip r:embed="rId3"/>
                <a:stretch>
                  <a:fillRect r="-51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6080E5-1E42-5F4A-A00C-1A4676AEBE3A}"/>
                  </a:ext>
                </a:extLst>
              </p:cNvPr>
              <p:cNvSpPr txBox="1"/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6080E5-1E42-5F4A-A00C-1A4676AEB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CC06BDE-D2FE-084A-82E2-45BE3F9620B1}"/>
                  </a:ext>
                </a:extLst>
              </p:cNvPr>
              <p:cNvSpPr txBox="1"/>
              <p:nvPr/>
            </p:nvSpPr>
            <p:spPr>
              <a:xfrm>
                <a:off x="3637835" y="1947725"/>
                <a:ext cx="1767440" cy="323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="0" i="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="0" i="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)=1</m:t>
                      </m:r>
                    </m:oMath>
                  </m:oMathPara>
                </a14:m>
                <a:endParaRPr lang="en-US" sz="1452" dirty="0">
                  <a:solidFill>
                    <a:schemeClr val="bg1"/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CC06BDE-D2FE-084A-82E2-45BE3F962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35" y="1947725"/>
                <a:ext cx="1767440" cy="323022"/>
              </a:xfrm>
              <a:prstGeom prst="rect">
                <a:avLst/>
              </a:prstGeom>
              <a:blipFill>
                <a:blip r:embed="rId7"/>
                <a:stretch>
                  <a:fillRect b="-1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2E494D7-653F-F042-A6AD-0862251C1B71}"/>
              </a:ext>
            </a:extLst>
          </p:cNvPr>
          <p:cNvSpPr txBox="1"/>
          <p:nvPr/>
        </p:nvSpPr>
        <p:spPr>
          <a:xfrm>
            <a:off x="804896" y="616483"/>
            <a:ext cx="2631459" cy="43754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2500" i="1" dirty="0">
                <a:solidFill>
                  <a:srgbClr val="FFFFFF"/>
                </a:solidFill>
                <a:latin typeface="Times New Roman" pitchFamily="18"/>
                <a:ea typeface="AR PL KaitiM GB" pitchFamily="2"/>
                <a:cs typeface="Lohit Hindi" pitchFamily="2"/>
              </a:rPr>
              <a:t>2-flavor oscillation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9207BA49-52C8-D34D-A7D2-96EDE9FEE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54C946A-27B6-3D40-94F0-23E418499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C36C43C-2021-3741-9536-B61DCEA6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17</a:t>
            </a:fld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FBE208D-52AF-B042-BB27-538C389EB6BD}"/>
              </a:ext>
            </a:extLst>
          </p:cNvPr>
          <p:cNvCxnSpPr>
            <a:cxnSpLocks/>
          </p:cNvCxnSpPr>
          <p:nvPr/>
        </p:nvCxnSpPr>
        <p:spPr>
          <a:xfrm>
            <a:off x="3441600" y="2034000"/>
            <a:ext cx="1366142" cy="133885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13D7058-3C4A-234B-AD50-DCD7AF8DB87D}"/>
              </a:ext>
            </a:extLst>
          </p:cNvPr>
          <p:cNvCxnSpPr>
            <a:cxnSpLocks/>
          </p:cNvCxnSpPr>
          <p:nvPr/>
        </p:nvCxnSpPr>
        <p:spPr>
          <a:xfrm>
            <a:off x="3435923" y="2038987"/>
            <a:ext cx="1366142" cy="1338856"/>
          </a:xfrm>
          <a:prstGeom prst="line">
            <a:avLst/>
          </a:prstGeom>
          <a:ln w="2540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CF79414-7558-114E-97FF-92BC97560D20}"/>
              </a:ext>
            </a:extLst>
          </p:cNvPr>
          <p:cNvSpPr txBox="1"/>
          <p:nvPr/>
        </p:nvSpPr>
        <p:spPr>
          <a:xfrm>
            <a:off x="7767454" y="5197786"/>
            <a:ext cx="3448157" cy="65247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as a function of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time</a:t>
            </a:r>
          </a:p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line-in-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sym typeface="Wingdings" pitchFamily="2" charset="2"/>
              </a:rPr>
              <a:t>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same trivia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C432BEC-AB8E-4A4B-AAEC-48E7A6DE16EE}"/>
              </a:ext>
            </a:extLst>
          </p:cNvPr>
          <p:cNvCxnSpPr/>
          <p:nvPr/>
        </p:nvCxnSpPr>
        <p:spPr>
          <a:xfrm flipV="1">
            <a:off x="3441841" y="1469278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45496D7-A19B-1E4B-893F-1C94F7A1137D}"/>
              </a:ext>
            </a:extLst>
          </p:cNvPr>
          <p:cNvCxnSpPr>
            <a:cxnSpLocks/>
          </p:cNvCxnSpPr>
          <p:nvPr/>
        </p:nvCxnSpPr>
        <p:spPr>
          <a:xfrm rot="5400000" flipV="1">
            <a:off x="4395016" y="2419176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DFDAA6-B5E1-CE4E-84CF-B1B9261E7228}"/>
              </a:ext>
            </a:extLst>
          </p:cNvPr>
          <p:cNvCxnSpPr>
            <a:cxnSpLocks/>
          </p:cNvCxnSpPr>
          <p:nvPr/>
        </p:nvCxnSpPr>
        <p:spPr>
          <a:xfrm flipV="1">
            <a:off x="3453199" y="2448712"/>
            <a:ext cx="400890" cy="913457"/>
          </a:xfrm>
          <a:prstGeom prst="straightConnector1">
            <a:avLst/>
          </a:prstGeom>
          <a:ln w="50800">
            <a:solidFill>
              <a:schemeClr val="accent4"/>
            </a:solidFill>
            <a:headEnd type="oval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B58B9077-155E-71C1-7AF4-302F07BC7764}"/>
              </a:ext>
            </a:extLst>
          </p:cNvPr>
          <p:cNvGrpSpPr/>
          <p:nvPr/>
        </p:nvGrpSpPr>
        <p:grpSpPr>
          <a:xfrm>
            <a:off x="8356845" y="139216"/>
            <a:ext cx="3542078" cy="3968219"/>
            <a:chOff x="8356845" y="139216"/>
            <a:chExt cx="3542078" cy="39682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DFFA49A-1855-3A41-BC01-8E350E07D15F}"/>
                    </a:ext>
                  </a:extLst>
                </p:cNvPr>
                <p:cNvSpPr txBox="1"/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DFFA49A-1855-3A41-BC01-8E350E07D1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A0E58CC-6E91-AE49-90B2-160BC23CBD9B}"/>
                    </a:ext>
                  </a:extLst>
                </p:cNvPr>
                <p:cNvSpPr txBox="1"/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28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A0E58CC-6E91-AE49-90B2-160BC23CBD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blipFill>
                  <a:blip r:embed="rId9"/>
                  <a:stretch>
                    <a:fillRect r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A481858-543E-804F-BB6E-DB366DD6C2DE}"/>
                    </a:ext>
                  </a:extLst>
                </p:cNvPr>
                <p:cNvSpPr txBox="1"/>
                <p:nvPr/>
              </p:nvSpPr>
              <p:spPr>
                <a:xfrm>
                  <a:off x="8607813" y="1947600"/>
                  <a:ext cx="1767441" cy="3230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>
                  <a:spAutoFit/>
                </a:bodyPr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="0" i="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1600" b="0" i="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)=1</m:t>
                        </m:r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latin typeface="Times New Roman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A481858-543E-804F-BB6E-DB366DD6C2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7813" y="1947600"/>
                  <a:ext cx="1767441" cy="323022"/>
                </a:xfrm>
                <a:prstGeom prst="rect">
                  <a:avLst/>
                </a:prstGeom>
                <a:blipFill>
                  <a:blip r:embed="rId10"/>
                  <a:stretch>
                    <a:fillRect b="-1923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75321D5-A39D-A249-928B-2400762CD808}"/>
                </a:ext>
              </a:extLst>
            </p:cNvPr>
            <p:cNvCxnSpPr>
              <a:cxnSpLocks/>
            </p:cNvCxnSpPr>
            <p:nvPr/>
          </p:nvCxnSpPr>
          <p:spPr>
            <a:xfrm>
              <a:off x="8359200" y="2034000"/>
              <a:ext cx="1366142" cy="1338856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0FB904C-22E4-FC43-B6AF-F23B02342493}"/>
                </a:ext>
              </a:extLst>
            </p:cNvPr>
            <p:cNvCxnSpPr>
              <a:cxnSpLocks/>
            </p:cNvCxnSpPr>
            <p:nvPr/>
          </p:nvCxnSpPr>
          <p:spPr>
            <a:xfrm>
              <a:off x="8362688" y="2036866"/>
              <a:ext cx="1366142" cy="1338856"/>
            </a:xfrm>
            <a:prstGeom prst="line">
              <a:avLst/>
            </a:prstGeom>
            <a:ln w="2540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6539ECB-5699-D148-992B-C0F3DF3BDD82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311128" y="2414020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C8870CD-7AD6-E54F-8F67-D1429D1B014A}"/>
                </a:ext>
              </a:extLst>
            </p:cNvPr>
            <p:cNvCxnSpPr/>
            <p:nvPr/>
          </p:nvCxnSpPr>
          <p:spPr>
            <a:xfrm flipV="1">
              <a:off x="8358627" y="1463866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B990166-BCAA-354A-9F2D-E1CFF48F23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0640" y="2448711"/>
              <a:ext cx="400890" cy="913457"/>
            </a:xfrm>
            <a:prstGeom prst="straightConnector1">
              <a:avLst/>
            </a:prstGeom>
            <a:ln w="50800">
              <a:solidFill>
                <a:schemeClr val="accent6"/>
              </a:solidFill>
              <a:headEnd type="oval" w="sm" len="sm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BD9CC2F-576B-7C9F-73ED-A153BDBA9E5E}"/>
                </a:ext>
              </a:extLst>
            </p:cNvPr>
            <p:cNvSpPr txBox="1"/>
            <p:nvPr/>
          </p:nvSpPr>
          <p:spPr>
            <a:xfrm>
              <a:off x="9155723" y="139216"/>
              <a:ext cx="2743200" cy="5247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Antineutrinos </a:t>
              </a:r>
              <a:endParaRPr lang="en-US" sz="3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EE8806A-3B9B-8B4B-95DC-D53AA123BA93}"/>
              </a:ext>
            </a:extLst>
          </p:cNvPr>
          <p:cNvSpPr txBox="1"/>
          <p:nvPr/>
        </p:nvSpPr>
        <p:spPr>
          <a:xfrm>
            <a:off x="800100" y="0"/>
            <a:ext cx="166052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i="1" dirty="0">
                <a:solidFill>
                  <a:schemeClr val="bg1"/>
                </a:solidFill>
                <a:latin typeface="Symbol" pitchFamily="18"/>
                <a:ea typeface="AR PL KaitiM GB" pitchFamily="2"/>
                <a:cs typeface="Lohit Hindi" pitchFamily="2"/>
              </a:rPr>
              <a:t>q</a:t>
            </a:r>
            <a:r>
              <a:rPr lang="en-US" sz="3000" b="1" baseline="-25000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13 </a:t>
            </a:r>
            <a:r>
              <a:rPr lang="en-US" sz="3000" b="1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= </a:t>
            </a:r>
            <a:r>
              <a:rPr lang="en-US" sz="3000" b="1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0 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9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214F7D78-B28E-DB41-AE30-7F7B6582012D}"/>
              </a:ext>
            </a:extLst>
          </p:cNvPr>
          <p:cNvSpPr/>
          <p:nvPr/>
        </p:nvSpPr>
        <p:spPr>
          <a:xfrm>
            <a:off x="-327054" y="-138946"/>
            <a:ext cx="6423054" cy="71358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 dirty="0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15E1C7-96E9-734C-BDAC-BEB8D373480E}"/>
              </a:ext>
            </a:extLst>
          </p:cNvPr>
          <p:cNvSpPr txBox="1"/>
          <p:nvPr/>
        </p:nvSpPr>
        <p:spPr>
          <a:xfrm>
            <a:off x="4890617" y="3363146"/>
            <a:ext cx="487592" cy="74396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2722" i="1">
                <a:latin typeface="Times New Roman" pitchFamily="18"/>
                <a:ea typeface="AR PL KaitiM GB" pitchFamily="2"/>
                <a:cs typeface="Lohit Hindi" pitchFamily="2"/>
              </a:rPr>
              <a:t>v</a:t>
            </a:r>
            <a:r>
              <a:rPr lang="en-US" sz="2722" i="1" baseline="-25000">
                <a:latin typeface="Symbol" pitchFamily="18"/>
                <a:ea typeface="AR PL KaitiM GB" pitchFamily="2"/>
                <a:cs typeface="Lohit Hindi" pitchFamily="2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CCD602-83AA-D146-AF9F-04A1D2D422D3}"/>
                  </a:ext>
                </a:extLst>
              </p:cNvPr>
              <p:cNvSpPr txBox="1"/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CCD602-83AA-D146-AF9F-04A1D2D42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C255F3-7934-AE42-9BE5-0BF26565CDE8}"/>
                  </a:ext>
                </a:extLst>
              </p:cNvPr>
              <p:cNvSpPr txBox="1"/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C255F3-7934-AE42-9BE5-0BF26565C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B045C3-92F2-A143-9FB7-5733C8E0D091}"/>
                  </a:ext>
                </a:extLst>
              </p:cNvPr>
              <p:cNvSpPr txBox="1"/>
              <p:nvPr/>
            </p:nvSpPr>
            <p:spPr>
              <a:xfrm>
                <a:off x="1681588" y="45169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b="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Times New Roman" panose="02020603050405020304" pitchFamily="18" charset="0"/>
                  <a:ea typeface="AR PL KaitiM GB" pitchFamily="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B045C3-92F2-A143-9FB7-5733C8E0D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588" y="4516973"/>
                <a:ext cx="487592" cy="7439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340A56C-C6E4-C442-BF82-CECD1C4DDD97}"/>
              </a:ext>
            </a:extLst>
          </p:cNvPr>
          <p:cNvSpPr txBox="1"/>
          <p:nvPr/>
        </p:nvSpPr>
        <p:spPr>
          <a:xfrm>
            <a:off x="804896" y="616483"/>
            <a:ext cx="2631459" cy="43754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2500" i="1" dirty="0">
                <a:solidFill>
                  <a:srgbClr val="FFFFFF"/>
                </a:solidFill>
                <a:latin typeface="Times New Roman" pitchFamily="18"/>
                <a:ea typeface="AR PL KaitiM GB" pitchFamily="2"/>
                <a:cs typeface="Lohit Hindi" pitchFamily="2"/>
              </a:rPr>
              <a:t>3-flavor oscillation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6E47E697-C5E1-5142-8A45-A6BA557F9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3EADFF74-4DBB-DD4B-8832-91AE1124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9BD9BB8E-6610-174B-8B46-3D33A9CD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613044-21C6-7B4A-9BDB-6914F124D133}"/>
                  </a:ext>
                </a:extLst>
              </p:cNvPr>
              <p:cNvSpPr txBox="1"/>
              <p:nvPr/>
            </p:nvSpPr>
            <p:spPr>
              <a:xfrm>
                <a:off x="3637835" y="1947725"/>
                <a:ext cx="2449871" cy="323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)=1</m:t>
                      </m:r>
                    </m:oMath>
                  </m:oMathPara>
                </a14:m>
                <a:endParaRPr lang="en-US" sz="1452" dirty="0">
                  <a:solidFill>
                    <a:schemeClr val="bg1"/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613044-21C6-7B4A-9BDB-6914F124D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35" y="1947725"/>
                <a:ext cx="2449871" cy="323022"/>
              </a:xfrm>
              <a:prstGeom prst="rect">
                <a:avLst/>
              </a:prstGeom>
              <a:blipFill>
                <a:blip r:embed="rId9"/>
                <a:stretch>
                  <a:fillRect b="-1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val 51">
            <a:extLst>
              <a:ext uri="{FF2B5EF4-FFF2-40B4-BE49-F238E27FC236}">
                <a16:creationId xmlns:a16="http://schemas.microsoft.com/office/drawing/2014/main" id="{564C0B6E-16A0-4A4E-8BA5-6FC13D6FB691}"/>
              </a:ext>
            </a:extLst>
          </p:cNvPr>
          <p:cNvSpPr/>
          <p:nvPr/>
        </p:nvSpPr>
        <p:spPr>
          <a:xfrm rot="1038183">
            <a:off x="3154207" y="2365125"/>
            <a:ext cx="813512" cy="1436267"/>
          </a:xfrm>
          <a:prstGeom prst="ellipse">
            <a:avLst/>
          </a:prstGeom>
          <a:noFill/>
          <a:ln w="254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80B467-815B-7048-96E8-2ED6674DF02B}"/>
              </a:ext>
            </a:extLst>
          </p:cNvPr>
          <p:cNvSpPr txBox="1"/>
          <p:nvPr/>
        </p:nvSpPr>
        <p:spPr>
          <a:xfrm>
            <a:off x="7097866" y="5198400"/>
            <a:ext cx="4113596" cy="65247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as a function of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time</a:t>
            </a:r>
          </a:p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line-in-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plane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sym typeface="Wingdings" pitchFamily="2" charset="2"/>
              </a:rPr>
              <a:t>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CP-violation possible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EEE3338-9383-0244-BF9D-0CECC9495944}"/>
              </a:ext>
            </a:extLst>
          </p:cNvPr>
          <p:cNvCxnSpPr/>
          <p:nvPr/>
        </p:nvCxnSpPr>
        <p:spPr>
          <a:xfrm flipV="1">
            <a:off x="3441841" y="1469278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985CDB0-E91A-874A-B3C7-1B1636743F37}"/>
              </a:ext>
            </a:extLst>
          </p:cNvPr>
          <p:cNvCxnSpPr>
            <a:cxnSpLocks/>
          </p:cNvCxnSpPr>
          <p:nvPr/>
        </p:nvCxnSpPr>
        <p:spPr>
          <a:xfrm rot="5400000" flipV="1">
            <a:off x="4395016" y="2419176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B39F163-C4F8-B140-AC77-D43162C14959}"/>
              </a:ext>
            </a:extLst>
          </p:cNvPr>
          <p:cNvCxnSpPr>
            <a:cxnSpLocks/>
          </p:cNvCxnSpPr>
          <p:nvPr/>
        </p:nvCxnSpPr>
        <p:spPr>
          <a:xfrm flipH="1">
            <a:off x="2088445" y="3372711"/>
            <a:ext cx="1359200" cy="1326694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F4EA051-2941-0C40-865C-E0B4105711AF}"/>
              </a:ext>
            </a:extLst>
          </p:cNvPr>
          <p:cNvCxnSpPr>
            <a:cxnSpLocks/>
          </p:cNvCxnSpPr>
          <p:nvPr/>
        </p:nvCxnSpPr>
        <p:spPr>
          <a:xfrm flipV="1">
            <a:off x="3442925" y="3077850"/>
            <a:ext cx="533714" cy="284322"/>
          </a:xfrm>
          <a:prstGeom prst="straightConnector1">
            <a:avLst/>
          </a:prstGeom>
          <a:ln w="50800">
            <a:solidFill>
              <a:schemeClr val="accent4"/>
            </a:solidFill>
            <a:headEnd type="oval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5B9C14F-FF50-F340-B773-AB51FD89708B}"/>
              </a:ext>
            </a:extLst>
          </p:cNvPr>
          <p:cNvCxnSpPr>
            <a:cxnSpLocks/>
          </p:cNvCxnSpPr>
          <p:nvPr/>
        </p:nvCxnSpPr>
        <p:spPr>
          <a:xfrm>
            <a:off x="3442925" y="2033575"/>
            <a:ext cx="1366142" cy="133885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2335557-D296-6941-9CF4-45AAA886165D}"/>
              </a:ext>
            </a:extLst>
          </p:cNvPr>
          <p:cNvCxnSpPr>
            <a:cxnSpLocks/>
          </p:cNvCxnSpPr>
          <p:nvPr/>
        </p:nvCxnSpPr>
        <p:spPr>
          <a:xfrm flipV="1">
            <a:off x="2850763" y="3372432"/>
            <a:ext cx="1958304" cy="58379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DC0E3E9-448B-7347-86AC-99144413E2C2}"/>
              </a:ext>
            </a:extLst>
          </p:cNvPr>
          <p:cNvCxnSpPr>
            <a:cxnSpLocks/>
          </p:cNvCxnSpPr>
          <p:nvPr/>
        </p:nvCxnSpPr>
        <p:spPr>
          <a:xfrm flipV="1">
            <a:off x="2850763" y="2033575"/>
            <a:ext cx="592162" cy="1922651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0ADDBD1-094D-0B41-474D-13DAB75D29AA}"/>
              </a:ext>
            </a:extLst>
          </p:cNvPr>
          <p:cNvSpPr txBox="1"/>
          <p:nvPr/>
        </p:nvSpPr>
        <p:spPr>
          <a:xfrm>
            <a:off x="800100" y="0"/>
            <a:ext cx="166052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i="1" dirty="0">
                <a:solidFill>
                  <a:schemeClr val="bg1"/>
                </a:solidFill>
                <a:latin typeface="Symbol" pitchFamily="18"/>
                <a:ea typeface="AR PL KaitiM GB" pitchFamily="2"/>
                <a:cs typeface="Lohit Hindi" pitchFamily="2"/>
              </a:rPr>
              <a:t>q</a:t>
            </a:r>
            <a:r>
              <a:rPr lang="en-US" sz="3000" b="1" baseline="-25000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13 </a:t>
            </a:r>
            <a:r>
              <a:rPr lang="en-US" sz="3000" b="1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¹ </a:t>
            </a:r>
            <a:r>
              <a:rPr lang="en-US" sz="3000" b="1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0 </a:t>
            </a:r>
            <a:endParaRPr lang="en-US" sz="30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81D19A-18D9-E9C3-AE84-F3EE025C972A}"/>
              </a:ext>
            </a:extLst>
          </p:cNvPr>
          <p:cNvGrpSpPr/>
          <p:nvPr/>
        </p:nvGrpSpPr>
        <p:grpSpPr>
          <a:xfrm>
            <a:off x="6579390" y="139216"/>
            <a:ext cx="5319533" cy="5122045"/>
            <a:chOff x="6579390" y="139216"/>
            <a:chExt cx="5319533" cy="51220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18FDC95-8C20-704D-9776-D84FE5B23A9F}"/>
                    </a:ext>
                  </a:extLst>
                </p:cNvPr>
                <p:cNvSpPr txBox="1"/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18FDC95-8C20-704D-9776-D84FE5B23A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EF98704-0A4E-EC46-9D7F-E74A624A3C04}"/>
                    </a:ext>
                  </a:extLst>
                </p:cNvPr>
                <p:cNvSpPr txBox="1"/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EF98704-0A4E-EC46-9D7F-E74A624A3C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6A8F306-DE8F-6B45-8F20-A0A0A8ECA68A}"/>
                    </a:ext>
                  </a:extLst>
                </p:cNvPr>
                <p:cNvSpPr txBox="1"/>
                <p:nvPr/>
              </p:nvSpPr>
              <p:spPr>
                <a:xfrm>
                  <a:off x="6579390" y="4517299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28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sz="2722" baseline="-25000" dirty="0">
                    <a:latin typeface="Times New Roman" panose="02020603050405020304" pitchFamily="18" charset="0"/>
                    <a:ea typeface="AR PL KaitiM GB" pitchFamily="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6A8F306-DE8F-6B45-8F20-A0A0A8ECA6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390" y="4517299"/>
                  <a:ext cx="487592" cy="74396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98647B2-166E-E342-8BD7-CDBD8A851D04}"/>
                    </a:ext>
                  </a:extLst>
                </p:cNvPr>
                <p:cNvSpPr txBox="1"/>
                <p:nvPr/>
              </p:nvSpPr>
              <p:spPr>
                <a:xfrm>
                  <a:off x="8607813" y="1947600"/>
                  <a:ext cx="2449871" cy="3230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>
                  <a:spAutoFit/>
                </a:bodyPr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latin typeface="Times New Roman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98647B2-166E-E342-8BD7-CDBD8A851D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7813" y="1947600"/>
                  <a:ext cx="2449871" cy="323022"/>
                </a:xfrm>
                <a:prstGeom prst="rect">
                  <a:avLst/>
                </a:prstGeom>
                <a:blipFill>
                  <a:blip r:embed="rId13"/>
                  <a:stretch>
                    <a:fillRect b="-1923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CB7FDCD2-E094-B845-A062-9A5A28CE80B6}"/>
                </a:ext>
              </a:extLst>
            </p:cNvPr>
            <p:cNvSpPr/>
            <p:nvPr/>
          </p:nvSpPr>
          <p:spPr>
            <a:xfrm rot="7626427">
              <a:off x="8488534" y="2232126"/>
              <a:ext cx="666148" cy="1490696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12495E7-0E19-1849-8CFC-C5146361B101}"/>
                </a:ext>
              </a:extLst>
            </p:cNvPr>
            <p:cNvCxnSpPr/>
            <p:nvPr/>
          </p:nvCxnSpPr>
          <p:spPr>
            <a:xfrm flipV="1">
              <a:off x="8358627" y="1463866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F13F7FCE-FC94-A14D-980A-97E22430F3CC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311802" y="2413764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2D8A7746-F924-5A46-81DE-9147680368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4968" y="3361911"/>
              <a:ext cx="1359200" cy="132669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1C75160-F990-F648-835F-6426C89290AD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 flipV="1">
              <a:off x="8370640" y="3107613"/>
              <a:ext cx="1013378" cy="264720"/>
            </a:xfrm>
            <a:prstGeom prst="straightConnector1">
              <a:avLst/>
            </a:prstGeom>
            <a:ln w="50800">
              <a:solidFill>
                <a:schemeClr val="accent6"/>
              </a:solidFill>
              <a:headEnd type="oval" w="sm" len="sm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D3B79CD-8811-8743-8517-971111E46927}"/>
                </a:ext>
              </a:extLst>
            </p:cNvPr>
            <p:cNvCxnSpPr>
              <a:cxnSpLocks/>
            </p:cNvCxnSpPr>
            <p:nvPr/>
          </p:nvCxnSpPr>
          <p:spPr>
            <a:xfrm>
              <a:off x="8358194" y="2033575"/>
              <a:ext cx="1366142" cy="1338856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64EC6C0-8442-504A-AD84-8A683E9EBF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9197" y="2040096"/>
              <a:ext cx="592162" cy="191613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B757AB6-22B5-0441-81A0-DE3A1C49C9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9197" y="3372432"/>
              <a:ext cx="1955139" cy="583794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2D50EA-E205-648D-A897-FC674F174706}"/>
                </a:ext>
              </a:extLst>
            </p:cNvPr>
            <p:cNvSpPr txBox="1"/>
            <p:nvPr/>
          </p:nvSpPr>
          <p:spPr>
            <a:xfrm>
              <a:off x="9155723" y="139216"/>
              <a:ext cx="2743200" cy="5247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Antineutrinos </a:t>
              </a:r>
              <a:endParaRPr lang="en-US" sz="3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31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97500-63FC-9E47-BF47-B16F4843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DB78-48EB-1048-A62C-53479F141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0A8CB-1CED-3E4D-9364-76E120E4F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19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AC16E-260F-8647-8CD6-DBAAB678F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68" y="1461613"/>
            <a:ext cx="3606800" cy="9398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190821-106F-3F44-9B2A-52CDF83E975A}"/>
              </a:ext>
            </a:extLst>
          </p:cNvPr>
          <p:cNvSpPr txBox="1"/>
          <p:nvPr/>
        </p:nvSpPr>
        <p:spPr>
          <a:xfrm>
            <a:off x="2068945" y="789393"/>
            <a:ext cx="1716645" cy="67222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4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C6E2EC-BD35-9D4E-9A86-7A4349395E52}"/>
              </a:ext>
            </a:extLst>
          </p:cNvPr>
          <p:cNvSpPr txBox="1"/>
          <p:nvPr/>
        </p:nvSpPr>
        <p:spPr>
          <a:xfrm>
            <a:off x="1123868" y="2946531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Trimaximal mixing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— maximally CP-violating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B19969-5A04-9B4B-891D-54FE52314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518" y="4014350"/>
            <a:ext cx="33655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79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190D47AC-EAD8-3FE8-8B53-D03C94742B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3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707EE-21A8-A5FA-05DF-F5CBAED36141}"/>
              </a:ext>
            </a:extLst>
          </p:cNvPr>
          <p:cNvSpPr txBox="1"/>
          <p:nvPr/>
        </p:nvSpPr>
        <p:spPr>
          <a:xfrm>
            <a:off x="176273" y="1235162"/>
            <a:ext cx="5245769" cy="4387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BSc: Peking University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DESY Summer School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Diplom-Physiker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Hamburg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Maria Laach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Herbstschule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rer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nat.: Heidelberg  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PhD in ALICE experiment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Postdoc: Heidelberg, Oxford (w/ Alfons Weber)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Accelerator-neutrino experiments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Tutor in Pembroke College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Faculty: Oxford, Warwick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Ernest Rutherford Fellow, Asst., Assoc. Prof.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 interactions exp &amp;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pheno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WarTPC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lab for new TPC technology</a:t>
            </a: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neutrino facility: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nuSTORM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800100" lvl="1" indent="-2857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First UK group in JUNO neutrino experiment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3938177-7E59-9714-E67D-767D2383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6701307-69FB-50E8-8004-3C950B4C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LU Xianguo </a:t>
            </a:r>
            <a:r>
              <a:rPr lang="ja-JP" altLang="en-US">
                <a:solidFill>
                  <a:schemeClr val="bg2">
                    <a:lumMod val="90000"/>
                  </a:schemeClr>
                </a:solidFill>
              </a:rPr>
              <a:t>卢显国</a:t>
            </a:r>
            <a:r>
              <a:rPr lang="en-US" altLang="ja-JP" dirty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Warwick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4876BF9-C0C5-88E6-6DD3-99F3D6DD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3CFC3-B1D4-B413-A032-6CE5E240FD55}"/>
              </a:ext>
            </a:extLst>
          </p:cNvPr>
          <p:cNvSpPr txBox="1"/>
          <p:nvPr/>
        </p:nvSpPr>
        <p:spPr>
          <a:xfrm>
            <a:off x="8610600" y="136525"/>
            <a:ext cx="3377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Moiré pattern of overlapping thick GEMs</a:t>
            </a:r>
          </a:p>
          <a:p>
            <a:r>
              <a:rPr lang="en-GB" sz="1400" dirty="0">
                <a:solidFill>
                  <a:schemeClr val="bg1"/>
                </a:solidFill>
              </a:rPr>
              <a:t>Photo by Alexander </a:t>
            </a:r>
            <a:r>
              <a:rPr lang="en-GB" sz="1400" dirty="0" err="1">
                <a:solidFill>
                  <a:schemeClr val="bg1"/>
                </a:solidFill>
              </a:rPr>
              <a:t>Deisting</a:t>
            </a:r>
            <a:r>
              <a:rPr lang="en-GB" sz="1400" dirty="0">
                <a:solidFill>
                  <a:schemeClr val="bg1"/>
                </a:solidFill>
              </a:rPr>
              <a:t> at </a:t>
            </a:r>
            <a:r>
              <a:rPr lang="en-GB" sz="1400" dirty="0" err="1">
                <a:solidFill>
                  <a:schemeClr val="bg1"/>
                </a:solidFill>
              </a:rPr>
              <a:t>WarTPC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79ACE0-5251-3F8D-2FD9-DF863B12C6D0}"/>
              </a:ext>
            </a:extLst>
          </p:cNvPr>
          <p:cNvSpPr txBox="1"/>
          <p:nvPr/>
        </p:nvSpPr>
        <p:spPr>
          <a:xfrm>
            <a:off x="0" y="0"/>
            <a:ext cx="193877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About me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9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2BA0D-9C39-FD09-197C-7FB90E585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48D1E-4F57-B9D6-42B2-AD1601977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900C9-A747-283F-39E6-BC937DE20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9157-1B16-1F8F-9E77-37A4106F2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20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68D552-BDE6-2FD0-DC12-D45E6C972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68" y="1461613"/>
            <a:ext cx="3606800" cy="9398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7386217-90B1-AB8E-91EC-0A8A08C33798}"/>
              </a:ext>
            </a:extLst>
          </p:cNvPr>
          <p:cNvSpPr txBox="1"/>
          <p:nvPr/>
        </p:nvSpPr>
        <p:spPr>
          <a:xfrm>
            <a:off x="2068945" y="789393"/>
            <a:ext cx="1716645" cy="67222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4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D6049-843B-B32C-A416-3B082C36A08C}"/>
              </a:ext>
            </a:extLst>
          </p:cNvPr>
          <p:cNvSpPr txBox="1"/>
          <p:nvPr/>
        </p:nvSpPr>
        <p:spPr>
          <a:xfrm>
            <a:off x="1123868" y="2946531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Trimaximal mixing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— maximally CP-violating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3B6A36-BFEF-82F5-91F9-ED91DF1E8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518" y="4014350"/>
            <a:ext cx="3365500" cy="165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B43230-1F6D-C196-9B1B-C46806342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000" y="1368000"/>
            <a:ext cx="4635500" cy="4127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AB0FA-38A0-5CB9-0C71-A67EF7D52EF7}"/>
              </a:ext>
            </a:extLst>
          </p:cNvPr>
          <p:cNvSpPr txBox="1"/>
          <p:nvPr/>
        </p:nvSpPr>
        <p:spPr>
          <a:xfrm>
            <a:off x="7564175" y="5305334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7A3FA0-065B-C86C-4D4C-7E8F90A42399}"/>
              </a:ext>
            </a:extLst>
          </p:cNvPr>
          <p:cNvSpPr txBox="1"/>
          <p:nvPr/>
        </p:nvSpPr>
        <p:spPr>
          <a:xfrm>
            <a:off x="5832000" y="57387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Beautiful but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how Nature works 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¯\_(</a:t>
            </a:r>
            <a:r>
              <a:rPr lang="ja-JP" alt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ツ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)_/¯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341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62E63-78C0-3649-A983-CCD3657E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0ACA7-2597-AC47-A275-CF294BBB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51B61-84CE-D141-997F-E55B1103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B230D-E609-944B-945C-56EAE11472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18" r="64782"/>
          <a:stretch/>
        </p:blipFill>
        <p:spPr>
          <a:xfrm>
            <a:off x="542925" y="2145526"/>
            <a:ext cx="2044700" cy="774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0A3A25-AD14-3141-998E-D259050D0B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40"/>
          <a:stretch/>
        </p:blipFill>
        <p:spPr>
          <a:xfrm>
            <a:off x="542925" y="3203446"/>
            <a:ext cx="4692650" cy="774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CED34F-B5CD-544B-94DB-A3C2520C6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000" y="1368000"/>
            <a:ext cx="4635500" cy="4127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326707-C6E5-434A-AF1A-6608CD6829AE}"/>
              </a:ext>
            </a:extLst>
          </p:cNvPr>
          <p:cNvSpPr/>
          <p:nvPr/>
        </p:nvSpPr>
        <p:spPr>
          <a:xfrm>
            <a:off x="542925" y="1503402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Nature might work: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2FDEEF-662A-420F-DB06-D482708C3293}"/>
              </a:ext>
            </a:extLst>
          </p:cNvPr>
          <p:cNvSpPr txBox="1"/>
          <p:nvPr/>
        </p:nvSpPr>
        <p:spPr>
          <a:xfrm>
            <a:off x="7564175" y="5305334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35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B65482F-91DD-0FDA-7ED4-3D03EFC4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441F80-9519-9249-8390-C8A3714897D0}" type="slidenum">
              <a:rPr lang="en-US" smtClean="0"/>
              <a:t>22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54B03-929D-7CAF-4147-D6C1286B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4A5C7E-A3CE-A221-6603-DAD852B5A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F8E648-7530-61AF-C1B2-171E971AD1E1}"/>
              </a:ext>
            </a:extLst>
          </p:cNvPr>
          <p:cNvGrpSpPr/>
          <p:nvPr/>
        </p:nvGrpSpPr>
        <p:grpSpPr>
          <a:xfrm>
            <a:off x="921979" y="1686477"/>
            <a:ext cx="10861093" cy="3485046"/>
            <a:chOff x="289579" y="0"/>
            <a:chExt cx="10861093" cy="348504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7CB7D9-413C-F45F-63DD-47399DC94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982549" y="0"/>
              <a:ext cx="9999440" cy="30849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D886B2-94D5-7947-4293-0E9F13F49620}"/>
                </a:ext>
              </a:extLst>
            </p:cNvPr>
            <p:cNvSpPr txBox="1"/>
            <p:nvPr/>
          </p:nvSpPr>
          <p:spPr>
            <a:xfrm>
              <a:off x="7496967" y="2816596"/>
              <a:ext cx="3017689" cy="313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12" tIns="40806" rIns="81612" bIns="40806" anchorCtr="0" compatLnSpc="0"/>
            <a:lstStyle/>
            <a:p>
              <a:pPr hangingPunct="0"/>
              <a:r>
                <a:rPr lang="en-US" sz="1632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Cowan–Reines Experiment, 1956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C74C490-2280-8750-93F1-664673800303}"/>
                </a:ext>
              </a:extLst>
            </p:cNvPr>
            <p:cNvSpPr/>
            <p:nvPr/>
          </p:nvSpPr>
          <p:spPr>
            <a:xfrm>
              <a:off x="289579" y="2771947"/>
              <a:ext cx="313739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hlinkClick r:id="rId4"/>
                </a:rPr>
                <a:t>https://cerncourier.com/a/ghosts-in-the-machine/</a:t>
              </a:r>
              <a:r>
                <a:rPr lang="en-GB" sz="1000" dirty="0"/>
                <a:t>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F8ECC28-460E-9EB9-E8FB-ACE320B7BB07}"/>
                </a:ext>
              </a:extLst>
            </p:cNvPr>
            <p:cNvSpPr txBox="1"/>
            <p:nvPr/>
          </p:nvSpPr>
          <p:spPr>
            <a:xfrm>
              <a:off x="5982269" y="3084936"/>
              <a:ext cx="5168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2"/>
                  </a:solidFill>
                </a:rPr>
                <a:t>The first observation of neutrino interactions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D3F710C-A4B3-4F08-F4F3-7226100A2104}"/>
                </a:ext>
              </a:extLst>
            </p:cNvPr>
            <p:cNvSpPr txBox="1"/>
            <p:nvPr/>
          </p:nvSpPr>
          <p:spPr>
            <a:xfrm>
              <a:off x="5309697" y="1678099"/>
              <a:ext cx="1751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Water doped w/ cadmium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C19E65-0A59-60D5-62A4-795902B35452}"/>
                </a:ext>
              </a:extLst>
            </p:cNvPr>
            <p:cNvSpPr txBox="1"/>
            <p:nvPr/>
          </p:nvSpPr>
          <p:spPr>
            <a:xfrm>
              <a:off x="7061200" y="271262"/>
              <a:ext cx="12129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Liquid scintillator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D8A41F3-FB15-5003-B818-19E16039E20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8174" y="478090"/>
            <a:ext cx="2102537" cy="242102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DA1F19D-CAB4-A3E7-55AD-1D6A5B4D317B}"/>
              </a:ext>
            </a:extLst>
          </p:cNvPr>
          <p:cNvSpPr txBox="1"/>
          <p:nvPr/>
        </p:nvSpPr>
        <p:spPr>
          <a:xfrm>
            <a:off x="885144" y="5262221"/>
            <a:ext cx="10421712" cy="603321"/>
          </a:xfrm>
          <a:prstGeom prst="rect">
            <a:avLst/>
          </a:prstGeom>
          <a:noFill/>
          <a:ln>
            <a:noFill/>
          </a:ln>
        </p:spPr>
        <p:txBody>
          <a:bodyPr vert="horz" wrap="square" lIns="81612" tIns="40806" rIns="81612" bIns="40806" anchorCtr="0" compatLnSpc="0">
            <a:spAutoFit/>
          </a:bodyPr>
          <a:lstStyle/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Before that:</a:t>
            </a:r>
          </a:p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Some hand-waving and rough calculations led me to conclude that the </a:t>
            </a:r>
            <a:r>
              <a:rPr lang="en-US" b="1" i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bomb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was the best source. –Reines, 1951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78BD81-C991-74B1-ACA6-81448BF2059E}"/>
              </a:ext>
            </a:extLst>
          </p:cNvPr>
          <p:cNvSpPr txBox="1"/>
          <p:nvPr/>
        </p:nvSpPr>
        <p:spPr>
          <a:xfrm>
            <a:off x="8300876" y="47157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Nuclear reactor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MeV antineutrinos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727A0CCD-3255-63FE-FF6E-CFBC2D1F3987}"/>
              </a:ext>
            </a:extLst>
          </p:cNvPr>
          <p:cNvSpPr/>
          <p:nvPr/>
        </p:nvSpPr>
        <p:spPr>
          <a:xfrm rot="994603">
            <a:off x="9198870" y="1140821"/>
            <a:ext cx="101884" cy="411413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05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8213E7-50FE-8A42-ACEB-3F5C0C8FE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7" t="511" b="-1"/>
          <a:stretch/>
        </p:blipFill>
        <p:spPr>
          <a:xfrm rot="5400000">
            <a:off x="8812788" y="3273145"/>
            <a:ext cx="1459607" cy="3065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514F64-98C9-384C-8010-199D6C1C3F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064" t="-453" b="55849"/>
          <a:stretch/>
        </p:blipFill>
        <p:spPr>
          <a:xfrm rot="1806957">
            <a:off x="1366523" y="4383980"/>
            <a:ext cx="1612088" cy="14294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62E63-78C0-3649-A983-CCD3657E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0ACA7-2597-AC47-A275-CF294BBB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51B61-84CE-D141-997F-E55B1103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23</a:t>
            </a:fld>
            <a:endParaRPr lang="en-GB"/>
          </a:p>
        </p:txBody>
      </p:sp>
      <p:pic>
        <p:nvPicPr>
          <p:cNvPr id="5122" name="Picture 2" descr="lbne_graphic_061615_2016">
            <a:extLst>
              <a:ext uri="{FF2B5EF4-FFF2-40B4-BE49-F238E27FC236}">
                <a16:creationId xmlns:a16="http://schemas.microsoft.com/office/drawing/2014/main" id="{509DE188-022B-184C-B9F3-A8FB8171F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7"/>
            <a:ext cx="12192000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D1E6FDC-7359-C640-B28B-147207F6689E}"/>
              </a:ext>
            </a:extLst>
          </p:cNvPr>
          <p:cNvSpPr/>
          <p:nvPr/>
        </p:nvSpPr>
        <p:spPr>
          <a:xfrm>
            <a:off x="9982200" y="3763871"/>
            <a:ext cx="19688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https://www.dunescience.org/</a:t>
            </a:r>
            <a:r>
              <a:rPr lang="en-GB" sz="1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124" name="Picture 4" descr="Deep Underground Neutrino Experiment">
            <a:extLst>
              <a:ext uri="{FF2B5EF4-FFF2-40B4-BE49-F238E27FC236}">
                <a16:creationId xmlns:a16="http://schemas.microsoft.com/office/drawing/2014/main" id="{5BF72815-1C78-4349-B180-91A3B5163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5125"/>
            <a:ext cx="4191000" cy="6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FE4D9E-939A-5747-8803-8C43029CC15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34" t="67929" r="38935"/>
          <a:stretch/>
        </p:blipFill>
        <p:spPr>
          <a:xfrm flipH="1">
            <a:off x="3621517" y="4565579"/>
            <a:ext cx="3492499" cy="10662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CDCF7F-00E4-6541-B534-BDEE980E05F3}"/>
              </a:ext>
            </a:extLst>
          </p:cNvPr>
          <p:cNvSpPr/>
          <p:nvPr/>
        </p:nvSpPr>
        <p:spPr>
          <a:xfrm>
            <a:off x="9175147" y="5508670"/>
            <a:ext cx="20152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[Physics Today 61, 5, 29 (2008)]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191936-E625-D342-ADFD-14F649ED3A66}"/>
              </a:ext>
            </a:extLst>
          </p:cNvPr>
          <p:cNvSpPr txBox="1"/>
          <p:nvPr/>
        </p:nvSpPr>
        <p:spPr>
          <a:xfrm>
            <a:off x="3704458" y="5631780"/>
            <a:ext cx="3326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Travel 1/10 of Earth’s diameter</a:t>
            </a:r>
          </a:p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(baseline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1300 km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70944E-ADDE-684A-88DC-F9FCFAFB97B3}"/>
              </a:ext>
            </a:extLst>
          </p:cNvPr>
          <p:cNvSpPr txBox="1"/>
          <p:nvPr/>
        </p:nvSpPr>
        <p:spPr>
          <a:xfrm>
            <a:off x="5169488" y="277748"/>
            <a:ext cx="6247223" cy="70788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accent6"/>
                </a:solidFill>
              </a:rPr>
              <a:t>UNDER CONSTRUCTION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D812F7-DED4-3145-B2CC-2C09696046A7}"/>
              </a:ext>
            </a:extLst>
          </p:cNvPr>
          <p:cNvSpPr txBox="1"/>
          <p:nvPr/>
        </p:nvSpPr>
        <p:spPr>
          <a:xfrm>
            <a:off x="7600392" y="5809400"/>
            <a:ext cx="388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~ 3 GeV neutrinos and antineutrinos</a:t>
            </a:r>
          </a:p>
        </p:txBody>
      </p:sp>
    </p:spTree>
    <p:extLst>
      <p:ext uri="{BB962C8B-B14F-4D97-AF65-F5344CB8AC3E}">
        <p14:creationId xmlns:p14="http://schemas.microsoft.com/office/powerpoint/2010/main" val="208593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D8F0A8-60B7-F3FE-BAAE-4649E6F4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1025CF-30C6-5A18-9A95-18593588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B310E-D70C-7144-F410-5419F2DD5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24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0937DC-AC17-811E-4D04-E029B6477D71}"/>
              </a:ext>
            </a:extLst>
          </p:cNvPr>
          <p:cNvGrpSpPr/>
          <p:nvPr/>
        </p:nvGrpSpPr>
        <p:grpSpPr>
          <a:xfrm>
            <a:off x="1838425" y="1474032"/>
            <a:ext cx="9311478" cy="3057116"/>
            <a:chOff x="1136980" y="1464270"/>
            <a:chExt cx="9311478" cy="305711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5D80067-E132-1CA9-BD8B-157289564342}"/>
                </a:ext>
              </a:extLst>
            </p:cNvPr>
            <p:cNvSpPr txBox="1"/>
            <p:nvPr/>
          </p:nvSpPr>
          <p:spPr>
            <a:xfrm>
              <a:off x="1136980" y="2967335"/>
              <a:ext cx="36125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Accelerator neutrino beam</a:t>
              </a:r>
            </a:p>
            <a:p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GeV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neutrinos and </a:t>
              </a: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antineutrinos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—CP measurements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3148C5-1F02-1165-1A3E-DFFA4C59EFE7}"/>
                </a:ext>
              </a:extLst>
            </p:cNvPr>
            <p:cNvSpPr txBox="1"/>
            <p:nvPr/>
          </p:nvSpPr>
          <p:spPr>
            <a:xfrm>
              <a:off x="7442507" y="1464270"/>
              <a:ext cx="300595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Charged lepton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—easy detection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—</a:t>
              </a: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flavour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oscillation tagging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4346A2C-F845-E6F0-5273-40532DFC6F34}"/>
                </a:ext>
              </a:extLst>
            </p:cNvPr>
            <p:cNvSpPr txBox="1"/>
            <p:nvPr/>
          </p:nvSpPr>
          <p:spPr>
            <a:xfrm>
              <a:off x="7416800" y="4152054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Out-going hadrons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9956D0F-3F7B-DAC4-354A-E10CFDFA3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75200" y="2387600"/>
              <a:ext cx="2641600" cy="20828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08A7A-E1F0-0BC2-A1F7-781F1F67CDE2}"/>
                </a:ext>
              </a:extLst>
            </p:cNvPr>
            <p:cNvSpPr txBox="1"/>
            <p:nvPr/>
          </p:nvSpPr>
          <p:spPr>
            <a:xfrm>
              <a:off x="7416800" y="3244334"/>
              <a:ext cx="1685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Target nucleus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50961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7C8CFB-55C4-6D04-92BE-D32AF1329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DFAAA6-2EE9-DED1-81D8-C718D253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FA56F-10F4-0D67-DDEC-C23208333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23018-06C3-EB23-7B18-D474C4307581}"/>
                  </a:ext>
                </a:extLst>
              </p:cNvPr>
              <p:cNvSpPr txBox="1"/>
              <p:nvPr/>
            </p:nvSpPr>
            <p:spPr>
              <a:xfrm>
                <a:off x="6444668" y="5028026"/>
                <a:ext cx="5227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At high energy, 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interacting with quarks,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23018-06C3-EB23-7B18-D474C4307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668" y="5028026"/>
                <a:ext cx="5227970" cy="369332"/>
              </a:xfrm>
              <a:prstGeom prst="rect">
                <a:avLst/>
              </a:prstGeom>
              <a:blipFill>
                <a:blip r:embed="rId3"/>
                <a:stretch>
                  <a:fillRect l="-726" t="-10345" b="-27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977BD14B-FAD9-FCA5-2E9A-B1661F189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3412" y="2307952"/>
            <a:ext cx="2527300" cy="17399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DA2193B-0CC3-9EAF-0E58-AD3276E5C0A4}"/>
              </a:ext>
            </a:extLst>
          </p:cNvPr>
          <p:cNvGrpSpPr/>
          <p:nvPr/>
        </p:nvGrpSpPr>
        <p:grpSpPr>
          <a:xfrm>
            <a:off x="5979296" y="1627336"/>
            <a:ext cx="3002008" cy="2703730"/>
            <a:chOff x="5627796" y="1477472"/>
            <a:chExt cx="3002008" cy="270373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854336-BC5C-B71C-2DDE-3C00B7D01639}"/>
                </a:ext>
              </a:extLst>
            </p:cNvPr>
            <p:cNvSpPr txBox="1"/>
            <p:nvPr/>
          </p:nvSpPr>
          <p:spPr>
            <a:xfrm>
              <a:off x="5627796" y="1477472"/>
              <a:ext cx="3002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Deep Inelastic Scattering (DIS)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0411058-4CC6-8583-2195-DC7058629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58799" y="2174602"/>
              <a:ext cx="2552700" cy="20066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B3ED794-F424-AED8-453E-38A632702F8A}"/>
              </a:ext>
            </a:extLst>
          </p:cNvPr>
          <p:cNvSpPr txBox="1"/>
          <p:nvPr/>
        </p:nvSpPr>
        <p:spPr>
          <a:xfrm>
            <a:off x="12007269" y="5426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1110226-EC82-5226-D097-1EBB9E2D291E}"/>
              </a:ext>
            </a:extLst>
          </p:cNvPr>
          <p:cNvGrpSpPr/>
          <p:nvPr/>
        </p:nvGrpSpPr>
        <p:grpSpPr>
          <a:xfrm>
            <a:off x="383986" y="1036224"/>
            <a:ext cx="5295900" cy="3895011"/>
            <a:chOff x="838200" y="1235116"/>
            <a:chExt cx="5295900" cy="389501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88419D6-309B-341C-BB27-3EFAA943C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200" y="1358227"/>
              <a:ext cx="5295900" cy="37719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4D1EBAB-BAF2-8DD2-ED22-266C3A81B702}"/>
                </a:ext>
              </a:extLst>
            </p:cNvPr>
            <p:cNvSpPr txBox="1"/>
            <p:nvPr/>
          </p:nvSpPr>
          <p:spPr>
            <a:xfrm>
              <a:off x="838200" y="1235116"/>
              <a:ext cx="211567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PDG, PTEP 2022, 083C01 (2022)</a:t>
              </a:r>
            </a:p>
          </p:txBody>
        </p:sp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4EC1A811-B36C-E60D-E046-48CB160E1588}"/>
              </a:ext>
            </a:extLst>
          </p:cNvPr>
          <p:cNvSpPr/>
          <p:nvPr/>
        </p:nvSpPr>
        <p:spPr>
          <a:xfrm>
            <a:off x="8680928" y="2983729"/>
            <a:ext cx="755451" cy="38834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EE2E1E-0AD4-773E-5BEC-27A38897836B}"/>
              </a:ext>
            </a:extLst>
          </p:cNvPr>
          <p:cNvSpPr/>
          <p:nvPr/>
        </p:nvSpPr>
        <p:spPr>
          <a:xfrm>
            <a:off x="3074504" y="2597426"/>
            <a:ext cx="2605382" cy="1590261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02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64AAD62-0C99-A1C1-69D5-529F59CB6754}"/>
              </a:ext>
            </a:extLst>
          </p:cNvPr>
          <p:cNvGrpSpPr/>
          <p:nvPr/>
        </p:nvGrpSpPr>
        <p:grpSpPr>
          <a:xfrm>
            <a:off x="7623673" y="3111672"/>
            <a:ext cx="4234880" cy="3013274"/>
            <a:chOff x="7623673" y="3111672"/>
            <a:chExt cx="4234880" cy="301327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CDA188-602D-B9BE-D2A3-E7706044B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 flipH="1">
              <a:off x="8029647" y="3111672"/>
              <a:ext cx="3657240" cy="27428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B3D571-F4C2-7F27-FF13-EAA175B614F3}"/>
                </a:ext>
              </a:extLst>
            </p:cNvPr>
            <p:cNvSpPr txBox="1"/>
            <p:nvPr/>
          </p:nvSpPr>
          <p:spPr>
            <a:xfrm>
              <a:off x="7623673" y="5878725"/>
              <a:ext cx="423488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Source: </a:t>
              </a:r>
              <a:r>
                <a:rPr lang="en-US" sz="1000" dirty="0">
                  <a:hlinkClick r:id="rId4"/>
                </a:rPr>
                <a:t>http://www.wikihow.com/Pump-a-Spalding-Neverflat-Basketball</a:t>
              </a:r>
              <a:r>
                <a:rPr lang="en-US" sz="1000" dirty="0"/>
                <a:t> 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9D88B-FC8F-8545-0048-8090829F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67DD2-67D0-BEFC-F07A-20A8D944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7E6BF-E007-19EE-25B2-6142540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26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4EF8B69-33D1-A037-75D6-BA001C14C7E5}"/>
              </a:ext>
            </a:extLst>
          </p:cNvPr>
          <p:cNvGrpSpPr/>
          <p:nvPr/>
        </p:nvGrpSpPr>
        <p:grpSpPr>
          <a:xfrm>
            <a:off x="201252" y="1512551"/>
            <a:ext cx="5376956" cy="3832898"/>
            <a:chOff x="236070" y="1518521"/>
            <a:chExt cx="5376956" cy="383289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C02FA18-A84B-7404-1FAE-5E2BABA83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6070" y="1518521"/>
              <a:ext cx="5376956" cy="383289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B3E288-55A4-A5BF-1F21-528A39D35D3A}"/>
                </a:ext>
              </a:extLst>
            </p:cNvPr>
            <p:cNvSpPr txBox="1"/>
            <p:nvPr/>
          </p:nvSpPr>
          <p:spPr>
            <a:xfrm>
              <a:off x="1116444" y="1721915"/>
              <a:ext cx="2092927" cy="2924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Formaggio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 &amp; Zeller, Rev. Mod. Phys. 84, 1307 (2012)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12F5EF-2033-9B2A-F82F-4237DC1C7BBC}"/>
              </a:ext>
            </a:extLst>
          </p:cNvPr>
          <p:cNvGrpSpPr/>
          <p:nvPr/>
        </p:nvGrpSpPr>
        <p:grpSpPr>
          <a:xfrm>
            <a:off x="5545157" y="3251298"/>
            <a:ext cx="2078515" cy="1009888"/>
            <a:chOff x="5545157" y="3251298"/>
            <a:chExt cx="2078515" cy="1009888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B339F354-359D-6098-CADA-0C4061E0601C}"/>
                </a:ext>
              </a:extLst>
            </p:cNvPr>
            <p:cNvSpPr/>
            <p:nvPr/>
          </p:nvSpPr>
          <p:spPr>
            <a:xfrm rot="10800000">
              <a:off x="5578208" y="3897629"/>
              <a:ext cx="804231" cy="363557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D0CEF9-D4FF-CF83-E772-9B59B9134DC9}"/>
                </a:ext>
              </a:extLst>
            </p:cNvPr>
            <p:cNvSpPr txBox="1"/>
            <p:nvPr/>
          </p:nvSpPr>
          <p:spPr>
            <a:xfrm>
              <a:off x="5545157" y="3251298"/>
              <a:ext cx="20785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s</a:t>
              </a:r>
              <a:r>
                <a:rPr lang="en-US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QE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starts to saturate at 1 GeV 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F13E4E6-3CA3-CF1F-2A93-BF1CDD4EFD93}"/>
              </a:ext>
            </a:extLst>
          </p:cNvPr>
          <p:cNvSpPr txBox="1"/>
          <p:nvPr/>
        </p:nvSpPr>
        <p:spPr>
          <a:xfrm>
            <a:off x="8285141" y="5845031"/>
            <a:ext cx="181822" cy="23284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000" b="0" i="0" u="none" strike="noStrike" kern="120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AR PL KaitiM GB" pitchFamily="2"/>
              <a:cs typeface="Lohit Hindi" pitchFamily="2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EF7D39-9656-1767-8B05-FA9EA70C97F1}"/>
              </a:ext>
            </a:extLst>
          </p:cNvPr>
          <p:cNvGrpSpPr/>
          <p:nvPr/>
        </p:nvGrpSpPr>
        <p:grpSpPr>
          <a:xfrm>
            <a:off x="8385126" y="2188342"/>
            <a:ext cx="3770607" cy="2760050"/>
            <a:chOff x="8385126" y="2188342"/>
            <a:chExt cx="3770607" cy="276005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C3D886-DB8B-36FA-40F5-358CC306F855}"/>
                </a:ext>
              </a:extLst>
            </p:cNvPr>
            <p:cNvSpPr txBox="1"/>
            <p:nvPr/>
          </p:nvSpPr>
          <p:spPr>
            <a:xfrm>
              <a:off x="9956007" y="3449352"/>
              <a:ext cx="299520" cy="3891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solidFill>
                    <a:srgbClr val="0000FF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46DCD4-133A-D2A8-3A02-3901D293D41F}"/>
                </a:ext>
              </a:extLst>
            </p:cNvPr>
            <p:cNvSpPr txBox="1"/>
            <p:nvPr/>
          </p:nvSpPr>
          <p:spPr>
            <a:xfrm>
              <a:off x="10321767" y="4604952"/>
              <a:ext cx="345240" cy="3434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solidFill>
                    <a:srgbClr val="0000FF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6868D4-198D-DBDF-552B-8772DEF1D460}"/>
                </a:ext>
              </a:extLst>
            </p:cNvPr>
            <p:cNvSpPr txBox="1"/>
            <p:nvPr/>
          </p:nvSpPr>
          <p:spPr>
            <a:xfrm>
              <a:off x="10886967" y="3468792"/>
              <a:ext cx="234721" cy="37268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1" u="none" strike="noStrike" kern="1200" dirty="0">
                  <a:ln>
                    <a:noFill/>
                  </a:ln>
                  <a:solidFill>
                    <a:srgbClr val="0000FF"/>
                  </a:solidFill>
                  <a:latin typeface="Century Schoolbook L" pitchFamily="18"/>
                  <a:ea typeface="AR PL KaitiM GB" pitchFamily="2"/>
                  <a:cs typeface="Lohit Hindi" pitchFamily="2"/>
                </a:rPr>
                <a:t>l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1A2E777-0B44-D30C-A7C8-D8EA0E3BBC9E}"/>
                </a:ext>
              </a:extLst>
            </p:cNvPr>
            <p:cNvSpPr/>
            <p:nvPr/>
          </p:nvSpPr>
          <p:spPr>
            <a:xfrm rot="753600">
              <a:off x="8385126" y="3560105"/>
              <a:ext cx="1939680" cy="457200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wrap="none" lIns="99000" tIns="54000" rIns="99000" bIns="54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655FA1D7-C747-E4D1-8655-D1B72124CE8E}"/>
                </a:ext>
              </a:extLst>
            </p:cNvPr>
            <p:cNvSpPr/>
            <p:nvPr/>
          </p:nvSpPr>
          <p:spPr>
            <a:xfrm rot="19071600">
              <a:off x="10434733" y="3750888"/>
              <a:ext cx="1308960" cy="180000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wrap="none" lIns="99000" tIns="54000" rIns="99000" bIns="54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CE1F0F-148E-4836-F931-2CA4F4A9EF68}"/>
                </a:ext>
              </a:extLst>
            </p:cNvPr>
            <p:cNvSpPr txBox="1"/>
            <p:nvPr/>
          </p:nvSpPr>
          <p:spPr>
            <a:xfrm>
              <a:off x="10087643" y="2188342"/>
              <a:ext cx="20680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Final-state lepton takes away energy excess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561D9A-2FA2-ACE9-96B7-3ABD0F69B4D9}"/>
              </a:ext>
            </a:extLst>
          </p:cNvPr>
          <p:cNvGrpSpPr/>
          <p:nvPr/>
        </p:nvGrpSpPr>
        <p:grpSpPr>
          <a:xfrm>
            <a:off x="2324560" y="551622"/>
            <a:ext cx="7787044" cy="3994281"/>
            <a:chOff x="2324560" y="551622"/>
            <a:chExt cx="7787044" cy="399428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A880158-54F1-267E-0B1E-95C13FB37955}"/>
                </a:ext>
              </a:extLst>
            </p:cNvPr>
            <p:cNvGrpSpPr/>
            <p:nvPr/>
          </p:nvGrpSpPr>
          <p:grpSpPr>
            <a:xfrm>
              <a:off x="7109596" y="551622"/>
              <a:ext cx="3002008" cy="2328646"/>
              <a:chOff x="1938408" y="2008404"/>
              <a:chExt cx="3002008" cy="232864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FB6830-DA1A-63AD-5892-CA4A75454A8C}"/>
                  </a:ext>
                </a:extLst>
              </p:cNvPr>
              <p:cNvSpPr txBox="1"/>
              <p:nvPr/>
            </p:nvSpPr>
            <p:spPr>
              <a:xfrm>
                <a:off x="1938408" y="2008404"/>
                <a:ext cx="3002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Quasielastic</a:t>
                </a:r>
                <a:r>
                  <a:rPr lang="en-US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(QE)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F59A4F4-517B-0B4D-AB32-E8A0D5E05E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05912" y="2520950"/>
                <a:ext cx="2667000" cy="1816100"/>
              </a:xfrm>
              <a:prstGeom prst="rect">
                <a:avLst/>
              </a:prstGeom>
            </p:spPr>
          </p:pic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CCE38F0-4651-5127-E866-25C99F53C845}"/>
                </a:ext>
              </a:extLst>
            </p:cNvPr>
            <p:cNvSpPr/>
            <p:nvPr/>
          </p:nvSpPr>
          <p:spPr>
            <a:xfrm>
              <a:off x="2324560" y="3899572"/>
              <a:ext cx="3013388" cy="646331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3330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9D88B-FC8F-8545-0048-8090829F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67DD2-67D0-BEFC-F07A-20A8D944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7E6BF-E007-19EE-25B2-6142540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2FA18-A84B-7404-1FAE-5E2BABA83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52" y="1512551"/>
            <a:ext cx="5376956" cy="3832898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CCE38F0-4651-5127-E866-25C99F53C845}"/>
              </a:ext>
            </a:extLst>
          </p:cNvPr>
          <p:cNvSpPr/>
          <p:nvPr/>
        </p:nvSpPr>
        <p:spPr>
          <a:xfrm>
            <a:off x="3790122" y="2932043"/>
            <a:ext cx="1494818" cy="993913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FA6BC2-E408-F924-41DD-4721AD4974C7}"/>
              </a:ext>
            </a:extLst>
          </p:cNvPr>
          <p:cNvGrpSpPr/>
          <p:nvPr/>
        </p:nvGrpSpPr>
        <p:grpSpPr>
          <a:xfrm>
            <a:off x="6356926" y="1315188"/>
            <a:ext cx="3002008" cy="2837326"/>
            <a:chOff x="7109596" y="551622"/>
            <a:chExt cx="3002008" cy="283732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AFB6830-DA1A-63AD-5892-CA4A75454A8C}"/>
                </a:ext>
              </a:extLst>
            </p:cNvPr>
            <p:cNvSpPr txBox="1"/>
            <p:nvPr/>
          </p:nvSpPr>
          <p:spPr>
            <a:xfrm>
              <a:off x="7109596" y="551622"/>
              <a:ext cx="3002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Resonant production (RES)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0033AFC-576E-1AEB-BCD9-EDA258104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3600" y="1242648"/>
              <a:ext cx="2794000" cy="2146300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CABEFC7-F9B1-77EF-AA79-DA10CD6A0563}"/>
              </a:ext>
            </a:extLst>
          </p:cNvPr>
          <p:cNvSpPr txBox="1"/>
          <p:nvPr/>
        </p:nvSpPr>
        <p:spPr>
          <a:xfrm>
            <a:off x="7031135" y="4896482"/>
            <a:ext cx="3158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Other resonances, e.g. N*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Non-resonant diagrams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1EA8BCA-953C-83DB-1BEE-CD1E452DB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00" y="2514599"/>
            <a:ext cx="1828800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F1CC98-5C39-63EF-175A-AE5D2E0D7ADC}"/>
              </a:ext>
            </a:extLst>
          </p:cNvPr>
          <p:cNvSpPr txBox="1"/>
          <p:nvPr/>
        </p:nvSpPr>
        <p:spPr>
          <a:xfrm>
            <a:off x="1081626" y="1715945"/>
            <a:ext cx="2092927" cy="29245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Formaggio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 &amp; Zeller, Rev. Mod. Phys. 84, 1307 (2012)</a:t>
            </a:r>
          </a:p>
        </p:txBody>
      </p:sp>
    </p:spTree>
    <p:extLst>
      <p:ext uri="{BB962C8B-B14F-4D97-AF65-F5344CB8AC3E}">
        <p14:creationId xmlns:p14="http://schemas.microsoft.com/office/powerpoint/2010/main" val="289410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1041D69-C587-A3DC-2D47-BACD1AC32A1F}"/>
              </a:ext>
            </a:extLst>
          </p:cNvPr>
          <p:cNvGrpSpPr/>
          <p:nvPr/>
        </p:nvGrpSpPr>
        <p:grpSpPr>
          <a:xfrm>
            <a:off x="1576461" y="986265"/>
            <a:ext cx="9571446" cy="4759495"/>
            <a:chOff x="1576461" y="986265"/>
            <a:chExt cx="9571446" cy="47594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116D49C-0B7D-FE3A-5914-4383284DA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6461" y="986265"/>
              <a:ext cx="9039077" cy="459156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DD32001-0EFD-E05B-9BA8-75EA502B1078}"/>
                </a:ext>
              </a:extLst>
            </p:cNvPr>
            <p:cNvSpPr txBox="1"/>
            <p:nvPr/>
          </p:nvSpPr>
          <p:spPr>
            <a:xfrm>
              <a:off x="1576461" y="5499539"/>
              <a:ext cx="30219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Van Cuyck, PhD Thesis, Ghent University (2017)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9CD785-49F7-F9A5-F248-038575318E22}"/>
                </a:ext>
              </a:extLst>
            </p:cNvPr>
            <p:cNvSpPr txBox="1"/>
            <p:nvPr/>
          </p:nvSpPr>
          <p:spPr>
            <a:xfrm>
              <a:off x="8459350" y="5299485"/>
              <a:ext cx="268855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Energy transfer from neutrino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8AA8E5-A3E9-7152-AE4E-8E0365ADC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9F46E-07CF-0321-3813-5E3707C13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1C747-C807-743B-F351-E17F6545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28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90E9850-5F52-9E1F-090C-40C39C1337F3}"/>
              </a:ext>
            </a:extLst>
          </p:cNvPr>
          <p:cNvGrpSpPr/>
          <p:nvPr/>
        </p:nvGrpSpPr>
        <p:grpSpPr>
          <a:xfrm>
            <a:off x="3173903" y="483934"/>
            <a:ext cx="2082621" cy="3298927"/>
            <a:chOff x="3173903" y="483934"/>
            <a:chExt cx="2082621" cy="32989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CFA794-722C-8982-2090-2238A0F23D1F}"/>
                </a:ext>
              </a:extLst>
            </p:cNvPr>
            <p:cNvSpPr txBox="1"/>
            <p:nvPr/>
          </p:nvSpPr>
          <p:spPr>
            <a:xfrm>
              <a:off x="3173903" y="483934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Collective effects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F472E9-1B1F-1D99-E250-48DBEB1AE87A}"/>
                </a:ext>
              </a:extLst>
            </p:cNvPr>
            <p:cNvSpPr/>
            <p:nvPr/>
          </p:nvSpPr>
          <p:spPr>
            <a:xfrm>
              <a:off x="3568875" y="839245"/>
              <a:ext cx="1292678" cy="2943616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D679CCA-BF24-8B20-3347-AA025EFBA21F}"/>
              </a:ext>
            </a:extLst>
          </p:cNvPr>
          <p:cNvGrpSpPr/>
          <p:nvPr/>
        </p:nvGrpSpPr>
        <p:grpSpPr>
          <a:xfrm>
            <a:off x="4758961" y="1308622"/>
            <a:ext cx="2018501" cy="2659951"/>
            <a:chOff x="4758961" y="1308622"/>
            <a:chExt cx="2018501" cy="26599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FC14F8-DC6D-924A-835C-97EAD6B1167E}"/>
                </a:ext>
              </a:extLst>
            </p:cNvPr>
            <p:cNvSpPr txBox="1"/>
            <p:nvPr/>
          </p:nvSpPr>
          <p:spPr>
            <a:xfrm>
              <a:off x="4758961" y="1308622"/>
              <a:ext cx="20185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Fermi motion &amp; </a:t>
              </a:r>
            </a:p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nuclear potential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A240690-9115-84C7-6B78-5A194B763BB2}"/>
                </a:ext>
              </a:extLst>
            </p:cNvPr>
            <p:cNvSpPr/>
            <p:nvPr/>
          </p:nvSpPr>
          <p:spPr>
            <a:xfrm>
              <a:off x="5022937" y="3128376"/>
              <a:ext cx="1252603" cy="30062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308F930-C86B-A99F-C2DF-F863334C7D82}"/>
                </a:ext>
              </a:extLst>
            </p:cNvPr>
            <p:cNvSpPr/>
            <p:nvPr/>
          </p:nvSpPr>
          <p:spPr>
            <a:xfrm>
              <a:off x="5256524" y="3667949"/>
              <a:ext cx="505449" cy="30062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444F78-E3E0-3586-BE00-D343E09D9C0A}"/>
              </a:ext>
            </a:extLst>
          </p:cNvPr>
          <p:cNvGrpSpPr/>
          <p:nvPr/>
        </p:nvGrpSpPr>
        <p:grpSpPr>
          <a:xfrm>
            <a:off x="7390356" y="1453019"/>
            <a:ext cx="1068994" cy="2214930"/>
            <a:chOff x="7390356" y="1453019"/>
            <a:chExt cx="1068994" cy="22149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DDC740-B23D-0F00-DE25-8AAEEE5DD4BA}"/>
                </a:ext>
              </a:extLst>
            </p:cNvPr>
            <p:cNvSpPr txBox="1"/>
            <p:nvPr/>
          </p:nvSpPr>
          <p:spPr>
            <a:xfrm>
              <a:off x="7555767" y="1453019"/>
              <a:ext cx="903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2p2h?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A8A7E78-D898-13FA-C14A-98D103C3D475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7390356" y="1822351"/>
              <a:ext cx="617203" cy="1845598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20A626B-1F96-697A-1872-7B54B46134ED}"/>
              </a:ext>
            </a:extLst>
          </p:cNvPr>
          <p:cNvSpPr txBox="1"/>
          <p:nvPr/>
        </p:nvSpPr>
        <p:spPr>
          <a:xfrm>
            <a:off x="5965371" y="-130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5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2E113FB7-B673-2F9B-A57C-E9E6D5E7F6A5}"/>
              </a:ext>
            </a:extLst>
          </p:cNvPr>
          <p:cNvGrpSpPr/>
          <p:nvPr/>
        </p:nvGrpSpPr>
        <p:grpSpPr>
          <a:xfrm>
            <a:off x="8146361" y="168910"/>
            <a:ext cx="4021266" cy="2724901"/>
            <a:chOff x="8146361" y="168910"/>
            <a:chExt cx="4021266" cy="272490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7B8855E-13D4-BA12-A0E2-EEE32D728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46361" y="168910"/>
              <a:ext cx="4021266" cy="248790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6C7E38D-2CFA-CAD7-F6C1-F7230B197663}"/>
                </a:ext>
              </a:extLst>
            </p:cNvPr>
            <p:cNvSpPr txBox="1"/>
            <p:nvPr/>
          </p:nvSpPr>
          <p:spPr>
            <a:xfrm>
              <a:off x="10594827" y="737050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continuum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19AD30-6B0A-AA2F-D117-83F3DCE0F74E}"/>
                </a:ext>
              </a:extLst>
            </p:cNvPr>
            <p:cNvSpPr txBox="1"/>
            <p:nvPr/>
          </p:nvSpPr>
          <p:spPr>
            <a:xfrm>
              <a:off x="9863111" y="2524479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Residual nucleus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6FA4627-54BF-4542-C608-B7F58A6CD98C}"/>
              </a:ext>
            </a:extLst>
          </p:cNvPr>
          <p:cNvGrpSpPr/>
          <p:nvPr/>
        </p:nvGrpSpPr>
        <p:grpSpPr>
          <a:xfrm>
            <a:off x="4008941" y="86727"/>
            <a:ext cx="4042858" cy="1970060"/>
            <a:chOff x="4008941" y="86727"/>
            <a:chExt cx="4042858" cy="197006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CE07B29-0349-1429-C0EA-29C361C64C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570" b="14689"/>
            <a:stretch/>
          </p:blipFill>
          <p:spPr>
            <a:xfrm>
              <a:off x="4196218" y="366616"/>
              <a:ext cx="3855581" cy="1690171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9664988-48B4-5FDF-C1F5-F0E35FD475B8}"/>
                </a:ext>
              </a:extLst>
            </p:cNvPr>
            <p:cNvSpPr txBox="1"/>
            <p:nvPr/>
          </p:nvSpPr>
          <p:spPr>
            <a:xfrm>
              <a:off x="4008941" y="86727"/>
              <a:ext cx="3159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Impulse approximation (IA)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A20300-7C34-E4F1-0B2E-486B3F3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0F095-99D6-1252-B11C-32A7188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2C421-428B-9172-453C-F20F31DE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DEAA86-756B-C459-B15E-2F71F25A80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430" b="14689"/>
          <a:stretch/>
        </p:blipFill>
        <p:spPr>
          <a:xfrm>
            <a:off x="406400" y="366616"/>
            <a:ext cx="3789819" cy="16901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9A8CFD-5CD4-9A32-88B9-AAEC90699AA8}"/>
              </a:ext>
            </a:extLst>
          </p:cNvPr>
          <p:cNvSpPr txBox="1"/>
          <p:nvPr/>
        </p:nvSpPr>
        <p:spPr>
          <a:xfrm>
            <a:off x="169428" y="6055185"/>
            <a:ext cx="3839513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 figures from Van Cuyck, PhD Thesis, Ghent University (2017)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C18903B-7701-944D-4AC7-2ADD8C33BD2C}"/>
              </a:ext>
            </a:extLst>
          </p:cNvPr>
          <p:cNvGrpSpPr/>
          <p:nvPr/>
        </p:nvGrpSpPr>
        <p:grpSpPr>
          <a:xfrm>
            <a:off x="437580" y="3191197"/>
            <a:ext cx="7626920" cy="2083304"/>
            <a:chOff x="437580" y="3191197"/>
            <a:chExt cx="7626920" cy="2083304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5E36A49-84AE-DF3B-BB34-035C142EE6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847" b="14374"/>
            <a:stretch/>
          </p:blipFill>
          <p:spPr>
            <a:xfrm>
              <a:off x="4274680" y="3240971"/>
              <a:ext cx="3789820" cy="203353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2E1ED1-E625-FD2D-031D-02ADB59852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847" b="14374"/>
            <a:stretch/>
          </p:blipFill>
          <p:spPr>
            <a:xfrm>
              <a:off x="437580" y="3191197"/>
              <a:ext cx="3789819" cy="2033530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1C5D44A-B61B-B680-3479-554A5BCE9D21}"/>
              </a:ext>
            </a:extLst>
          </p:cNvPr>
          <p:cNvGrpSpPr/>
          <p:nvPr/>
        </p:nvGrpSpPr>
        <p:grpSpPr>
          <a:xfrm>
            <a:off x="4038600" y="3625815"/>
            <a:ext cx="1510430" cy="1304505"/>
            <a:chOff x="4038600" y="2782669"/>
            <a:chExt cx="1510430" cy="130450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11FB835-7B24-68F2-696F-A3F0F19375CD}"/>
                </a:ext>
              </a:extLst>
            </p:cNvPr>
            <p:cNvSpPr txBox="1"/>
            <p:nvPr/>
          </p:nvSpPr>
          <p:spPr>
            <a:xfrm>
              <a:off x="4038600" y="2782669"/>
              <a:ext cx="10350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6"/>
                  </a:solidFill>
                </a:rPr>
                <a:t>2-body current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1DBFC11-A541-BC18-566D-9000E3AE26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3619" y="3611763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A0921E-887B-003D-C55E-E8567A7D6DA4}"/>
              </a:ext>
            </a:extLst>
          </p:cNvPr>
          <p:cNvGrpSpPr/>
          <p:nvPr/>
        </p:nvGrpSpPr>
        <p:grpSpPr>
          <a:xfrm>
            <a:off x="4038600" y="565370"/>
            <a:ext cx="1510430" cy="1167318"/>
            <a:chOff x="4038600" y="565370"/>
            <a:chExt cx="1510430" cy="11673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58CF38-08CC-E535-1EF3-472EC05F279C}"/>
                </a:ext>
              </a:extLst>
            </p:cNvPr>
            <p:cNvSpPr txBox="1"/>
            <p:nvPr/>
          </p:nvSpPr>
          <p:spPr>
            <a:xfrm>
              <a:off x="4038600" y="565370"/>
              <a:ext cx="1001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1-body current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07F7CD3-212B-BFA3-5CDD-C0F08E34A7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3619" y="1257277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14D1B0F-4CA5-0193-4B3F-3BE1C8C9294F}"/>
              </a:ext>
            </a:extLst>
          </p:cNvPr>
          <p:cNvGrpSpPr/>
          <p:nvPr/>
        </p:nvGrpSpPr>
        <p:grpSpPr>
          <a:xfrm>
            <a:off x="8214513" y="3457955"/>
            <a:ext cx="3884962" cy="2720082"/>
            <a:chOff x="8214513" y="3457955"/>
            <a:chExt cx="3884962" cy="272008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6B70FE2-0AA7-5AFD-2E6E-5DC326B1F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14513" y="3457955"/>
              <a:ext cx="3884962" cy="248637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124AA6-25D7-0830-1B83-C25BC438E807}"/>
                </a:ext>
              </a:extLst>
            </p:cNvPr>
            <p:cNvSpPr txBox="1"/>
            <p:nvPr/>
          </p:nvSpPr>
          <p:spPr>
            <a:xfrm>
              <a:off x="10594827" y="4193458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continuum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6F9A565-63D3-73C9-D536-5EE81E55BC7F}"/>
                </a:ext>
              </a:extLst>
            </p:cNvPr>
            <p:cNvSpPr txBox="1"/>
            <p:nvPr/>
          </p:nvSpPr>
          <p:spPr>
            <a:xfrm>
              <a:off x="9863110" y="5808705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Residual nucleus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04E91A0-93DC-47F5-130A-8CF68F5588DB}"/>
              </a:ext>
            </a:extLst>
          </p:cNvPr>
          <p:cNvGrpSpPr/>
          <p:nvPr/>
        </p:nvGrpSpPr>
        <p:grpSpPr>
          <a:xfrm>
            <a:off x="7616673" y="52918"/>
            <a:ext cx="2978154" cy="2092551"/>
            <a:chOff x="7616673" y="52918"/>
            <a:chExt cx="2978154" cy="209255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AC34A93-D75B-D9A5-C4A0-81333D0DA1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9416" y="1670058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041B04F-1D88-1A8F-AA96-4CBDA605B044}"/>
                </a:ext>
              </a:extLst>
            </p:cNvPr>
            <p:cNvSpPr txBox="1"/>
            <p:nvPr/>
          </p:nvSpPr>
          <p:spPr>
            <a:xfrm>
              <a:off x="7616673" y="52918"/>
              <a:ext cx="1999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2"/>
                  </a:solidFill>
                </a:rPr>
                <a:t>1-particle-1-hole</a:t>
              </a:r>
            </a:p>
            <a:p>
              <a:pPr algn="ctr"/>
              <a:r>
                <a:rPr lang="en-US" b="1" i="1" dirty="0">
                  <a:solidFill>
                    <a:schemeClr val="accent2"/>
                  </a:solidFill>
                </a:rPr>
                <a:t>(1p1h)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8994BE-A097-0F40-E8E8-526B1A3271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99105" y="333984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66C4333-0BB8-436D-DC4E-420A56F1257E}"/>
              </a:ext>
            </a:extLst>
          </p:cNvPr>
          <p:cNvGrpSpPr/>
          <p:nvPr/>
        </p:nvGrpSpPr>
        <p:grpSpPr>
          <a:xfrm>
            <a:off x="8146361" y="3087869"/>
            <a:ext cx="2371986" cy="2588967"/>
            <a:chOff x="8146361" y="3087869"/>
            <a:chExt cx="2371986" cy="2588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D53586-C17F-1C3B-2ED5-782BC230E8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19777" y="5201425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2E7C7C8-AAC6-4A85-3B16-55F01AD06A30}"/>
                </a:ext>
              </a:extLst>
            </p:cNvPr>
            <p:cNvSpPr txBox="1"/>
            <p:nvPr/>
          </p:nvSpPr>
          <p:spPr>
            <a:xfrm>
              <a:off x="8146361" y="3087869"/>
              <a:ext cx="1999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</a:rPr>
                <a:t>2-particle-2-hole</a:t>
              </a:r>
            </a:p>
            <a:p>
              <a:pPr algn="ctr"/>
              <a:r>
                <a:rPr lang="en-US" b="1" i="1" dirty="0">
                  <a:solidFill>
                    <a:schemeClr val="accent6"/>
                  </a:solidFill>
                </a:rPr>
                <a:t>(2p2h)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6FE21D5-03DD-B0F6-57B4-098B5830AC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42936" y="3788208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FD6C19-2584-2FB8-E2F4-546AFA5EFB16}"/>
              </a:ext>
            </a:extLst>
          </p:cNvPr>
          <p:cNvGrpSpPr/>
          <p:nvPr/>
        </p:nvGrpSpPr>
        <p:grpSpPr>
          <a:xfrm>
            <a:off x="3351869" y="391668"/>
            <a:ext cx="430991" cy="1138595"/>
            <a:chOff x="3351869" y="391668"/>
            <a:chExt cx="430991" cy="1138595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904460B-5E80-8A93-CAC9-A6651A9AAC0F}"/>
                </a:ext>
              </a:extLst>
            </p:cNvPr>
            <p:cNvSpPr/>
            <p:nvPr/>
          </p:nvSpPr>
          <p:spPr>
            <a:xfrm>
              <a:off x="3356975" y="391668"/>
              <a:ext cx="425885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DE9FEC0-093E-FD5F-62D3-5BB214DB5291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39552EF-C415-311B-7D57-2B8D66C40932}"/>
              </a:ext>
            </a:extLst>
          </p:cNvPr>
          <p:cNvGrpSpPr/>
          <p:nvPr/>
        </p:nvGrpSpPr>
        <p:grpSpPr>
          <a:xfrm>
            <a:off x="3276995" y="3188411"/>
            <a:ext cx="505865" cy="1525257"/>
            <a:chOff x="3351869" y="5006"/>
            <a:chExt cx="505865" cy="152525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BFD69D-755F-9DF2-12B2-C050A074967C}"/>
                </a:ext>
              </a:extLst>
            </p:cNvPr>
            <p:cNvSpPr/>
            <p:nvPr/>
          </p:nvSpPr>
          <p:spPr>
            <a:xfrm>
              <a:off x="3356975" y="5006"/>
              <a:ext cx="500759" cy="1360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2485440-9EB2-1286-E22D-144F527C53DC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76B3E3B-8B5D-451A-42CC-E10B0A761012}"/>
              </a:ext>
            </a:extLst>
          </p:cNvPr>
          <p:cNvGrpSpPr/>
          <p:nvPr/>
        </p:nvGrpSpPr>
        <p:grpSpPr>
          <a:xfrm>
            <a:off x="7085249" y="456059"/>
            <a:ext cx="844350" cy="1041070"/>
            <a:chOff x="3351869" y="489193"/>
            <a:chExt cx="844350" cy="1041070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2423324-2765-F8D7-A0A0-B3E3819E5B02}"/>
                </a:ext>
              </a:extLst>
            </p:cNvPr>
            <p:cNvSpPr/>
            <p:nvPr/>
          </p:nvSpPr>
          <p:spPr>
            <a:xfrm>
              <a:off x="3356975" y="489193"/>
              <a:ext cx="839244" cy="876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4CBBD0-655B-58B8-E509-EAA7626445EC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494EB02-5987-1BC5-89CC-CCC7466F50E6}"/>
              </a:ext>
            </a:extLst>
          </p:cNvPr>
          <p:cNvGrpSpPr/>
          <p:nvPr/>
        </p:nvGrpSpPr>
        <p:grpSpPr>
          <a:xfrm>
            <a:off x="7091063" y="3249254"/>
            <a:ext cx="901555" cy="1480220"/>
            <a:chOff x="3351869" y="50043"/>
            <a:chExt cx="901555" cy="148022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BB531A5-103D-0944-B2B2-8A0E2AF14ED2}"/>
                </a:ext>
              </a:extLst>
            </p:cNvPr>
            <p:cNvSpPr/>
            <p:nvPr/>
          </p:nvSpPr>
          <p:spPr>
            <a:xfrm>
              <a:off x="3356975" y="50043"/>
              <a:ext cx="896449" cy="131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ACF3371-B15C-7BDB-CED4-AE2C3951A44A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024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F3254-B1C7-0942-984C-E2111BAB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7B85C-1424-0149-B97F-6E4C27F0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37768-E0BB-944D-ABFE-0A2E7A90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3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3D4023-6BF2-F532-310E-0B52FD13C8D5}"/>
              </a:ext>
            </a:extLst>
          </p:cNvPr>
          <p:cNvGrpSpPr/>
          <p:nvPr/>
        </p:nvGrpSpPr>
        <p:grpSpPr>
          <a:xfrm>
            <a:off x="40747" y="905299"/>
            <a:ext cx="5916031" cy="4061069"/>
            <a:chOff x="40747" y="905299"/>
            <a:chExt cx="5916031" cy="4061069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7BED5462-F105-FD46-B6CF-0CACB2B37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45493" y="1890184"/>
              <a:ext cx="5811285" cy="30761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BE7062-A6E1-0940-960D-4AA99743ACB7}"/>
                </a:ext>
              </a:extLst>
            </p:cNvPr>
            <p:cNvSpPr txBox="1"/>
            <p:nvPr/>
          </p:nvSpPr>
          <p:spPr>
            <a:xfrm>
              <a:off x="40747" y="905299"/>
              <a:ext cx="4388191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Elements</a:t>
              </a:r>
              <a:r>
                <a:rPr lang="en-GB" sz="4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(Mendeleev, 1869)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F78D7CC-253B-5EC7-9BB2-41686742C09E}"/>
              </a:ext>
            </a:extLst>
          </p:cNvPr>
          <p:cNvGrpSpPr/>
          <p:nvPr/>
        </p:nvGrpSpPr>
        <p:grpSpPr>
          <a:xfrm>
            <a:off x="6374888" y="905299"/>
            <a:ext cx="5671619" cy="3580780"/>
            <a:chOff x="5956300" y="-89432"/>
            <a:chExt cx="5671619" cy="3580780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AD552955-3B23-B941-8EE2-AF7E5EB10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33241" y="1154548"/>
              <a:ext cx="2565400" cy="23368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C2AF28-6F30-C44E-A3CE-46150A9254C9}"/>
                </a:ext>
              </a:extLst>
            </p:cNvPr>
            <p:cNvSpPr txBox="1"/>
            <p:nvPr/>
          </p:nvSpPr>
          <p:spPr>
            <a:xfrm>
              <a:off x="9524343" y="614224"/>
              <a:ext cx="2103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Nucleus (Rutherford, 1911)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416259-C738-854E-A6BB-410FDA16F962}"/>
                </a:ext>
              </a:extLst>
            </p:cNvPr>
            <p:cNvSpPr txBox="1"/>
            <p:nvPr/>
          </p:nvSpPr>
          <p:spPr>
            <a:xfrm>
              <a:off x="5956300" y="-89432"/>
              <a:ext cx="14959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Atom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4CAC368-9B80-C442-BF6C-AC225515F85D}"/>
                </a:ext>
              </a:extLst>
            </p:cNvPr>
            <p:cNvSpPr txBox="1"/>
            <p:nvPr/>
          </p:nvSpPr>
          <p:spPr>
            <a:xfrm>
              <a:off x="5956300" y="867755"/>
              <a:ext cx="3369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Electron (J. J. Thomson, 1897)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49A5A7-2EB2-264C-B1F6-733D04177D22}"/>
                </a:ext>
              </a:extLst>
            </p:cNvPr>
            <p:cNvSpPr txBox="1"/>
            <p:nvPr/>
          </p:nvSpPr>
          <p:spPr>
            <a:xfrm>
              <a:off x="7030038" y="1962584"/>
              <a:ext cx="558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H-1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C3458B5-3C00-E64E-AD5B-46AAED2D95EC}"/>
              </a:ext>
            </a:extLst>
          </p:cNvPr>
          <p:cNvSpPr txBox="1"/>
          <p:nvPr/>
        </p:nvSpPr>
        <p:spPr>
          <a:xfrm>
            <a:off x="7459038" y="39350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64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1E411-91C7-DEF6-E3DD-EC42382A5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962F4B-A646-A15A-1BD3-B6E80753C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4742A-47B4-4CA0-FA3B-C47EC8B9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1A944-6230-83D7-DDAB-B43251461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30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C32334-2D9C-A08B-5484-5CBBE5357271}"/>
              </a:ext>
            </a:extLst>
          </p:cNvPr>
          <p:cNvSpPr txBox="1"/>
          <p:nvPr/>
        </p:nvSpPr>
        <p:spPr>
          <a:xfrm>
            <a:off x="1531784" y="4323419"/>
            <a:ext cx="30219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Van Cuyck, PhD Thesis, Ghent University (2017)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DF3DDE-7D7F-A295-D0CB-EF6E857F6B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30" b="14689"/>
          <a:stretch/>
        </p:blipFill>
        <p:spPr>
          <a:xfrm>
            <a:off x="1531784" y="2082450"/>
            <a:ext cx="3789819" cy="169017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85388D26-F43E-B60A-C947-44A04CFEC725}"/>
              </a:ext>
            </a:extLst>
          </p:cNvPr>
          <p:cNvGrpSpPr/>
          <p:nvPr/>
        </p:nvGrpSpPr>
        <p:grpSpPr>
          <a:xfrm>
            <a:off x="3414168" y="3307086"/>
            <a:ext cx="1377863" cy="1007104"/>
            <a:chOff x="2622986" y="3331242"/>
            <a:chExt cx="1377863" cy="1007104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36DFEEE-13B5-C04B-C76B-99B8139BB91C}"/>
                </a:ext>
              </a:extLst>
            </p:cNvPr>
            <p:cNvCxnSpPr/>
            <p:nvPr/>
          </p:nvCxnSpPr>
          <p:spPr>
            <a:xfrm>
              <a:off x="2622986" y="3331242"/>
              <a:ext cx="1377863" cy="88934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B700E1-C329-C4D1-A8C7-762C0153970E}"/>
                </a:ext>
              </a:extLst>
            </p:cNvPr>
            <p:cNvSpPr txBox="1"/>
            <p:nvPr/>
          </p:nvSpPr>
          <p:spPr>
            <a:xfrm>
              <a:off x="3372460" y="39690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045564F8-5FDE-00A9-C03F-FA17D3BC7C4B}"/>
              </a:ext>
            </a:extLst>
          </p:cNvPr>
          <p:cNvSpPr>
            <a:spLocks noChangeAspect="1"/>
          </p:cNvSpPr>
          <p:nvPr/>
        </p:nvSpPr>
        <p:spPr>
          <a:xfrm>
            <a:off x="3343434" y="3140478"/>
            <a:ext cx="566729" cy="566729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2C21F97-2197-6431-6D2F-5C14504DAB40}"/>
              </a:ext>
            </a:extLst>
          </p:cNvPr>
          <p:cNvGrpSpPr/>
          <p:nvPr/>
        </p:nvGrpSpPr>
        <p:grpSpPr>
          <a:xfrm>
            <a:off x="6353055" y="1579266"/>
            <a:ext cx="4307161" cy="3699468"/>
            <a:chOff x="5532033" y="2730674"/>
            <a:chExt cx="4307161" cy="369946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EDF638F-D0D7-E6BD-F05B-31FAF684B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033" y="2730674"/>
              <a:ext cx="4307161" cy="3699468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07E0FC6-6C7F-AC73-15B5-9B4B9BDAD1C4}"/>
                </a:ext>
              </a:extLst>
            </p:cNvPr>
            <p:cNvSpPr txBox="1"/>
            <p:nvPr/>
          </p:nvSpPr>
          <p:spPr>
            <a:xfrm>
              <a:off x="8530226" y="6110129"/>
              <a:ext cx="130896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hlinkClick r:id="rId4"/>
                </a:rPr>
                <a:t>Golan, Trento, 2018</a:t>
              </a:r>
              <a:endParaRPr lang="en-US" sz="10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3234332-980F-CED2-E5B5-DB7E36150465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interaction (FSI)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711A3B-35D6-1B45-048D-FBC4070D605F}"/>
              </a:ext>
            </a:extLst>
          </p:cNvPr>
          <p:cNvGrpSpPr/>
          <p:nvPr/>
        </p:nvGrpSpPr>
        <p:grpSpPr>
          <a:xfrm>
            <a:off x="4471900" y="2464526"/>
            <a:ext cx="539387" cy="781277"/>
            <a:chOff x="4471900" y="2464526"/>
            <a:chExt cx="539387" cy="7812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00FDBFA-1C00-DD73-0F93-9A31232D182E}"/>
                </a:ext>
              </a:extLst>
            </p:cNvPr>
            <p:cNvSpPr/>
            <p:nvPr/>
          </p:nvSpPr>
          <p:spPr>
            <a:xfrm>
              <a:off x="4555387" y="2536709"/>
              <a:ext cx="455900" cy="6312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793C2BC-E3C9-726A-4AEB-ACD50D9A2764}"/>
                </a:ext>
              </a:extLst>
            </p:cNvPr>
            <p:cNvSpPr/>
            <p:nvPr/>
          </p:nvSpPr>
          <p:spPr>
            <a:xfrm>
              <a:off x="4471900" y="2464526"/>
              <a:ext cx="169769" cy="78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DC8FA025-8814-054F-9DF9-FE4D4DD51A8C}"/>
              </a:ext>
            </a:extLst>
          </p:cNvPr>
          <p:cNvSpPr/>
          <p:nvPr/>
        </p:nvSpPr>
        <p:spPr>
          <a:xfrm>
            <a:off x="3986961" y="2276357"/>
            <a:ext cx="1013552" cy="1523523"/>
          </a:xfrm>
          <a:prstGeom prst="ellipse">
            <a:avLst/>
          </a:prstGeom>
          <a:solidFill>
            <a:schemeClr val="accent1">
              <a:alpha val="4996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9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A20300-7C34-E4F1-0B2E-486B3F3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0F095-99D6-1252-B11C-32A7188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2C421-428B-9172-453C-F20F31DE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31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46531ED-08E4-DA22-20A0-80A525B938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30" b="14689"/>
          <a:stretch/>
        </p:blipFill>
        <p:spPr>
          <a:xfrm>
            <a:off x="1531784" y="2082450"/>
            <a:ext cx="3789819" cy="169017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6B1B4E1-AE97-396F-094F-0D140E2CFF8A}"/>
              </a:ext>
            </a:extLst>
          </p:cNvPr>
          <p:cNvGrpSpPr/>
          <p:nvPr/>
        </p:nvGrpSpPr>
        <p:grpSpPr>
          <a:xfrm>
            <a:off x="6353055" y="1579266"/>
            <a:ext cx="4307161" cy="3699468"/>
            <a:chOff x="5532033" y="2730674"/>
            <a:chExt cx="4307161" cy="369946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F5C967C-602B-4F34-EC9B-F93DDFB44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033" y="2730674"/>
              <a:ext cx="4307161" cy="3699468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CE7F7D2-12C1-F0AB-55EF-E8ECAD6F09B0}"/>
                </a:ext>
              </a:extLst>
            </p:cNvPr>
            <p:cNvSpPr txBox="1"/>
            <p:nvPr/>
          </p:nvSpPr>
          <p:spPr>
            <a:xfrm>
              <a:off x="8530226" y="6110129"/>
              <a:ext cx="130896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Golan, Trento, 2018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4667054-AF88-23F6-7E52-8C223BEA13E4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interaction (FSI)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E40755D-7811-AF23-11F2-F66941B452D9}"/>
              </a:ext>
            </a:extLst>
          </p:cNvPr>
          <p:cNvSpPr/>
          <p:nvPr/>
        </p:nvSpPr>
        <p:spPr>
          <a:xfrm>
            <a:off x="3986961" y="2276357"/>
            <a:ext cx="1013552" cy="1523523"/>
          </a:xfrm>
          <a:prstGeom prst="ellipse">
            <a:avLst/>
          </a:prstGeom>
          <a:solidFill>
            <a:schemeClr val="accent1">
              <a:alpha val="4996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6D495B-D02D-28E5-A93F-DF7032E07DDF}"/>
              </a:ext>
            </a:extLst>
          </p:cNvPr>
          <p:cNvSpPr>
            <a:spLocks noChangeAspect="1"/>
          </p:cNvSpPr>
          <p:nvPr/>
        </p:nvSpPr>
        <p:spPr>
          <a:xfrm>
            <a:off x="9388827" y="4048868"/>
            <a:ext cx="1308968" cy="566729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098FF1-C6C9-C648-16AA-8CC6D894BA19}"/>
              </a:ext>
            </a:extLst>
          </p:cNvPr>
          <p:cNvGrpSpPr/>
          <p:nvPr/>
        </p:nvGrpSpPr>
        <p:grpSpPr>
          <a:xfrm>
            <a:off x="3442842" y="3143189"/>
            <a:ext cx="525536" cy="369332"/>
            <a:chOff x="2622986" y="3175534"/>
            <a:chExt cx="525536" cy="36933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88C48DB-94AE-F9DE-5AEA-2F3395CD9191}"/>
                </a:ext>
              </a:extLst>
            </p:cNvPr>
            <p:cNvCxnSpPr>
              <a:cxnSpLocks/>
            </p:cNvCxnSpPr>
            <p:nvPr/>
          </p:nvCxnSpPr>
          <p:spPr>
            <a:xfrm>
              <a:off x="2622986" y="3331242"/>
              <a:ext cx="308104" cy="21362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A1868E-F404-D30A-1310-85FB32422E9D}"/>
                </a:ext>
              </a:extLst>
            </p:cNvPr>
            <p:cNvSpPr txBox="1"/>
            <p:nvPr/>
          </p:nvSpPr>
          <p:spPr>
            <a:xfrm>
              <a:off x="2835616" y="31755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0EEEEE7-BA3C-7CC4-A224-CDC1C8017BFB}"/>
              </a:ext>
            </a:extLst>
          </p:cNvPr>
          <p:cNvSpPr txBox="1"/>
          <p:nvPr/>
        </p:nvSpPr>
        <p:spPr>
          <a:xfrm>
            <a:off x="1503849" y="142074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 not identify RES experimentally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94F7A-808D-15F4-EF04-EA5ABD936E50}"/>
              </a:ext>
            </a:extLst>
          </p:cNvPr>
          <p:cNvSpPr txBox="1"/>
          <p:nvPr/>
        </p:nvSpPr>
        <p:spPr>
          <a:xfrm>
            <a:off x="1531784" y="4323419"/>
            <a:ext cx="30219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Van Cuyck, PhD Thesis, Ghent University (2017)</a:t>
            </a:r>
          </a:p>
        </p:txBody>
      </p:sp>
    </p:spTree>
    <p:extLst>
      <p:ext uri="{BB962C8B-B14F-4D97-AF65-F5344CB8AC3E}">
        <p14:creationId xmlns:p14="http://schemas.microsoft.com/office/powerpoint/2010/main" val="1896321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7A52E3-891E-034A-A4C7-A13184DB4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7880FE-F2B1-194F-A590-6B663CCE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DD982-6278-9A4A-9886-A3768CF2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88B709-9602-094F-AE97-823E2081E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853" y="2788033"/>
            <a:ext cx="4979752" cy="331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DBA0FD7-C3F5-124A-8289-F50234E84960}"/>
              </a:ext>
            </a:extLst>
          </p:cNvPr>
          <p:cNvSpPr/>
          <p:nvPr/>
        </p:nvSpPr>
        <p:spPr>
          <a:xfrm>
            <a:off x="7080547" y="2939257"/>
            <a:ext cx="26997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Martini et al.,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D87, 013009 (2013)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3E24B5-5024-B146-8C06-CA0788F8605C}"/>
              </a:ext>
            </a:extLst>
          </p:cNvPr>
          <p:cNvSpPr txBox="1"/>
          <p:nvPr/>
        </p:nvSpPr>
        <p:spPr>
          <a:xfrm>
            <a:off x="493535" y="650240"/>
            <a:ext cx="6707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well can we measure neutrino energy?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(reminder: oscillation very sensitive to baseline and energy,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62560A7-7FB9-6738-33BE-08CBB3305F67}"/>
              </a:ext>
            </a:extLst>
          </p:cNvPr>
          <p:cNvGrpSpPr/>
          <p:nvPr/>
        </p:nvGrpSpPr>
        <p:grpSpPr>
          <a:xfrm>
            <a:off x="7357152" y="524744"/>
            <a:ext cx="4280179" cy="2274511"/>
            <a:chOff x="7357152" y="524744"/>
            <a:chExt cx="4280179" cy="22745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AFCDAF-ABD6-983D-D1D5-D7B83B371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57152" y="524744"/>
              <a:ext cx="2667000" cy="1816100"/>
            </a:xfrm>
            <a:prstGeom prst="rect">
              <a:avLst/>
            </a:prstGeom>
          </p:spPr>
        </p:pic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22E4EA3-3EB8-244C-9A71-9BEC791D06F4}"/>
                </a:ext>
              </a:extLst>
            </p:cNvPr>
            <p:cNvCxnSpPr>
              <a:cxnSpLocks/>
            </p:cNvCxnSpPr>
            <p:nvPr/>
          </p:nvCxnSpPr>
          <p:spPr>
            <a:xfrm>
              <a:off x="8646890" y="2107601"/>
              <a:ext cx="0" cy="69165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30FB62-6C8B-D248-9085-08598005D6B8}"/>
                </a:ext>
              </a:extLst>
            </p:cNvPr>
            <p:cNvSpPr txBox="1"/>
            <p:nvPr/>
          </p:nvSpPr>
          <p:spPr>
            <a:xfrm>
              <a:off x="9862486" y="973405"/>
              <a:ext cx="17748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2-body reaction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precise 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8FB40BE9-E164-5444-8206-E7B685AFAAAB}"/>
              </a:ext>
            </a:extLst>
          </p:cNvPr>
          <p:cNvSpPr txBox="1"/>
          <p:nvPr/>
        </p:nvSpPr>
        <p:spPr>
          <a:xfrm>
            <a:off x="0" y="0"/>
            <a:ext cx="518786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Neutrino Interactions?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E96B177-E478-4D67-423D-624E8ABE5D41}"/>
              </a:ext>
            </a:extLst>
          </p:cNvPr>
          <p:cNvGrpSpPr/>
          <p:nvPr/>
        </p:nvGrpSpPr>
        <p:grpSpPr>
          <a:xfrm>
            <a:off x="1425773" y="3096620"/>
            <a:ext cx="6482280" cy="3202632"/>
            <a:chOff x="1425773" y="3096620"/>
            <a:chExt cx="6482280" cy="320263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D275E02-4A4B-0B4B-BB77-90C475FC7D01}"/>
                </a:ext>
              </a:extLst>
            </p:cNvPr>
            <p:cNvSpPr txBox="1"/>
            <p:nvPr/>
          </p:nvSpPr>
          <p:spPr>
            <a:xfrm>
              <a:off x="1499474" y="5375922"/>
              <a:ext cx="48499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2-particle-2-hole (2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h)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pion absorption (missing particles)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Large fraction of large bias and spread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AC69735-88A1-BE44-A0E2-0B0B1B6FD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5593" y="5496448"/>
              <a:ext cx="2692460" cy="31232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0330293-3B30-12E6-DAEB-096D17C1921D}"/>
                </a:ext>
              </a:extLst>
            </p:cNvPr>
            <p:cNvGrpSpPr/>
            <p:nvPr/>
          </p:nvGrpSpPr>
          <p:grpSpPr>
            <a:xfrm>
              <a:off x="1425773" y="3096620"/>
              <a:ext cx="3789820" cy="2175878"/>
              <a:chOff x="1425773" y="3096620"/>
              <a:chExt cx="3789820" cy="2175878"/>
            </a:xfrm>
          </p:grpSpPr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29185B16-050E-1763-3B53-8F4A592BF9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9847" b="14374"/>
              <a:stretch/>
            </p:blipFill>
            <p:spPr>
              <a:xfrm>
                <a:off x="1425773" y="3096620"/>
                <a:ext cx="3789820" cy="2033530"/>
              </a:xfrm>
              <a:prstGeom prst="rect">
                <a:avLst/>
              </a:prstGeom>
            </p:spPr>
          </p:pic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AA6D9C35-FF46-DE49-8819-5514F484A249}"/>
                  </a:ext>
                </a:extLst>
              </p:cNvPr>
              <p:cNvSpPr txBox="1"/>
              <p:nvPr/>
            </p:nvSpPr>
            <p:spPr>
              <a:xfrm>
                <a:off x="4094342" y="5026277"/>
                <a:ext cx="69602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V.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Cuyck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435BF63-558D-0E12-B018-B846D0033B8B}"/>
              </a:ext>
            </a:extLst>
          </p:cNvPr>
          <p:cNvGrpSpPr/>
          <p:nvPr/>
        </p:nvGrpSpPr>
        <p:grpSpPr>
          <a:xfrm>
            <a:off x="493535" y="1281654"/>
            <a:ext cx="7923634" cy="3953460"/>
            <a:chOff x="493535" y="1281654"/>
            <a:chExt cx="7923634" cy="3953460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9CBE562-F71A-7E4B-89DD-D888F4751766}"/>
                </a:ext>
              </a:extLst>
            </p:cNvPr>
            <p:cNvCxnSpPr>
              <a:cxnSpLocks/>
            </p:cNvCxnSpPr>
            <p:nvPr/>
          </p:nvCxnSpPr>
          <p:spPr>
            <a:xfrm>
              <a:off x="6349422" y="3185478"/>
              <a:ext cx="2067747" cy="20496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7B784AE-0BBB-BC60-6927-559C40A45952}"/>
                </a:ext>
              </a:extLst>
            </p:cNvPr>
            <p:cNvGrpSpPr/>
            <p:nvPr/>
          </p:nvGrpSpPr>
          <p:grpSpPr>
            <a:xfrm>
              <a:off x="2628810" y="1281654"/>
              <a:ext cx="3789819" cy="1791891"/>
              <a:chOff x="2480103" y="1633498"/>
              <a:chExt cx="3789819" cy="1791891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6FA77122-72D6-221D-62D8-2522E4B428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50430" b="14689"/>
              <a:stretch/>
            </p:blipFill>
            <p:spPr>
              <a:xfrm>
                <a:off x="2480103" y="1633498"/>
                <a:ext cx="3789819" cy="1690171"/>
              </a:xfrm>
              <a:prstGeom prst="rect">
                <a:avLst/>
              </a:prstGeom>
            </p:spPr>
          </p:pic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F6CBF2-E3E4-2336-BF1E-621C2E4D54C3}"/>
                  </a:ext>
                </a:extLst>
              </p:cNvPr>
              <p:cNvSpPr txBox="1"/>
              <p:nvPr/>
            </p:nvSpPr>
            <p:spPr>
              <a:xfrm>
                <a:off x="5066886" y="3179168"/>
                <a:ext cx="69602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V.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Cuyck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6317FE7-401E-5442-88C6-02265B2E367D}"/>
                </a:ext>
              </a:extLst>
            </p:cNvPr>
            <p:cNvSpPr txBox="1"/>
            <p:nvPr/>
          </p:nvSpPr>
          <p:spPr>
            <a:xfrm>
              <a:off x="493535" y="1483767"/>
              <a:ext cx="3011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Fermi motion, 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Final State Interaction (FSI)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spread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23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1C6D462-AB1E-114C-B5CC-A92C58DA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E1CF94-A2C0-3548-AAFC-85E59D923DC4}" type="slidenum">
              <a:rPr/>
              <a:t>33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B19D42-DAC2-054B-92E4-050AEB692E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92655" y="508522"/>
            <a:ext cx="5806689" cy="45209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BC6120C8-C414-5441-95A4-234EC1EC10BD}"/>
              </a:ext>
            </a:extLst>
          </p:cNvPr>
          <p:cNvSpPr/>
          <p:nvPr/>
        </p:nvSpPr>
        <p:spPr>
          <a:xfrm>
            <a:off x="7423243" y="4075489"/>
            <a:ext cx="1244290" cy="2949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lvl="0" rtl="0" hangingPunct="0">
              <a:buNone/>
              <a:tabLst/>
            </a:pPr>
            <a:endParaRPr lang="en-US" sz="2177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E44FF-3247-D54E-B522-A6B18164F869}"/>
              </a:ext>
            </a:extLst>
          </p:cNvPr>
          <p:cNvSpPr txBox="1"/>
          <p:nvPr/>
        </p:nvSpPr>
        <p:spPr>
          <a:xfrm>
            <a:off x="4978806" y="3859290"/>
            <a:ext cx="3055422" cy="54616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ctr"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Mock measurement with</a:t>
            </a:r>
          </a:p>
          <a:p>
            <a:pPr algn="ctr" hangingPunct="0">
              <a:defRPr sz="1800"/>
            </a:pP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perfect knowledge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of interactions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601371-7F80-4C43-949D-08BBE3C9D7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94422" y="4972947"/>
            <a:ext cx="3968667" cy="132724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49DFDB-1904-264E-A7D3-7F28736DD68C}"/>
              </a:ext>
            </a:extLst>
          </p:cNvPr>
          <p:cNvSpPr txBox="1"/>
          <p:nvPr/>
        </p:nvSpPr>
        <p:spPr>
          <a:xfrm>
            <a:off x="8153400" y="6069946"/>
            <a:ext cx="1099940" cy="230243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defRPr sz="1000"/>
            </a:pPr>
            <a:r>
              <a: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Parke, 1801.09643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3F730-9E76-7B4C-BC91-16C50E3DC421}"/>
              </a:ext>
            </a:extLst>
          </p:cNvPr>
          <p:cNvSpPr txBox="1"/>
          <p:nvPr/>
        </p:nvSpPr>
        <p:spPr>
          <a:xfrm>
            <a:off x="5201154" y="840334"/>
            <a:ext cx="3086886" cy="2367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sz="1200"/>
            </a:pP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Coloma &amp; Huber, </a:t>
            </a:r>
            <a:r>
              <a:rPr lang="en-US" sz="1089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Phys.Rev.Lett</a:t>
            </a: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. 111, 221802 (2013)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5568B7-D1B0-FF4A-ABA3-7008C0D26A4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726286" y="4445511"/>
            <a:ext cx="2214249" cy="1325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B9533-BD20-D047-AFBD-E69C1D9FAB35}"/>
              </a:ext>
            </a:extLst>
          </p:cNvPr>
          <p:cNvSpPr txBox="1"/>
          <p:nvPr/>
        </p:nvSpPr>
        <p:spPr>
          <a:xfrm>
            <a:off x="1687422" y="3890315"/>
            <a:ext cx="1531671" cy="57091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Mixing between</a:t>
            </a:r>
          </a:p>
          <a:p>
            <a:pPr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and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t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flavors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BBBB3AF6-79F9-0F48-B98C-A815170E0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D79F520-29BE-7442-8B77-352E77A48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A7C4DB-D8F3-8E41-B27D-0BC066514098}"/>
              </a:ext>
            </a:extLst>
          </p:cNvPr>
          <p:cNvCxnSpPr>
            <a:cxnSpLocks/>
          </p:cNvCxnSpPr>
          <p:nvPr/>
        </p:nvCxnSpPr>
        <p:spPr>
          <a:xfrm flipV="1">
            <a:off x="6482080" y="2692400"/>
            <a:ext cx="0" cy="1270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36210EA-E8E7-A46F-0A15-CA17852D06C2}"/>
              </a:ext>
            </a:extLst>
          </p:cNvPr>
          <p:cNvSpPr txBox="1"/>
          <p:nvPr/>
        </p:nvSpPr>
        <p:spPr>
          <a:xfrm>
            <a:off x="0" y="0"/>
            <a:ext cx="1164572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Intranuclear Dynamics and Neutrino Oscillation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4152864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1C6D462-AB1E-114C-B5CC-A92C58DA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E1CF94-A2C0-3548-AAFC-85E59D923DC4}" type="slidenum">
              <a:rPr/>
              <a:t>34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B19D42-DAC2-054B-92E4-050AEB692E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92655" y="508522"/>
            <a:ext cx="5806689" cy="45209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BC6120C8-C414-5441-95A4-234EC1EC10BD}"/>
              </a:ext>
            </a:extLst>
          </p:cNvPr>
          <p:cNvSpPr/>
          <p:nvPr/>
        </p:nvSpPr>
        <p:spPr>
          <a:xfrm>
            <a:off x="7423243" y="4075489"/>
            <a:ext cx="1244290" cy="2949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lvl="0" rtl="0" hangingPunct="0">
              <a:buNone/>
              <a:tabLst/>
            </a:pPr>
            <a:endParaRPr lang="en-US" sz="2177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E44FF-3247-D54E-B522-A6B18164F869}"/>
              </a:ext>
            </a:extLst>
          </p:cNvPr>
          <p:cNvSpPr txBox="1"/>
          <p:nvPr/>
        </p:nvSpPr>
        <p:spPr>
          <a:xfrm>
            <a:off x="4745249" y="3859290"/>
            <a:ext cx="3522537" cy="54616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ctr"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Mock measurement with</a:t>
            </a:r>
          </a:p>
          <a:p>
            <a:pPr algn="ctr" hangingPunct="0">
              <a:defRPr sz="1800"/>
            </a:pP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ignoring nuclear effects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of interactions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601371-7F80-4C43-949D-08BBE3C9D7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94422" y="4972947"/>
            <a:ext cx="3968667" cy="1327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5568B7-D1B0-FF4A-ABA3-7008C0D26A4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726286" y="4445511"/>
            <a:ext cx="2214249" cy="1325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B9533-BD20-D047-AFBD-E69C1D9FAB35}"/>
              </a:ext>
            </a:extLst>
          </p:cNvPr>
          <p:cNvSpPr txBox="1"/>
          <p:nvPr/>
        </p:nvSpPr>
        <p:spPr>
          <a:xfrm>
            <a:off x="1687422" y="3890315"/>
            <a:ext cx="1531671" cy="57091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>
              <a:defRPr sz="1800"/>
            </a:pP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Mixing between</a:t>
            </a:r>
          </a:p>
          <a:p>
            <a:pPr hangingPunct="0">
              <a:defRPr sz="1800"/>
            </a:pP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and 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t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flavors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D0CD7-9033-0842-B7EA-8325E04A3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BF6BF6-EC53-B944-9B88-E7A20A6E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EB5D19B-BB78-BA41-972A-902E62E712D8}"/>
              </a:ext>
            </a:extLst>
          </p:cNvPr>
          <p:cNvCxnSpPr>
            <a:cxnSpLocks/>
          </p:cNvCxnSpPr>
          <p:nvPr/>
        </p:nvCxnSpPr>
        <p:spPr>
          <a:xfrm flipH="1" flipV="1">
            <a:off x="4745249" y="2164080"/>
            <a:ext cx="1736831" cy="179832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89C725F-6702-B941-8450-C406D2D04F78}"/>
              </a:ext>
            </a:extLst>
          </p:cNvPr>
          <p:cNvSpPr txBox="1"/>
          <p:nvPr/>
        </p:nvSpPr>
        <p:spPr>
          <a:xfrm>
            <a:off x="5201154" y="840334"/>
            <a:ext cx="3086886" cy="2367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sz="1200"/>
            </a:pP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Coloma &amp; Huber, </a:t>
            </a:r>
            <a:r>
              <a:rPr lang="en-US" sz="1089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Phys.Rev.Lett</a:t>
            </a: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. 111, 221802 (2013)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E18A60-B869-FA4A-84AA-FDF86147E0FD}"/>
              </a:ext>
            </a:extLst>
          </p:cNvPr>
          <p:cNvSpPr txBox="1"/>
          <p:nvPr/>
        </p:nvSpPr>
        <p:spPr>
          <a:xfrm>
            <a:off x="8153400" y="6069946"/>
            <a:ext cx="1099940" cy="230243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defRPr sz="1000"/>
            </a:pPr>
            <a:r>
              <a: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Parke, 1801.09643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4929E-4101-F3E1-89DE-1E1A9044FC98}"/>
              </a:ext>
            </a:extLst>
          </p:cNvPr>
          <p:cNvSpPr txBox="1"/>
          <p:nvPr/>
        </p:nvSpPr>
        <p:spPr>
          <a:xfrm>
            <a:off x="0" y="0"/>
            <a:ext cx="1164572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Intranuclear Dynamics and Neutrino Oscillation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257123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5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DC053E-CC48-4B49-B6CD-2933ADAA68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2165" t="9926" r="2754" b="1130"/>
          <a:stretch/>
        </p:blipFill>
        <p:spPr>
          <a:xfrm>
            <a:off x="1996440" y="179070"/>
            <a:ext cx="8199120" cy="60998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C249-4C1F-3544-8998-E17483FD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04C8-BEBC-ED40-8667-B576A68C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40660-6D4C-3C4B-854C-D9F901DF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21B729A-D2A5-3845-83E8-B9F77C819C30}"/>
              </a:ext>
            </a:extLst>
          </p:cNvPr>
          <p:cNvSpPr/>
          <p:nvPr/>
        </p:nvSpPr>
        <p:spPr>
          <a:xfrm rot="159435">
            <a:off x="3125974" y="415380"/>
            <a:ext cx="3236915" cy="57915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 dirty="0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80FDD5-4521-0048-8C30-B5D0005171AF}"/>
              </a:ext>
            </a:extLst>
          </p:cNvPr>
          <p:cNvSpPr/>
          <p:nvPr/>
        </p:nvSpPr>
        <p:spPr>
          <a:xfrm>
            <a:off x="8978399" y="343460"/>
            <a:ext cx="10855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©</a:t>
            </a:r>
            <a:r>
              <a:rPr lang="en-GB" sz="1000" dirty="0">
                <a:solidFill>
                  <a:schemeClr val="bg1"/>
                </a:solidFill>
                <a:hlinkClick r:id="rId4" tooltip="Accumulated Piles of Junk Transform Into Illusionistic Shadow Art by Shigeo Fukud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Shigeo Fukuda</a:t>
            </a:r>
            <a:endParaRPr lang="en-GB" sz="1000" i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159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28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45852AF-C303-9347-927F-5C4E6A0B6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766"/>
          <a:stretch/>
        </p:blipFill>
        <p:spPr>
          <a:xfrm>
            <a:off x="2314084" y="343460"/>
            <a:ext cx="7563831" cy="58488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C249-4C1F-3544-8998-E17483FD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04C8-BEBC-ED40-8667-B576A68C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40660-6D4C-3C4B-854C-D9F901DF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80FDD5-4521-0048-8C30-B5D0005171AF}"/>
              </a:ext>
            </a:extLst>
          </p:cNvPr>
          <p:cNvSpPr/>
          <p:nvPr/>
        </p:nvSpPr>
        <p:spPr>
          <a:xfrm>
            <a:off x="8610600" y="388694"/>
            <a:ext cx="11352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©</a:t>
            </a:r>
            <a:r>
              <a:rPr lang="en-GB" sz="1000" dirty="0">
                <a:solidFill>
                  <a:schemeClr val="bg1"/>
                </a:solidFill>
                <a:hlinkClick r:id="rId4" tooltip="Accumulated Piles of Junk Transform Into Illusionistic Shadow Art by Shigeo Fukud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Shigeo Fukuda</a:t>
            </a:r>
            <a:endParaRPr lang="en-GB" sz="100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E44C4A-D424-EB49-AF1E-09700E15D025}"/>
              </a:ext>
            </a:extLst>
          </p:cNvPr>
          <p:cNvSpPr/>
          <p:nvPr/>
        </p:nvSpPr>
        <p:spPr>
          <a:xfrm>
            <a:off x="2092486" y="3359550"/>
            <a:ext cx="7889714" cy="2927350"/>
          </a:xfrm>
          <a:prstGeom prst="rect">
            <a:avLst/>
          </a:prstGeom>
          <a:solidFill>
            <a:srgbClr val="232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29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502E9BA4-7C0A-414A-AE00-CBD9A4CD8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614"/>
          <a:stretch/>
        </p:blipFill>
        <p:spPr>
          <a:xfrm>
            <a:off x="8676226" y="866844"/>
            <a:ext cx="3320450" cy="688585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9E5ABEB-8664-F040-8420-4B6F0F9B5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51F516E-FBD1-D145-9CAA-C95794AF1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974D394-3C1A-0D48-BB0C-65542454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37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44F96D-104B-994F-9EF9-5FB316F4F181}"/>
              </a:ext>
            </a:extLst>
          </p:cNvPr>
          <p:cNvSpPr txBox="1"/>
          <p:nvPr/>
        </p:nvSpPr>
        <p:spPr>
          <a:xfrm>
            <a:off x="0" y="0"/>
            <a:ext cx="711396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Transverse Kinematic Imbalance (TKI)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903EFF40-8721-AF47-9BBD-AC831DDDA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473" y="637609"/>
            <a:ext cx="1005777" cy="91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7118EC-3245-2A4E-95EC-E4D6A9BAF051}"/>
              </a:ext>
            </a:extLst>
          </p:cNvPr>
          <p:cNvSpPr txBox="1"/>
          <p:nvPr/>
        </p:nvSpPr>
        <p:spPr>
          <a:xfrm>
            <a:off x="585292" y="4687785"/>
            <a:ext cx="2897430" cy="3380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Stationary free nucleon target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C025D7E1-54DE-A642-9673-250858E532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791" b="41018"/>
          <a:stretch/>
        </p:blipFill>
        <p:spPr>
          <a:xfrm>
            <a:off x="8676226" y="1784663"/>
            <a:ext cx="3320450" cy="83291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5E688D1-9C8E-E541-8B24-C2569E1977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799" b="27161"/>
          <a:stretch/>
        </p:blipFill>
        <p:spPr>
          <a:xfrm>
            <a:off x="8676226" y="2790453"/>
            <a:ext cx="3320450" cy="465008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81B94DE0-281B-BE47-BEE6-0DBF29583DEF}"/>
              </a:ext>
            </a:extLst>
          </p:cNvPr>
          <p:cNvSpPr txBox="1"/>
          <p:nvPr/>
        </p:nvSpPr>
        <p:spPr>
          <a:xfrm>
            <a:off x="8676224" y="1550595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[…]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400C7D-3430-3C4D-8BF7-9C7F6251D724}"/>
              </a:ext>
            </a:extLst>
          </p:cNvPr>
          <p:cNvSpPr txBox="1"/>
          <p:nvPr/>
        </p:nvSpPr>
        <p:spPr>
          <a:xfrm>
            <a:off x="8676225" y="2577347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[…]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E4C572-8D2D-3F47-AD00-374CD4416F01}"/>
              </a:ext>
            </a:extLst>
          </p:cNvPr>
          <p:cNvSpPr txBox="1"/>
          <p:nvPr/>
        </p:nvSpPr>
        <p:spPr>
          <a:xfrm>
            <a:off x="8676224" y="3795890"/>
            <a:ext cx="31046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TKI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Multi-dimensional observation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Momentum (magnitude)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Angle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Asymmetry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11C7EC-84F1-3F3F-F2C4-7EDA71FEFCCE}"/>
              </a:ext>
            </a:extLst>
          </p:cNvPr>
          <p:cNvSpPr txBox="1"/>
          <p:nvPr/>
        </p:nvSpPr>
        <p:spPr>
          <a:xfrm>
            <a:off x="8460436" y="5273218"/>
            <a:ext cx="3320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hlinkClick r:id="rId5"/>
              </a:rPr>
              <a:t>Lu, </a:t>
            </a:r>
            <a:r>
              <a:rPr lang="en-GB" sz="1000" i="1" dirty="0">
                <a:hlinkClick r:id="rId5"/>
              </a:rPr>
              <a:t>et al</a:t>
            </a:r>
            <a:r>
              <a:rPr lang="en-GB" sz="1000" dirty="0">
                <a:hlinkClick r:id="rId5"/>
              </a:rPr>
              <a:t>., Phys.Rev.D 92, 051302 (2015)</a:t>
            </a:r>
            <a:endParaRPr lang="en-GB" sz="1000" dirty="0"/>
          </a:p>
          <a:p>
            <a:pPr algn="r"/>
            <a:r>
              <a:rPr lang="en-GB" sz="1000" dirty="0">
                <a:hlinkClick r:id="rId6"/>
              </a:rPr>
              <a:t>Lu, </a:t>
            </a:r>
            <a:r>
              <a:rPr lang="en-GB" sz="1000" i="1" dirty="0">
                <a:hlinkClick r:id="rId6"/>
              </a:rPr>
              <a:t>et al</a:t>
            </a:r>
            <a:r>
              <a:rPr lang="en-GB" sz="1000" dirty="0">
                <a:hlinkClick r:id="rId6"/>
              </a:rPr>
              <a:t>., Phys.Rev.C 94, 015503 (2016)</a:t>
            </a:r>
            <a:endParaRPr lang="en-GB" sz="1000" dirty="0"/>
          </a:p>
          <a:p>
            <a:pPr algn="r"/>
            <a:r>
              <a:rPr lang="en-US" sz="1000" dirty="0">
                <a:hlinkClick r:id="rId7"/>
              </a:rPr>
              <a:t>Lu &amp; Sobczyk, </a:t>
            </a:r>
            <a:r>
              <a:rPr lang="en-GB" sz="1000" dirty="0" err="1">
                <a:hlinkClick r:id="rId7"/>
              </a:rPr>
              <a:t>Phys.Rev.C</a:t>
            </a:r>
            <a:r>
              <a:rPr lang="en-GB" sz="1000" dirty="0">
                <a:hlinkClick r:id="rId7"/>
              </a:rPr>
              <a:t> 99, 055504</a:t>
            </a:r>
            <a:r>
              <a:rPr lang="en-US" sz="1000" dirty="0">
                <a:hlinkClick r:id="rId7"/>
              </a:rPr>
              <a:t> </a:t>
            </a:r>
            <a:r>
              <a:rPr lang="en-GB" sz="1000" dirty="0">
                <a:hlinkClick r:id="rId7"/>
              </a:rPr>
              <a:t>(2019)</a:t>
            </a:r>
            <a:endParaRPr lang="en-GB" sz="1000" dirty="0"/>
          </a:p>
          <a:p>
            <a:pPr algn="r"/>
            <a:r>
              <a:rPr lang="en-GB" sz="1000" dirty="0">
                <a:hlinkClick r:id="rId8"/>
              </a:rPr>
              <a:t>Cai, Lu, </a:t>
            </a:r>
            <a:r>
              <a:rPr lang="en-GB" sz="1000" dirty="0" err="1">
                <a:hlinkClick r:id="rId8"/>
              </a:rPr>
              <a:t>Ruterbories</a:t>
            </a:r>
            <a:r>
              <a:rPr lang="en-GB" sz="1000" dirty="0">
                <a:hlinkClick r:id="rId8"/>
              </a:rPr>
              <a:t>, Phys.Rev.D 100, 073010 (2019)</a:t>
            </a:r>
            <a:endParaRPr lang="en-GB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36349F-98F5-994D-B723-47D3A39EF8A0}"/>
                  </a:ext>
                </a:extLst>
              </p:cNvPr>
              <p:cNvSpPr txBox="1"/>
              <p:nvPr/>
            </p:nvSpPr>
            <p:spPr>
              <a:xfrm>
                <a:off x="4686484" y="4687785"/>
                <a:ext cx="3107423" cy="11200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Nuclear target (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Lohit Hindi" pitchFamily="2"/>
                      </a:rPr>
                      <m:t>𝐴</m:t>
                    </m:r>
                    <m:r>
                      <a:rPr lang="en-GB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Lohit Hindi" pitchFamily="2"/>
                      </a:rPr>
                      <m:t>&gt;1</m:t>
                    </m:r>
                  </m:oMath>
                </a14:m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)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Fermi motion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Final-state interactions (FSI)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2-particle-2-hole (2p2h)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36349F-98F5-994D-B723-47D3A39EF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484" y="4687785"/>
                <a:ext cx="3107423" cy="1120035"/>
              </a:xfrm>
              <a:prstGeom prst="rect">
                <a:avLst/>
              </a:prstGeom>
              <a:blipFill>
                <a:blip r:embed="rId9"/>
                <a:stretch>
                  <a:fillRect l="-1633" t="-1124" r="-816" b="-67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close-up of a drawing&#10;&#10;Description automatically generated">
            <a:extLst>
              <a:ext uri="{FF2B5EF4-FFF2-40B4-BE49-F238E27FC236}">
                <a16:creationId xmlns:a16="http://schemas.microsoft.com/office/drawing/2014/main" id="{8EBE593D-1C4C-4692-78B3-34005F09FA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324" y="1050180"/>
            <a:ext cx="8127625" cy="347500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6A3569-96AA-CC44-3748-D8368558B6E4}"/>
              </a:ext>
            </a:extLst>
          </p:cNvPr>
          <p:cNvSpPr/>
          <p:nvPr/>
        </p:nvSpPr>
        <p:spPr>
          <a:xfrm>
            <a:off x="6708808" y="4109987"/>
            <a:ext cx="1751628" cy="577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FEDCF-B287-4BDB-353C-B7ED79B84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7B0E866-529E-A4A4-727C-45CAB4286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791" y="534546"/>
            <a:ext cx="3953761" cy="372829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797A1-247C-3D53-EDE7-3AAB72D2C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90D1F-907E-C45A-68B1-A59F09DC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EB78E-D122-1890-9267-FFFF0AA26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38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B439D3-440B-18CA-881B-26AB3DBDF74A}"/>
              </a:ext>
            </a:extLst>
          </p:cNvPr>
          <p:cNvSpPr txBox="1"/>
          <p:nvPr/>
        </p:nvSpPr>
        <p:spPr>
          <a:xfrm>
            <a:off x="0" y="9737"/>
            <a:ext cx="358569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TKI Measurements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DCCCA7-A7B7-97B3-0586-3831B123F00C}"/>
              </a:ext>
            </a:extLst>
          </p:cNvPr>
          <p:cNvGrpSpPr/>
          <p:nvPr/>
        </p:nvGrpSpPr>
        <p:grpSpPr>
          <a:xfrm>
            <a:off x="2220251" y="4378368"/>
            <a:ext cx="3636698" cy="1977982"/>
            <a:chOff x="4588119" y="4162769"/>
            <a:chExt cx="3636698" cy="197798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712D80-D2F0-1F9D-F50D-BCD92BB89B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0324"/>
            <a:stretch/>
          </p:blipFill>
          <p:spPr>
            <a:xfrm>
              <a:off x="4588119" y="4162769"/>
              <a:ext cx="1790224" cy="197798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FDDA54-04DD-361A-506B-53F29D2739F6}"/>
                </a:ext>
              </a:extLst>
            </p:cNvPr>
            <p:cNvSpPr txBox="1"/>
            <p:nvPr/>
          </p:nvSpPr>
          <p:spPr>
            <a:xfrm>
              <a:off x="5052068" y="4266176"/>
              <a:ext cx="12395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chemeClr val="accent6"/>
                  </a:solidFill>
                </a:rPr>
                <a:t>Boosting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A81FC28-F8F0-CA1D-5D55-691FCD7855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862"/>
            <a:stretch/>
          </p:blipFill>
          <p:spPr>
            <a:xfrm>
              <a:off x="6457143" y="4162769"/>
              <a:ext cx="1734816" cy="19779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F13286-030D-D42F-4803-3CF70A05CE3D}"/>
                </a:ext>
              </a:extLst>
            </p:cNvPr>
            <p:cNvSpPr txBox="1"/>
            <p:nvPr/>
          </p:nvSpPr>
          <p:spPr>
            <a:xfrm>
              <a:off x="6929725" y="4261854"/>
              <a:ext cx="12950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Dragging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A08E33A-1D10-F8A3-F913-0F98AEC4FE75}"/>
              </a:ext>
            </a:extLst>
          </p:cNvPr>
          <p:cNvSpPr txBox="1"/>
          <p:nvPr/>
        </p:nvSpPr>
        <p:spPr>
          <a:xfrm>
            <a:off x="6490450" y="4801762"/>
            <a:ext cx="4976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Dissipative processes: 2p2h, FSI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FD7616-5D96-5799-7A32-D7E0E40FCE72}"/>
              </a:ext>
            </a:extLst>
          </p:cNvPr>
          <p:cNvSpPr/>
          <p:nvPr/>
        </p:nvSpPr>
        <p:spPr>
          <a:xfrm>
            <a:off x="3968675" y="826452"/>
            <a:ext cx="1652195" cy="2909666"/>
          </a:xfrm>
          <a:prstGeom prst="rect">
            <a:avLst/>
          </a:prstGeom>
          <a:solidFill>
            <a:schemeClr val="accent5">
              <a:alpha val="498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505BF5-AAD7-FA30-D0AE-7F78E28EDCA9}"/>
              </a:ext>
            </a:extLst>
          </p:cNvPr>
          <p:cNvSpPr txBox="1"/>
          <p:nvPr/>
        </p:nvSpPr>
        <p:spPr>
          <a:xfrm>
            <a:off x="5629599" y="148365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n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~ 3 GeV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1A4759-CE8F-39F9-5770-2F2AD0FA57B5}"/>
              </a:ext>
            </a:extLst>
          </p:cNvPr>
          <p:cNvSpPr txBox="1"/>
          <p:nvPr/>
        </p:nvSpPr>
        <p:spPr>
          <a:xfrm>
            <a:off x="5632087" y="2683710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n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~ 0.6 GeV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056CB8-9F20-5279-1F60-2BABE9D71B72}"/>
              </a:ext>
            </a:extLst>
          </p:cNvPr>
          <p:cNvSpPr/>
          <p:nvPr/>
        </p:nvSpPr>
        <p:spPr>
          <a:xfrm>
            <a:off x="3923714" y="4262838"/>
            <a:ext cx="1933235" cy="2093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F0394F-C7D2-E184-2F4B-7E9CFDE7B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DABB84C-B9B9-073F-7CE4-CA84B6744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791" y="534546"/>
            <a:ext cx="3953761" cy="372829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38DF2-C742-BE1A-2918-7274F8BB7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7C2E6-E1C9-D826-213B-B5A901125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D78C2-641A-4B95-7544-EF8F7FF86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39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A5C98-E70F-A845-0507-919DCE2E7D53}"/>
              </a:ext>
            </a:extLst>
          </p:cNvPr>
          <p:cNvSpPr txBox="1"/>
          <p:nvPr/>
        </p:nvSpPr>
        <p:spPr>
          <a:xfrm>
            <a:off x="0" y="9737"/>
            <a:ext cx="358569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TKI Measurements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710FE2-3446-A499-95E7-C642876568E6}"/>
              </a:ext>
            </a:extLst>
          </p:cNvPr>
          <p:cNvGrpSpPr/>
          <p:nvPr/>
        </p:nvGrpSpPr>
        <p:grpSpPr>
          <a:xfrm>
            <a:off x="2220251" y="4378368"/>
            <a:ext cx="3636698" cy="1977982"/>
            <a:chOff x="4588119" y="4162769"/>
            <a:chExt cx="3636698" cy="197798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FCCA9A1-3507-225D-BE27-FE6E0B6B20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0324"/>
            <a:stretch/>
          </p:blipFill>
          <p:spPr>
            <a:xfrm>
              <a:off x="4588119" y="4162769"/>
              <a:ext cx="1790224" cy="197798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958B02-9BA0-78A1-7C39-C16A40F6B6CA}"/>
                </a:ext>
              </a:extLst>
            </p:cNvPr>
            <p:cNvSpPr txBox="1"/>
            <p:nvPr/>
          </p:nvSpPr>
          <p:spPr>
            <a:xfrm>
              <a:off x="5052068" y="4266176"/>
              <a:ext cx="12395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chemeClr val="accent6"/>
                  </a:solidFill>
                </a:rPr>
                <a:t>Boosting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2AEB79-6FF1-A759-6C27-B6E23673B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862"/>
            <a:stretch/>
          </p:blipFill>
          <p:spPr>
            <a:xfrm>
              <a:off x="6457143" y="4162769"/>
              <a:ext cx="1734816" cy="19779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5CE279-5CC9-E4E5-4C02-5884FB6A5F9D}"/>
                </a:ext>
              </a:extLst>
            </p:cNvPr>
            <p:cNvSpPr txBox="1"/>
            <p:nvPr/>
          </p:nvSpPr>
          <p:spPr>
            <a:xfrm>
              <a:off x="6929725" y="4261854"/>
              <a:ext cx="12950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Dragging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B97FE32-E94F-A4F1-BF4A-F2A1107F460C}"/>
              </a:ext>
            </a:extLst>
          </p:cNvPr>
          <p:cNvSpPr txBox="1"/>
          <p:nvPr/>
        </p:nvSpPr>
        <p:spPr>
          <a:xfrm>
            <a:off x="6490450" y="4801762"/>
            <a:ext cx="49762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Dissipative processes: 2p2h, FSI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 evolution of nuclear medium effects can be mapped out via beam energy scan at </a:t>
            </a:r>
            <a:r>
              <a:rPr lang="en-US" sz="20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endParaRPr 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FCD5A6-19A5-64A9-93F2-5C7160AF16ED}"/>
              </a:ext>
            </a:extLst>
          </p:cNvPr>
          <p:cNvSpPr/>
          <p:nvPr/>
        </p:nvSpPr>
        <p:spPr>
          <a:xfrm>
            <a:off x="3968675" y="826452"/>
            <a:ext cx="1652195" cy="2909666"/>
          </a:xfrm>
          <a:prstGeom prst="rect">
            <a:avLst/>
          </a:prstGeom>
          <a:solidFill>
            <a:schemeClr val="accent5">
              <a:alpha val="498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7C3CA7-5367-643B-E86E-AFB1F0C83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450" y="534206"/>
            <a:ext cx="5213870" cy="37286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EA5795-3979-3522-4359-DAD80E8DC05F}"/>
              </a:ext>
            </a:extLst>
          </p:cNvPr>
          <p:cNvSpPr txBox="1"/>
          <p:nvPr/>
        </p:nvSpPr>
        <p:spPr>
          <a:xfrm>
            <a:off x="10882811" y="580231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W. Chang</a:t>
            </a:r>
          </a:p>
        </p:txBody>
      </p:sp>
    </p:spTree>
    <p:extLst>
      <p:ext uri="{BB962C8B-B14F-4D97-AF65-F5344CB8AC3E}">
        <p14:creationId xmlns:p14="http://schemas.microsoft.com/office/powerpoint/2010/main" val="1973703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A784B-C658-B43E-FCFE-051FDC37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176B1-A110-CEE0-E783-CDFF71FA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CAA5A-8B5D-8967-E957-3D325BF0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 descr="A large crowd of people in a large arena&#10;&#10;Description automatically generated">
            <a:extLst>
              <a:ext uri="{FF2B5EF4-FFF2-40B4-BE49-F238E27FC236}">
                <a16:creationId xmlns:a16="http://schemas.microsoft.com/office/drawing/2014/main" id="{27B8BFE0-18E6-0FA3-CAA5-486E83365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815" y="1476369"/>
            <a:ext cx="5441815" cy="40813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312AC4-B8CE-2053-7A6D-E9B0980C413B}"/>
              </a:ext>
            </a:extLst>
          </p:cNvPr>
          <p:cNvSpPr txBox="1"/>
          <p:nvPr/>
        </p:nvSpPr>
        <p:spPr>
          <a:xfrm>
            <a:off x="6562623" y="1503167"/>
            <a:ext cx="31229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Nucleus ~ 1 mm</a:t>
            </a:r>
          </a:p>
        </p:txBody>
      </p:sp>
      <p:pic>
        <p:nvPicPr>
          <p:cNvPr id="11" name="Picture 10" descr="A large red sphere in the middle of a city&#10;&#10;Description automatically generated">
            <a:extLst>
              <a:ext uri="{FF2B5EF4-FFF2-40B4-BE49-F238E27FC236}">
                <a16:creationId xmlns:a16="http://schemas.microsoft.com/office/drawing/2014/main" id="{BA092672-D393-3C61-D1C2-EF2AD9254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636" y="1476370"/>
            <a:ext cx="5432716" cy="40813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C3E145-9934-A2B1-814A-ADDE175292B7}"/>
              </a:ext>
            </a:extLst>
          </p:cNvPr>
          <p:cNvSpPr txBox="1"/>
          <p:nvPr/>
        </p:nvSpPr>
        <p:spPr>
          <a:xfrm>
            <a:off x="437530" y="1503167"/>
            <a:ext cx="37016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Atom ~ The Sphere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0CF6F6-6381-93BC-46F0-361A51FCFEE2}"/>
              </a:ext>
            </a:extLst>
          </p:cNvPr>
          <p:cNvGrpSpPr/>
          <p:nvPr/>
        </p:nvGrpSpPr>
        <p:grpSpPr>
          <a:xfrm>
            <a:off x="1061605" y="5023650"/>
            <a:ext cx="3811979" cy="369332"/>
            <a:chOff x="1199408" y="5878286"/>
            <a:chExt cx="3811979" cy="36933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1A364A6-43DC-ABDC-C6BF-0FF12A59AFC5}"/>
                </a:ext>
              </a:extLst>
            </p:cNvPr>
            <p:cNvCxnSpPr>
              <a:cxnSpLocks/>
            </p:cNvCxnSpPr>
            <p:nvPr/>
          </p:nvCxnSpPr>
          <p:spPr>
            <a:xfrm>
              <a:off x="1199408" y="5878286"/>
              <a:ext cx="381197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455099-3197-A67A-C543-C25C22585F51}"/>
                </a:ext>
              </a:extLst>
            </p:cNvPr>
            <p:cNvSpPr txBox="1"/>
            <p:nvPr/>
          </p:nvSpPr>
          <p:spPr>
            <a:xfrm>
              <a:off x="2607604" y="5878286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157 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4FA8E42-C731-4EEE-8706-F3B9E1065FA3}"/>
              </a:ext>
            </a:extLst>
          </p:cNvPr>
          <p:cNvSpPr txBox="1"/>
          <p:nvPr/>
        </p:nvSpPr>
        <p:spPr>
          <a:xfrm>
            <a:off x="8135983" y="5650593"/>
            <a:ext cx="38406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</a:rPr>
              <a:t>Source: </a:t>
            </a:r>
            <a:r>
              <a:rPr lang="en-US" sz="1000" dirty="0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https://en.wikipedia.org/wiki/Sphere_(venue)</a:t>
            </a:r>
            <a:r>
              <a:rPr lang="en-US" sz="10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01388C-D213-2C8D-66B1-10B77C4935D6}"/>
              </a:ext>
            </a:extLst>
          </p:cNvPr>
          <p:cNvSpPr txBox="1"/>
          <p:nvPr/>
        </p:nvSpPr>
        <p:spPr>
          <a:xfrm>
            <a:off x="4038600" y="5941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568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43AC5-17B0-A836-B063-CA0F41C76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6112E5-1D7F-26F7-CDF7-BD4B9D7AA0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E6C2C1-10CD-8A26-CE00-F713380DD837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99A835-BE32-F161-62BD-39BB845B0B23}"/>
              </a:ext>
            </a:extLst>
          </p:cNvPr>
          <p:cNvGrpSpPr/>
          <p:nvPr/>
        </p:nvGrpSpPr>
        <p:grpSpPr>
          <a:xfrm>
            <a:off x="2073019" y="783169"/>
            <a:ext cx="4559132" cy="2533650"/>
            <a:chOff x="2073019" y="783169"/>
            <a:chExt cx="4559132" cy="253365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95E0580-669A-C5DC-5EDF-75D7DF0BF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r="29121"/>
            <a:stretch>
              <a:fillRect/>
            </a:stretch>
          </p:blipFill>
          <p:spPr>
            <a:xfrm>
              <a:off x="2073019" y="1178337"/>
              <a:ext cx="3822030" cy="21384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46E25A5-706D-3874-04AA-84D4E942D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225221" y="783169"/>
              <a:ext cx="1406930" cy="1985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396AA9FF-219E-799C-ECF7-E6A8F71A2D6A}"/>
              </a:ext>
            </a:extLst>
          </p:cNvPr>
          <p:cNvSpPr/>
          <p:nvPr/>
        </p:nvSpPr>
        <p:spPr>
          <a:xfrm>
            <a:off x="6790567" y="4461115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2D006308-DCA2-A3E8-42EC-330A724706A7}"/>
              </a:ext>
            </a:extLst>
          </p:cNvPr>
          <p:cNvSpPr/>
          <p:nvPr/>
        </p:nvSpPr>
        <p:spPr>
          <a:xfrm flipH="1">
            <a:off x="6865437" y="3703393"/>
            <a:ext cx="10375" cy="577153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8C23E9F-604C-D18A-893B-57B39A42EF44}"/>
              </a:ext>
            </a:extLst>
          </p:cNvPr>
          <p:cNvSpPr/>
          <p:nvPr/>
        </p:nvSpPr>
        <p:spPr>
          <a:xfrm>
            <a:off x="4953166" y="2689939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DA2AEFAF-14AD-62E7-6CDD-FF55130B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63C0247-6A8A-689E-A255-4F6C2EB29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40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AFB059-11B7-06B5-CABC-1170E8125B0D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6D22C65-39CC-9C2E-33B8-C47FF731F612}"/>
              </a:ext>
            </a:extLst>
          </p:cNvPr>
          <p:cNvSpPr/>
          <p:nvPr/>
        </p:nvSpPr>
        <p:spPr>
          <a:xfrm flipH="1" flipV="1">
            <a:off x="5142269" y="2851761"/>
            <a:ext cx="1358615" cy="598682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35E765-39F6-D46F-193F-81A1A85A9E31}"/>
              </a:ext>
            </a:extLst>
          </p:cNvPr>
          <p:cNvSpPr txBox="1"/>
          <p:nvPr/>
        </p:nvSpPr>
        <p:spPr>
          <a:xfrm>
            <a:off x="414550" y="2558186"/>
            <a:ext cx="2643518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6351C9-AC5D-927D-B19F-89308B245DD1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516362-ECA8-E5CC-6E3D-81A0547B85CD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BFA2BF01-10D6-2FD1-31BC-AC84E63B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46ED28-35B0-3E4A-DAA7-9EF7C4ADFAA7}"/>
              </a:ext>
            </a:extLst>
          </p:cNvPr>
          <p:cNvGrpSpPr/>
          <p:nvPr/>
        </p:nvGrpSpPr>
        <p:grpSpPr>
          <a:xfrm>
            <a:off x="8220979" y="412693"/>
            <a:ext cx="3132821" cy="2936983"/>
            <a:chOff x="8220979" y="896168"/>
            <a:chExt cx="3132821" cy="293698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B24F13A-9EBE-B47B-0791-E8466DCB0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l="3490"/>
            <a:stretch/>
          </p:blipFill>
          <p:spPr>
            <a:xfrm>
              <a:off x="8220979" y="896168"/>
              <a:ext cx="2375267" cy="29369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8885DF1-93AC-480C-6EA0-F4A13B64977F}"/>
                </a:ext>
              </a:extLst>
            </p:cNvPr>
            <p:cNvSpPr txBox="1"/>
            <p:nvPr/>
          </p:nvSpPr>
          <p:spPr>
            <a:xfrm>
              <a:off x="10111941" y="3237941"/>
              <a:ext cx="1241859" cy="46570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3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NOvA</a:t>
              </a:r>
              <a:endPara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7765E8F-1816-B07B-05FA-6644E6A623D3}"/>
                </a:ext>
              </a:extLst>
            </p:cNvPr>
            <p:cNvSpPr/>
            <p:nvPr/>
          </p:nvSpPr>
          <p:spPr>
            <a:xfrm>
              <a:off x="9506104" y="2389317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59BD527-91BA-58D3-F8A4-3BA8E586C838}"/>
                </a:ext>
              </a:extLst>
            </p:cNvPr>
            <p:cNvSpPr txBox="1"/>
            <p:nvPr/>
          </p:nvSpPr>
          <p:spPr>
            <a:xfrm>
              <a:off x="8614025" y="3406019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NOvA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94056A65-EF6B-53BE-A08A-F2E35899DB2D}"/>
              </a:ext>
            </a:extLst>
          </p:cNvPr>
          <p:cNvSpPr/>
          <p:nvPr/>
        </p:nvSpPr>
        <p:spPr>
          <a:xfrm flipV="1">
            <a:off x="7164709" y="2119429"/>
            <a:ext cx="2341395" cy="1331014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4615D0-C605-0E66-B9E2-AB69A4F15536}"/>
              </a:ext>
            </a:extLst>
          </p:cNvPr>
          <p:cNvSpPr txBox="1"/>
          <p:nvPr/>
        </p:nvSpPr>
        <p:spPr>
          <a:xfrm>
            <a:off x="5142269" y="3299363"/>
            <a:ext cx="3399953" cy="396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algn="ctr" hangingPunct="0"/>
            <a:r>
              <a:rPr lang="en-US" sz="2000" dirty="0">
                <a:solidFill>
                  <a:schemeClr val="accent2"/>
                </a:solidFill>
                <a:latin typeface="Symbol" pitchFamily="2" charset="2"/>
                <a:ea typeface="AR PL KaitiM GB" pitchFamily="2"/>
                <a:cs typeface="Lohit Hindi" pitchFamily="2"/>
              </a:rPr>
              <a:t>n</a:t>
            </a:r>
            <a:r>
              <a:rPr lang="en-US" sz="2000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beams via hadron decay</a:t>
            </a:r>
          </a:p>
        </p:txBody>
      </p:sp>
    </p:spTree>
    <p:extLst>
      <p:ext uri="{BB962C8B-B14F-4D97-AF65-F5344CB8AC3E}">
        <p14:creationId xmlns:p14="http://schemas.microsoft.com/office/powerpoint/2010/main" val="9518165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02A457-0557-B044-94D6-D64831B873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8151D2-7C9D-7340-A38C-76A8B5AB62EA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36B134-9796-BAB0-7CE6-0A65AC214266}"/>
              </a:ext>
            </a:extLst>
          </p:cNvPr>
          <p:cNvGrpSpPr/>
          <p:nvPr/>
        </p:nvGrpSpPr>
        <p:grpSpPr>
          <a:xfrm>
            <a:off x="2073019" y="783169"/>
            <a:ext cx="4559132" cy="2533650"/>
            <a:chOff x="2073019" y="783169"/>
            <a:chExt cx="4559132" cy="253365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48B1F77-4372-934F-BBC4-7161A47D5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r="29121"/>
            <a:stretch>
              <a:fillRect/>
            </a:stretch>
          </p:blipFill>
          <p:spPr>
            <a:xfrm>
              <a:off x="2073019" y="1178337"/>
              <a:ext cx="3822030" cy="21384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7E3AB9F-DB4E-594A-A65B-619AF9B63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225221" y="783169"/>
              <a:ext cx="1406930" cy="1985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A6FC4E49-DAF8-B741-9AD9-29A285610C38}"/>
              </a:ext>
            </a:extLst>
          </p:cNvPr>
          <p:cNvSpPr/>
          <p:nvPr/>
        </p:nvSpPr>
        <p:spPr>
          <a:xfrm>
            <a:off x="6790567" y="4461115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330C8491-0154-F34B-AF62-6C7979EB613F}"/>
              </a:ext>
            </a:extLst>
          </p:cNvPr>
          <p:cNvSpPr/>
          <p:nvPr/>
        </p:nvSpPr>
        <p:spPr>
          <a:xfrm flipH="1">
            <a:off x="6865437" y="3703393"/>
            <a:ext cx="10375" cy="577153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E7048FE-871C-D24D-B045-993517E81CC9}"/>
              </a:ext>
            </a:extLst>
          </p:cNvPr>
          <p:cNvSpPr/>
          <p:nvPr/>
        </p:nvSpPr>
        <p:spPr>
          <a:xfrm>
            <a:off x="4953166" y="2689939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078EA4E1-6784-3746-92E6-CA727A856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67A013D-AAA9-4E46-8FDB-3E82E831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41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2D304D-0AC9-3E49-BA5B-706854D1358C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1305FFD-0BEA-CA49-B808-67791ED68DEE}"/>
              </a:ext>
            </a:extLst>
          </p:cNvPr>
          <p:cNvSpPr/>
          <p:nvPr/>
        </p:nvSpPr>
        <p:spPr>
          <a:xfrm flipH="1" flipV="1">
            <a:off x="5142269" y="2851761"/>
            <a:ext cx="1358615" cy="598682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555A58-436E-EB46-AEE5-8D480E5D7DF3}"/>
              </a:ext>
            </a:extLst>
          </p:cNvPr>
          <p:cNvSpPr txBox="1"/>
          <p:nvPr/>
        </p:nvSpPr>
        <p:spPr>
          <a:xfrm>
            <a:off x="414550" y="2558186"/>
            <a:ext cx="2643518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2BD7B5-2B1F-B52A-7739-BB571CF84340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E60BF8-FACD-EEA1-65DE-A82C5D03955D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A027171-778E-DED5-6E3A-280C103AA364}"/>
              </a:ext>
            </a:extLst>
          </p:cNvPr>
          <p:cNvGrpSpPr/>
          <p:nvPr/>
        </p:nvGrpSpPr>
        <p:grpSpPr>
          <a:xfrm>
            <a:off x="8220979" y="412693"/>
            <a:ext cx="3132821" cy="2936983"/>
            <a:chOff x="8220979" y="896168"/>
            <a:chExt cx="3132821" cy="29369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57508D-7E49-DF4F-A06F-7AA2927D2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l="3490"/>
            <a:stretch/>
          </p:blipFill>
          <p:spPr>
            <a:xfrm>
              <a:off x="8220979" y="896168"/>
              <a:ext cx="2375267" cy="29369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40E951-C036-F04F-AB93-512F937105EE}"/>
                </a:ext>
              </a:extLst>
            </p:cNvPr>
            <p:cNvSpPr txBox="1"/>
            <p:nvPr/>
          </p:nvSpPr>
          <p:spPr>
            <a:xfrm>
              <a:off x="10111941" y="3237941"/>
              <a:ext cx="1241859" cy="46570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3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NOvA</a:t>
              </a:r>
              <a:endPara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548C24E5-B13E-C54A-9DD2-C93B2FFAAC6D}"/>
                </a:ext>
              </a:extLst>
            </p:cNvPr>
            <p:cNvSpPr/>
            <p:nvPr/>
          </p:nvSpPr>
          <p:spPr>
            <a:xfrm>
              <a:off x="9506104" y="2389317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3E57BF8-8591-3738-2B18-B3B98CF0F0CC}"/>
                </a:ext>
              </a:extLst>
            </p:cNvPr>
            <p:cNvSpPr txBox="1"/>
            <p:nvPr/>
          </p:nvSpPr>
          <p:spPr>
            <a:xfrm>
              <a:off x="8614025" y="3406019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NOvA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647756F-A1DF-E47A-2D6B-4974295CE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EDEF98D7-CE8B-1F44-98C8-28574E7F2F9F}"/>
              </a:ext>
            </a:extLst>
          </p:cNvPr>
          <p:cNvSpPr/>
          <p:nvPr/>
        </p:nvSpPr>
        <p:spPr>
          <a:xfrm flipV="1">
            <a:off x="7164709" y="2119429"/>
            <a:ext cx="2341395" cy="1331014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7BE6B-A603-EDC5-CCF6-CCFA8F6D645D}"/>
              </a:ext>
            </a:extLst>
          </p:cNvPr>
          <p:cNvSpPr txBox="1"/>
          <p:nvPr/>
        </p:nvSpPr>
        <p:spPr>
          <a:xfrm>
            <a:off x="1652606" y="3299363"/>
            <a:ext cx="9435944" cy="396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algn="ctr" hangingPunct="0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Near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Detectors to constrain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flux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and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cross section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together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(no oscillation)</a:t>
            </a:r>
          </a:p>
        </p:txBody>
      </p:sp>
    </p:spTree>
    <p:extLst>
      <p:ext uri="{BB962C8B-B14F-4D97-AF65-F5344CB8AC3E}">
        <p14:creationId xmlns:p14="http://schemas.microsoft.com/office/powerpoint/2010/main" val="19248716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161ED-C1B8-1767-9CDC-8F891B388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EB7095-A0A9-BAA0-A7DF-584A559BA59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3490"/>
          <a:stretch/>
        </p:blipFill>
        <p:spPr>
          <a:xfrm>
            <a:off x="8220979" y="412693"/>
            <a:ext cx="2375267" cy="2936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316071-7F52-D173-5A61-CCA4AFCC09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D6BE97-E221-EAB8-D833-8E769271F31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r="29121"/>
          <a:stretch>
            <a:fillRect/>
          </a:stretch>
        </p:blipFill>
        <p:spPr>
          <a:xfrm>
            <a:off x="2073019" y="1178337"/>
            <a:ext cx="3822030" cy="21384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A166DB-70A8-BA5E-2B64-3FAB0567E92A}"/>
              </a:ext>
            </a:extLst>
          </p:cNvPr>
          <p:cNvSpPr txBox="1"/>
          <p:nvPr/>
        </p:nvSpPr>
        <p:spPr>
          <a:xfrm>
            <a:off x="414550" y="2558186"/>
            <a:ext cx="2643518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FE0527-FAE6-5311-0A5C-4F945EAE00F9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8F08D-6240-E396-D7E2-676D9DB1A4B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225221" y="783169"/>
            <a:ext cx="1406930" cy="198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7A54735E-EF67-6EB7-8F32-8BB4793F159A}"/>
              </a:ext>
            </a:extLst>
          </p:cNvPr>
          <p:cNvSpPr/>
          <p:nvPr/>
        </p:nvSpPr>
        <p:spPr>
          <a:xfrm>
            <a:off x="4000857" y="5151728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66DCCE8-0359-612A-0002-BD0BE44E738E}"/>
              </a:ext>
            </a:extLst>
          </p:cNvPr>
          <p:cNvSpPr/>
          <p:nvPr/>
        </p:nvSpPr>
        <p:spPr>
          <a:xfrm>
            <a:off x="4455793" y="1681070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1F68DF-EE04-A122-216D-D6052C3D4EA3}"/>
              </a:ext>
            </a:extLst>
          </p:cNvPr>
          <p:cNvGrpSpPr/>
          <p:nvPr/>
        </p:nvGrpSpPr>
        <p:grpSpPr>
          <a:xfrm>
            <a:off x="8614025" y="562710"/>
            <a:ext cx="2739775" cy="2657462"/>
            <a:chOff x="8614025" y="562710"/>
            <a:chExt cx="2739775" cy="265746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D4FD81-E0CD-E5FA-C5FB-0D382E94DB4F}"/>
                </a:ext>
              </a:extLst>
            </p:cNvPr>
            <p:cNvGrpSpPr/>
            <p:nvPr/>
          </p:nvGrpSpPr>
          <p:grpSpPr>
            <a:xfrm>
              <a:off x="8614025" y="2754466"/>
              <a:ext cx="2739775" cy="465706"/>
              <a:chOff x="8614025" y="3237941"/>
              <a:chExt cx="2739775" cy="46570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A56475-274B-5D8B-7118-CE468146C3F9}"/>
                  </a:ext>
                </a:extLst>
              </p:cNvPr>
              <p:cNvSpPr txBox="1"/>
              <p:nvPr/>
            </p:nvSpPr>
            <p:spPr>
              <a:xfrm>
                <a:off x="10111941" y="3237941"/>
                <a:ext cx="1241859" cy="4657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:r>
                  <a:rPr lang="en-US" sz="30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NOvA</a:t>
                </a:r>
                <a:endPara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8C80C9E-32F9-69EE-51E1-F69C199CE8C3}"/>
                  </a:ext>
                </a:extLst>
              </p:cNvPr>
              <p:cNvSpPr txBox="1"/>
              <p:nvPr/>
            </p:nvSpPr>
            <p:spPr>
              <a:xfrm>
                <a:off x="8614025" y="3406019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</a:rPr>
                  <a:t>NOvA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5D2BF6B-AAC2-E03E-3E77-0587674D6971}"/>
                </a:ext>
              </a:extLst>
            </p:cNvPr>
            <p:cNvSpPr/>
            <p:nvPr/>
          </p:nvSpPr>
          <p:spPr>
            <a:xfrm>
              <a:off x="8769832" y="562710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1B694DFD-A71C-1F5E-B134-C671D808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4D909429-3826-40BE-05D0-F3EA6193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42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09BCC7-D52A-18DC-11C0-721AD553B635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795DF49-144A-4009-E23D-4D8D1D3B705A}"/>
              </a:ext>
            </a:extLst>
          </p:cNvPr>
          <p:cNvSpPr/>
          <p:nvPr/>
        </p:nvSpPr>
        <p:spPr>
          <a:xfrm flipH="1" flipV="1">
            <a:off x="4654356" y="1894657"/>
            <a:ext cx="1846527" cy="1555786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20BFF7F0-E269-E10D-EB99-FFFC90590D92}"/>
              </a:ext>
            </a:extLst>
          </p:cNvPr>
          <p:cNvSpPr/>
          <p:nvPr/>
        </p:nvSpPr>
        <p:spPr>
          <a:xfrm flipV="1">
            <a:off x="7164709" y="776297"/>
            <a:ext cx="1605123" cy="2674146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FAEEA89F-F490-AE5D-1B22-61C6834B2086}"/>
              </a:ext>
            </a:extLst>
          </p:cNvPr>
          <p:cNvSpPr/>
          <p:nvPr/>
        </p:nvSpPr>
        <p:spPr>
          <a:xfrm flipH="1">
            <a:off x="4199420" y="3703393"/>
            <a:ext cx="2676391" cy="1341737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5BB479-3E67-1993-CA11-76B44BDC6084}"/>
              </a:ext>
            </a:extLst>
          </p:cNvPr>
          <p:cNvSpPr txBox="1"/>
          <p:nvPr/>
        </p:nvSpPr>
        <p:spPr>
          <a:xfrm>
            <a:off x="4455793" y="3299363"/>
            <a:ext cx="5098110" cy="396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algn="ctr" hangingPunct="0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Far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Detectors to measure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oscillation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6C42AF-8A44-C363-CAB5-41685643C8A5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T2K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A7F525-3362-02F9-C17D-1B4DCF5D63CE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F02D4C1-EF2D-022F-FCE0-8160554ED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375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A15F71-8569-BABF-EC7A-72D8651A7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4B86C-46A9-8D5F-782C-278172AA4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9">
                <a:extLst>
                  <a:ext uri="{FF2B5EF4-FFF2-40B4-BE49-F238E27FC236}">
                    <a16:creationId xmlns:a16="http://schemas.microsoft.com/office/drawing/2014/main" id="{57C6E21C-512C-3194-5C92-3F5F5DDA02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93265112"/>
                  </p:ext>
                </p:extLst>
              </p:nvPr>
            </p:nvGraphicFramePr>
            <p:xfrm>
              <a:off x="1757855" y="1193029"/>
              <a:ext cx="8676289" cy="25077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76574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3104417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651665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643633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3661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Accelerator 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Symbol" pitchFamily="2" charset="2"/>
                            </a:rPr>
                            <a:t>n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2000" b="0" i="1" kern="1200" dirty="0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sz="2000" b="0" i="1" kern="1200" baseline="-25000" dirty="0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/GeV </a:t>
                          </a:r>
                          <a:r>
                            <a:rPr lang="en-US" altLang="zh-CN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@ Flux</a:t>
                          </a:r>
                          <a:r>
                            <a:rPr lang="zh-CN" altLang="en-US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Peak</a:t>
                          </a:r>
                          <a:endParaRPr lang="en-GB" sz="2000" b="0" baseline="-250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Far 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Target Nuclei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 / Hyper-K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Cherenkov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2000" b="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NOvA</a:t>
                          </a:r>
                          <a:endParaRPr lang="en-GB" sz="2000" b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1817039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sz="2000" b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9">
                <a:extLst>
                  <a:ext uri="{FF2B5EF4-FFF2-40B4-BE49-F238E27FC236}">
                    <a16:creationId xmlns:a16="http://schemas.microsoft.com/office/drawing/2014/main" id="{57C6E21C-512C-3194-5C92-3F5F5DDA02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93265112"/>
                  </p:ext>
                </p:extLst>
              </p:nvPr>
            </p:nvGraphicFramePr>
            <p:xfrm>
              <a:off x="1757855" y="1193029"/>
              <a:ext cx="8676289" cy="25077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76574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3104417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651665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643633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Accelerator 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Symbol" pitchFamily="2" charset="2"/>
                            </a:rPr>
                            <a:t>n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3469" t="-5357" r="-106531" b="-26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Far 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Target Nuclei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 / Hyper-K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Cherenkov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2000" b="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NOvA</a:t>
                          </a:r>
                          <a:endParaRPr lang="en-GB" sz="2000" b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1817039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sz="2000" b="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sz="2000" b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E07B8E9-7ABD-366C-5719-F90555DEE116}"/>
                  </a:ext>
                </a:extLst>
              </p:cNvPr>
              <p:cNvSpPr txBox="1"/>
              <p:nvPr/>
            </p:nvSpPr>
            <p:spPr>
              <a:xfrm>
                <a:off x="2767251" y="4564634"/>
                <a:ext cx="766689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Beam: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20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20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20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20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2000" b="1" dirty="0">
                    <a:solidFill>
                      <a:schemeClr val="accent6"/>
                    </a:solidFill>
                  </a:rPr>
                  <a:t> appearance, then </a:t>
                </a:r>
                <a:r>
                  <a:rPr lang="en-US" altLang="zh-CN" sz="2000" b="1" dirty="0">
                    <a:solidFill>
                      <a:schemeClr val="accent6"/>
                    </a:solidFill>
                    <a:sym typeface="Wingdings" pitchFamily="2" charset="2"/>
                  </a:rPr>
                  <a:t>CP violation</a:t>
                </a:r>
                <a:r>
                  <a:rPr lang="en-US" altLang="zh-CN" sz="2000" b="1" dirty="0">
                    <a:solidFill>
                      <a:schemeClr val="accent6"/>
                    </a:solidFill>
                  </a:rPr>
                  <a:t> </a:t>
                </a:r>
                <a:endParaRPr lang="en-GB" altLang="zh-CN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E07B8E9-7ABD-366C-5719-F90555DEE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251" y="4564634"/>
                <a:ext cx="7666893" cy="1323439"/>
              </a:xfrm>
              <a:prstGeom prst="rect">
                <a:avLst/>
              </a:prstGeom>
              <a:blipFill>
                <a:blip r:embed="rId4"/>
                <a:stretch>
                  <a:fillRect l="-496" t="-2857" b="-7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1765FAFE-1F8B-3E29-C90F-B9EC297AA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3CB4A2-12F1-A25F-A9C8-35505A806437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179F46B-BBE4-6918-9A4B-19050CD013EA}"/>
                  </a:ext>
                </a:extLst>
              </p:cNvPr>
              <p:cNvSpPr txBox="1"/>
              <p:nvPr/>
            </p:nvSpPr>
            <p:spPr>
              <a:xfrm>
                <a:off x="1592426" y="4024200"/>
                <a:ext cx="94037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Signal = (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Beam flux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probability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Cross section)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Detector effects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179F46B-BBE4-6918-9A4B-19050CD01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426" y="4024200"/>
                <a:ext cx="9403728" cy="400110"/>
              </a:xfrm>
              <a:prstGeom prst="rect">
                <a:avLst/>
              </a:prstGeom>
              <a:blipFill>
                <a:blip r:embed="rId5"/>
                <a:stretch>
                  <a:fillRect l="-675" t="-606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73435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6F307CE-DEE8-7DF2-8D31-3B7B3CD5DE72}"/>
              </a:ext>
            </a:extLst>
          </p:cNvPr>
          <p:cNvGrpSpPr/>
          <p:nvPr/>
        </p:nvGrpSpPr>
        <p:grpSpPr>
          <a:xfrm>
            <a:off x="438442" y="635297"/>
            <a:ext cx="5395252" cy="1150706"/>
            <a:chOff x="787432" y="2192368"/>
            <a:chExt cx="5395252" cy="115070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D80FAB8-ACB6-1440-B30A-AE73493415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487FE1-43A7-C042-B84E-E3E89D565C0A}"/>
                </a:ext>
              </a:extLst>
            </p:cNvPr>
            <p:cNvSpPr txBox="1"/>
            <p:nvPr/>
          </p:nvSpPr>
          <p:spPr>
            <a:xfrm>
              <a:off x="787432" y="3096697"/>
              <a:ext cx="1608433" cy="2090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endPara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315F051-DCBB-5048-97CF-A40FDD030D0D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LBNF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88FA34-77F8-A24F-BD9F-A269B7C3ED50}"/>
                  </a:ext>
                </a:extLst>
              </p:cNvPr>
              <p:cNvSpPr txBox="1"/>
              <p:nvPr/>
            </p:nvSpPr>
            <p:spPr>
              <a:xfrm>
                <a:off x="44930" y="3502700"/>
                <a:ext cx="6233044" cy="25047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81646" tIns="40823" rIns="81646" bIns="40823" anchorCtr="0" compatLnSpc="0">
                <a:spAutoFit/>
              </a:bodyPr>
              <a:lstStyle/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“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b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decay” of collision products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(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n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,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n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K)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Neutrino beams from accelerators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  <a:sym typeface="Wingdings" pitchFamily="2" charset="2"/>
                  </a:rPr>
                  <a:t>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Directional</a:t>
                </a:r>
              </a:p>
              <a:p>
                <a:pPr algn="ctr" hangingPunct="0"/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Charge selection on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  <a:sym typeface="Wingdings" pitchFamily="2" charset="2"/>
                  </a:rPr>
                  <a:t> High purity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Hindi" pitchFamily="2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beams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88FA34-77F8-A24F-BD9F-A269B7C3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30" y="3502700"/>
                <a:ext cx="6233044" cy="2504773"/>
              </a:xfrm>
              <a:prstGeom prst="rect">
                <a:avLst/>
              </a:prstGeom>
              <a:blipFill>
                <a:blip r:embed="rId5"/>
                <a:stretch>
                  <a:fillRect t="-2030" b="-30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026B9-9D34-CB46-9980-4FE5C0BC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8DF60-8FBF-914A-999F-A7DFC5E6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9454279-F11D-31D1-B4FF-82FC680C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5919D2-89BE-59C0-413B-929C795C8E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5402" y="1999134"/>
            <a:ext cx="2832100" cy="1397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9950719-C229-ACF8-26F2-FC9510F72D26}"/>
              </a:ext>
            </a:extLst>
          </p:cNvPr>
          <p:cNvGrpSpPr/>
          <p:nvPr/>
        </p:nvGrpSpPr>
        <p:grpSpPr>
          <a:xfrm>
            <a:off x="6096000" y="351969"/>
            <a:ext cx="5918200" cy="4631395"/>
            <a:chOff x="31613" y="3227667"/>
            <a:chExt cx="4576222" cy="38505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092F6A-2665-9928-75D5-29CB42D2F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tretch>
              <a:fillRect/>
            </a:stretch>
          </p:blipFill>
          <p:spPr>
            <a:xfrm>
              <a:off x="31613" y="3407977"/>
              <a:ext cx="4576222" cy="3670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FC6CEA-E9E6-91EB-5EB2-548EC8EEFE00}"/>
                </a:ext>
              </a:extLst>
            </p:cNvPr>
            <p:cNvSpPr txBox="1"/>
            <p:nvPr/>
          </p:nvSpPr>
          <p:spPr>
            <a:xfrm>
              <a:off x="2829877" y="3227667"/>
              <a:ext cx="1777958" cy="2181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spcBef>
                  <a:spcPts val="1080"/>
                </a:spcBef>
                <a:spcAft>
                  <a:spcPts val="900"/>
                </a:spcAft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T2K,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Phys.Rev.Lett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. 116, 181801 (2016)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9D978F3-D58F-96D3-FDAF-81D454A61E54}"/>
              </a:ext>
            </a:extLst>
          </p:cNvPr>
          <p:cNvSpPr txBox="1"/>
          <p:nvPr/>
        </p:nvSpPr>
        <p:spPr>
          <a:xfrm>
            <a:off x="6712472" y="136525"/>
            <a:ext cx="1300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 flux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34E7BC-7A98-C35B-77CC-D950C9AC9469}"/>
                  </a:ext>
                </a:extLst>
              </p:cNvPr>
              <p:cNvSpPr txBox="1"/>
              <p:nvPr/>
            </p:nvSpPr>
            <p:spPr>
              <a:xfrm>
                <a:off x="6095999" y="5196496"/>
                <a:ext cx="59182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Maximise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34E7BC-7A98-C35B-77CC-D950C9AC9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5196496"/>
                <a:ext cx="5918201" cy="707886"/>
              </a:xfrm>
              <a:prstGeom prst="rect">
                <a:avLst/>
              </a:prstGeom>
              <a:blipFill>
                <a:blip r:embed="rId8"/>
                <a:stretch>
                  <a:fillRect l="-857" t="-3448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456A488-2DBC-3525-46AF-084A92632F00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56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5F16F-4E61-37DF-AD16-C71EFD2DD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AFD61068-06B7-81C3-E625-AE211FF4A99C}"/>
              </a:ext>
            </a:extLst>
          </p:cNvPr>
          <p:cNvGrpSpPr/>
          <p:nvPr/>
        </p:nvGrpSpPr>
        <p:grpSpPr>
          <a:xfrm>
            <a:off x="438442" y="635297"/>
            <a:ext cx="5395252" cy="1150706"/>
            <a:chOff x="787432" y="2192368"/>
            <a:chExt cx="5395252" cy="115070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A41320D-1C37-90A8-D649-E1DD8CEC55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53A7EF-BF6A-E2A7-441C-3AE4BA29024F}"/>
                </a:ext>
              </a:extLst>
            </p:cNvPr>
            <p:cNvSpPr txBox="1"/>
            <p:nvPr/>
          </p:nvSpPr>
          <p:spPr>
            <a:xfrm>
              <a:off x="787432" y="3096697"/>
              <a:ext cx="1608433" cy="2090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endPara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7B8F561-4F63-CC5C-1903-1243985CE27A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LBNF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37E4D2-6BFB-A08F-FB29-4AB25D0B5134}"/>
                  </a:ext>
                </a:extLst>
              </p:cNvPr>
              <p:cNvSpPr txBox="1"/>
              <p:nvPr/>
            </p:nvSpPr>
            <p:spPr>
              <a:xfrm>
                <a:off x="44930" y="3502700"/>
                <a:ext cx="6233044" cy="25047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81646" tIns="40823" rIns="81646" bIns="40823" anchorCtr="0" compatLnSpc="0">
                <a:spAutoFit/>
              </a:bodyPr>
              <a:lstStyle/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“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b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decay” of collision products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(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n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,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n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K)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Neutrino beams from accelerators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  <a:sym typeface="Wingdings" pitchFamily="2" charset="2"/>
                  </a:rPr>
                  <a:t>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Directional</a:t>
                </a:r>
              </a:p>
              <a:p>
                <a:pPr algn="ctr" hangingPunct="0"/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Charge selection on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ea typeface="AR PL KaitiM GB" pitchFamily="2"/>
                    <a:cs typeface="Arial" panose="020B0604020202020204" pitchFamily="34" charset="0"/>
                  </a:rPr>
                  <a:t>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</a:t>
                </a:r>
              </a:p>
              <a:p>
                <a:pPr algn="ctr" hangingPunct="0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  <a:sym typeface="Wingdings" pitchFamily="2" charset="2"/>
                  </a:rPr>
                  <a:t> High purity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Hindi" pitchFamily="2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beams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37E4D2-6BFB-A08F-FB29-4AB25D0B5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30" y="3502700"/>
                <a:ext cx="6233044" cy="2504773"/>
              </a:xfrm>
              <a:prstGeom prst="rect">
                <a:avLst/>
              </a:prstGeom>
              <a:blipFill>
                <a:blip r:embed="rId5"/>
                <a:stretch>
                  <a:fillRect t="-2030" b="-30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3740C5-A0A9-69DD-6B8C-5E4CA9622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19A7AE-1967-A73D-2CEB-49B3E2D2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41B1C98-C09F-46D6-E614-494E37C86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51137F-8E57-51D0-557E-02C5AA2504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5402" y="1999134"/>
            <a:ext cx="2832100" cy="1397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E8CC04F-CD65-8B68-927B-2DE256527CF4}"/>
              </a:ext>
            </a:extLst>
          </p:cNvPr>
          <p:cNvGrpSpPr/>
          <p:nvPr/>
        </p:nvGrpSpPr>
        <p:grpSpPr>
          <a:xfrm>
            <a:off x="6096000" y="351969"/>
            <a:ext cx="5918200" cy="4631395"/>
            <a:chOff x="31613" y="3227667"/>
            <a:chExt cx="4576222" cy="38505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DEF2C03-ED1E-00A0-4276-234A368DF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tretch>
              <a:fillRect/>
            </a:stretch>
          </p:blipFill>
          <p:spPr>
            <a:xfrm>
              <a:off x="31613" y="3407977"/>
              <a:ext cx="4576222" cy="3670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99FC71-5429-ACAD-A725-987B79250D8A}"/>
                </a:ext>
              </a:extLst>
            </p:cNvPr>
            <p:cNvSpPr txBox="1"/>
            <p:nvPr/>
          </p:nvSpPr>
          <p:spPr>
            <a:xfrm>
              <a:off x="2829877" y="3227667"/>
              <a:ext cx="1777958" cy="2181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spcBef>
                  <a:spcPts val="1080"/>
                </a:spcBef>
                <a:spcAft>
                  <a:spcPts val="900"/>
                </a:spcAft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T2K,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Phys.Rev.Lett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. 116, 181801 (2016)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DBDBB21-127F-3FF4-85A2-3FD5CF35254C}"/>
              </a:ext>
            </a:extLst>
          </p:cNvPr>
          <p:cNvSpPr txBox="1"/>
          <p:nvPr/>
        </p:nvSpPr>
        <p:spPr>
          <a:xfrm>
            <a:off x="6712472" y="136525"/>
            <a:ext cx="1300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 flux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3905D6-EF93-79C6-C348-7E22A9AA1271}"/>
                  </a:ext>
                </a:extLst>
              </p:cNvPr>
              <p:cNvSpPr txBox="1"/>
              <p:nvPr/>
            </p:nvSpPr>
            <p:spPr>
              <a:xfrm>
                <a:off x="6095999" y="5196496"/>
                <a:ext cx="59182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Maximise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zh-CN" sz="20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3905D6-EF93-79C6-C348-7E22A9AA1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5196496"/>
                <a:ext cx="5918201" cy="707886"/>
              </a:xfrm>
              <a:prstGeom prst="rect">
                <a:avLst/>
              </a:prstGeom>
              <a:blipFill>
                <a:blip r:embed="rId8"/>
                <a:stretch>
                  <a:fillRect l="-857" t="-1724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7FD016DD-9943-AA39-8A4E-2B3975EE3CA3}"/>
              </a:ext>
            </a:extLst>
          </p:cNvPr>
          <p:cNvGrpSpPr/>
          <p:nvPr/>
        </p:nvGrpSpPr>
        <p:grpSpPr>
          <a:xfrm>
            <a:off x="6104305" y="2764221"/>
            <a:ext cx="5824936" cy="3524881"/>
            <a:chOff x="6104305" y="2764221"/>
            <a:chExt cx="5824936" cy="35248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040B480-D63A-D199-B747-566B7CF7E366}"/>
                    </a:ext>
                  </a:extLst>
                </p:cNvPr>
                <p:cNvSpPr txBox="1"/>
                <p:nvPr/>
              </p:nvSpPr>
              <p:spPr>
                <a:xfrm>
                  <a:off x="6104305" y="5581216"/>
                  <a:ext cx="5824936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Wingdings" pitchFamily="2" charset="2"/>
                    <a:buChar char="q"/>
                  </a:pPr>
                  <a:r>
                    <a:rPr lang="en-GB" sz="2000" b="1" dirty="0">
                      <a:solidFill>
                        <a:schemeClr val="accent6"/>
                      </a:solidFill>
                      <a:ea typeface="Cambria Math" panose="02040503050406030204" pitchFamily="18" charset="0"/>
                    </a:rPr>
                    <a:t>Minimise </a:t>
                  </a:r>
                  <a14:m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𝝂</m:t>
                      </m:r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zh-CN" altLang="en-US" sz="2000" b="1" dirty="0">
                      <a:solidFill>
                        <a:schemeClr val="accent6"/>
                      </a:solidFill>
                    </a:rPr>
                    <a:t> </a:t>
                  </a:r>
                  <a:r>
                    <a:rPr lang="en-GB" sz="2000" b="1" dirty="0">
                      <a:solidFill>
                        <a:schemeClr val="accent6"/>
                      </a:solidFill>
                      <a:cs typeface="Arial" panose="020B0604020202020204" pitchFamily="34" charset="0"/>
                    </a:rPr>
                    <a:t>and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</m:acc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en-US" altLang="zh-CN" sz="2000" b="1" dirty="0">
                      <a:solidFill>
                        <a:schemeClr val="accent6"/>
                      </a:solidFill>
                    </a:rPr>
                    <a:t> to observe appearance</a:t>
                  </a:r>
                </a:p>
                <a:p>
                  <a:pPr marL="800100" lvl="1" indent="-342900">
                    <a:buFont typeface="Wingdings" pitchFamily="2" charset="2"/>
                    <a:buChar char="q"/>
                  </a:pPr>
                  <a14:m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𝝂</m:t>
                      </m:r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zh-CN" altLang="en-US" sz="2000" b="1" dirty="0">
                      <a:solidFill>
                        <a:schemeClr val="accent6"/>
                      </a:solidFill>
                    </a:rPr>
                    <a:t> </a:t>
                  </a:r>
                  <a:r>
                    <a:rPr lang="en-GB" sz="2000" b="1" dirty="0">
                      <a:solidFill>
                        <a:schemeClr val="accent6"/>
                      </a:solidFill>
                      <a:cs typeface="Arial" panose="020B0604020202020204" pitchFamily="34" charset="0"/>
                    </a:rPr>
                    <a:t>and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</m:acc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en-GB" altLang="zh-CN" sz="2000" b="1" dirty="0">
                      <a:solidFill>
                        <a:schemeClr val="accent6"/>
                      </a:solidFill>
                    </a:rPr>
                    <a:t> flux are background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040B480-D63A-D199-B747-566B7CF7E3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4305" y="5581216"/>
                  <a:ext cx="5824936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870" t="-3509" b="-157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C8B04A2-C51D-8C79-1D42-885F1898278F}"/>
                </a:ext>
              </a:extLst>
            </p:cNvPr>
            <p:cNvSpPr/>
            <p:nvPr/>
          </p:nvSpPr>
          <p:spPr>
            <a:xfrm>
              <a:off x="6821214" y="2764221"/>
              <a:ext cx="5108027" cy="1660634"/>
            </a:xfrm>
            <a:prstGeom prst="rect">
              <a:avLst/>
            </a:prstGeom>
            <a:solidFill>
              <a:schemeClr val="accent6">
                <a:alpha val="50431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79BB720-4C7A-68CD-214B-2BBAAC0E7BB2}"/>
                </a:ext>
              </a:extLst>
            </p:cNvPr>
            <p:cNvCxnSpPr>
              <a:endCxn id="31" idx="2"/>
            </p:cNvCxnSpPr>
            <p:nvPr/>
          </p:nvCxnSpPr>
          <p:spPr>
            <a:xfrm flipH="1" flipV="1">
              <a:off x="9375228" y="4424855"/>
              <a:ext cx="339627" cy="1271752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E849D42-1409-7E99-99D1-22FADE5F2395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7804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8FEC1-CBB3-1300-05A5-10D280CD1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10B4-D300-07D5-D8E3-3422EB55C9D2}"/>
                  </a:ext>
                </a:extLst>
              </p:cNvPr>
              <p:cNvSpPr txBox="1"/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cross sections: major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systematics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Very few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scattering data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~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appearance ~ no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 beams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 </a:t>
                </a:r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 situ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measurements</a:t>
                </a:r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via lepton universality, but higher precision needed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10B4-D300-07D5-D8E3-3422EB55C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blipFill>
                <a:blip r:embed="rId3"/>
                <a:stretch>
                  <a:fillRect l="-907" t="-194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B860C70-8C01-A5C5-CCDF-21041773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082A65E-32D4-DE70-26CB-5D3838F1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33E68-4A02-DA3E-6862-EA2434961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FD2E331-3C94-17FD-DB28-7802966E8A6C}"/>
                  </a:ext>
                </a:extLst>
              </p:cNvPr>
              <p:cNvSpPr txBox="1"/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Hyper-K example</a:t>
                </a:r>
              </a:p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Improving error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  <m:r>
                      <m:rPr>
                        <m:sty m:val="p"/>
                      </m:rPr>
                      <a:rPr lang="en-GB" sz="2000" b="0" i="0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</m:acc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xsec ratio 4.9%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2.7% 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sensitivity by ~ 1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s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6 year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Significantly shorten running time to reach 5</a:t>
                </a:r>
                <a:r>
                  <a:rPr lang="en-GB" sz="2000" b="1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FD2E331-3C94-17FD-DB28-7802966E8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blipFill>
                <a:blip r:embed="rId4"/>
                <a:stretch>
                  <a:fillRect l="-823" t="-1887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9E93628-D116-591E-41AB-5A4C2A63E549}"/>
                  </a:ext>
                </a:extLst>
              </p:cNvPr>
              <p:cNvSpPr txBox="1"/>
              <p:nvPr/>
            </p:nvSpPr>
            <p:spPr>
              <a:xfrm>
                <a:off x="1311407" y="666509"/>
                <a:ext cx="106025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Signal = (Beam flux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Oscillation probability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Cross section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Detector effects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9E93628-D116-591E-41AB-5A4C2A63E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407" y="666509"/>
                <a:ext cx="10602582" cy="400110"/>
              </a:xfrm>
              <a:prstGeom prst="rect">
                <a:avLst/>
              </a:prstGeom>
              <a:blipFill>
                <a:blip r:embed="rId5"/>
                <a:stretch>
                  <a:fillRect l="-599" t="-9375" b="-28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E64850-DB95-5D3C-5D08-0798E725E829}"/>
                  </a:ext>
                </a:extLst>
              </p:cNvPr>
              <p:cNvSpPr txBox="1"/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Call for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 GeV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𝝂</m:t>
                    </m:r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Machine</a:t>
                </a:r>
                <a:endPara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E64850-DB95-5D3C-5D08-0798E725E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blipFill>
                <a:blip r:embed="rId6"/>
                <a:stretch>
                  <a:fillRect l="-2510" t="-11628" r="-1255" b="-46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7DD7E500-6A25-686D-D5AD-B07EE02487AD}"/>
              </a:ext>
            </a:extLst>
          </p:cNvPr>
          <p:cNvGrpSpPr/>
          <p:nvPr/>
        </p:nvGrpSpPr>
        <p:grpSpPr>
          <a:xfrm>
            <a:off x="6669814" y="1025028"/>
            <a:ext cx="5045406" cy="3457176"/>
            <a:chOff x="6669814" y="1025028"/>
            <a:chExt cx="5045406" cy="34571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77A4B34-7DCE-7F30-FE4F-C42C4699D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69814" y="1221831"/>
              <a:ext cx="5045406" cy="326037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31404E1-11A8-C72F-76CF-AAD69FCEC45F}"/>
                </a:ext>
              </a:extLst>
            </p:cNvPr>
            <p:cNvGrpSpPr/>
            <p:nvPr/>
          </p:nvGrpSpPr>
          <p:grpSpPr>
            <a:xfrm>
              <a:off x="8682090" y="1025028"/>
              <a:ext cx="3013879" cy="2126821"/>
              <a:chOff x="8809195" y="439730"/>
              <a:chExt cx="3013879" cy="212682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98ED0E1-25CC-766F-2158-EBE3C6509E35}"/>
                  </a:ext>
                </a:extLst>
              </p:cNvPr>
              <p:cNvSpPr/>
              <p:nvPr/>
            </p:nvSpPr>
            <p:spPr>
              <a:xfrm>
                <a:off x="8809195" y="439730"/>
                <a:ext cx="301387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Calibri" panose="020F0502020204030204" pitchFamily="34" charset="0"/>
                  </a:rPr>
                  <a:t>Jeanne Wilson, Neutrino2022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42799058-03C2-C22F-93A7-D039E2B09D23}"/>
                  </a:ext>
                </a:extLst>
              </p:cNvPr>
              <p:cNvCxnSpPr/>
              <p:nvPr/>
            </p:nvCxnSpPr>
            <p:spPr>
              <a:xfrm flipV="1">
                <a:off x="10011748" y="2278551"/>
                <a:ext cx="0" cy="288000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2DAACA5-1495-016D-4E2C-9637EA4CF4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11600" y="1792794"/>
                <a:ext cx="0" cy="288000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5486B70-A337-6706-C162-78CD692C0D5B}"/>
                </a:ext>
              </a:extLst>
            </p:cNvPr>
            <p:cNvCxnSpPr>
              <a:cxnSpLocks/>
            </p:cNvCxnSpPr>
            <p:nvPr/>
          </p:nvCxnSpPr>
          <p:spPr>
            <a:xfrm>
              <a:off x="7326697" y="2725018"/>
              <a:ext cx="4281313" cy="0"/>
            </a:xfrm>
            <a:prstGeom prst="line">
              <a:avLst/>
            </a:prstGeom>
            <a:ln w="28575">
              <a:solidFill>
                <a:schemeClr val="accent6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8CB934-592C-DBBD-4203-BC7638AC421B}"/>
              </a:ext>
            </a:extLst>
          </p:cNvPr>
          <p:cNvCxnSpPr>
            <a:cxnSpLocks/>
          </p:cNvCxnSpPr>
          <p:nvPr/>
        </p:nvCxnSpPr>
        <p:spPr>
          <a:xfrm>
            <a:off x="1311407" y="5446644"/>
            <a:ext cx="91346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FA46E09-208A-6215-E4D8-7B39E870731F}"/>
              </a:ext>
            </a:extLst>
          </p:cNvPr>
          <p:cNvSpPr txBox="1"/>
          <p:nvPr/>
        </p:nvSpPr>
        <p:spPr>
          <a:xfrm>
            <a:off x="10376452" y="5481997"/>
            <a:ext cx="78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E64148-A593-02CB-7349-934A1DEAD949}"/>
              </a:ext>
            </a:extLst>
          </p:cNvPr>
          <p:cNvSpPr/>
          <p:nvPr/>
        </p:nvSpPr>
        <p:spPr>
          <a:xfrm>
            <a:off x="8119229" y="4949687"/>
            <a:ext cx="1765265" cy="3578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F52B167-48DF-4E5C-49E4-5CC6B5BD100F}"/>
              </a:ext>
            </a:extLst>
          </p:cNvPr>
          <p:cNvSpPr/>
          <p:nvPr/>
        </p:nvSpPr>
        <p:spPr>
          <a:xfrm>
            <a:off x="6096000" y="4949687"/>
            <a:ext cx="2023230" cy="357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BEA056-221D-1B12-829F-2B366483E878}"/>
              </a:ext>
            </a:extLst>
          </p:cNvPr>
          <p:cNvSpPr txBox="1"/>
          <p:nvPr/>
        </p:nvSpPr>
        <p:spPr>
          <a:xfrm>
            <a:off x="1311407" y="4952036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Host</a:t>
            </a:r>
          </a:p>
        </p:txBody>
      </p:sp>
    </p:spTree>
    <p:extLst>
      <p:ext uri="{BB962C8B-B14F-4D97-AF65-F5344CB8AC3E}">
        <p14:creationId xmlns:p14="http://schemas.microsoft.com/office/powerpoint/2010/main" val="171547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 animBg="1"/>
      <p:bldP spid="21" grpId="0" animBg="1"/>
      <p:bldP spid="2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0ED11-36C8-5B19-23DF-9B5484FD1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E90F358-ED6E-3456-EA0C-71F5EF9CE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594AD7D-EEF2-734F-AD44-8E08C1863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19446-D387-3C0F-ABB1-752A6C77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4D4508-261D-6C57-316D-219A4888D54D}"/>
                  </a:ext>
                </a:extLst>
              </p:cNvPr>
              <p:cNvSpPr txBox="1"/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Hyper-K example</a:t>
                </a:r>
              </a:p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Improving error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  <m:r>
                      <m:rPr>
                        <m:sty m:val="p"/>
                      </m:rPr>
                      <a:rPr lang="en-GB" sz="2000" b="0" i="0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</m:acc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xsec ratio 4.9%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2.7% 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sensitivity by ~ 1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s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6 year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Significantly shorten running time to reach 5</a:t>
                </a:r>
                <a:r>
                  <a:rPr lang="en-GB" sz="2000" b="1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4D4508-261D-6C57-316D-219A4888D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blipFill>
                <a:blip r:embed="rId4"/>
                <a:stretch>
                  <a:fillRect l="-823" t="-1887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308B86E-2A9A-ED26-0B8C-DFDDDE1DA3B3}"/>
                  </a:ext>
                </a:extLst>
              </p:cNvPr>
              <p:cNvSpPr txBox="1"/>
              <p:nvPr/>
            </p:nvSpPr>
            <p:spPr>
              <a:xfrm>
                <a:off x="1311407" y="666509"/>
                <a:ext cx="102469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Signal = (Beam flux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Oscillation probability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Cross section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Detector effects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308B86E-2A9A-ED26-0B8C-DFDDDE1DA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407" y="666509"/>
                <a:ext cx="10246908" cy="400110"/>
              </a:xfrm>
              <a:prstGeom prst="rect">
                <a:avLst/>
              </a:prstGeom>
              <a:blipFill>
                <a:blip r:embed="rId7"/>
                <a:stretch>
                  <a:fillRect l="-619" t="-6250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8BA280-B8FC-9528-270D-F0A637967F7C}"/>
                  </a:ext>
                </a:extLst>
              </p:cNvPr>
              <p:cNvSpPr txBox="1"/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Call for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 GeV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𝝂</m:t>
                    </m:r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Machine</a:t>
                </a:r>
                <a:endPara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8BA280-B8FC-9528-270D-F0A637967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blipFill>
                <a:blip r:embed="rId8"/>
                <a:stretch>
                  <a:fillRect l="-2510" t="-11628" r="-1255" b="-46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604D14-A1F6-790A-3B3E-3D3306E35AF5}"/>
              </a:ext>
            </a:extLst>
          </p:cNvPr>
          <p:cNvCxnSpPr>
            <a:cxnSpLocks/>
          </p:cNvCxnSpPr>
          <p:nvPr/>
        </p:nvCxnSpPr>
        <p:spPr>
          <a:xfrm>
            <a:off x="1311407" y="5446644"/>
            <a:ext cx="91346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F873503-E05F-145F-873C-2537EEE22B07}"/>
              </a:ext>
            </a:extLst>
          </p:cNvPr>
          <p:cNvSpPr txBox="1"/>
          <p:nvPr/>
        </p:nvSpPr>
        <p:spPr>
          <a:xfrm>
            <a:off x="10376452" y="5481997"/>
            <a:ext cx="78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3DD126-E373-D8BF-20F7-50332139EBFD}"/>
              </a:ext>
            </a:extLst>
          </p:cNvPr>
          <p:cNvSpPr/>
          <p:nvPr/>
        </p:nvSpPr>
        <p:spPr>
          <a:xfrm>
            <a:off x="2698767" y="5585793"/>
            <a:ext cx="1765265" cy="3578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D8720F-B6C6-5D2F-8DCC-AD75F971FC37}"/>
              </a:ext>
            </a:extLst>
          </p:cNvPr>
          <p:cNvSpPr/>
          <p:nvPr/>
        </p:nvSpPr>
        <p:spPr>
          <a:xfrm>
            <a:off x="6096000" y="4949687"/>
            <a:ext cx="2023230" cy="357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85A6E9-0B61-596B-B75C-23174BA690F7}"/>
              </a:ext>
            </a:extLst>
          </p:cNvPr>
          <p:cNvSpPr txBox="1"/>
          <p:nvPr/>
        </p:nvSpPr>
        <p:spPr>
          <a:xfrm>
            <a:off x="1311407" y="4952036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756B83-F34D-CC2A-22A1-06505C2E1264}"/>
              </a:ext>
            </a:extLst>
          </p:cNvPr>
          <p:cNvSpPr txBox="1"/>
          <p:nvPr/>
        </p:nvSpPr>
        <p:spPr>
          <a:xfrm>
            <a:off x="1311407" y="5547408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Co-Host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45F8BA-3F82-5C73-E20B-E7CE85450D84}"/>
              </a:ext>
            </a:extLst>
          </p:cNvPr>
          <p:cNvGrpSpPr/>
          <p:nvPr/>
        </p:nvGrpSpPr>
        <p:grpSpPr>
          <a:xfrm>
            <a:off x="6669814" y="1025028"/>
            <a:ext cx="5045406" cy="3457176"/>
            <a:chOff x="6669814" y="1025028"/>
            <a:chExt cx="5045406" cy="345717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58898C9-3309-0DE9-4A34-E536310A3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69814" y="1221831"/>
              <a:ext cx="5045406" cy="3260373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1DB2850-2C9C-C286-A32D-63E52FE16440}"/>
                </a:ext>
              </a:extLst>
            </p:cNvPr>
            <p:cNvGrpSpPr/>
            <p:nvPr/>
          </p:nvGrpSpPr>
          <p:grpSpPr>
            <a:xfrm>
              <a:off x="8682090" y="1025028"/>
              <a:ext cx="3013879" cy="2126821"/>
              <a:chOff x="8809195" y="439730"/>
              <a:chExt cx="3013879" cy="2126821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968CEAE-78D9-69C1-3FC1-615F444B511B}"/>
                  </a:ext>
                </a:extLst>
              </p:cNvPr>
              <p:cNvSpPr/>
              <p:nvPr/>
            </p:nvSpPr>
            <p:spPr>
              <a:xfrm>
                <a:off x="8809195" y="439730"/>
                <a:ext cx="301387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Calibri" panose="020F0502020204030204" pitchFamily="34" charset="0"/>
                  </a:rPr>
                  <a:t>Jeanne Wilson, Neutrino2022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5C52BFF-B04E-7633-2413-BBB1CCF74ACC}"/>
                  </a:ext>
                </a:extLst>
              </p:cNvPr>
              <p:cNvCxnSpPr/>
              <p:nvPr/>
            </p:nvCxnSpPr>
            <p:spPr>
              <a:xfrm flipV="1">
                <a:off x="10011748" y="2278551"/>
                <a:ext cx="0" cy="288000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C206AEAC-BCED-461C-DFDF-1A45A5ACE0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11600" y="1792794"/>
                <a:ext cx="0" cy="288000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7614499-53F0-7867-44BE-F82F50859B56}"/>
                </a:ext>
              </a:extLst>
            </p:cNvPr>
            <p:cNvCxnSpPr>
              <a:cxnSpLocks/>
            </p:cNvCxnSpPr>
            <p:nvPr/>
          </p:nvCxnSpPr>
          <p:spPr>
            <a:xfrm>
              <a:off x="7326697" y="2725018"/>
              <a:ext cx="4281313" cy="0"/>
            </a:xfrm>
            <a:prstGeom prst="line">
              <a:avLst/>
            </a:prstGeom>
            <a:ln w="28575">
              <a:solidFill>
                <a:schemeClr val="accent6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BA359EC-9A14-53E5-0A3B-044AD1B866F5}"/>
                  </a:ext>
                </a:extLst>
              </p:cNvPr>
              <p:cNvSpPr txBox="1"/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cross sections: major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systematics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Very few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scattering data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~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appearance ~ no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 beams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 </a:t>
                </a:r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 situ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measurements</a:t>
                </a:r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via lepton universality, but higher precision needed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BA359EC-9A14-53E5-0A3B-044AD1B86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blipFill>
                <a:blip r:embed="rId10"/>
                <a:stretch>
                  <a:fillRect l="-907" t="-194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BEB68AC-1487-341F-5781-430A438B9414}"/>
              </a:ext>
            </a:extLst>
          </p:cNvPr>
          <p:cNvSpPr txBox="1"/>
          <p:nvPr/>
        </p:nvSpPr>
        <p:spPr>
          <a:xfrm>
            <a:off x="518586" y="4482204"/>
            <a:ext cx="64198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chemeClr val="accent6"/>
                </a:solidFill>
              </a:rPr>
              <a:t>Shorten running time = reduce share cost</a:t>
            </a:r>
            <a:endParaRPr lang="en-GB" sz="2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70E0C7-74AF-F19A-8B81-529362EAC4A6}"/>
              </a:ext>
            </a:extLst>
          </p:cNvPr>
          <p:cNvCxnSpPr>
            <a:cxnSpLocks/>
          </p:cNvCxnSpPr>
          <p:nvPr/>
        </p:nvCxnSpPr>
        <p:spPr>
          <a:xfrm flipV="1">
            <a:off x="3767012" y="4575470"/>
            <a:ext cx="894521" cy="2484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3423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66E4E-FE1B-FECE-07F5-80D7E1E3C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6BF9109-E7F2-2F2D-0740-8929849D1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CDF5622B-3AE9-A918-FBE1-B8B8DAC6D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26EB6A-CBBD-A311-4660-FA106612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00F2A2-5FD7-CE78-C972-8EB5510A1696}"/>
                  </a:ext>
                </a:extLst>
              </p:cNvPr>
              <p:cNvSpPr txBox="1"/>
              <p:nvPr/>
            </p:nvSpPr>
            <p:spPr>
              <a:xfrm>
                <a:off x="1311407" y="666509"/>
                <a:ext cx="102469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Signal = (Beam flux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Oscillation probability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Cross section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Detector effects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00F2A2-5FD7-CE78-C972-8EB5510A1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407" y="666509"/>
                <a:ext cx="10246908" cy="400110"/>
              </a:xfrm>
              <a:prstGeom prst="rect">
                <a:avLst/>
              </a:prstGeom>
              <a:blipFill>
                <a:blip r:embed="rId4"/>
                <a:stretch>
                  <a:fillRect l="-619" t="-6250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8285AB-33F0-BC21-CB1A-A74C782871C4}"/>
                  </a:ext>
                </a:extLst>
              </p:cNvPr>
              <p:cNvSpPr txBox="1"/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Call for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 GeV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𝝂</m:t>
                    </m:r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Machine</a:t>
                </a:r>
                <a:endPara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8285AB-33F0-BC21-CB1A-A74C78287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blipFill>
                <a:blip r:embed="rId5"/>
                <a:stretch>
                  <a:fillRect l="-2510" t="-11628" r="-1255" b="-46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36195-7780-DB29-A4B7-831D9F3B4A83}"/>
              </a:ext>
            </a:extLst>
          </p:cNvPr>
          <p:cNvCxnSpPr>
            <a:cxnSpLocks/>
          </p:cNvCxnSpPr>
          <p:nvPr/>
        </p:nvCxnSpPr>
        <p:spPr>
          <a:xfrm>
            <a:off x="1311407" y="5446644"/>
            <a:ext cx="91346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6F25D0F-0260-2B0C-BF18-FF5A733984A1}"/>
              </a:ext>
            </a:extLst>
          </p:cNvPr>
          <p:cNvSpPr txBox="1"/>
          <p:nvPr/>
        </p:nvSpPr>
        <p:spPr>
          <a:xfrm>
            <a:off x="10376452" y="5481997"/>
            <a:ext cx="78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1D30DA-F3FC-339C-1A52-EE7E6ADA75F9}"/>
              </a:ext>
            </a:extLst>
          </p:cNvPr>
          <p:cNvSpPr/>
          <p:nvPr/>
        </p:nvSpPr>
        <p:spPr>
          <a:xfrm>
            <a:off x="2698767" y="5585793"/>
            <a:ext cx="1765265" cy="3578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5C926D-6792-0750-6ECF-71E5A0A13DB9}"/>
              </a:ext>
            </a:extLst>
          </p:cNvPr>
          <p:cNvSpPr/>
          <p:nvPr/>
        </p:nvSpPr>
        <p:spPr>
          <a:xfrm>
            <a:off x="6096000" y="4949687"/>
            <a:ext cx="2023230" cy="357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174BB3-0320-5464-FE57-8432C48A0A16}"/>
              </a:ext>
            </a:extLst>
          </p:cNvPr>
          <p:cNvSpPr txBox="1"/>
          <p:nvPr/>
        </p:nvSpPr>
        <p:spPr>
          <a:xfrm>
            <a:off x="1311407" y="4952036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75236-70B1-BC32-2DD1-B04CBA7E2B89}"/>
              </a:ext>
            </a:extLst>
          </p:cNvPr>
          <p:cNvSpPr txBox="1"/>
          <p:nvPr/>
        </p:nvSpPr>
        <p:spPr>
          <a:xfrm>
            <a:off x="1311407" y="5547408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Co-Host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56EF279-F81A-4FD8-8D29-58EF704DC7BE}"/>
                  </a:ext>
                </a:extLst>
              </p:cNvPr>
              <p:cNvSpPr txBox="1"/>
              <p:nvPr/>
            </p:nvSpPr>
            <p:spPr>
              <a:xfrm>
                <a:off x="6096000" y="1884768"/>
                <a:ext cx="5567951" cy="1938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ü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Wishlist</a:t>
                </a:r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𝛎</m:t>
                    </m:r>
                    <m:r>
                      <a:rPr lang="en-GB" sz="2000" b="1" i="0" baseline="-2500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1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0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𝛎</m:t>
                        </m:r>
                      </m:e>
                    </m:acc>
                    <m:r>
                      <a:rPr lang="en-GB" sz="2000" b="1" i="0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</m:t>
                    </m:r>
                  </m:oMath>
                </a14:m>
                <a:r>
                  <a:rPr lang="en-GB" altLang="zh-CN" sz="2000" b="1" dirty="0">
                    <a:solidFill>
                      <a:schemeClr val="accent6"/>
                    </a:solidFill>
                  </a:rPr>
                  <a:t> beams with the relevant energy for appearance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Well-understood fluxes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High statistics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Low </a:t>
                </a:r>
                <a14:m>
                  <m:oMath xmlns:m="http://schemas.openxmlformats.org/officeDocument/2006/math">
                    <m:r>
                      <a:rPr lang="en-GB" sz="2000" b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GB" sz="2000" b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 background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56EF279-F81A-4FD8-8D29-58EF704DC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884768"/>
                <a:ext cx="5567951" cy="1938992"/>
              </a:xfrm>
              <a:prstGeom prst="rect">
                <a:avLst/>
              </a:prstGeom>
              <a:blipFill>
                <a:blip r:embed="rId6"/>
                <a:stretch>
                  <a:fillRect l="-911" t="-1961" b="-5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9845F9-7141-6C40-F76B-CD3C94655063}"/>
                  </a:ext>
                </a:extLst>
              </p:cNvPr>
              <p:cNvSpPr txBox="1"/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bg2">
                        <a:lumMod val="9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bg2">
                                <a:lumMod val="9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dirty="0">
                            <a:solidFill>
                              <a:schemeClr val="bg2">
                                <a:lumMod val="9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b="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altLang="zh-CN" sz="2000" dirty="0">
                    <a:solidFill>
                      <a:schemeClr val="bg2">
                        <a:lumMod val="90000"/>
                      </a:schemeClr>
                    </a:solidFill>
                  </a:rPr>
                  <a:t>) cross sections: major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altLang="zh-CN" sz="2000" dirty="0">
                    <a:solidFill>
                      <a:schemeClr val="bg2">
                        <a:lumMod val="90000"/>
                      </a:schemeClr>
                    </a:solidFill>
                  </a:rPr>
                  <a:t> systematics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bg2">
                        <a:lumMod val="9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Very few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bg2">
                        <a:lumMod val="90000"/>
                      </a:schemeClr>
                    </a:solidFill>
                  </a:rPr>
                  <a:t> </a:t>
                </a:r>
                <a:r>
                  <a:rPr lang="en-GB" sz="2000" b="0" dirty="0">
                    <a:solidFill>
                      <a:schemeClr val="bg2">
                        <a:lumMod val="9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scattering data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~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appearance ~ no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in beams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No </a:t>
                </a:r>
                <a:r>
                  <a:rPr lang="en-GB" sz="2000" i="1" dirty="0">
                    <a:solidFill>
                      <a:schemeClr val="bg2">
                        <a:lumMod val="90000"/>
                      </a:schemeClr>
                    </a:solidFill>
                  </a:rPr>
                  <a:t>in situ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measurements</a:t>
                </a:r>
                <a:endParaRPr lang="en-GB" sz="2000" baseline="-25000" dirty="0">
                  <a:solidFill>
                    <a:schemeClr val="bg2">
                      <a:lumMod val="9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bg2">
                        <a:lumMod val="90000"/>
                      </a:schemeClr>
                    </a:solidFill>
                  </a:rPr>
                  <a:t> via lepton universality, but higher precision needed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aseline="-25000">
                        <a:solidFill>
                          <a:schemeClr val="bg2">
                            <a:lumMod val="9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endParaRPr lang="en-GB" sz="2000" baseline="-25000" dirty="0">
                  <a:solidFill>
                    <a:schemeClr val="bg2">
                      <a:lumMod val="90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9845F9-7141-6C40-F76B-CD3C94655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blipFill>
                <a:blip r:embed="rId7"/>
                <a:stretch>
                  <a:fillRect l="-907" t="-194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CBBE423-DE58-F87F-9A60-7B7EDAADBB0F}"/>
              </a:ext>
            </a:extLst>
          </p:cNvPr>
          <p:cNvSpPr txBox="1"/>
          <p:nvPr/>
        </p:nvSpPr>
        <p:spPr>
          <a:xfrm>
            <a:off x="518586" y="4482204"/>
            <a:ext cx="64198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chemeClr val="accent6"/>
                </a:solidFill>
              </a:rPr>
              <a:t>Shorten running time = reduce share cost</a:t>
            </a:r>
            <a:endParaRPr lang="en-GB" sz="20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A6C126-DF4F-9C32-DCDA-2497B903E42D}"/>
              </a:ext>
            </a:extLst>
          </p:cNvPr>
          <p:cNvCxnSpPr>
            <a:cxnSpLocks/>
          </p:cNvCxnSpPr>
          <p:nvPr/>
        </p:nvCxnSpPr>
        <p:spPr>
          <a:xfrm flipV="1">
            <a:off x="3767012" y="4575470"/>
            <a:ext cx="894521" cy="2484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4254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B10AC1D-2663-5BB2-F041-C057D037FA3E}"/>
              </a:ext>
            </a:extLst>
          </p:cNvPr>
          <p:cNvGrpSpPr/>
          <p:nvPr/>
        </p:nvGrpSpPr>
        <p:grpSpPr>
          <a:xfrm>
            <a:off x="6729371" y="75157"/>
            <a:ext cx="5395252" cy="1150706"/>
            <a:chOff x="787432" y="2192368"/>
            <a:chExt cx="5395252" cy="11507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A4AABB4-7CEB-168B-E495-E8BCE201C0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7070CD2-1F70-88C3-5A73-6A2150E411E2}"/>
                </a:ext>
              </a:extLst>
            </p:cNvPr>
            <p:cNvSpPr txBox="1"/>
            <p:nvPr/>
          </p:nvSpPr>
          <p:spPr>
            <a:xfrm>
              <a:off x="787432" y="3096697"/>
              <a:ext cx="1608433" cy="2090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endPara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273B349-F59D-9011-539C-A289AA4BC47C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LBNF</a:t>
              </a:r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ACF05EF-B12F-6943-BD85-DFD11FD9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FEF69A6-28E5-4E56-342F-55EAAB23F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EA071-FAA3-ADBC-833F-1CCB5F65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C3E812-8AE3-4ADB-7EDC-6BD61955980C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C3E812-8AE3-4ADB-7EDC-6BD6195598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5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A72E52-0F50-FAAE-144E-FD877685F368}"/>
                  </a:ext>
                </a:extLst>
              </p:cNvPr>
              <p:cNvSpPr txBox="1"/>
              <p:nvPr/>
            </p:nvSpPr>
            <p:spPr>
              <a:xfrm>
                <a:off x="507308" y="3429000"/>
                <a:ext cx="8669522" cy="2866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p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captured by storage ring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m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instead of decay pipe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m:rPr>
                        <m:sty m:val="p"/>
                      </m:rPr>
                      <a:rPr lang="el-GR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m:t>+</m:t>
                    </m:r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GB" sz="2000" b="0" i="1" baseline="-250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m:rPr>
                        <m:sty m:val="p"/>
                      </m:rPr>
                      <a:rPr lang="el-GR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fluxes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decays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Storage ring: </a:t>
                </a:r>
                <a:r>
                  <a:rPr lang="en-GB" sz="20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tunable</a:t>
                </a: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fluxes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m</a:t>
                </a: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decay: perfect understanding of flux shape and normalisation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Scientific objectives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%-level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cross sections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BSM searches, e.g. </a:t>
                </a: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steriles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beyond Short Baseline Neutrino program at FNAL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Test bed for muon collider technology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A72E52-0F50-FAAE-144E-FD877685F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08" y="3429000"/>
                <a:ext cx="8669522" cy="2866234"/>
              </a:xfrm>
              <a:prstGeom prst="rect">
                <a:avLst/>
              </a:prstGeom>
              <a:blipFill>
                <a:blip r:embed="rId6"/>
                <a:stretch>
                  <a:fillRect l="-439" t="-1770" r="-585" b="-35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A04BC0-39AE-C7E5-70A9-255C4C693A3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796"/>
          <a:stretch/>
        </p:blipFill>
        <p:spPr>
          <a:xfrm>
            <a:off x="9176830" y="3695092"/>
            <a:ext cx="2507861" cy="246314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E5F391E-246B-BD84-73F6-EBE9B5909591}"/>
              </a:ext>
            </a:extLst>
          </p:cNvPr>
          <p:cNvGrpSpPr/>
          <p:nvPr/>
        </p:nvGrpSpPr>
        <p:grpSpPr>
          <a:xfrm>
            <a:off x="2014732" y="1025913"/>
            <a:ext cx="7193044" cy="2025866"/>
            <a:chOff x="2014732" y="1025913"/>
            <a:chExt cx="7193044" cy="202586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BE873E4-AD54-4FAE-F896-AAE393E8CB72}"/>
                </a:ext>
              </a:extLst>
            </p:cNvPr>
            <p:cNvGrpSpPr/>
            <p:nvPr/>
          </p:nvGrpSpPr>
          <p:grpSpPr>
            <a:xfrm>
              <a:off x="2014732" y="1225863"/>
              <a:ext cx="7193044" cy="1825916"/>
              <a:chOff x="6229212" y="3014449"/>
              <a:chExt cx="11123757" cy="2823707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BAC4CC8-D5E9-44EF-B1FE-C542672315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b="14962"/>
              <a:stretch/>
            </p:blipFill>
            <p:spPr>
              <a:xfrm>
                <a:off x="6229212" y="3014449"/>
                <a:ext cx="10109200" cy="2689157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35B97B8-7E25-1D00-D04E-B088738CD552}"/>
                  </a:ext>
                </a:extLst>
              </p:cNvPr>
              <p:cNvSpPr/>
              <p:nvPr/>
            </p:nvSpPr>
            <p:spPr>
              <a:xfrm>
                <a:off x="14481814" y="5457385"/>
                <a:ext cx="2871155" cy="380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nuSTORM, arXiv:2203.07545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B7243E6-8500-9A7A-F88F-85324828E98B}"/>
                </a:ext>
              </a:extLst>
            </p:cNvPr>
            <p:cNvSpPr/>
            <p:nvPr/>
          </p:nvSpPr>
          <p:spPr>
            <a:xfrm>
              <a:off x="3119712" y="1748262"/>
              <a:ext cx="406084" cy="1478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13F23A-792D-CD5D-0384-47CABE1303CC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3C582AB9-473E-D3A8-CBFC-2A0CC39CEEDB}"/>
              </a:ext>
            </a:extLst>
          </p:cNvPr>
          <p:cNvSpPr/>
          <p:nvPr/>
        </p:nvSpPr>
        <p:spPr>
          <a:xfrm>
            <a:off x="9520315" y="75157"/>
            <a:ext cx="1347536" cy="39648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8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FB9A3-B09A-DCFB-B86D-B79D2488B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C891D691-EA58-66A8-3A05-C5CD6CDD89A5}"/>
              </a:ext>
            </a:extLst>
          </p:cNvPr>
          <p:cNvGrpSpPr/>
          <p:nvPr/>
        </p:nvGrpSpPr>
        <p:grpSpPr>
          <a:xfrm>
            <a:off x="1729754" y="931817"/>
            <a:ext cx="8572483" cy="5532361"/>
            <a:chOff x="1729754" y="1016487"/>
            <a:chExt cx="8572483" cy="5532361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25DF8C1A-B14C-1735-1D0C-70318B4394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6771" r="83701" b="2940"/>
            <a:stretch/>
          </p:blipFill>
          <p:spPr>
            <a:xfrm>
              <a:off x="1729754" y="1016487"/>
              <a:ext cx="1799391" cy="550623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DC14A0-701F-ED22-50CD-EE2029F579AF}"/>
                </a:ext>
              </a:extLst>
            </p:cNvPr>
            <p:cNvSpPr/>
            <p:nvPr/>
          </p:nvSpPr>
          <p:spPr>
            <a:xfrm>
              <a:off x="3529146" y="3892733"/>
              <a:ext cx="6773091" cy="2656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84CFC35-F0E4-4BAB-C9C3-B5C6B39835E3}"/>
                </a:ext>
              </a:extLst>
            </p:cNvPr>
            <p:cNvSpPr/>
            <p:nvPr/>
          </p:nvSpPr>
          <p:spPr>
            <a:xfrm>
              <a:off x="2232602" y="5225143"/>
              <a:ext cx="2147809" cy="1253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A14FF5-C801-8BD2-7280-9B4D3817F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21C06D-4B84-5C05-BB10-DFF2948CA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0CB89-A353-A084-D0AA-7941A782F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5</a:t>
            </a:fld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8286CE8-A7BD-204A-BBA6-34BAF29FBDB4}"/>
              </a:ext>
            </a:extLst>
          </p:cNvPr>
          <p:cNvSpPr/>
          <p:nvPr/>
        </p:nvSpPr>
        <p:spPr>
          <a:xfrm>
            <a:off x="1729754" y="2360792"/>
            <a:ext cx="502848" cy="3995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8873656-54DF-789C-29DC-06A34C4A5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030" y="3775544"/>
            <a:ext cx="1456728" cy="132692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37627B7-83CE-93F7-2778-2753E687ABE3}"/>
              </a:ext>
            </a:extLst>
          </p:cNvPr>
          <p:cNvCxnSpPr>
            <a:cxnSpLocks/>
          </p:cNvCxnSpPr>
          <p:nvPr/>
        </p:nvCxnSpPr>
        <p:spPr>
          <a:xfrm flipV="1">
            <a:off x="1175371" y="1991461"/>
            <a:ext cx="1057231" cy="226292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9C1A585-6A95-CA80-E7D8-822777955685}"/>
              </a:ext>
            </a:extLst>
          </p:cNvPr>
          <p:cNvCxnSpPr>
            <a:cxnSpLocks/>
          </p:cNvCxnSpPr>
          <p:nvPr/>
        </p:nvCxnSpPr>
        <p:spPr>
          <a:xfrm>
            <a:off x="1240935" y="2745616"/>
            <a:ext cx="991667" cy="30657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B8CF884C-67C4-05C8-E111-245A6D36595B}"/>
              </a:ext>
            </a:extLst>
          </p:cNvPr>
          <p:cNvGrpSpPr/>
          <p:nvPr/>
        </p:nvGrpSpPr>
        <p:grpSpPr>
          <a:xfrm>
            <a:off x="102586" y="1911646"/>
            <a:ext cx="1219079" cy="1140545"/>
            <a:chOff x="102586" y="1996316"/>
            <a:chExt cx="1219079" cy="1140545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6EE8D7C-2C94-301F-599D-FBF75F1539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73939" t="4892" r="4790" b="74883"/>
            <a:stretch/>
          </p:blipFill>
          <p:spPr>
            <a:xfrm>
              <a:off x="102586" y="1996316"/>
              <a:ext cx="1194734" cy="114054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4A1B54-F65D-39A4-8E8E-2EABAD75DF3F}"/>
                </a:ext>
              </a:extLst>
            </p:cNvPr>
            <p:cNvSpPr txBox="1"/>
            <p:nvPr/>
          </p:nvSpPr>
          <p:spPr>
            <a:xfrm>
              <a:off x="160996" y="2076131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4"/>
                  </a:solidFill>
                </a:rPr>
                <a:t>proton</a:t>
              </a:r>
              <a:endParaRPr lang="en-GB" dirty="0">
                <a:solidFill>
                  <a:schemeClr val="accent4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CFC3AC3-7CD7-9C60-B64F-2545BBC6F677}"/>
                </a:ext>
              </a:extLst>
            </p:cNvPr>
            <p:cNvSpPr txBox="1"/>
            <p:nvPr/>
          </p:nvSpPr>
          <p:spPr>
            <a:xfrm>
              <a:off x="354734" y="2378735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4"/>
                  </a:solidFill>
                </a:rPr>
                <a:t>neutron</a:t>
              </a:r>
              <a:endParaRPr lang="en-GB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573CD60-078C-331A-B856-4BE3CAAC8929}"/>
              </a:ext>
            </a:extLst>
          </p:cNvPr>
          <p:cNvSpPr txBox="1"/>
          <p:nvPr/>
        </p:nvSpPr>
        <p:spPr>
          <a:xfrm>
            <a:off x="102250" y="619269"/>
            <a:ext cx="101822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3"/>
                </a:solidFill>
              </a:rPr>
              <a:t> 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Nucleus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12C55B-4D22-4B4F-663C-CCCAC0181CAA}"/>
              </a:ext>
            </a:extLst>
          </p:cNvPr>
          <p:cNvSpPr txBox="1"/>
          <p:nvPr/>
        </p:nvSpPr>
        <p:spPr>
          <a:xfrm>
            <a:off x="0" y="3137188"/>
            <a:ext cx="213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itchFamily="2" charset="2"/>
              <a:buChar char="q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Proton (Rutherford, 1919)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Neutron (Chadwick, 1932)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F62C52-C3A6-7E6B-7176-C4F26351B803}"/>
              </a:ext>
            </a:extLst>
          </p:cNvPr>
          <p:cNvSpPr txBox="1"/>
          <p:nvPr/>
        </p:nvSpPr>
        <p:spPr>
          <a:xfrm>
            <a:off x="108495" y="542325"/>
            <a:ext cx="1495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42518-0DF2-3AFF-864B-6149C7152090}"/>
              </a:ext>
            </a:extLst>
          </p:cNvPr>
          <p:cNvSpPr txBox="1"/>
          <p:nvPr/>
        </p:nvSpPr>
        <p:spPr>
          <a:xfrm>
            <a:off x="102250" y="3709161"/>
            <a:ext cx="1071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Electron</a:t>
            </a:r>
          </a:p>
        </p:txBody>
      </p:sp>
    </p:spTree>
    <p:extLst>
      <p:ext uri="{BB962C8B-B14F-4D97-AF65-F5344CB8AC3E}">
        <p14:creationId xmlns:p14="http://schemas.microsoft.com/office/powerpoint/2010/main" val="19716717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A82E4-D617-7D9E-CB22-70F70615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BCE9A-526A-9BCC-3B43-34B878470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1E448-FE19-E652-48F7-A4EC9FED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50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64C7EC-9E11-E143-B6CA-4D096969457D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64C7EC-9E11-E143-B6CA-4D0969694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2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B32CF66-975F-71EB-EBE2-46B8C782B1C3}"/>
                  </a:ext>
                </a:extLst>
              </p:cNvPr>
              <p:cNvSpPr txBox="1"/>
              <p:nvPr/>
            </p:nvSpPr>
            <p:spPr>
              <a:xfrm>
                <a:off x="1021569" y="4064314"/>
                <a:ext cx="9024164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sz="2000" b="1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st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beam facility &amp; highest ever beam power based on stored muons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Fine tune neutrino fluxes via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acceptance 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mean: neutrino beam energy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scan (</a:t>
                </a: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cs typeface="Arial" panose="020B0604020202020204" pitchFamily="34" charset="0"/>
                  </a:rPr>
                  <a:t>n</a:t>
                </a: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BES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257300" lvl="2" indent="-342900">
                  <a:buFont typeface="Wingdings" pitchFamily="2" charset="2"/>
                  <a:buChar char="Ø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Tunable between 1 and 6 GeV/</a:t>
                </a:r>
                <a:r>
                  <a:rPr lang="en-US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c,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spread ±16%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spread: flux shape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B32CF66-975F-71EB-EBE2-46B8C782B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569" y="4064314"/>
                <a:ext cx="9024164" cy="1631216"/>
              </a:xfrm>
              <a:prstGeom prst="rect">
                <a:avLst/>
              </a:prstGeom>
              <a:blipFill>
                <a:blip r:embed="rId3"/>
                <a:stretch>
                  <a:fillRect l="-562" t="-3101" b="-6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D9084A98-7A69-22BC-F115-8EFFE271F4F5}"/>
              </a:ext>
            </a:extLst>
          </p:cNvPr>
          <p:cNvGrpSpPr/>
          <p:nvPr/>
        </p:nvGrpSpPr>
        <p:grpSpPr>
          <a:xfrm>
            <a:off x="2010651" y="1025913"/>
            <a:ext cx="6536994" cy="2320949"/>
            <a:chOff x="2010651" y="1025913"/>
            <a:chExt cx="6536994" cy="23209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E70C2F2-1BDA-0D98-7085-AF4DB10671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b="14962"/>
            <a:stretch/>
          </p:blipFill>
          <p:spPr>
            <a:xfrm>
              <a:off x="2010651" y="1225863"/>
              <a:ext cx="6536994" cy="173891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A6561A-F5EE-9F59-2F76-B0A5506C6946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AC8069C-D9C7-3C8D-C1B4-52ED7F24EA65}"/>
                </a:ext>
              </a:extLst>
            </p:cNvPr>
            <p:cNvSpPr/>
            <p:nvPr/>
          </p:nvSpPr>
          <p:spPr>
            <a:xfrm>
              <a:off x="3126059" y="1746299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B8FCF8F-DBB4-414F-6BAF-7E309552E4CB}"/>
                </a:ext>
              </a:extLst>
            </p:cNvPr>
            <p:cNvSpPr/>
            <p:nvPr/>
          </p:nvSpPr>
          <p:spPr>
            <a:xfrm>
              <a:off x="3877811" y="2848774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9227003-BBA2-7F69-E48E-2AFC91AB8B03}"/>
              </a:ext>
            </a:extLst>
          </p:cNvPr>
          <p:cNvGrpSpPr/>
          <p:nvPr/>
        </p:nvGrpSpPr>
        <p:grpSpPr>
          <a:xfrm>
            <a:off x="1806575" y="448949"/>
            <a:ext cx="8578850" cy="3106287"/>
            <a:chOff x="1806575" y="448949"/>
            <a:chExt cx="8578850" cy="310628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47A002C-8EEF-EC46-4C83-DF08B3D36115}"/>
                </a:ext>
              </a:extLst>
            </p:cNvPr>
            <p:cNvGrpSpPr/>
            <p:nvPr/>
          </p:nvGrpSpPr>
          <p:grpSpPr>
            <a:xfrm>
              <a:off x="1806575" y="543201"/>
              <a:ext cx="8578850" cy="3012035"/>
              <a:chOff x="3912476" y="3290310"/>
              <a:chExt cx="7019706" cy="240655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0150BCC-E5E2-A248-06BC-1FEABA454E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3912476" y="3429000"/>
                <a:ext cx="7019706" cy="2267866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FC1CA6-4A4F-CCF0-9CCB-6DD1491542C2}"/>
                  </a:ext>
                </a:extLst>
              </p:cNvPr>
              <p:cNvSpPr txBox="1"/>
              <p:nvPr/>
            </p:nvSpPr>
            <p:spPr>
              <a:xfrm>
                <a:off x="9479918" y="3290310"/>
                <a:ext cx="1452263" cy="1967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J. Pasternak,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J.B.Lagrange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64BB88-776C-E85E-85FB-136FDF413C88}"/>
                </a:ext>
              </a:extLst>
            </p:cNvPr>
            <p:cNvSpPr txBox="1"/>
            <p:nvPr/>
          </p:nvSpPr>
          <p:spPr>
            <a:xfrm>
              <a:off x="1920764" y="460501"/>
              <a:ext cx="27447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accent1"/>
                  </a:solidFill>
                </a:rPr>
                <a:t>Fixed Field Alternating gradient (FFA) lattice</a:t>
              </a:r>
            </a:p>
            <a:p>
              <a:pPr algn="ctr"/>
              <a:r>
                <a:rPr lang="en-US" sz="1000" dirty="0">
                  <a:solidFill>
                    <a:schemeClr val="accent1"/>
                  </a:solidFill>
                </a:rPr>
                <a:t>Improve acceptance of muon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C5D612-8D3C-BA97-F612-1415CA11B31A}"/>
                </a:ext>
              </a:extLst>
            </p:cNvPr>
            <p:cNvSpPr txBox="1"/>
            <p:nvPr/>
          </p:nvSpPr>
          <p:spPr>
            <a:xfrm>
              <a:off x="5536339" y="448949"/>
              <a:ext cx="16527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noProof="0" dirty="0">
                  <a:solidFill>
                    <a:schemeClr val="accent6"/>
                  </a:solidFill>
                </a:rPr>
                <a:t>FODO lattice</a:t>
              </a:r>
            </a:p>
            <a:p>
              <a:pPr algn="ctr"/>
              <a:r>
                <a:rPr lang="en-GB" sz="1000" noProof="0" dirty="0">
                  <a:solidFill>
                    <a:schemeClr val="accent6"/>
                  </a:solidFill>
                </a:rPr>
                <a:t>Minimise dispersion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3EABC4-AF6E-11C7-FA84-CE4E78B86EE3}"/>
              </a:ext>
            </a:extLst>
          </p:cNvPr>
          <p:cNvGrpSpPr/>
          <p:nvPr/>
        </p:nvGrpSpPr>
        <p:grpSpPr>
          <a:xfrm>
            <a:off x="2705205" y="1555043"/>
            <a:ext cx="5048682" cy="1318950"/>
            <a:chOff x="2705205" y="1555043"/>
            <a:chExt cx="5048682" cy="131895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BD2579-DCDB-C947-4685-78125B372736}"/>
                </a:ext>
              </a:extLst>
            </p:cNvPr>
            <p:cNvSpPr/>
            <p:nvPr/>
          </p:nvSpPr>
          <p:spPr>
            <a:xfrm>
              <a:off x="3614352" y="1556258"/>
              <a:ext cx="3224048" cy="205848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8083776-F4D4-7CC5-6AD0-895974DE509D}"/>
                </a:ext>
              </a:extLst>
            </p:cNvPr>
            <p:cNvSpPr txBox="1"/>
            <p:nvPr/>
          </p:nvSpPr>
          <p:spPr>
            <a:xfrm>
              <a:off x="4110942" y="1695199"/>
              <a:ext cx="2092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Production Straight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E8685E-6DC5-CC81-1769-348E44CF6285}"/>
                </a:ext>
              </a:extLst>
            </p:cNvPr>
            <p:cNvSpPr/>
            <p:nvPr/>
          </p:nvSpPr>
          <p:spPr>
            <a:xfrm>
              <a:off x="3614352" y="2668145"/>
              <a:ext cx="3224048" cy="20584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1F05C8D-CDD4-1B61-9A46-69A273287840}"/>
                </a:ext>
              </a:extLst>
            </p:cNvPr>
            <p:cNvSpPr txBox="1"/>
            <p:nvPr/>
          </p:nvSpPr>
          <p:spPr>
            <a:xfrm>
              <a:off x="4665465" y="2341530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Straight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8953463-2196-89C4-9488-00C5B1244C62}"/>
                </a:ext>
              </a:extLst>
            </p:cNvPr>
            <p:cNvSpPr/>
            <p:nvPr/>
          </p:nvSpPr>
          <p:spPr>
            <a:xfrm>
              <a:off x="2705205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8E5558F-93D8-CE1D-417B-26151A8BDF57}"/>
                </a:ext>
              </a:extLst>
            </p:cNvPr>
            <p:cNvSpPr/>
            <p:nvPr/>
          </p:nvSpPr>
          <p:spPr>
            <a:xfrm>
              <a:off x="6856792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EB42EDD-54C7-33A7-9C49-BA6D0C3AE0CB}"/>
                </a:ext>
              </a:extLst>
            </p:cNvPr>
            <p:cNvSpPr txBox="1"/>
            <p:nvPr/>
          </p:nvSpPr>
          <p:spPr>
            <a:xfrm>
              <a:off x="2742919" y="1891352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accent1"/>
                  </a:solidFill>
                </a:rPr>
                <a:t>Return</a:t>
              </a:r>
            </a:p>
            <a:p>
              <a:pPr algn="r"/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2339DE0-E786-5EF6-D794-14A7DB285D20}"/>
                </a:ext>
              </a:extLst>
            </p:cNvPr>
            <p:cNvSpPr txBox="1"/>
            <p:nvPr/>
          </p:nvSpPr>
          <p:spPr>
            <a:xfrm>
              <a:off x="6812604" y="1891352"/>
              <a:ext cx="9412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</a:t>
              </a:r>
            </a:p>
            <a:p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5827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41A7F-6482-A9F0-5F78-2E1406FD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6CF8C-20C2-D283-5580-10BB55187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2AA24-8CCF-20A4-D4BE-BBFDC0E0B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GB" smtClean="0"/>
              <a:t>51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BF392-7102-99F3-8A2C-00CF25DB390A}"/>
              </a:ext>
            </a:extLst>
          </p:cNvPr>
          <p:cNvSpPr txBox="1"/>
          <p:nvPr/>
        </p:nvSpPr>
        <p:spPr>
          <a:xfrm>
            <a:off x="0" y="37927"/>
            <a:ext cx="527333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 Brief History of </a:t>
            </a:r>
            <a:r>
              <a:rPr lang="en-GB" sz="30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nuSTORM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1A59E-4721-7AC7-909C-559AA168CC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863" b="16452"/>
          <a:stretch/>
        </p:blipFill>
        <p:spPr>
          <a:xfrm>
            <a:off x="171526" y="562671"/>
            <a:ext cx="11848946" cy="119888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91869-60CD-DA84-9C58-0357B4BD4396}"/>
              </a:ext>
            </a:extLst>
          </p:cNvPr>
          <p:cNvSpPr txBox="1"/>
          <p:nvPr/>
        </p:nvSpPr>
        <p:spPr>
          <a:xfrm>
            <a:off x="9870525" y="162561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CERN-PBC-REPORT-2019-003</a:t>
            </a:r>
            <a:b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DOI: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10.17181/CERN.FQTB.O8QN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DC833C-7904-9581-7584-FA1BF8E85903}"/>
              </a:ext>
            </a:extLst>
          </p:cNvPr>
          <p:cNvSpPr txBox="1"/>
          <p:nvPr/>
        </p:nvSpPr>
        <p:spPr>
          <a:xfrm>
            <a:off x="171526" y="2022515"/>
            <a:ext cx="852971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2012-13	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LoI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Proposal to FNAL PAC [arXiv:1206.0294, arXiv:1308.6822], EoI to CERN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[arXiv:1305.1419]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 neutrinos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Neutrino-nucleus scattering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test bed for muon accelerators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	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Steriles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sensitivity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[Phys.Rev.D 89, 071301 (2014)]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FNAL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	Feasibility of 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CERN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[CERN-PBC-REPORT-2019-003]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100 GeV proton beam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Optimised for neutrino-nucleus scattering, maintaining sensitivity to BSM (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steriles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non-unitarity, NSI, Lorentz-invariance/CPT violation)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	Snowmass 2021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[arXiv:2203.07545]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Advocating synergy with ENUBET and Muon Collider Demonstrator</a:t>
            </a:r>
          </a:p>
          <a:p>
            <a:pPr marL="2171700" lvl="4" indent="-342900">
              <a:buFont typeface="Wingdings" pitchFamily="2" charset="2"/>
              <a:buChar char="ü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Collider demonstrator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6-D cooling</a:t>
            </a:r>
          </a:p>
          <a:p>
            <a:pPr marL="2171700" lvl="4" indent="-342900">
              <a:buFont typeface="Wingdings" pitchFamily="2" charset="2"/>
              <a:buChar char="ü"/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test bed for muon storage ring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implementation for large acceptance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for very precise determination of stored-muon energy and spread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	On-going: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European Strategy Update for Particle Physics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Submission: </a:t>
            </a:r>
            <a:r>
              <a:rPr lang="en-GB" sz="1400" dirty="0">
                <a:hlinkClick r:id="rId3"/>
              </a:rPr>
              <a:t>https://indico.cern.ch/event/1439855/abstracts/191113/</a:t>
            </a:r>
            <a:r>
              <a:rPr lang="en-GB" sz="14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87997C-F22F-9EA8-3F2B-DD3980674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242" y="3482013"/>
            <a:ext cx="3230230" cy="1269900"/>
          </a:xfrm>
          <a:prstGeom prst="rect">
            <a:avLst/>
          </a:prstGeom>
          <a:ln w="2540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8129C3-C16B-BB5B-0A42-A2E39D65C8E4}"/>
              </a:ext>
            </a:extLst>
          </p:cNvPr>
          <p:cNvSpPr txBox="1"/>
          <p:nvPr/>
        </p:nvSpPr>
        <p:spPr>
          <a:xfrm>
            <a:off x="8435062" y="4835485"/>
            <a:ext cx="358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other physics can we do with it?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9C5B8D-34D4-F0C3-9DA8-A1CACAE3A01B}"/>
              </a:ext>
            </a:extLst>
          </p:cNvPr>
          <p:cNvSpPr txBox="1"/>
          <p:nvPr/>
        </p:nvSpPr>
        <p:spPr>
          <a:xfrm>
            <a:off x="8435062" y="3059668"/>
            <a:ext cx="3585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do we need </a:t>
            </a:r>
            <a:r>
              <a:rPr lang="en-GB" b="1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nuSTORM</a:t>
            </a: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0703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B9812E-93EA-3554-650F-B7A98FBE0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DBEC14-5B89-EC22-0DD9-34045DA0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B0CA2-1A04-C996-6AEA-97537E6F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52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C51550-AC03-B989-CD3C-D00FA182C868}"/>
                  </a:ext>
                </a:extLst>
              </p:cNvPr>
              <p:cNvSpPr txBox="1"/>
              <p:nvPr/>
            </p:nvSpPr>
            <p:spPr>
              <a:xfrm>
                <a:off x="2221831" y="797510"/>
                <a:ext cx="7748337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Neutrino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cover up </a:t>
                </a: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for missing energy in the `30s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Neutrino mass and </a:t>
                </a:r>
                <a:r>
                  <a:rPr lang="en-US" sz="24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flavour</a:t>
                </a: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oscillation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one-too-many</a:t>
                </a: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identity crisis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Neutrino interaction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Interacting</a:t>
                </a: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is believing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endPara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TKI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Transverse Kinematic Imbalance (transverse missing energy for nuclear effects)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Neutrino shadow play</a:t>
                </a:r>
              </a:p>
              <a:p>
                <a:pPr marL="342900" indent="-342900">
                  <a:buFont typeface="Wingdings" pitchFamily="2" charset="2"/>
                  <a:buChar char="v"/>
                </a:pPr>
                <a:r>
                  <a:rPr lang="en-US" sz="24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nuSTORM</a:t>
                </a:r>
                <a:endPara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from </a:t>
                </a:r>
                <a:r>
                  <a:rPr lang="en-GB" sz="24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STORed</a:t>
                </a: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Muons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</a:t>
                </a: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unique GeV </a:t>
                </a:r>
                <a14:m>
                  <m:oMath xmlns:m="http://schemas.openxmlformats.org/officeDocument/2006/math">
                    <m:r>
                      <a:rPr lang="en-GB" sz="2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sz="24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e</a:t>
                </a: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GB" sz="24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e</a:t>
                </a:r>
                <a:r>
                  <a:rPr lang="en-GB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machine for the future</a:t>
                </a: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C51550-AC03-B989-CD3C-D00FA182C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1831" y="797510"/>
                <a:ext cx="7748337" cy="5262979"/>
              </a:xfrm>
              <a:prstGeom prst="rect">
                <a:avLst/>
              </a:prstGeom>
              <a:blipFill>
                <a:blip r:embed="rId2"/>
                <a:stretch>
                  <a:fillRect l="-980" t="-721" b="-1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7B6B051-1915-7843-A26C-F558C43225B6}"/>
              </a:ext>
            </a:extLst>
          </p:cNvPr>
          <p:cNvSpPr txBox="1"/>
          <p:nvPr/>
        </p:nvSpPr>
        <p:spPr>
          <a:xfrm>
            <a:off x="0" y="0"/>
            <a:ext cx="191831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Summary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6C7D98-D94A-5006-B139-73E1DC6E8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5309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02AD3-5C94-BD1D-29C3-A84C25E9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86A3A-E50E-2A23-696C-C221F54BF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AA615-DBD1-3C8D-2F90-5F4EA3D96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CF7CF-B741-DDA7-D32B-9F8F100B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765CF-6FFD-C07E-75E2-37E7268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6488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C0E80-4552-B3FA-F90D-886A0A0DF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D14E4-3F74-DE6F-768A-875CD9957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E5D08-F95D-52FC-C0A3-E1E7788D4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1CFC-496E-7899-DB5F-20742E92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C94DA0-4702-F552-9473-CDC98F54E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767" y="441562"/>
            <a:ext cx="8458200" cy="568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9135B9-0C3A-5B97-A572-156C7B991CF0}"/>
              </a:ext>
            </a:extLst>
          </p:cNvPr>
          <p:cNvSpPr/>
          <p:nvPr/>
        </p:nvSpPr>
        <p:spPr>
          <a:xfrm>
            <a:off x="4384058" y="643969"/>
            <a:ext cx="18293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Summer Blot, Neutrino 2020 </a:t>
            </a:r>
            <a:endParaRPr lang="en-GB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09F672-BFB7-EFF9-10CE-4964013161A9}"/>
              </a:ext>
            </a:extLst>
          </p:cNvPr>
          <p:cNvSpPr txBox="1"/>
          <p:nvPr/>
        </p:nvSpPr>
        <p:spPr>
          <a:xfrm>
            <a:off x="676259" y="1277966"/>
            <a:ext cx="2610813" cy="33905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Phase ~ </a:t>
            </a: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633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 b="1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sz="1633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L/E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A8DF39-06DF-0A4C-4A30-6E84510175A6}"/>
              </a:ext>
            </a:extLst>
          </p:cNvPr>
          <p:cNvSpPr txBox="1"/>
          <p:nvPr/>
        </p:nvSpPr>
        <p:spPr>
          <a:xfrm>
            <a:off x="5773574" y="164291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Small </a:t>
            </a:r>
            <a:r>
              <a:rPr lang="en-US" sz="1800" b="1" dirty="0">
                <a:solidFill>
                  <a:schemeClr val="accent2"/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800" b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800" b="1" baseline="30000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E01B57-24B1-D425-D6C0-E5A7F5D40A87}"/>
              </a:ext>
            </a:extLst>
          </p:cNvPr>
          <p:cNvSpPr txBox="1"/>
          <p:nvPr/>
        </p:nvSpPr>
        <p:spPr>
          <a:xfrm>
            <a:off x="5439467" y="351770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Large </a:t>
            </a:r>
            <a:r>
              <a:rPr lang="en-US" sz="1800" b="1" dirty="0">
                <a:solidFill>
                  <a:schemeClr val="accent2"/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800" b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800" b="1" baseline="30000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endParaRPr lang="en-GB" b="1" dirty="0">
              <a:solidFill>
                <a:schemeClr val="accent2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8EB6997-ABB6-16E4-9517-55A1BBA14455}"/>
              </a:ext>
            </a:extLst>
          </p:cNvPr>
          <p:cNvGrpSpPr/>
          <p:nvPr/>
        </p:nvGrpSpPr>
        <p:grpSpPr>
          <a:xfrm>
            <a:off x="847311" y="2538942"/>
            <a:ext cx="1890959" cy="1957531"/>
            <a:chOff x="1065494" y="1516243"/>
            <a:chExt cx="1890959" cy="1957531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012700D-A64E-4D29-6B55-B5FB6993C768}"/>
                </a:ext>
              </a:extLst>
            </p:cNvPr>
            <p:cNvSpPr/>
            <p:nvPr/>
          </p:nvSpPr>
          <p:spPr>
            <a:xfrm>
              <a:off x="1197538" y="2943072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95E63E5-90F7-076D-F4A8-95FA1F2BD1A0}"/>
                </a:ext>
              </a:extLst>
            </p:cNvPr>
            <p:cNvSpPr/>
            <p:nvPr/>
          </p:nvSpPr>
          <p:spPr>
            <a:xfrm>
              <a:off x="1197864" y="2735282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73905B5-7959-919D-D9BA-495B1367E97A}"/>
                </a:ext>
              </a:extLst>
            </p:cNvPr>
            <p:cNvSpPr txBox="1"/>
            <p:nvPr/>
          </p:nvSpPr>
          <p:spPr>
            <a:xfrm>
              <a:off x="1275345" y="1516243"/>
              <a:ext cx="1529107" cy="36521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algn="ctr"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Only two </a:t>
              </a: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18"/>
                  <a:ea typeface="AR PL KaitiM GB" pitchFamily="2"/>
                  <a:cs typeface="Lohit Hindi" pitchFamily="2"/>
                </a:rPr>
                <a:t>D</a:t>
              </a:r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m</a:t>
              </a:r>
              <a:r>
                <a:rPr lang="en-US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2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F5E8A67-4B15-246F-EF10-E424DC2A49E4}"/>
                </a:ext>
              </a:extLst>
            </p:cNvPr>
            <p:cNvSpPr/>
            <p:nvPr/>
          </p:nvSpPr>
          <p:spPr>
            <a:xfrm>
              <a:off x="2216485" y="2239438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txBody>
            <a:bodyPr vert="horz" wrap="none" lIns="81646" tIns="40823" rIns="81646" bIns="40823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B08D300-C6B0-AC15-1960-8D92E29E1DB5}"/>
                </a:ext>
              </a:extLst>
            </p:cNvPr>
            <p:cNvSpPr/>
            <p:nvPr/>
          </p:nvSpPr>
          <p:spPr>
            <a:xfrm>
              <a:off x="1123403" y="2049779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DDAF168-AD29-698F-F9E5-05B18D413465}"/>
                </a:ext>
              </a:extLst>
            </p:cNvPr>
            <p:cNvSpPr txBox="1"/>
            <p:nvPr/>
          </p:nvSpPr>
          <p:spPr>
            <a:xfrm>
              <a:off x="1065494" y="3159599"/>
              <a:ext cx="480081" cy="3141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noAutofit/>
            </a:bodyPr>
            <a:lstStyle/>
            <a:p>
              <a:pPr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Normal   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B1C5A55-BBCE-34E3-9B8D-EC996ED402D0}"/>
                </a:ext>
              </a:extLst>
            </p:cNvPr>
            <p:cNvSpPr txBox="1"/>
            <p:nvPr/>
          </p:nvSpPr>
          <p:spPr>
            <a:xfrm>
              <a:off x="2219416" y="3158929"/>
              <a:ext cx="465383" cy="313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Inverted 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B87A64D-DDB8-7B85-8F69-7B4E6A2448C9}"/>
                </a:ext>
              </a:extLst>
            </p:cNvPr>
            <p:cNvCxnSpPr>
              <a:cxnSpLocks/>
            </p:cNvCxnSpPr>
            <p:nvPr/>
          </p:nvCxnSpPr>
          <p:spPr>
            <a:xfrm>
              <a:off x="1410471" y="2992339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774F283-ABB4-C9B7-B971-A9482CED0859}"/>
                </a:ext>
              </a:extLst>
            </p:cNvPr>
            <p:cNvCxnSpPr/>
            <p:nvPr/>
          </p:nvCxnSpPr>
          <p:spPr>
            <a:xfrm>
              <a:off x="2488204" y="2372155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A6F78DD-4C0F-7D30-98D8-24A8DE47D65B}"/>
                </a:ext>
              </a:extLst>
            </p:cNvPr>
            <p:cNvCxnSpPr>
              <a:cxnSpLocks/>
            </p:cNvCxnSpPr>
            <p:nvPr/>
          </p:nvCxnSpPr>
          <p:spPr>
            <a:xfrm>
              <a:off x="1410471" y="2160470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5595AA9-62A1-3B77-A41F-07A1E4DDF725}"/>
                </a:ext>
              </a:extLst>
            </p:cNvPr>
            <p:cNvCxnSpPr/>
            <p:nvPr/>
          </p:nvCxnSpPr>
          <p:spPr>
            <a:xfrm>
              <a:off x="1410471" y="2766104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661BC5C-DC30-76AD-6BB3-43DF492EF42D}"/>
              </a:ext>
            </a:extLst>
          </p:cNvPr>
          <p:cNvSpPr txBox="1"/>
          <p:nvPr/>
        </p:nvSpPr>
        <p:spPr>
          <a:xfrm>
            <a:off x="583894" y="25669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6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D75E1B-52B6-BA40-A4AE-9890F875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D70066-6530-864E-A497-92B8AADA3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AB4F4-2F5B-1644-8BD1-2FE5282F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7D105E-48D4-C146-8800-2286D58908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498"/>
          <a:stretch/>
        </p:blipFill>
        <p:spPr>
          <a:xfrm>
            <a:off x="1808480" y="553726"/>
            <a:ext cx="3309430" cy="42773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84BD31-670C-CC4A-AD5F-FB5D51913C2C}"/>
              </a:ext>
            </a:extLst>
          </p:cNvPr>
          <p:cNvSpPr txBox="1"/>
          <p:nvPr/>
        </p:nvSpPr>
        <p:spPr>
          <a:xfrm>
            <a:off x="0" y="0"/>
            <a:ext cx="5843621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Transverse Boosting Angle </a:t>
            </a:r>
            <a:r>
              <a:rPr lang="en-US" sz="3000" b="1" i="1" dirty="0" err="1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da</a:t>
            </a:r>
            <a:r>
              <a:rPr lang="en-US" sz="3000" b="1" baseline="-25000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C87099-F29D-5C48-9ABB-6341A022B468}"/>
              </a:ext>
            </a:extLst>
          </p:cNvPr>
          <p:cNvSpPr/>
          <p:nvPr/>
        </p:nvSpPr>
        <p:spPr>
          <a:xfrm>
            <a:off x="1838114" y="4948840"/>
            <a:ext cx="38759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—total transverse momentum</a:t>
            </a: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—transverse momentum imbalance</a:t>
            </a: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—missing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—...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747BDE-735F-1802-26BB-ABB82CE61352}"/>
              </a:ext>
            </a:extLst>
          </p:cNvPr>
          <p:cNvGrpSpPr/>
          <p:nvPr/>
        </p:nvGrpSpPr>
        <p:grpSpPr>
          <a:xfrm>
            <a:off x="5117910" y="553726"/>
            <a:ext cx="5285930" cy="4277360"/>
            <a:chOff x="5117910" y="553726"/>
            <a:chExt cx="5285930" cy="42773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57BC22-9195-4176-BDB3-8695F043A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502"/>
            <a:stretch/>
          </p:blipFill>
          <p:spPr>
            <a:xfrm>
              <a:off x="5117910" y="553726"/>
              <a:ext cx="5285930" cy="427736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D90CB2-E9FF-8F41-B9E2-166D21727848}"/>
                </a:ext>
              </a:extLst>
            </p:cNvPr>
            <p:cNvSpPr/>
            <p:nvPr/>
          </p:nvSpPr>
          <p:spPr>
            <a:xfrm>
              <a:off x="5768257" y="3501971"/>
              <a:ext cx="2385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hangingPunct="0">
                <a:defRPr sz="1800"/>
              </a:pP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ea typeface="AR PL KaitiM GB" pitchFamily="2"/>
                  <a:cs typeface="Arial" panose="020B0604020202020204" pitchFamily="34" charset="0"/>
                </a:rPr>
                <a:t>da</a:t>
              </a:r>
              <a:r>
                <a:rPr lang="en-US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T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 is Fermi motion direction → isotropic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5FF75B-782A-E845-8F4C-10C72D08E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/>
              <a:alphaModFix/>
            </a:blip>
            <a:srcRect r="40220" b="879"/>
            <a:stretch/>
          </p:blipFill>
          <p:spPr>
            <a:xfrm>
              <a:off x="5773336" y="3198194"/>
              <a:ext cx="1044285" cy="30377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5D1D81B-89DA-9E4B-80FE-F3FE9CD4368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1894839" y="4947817"/>
            <a:ext cx="173736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59FDF7-2FF4-2C4F-942A-C2E1E95224C0}"/>
              </a:ext>
            </a:extLst>
          </p:cNvPr>
          <p:cNvSpPr/>
          <p:nvPr/>
        </p:nvSpPr>
        <p:spPr>
          <a:xfrm>
            <a:off x="2344615" y="4947817"/>
            <a:ext cx="145366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D0B893-5989-4C4C-AB5F-8D826AC7A9D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6873240" y="5141085"/>
            <a:ext cx="173736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555B2F-4AC6-C34A-876F-B45A56547651}"/>
              </a:ext>
            </a:extLst>
          </p:cNvPr>
          <p:cNvCxnSpPr/>
          <p:nvPr/>
        </p:nvCxnSpPr>
        <p:spPr>
          <a:xfrm>
            <a:off x="8124092" y="5535067"/>
            <a:ext cx="486508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BC60E18-C5CF-E743-9911-F85DCB9A4276}"/>
              </a:ext>
            </a:extLst>
          </p:cNvPr>
          <p:cNvSpPr txBox="1"/>
          <p:nvPr/>
        </p:nvSpPr>
        <p:spPr>
          <a:xfrm>
            <a:off x="8610600" y="53504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FSI and missing particles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2791BE-0920-714F-9FD2-845FC5BBCE72}"/>
              </a:ext>
            </a:extLst>
          </p:cNvPr>
          <p:cNvSpPr txBox="1"/>
          <p:nvPr/>
        </p:nvSpPr>
        <p:spPr>
          <a:xfrm>
            <a:off x="6171263" y="483108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full</a:t>
            </a:r>
          </a:p>
        </p:txBody>
      </p:sp>
    </p:spTree>
    <p:extLst>
      <p:ext uri="{BB962C8B-B14F-4D97-AF65-F5344CB8AC3E}">
        <p14:creationId xmlns:p14="http://schemas.microsoft.com/office/powerpoint/2010/main" val="412801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94EA5-02A8-8745-9DF1-370A6D447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3A742-5B61-414D-BEDE-8BAE94FF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285CB-0073-9242-8AD7-704E025A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E2463E-95DD-8B4F-A4FF-66118AEBA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255"/>
          <a:stretch/>
        </p:blipFill>
        <p:spPr>
          <a:xfrm>
            <a:off x="1821600" y="576000"/>
            <a:ext cx="4022021" cy="46235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52A9DF-29B4-BF4E-B6CB-46887D6995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3012438" y="665772"/>
            <a:ext cx="1737360" cy="304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CAC6CB2-3F44-C9DD-E68A-F7132B92980D}"/>
              </a:ext>
            </a:extLst>
          </p:cNvPr>
          <p:cNvGrpSpPr/>
          <p:nvPr/>
        </p:nvGrpSpPr>
        <p:grpSpPr>
          <a:xfrm>
            <a:off x="5935602" y="576000"/>
            <a:ext cx="5841428" cy="5546876"/>
            <a:chOff x="5935602" y="576000"/>
            <a:chExt cx="5841428" cy="55468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E59F30-7131-7AE9-C7B7-7454F7DFC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837"/>
            <a:stretch/>
          </p:blipFill>
          <p:spPr>
            <a:xfrm>
              <a:off x="5935602" y="576000"/>
              <a:ext cx="4309998" cy="462354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C76ED5-6B78-E349-9EA3-8A2E39C116D5}"/>
                </a:ext>
              </a:extLst>
            </p:cNvPr>
            <p:cNvSpPr txBox="1"/>
            <p:nvPr/>
          </p:nvSpPr>
          <p:spPr>
            <a:xfrm>
              <a:off x="6256399" y="5199546"/>
              <a:ext cx="55206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FSI and momentum sharing with extra particles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pion absorption 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2p2h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FEB791-FBFC-454E-A626-32E6B271B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tretch>
              <a:fillRect/>
            </a:stretch>
          </p:blipFill>
          <p:spPr>
            <a:xfrm>
              <a:off x="7442202" y="634805"/>
              <a:ext cx="1737360" cy="3048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601650-C2D9-5D0B-60D4-40CA323C110F}"/>
              </a:ext>
            </a:extLst>
          </p:cNvPr>
          <p:cNvSpPr txBox="1"/>
          <p:nvPr/>
        </p:nvSpPr>
        <p:spPr>
          <a:xfrm>
            <a:off x="0" y="0"/>
            <a:ext cx="5843621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Transverse Boosting Angle </a:t>
            </a:r>
            <a:r>
              <a:rPr lang="en-US" sz="3000" b="1" i="1" dirty="0" err="1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da</a:t>
            </a:r>
            <a:r>
              <a:rPr lang="en-US" sz="3000" b="1" baseline="-25000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37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747A3E35-C7CB-908B-35BA-5DD299769E5A}"/>
              </a:ext>
            </a:extLst>
          </p:cNvPr>
          <p:cNvGrpSpPr/>
          <p:nvPr/>
        </p:nvGrpSpPr>
        <p:grpSpPr>
          <a:xfrm>
            <a:off x="414264" y="1973144"/>
            <a:ext cx="8324372" cy="4247161"/>
            <a:chOff x="366085" y="2096382"/>
            <a:chExt cx="8324372" cy="424716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CE39EF3-1A98-F6AD-C56A-AE4D31A255DE}"/>
                </a:ext>
              </a:extLst>
            </p:cNvPr>
            <p:cNvGrpSpPr/>
            <p:nvPr/>
          </p:nvGrpSpPr>
          <p:grpSpPr>
            <a:xfrm>
              <a:off x="2807837" y="2803525"/>
              <a:ext cx="5882620" cy="3540018"/>
              <a:chOff x="5175202" y="317698"/>
              <a:chExt cx="6185874" cy="394246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F06D66B-E843-4BE8-56A4-657BE4EDD7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5202" y="446410"/>
                <a:ext cx="6080296" cy="3813757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E4605B-E2BD-248A-CDFA-B96C4A86A570}"/>
                  </a:ext>
                </a:extLst>
              </p:cNvPr>
              <p:cNvSpPr txBox="1"/>
              <p:nvPr/>
            </p:nvSpPr>
            <p:spPr>
              <a:xfrm>
                <a:off x="6615665" y="317698"/>
                <a:ext cx="4745411" cy="274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Hamacher-Baumann, Lu, and Martín-Albo, Phys. Rev. D </a:t>
                </a:r>
                <a:r>
                  <a:rPr lang="en-GB" sz="1000" b="1" dirty="0"/>
                  <a:t>102</a:t>
                </a:r>
                <a:r>
                  <a:rPr lang="en-GB" sz="1000" dirty="0"/>
                  <a:t>, 033005 (2020)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CAC56A-C9C8-F626-1851-7794FB61BFDE}"/>
                </a:ext>
              </a:extLst>
            </p:cNvPr>
            <p:cNvSpPr txBox="1"/>
            <p:nvPr/>
          </p:nvSpPr>
          <p:spPr>
            <a:xfrm>
              <a:off x="366085" y="2096382"/>
              <a:ext cx="2273177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Proton Range </a:t>
              </a:r>
              <a:r>
                <a:rPr lang="en-GB" sz="1000" b="1" dirty="0">
                  <a:solidFill>
                    <a:schemeClr val="accent3"/>
                  </a:solidFill>
                </a:rPr>
                <a:t>(</a:t>
              </a:r>
              <a:r>
                <a:rPr lang="en-US" sz="1000" b="1" dirty="0">
                  <a:solidFill>
                    <a:schemeClr val="accent3"/>
                  </a:solidFill>
                </a:rPr>
                <a:t>Range: how far a particle can travel in a medium</a:t>
              </a:r>
              <a:r>
                <a:rPr lang="en-GB" sz="1000" b="1" dirty="0">
                  <a:solidFill>
                    <a:schemeClr val="accent3"/>
                  </a:solidFill>
                </a:rPr>
                <a:t>) </a:t>
              </a:r>
            </a:p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vs </a:t>
              </a:r>
            </a:p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Kinetic Energy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7353A-D671-EC8C-3513-777984009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A965D-F493-6E2E-6690-67BFFECC5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9A447-425D-909C-CC9B-F1369FDE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DF4AC-ACD2-83B3-C8D0-7D08E8C74FB7}"/>
                  </a:ext>
                </a:extLst>
              </p:cNvPr>
              <p:cNvSpPr txBox="1"/>
              <p:nvPr/>
            </p:nvSpPr>
            <p:spPr>
              <a:xfrm>
                <a:off x="1051200" y="288000"/>
                <a:ext cx="430919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Sensing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altLang="zh-CN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interactions</a:t>
                </a:r>
                <a:endParaRPr lang="en-GB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DF4AC-ACD2-83B3-C8D0-7D08E8C74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200" y="288000"/>
                <a:ext cx="4309193" cy="573427"/>
              </a:xfrm>
              <a:prstGeom prst="rect">
                <a:avLst/>
              </a:prstGeom>
              <a:blipFill>
                <a:blip r:embed="rId5"/>
                <a:stretch>
                  <a:fillRect l="-3235" t="-13043" r="-2059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6A9F5ED-15C9-61F4-F0D6-FB0E5CA2C23E}"/>
              </a:ext>
            </a:extLst>
          </p:cNvPr>
          <p:cNvGrpSpPr/>
          <p:nvPr/>
        </p:nvGrpSpPr>
        <p:grpSpPr>
          <a:xfrm>
            <a:off x="1051200" y="870602"/>
            <a:ext cx="9084283" cy="985683"/>
            <a:chOff x="1023037" y="4439321"/>
            <a:chExt cx="9084283" cy="98568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9F7B04-3F1A-7B84-05C5-0B41D0E0CCEF}"/>
                </a:ext>
              </a:extLst>
            </p:cNvPr>
            <p:cNvSpPr txBox="1"/>
            <p:nvPr/>
          </p:nvSpPr>
          <p:spPr>
            <a:xfrm>
              <a:off x="1023037" y="4439321"/>
              <a:ext cx="807623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Embedded in detector, incomplete particle information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b="1" dirty="0"/>
                <a:t>Tracking</a:t>
              </a:r>
              <a:r>
                <a:rPr lang="en-GB" dirty="0"/>
                <a:t>/Cherenkov </a:t>
              </a:r>
              <a:r>
                <a:rPr lang="en-GB" b="1" dirty="0"/>
                <a:t>threshold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dirty="0"/>
                <a:t>Angular acceptance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0573EE3-FC1E-BCF8-A773-E366EC97C556}"/>
                </a:ext>
              </a:extLst>
            </p:cNvPr>
            <p:cNvSpPr/>
            <p:nvPr/>
          </p:nvSpPr>
          <p:spPr>
            <a:xfrm>
              <a:off x="5289375" y="4778673"/>
              <a:ext cx="35511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v"/>
              </a:pPr>
              <a:r>
                <a:rPr lang="en-GB" dirty="0"/>
                <a:t>Particle Identification (PID)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dirty="0"/>
                <a:t>Neutrals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57F2A6-AF6D-2CBF-51E7-B59501D27B96}"/>
                </a:ext>
              </a:extLst>
            </p:cNvPr>
            <p:cNvSpPr/>
            <p:nvPr/>
          </p:nvSpPr>
          <p:spPr>
            <a:xfrm>
              <a:off x="8975481" y="4778673"/>
              <a:ext cx="11318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v"/>
              </a:pPr>
              <a:r>
                <a:rPr lang="en-GB" dirty="0"/>
                <a:t>Noise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8EE21A-06AC-F972-518A-0C826FFA0886}"/>
              </a:ext>
            </a:extLst>
          </p:cNvPr>
          <p:cNvGrpSpPr/>
          <p:nvPr/>
        </p:nvGrpSpPr>
        <p:grpSpPr>
          <a:xfrm>
            <a:off x="56411" y="4664414"/>
            <a:ext cx="3226581" cy="707886"/>
            <a:chOff x="8232" y="4787652"/>
            <a:chExt cx="3226581" cy="70788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678DB0-F18C-26D6-AEED-B563DFF1F37B}"/>
                </a:ext>
              </a:extLst>
            </p:cNvPr>
            <p:cNvSpPr txBox="1"/>
            <p:nvPr/>
          </p:nvSpPr>
          <p:spPr>
            <a:xfrm>
              <a:off x="8232" y="4787652"/>
              <a:ext cx="266497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dirty="0">
                  <a:solidFill>
                    <a:schemeClr val="accent2"/>
                  </a:solidFill>
                </a:rPr>
                <a:t>Sensor granularity</a:t>
              </a:r>
            </a:p>
            <a:p>
              <a:pPr algn="r"/>
              <a:r>
                <a:rPr lang="en-GB" dirty="0">
                  <a:solidFill>
                    <a:schemeClr val="accent2"/>
                  </a:solidFill>
                </a:rPr>
                <a:t>~ mm-cm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DD59E14-9B36-31C2-5441-3435FFE97464}"/>
                </a:ext>
              </a:extLst>
            </p:cNvPr>
            <p:cNvCxnSpPr>
              <a:cxnSpLocks/>
            </p:cNvCxnSpPr>
            <p:nvPr/>
          </p:nvCxnSpPr>
          <p:spPr>
            <a:xfrm>
              <a:off x="2695021" y="5178587"/>
              <a:ext cx="539792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5A8DDD2-EDD4-3255-BAF5-AEF81A9E63B7}"/>
              </a:ext>
            </a:extLst>
          </p:cNvPr>
          <p:cNvGrpSpPr/>
          <p:nvPr/>
        </p:nvGrpSpPr>
        <p:grpSpPr>
          <a:xfrm>
            <a:off x="3562860" y="4572006"/>
            <a:ext cx="8186903" cy="1415772"/>
            <a:chOff x="3514681" y="4695244"/>
            <a:chExt cx="8186903" cy="141577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6DA271F-C5B1-F69A-850C-980DCCD9107E}"/>
                </a:ext>
              </a:extLst>
            </p:cNvPr>
            <p:cNvGrpSpPr/>
            <p:nvPr/>
          </p:nvGrpSpPr>
          <p:grpSpPr>
            <a:xfrm>
              <a:off x="3514681" y="4695244"/>
              <a:ext cx="8186903" cy="1415772"/>
              <a:chOff x="3514681" y="4695244"/>
              <a:chExt cx="8186903" cy="141577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7CD4EB4-CDE9-ABCD-3DCE-740AC97E9018}"/>
                  </a:ext>
                </a:extLst>
              </p:cNvPr>
              <p:cNvSpPr txBox="1"/>
              <p:nvPr/>
            </p:nvSpPr>
            <p:spPr>
              <a:xfrm>
                <a:off x="8885399" y="4695244"/>
                <a:ext cx="2816185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>
                    <a:solidFill>
                      <a:schemeClr val="accent2"/>
                    </a:solidFill>
                  </a:rPr>
                  <a:t>Tracking threshold</a:t>
                </a:r>
              </a:p>
              <a:p>
                <a:r>
                  <a:rPr lang="en-GB" sz="1400" dirty="0">
                    <a:solidFill>
                      <a:schemeClr val="accent2"/>
                    </a:solidFill>
                  </a:rPr>
                  <a:t>(no momentum measurement possible below it)</a:t>
                </a:r>
              </a:p>
              <a:p>
                <a:r>
                  <a:rPr lang="en-GB" dirty="0">
                    <a:solidFill>
                      <a:schemeClr val="accent2"/>
                    </a:solidFill>
                  </a:rPr>
                  <a:t>~ few MeV for 10 bar gas</a:t>
                </a:r>
              </a:p>
              <a:p>
                <a:r>
                  <a:rPr lang="en-GB" dirty="0">
                    <a:solidFill>
                      <a:schemeClr val="accent2"/>
                    </a:solidFill>
                  </a:rPr>
                  <a:t>~ 10s MeV for liquid/solid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728F2A-A7AA-3A32-3D4E-642510299642}"/>
                  </a:ext>
                </a:extLst>
              </p:cNvPr>
              <p:cNvSpPr txBox="1"/>
              <p:nvPr/>
            </p:nvSpPr>
            <p:spPr>
              <a:xfrm>
                <a:off x="6883014" y="5280014"/>
                <a:ext cx="1402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accent2"/>
                    </a:solidFill>
                  </a:rPr>
                  <a:t>liquid/solid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7B947F-A9C6-6398-8734-D64825C203AD}"/>
                  </a:ext>
                </a:extLst>
              </p:cNvPr>
              <p:cNvSpPr txBox="1"/>
              <p:nvPr/>
            </p:nvSpPr>
            <p:spPr>
              <a:xfrm>
                <a:off x="3514681" y="4787652"/>
                <a:ext cx="13260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accent2"/>
                    </a:solidFill>
                  </a:rPr>
                  <a:t>10 bar gas</a:t>
                </a:r>
              </a:p>
            </p:txBody>
          </p:sp>
        </p:grpSp>
        <p:sp>
          <p:nvSpPr>
            <p:cNvPr id="43" name="Bent Up Arrow 42">
              <a:extLst>
                <a:ext uri="{FF2B5EF4-FFF2-40B4-BE49-F238E27FC236}">
                  <a16:creationId xmlns:a16="http://schemas.microsoft.com/office/drawing/2014/main" id="{1488B142-B95A-23D7-62A6-57B29CC9A29A}"/>
                </a:ext>
              </a:extLst>
            </p:cNvPr>
            <p:cNvSpPr/>
            <p:nvPr/>
          </p:nvSpPr>
          <p:spPr>
            <a:xfrm rot="10800000">
              <a:off x="4627060" y="5132223"/>
              <a:ext cx="4131570" cy="701787"/>
            </a:xfrm>
            <a:prstGeom prst="bentUpArrow">
              <a:avLst>
                <a:gd name="adj1" fmla="val 5200"/>
                <a:gd name="adj2" fmla="val 7985"/>
                <a:gd name="adj3" fmla="val 1757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Bent Up Arrow 43">
              <a:extLst>
                <a:ext uri="{FF2B5EF4-FFF2-40B4-BE49-F238E27FC236}">
                  <a16:creationId xmlns:a16="http://schemas.microsoft.com/office/drawing/2014/main" id="{5393B450-EF2D-5655-AAFE-F47C0175FEDC}"/>
                </a:ext>
              </a:extLst>
            </p:cNvPr>
            <p:cNvSpPr/>
            <p:nvPr/>
          </p:nvSpPr>
          <p:spPr>
            <a:xfrm rot="10800000">
              <a:off x="6691892" y="5125564"/>
              <a:ext cx="2102241" cy="708445"/>
            </a:xfrm>
            <a:prstGeom prst="bentUpArrow">
              <a:avLst>
                <a:gd name="adj1" fmla="val 8387"/>
                <a:gd name="adj2" fmla="val 14359"/>
                <a:gd name="adj3" fmla="val 1757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1992EE-62B1-8766-6BFA-4743A92BCE99}"/>
              </a:ext>
            </a:extLst>
          </p:cNvPr>
          <p:cNvSpPr txBox="1"/>
          <p:nvPr/>
        </p:nvSpPr>
        <p:spPr>
          <a:xfrm>
            <a:off x="-167132" y="3506574"/>
            <a:ext cx="238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B3AA927-F312-075D-C5CC-A3D5BA6BEEEF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43A3D8A-9600-3A7F-2865-4868B2C509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6373" y="2026195"/>
            <a:ext cx="42037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FF4E2-D68A-7A62-C481-92E610FE8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88C6528-EA46-D958-2CED-F0BA3707E816}"/>
              </a:ext>
            </a:extLst>
          </p:cNvPr>
          <p:cNvGrpSpPr/>
          <p:nvPr/>
        </p:nvGrpSpPr>
        <p:grpSpPr>
          <a:xfrm>
            <a:off x="1729754" y="923109"/>
            <a:ext cx="8572483" cy="5541069"/>
            <a:chOff x="1729754" y="1007779"/>
            <a:chExt cx="8572483" cy="5541069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76B954E-14F1-0F14-BCA4-21983F00E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6644" r="83701" b="2939"/>
            <a:stretch/>
          </p:blipFill>
          <p:spPr>
            <a:xfrm>
              <a:off x="1729754" y="1007779"/>
              <a:ext cx="1799391" cy="551494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636662A-166F-287C-4DCE-CF73ADC9D4C9}"/>
                </a:ext>
              </a:extLst>
            </p:cNvPr>
            <p:cNvSpPr/>
            <p:nvPr/>
          </p:nvSpPr>
          <p:spPr>
            <a:xfrm>
              <a:off x="3529146" y="3892733"/>
              <a:ext cx="6773091" cy="2656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C7C0DE-40E6-FD65-7539-D85F69C44E4E}"/>
                </a:ext>
              </a:extLst>
            </p:cNvPr>
            <p:cNvSpPr/>
            <p:nvPr/>
          </p:nvSpPr>
          <p:spPr>
            <a:xfrm>
              <a:off x="2232602" y="5225143"/>
              <a:ext cx="2147809" cy="1253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D59E16-4113-7C56-554A-B11C4948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5A5A3E-3B07-06A6-CBB4-FFF093AB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06D4C-8B8D-A8D2-A45D-6F6AAB71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6</a:t>
            </a:fld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EA1470F-643A-EA08-8FCA-913B0B43D6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9765"/>
          <a:stretch/>
        </p:blipFill>
        <p:spPr>
          <a:xfrm>
            <a:off x="3835620" y="4323869"/>
            <a:ext cx="4942620" cy="1641475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FEF40B31-4F95-81F6-2D0C-85D1BA03FBD8}"/>
              </a:ext>
            </a:extLst>
          </p:cNvPr>
          <p:cNvSpPr/>
          <p:nvPr/>
        </p:nvSpPr>
        <p:spPr>
          <a:xfrm>
            <a:off x="1729754" y="2360792"/>
            <a:ext cx="502848" cy="3995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63096B-D3D5-FF56-DE53-2158F12E9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000" y="612000"/>
            <a:ext cx="5567680" cy="332232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3F3E5A3-BA2B-58DD-2E67-E2CD97B2D85F}"/>
              </a:ext>
            </a:extLst>
          </p:cNvPr>
          <p:cNvGrpSpPr/>
          <p:nvPr/>
        </p:nvGrpSpPr>
        <p:grpSpPr>
          <a:xfrm>
            <a:off x="9929947" y="1933407"/>
            <a:ext cx="2018803" cy="1373931"/>
            <a:chOff x="9573688" y="593913"/>
            <a:chExt cx="2018803" cy="137393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FBB3487-B931-48E8-B82B-3DA26B2B05BD}"/>
                </a:ext>
              </a:extLst>
            </p:cNvPr>
            <p:cNvCxnSpPr>
              <a:cxnSpLocks/>
            </p:cNvCxnSpPr>
            <p:nvPr/>
          </p:nvCxnSpPr>
          <p:spPr>
            <a:xfrm>
              <a:off x="10576556" y="901649"/>
              <a:ext cx="0" cy="1066195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670847E-1D85-5FCD-27D1-4EA064183046}"/>
                </a:ext>
              </a:extLst>
            </p:cNvPr>
            <p:cNvSpPr txBox="1"/>
            <p:nvPr/>
          </p:nvSpPr>
          <p:spPr>
            <a:xfrm>
              <a:off x="9573688" y="593913"/>
              <a:ext cx="2018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Expectation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8F03ADF-BDDC-9099-A303-83E52B814142}"/>
              </a:ext>
            </a:extLst>
          </p:cNvPr>
          <p:cNvSpPr/>
          <p:nvPr/>
        </p:nvSpPr>
        <p:spPr>
          <a:xfrm>
            <a:off x="6238106" y="3450366"/>
            <a:ext cx="209005" cy="158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36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D1074-658E-3B05-42C5-53154B2FE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A6AEE3C4-CA90-938B-2CCF-7745CB801104}"/>
              </a:ext>
            </a:extLst>
          </p:cNvPr>
          <p:cNvGrpSpPr/>
          <p:nvPr/>
        </p:nvGrpSpPr>
        <p:grpSpPr>
          <a:xfrm>
            <a:off x="1729754" y="923109"/>
            <a:ext cx="8572483" cy="5541069"/>
            <a:chOff x="1729754" y="1007779"/>
            <a:chExt cx="8572483" cy="5541069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95A01917-3096-899E-AF5D-2ED864CECE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6644" r="83701" b="2939"/>
            <a:stretch/>
          </p:blipFill>
          <p:spPr>
            <a:xfrm>
              <a:off x="1729754" y="1007779"/>
              <a:ext cx="1799391" cy="551494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8A9909-D961-8B4F-C4D3-3268A1D1880F}"/>
                </a:ext>
              </a:extLst>
            </p:cNvPr>
            <p:cNvSpPr/>
            <p:nvPr/>
          </p:nvSpPr>
          <p:spPr>
            <a:xfrm>
              <a:off x="3529146" y="3892733"/>
              <a:ext cx="6773091" cy="2656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E89E2E-3BE5-4FBA-3918-8319E2C58AD9}"/>
                </a:ext>
              </a:extLst>
            </p:cNvPr>
            <p:cNvSpPr/>
            <p:nvPr/>
          </p:nvSpPr>
          <p:spPr>
            <a:xfrm>
              <a:off x="2232602" y="5225143"/>
              <a:ext cx="2147809" cy="1253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E1718EB-0582-114D-7750-AE350B4F3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8392" y="560839"/>
            <a:ext cx="5659120" cy="33832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B41193-90C5-FA63-60CB-FD53E189B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A489BE-E921-8286-70DB-D6BCE6177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CD134A8-5C5E-77C4-856E-55C8CC682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5620" y="4323869"/>
            <a:ext cx="6160142" cy="16414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88AB3-EA39-F928-AB0A-A340C6F0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7</a:t>
            </a:fld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4E28EE-319D-EB28-024E-9E06913B23A6}"/>
              </a:ext>
            </a:extLst>
          </p:cNvPr>
          <p:cNvSpPr/>
          <p:nvPr/>
        </p:nvSpPr>
        <p:spPr>
          <a:xfrm>
            <a:off x="8957732" y="4794358"/>
            <a:ext cx="960561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B2268D6-A5C3-3043-643E-70D21BB1E6D5}"/>
              </a:ext>
            </a:extLst>
          </p:cNvPr>
          <p:cNvCxnSpPr>
            <a:cxnSpLocks/>
          </p:cNvCxnSpPr>
          <p:nvPr/>
        </p:nvCxnSpPr>
        <p:spPr>
          <a:xfrm>
            <a:off x="8430005" y="1730477"/>
            <a:ext cx="2532963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1943002-4EA0-75A3-6408-D30E26F187CF}"/>
              </a:ext>
            </a:extLst>
          </p:cNvPr>
          <p:cNvSpPr txBox="1"/>
          <p:nvPr/>
        </p:nvSpPr>
        <p:spPr>
          <a:xfrm>
            <a:off x="8711794" y="511869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missing energy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8AAEDCE-8064-B147-DDDD-E92A715D18ED}"/>
              </a:ext>
            </a:extLst>
          </p:cNvPr>
          <p:cNvSpPr/>
          <p:nvPr/>
        </p:nvSpPr>
        <p:spPr>
          <a:xfrm>
            <a:off x="1729754" y="2360792"/>
            <a:ext cx="502848" cy="3995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74904B-4EC0-F660-CDC7-2E0C2998C36A}"/>
              </a:ext>
            </a:extLst>
          </p:cNvPr>
          <p:cNvSpPr/>
          <p:nvPr/>
        </p:nvSpPr>
        <p:spPr>
          <a:xfrm>
            <a:off x="8830734" y="4879224"/>
            <a:ext cx="1087559" cy="321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C3A354D-B497-C7D5-EC66-A2FBDEEE9D7A}"/>
              </a:ext>
            </a:extLst>
          </p:cNvPr>
          <p:cNvCxnSpPr>
            <a:cxnSpLocks/>
          </p:cNvCxnSpPr>
          <p:nvPr/>
        </p:nvCxnSpPr>
        <p:spPr>
          <a:xfrm flipV="1">
            <a:off x="9773124" y="1730477"/>
            <a:ext cx="0" cy="3405643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751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42A74-8426-1A3F-9DE9-1B753AE4D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147475E-A8D6-79E0-C576-8003B8DD66DB}"/>
              </a:ext>
            </a:extLst>
          </p:cNvPr>
          <p:cNvGrpSpPr/>
          <p:nvPr/>
        </p:nvGrpSpPr>
        <p:grpSpPr>
          <a:xfrm>
            <a:off x="1729754" y="923109"/>
            <a:ext cx="8572483" cy="5541069"/>
            <a:chOff x="1729754" y="1007779"/>
            <a:chExt cx="8572483" cy="5541069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FF32E53-C437-54AF-D57C-77C69643E6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6644" r="83701" b="2939"/>
            <a:stretch/>
          </p:blipFill>
          <p:spPr>
            <a:xfrm>
              <a:off x="1729754" y="1007779"/>
              <a:ext cx="1799391" cy="551494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95DA047-5F2B-25E8-6AB7-9F60427C6176}"/>
                </a:ext>
              </a:extLst>
            </p:cNvPr>
            <p:cNvSpPr/>
            <p:nvPr/>
          </p:nvSpPr>
          <p:spPr>
            <a:xfrm>
              <a:off x="3529146" y="3892733"/>
              <a:ext cx="6773091" cy="2656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7BD21B-EA15-3ADC-CD53-01B9528B2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A18436-417E-93BF-8A67-2F0347C4B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37087-C353-98AB-FC12-B80DB5B41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8</a:t>
            </a:fld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7DBC9D5-CA97-407A-C778-00AB216B2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620" y="4323627"/>
            <a:ext cx="6160142" cy="16414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54ECB6-0619-498C-9965-A57C4081EF13}"/>
              </a:ext>
            </a:extLst>
          </p:cNvPr>
          <p:cNvSpPr txBox="1"/>
          <p:nvPr/>
        </p:nvSpPr>
        <p:spPr>
          <a:xfrm>
            <a:off x="3950702" y="2874104"/>
            <a:ext cx="4972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first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time to propose a new particle to “cover up” for 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laws</a:t>
            </a:r>
          </a:p>
          <a:p>
            <a:pPr algn="r" hangingPunct="0"/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I have done a terrible thing, I have postulated a particle that cannot be detected. —Pauli, 1930</a:t>
            </a:r>
          </a:p>
        </p:txBody>
      </p:sp>
    </p:spTree>
    <p:extLst>
      <p:ext uri="{BB962C8B-B14F-4D97-AF65-F5344CB8AC3E}">
        <p14:creationId xmlns:p14="http://schemas.microsoft.com/office/powerpoint/2010/main" val="216186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F3254-B1C7-0942-984C-E2111BAB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April 23, Mainz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7B85C-1424-0149-B97F-6E4C27F0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 Xianguo </a:t>
            </a:r>
            <a:r>
              <a:rPr lang="ja-JP" altLang="en-US"/>
              <a:t>卢显国</a:t>
            </a:r>
            <a:r>
              <a:rPr lang="en-US" altLang="ja-JP" dirty="0"/>
              <a:t>, </a:t>
            </a:r>
            <a:r>
              <a:rPr lang="en-GB" dirty="0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37768-E0BB-944D-ABFE-0A2E7A90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9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EB6BD2-C164-6F46-993F-94D5F557172D}"/>
              </a:ext>
            </a:extLst>
          </p:cNvPr>
          <p:cNvSpPr txBox="1"/>
          <p:nvPr/>
        </p:nvSpPr>
        <p:spPr>
          <a:xfrm>
            <a:off x="2396066" y="193763"/>
            <a:ext cx="7399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matter in our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world view: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 Model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19A09F0-9716-D6F6-420B-5E507EAEF0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" t="16621" r="25324" b="2668"/>
          <a:stretch/>
        </p:blipFill>
        <p:spPr>
          <a:xfrm>
            <a:off x="1729754" y="921600"/>
            <a:ext cx="8243979" cy="55350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407CB7-0482-A60E-DB5C-AEAA74F0039A}"/>
              </a:ext>
            </a:extLst>
          </p:cNvPr>
          <p:cNvSpPr/>
          <p:nvPr/>
        </p:nvSpPr>
        <p:spPr>
          <a:xfrm>
            <a:off x="6096000" y="821267"/>
            <a:ext cx="4114800" cy="5616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2E82D-3E97-1C53-7675-6F6A188BCDEA}"/>
              </a:ext>
            </a:extLst>
          </p:cNvPr>
          <p:cNvSpPr txBox="1"/>
          <p:nvPr/>
        </p:nvSpPr>
        <p:spPr>
          <a:xfrm>
            <a:off x="10295467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A4E221-A49D-3017-FC50-9A386F18EA56}"/>
              </a:ext>
            </a:extLst>
          </p:cNvPr>
          <p:cNvSpPr txBox="1"/>
          <p:nvPr/>
        </p:nvSpPr>
        <p:spPr>
          <a:xfrm>
            <a:off x="9973733" y="4693189"/>
            <a:ext cx="22182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generations?!</a:t>
            </a:r>
          </a:p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4570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15765</TotalTime>
  <Words>3272</Words>
  <Application>Microsoft Macintosh PowerPoint</Application>
  <PresentationFormat>Widescreen</PresentationFormat>
  <Paragraphs>696</Paragraphs>
  <Slides>57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6" baseType="lpstr">
      <vt:lpstr>AR PL KaitiM GB</vt:lpstr>
      <vt:lpstr>Century Schoolbook L</vt:lpstr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Neutrino Interactions and Future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Xianguo Lu</dc:creator>
  <cp:lastModifiedBy>Jasmine Liu</cp:lastModifiedBy>
  <cp:revision>4862</cp:revision>
  <cp:lastPrinted>2022-05-31T14:21:53Z</cp:lastPrinted>
  <dcterms:created xsi:type="dcterms:W3CDTF">2022-01-24T09:55:58Z</dcterms:created>
  <dcterms:modified xsi:type="dcterms:W3CDTF">2025-04-23T09:37:24Z</dcterms:modified>
</cp:coreProperties>
</file>